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	<Relationship Id="rId39" Type="http://schemas.openxmlformats.org/officeDocument/2006/relationships/slide" Target="slides/slide32.xml"/>
	<Relationship Id="rId40" Type="http://schemas.openxmlformats.org/officeDocument/2006/relationships/slide" Target="slides/slide33.xml"/>
	<Relationship Id="rId41" Type="http://schemas.openxmlformats.org/officeDocument/2006/relationships/slide" Target="slides/slide34.xml"/>
	<Relationship Id="rId42" Type="http://schemas.openxmlformats.org/officeDocument/2006/relationships/slide" Target="slides/slide35.xml"/>
	<Relationship Id="rId43" Type="http://schemas.openxmlformats.org/officeDocument/2006/relationships/slide" Target="slides/slide36.xml"/>
	<Relationship Id="rId44" Type="http://schemas.openxmlformats.org/officeDocument/2006/relationships/slide" Target="slides/slide37.xml"/>
	<Relationship Id="rId45" Type="http://schemas.openxmlformats.org/officeDocument/2006/relationships/slide" Target="slides/slide38.xml"/>
	<Relationship Id="rId46" Type="http://schemas.openxmlformats.org/officeDocument/2006/relationships/slide" Target="slides/slide39.xml"/>
	<Relationship Id="rId47" Type="http://schemas.openxmlformats.org/officeDocument/2006/relationships/slide" Target="slides/slide40.xml"/>
	<Relationship Id="rId48" Type="http://schemas.openxmlformats.org/officeDocument/2006/relationships/slide" Target="slides/slide4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9image.jpeg"/>
	<Relationship Id="rId3" Type="http://schemas.openxmlformats.org/officeDocument/2006/relationships/image" Target="../media/30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1image.jpeg"/>
	<Relationship Id="rId3" Type="http://schemas.openxmlformats.org/officeDocument/2006/relationships/image" Target="../media/32image.jpeg"/>
	<Relationship Id="rId4" Type="http://schemas.openxmlformats.org/officeDocument/2006/relationships/image" Target="../media/33image.jpeg"/>
	<Relationship Id="rId5" Type="http://schemas.openxmlformats.org/officeDocument/2006/relationships/image" Target="../media/34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5image.jpeg"/>
	<Relationship Id="rId3" Type="http://schemas.openxmlformats.org/officeDocument/2006/relationships/image" Target="../media/36image.jpeg"/>
	<Relationship Id="rId4" Type="http://schemas.openxmlformats.org/officeDocument/2006/relationships/image" Target="../media/37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8image.jpeg"/>
	<Relationship Id="rId3" Type="http://schemas.openxmlformats.org/officeDocument/2006/relationships/image" Target="../media/39image.jpeg"/>
	<Relationship Id="rId4" Type="http://schemas.openxmlformats.org/officeDocument/2006/relationships/image" Target="../media/40image.jpeg"/>
	<Relationship Id="rId5" Type="http://schemas.openxmlformats.org/officeDocument/2006/relationships/image" Target="../media/41image.jpeg"/>
	<Relationship Id="rId6" Type="http://schemas.openxmlformats.org/officeDocument/2006/relationships/image" Target="../media/42image.jpeg"/>
	<Relationship Id="rId7" Type="http://schemas.openxmlformats.org/officeDocument/2006/relationships/image" Target="../media/43image.jpeg"/>
	<Relationship Id="rId8" Type="http://schemas.openxmlformats.org/officeDocument/2006/relationships/image" Target="../media/44image.jpeg"/>
	<Relationship Id="rId9" Type="http://schemas.openxmlformats.org/officeDocument/2006/relationships/image" Target="../media/45image.jpeg"/>
	<Relationship Id="rId10" Type="http://schemas.openxmlformats.org/officeDocument/2006/relationships/image" Target="../media/46image.jpeg"/>
	<Relationship Id="rId11" Type="http://schemas.openxmlformats.org/officeDocument/2006/relationships/image" Target="../media/47image.jpeg"/>
	<Relationship Id="rId12" Type="http://schemas.openxmlformats.org/officeDocument/2006/relationships/image" Target="../media/48image.jpeg"/>
	<Relationship Id="rId13" Type="http://schemas.openxmlformats.org/officeDocument/2006/relationships/image" Target="../media/49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0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1image.jpeg"/>
	<Relationship Id="rId3" Type="http://schemas.openxmlformats.org/officeDocument/2006/relationships/image" Target="../media/52image.jpeg"/>
	<Relationship Id="rId4" Type="http://schemas.openxmlformats.org/officeDocument/2006/relationships/image" Target="../media/53image.jpeg"/>
	<Relationship Id="rId5" Type="http://schemas.openxmlformats.org/officeDocument/2006/relationships/image" Target="../media/54image.jpeg"/>
	<Relationship Id="rId6" Type="http://schemas.openxmlformats.org/officeDocument/2006/relationships/image" Target="../media/55image.jpeg"/>
	<Relationship Id="rId7" Type="http://schemas.openxmlformats.org/officeDocument/2006/relationships/image" Target="../media/56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7image.jpeg"/>
	<Relationship Id="rId3" Type="http://schemas.openxmlformats.org/officeDocument/2006/relationships/image" Target="../media/58image.jpeg"/>
	<Relationship Id="rId4" Type="http://schemas.openxmlformats.org/officeDocument/2006/relationships/image" Target="../media/59image.jpeg"/>
	<Relationship Id="rId5" Type="http://schemas.openxmlformats.org/officeDocument/2006/relationships/image" Target="../media/60image.jpeg"/>
	<Relationship Id="rId6" Type="http://schemas.openxmlformats.org/officeDocument/2006/relationships/image" Target="../media/61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2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3image.jpeg"/>
	<Relationship Id="rId3" Type="http://schemas.openxmlformats.org/officeDocument/2006/relationships/image" Target="../media/64image.jpeg"/>
	<Relationship Id="rId4" Type="http://schemas.openxmlformats.org/officeDocument/2006/relationships/image" Target="../media/65image.jpeg"/>
	<Relationship Id="rId5" Type="http://schemas.openxmlformats.org/officeDocument/2006/relationships/image" Target="../media/66image.jpeg"/>
	<Relationship Id="rId6" Type="http://schemas.openxmlformats.org/officeDocument/2006/relationships/image" Target="../media/67image.jpeg"/>
	<Relationship Id="rId7" Type="http://schemas.openxmlformats.org/officeDocument/2006/relationships/image" Target="../media/68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9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0image.jpeg"/>
	<Relationship Id="rId3" Type="http://schemas.openxmlformats.org/officeDocument/2006/relationships/image" Target="../media/71image.jpeg"/>
	<Relationship Id="rId4" Type="http://schemas.openxmlformats.org/officeDocument/2006/relationships/image" Target="../media/72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73image.jpeg"/>
	<Relationship Id="rId3" Type="http://schemas.openxmlformats.org/officeDocument/2006/relationships/image" Target="../media/74image.jpeg"/>
	<Relationship Id="rId4" Type="http://schemas.openxmlformats.org/officeDocument/2006/relationships/image" Target="../media/75image.jpeg"/>
	<Relationship Id="rId5" Type="http://schemas.openxmlformats.org/officeDocument/2006/relationships/image" Target="../media/76image.jpeg"/>
	<Relationship Id="rId6" Type="http://schemas.openxmlformats.org/officeDocument/2006/relationships/image" Target="../media/77image.jpeg"/>
	<Relationship Id="rId7" Type="http://schemas.openxmlformats.org/officeDocument/2006/relationships/image" Target="../media/78image.jpeg"/>
	<Relationship Id="rId8" Type="http://schemas.openxmlformats.org/officeDocument/2006/relationships/image" Target="../media/79image.jpeg"/>
	<Relationship Id="rId9" Type="http://schemas.openxmlformats.org/officeDocument/2006/relationships/image" Target="../media/80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1image.jpeg"/>
	<Relationship Id="rId3" Type="http://schemas.openxmlformats.org/officeDocument/2006/relationships/image" Target="../media/82image.jpeg"/>
	<Relationship Id="rId4" Type="http://schemas.openxmlformats.org/officeDocument/2006/relationships/image" Target="../media/83image.jpeg"/>
	<Relationship Id="rId5" Type="http://schemas.openxmlformats.org/officeDocument/2006/relationships/image" Target="../media/84image.jpeg"/>
	<Relationship Id="rId6" Type="http://schemas.openxmlformats.org/officeDocument/2006/relationships/image" Target="../media/85image.jpeg"/>
	<Relationship Id="rId7" Type="http://schemas.openxmlformats.org/officeDocument/2006/relationships/image" Target="../media/86image.jpeg"/>
	<Relationship Id="rId8" Type="http://schemas.openxmlformats.org/officeDocument/2006/relationships/image" Target="../media/87image.jpeg"/>
	<Relationship Id="rId9" Type="http://schemas.openxmlformats.org/officeDocument/2006/relationships/image" Target="../media/88image.jpeg"/>
	<Relationship Id="rId10" Type="http://schemas.openxmlformats.org/officeDocument/2006/relationships/image" Target="../media/89image.jpeg"/>
	<Relationship Id="rId11" Type="http://schemas.openxmlformats.org/officeDocument/2006/relationships/image" Target="../media/90image.jpeg"/>
	<Relationship Id="rId12" Type="http://schemas.openxmlformats.org/officeDocument/2006/relationships/image" Target="../media/91image.jpeg"/>
	<Relationship Id="rId13" Type="http://schemas.openxmlformats.org/officeDocument/2006/relationships/image" Target="../media/92image.jpeg"/>
	<Relationship Id="rId14" Type="http://schemas.openxmlformats.org/officeDocument/2006/relationships/image" Target="../media/93image.jpeg"/>
	<Relationship Id="rId15" Type="http://schemas.openxmlformats.org/officeDocument/2006/relationships/image" Target="../media/94image.jpeg"/>
	<Relationship Id="rId16" Type="http://schemas.openxmlformats.org/officeDocument/2006/relationships/image" Target="../media/95image.jpeg"/>
	<Relationship Id="rId17" Type="http://schemas.openxmlformats.org/officeDocument/2006/relationships/image" Target="../media/96image.jpeg"/>
	<Relationship Id="rId18" Type="http://schemas.openxmlformats.org/officeDocument/2006/relationships/image" Target="../media/97image.jpeg"/>
	<Relationship Id="rId19" Type="http://schemas.openxmlformats.org/officeDocument/2006/relationships/image" Target="../media/98image.jpeg"/>
	<Relationship Id="rId20" Type="http://schemas.openxmlformats.org/officeDocument/2006/relationships/image" Target="../media/99image.jpeg"/>
	<Relationship Id="rId21" Type="http://schemas.openxmlformats.org/officeDocument/2006/relationships/image" Target="../media/100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1image.jpeg"/>
	<Relationship Id="rId3" Type="http://schemas.openxmlformats.org/officeDocument/2006/relationships/image" Target="../media/102image.jpeg"/>
	<Relationship Id="rId4" Type="http://schemas.openxmlformats.org/officeDocument/2006/relationships/image" Target="../media/103image.jpeg"/>
	<Relationship Id="rId5" Type="http://schemas.openxmlformats.org/officeDocument/2006/relationships/image" Target="../media/104image.jpeg"/>
	<Relationship Id="rId6" Type="http://schemas.openxmlformats.org/officeDocument/2006/relationships/image" Target="../media/105image.jpeg"/>
	<Relationship Id="rId7" Type="http://schemas.openxmlformats.org/officeDocument/2006/relationships/image" Target="../media/106image.jpeg"/>
	<Relationship Id="rId8" Type="http://schemas.openxmlformats.org/officeDocument/2006/relationships/image" Target="../media/107image.jpeg"/>
	<Relationship Id="rId9" Type="http://schemas.openxmlformats.org/officeDocument/2006/relationships/image" Target="../media/108image.jpeg"/>
	<Relationship Id="rId10" Type="http://schemas.openxmlformats.org/officeDocument/2006/relationships/image" Target="../media/109image.jpeg"/>
	<Relationship Id="rId11" Type="http://schemas.openxmlformats.org/officeDocument/2006/relationships/image" Target="../media/110image.jpeg"/>
	<Relationship Id="rId12" Type="http://schemas.openxmlformats.org/officeDocument/2006/relationships/image" Target="../media/111image.jpeg"/>
	<Relationship Id="rId13" Type="http://schemas.openxmlformats.org/officeDocument/2006/relationships/image" Target="../media/112image.jpeg"/>
	<Relationship Id="rId14" Type="http://schemas.openxmlformats.org/officeDocument/2006/relationships/image" Target="../media/113image.jpeg"/>
	<Relationship Id="rId15" Type="http://schemas.openxmlformats.org/officeDocument/2006/relationships/image" Target="../media/114image.jpeg"/>
	<Relationship Id="rId16" Type="http://schemas.openxmlformats.org/officeDocument/2006/relationships/image" Target="../media/115image.jpeg"/>
	<Relationship Id="rId17" Type="http://schemas.openxmlformats.org/officeDocument/2006/relationships/image" Target="../media/116image.jpeg"/>
	<Relationship Id="rId18" Type="http://schemas.openxmlformats.org/officeDocument/2006/relationships/image" Target="../media/117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8image.jpeg"/>
	<Relationship Id="rId3" Type="http://schemas.openxmlformats.org/officeDocument/2006/relationships/image" Target="../media/119image.jpeg"/>
	<Relationship Id="rId4" Type="http://schemas.openxmlformats.org/officeDocument/2006/relationships/image" Target="../media/120image.jpeg"/>
	<Relationship Id="rId5" Type="http://schemas.openxmlformats.org/officeDocument/2006/relationships/image" Target="../media/121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2image.jpeg"/>
	<Relationship Id="rId3" Type="http://schemas.openxmlformats.org/officeDocument/2006/relationships/image" Target="../media/123image.jpeg"/>
	<Relationship Id="rId4" Type="http://schemas.openxmlformats.org/officeDocument/2006/relationships/image" Target="../media/124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25image.jpeg"/>
	<Relationship Id="rId3" Type="http://schemas.openxmlformats.org/officeDocument/2006/relationships/image" Target="../media/126image.jpeg"/>
	<Relationship Id="rId4" Type="http://schemas.openxmlformats.org/officeDocument/2006/relationships/image" Target="../media/127image.jpeg"/>
	<Relationship Id="rId5" Type="http://schemas.openxmlformats.org/officeDocument/2006/relationships/image" Target="../media/128image.jpeg"/>
	<Relationship Id="rId6" Type="http://schemas.openxmlformats.org/officeDocument/2006/relationships/image" Target="../media/129image.jpeg"/>
	<Relationship Id="rId7" Type="http://schemas.openxmlformats.org/officeDocument/2006/relationships/image" Target="../media/130image.jpeg"/>
	<Relationship Id="rId8" Type="http://schemas.openxmlformats.org/officeDocument/2006/relationships/image" Target="../media/131image.jpeg"/>
	<Relationship Id="rId9" Type="http://schemas.openxmlformats.org/officeDocument/2006/relationships/image" Target="../media/132image.jpeg"/>
	<Relationship Id="rId10" Type="http://schemas.openxmlformats.org/officeDocument/2006/relationships/image" Target="../media/133image.jpeg"/>
	<Relationship Id="rId11" Type="http://schemas.openxmlformats.org/officeDocument/2006/relationships/image" Target="../media/134image.jpeg"/>
	<Relationship Id="rId12" Type="http://schemas.openxmlformats.org/officeDocument/2006/relationships/image" Target="../media/135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6image.jpeg"/>
	<Relationship Id="rId3" Type="http://schemas.openxmlformats.org/officeDocument/2006/relationships/image" Target="../media/137image.jpeg"/>
	<Relationship Id="rId4" Type="http://schemas.openxmlformats.org/officeDocument/2006/relationships/image" Target="../media/138image.jpeg"/>
	<Relationship Id="rId5" Type="http://schemas.openxmlformats.org/officeDocument/2006/relationships/image" Target="../media/139image.jpeg"/>
	<Relationship Id="rId6" Type="http://schemas.openxmlformats.org/officeDocument/2006/relationships/image" Target="../media/140image.jpeg"/>
	<Relationship Id="rId7" Type="http://schemas.openxmlformats.org/officeDocument/2006/relationships/image" Target="../media/141image.jpeg"/>
	<Relationship Id="rId8" Type="http://schemas.openxmlformats.org/officeDocument/2006/relationships/image" Target="../media/142image.jpeg"/>
	<Relationship Id="rId9" Type="http://schemas.openxmlformats.org/officeDocument/2006/relationships/image" Target="../media/143image.jpeg"/>
	<Relationship Id="rId10" Type="http://schemas.openxmlformats.org/officeDocument/2006/relationships/image" Target="../media/144image.jpeg"/>
	<Relationship Id="rId11" Type="http://schemas.openxmlformats.org/officeDocument/2006/relationships/image" Target="../media/145image.jpeg"/>
	<Relationship Id="rId12" Type="http://schemas.openxmlformats.org/officeDocument/2006/relationships/image" Target="../media/146image.jpeg"/>
	<Relationship Id="rId13" Type="http://schemas.openxmlformats.org/officeDocument/2006/relationships/image" Target="../media/147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48image.jpeg"/>
	<Relationship Id="rId3" Type="http://schemas.openxmlformats.org/officeDocument/2006/relationships/image" Target="../media/149image.jpeg"/>
	<Relationship Id="rId4" Type="http://schemas.openxmlformats.org/officeDocument/2006/relationships/image" Target="../media/150image.jpeg"/>
	<Relationship Id="rId5" Type="http://schemas.openxmlformats.org/officeDocument/2006/relationships/image" Target="../media/151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2image.jpeg"/>
	<Relationship Id="rId3" Type="http://schemas.openxmlformats.org/officeDocument/2006/relationships/image" Target="../media/153image.jpeg"/>
	<Relationship Id="rId4" Type="http://schemas.openxmlformats.org/officeDocument/2006/relationships/image" Target="../media/154image.jpeg"/>
	<Relationship Id="rId5" Type="http://schemas.openxmlformats.org/officeDocument/2006/relationships/image" Target="../media/155image.jpeg"/>
	<Relationship Id="rId6" Type="http://schemas.openxmlformats.org/officeDocument/2006/relationships/image" Target="../media/156image.jpeg"/>
	<Relationship Id="rId7" Type="http://schemas.openxmlformats.org/officeDocument/2006/relationships/image" Target="../media/157image.jpeg"/>
	<Relationship Id="rId8" Type="http://schemas.openxmlformats.org/officeDocument/2006/relationships/image" Target="../media/158image.jpeg"/>
	<Relationship Id="rId9" Type="http://schemas.openxmlformats.org/officeDocument/2006/relationships/image" Target="../media/159image.jpeg"/>
	<Relationship Id="rId10" Type="http://schemas.openxmlformats.org/officeDocument/2006/relationships/image" Target="../media/160image.jpeg"/>
	<Relationship Id="rId11" Type="http://schemas.openxmlformats.org/officeDocument/2006/relationships/image" Target="../media/161image.jpeg"/>
	<Relationship Id="rId12" Type="http://schemas.openxmlformats.org/officeDocument/2006/relationships/image" Target="../media/162image.jpeg"/>
	<Relationship Id="rId13" Type="http://schemas.openxmlformats.org/officeDocument/2006/relationships/image" Target="../media/163image.jpeg"/>
	<Relationship Id="rId14" Type="http://schemas.openxmlformats.org/officeDocument/2006/relationships/image" Target="../media/164image.jpeg"/>
	<Relationship Id="rId15" Type="http://schemas.openxmlformats.org/officeDocument/2006/relationships/image" Target="../media/165image.jpeg"/>
	<Relationship Id="rId16" Type="http://schemas.openxmlformats.org/officeDocument/2006/relationships/image" Target="../media/166image.jpeg"/>
	<Relationship Id="rId17" Type="http://schemas.openxmlformats.org/officeDocument/2006/relationships/image" Target="../media/167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3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8image.jpeg"/>
	<Relationship Id="rId3" Type="http://schemas.openxmlformats.org/officeDocument/2006/relationships/image" Target="../media/169image.jpeg"/>
	<Relationship Id="rId4" Type="http://schemas.openxmlformats.org/officeDocument/2006/relationships/image" Target="../media/170image.jpeg"/>
	<Relationship Id="rId5" Type="http://schemas.openxmlformats.org/officeDocument/2006/relationships/image" Target="../media/171image.jpeg"/>
	<Relationship Id="rId6" Type="http://schemas.openxmlformats.org/officeDocument/2006/relationships/image" Target="../media/172image.jpeg"/>
	<Relationship Id="rId7" Type="http://schemas.openxmlformats.org/officeDocument/2006/relationships/image" Target="../media/173image.jpeg"/>
	<Relationship Id="rId8" Type="http://schemas.openxmlformats.org/officeDocument/2006/relationships/image" Target="../media/174image.jpeg"/>
	<Relationship Id="rId9" Type="http://schemas.openxmlformats.org/officeDocument/2006/relationships/image" Target="../media/175image.jpeg"/>
	<Relationship Id="rId10" Type="http://schemas.openxmlformats.org/officeDocument/2006/relationships/image" Target="../media/176image.jpeg"/>
	<Relationship Id="rId11" Type="http://schemas.openxmlformats.org/officeDocument/2006/relationships/image" Target="../media/177image.jpeg"/>
</Relationships>
</file>

<file path=ppt/slides/_rels/slide3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78image.jpeg"/>
	<Relationship Id="rId3" Type="http://schemas.openxmlformats.org/officeDocument/2006/relationships/image" Target="../media/179image.jpeg"/>
</Relationships>
</file>

<file path=ppt/slides/_rels/slide3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0image.jpeg"/>
	<Relationship Id="rId3" Type="http://schemas.openxmlformats.org/officeDocument/2006/relationships/image" Target="../media/181image.jpeg"/>
	<Relationship Id="rId4" Type="http://schemas.openxmlformats.org/officeDocument/2006/relationships/image" Target="../media/182image.jpeg"/>
	<Relationship Id="rId5" Type="http://schemas.openxmlformats.org/officeDocument/2006/relationships/image" Target="../media/183image.jpeg"/>
	<Relationship Id="rId6" Type="http://schemas.openxmlformats.org/officeDocument/2006/relationships/image" Target="../media/184image.jpeg"/>
	<Relationship Id="rId7" Type="http://schemas.openxmlformats.org/officeDocument/2006/relationships/image" Target="../media/185image.jpeg"/>
	<Relationship Id="rId8" Type="http://schemas.openxmlformats.org/officeDocument/2006/relationships/image" Target="../media/186image.jpeg"/>
	<Relationship Id="rId9" Type="http://schemas.openxmlformats.org/officeDocument/2006/relationships/image" Target="../media/187image.jpeg"/>
	<Relationship Id="rId10" Type="http://schemas.openxmlformats.org/officeDocument/2006/relationships/image" Target="../media/188image.jpeg"/>
</Relationships>
</file>

<file path=ppt/slides/_rels/slide3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9image.jpeg"/>
	<Relationship Id="rId3" Type="http://schemas.openxmlformats.org/officeDocument/2006/relationships/image" Target="../media/190image.jpeg"/>
	<Relationship Id="rId4" Type="http://schemas.openxmlformats.org/officeDocument/2006/relationships/image" Target="../media/191image.jpeg"/>
	<Relationship Id="rId5" Type="http://schemas.openxmlformats.org/officeDocument/2006/relationships/image" Target="../media/192image.jpeg"/>
	<Relationship Id="rId6" Type="http://schemas.openxmlformats.org/officeDocument/2006/relationships/image" Target="../media/193image.jpeg"/>
	<Relationship Id="rId7" Type="http://schemas.openxmlformats.org/officeDocument/2006/relationships/image" Target="../media/194image.jpeg"/>
	<Relationship Id="rId8" Type="http://schemas.openxmlformats.org/officeDocument/2006/relationships/image" Target="../media/195image.jpeg"/>
	<Relationship Id="rId9" Type="http://schemas.openxmlformats.org/officeDocument/2006/relationships/image" Target="../media/196image.jpeg"/>
</Relationships>
</file>

<file path=ppt/slides/_rels/slide3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7image.jpeg"/>
	<Relationship Id="rId3" Type="http://schemas.openxmlformats.org/officeDocument/2006/relationships/image" Target="../media/198image.jpeg"/>
	<Relationship Id="rId4" Type="http://schemas.openxmlformats.org/officeDocument/2006/relationships/image" Target="../media/199image.jpeg"/>
</Relationships>
</file>

<file path=ppt/slides/_rels/slide3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0image.jpeg"/>
	<Relationship Id="rId3" Type="http://schemas.openxmlformats.org/officeDocument/2006/relationships/image" Target="../media/201image.jpeg"/>
	<Relationship Id="rId4" Type="http://schemas.openxmlformats.org/officeDocument/2006/relationships/image" Target="../media/202image.jpeg"/>
</Relationships>
</file>

<file path=ppt/slides/_rels/slide3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03image.jpeg"/>
	<Relationship Id="rId3" Type="http://schemas.openxmlformats.org/officeDocument/2006/relationships/image" Target="../media/204image.jpeg"/>
	<Relationship Id="rId4" Type="http://schemas.openxmlformats.org/officeDocument/2006/relationships/image" Target="../media/205image.jpeg"/>
	<Relationship Id="rId5" Type="http://schemas.openxmlformats.org/officeDocument/2006/relationships/image" Target="../media/206image.jpeg"/>
	<Relationship Id="rId6" Type="http://schemas.openxmlformats.org/officeDocument/2006/relationships/image" Target="../media/207image.jpeg"/>
	<Relationship Id="rId7" Type="http://schemas.openxmlformats.org/officeDocument/2006/relationships/image" Target="../media/208image.jpeg"/>
	<Relationship Id="rId8" Type="http://schemas.openxmlformats.org/officeDocument/2006/relationships/image" Target="../media/209image.jpeg"/>
	<Relationship Id="rId9" Type="http://schemas.openxmlformats.org/officeDocument/2006/relationships/image" Target="../media/210image.jpeg"/>
</Relationships>
</file>

<file path=ppt/slides/_rels/slide3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11image.jpeg"/>
	<Relationship Id="rId3" Type="http://schemas.openxmlformats.org/officeDocument/2006/relationships/image" Target="../media/212image.jpeg"/>
	<Relationship Id="rId4" Type="http://schemas.openxmlformats.org/officeDocument/2006/relationships/image" Target="../media/213image.jpeg"/>
	<Relationship Id="rId5" Type="http://schemas.openxmlformats.org/officeDocument/2006/relationships/image" Target="../media/214image.jpeg"/>
	<Relationship Id="rId6" Type="http://schemas.openxmlformats.org/officeDocument/2006/relationships/image" Target="../media/215image.jpeg"/>
	<Relationship Id="rId7" Type="http://schemas.openxmlformats.org/officeDocument/2006/relationships/image" Target="../media/216image.jpeg"/>
	<Relationship Id="rId8" Type="http://schemas.openxmlformats.org/officeDocument/2006/relationships/image" Target="../media/217image.jpeg"/>
	<Relationship Id="rId9" Type="http://schemas.openxmlformats.org/officeDocument/2006/relationships/image" Target="../media/218image.jpeg"/>
	<Relationship Id="rId10" Type="http://schemas.openxmlformats.org/officeDocument/2006/relationships/image" Target="../media/219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image.jpeg"/>
	<Relationship Id="rId3" Type="http://schemas.openxmlformats.org/officeDocument/2006/relationships/image" Target="../media/4image.jpeg"/>
	<Relationship Id="rId4" Type="http://schemas.openxmlformats.org/officeDocument/2006/relationships/image" Target="../media/5image.jpeg"/>
</Relationships>
</file>

<file path=ppt/slides/_rels/slide4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0image.jpeg"/>
</Relationships>
</file>

<file path=ppt/slides/_rels/slide4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1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	<Relationship Id="rId4" Type="http://schemas.openxmlformats.org/officeDocument/2006/relationships/image" Target="../media/8image.jpeg"/>
	<Relationship Id="rId5" Type="http://schemas.openxmlformats.org/officeDocument/2006/relationships/image" Target="../media/9image.jpeg"/>
	<Relationship Id="rId6" Type="http://schemas.openxmlformats.org/officeDocument/2006/relationships/image" Target="../media/10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	<Relationship Id="rId4" Type="http://schemas.openxmlformats.org/officeDocument/2006/relationships/image" Target="../media/13image.jpeg"/>
	<Relationship Id="rId5" Type="http://schemas.openxmlformats.org/officeDocument/2006/relationships/image" Target="../media/14image.jpeg"/>
	<Relationship Id="rId6" Type="http://schemas.openxmlformats.org/officeDocument/2006/relationships/image" Target="../media/15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	<Relationship Id="rId3" Type="http://schemas.openxmlformats.org/officeDocument/2006/relationships/image" Target="../media/17image.jpeg"/>
	<Relationship Id="rId4" Type="http://schemas.openxmlformats.org/officeDocument/2006/relationships/image" Target="../media/18image.jpeg"/>
	<Relationship Id="rId5" Type="http://schemas.openxmlformats.org/officeDocument/2006/relationships/image" Target="../media/19image.jpeg"/>
	<Relationship Id="rId6" Type="http://schemas.openxmlformats.org/officeDocument/2006/relationships/image" Target="../media/20image.jpeg"/>
	<Relationship Id="rId7" Type="http://schemas.openxmlformats.org/officeDocument/2006/relationships/image" Target="../media/21image.jpeg"/>
	<Relationship Id="rId8" Type="http://schemas.openxmlformats.org/officeDocument/2006/relationships/image" Target="../media/22image.jpeg"/>
	<Relationship Id="rId9" Type="http://schemas.openxmlformats.org/officeDocument/2006/relationships/image" Target="../media/23image.jpeg"/>
	<Relationship Id="rId10" Type="http://schemas.openxmlformats.org/officeDocument/2006/relationships/image" Target="../media/24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5image.jpeg"/>
	<Relationship Id="rId3" Type="http://schemas.openxmlformats.org/officeDocument/2006/relationships/image" Target="../media/26image.jpeg"/>
	<Relationship Id="rId4" Type="http://schemas.openxmlformats.org/officeDocument/2006/relationships/image" Target="../media/27image.jpeg"/>
	<Relationship Id="rId5" Type="http://schemas.openxmlformats.org/officeDocument/2006/relationships/image" Target="../media/28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0"> 
				</p:cNvPr>
          <p:cNvSpPr/>
          <p:nvPr/>
        </p:nvSpPr>
        <p:spPr>
          <a:xfrm>
            <a:off x="5172075" y="2057400"/>
            <a:ext cx="762000" cy="771525"/>
          </a:xfrm>
          <a:custGeom>
            <a:avLst/>
            <a:gdLst>
              <a:gd name="connsiteX0" fmla="*/ 670797 w 762000"/>
              <a:gd name="connsiteY0" fmla="*/ 63566 h 771525"/>
              <a:gd name="connsiteX1" fmla="*/ 670797 w 762000"/>
              <a:gd name="connsiteY1" fmla="*/ 63566 h 771525"/>
              <a:gd name="connsiteX2" fmla="*/ 393968 w 762000"/>
              <a:gd name="connsiteY2" fmla="*/ 15304 h 771525"/>
              <a:gd name="connsiteX3" fmla="*/ 114624 w 762000"/>
              <a:gd name="connsiteY3" fmla="*/ 63566 h 771525"/>
              <a:gd name="connsiteX4" fmla="*/ 11442 w 762000"/>
              <a:gd name="connsiteY4" fmla="*/ 511479 h 771525"/>
              <a:gd name="connsiteX5" fmla="*/ 389774 w 762000"/>
              <a:gd name="connsiteY5" fmla="*/ 773960 h 771525"/>
              <a:gd name="connsiteX6" fmla="*/ 768944 w 762000"/>
              <a:gd name="connsiteY6" fmla="*/ 520793 h 771525"/>
              <a:gd name="connsiteX7" fmla="*/ 670797 w 762000"/>
              <a:gd name="connsiteY7" fmla="*/ 63566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771525">
                <a:moveTo>
                  <a:pt x="670797" y="63566"/>
                </a:moveTo>
                <a:lnTo>
                  <a:pt x="670797" y="63566"/>
                </a:lnTo>
                <a:cubicBezTo>
                  <a:pt x="596976" y="63"/>
                  <a:pt x="485406" y="-21951"/>
                  <a:pt x="393968" y="15304"/>
                </a:cubicBezTo>
                <a:cubicBezTo>
                  <a:pt x="300853" y="-19411"/>
                  <a:pt x="187605" y="-783"/>
                  <a:pt x="114624" y="63566"/>
                </a:cubicBezTo>
                <a:cubicBezTo>
                  <a:pt x="-4496" y="171946"/>
                  <a:pt x="-43084" y="355683"/>
                  <a:pt x="11442" y="511479"/>
                </a:cubicBezTo>
                <a:cubicBezTo>
                  <a:pt x="69324" y="663887"/>
                  <a:pt x="225355" y="776501"/>
                  <a:pt x="389774" y="773960"/>
                </a:cubicBezTo>
                <a:cubicBezTo>
                  <a:pt x="550837" y="778194"/>
                  <a:pt x="709385" y="674048"/>
                  <a:pt x="768944" y="520793"/>
                </a:cubicBezTo>
                <a:cubicBezTo>
                  <a:pt x="832699" y="365844"/>
                  <a:pt x="791594" y="177873"/>
                  <a:pt x="670797" y="63566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" name="Freeform 1"> 
				</p:cNvPr>
          <p:cNvSpPr/>
          <p:nvPr/>
        </p:nvSpPr>
        <p:spPr>
          <a:xfrm>
            <a:off x="5276850" y="2143125"/>
            <a:ext cx="571500" cy="561975"/>
          </a:xfrm>
          <a:custGeom>
            <a:avLst/>
            <a:gdLst>
              <a:gd name="connsiteX0" fmla="*/ 503106 w 571500"/>
              <a:gd name="connsiteY0" fmla="*/ 501111 h 561975"/>
              <a:gd name="connsiteX1" fmla="*/ 503106 w 571500"/>
              <a:gd name="connsiteY1" fmla="*/ 501111 h 561975"/>
              <a:gd name="connsiteX2" fmla="*/ 180978 w 571500"/>
              <a:gd name="connsiteY2" fmla="*/ 570542 h 561975"/>
              <a:gd name="connsiteX3" fmla="*/ 12365 w 571500"/>
              <a:gd name="connsiteY3" fmla="*/ 418133 h 561975"/>
              <a:gd name="connsiteX4" fmla="*/ 24948 w 571500"/>
              <a:gd name="connsiteY4" fmla="*/ 111622 h 561975"/>
              <a:gd name="connsiteX5" fmla="*/ 175946 w 571500"/>
              <a:gd name="connsiteY5" fmla="*/ 12556 h 561975"/>
              <a:gd name="connsiteX6" fmla="*/ 134841 w 571500"/>
              <a:gd name="connsiteY6" fmla="*/ 255564 h 561975"/>
              <a:gd name="connsiteX7" fmla="*/ 269899 w 571500"/>
              <a:gd name="connsiteY7" fmla="*/ 352936 h 561975"/>
              <a:gd name="connsiteX8" fmla="*/ 436835 w 571500"/>
              <a:gd name="connsiteY8" fmla="*/ 263184 h 561975"/>
              <a:gd name="connsiteX9" fmla="*/ 398247 w 571500"/>
              <a:gd name="connsiteY9" fmla="*/ 14250 h 561975"/>
              <a:gd name="connsiteX10" fmla="*/ 572733 w 571500"/>
              <a:gd name="connsiteY10" fmla="*/ 153958 h 561975"/>
              <a:gd name="connsiteX11" fmla="*/ 503106 w 571500"/>
              <a:gd name="connsiteY11" fmla="*/ 501111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500" h="561975">
                <a:moveTo>
                  <a:pt x="503106" y="501111"/>
                </a:moveTo>
                <a:lnTo>
                  <a:pt x="503106" y="501111"/>
                </a:lnTo>
                <a:cubicBezTo>
                  <a:pt x="420058" y="585783"/>
                  <a:pt x="290032" y="612878"/>
                  <a:pt x="180978" y="570542"/>
                </a:cubicBezTo>
                <a:cubicBezTo>
                  <a:pt x="111352" y="545141"/>
                  <a:pt x="44242" y="485870"/>
                  <a:pt x="12365" y="418133"/>
                </a:cubicBezTo>
                <a:cubicBezTo>
                  <a:pt x="-35450" y="327535"/>
                  <a:pt x="-30416" y="195447"/>
                  <a:pt x="24948" y="111622"/>
                </a:cubicBezTo>
                <a:cubicBezTo>
                  <a:pt x="59342" y="60819"/>
                  <a:pt x="112191" y="15097"/>
                  <a:pt x="175946" y="12556"/>
                </a:cubicBezTo>
                <a:cubicBezTo>
                  <a:pt x="125613" y="78600"/>
                  <a:pt x="95413" y="175126"/>
                  <a:pt x="134841" y="255564"/>
                </a:cubicBezTo>
                <a:cubicBezTo>
                  <a:pt x="159168" y="308907"/>
                  <a:pt x="214534" y="347009"/>
                  <a:pt x="269899" y="352936"/>
                </a:cubicBezTo>
                <a:cubicBezTo>
                  <a:pt x="337009" y="359710"/>
                  <a:pt x="403280" y="325841"/>
                  <a:pt x="436835" y="263184"/>
                </a:cubicBezTo>
                <a:cubicBezTo>
                  <a:pt x="482134" y="182746"/>
                  <a:pt x="451096" y="80294"/>
                  <a:pt x="398247" y="14250"/>
                </a:cubicBezTo>
                <a:cubicBezTo>
                  <a:pt x="477101" y="14250"/>
                  <a:pt x="542533" y="86221"/>
                  <a:pt x="572733" y="153958"/>
                </a:cubicBezTo>
                <a:cubicBezTo>
                  <a:pt x="621387" y="269958"/>
                  <a:pt x="594543" y="413900"/>
                  <a:pt x="503106" y="501111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> 
				</p:cNvPr>
          <p:cNvSpPr/>
          <p:nvPr/>
        </p:nvSpPr>
        <p:spPr>
          <a:xfrm>
            <a:off x="5486400" y="2162175"/>
            <a:ext cx="142875" cy="228600"/>
          </a:xfrm>
          <a:custGeom>
            <a:avLst/>
            <a:gdLst>
              <a:gd name="connsiteX0" fmla="*/ 58672 w 142875"/>
              <a:gd name="connsiteY0" fmla="*/ 32455 h 228600"/>
              <a:gd name="connsiteX1" fmla="*/ 58672 w 142875"/>
              <a:gd name="connsiteY1" fmla="*/ 32455 h 228600"/>
              <a:gd name="connsiteX2" fmla="*/ 77127 w 142875"/>
              <a:gd name="connsiteY2" fmla="*/ 18061 h 228600"/>
              <a:gd name="connsiteX3" fmla="*/ 149270 w 142875"/>
              <a:gd name="connsiteY3" fmla="*/ 176397 h 228600"/>
              <a:gd name="connsiteX4" fmla="*/ 96421 w 142875"/>
              <a:gd name="connsiteY4" fmla="*/ 231434 h 228600"/>
              <a:gd name="connsiteX5" fmla="*/ 12534 w 142875"/>
              <a:gd name="connsiteY5" fmla="*/ 192485 h 228600"/>
              <a:gd name="connsiteX6" fmla="*/ 58672 w 142875"/>
              <a:gd name="connsiteY6" fmla="*/ 3245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75" h="228600">
                <a:moveTo>
                  <a:pt x="58672" y="32455"/>
                </a:moveTo>
                <a:lnTo>
                  <a:pt x="58672" y="32455"/>
                </a:lnTo>
                <a:lnTo>
                  <a:pt x="77127" y="18061"/>
                </a:lnTo>
                <a:cubicBezTo>
                  <a:pt x="129976" y="51930"/>
                  <a:pt x="155142" y="112893"/>
                  <a:pt x="149270" y="176397"/>
                </a:cubicBezTo>
                <a:cubicBezTo>
                  <a:pt x="144236" y="202645"/>
                  <a:pt x="120748" y="223813"/>
                  <a:pt x="96421" y="231434"/>
                </a:cubicBezTo>
                <a:cubicBezTo>
                  <a:pt x="62866" y="239054"/>
                  <a:pt x="27633" y="223813"/>
                  <a:pt x="12534" y="192485"/>
                </a:cubicBezTo>
                <a:cubicBezTo>
                  <a:pt x="-5921" y="132368"/>
                  <a:pt x="16728" y="73098"/>
                  <a:pt x="58672" y="32455"/>
                </a:cubicBezTo>
                <a:close/>
              </a:path>
            </a:pathLst>
          </a:custGeom>
          <a:solidFill>
            <a:srgbClr val="2778c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 
				</p:cNvPr>
          <p:cNvSpPr/>
          <p:nvPr/>
        </p:nvSpPr>
        <p:spPr>
          <a:xfrm>
            <a:off x="6172200" y="2209800"/>
            <a:ext cx="419100" cy="419100"/>
          </a:xfrm>
          <a:custGeom>
            <a:avLst/>
            <a:gdLst>
              <a:gd name="connsiteX0" fmla="*/ 64941 w 419100"/>
              <a:gd name="connsiteY0" fmla="*/ 348071 h 419100"/>
              <a:gd name="connsiteX1" fmla="*/ 64941 w 419100"/>
              <a:gd name="connsiteY1" fmla="*/ 348071 h 419100"/>
              <a:gd name="connsiteX2" fmla="*/ 64941 w 419100"/>
              <a:gd name="connsiteY2" fmla="*/ 92363 h 419100"/>
              <a:gd name="connsiteX3" fmla="*/ 15448 w 419100"/>
              <a:gd name="connsiteY3" fmla="*/ 92363 h 419100"/>
              <a:gd name="connsiteX4" fmla="*/ 15448 w 419100"/>
              <a:gd name="connsiteY4" fmla="*/ 11925 h 419100"/>
              <a:gd name="connsiteX5" fmla="*/ 153862 w 419100"/>
              <a:gd name="connsiteY5" fmla="*/ 11925 h 419100"/>
              <a:gd name="connsiteX6" fmla="*/ 283888 w 419100"/>
              <a:gd name="connsiteY6" fmla="*/ 247312 h 419100"/>
              <a:gd name="connsiteX7" fmla="*/ 283888 w 419100"/>
              <a:gd name="connsiteY7" fmla="*/ 92363 h 419100"/>
              <a:gd name="connsiteX8" fmla="*/ 235233 w 419100"/>
              <a:gd name="connsiteY8" fmla="*/ 92363 h 419100"/>
              <a:gd name="connsiteX9" fmla="*/ 235233 w 419100"/>
              <a:gd name="connsiteY9" fmla="*/ 11925 h 419100"/>
              <a:gd name="connsiteX10" fmla="*/ 421463 w 419100"/>
              <a:gd name="connsiteY10" fmla="*/ 11925 h 419100"/>
              <a:gd name="connsiteX11" fmla="*/ 421463 w 419100"/>
              <a:gd name="connsiteY11" fmla="*/ 91517 h 419100"/>
              <a:gd name="connsiteX12" fmla="*/ 374486 w 419100"/>
              <a:gd name="connsiteY12" fmla="*/ 91517 h 419100"/>
              <a:gd name="connsiteX13" fmla="*/ 374486 w 419100"/>
              <a:gd name="connsiteY13" fmla="*/ 427663 h 419100"/>
              <a:gd name="connsiteX14" fmla="*/ 285565 w 419100"/>
              <a:gd name="connsiteY14" fmla="*/ 427663 h 419100"/>
              <a:gd name="connsiteX15" fmla="*/ 154701 w 419100"/>
              <a:gd name="connsiteY15" fmla="*/ 191429 h 419100"/>
              <a:gd name="connsiteX16" fmla="*/ 154701 w 419100"/>
              <a:gd name="connsiteY16" fmla="*/ 348071 h 419100"/>
              <a:gd name="connsiteX17" fmla="*/ 202517 w 419100"/>
              <a:gd name="connsiteY17" fmla="*/ 348071 h 419100"/>
              <a:gd name="connsiteX18" fmla="*/ 202517 w 419100"/>
              <a:gd name="connsiteY18" fmla="*/ 427663 h 419100"/>
              <a:gd name="connsiteX19" fmla="*/ 17965 w 419100"/>
              <a:gd name="connsiteY19" fmla="*/ 427663 h 419100"/>
              <a:gd name="connsiteX20" fmla="*/ 17965 w 419100"/>
              <a:gd name="connsiteY20" fmla="*/ 348918 h 419100"/>
              <a:gd name="connsiteX21" fmla="*/ 64941 w 419100"/>
              <a:gd name="connsiteY21" fmla="*/ 348071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419100">
                <a:moveTo>
                  <a:pt x="64941" y="348071"/>
                </a:moveTo>
                <a:lnTo>
                  <a:pt x="64941" y="348071"/>
                </a:lnTo>
                <a:lnTo>
                  <a:pt x="64941" y="92363"/>
                </a:lnTo>
                <a:lnTo>
                  <a:pt x="15448" y="92363"/>
                </a:lnTo>
                <a:lnTo>
                  <a:pt x="15448" y="11925"/>
                </a:lnTo>
                <a:lnTo>
                  <a:pt x="153862" y="11925"/>
                </a:lnTo>
                <a:lnTo>
                  <a:pt x="283888" y="247312"/>
                </a:lnTo>
                <a:lnTo>
                  <a:pt x="283888" y="92363"/>
                </a:lnTo>
                <a:lnTo>
                  <a:pt x="235233" y="92363"/>
                </a:lnTo>
                <a:lnTo>
                  <a:pt x="235233" y="11925"/>
                </a:lnTo>
                <a:lnTo>
                  <a:pt x="421463" y="11925"/>
                </a:lnTo>
                <a:lnTo>
                  <a:pt x="421463" y="91517"/>
                </a:lnTo>
                <a:lnTo>
                  <a:pt x="374486" y="91517"/>
                </a:lnTo>
                <a:lnTo>
                  <a:pt x="374486" y="427663"/>
                </a:lnTo>
                <a:lnTo>
                  <a:pt x="285565" y="427663"/>
                </a:lnTo>
                <a:lnTo>
                  <a:pt x="154701" y="191429"/>
                </a:lnTo>
                <a:lnTo>
                  <a:pt x="154701" y="348071"/>
                </a:lnTo>
                <a:lnTo>
                  <a:pt x="202517" y="348071"/>
                </a:lnTo>
                <a:lnTo>
                  <a:pt x="202517" y="427663"/>
                </a:lnTo>
                <a:lnTo>
                  <a:pt x="17965" y="427663"/>
                </a:lnTo>
                <a:lnTo>
                  <a:pt x="17965" y="348918"/>
                </a:lnTo>
                <a:lnTo>
                  <a:pt x="64941" y="348071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 
				</p:cNvPr>
          <p:cNvSpPr/>
          <p:nvPr/>
        </p:nvSpPr>
        <p:spPr>
          <a:xfrm>
            <a:off x="6610350" y="2209800"/>
            <a:ext cx="371475" cy="419100"/>
          </a:xfrm>
          <a:custGeom>
            <a:avLst/>
            <a:gdLst>
              <a:gd name="connsiteX0" fmla="*/ 85655 w 371475"/>
              <a:gd name="connsiteY0" fmla="*/ 427663 h 419100"/>
              <a:gd name="connsiteX1" fmla="*/ 85655 w 371475"/>
              <a:gd name="connsiteY1" fmla="*/ 427663 h 419100"/>
              <a:gd name="connsiteX2" fmla="*/ 85655 w 371475"/>
              <a:gd name="connsiteY2" fmla="*/ 347225 h 419100"/>
              <a:gd name="connsiteX3" fmla="*/ 142699 w 371475"/>
              <a:gd name="connsiteY3" fmla="*/ 347225 h 419100"/>
              <a:gd name="connsiteX4" fmla="*/ 142699 w 371475"/>
              <a:gd name="connsiteY4" fmla="*/ 92363 h 419100"/>
              <a:gd name="connsiteX5" fmla="*/ 92366 w 371475"/>
              <a:gd name="connsiteY5" fmla="*/ 92363 h 419100"/>
              <a:gd name="connsiteX6" fmla="*/ 92366 w 371475"/>
              <a:gd name="connsiteY6" fmla="*/ 170261 h 419100"/>
              <a:gd name="connsiteX7" fmla="*/ 15189 w 371475"/>
              <a:gd name="connsiteY7" fmla="*/ 170261 h 419100"/>
              <a:gd name="connsiteX8" fmla="*/ 15189 w 371475"/>
              <a:gd name="connsiteY8" fmla="*/ 11079 h 419100"/>
              <a:gd name="connsiteX9" fmla="*/ 375067 w 371475"/>
              <a:gd name="connsiteY9" fmla="*/ 11079 h 419100"/>
              <a:gd name="connsiteX10" fmla="*/ 375067 w 371475"/>
              <a:gd name="connsiteY10" fmla="*/ 170261 h 419100"/>
              <a:gd name="connsiteX11" fmla="*/ 297050 w 371475"/>
              <a:gd name="connsiteY11" fmla="*/ 170261 h 419100"/>
              <a:gd name="connsiteX12" fmla="*/ 297050 w 371475"/>
              <a:gd name="connsiteY12" fmla="*/ 91517 h 419100"/>
              <a:gd name="connsiteX13" fmla="*/ 246718 w 371475"/>
              <a:gd name="connsiteY13" fmla="*/ 91517 h 419100"/>
              <a:gd name="connsiteX14" fmla="*/ 246718 w 371475"/>
              <a:gd name="connsiteY14" fmla="*/ 347225 h 419100"/>
              <a:gd name="connsiteX15" fmla="*/ 305440 w 371475"/>
              <a:gd name="connsiteY15" fmla="*/ 347225 h 419100"/>
              <a:gd name="connsiteX16" fmla="*/ 305440 w 371475"/>
              <a:gd name="connsiteY16" fmla="*/ 427663 h 419100"/>
              <a:gd name="connsiteX17" fmla="*/ 85655 w 371475"/>
              <a:gd name="connsiteY17" fmla="*/ 42766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5655" y="427663"/>
                </a:moveTo>
                <a:lnTo>
                  <a:pt x="85655" y="427663"/>
                </a:lnTo>
                <a:lnTo>
                  <a:pt x="85655" y="347225"/>
                </a:lnTo>
                <a:lnTo>
                  <a:pt x="142699" y="347225"/>
                </a:lnTo>
                <a:lnTo>
                  <a:pt x="142699" y="92363"/>
                </a:lnTo>
                <a:lnTo>
                  <a:pt x="92366" y="92363"/>
                </a:lnTo>
                <a:lnTo>
                  <a:pt x="92366" y="170261"/>
                </a:lnTo>
                <a:lnTo>
                  <a:pt x="15189" y="170261"/>
                </a:lnTo>
                <a:lnTo>
                  <a:pt x="15189" y="11079"/>
                </a:lnTo>
                <a:lnTo>
                  <a:pt x="375067" y="11079"/>
                </a:lnTo>
                <a:lnTo>
                  <a:pt x="375067" y="170261"/>
                </a:lnTo>
                <a:lnTo>
                  <a:pt x="297050" y="170261"/>
                </a:lnTo>
                <a:lnTo>
                  <a:pt x="297050" y="91517"/>
                </a:lnTo>
                <a:lnTo>
                  <a:pt x="246718" y="91517"/>
                </a:lnTo>
                <a:lnTo>
                  <a:pt x="246718" y="347225"/>
                </a:lnTo>
                <a:lnTo>
                  <a:pt x="305440" y="347225"/>
                </a:lnTo>
                <a:lnTo>
                  <a:pt x="305440" y="427663"/>
                </a:lnTo>
                <a:lnTo>
                  <a:pt x="85655" y="4276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 
				</p:cNvPr>
          <p:cNvSpPr/>
          <p:nvPr/>
        </p:nvSpPr>
        <p:spPr>
          <a:xfrm>
            <a:off x="7000875" y="2209800"/>
            <a:ext cx="371475" cy="419100"/>
          </a:xfrm>
          <a:custGeom>
            <a:avLst/>
            <a:gdLst>
              <a:gd name="connsiteX0" fmla="*/ 87722 w 371475"/>
              <a:gd name="connsiteY0" fmla="*/ 427663 h 419100"/>
              <a:gd name="connsiteX1" fmla="*/ 87722 w 371475"/>
              <a:gd name="connsiteY1" fmla="*/ 427663 h 419100"/>
              <a:gd name="connsiteX2" fmla="*/ 87722 w 371475"/>
              <a:gd name="connsiteY2" fmla="*/ 347225 h 419100"/>
              <a:gd name="connsiteX3" fmla="*/ 145605 w 371475"/>
              <a:gd name="connsiteY3" fmla="*/ 347225 h 419100"/>
              <a:gd name="connsiteX4" fmla="*/ 145605 w 371475"/>
              <a:gd name="connsiteY4" fmla="*/ 92363 h 419100"/>
              <a:gd name="connsiteX5" fmla="*/ 95272 w 371475"/>
              <a:gd name="connsiteY5" fmla="*/ 92363 h 419100"/>
              <a:gd name="connsiteX6" fmla="*/ 95272 w 371475"/>
              <a:gd name="connsiteY6" fmla="*/ 170261 h 419100"/>
              <a:gd name="connsiteX7" fmla="*/ 17257 w 371475"/>
              <a:gd name="connsiteY7" fmla="*/ 170261 h 419100"/>
              <a:gd name="connsiteX8" fmla="*/ 17257 w 371475"/>
              <a:gd name="connsiteY8" fmla="*/ 11079 h 419100"/>
              <a:gd name="connsiteX9" fmla="*/ 377973 w 371475"/>
              <a:gd name="connsiteY9" fmla="*/ 11079 h 419100"/>
              <a:gd name="connsiteX10" fmla="*/ 377973 w 371475"/>
              <a:gd name="connsiteY10" fmla="*/ 170261 h 419100"/>
              <a:gd name="connsiteX11" fmla="*/ 299956 w 371475"/>
              <a:gd name="connsiteY11" fmla="*/ 170261 h 419100"/>
              <a:gd name="connsiteX12" fmla="*/ 299956 w 371475"/>
              <a:gd name="connsiteY12" fmla="*/ 91517 h 419100"/>
              <a:gd name="connsiteX13" fmla="*/ 249625 w 371475"/>
              <a:gd name="connsiteY13" fmla="*/ 91517 h 419100"/>
              <a:gd name="connsiteX14" fmla="*/ 249625 w 371475"/>
              <a:gd name="connsiteY14" fmla="*/ 347225 h 419100"/>
              <a:gd name="connsiteX15" fmla="*/ 308346 w 371475"/>
              <a:gd name="connsiteY15" fmla="*/ 347225 h 419100"/>
              <a:gd name="connsiteX16" fmla="*/ 308346 w 371475"/>
              <a:gd name="connsiteY16" fmla="*/ 427663 h 419100"/>
              <a:gd name="connsiteX17" fmla="*/ 87722 w 371475"/>
              <a:gd name="connsiteY17" fmla="*/ 427663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475" h="419100">
                <a:moveTo>
                  <a:pt x="87722" y="427663"/>
                </a:moveTo>
                <a:lnTo>
                  <a:pt x="87722" y="427663"/>
                </a:lnTo>
                <a:lnTo>
                  <a:pt x="87722" y="347225"/>
                </a:lnTo>
                <a:lnTo>
                  <a:pt x="145605" y="347225"/>
                </a:lnTo>
                <a:lnTo>
                  <a:pt x="145605" y="92363"/>
                </a:lnTo>
                <a:lnTo>
                  <a:pt x="95272" y="92363"/>
                </a:lnTo>
                <a:lnTo>
                  <a:pt x="95272" y="170261"/>
                </a:lnTo>
                <a:lnTo>
                  <a:pt x="17257" y="170261"/>
                </a:lnTo>
                <a:lnTo>
                  <a:pt x="17257" y="11079"/>
                </a:lnTo>
                <a:lnTo>
                  <a:pt x="377973" y="11079"/>
                </a:lnTo>
                <a:lnTo>
                  <a:pt x="377973" y="170261"/>
                </a:lnTo>
                <a:lnTo>
                  <a:pt x="299956" y="170261"/>
                </a:lnTo>
                <a:lnTo>
                  <a:pt x="299956" y="91517"/>
                </a:lnTo>
                <a:lnTo>
                  <a:pt x="249625" y="91517"/>
                </a:lnTo>
                <a:lnTo>
                  <a:pt x="249625" y="347225"/>
                </a:lnTo>
                <a:lnTo>
                  <a:pt x="308346" y="347225"/>
                </a:lnTo>
                <a:lnTo>
                  <a:pt x="308346" y="427663"/>
                </a:lnTo>
                <a:lnTo>
                  <a:pt x="87722" y="42766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3381375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359647" y="3341073"/>
            <a:ext cx="2163707" cy="6404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0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ＩＲ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Ｐｒｅｓｅｎｔａｔｉｏｎ</a:t>
            </a:r>
          </a:p>
          <a:p>
            <a:pPr indent="94422">
              <a:lnSpc>
                <a:spcPts val="303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December,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05550"/>
          </a:xfrm>
          <a:prstGeom prst="rect">
            <a:avLst/>
          </a:prstGeom>
        </p:spPr>
      </p:pic>
      <p:pic>
        <p:nvPicPr>
          <p:cNvPr id="157" name="Picture 15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sp>
        <p:nvSpPr>
          <p:cNvPr id="157" name="TextBox 157"/>
          <p:cNvSpPr txBox="1"/>
          <p:nvPr/>
        </p:nvSpPr>
        <p:spPr>
          <a:xfrm rot="5400000">
            <a:off x="-1491856" y="3247421"/>
            <a:ext cx="3879448" cy="477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58"/>
              </a:lnSpc>
            </a:pP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777238" y="90701"/>
            <a:ext cx="4257252" cy="8852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Direction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Cloud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12714">
              <a:lnSpc>
                <a:spcPts val="262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415373" y="1080301"/>
            <a:ext cx="971082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Advisory</a:t>
            </a:r>
          </a:p>
          <a:p>
            <a:pPr indent="18288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093868" y="1080301"/>
            <a:ext cx="1029377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Migration</a:t>
            </a:r>
          </a:p>
          <a:p>
            <a:pPr indent="48920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4519044" y="1080301"/>
            <a:ext cx="1079669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Operation</a:t>
            </a:r>
          </a:p>
          <a:p>
            <a:pPr indent="73151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5937985" y="1066014"/>
            <a:ext cx="1395368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231800">
              <a:lnSpc>
                <a:spcPts val="2160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7303548" y="2024078"/>
            <a:ext cx="1539257" cy="32086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0612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3271">
              <a:lnSpc>
                <a:spcPts val="240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2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323">
              <a:lnSpc>
                <a:spcPts val="318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779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861763" y="5735538"/>
            <a:ext cx="7305347" cy="8951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31002">
              <a:lnSpc>
                <a:spcPts val="2795"/>
              </a:lnSpc>
            </a:pPr>
            <a:r>
              <a:rPr lang="en-US" altLang="zh-CN" sz="2795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R&amp;D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04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105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agreement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RagingWire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Centers,</a:t>
            </a:r>
          </a:p>
          <a:p>
            <a:pPr indent="219541">
              <a:lnSpc>
                <a:spcPts val="1248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100%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Virtela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Incorporated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Everis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Participaciones,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S.L.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4381118" y="6670927"/>
            <a:ext cx="45720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170" name="Picture 17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71" name="Picture 17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4850"/>
            <a:ext cx="7048500" cy="5334000"/>
          </a:xfrm>
          <a:prstGeom prst="rect">
            <a:avLst/>
          </a:prstGeom>
        </p:spPr>
      </p:pic>
      <p:pic>
        <p:nvPicPr>
          <p:cNvPr id="172" name="Picture 17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0" y="1752600"/>
            <a:ext cx="2095500" cy="3743325"/>
          </a:xfrm>
          <a:prstGeom prst="rect">
            <a:avLst/>
          </a:prstGeom>
        </p:spPr>
      </p:pic>
      <p:sp>
        <p:nvSpPr>
          <p:cNvPr id="172" name="TextBox 172"/>
          <p:cNvSpPr txBox="1"/>
          <p:nvPr/>
        </p:nvSpPr>
        <p:spPr>
          <a:xfrm rot="5400000">
            <a:off x="4861691" y="3771065"/>
            <a:ext cx="268448" cy="2522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86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Global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IP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Backbone</a:t>
            </a:r>
          </a:p>
        </p:txBody>
      </p:sp>
      <p:sp>
        <p:nvSpPr>
          <p:cNvPr id="173" name="TextBox 173"/>
          <p:cNvSpPr txBox="1"/>
          <p:nvPr/>
        </p:nvSpPr>
        <p:spPr>
          <a:xfrm rot="5400000">
            <a:off x="4416721" y="3797873"/>
            <a:ext cx="268448" cy="16327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85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Data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Center</a:t>
            </a:r>
          </a:p>
        </p:txBody>
      </p:sp>
      <p:sp>
        <p:nvSpPr>
          <p:cNvPr id="174" name="TextBox 174"/>
          <p:cNvSpPr txBox="1"/>
          <p:nvPr/>
        </p:nvSpPr>
        <p:spPr>
          <a:xfrm rot="5400000">
            <a:off x="-2010540" y="3206785"/>
            <a:ext cx="4984441" cy="4271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63"/>
              </a:lnSpc>
            </a:pPr>
            <a:r>
              <a:rPr lang="en-US" altLang="zh-CN" sz="2795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80%</a:t>
            </a:r>
            <a:r>
              <a:rPr lang="en-US" altLang="zh-CN" sz="2795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Fortune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Global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100</a:t>
            </a:r>
            <a:r>
              <a:rPr lang="en-US" altLang="zh-CN" sz="1800" dirty="0" smtClean="0">
                <a:solidFill>
                  <a:srgbClr val="000000"/>
                </a:solidFill>
                <a:latin typeface="Rockwell" charset="0"/>
                <a:cs typeface="Rockwell" charset="0"/>
              </a:rPr>
              <a:t>  </a:t>
            </a:r>
            <a:r>
              <a:rPr lang="en-US" altLang="zh-CN" sz="1800" dirty="0" smtClean="0">
                <a:solidFill>
                  <a:srgbClr val="2175ba"/>
                </a:solidFill>
                <a:latin typeface="Rockwell" charset="0"/>
                <a:cs typeface="Rockwell" charset="0"/>
              </a:rPr>
              <a:t>choose</a:t>
            </a:r>
            <a:r>
              <a:rPr lang="en-US" altLang="zh-CN" sz="1800" dirty="0" smtClean="0">
                <a:solidFill>
                  <a:srgbClr val="2175ba"/>
                </a:solidFill>
                <a:latin typeface="Rockwell" charset="0"/>
                <a:cs typeface="Rockwell" charset="0"/>
              </a:rPr>
              <a:t>  </a:t>
            </a:r>
            <a:r>
              <a:rPr lang="en-US" altLang="zh-CN" sz="1800" dirty="0" smtClean="0">
                <a:solidFill>
                  <a:srgbClr val="2175ba"/>
                </a:solidFill>
                <a:latin typeface="Rockwell" charset="0"/>
                <a:cs typeface="Rockwell" charset="0"/>
              </a:rPr>
              <a:t>NTT</a:t>
            </a:r>
            <a:r>
              <a:rPr lang="en-US" altLang="zh-CN" sz="1800" dirty="0" smtClean="0">
                <a:solidFill>
                  <a:srgbClr val="2175ba"/>
                </a:solidFill>
                <a:latin typeface="Rockwell" charset="0"/>
                <a:cs typeface="Rockwell" charset="0"/>
              </a:rPr>
              <a:t>  </a:t>
            </a:r>
            <a:r>
              <a:rPr lang="en-US" altLang="zh-CN" sz="1800" dirty="0" smtClean="0">
                <a:solidFill>
                  <a:srgbClr val="2175ba"/>
                </a:solidFill>
                <a:latin typeface="Rockwell" charset="0"/>
                <a:cs typeface="Rockwell" charset="0"/>
              </a:rPr>
              <a:t>Group</a:t>
            </a:r>
            <a:r>
              <a:rPr lang="en-US" altLang="zh-CN" sz="1800" dirty="0" smtClean="0">
                <a:solidFill>
                  <a:srgbClr val="2175ba"/>
                </a:solidFill>
                <a:latin typeface="Rockwell" charset="0"/>
                <a:cs typeface="Rockwell" charset="0"/>
              </a:rPr>
              <a:t/>
            </a:r>
            <a:r>
              <a:rPr lang="en-US" altLang="zh-CN" sz="27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5455463" y="5164001"/>
            <a:ext cx="1409651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（NTT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 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Communications）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775008" y="88954"/>
            <a:ext cx="5620392" cy="30588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18521">
              <a:lnSpc>
                <a:spcPts val="2784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Leader</a:t>
            </a: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Position</a:t>
            </a: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  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（SOLUTIONARY）</a:t>
            </a:r>
          </a:p>
          <a:p>
            <a:pPr indent="2605162">
              <a:lnSpc>
                <a:spcPts val="171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Gartner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Magic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Quadrant</a:t>
            </a:r>
          </a:p>
          <a:p>
            <a:pPr indent="2510708">
              <a:lnSpc>
                <a:spcPts val="1397"/>
              </a:lnSpc>
            </a:pPr>
            <a:r>
              <a:rPr lang="en-US" altLang="zh-CN" sz="15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MSSPs</a:t>
            </a:r>
            <a:r>
              <a:rPr lang="en-US" altLang="zh-CN" sz="15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      </a:t>
            </a:r>
            <a:r>
              <a:rPr lang="en-US" altLang="zh-CN" sz="1596" dirty="0" smtClean="0">
                <a:solidFill>
                  <a:srgbClr val="0000fe"/>
                </a:solidFill>
                <a:latin typeface="Arial Unicode MS" charset="0"/>
                <a:cs typeface="Arial Unicode MS" charset="0"/>
              </a:rPr>
              <a:t>（North</a:t>
            </a:r>
            <a:r>
              <a:rPr lang="en-US" altLang="zh-CN" sz="1596" dirty="0" smtClean="0">
                <a:solidFill>
                  <a:srgbClr val="0000fe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1596" dirty="0" smtClean="0">
                <a:solidFill>
                  <a:srgbClr val="0000fe"/>
                </a:solidFill>
                <a:latin typeface="Arial Unicode MS" charset="0"/>
                <a:cs typeface="Arial Unicode MS" charset="0"/>
              </a:rPr>
              <a:t>America）</a:t>
            </a:r>
          </a:p>
          <a:p>
            <a:pPr indent="2594494">
              <a:lnSpc>
                <a:spcPts val="1187"/>
              </a:lnSpc>
            </a:pP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※Managed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Security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Service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Providers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389">
              <a:lnSpc>
                <a:spcPts val="1655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Platinum</a:t>
            </a:r>
            <a:r>
              <a:rPr lang="en-US" altLang="zh-CN" sz="1596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596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Cloud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7384161" y="2039977"/>
            <a:ext cx="1372556" cy="730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658">
              <a:lnSpc>
                <a:spcPts val="240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824938" y="3164639"/>
            <a:ext cx="1342929" cy="875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5"/>
              </a:lnSpc>
            </a:pPr>
            <a:r>
              <a:rPr lang="en-US" altLang="zh-CN" sz="1596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Alliance</a:t>
            </a:r>
            <a:r>
              <a:rPr lang="en-US" altLang="zh-CN" sz="1596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596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Partner</a:t>
            </a:r>
          </a:p>
          <a:p>
            <a:pPr indent="583752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of</a:t>
            </a:r>
          </a:p>
          <a:p>
            <a:pPr indent="13782">
              <a:lnSpc>
                <a:spcPts val="172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Salesforce.com</a:t>
            </a:r>
          </a:p>
          <a:p>
            <a:pPr indent="158802">
              <a:lnSpc>
                <a:spcPts val="183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（Centerstance）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2791231" y="3198497"/>
            <a:ext cx="3728705" cy="19970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7672">
              <a:lnSpc>
                <a:spcPts val="2004"/>
              </a:lnSpc>
            </a:pP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Leader</a:t>
            </a: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Position</a:t>
            </a:r>
            <a:r>
              <a:rPr lang="en-US" altLang="zh-CN" sz="2004" dirty="0" smtClean="0">
                <a:solidFill>
                  <a:srgbClr val="fe0000"/>
                </a:solidFill>
                <a:latin typeface="Calibri" charset="0"/>
                <a:cs typeface="Calibri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（dimension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data）</a:t>
            </a:r>
          </a:p>
          <a:p>
            <a:pPr indent="568781">
              <a:lnSpc>
                <a:spcPts val="170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Gartner’s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Magic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Quadrant</a:t>
            </a:r>
          </a:p>
          <a:p>
            <a:pPr indent="585545">
              <a:lnSpc>
                <a:spcPts val="1214"/>
              </a:lnSpc>
            </a:pP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Communications</a:t>
            </a: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Outsourcing</a:t>
            </a:r>
          </a:p>
          <a:p>
            <a:pPr indent="719632">
              <a:lnSpc>
                <a:spcPts val="1752"/>
              </a:lnSpc>
            </a:pP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Professional</a:t>
            </a: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403" dirty="0" smtClean="0">
                <a:solidFill>
                  <a:srgbClr val="0000fe"/>
                </a:solidFill>
                <a:latin typeface="Times New Roman" charset="0"/>
                <a:cs typeface="Times New Roman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751"/>
              </a:lnSpc>
            </a:pP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No.</a:t>
            </a: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 </a:t>
            </a: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2</a:t>
            </a: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                                               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 indent="2793363">
              <a:lnSpc>
                <a:spcPts val="20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（NTT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Group）</a:t>
            </a:r>
          </a:p>
          <a:p>
            <a:pPr indent="0">
              <a:lnSpc>
                <a:spcPts val="3904"/>
              </a:lnSpc>
            </a:pP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No.</a:t>
            </a: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 </a:t>
            </a: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2</a:t>
            </a:r>
            <a:r>
              <a:rPr lang="en-US" altLang="zh-CN" sz="2795" dirty="0" smtClean="0">
                <a:solidFill>
                  <a:srgbClr val="fe0000"/>
                </a:solidFill>
                <a:latin typeface="Rockwell" charset="0"/>
                <a:cs typeface="Rockwell" charset="0"/>
              </a:rPr>
              <a:t>                                                            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7303548" y="3479058"/>
            <a:ext cx="1769767" cy="2335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323">
              <a:lnSpc>
                <a:spcPts val="318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779">
              <a:lnSpc>
                <a:spcPts val="23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296">
              <a:lnSpc>
                <a:spcPts val="145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342511" y="6140500"/>
            <a:ext cx="7977700" cy="455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8">
              <a:lnSpc>
                <a:spcPts val="591"/>
              </a:lnSpc>
            </a:pP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Magic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Quadrant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MSSPs,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Kelly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M.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Kavanagh,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November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  <a:p>
            <a:pPr indent="256">
              <a:lnSpc>
                <a:spcPts val="599"/>
              </a:lnSpc>
            </a:pP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Magic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Quadrant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Professional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Eric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Goodness,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al.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93">
              <a:lnSpc>
                <a:spcPts val="599"/>
              </a:lnSpc>
            </a:pP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published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Inc.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evaluated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context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entire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document.</a:t>
            </a:r>
          </a:p>
          <a:p>
            <a:pPr indent="129">
              <a:lnSpc>
                <a:spcPts val="599"/>
              </a:lnSpc>
            </a:pP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upon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request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corporation.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endorse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vendor,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depicted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publications,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does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advise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select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only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vendors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highest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ratings.</a:t>
            </a:r>
          </a:p>
          <a:p>
            <a:pPr indent="64">
              <a:lnSpc>
                <a:spcPts val="599"/>
              </a:lnSpc>
            </a:pP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publications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consist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opinions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Gartner's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organization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should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construed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fact.</a:t>
            </a:r>
          </a:p>
          <a:p>
            <a:pPr indent="0">
              <a:lnSpc>
                <a:spcPts val="599"/>
              </a:lnSpc>
            </a:pP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disclaims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warranties,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expressed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implied,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research,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warranties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merchantability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fitness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particular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purpose.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424802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185"> 
				</p:cNvPr>
          <p:cNvSpPr/>
          <p:nvPr/>
        </p:nvSpPr>
        <p:spPr>
          <a:xfrm>
            <a:off x="142875" y="6010275"/>
            <a:ext cx="8258175" cy="95250"/>
          </a:xfrm>
          <a:custGeom>
            <a:avLst/>
            <a:gdLst>
              <a:gd name="connsiteX0" fmla="*/ 32288 w 8258175"/>
              <a:gd name="connsiteY0" fmla="*/ 83021 h 95250"/>
              <a:gd name="connsiteX1" fmla="*/ 8246686 w 8258175"/>
              <a:gd name="connsiteY1" fmla="*/ 3755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58175" h="95250">
                <a:moveTo>
                  <a:pt x="32288" y="83021"/>
                </a:moveTo>
                <a:lnTo>
                  <a:pt x="8246686" y="37555"/>
                </a:lnTo>
              </a:path>
            </a:pathLst>
          </a:custGeom>
          <a:ln w="57150">
            <a:solidFill>
              <a:srgbClr val="1536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> 
				</p:cNvPr>
          <p:cNvSpPr/>
          <p:nvPr/>
        </p:nvSpPr>
        <p:spPr>
          <a:xfrm>
            <a:off x="8343900" y="5943600"/>
            <a:ext cx="180975" cy="180975"/>
          </a:xfrm>
          <a:custGeom>
            <a:avLst/>
            <a:gdLst>
              <a:gd name="connsiteX0" fmla="*/ 17570 w 180975"/>
              <a:gd name="connsiteY0" fmla="*/ 190115 h 180975"/>
              <a:gd name="connsiteX1" fmla="*/ 188538 w 180975"/>
              <a:gd name="connsiteY1" fmla="*/ 103437 h 180975"/>
              <a:gd name="connsiteX2" fmla="*/ 16618 w 180975"/>
              <a:gd name="connsiteY2" fmla="*/ 18665 h 180975"/>
              <a:gd name="connsiteX3" fmla="*/ 17570 w 180975"/>
              <a:gd name="connsiteY3" fmla="*/ 19011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75" h="180975">
                <a:moveTo>
                  <a:pt x="17570" y="190115"/>
                </a:moveTo>
                <a:lnTo>
                  <a:pt x="188538" y="103437"/>
                </a:lnTo>
                <a:lnTo>
                  <a:pt x="16618" y="18665"/>
                </a:lnTo>
                <a:lnTo>
                  <a:pt x="17570" y="190115"/>
                </a:lnTo>
                <a:close/>
              </a:path>
            </a:pathLst>
          </a:custGeom>
          <a:solidFill>
            <a:srgbClr val="15365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6962775" y="2733675"/>
            <a:ext cx="1390650" cy="361950"/>
          </a:xfrm>
          <a:custGeom>
            <a:avLst/>
            <a:gdLst>
              <a:gd name="connsiteX0" fmla="*/ 9570 w 1390650"/>
              <a:gd name="connsiteY0" fmla="*/ 207671 h 361950"/>
              <a:gd name="connsiteX1" fmla="*/ 399893 w 1390650"/>
              <a:gd name="connsiteY1" fmla="*/ 11050 h 361950"/>
              <a:gd name="connsiteX2" fmla="*/ 961143 w 1390650"/>
              <a:gd name="connsiteY2" fmla="*/ 207379 h 361950"/>
              <a:gd name="connsiteX3" fmla="*/ 1398899 w 1390650"/>
              <a:gd name="connsiteY3" fmla="*/ 37339 h 361950"/>
              <a:gd name="connsiteX4" fmla="*/ 1398417 w 1390650"/>
              <a:gd name="connsiteY4" fmla="*/ 171870 h 361950"/>
              <a:gd name="connsiteX5" fmla="*/ 958743 w 1390650"/>
              <a:gd name="connsiteY5" fmla="*/ 321806 h 361950"/>
              <a:gd name="connsiteX6" fmla="*/ 397302 w 1390650"/>
              <a:gd name="connsiteY6" fmla="*/ 126303 h 361950"/>
              <a:gd name="connsiteX7" fmla="*/ 9570 w 1390650"/>
              <a:gd name="connsiteY7" fmla="*/ 364034 h 361950"/>
              <a:gd name="connsiteX8" fmla="*/ 9570 w 1390650"/>
              <a:gd name="connsiteY8" fmla="*/ 207671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361950">
                <a:moveTo>
                  <a:pt x="9570" y="207671"/>
                </a:moveTo>
                <a:cubicBezTo>
                  <a:pt x="76220" y="149531"/>
                  <a:pt x="241307" y="11088"/>
                  <a:pt x="399893" y="11050"/>
                </a:cubicBezTo>
                <a:cubicBezTo>
                  <a:pt x="558489" y="10999"/>
                  <a:pt x="794633" y="202998"/>
                  <a:pt x="961143" y="207379"/>
                </a:cubicBezTo>
                <a:cubicBezTo>
                  <a:pt x="1127641" y="211761"/>
                  <a:pt x="1326027" y="43245"/>
                  <a:pt x="1398899" y="37339"/>
                </a:cubicBezTo>
                <a:lnTo>
                  <a:pt x="1398417" y="171870"/>
                </a:lnTo>
                <a:cubicBezTo>
                  <a:pt x="1325061" y="219279"/>
                  <a:pt x="1125596" y="329401"/>
                  <a:pt x="958743" y="321806"/>
                </a:cubicBezTo>
                <a:cubicBezTo>
                  <a:pt x="791891" y="314212"/>
                  <a:pt x="553727" y="146292"/>
                  <a:pt x="397302" y="126303"/>
                </a:cubicBezTo>
                <a:cubicBezTo>
                  <a:pt x="243670" y="133922"/>
                  <a:pt x="74188" y="350470"/>
                  <a:pt x="9570" y="364034"/>
                </a:cubicBezTo>
                <a:lnTo>
                  <a:pt x="9570" y="20767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6962775" y="2733675"/>
            <a:ext cx="1400175" cy="371475"/>
          </a:xfrm>
          <a:custGeom>
            <a:avLst/>
            <a:gdLst>
              <a:gd name="connsiteX0" fmla="*/ 9570 w 1400175"/>
              <a:gd name="connsiteY0" fmla="*/ 207671 h 371475"/>
              <a:gd name="connsiteX1" fmla="*/ 399893 w 1400175"/>
              <a:gd name="connsiteY1" fmla="*/ 11050 h 371475"/>
              <a:gd name="connsiteX2" fmla="*/ 961143 w 1400175"/>
              <a:gd name="connsiteY2" fmla="*/ 207379 h 371475"/>
              <a:gd name="connsiteX3" fmla="*/ 1398899 w 1400175"/>
              <a:gd name="connsiteY3" fmla="*/ 37339 h 371475"/>
              <a:gd name="connsiteX4" fmla="*/ 1398417 w 1400175"/>
              <a:gd name="connsiteY4" fmla="*/ 171870 h 371475"/>
              <a:gd name="connsiteX5" fmla="*/ 958743 w 1400175"/>
              <a:gd name="connsiteY5" fmla="*/ 321806 h 371475"/>
              <a:gd name="connsiteX6" fmla="*/ 397302 w 1400175"/>
              <a:gd name="connsiteY6" fmla="*/ 126303 h 371475"/>
              <a:gd name="connsiteX7" fmla="*/ 9570 w 1400175"/>
              <a:gd name="connsiteY7" fmla="*/ 364034 h 371475"/>
              <a:gd name="connsiteX8" fmla="*/ 9570 w 1400175"/>
              <a:gd name="connsiteY8" fmla="*/ 207671 h 371475"/>
              <a:gd name="connsiteX9" fmla="*/ 9570 w 1400175"/>
              <a:gd name="connsiteY9" fmla="*/ 207671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0175" h="371475">
                <a:moveTo>
                  <a:pt x="9570" y="207671"/>
                </a:moveTo>
                <a:cubicBezTo>
                  <a:pt x="76220" y="149531"/>
                  <a:pt x="241307" y="11088"/>
                  <a:pt x="399893" y="11050"/>
                </a:cubicBezTo>
                <a:cubicBezTo>
                  <a:pt x="558489" y="10999"/>
                  <a:pt x="794633" y="202998"/>
                  <a:pt x="961143" y="207379"/>
                </a:cubicBezTo>
                <a:cubicBezTo>
                  <a:pt x="1127641" y="211761"/>
                  <a:pt x="1326027" y="43245"/>
                  <a:pt x="1398899" y="37339"/>
                </a:cubicBezTo>
                <a:lnTo>
                  <a:pt x="1398417" y="171870"/>
                </a:lnTo>
                <a:cubicBezTo>
                  <a:pt x="1325061" y="219279"/>
                  <a:pt x="1125596" y="329401"/>
                  <a:pt x="958743" y="321806"/>
                </a:cubicBezTo>
                <a:cubicBezTo>
                  <a:pt x="791891" y="314212"/>
                  <a:pt x="553727" y="146292"/>
                  <a:pt x="397302" y="126303"/>
                </a:cubicBezTo>
                <a:cubicBezTo>
                  <a:pt x="243670" y="133922"/>
                  <a:pt x="74188" y="350470"/>
                  <a:pt x="9570" y="364034"/>
                </a:cubicBezTo>
                <a:lnTo>
                  <a:pt x="9570" y="207671"/>
                </a:lnTo>
                <a:lnTo>
                  <a:pt x="9570" y="2076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8324850" y="2705100"/>
            <a:ext cx="76200" cy="257175"/>
          </a:xfrm>
          <a:custGeom>
            <a:avLst/>
            <a:gdLst>
              <a:gd name="connsiteX0" fmla="*/ 13247 w 76200"/>
              <a:gd name="connsiteY0" fmla="*/ 11455 h 257175"/>
              <a:gd name="connsiteX1" fmla="*/ 79603 w 76200"/>
              <a:gd name="connsiteY1" fmla="*/ 11455 h 257175"/>
              <a:gd name="connsiteX2" fmla="*/ 79603 w 76200"/>
              <a:gd name="connsiteY2" fmla="*/ 263359 h 257175"/>
              <a:gd name="connsiteX3" fmla="*/ 13247 w 76200"/>
              <a:gd name="connsiteY3" fmla="*/ 263359 h 257175"/>
              <a:gd name="connsiteX4" fmla="*/ 13247 w 76200"/>
              <a:gd name="connsiteY4" fmla="*/ 11455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" h="257175">
                <a:moveTo>
                  <a:pt x="13247" y="11455"/>
                </a:moveTo>
                <a:lnTo>
                  <a:pt x="79603" y="11455"/>
                </a:lnTo>
                <a:lnTo>
                  <a:pt x="79603" y="263359"/>
                </a:lnTo>
                <a:lnTo>
                  <a:pt x="13247" y="263359"/>
                </a:lnTo>
                <a:lnTo>
                  <a:pt x="13247" y="11455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409575" y="1381125"/>
            <a:ext cx="6896100" cy="3105150"/>
          </a:xfrm>
          <a:custGeom>
            <a:avLst/>
            <a:gdLst>
              <a:gd name="connsiteX0" fmla="*/ 42372 w 6896100"/>
              <a:gd name="connsiteY0" fmla="*/ 3085849 h 3105150"/>
              <a:gd name="connsiteX1" fmla="*/ 2622809 w 6896100"/>
              <a:gd name="connsiteY1" fmla="*/ 2743597 h 3105150"/>
              <a:gd name="connsiteX2" fmla="*/ 5308923 w 6896100"/>
              <a:gd name="connsiteY2" fmla="*/ 1994932 h 3105150"/>
              <a:gd name="connsiteX3" fmla="*/ 6414293 w 6896100"/>
              <a:gd name="connsiteY3" fmla="*/ 1170461 h 3105150"/>
              <a:gd name="connsiteX4" fmla="*/ 6869804 w 6896100"/>
              <a:gd name="connsiteY4" fmla="*/ 38510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6100" h="3105150">
                <a:moveTo>
                  <a:pt x="42372" y="3085849"/>
                </a:moveTo>
                <a:cubicBezTo>
                  <a:pt x="358221" y="3073302"/>
                  <a:pt x="1745061" y="2925423"/>
                  <a:pt x="2622809" y="2743597"/>
                </a:cubicBezTo>
                <a:cubicBezTo>
                  <a:pt x="3500570" y="2561784"/>
                  <a:pt x="4677008" y="2257123"/>
                  <a:pt x="5308923" y="1994932"/>
                </a:cubicBezTo>
                <a:cubicBezTo>
                  <a:pt x="5940836" y="1732753"/>
                  <a:pt x="6120173" y="1536322"/>
                  <a:pt x="6414293" y="1170461"/>
                </a:cubicBezTo>
                <a:cubicBezTo>
                  <a:pt x="6651935" y="874830"/>
                  <a:pt x="6773601" y="387353"/>
                  <a:pt x="6869804" y="38510"/>
                </a:cubicBezTo>
              </a:path>
            </a:pathLst>
          </a:custGeom>
          <a:ln w="92075">
            <a:solidFill>
              <a:srgbClr val="fe808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2" name="Picture 19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193" name="Picture 19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94" name="Picture 19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885825"/>
            <a:ext cx="7800975" cy="4514850"/>
          </a:xfrm>
          <a:prstGeom prst="rect">
            <a:avLst/>
          </a:prstGeom>
        </p:spPr>
      </p:pic>
      <p:sp>
        <p:nvSpPr>
          <p:cNvPr id="194" name="TextBox 194"/>
          <p:cNvSpPr txBox="1"/>
          <p:nvPr/>
        </p:nvSpPr>
        <p:spPr>
          <a:xfrm>
            <a:off x="789655" y="5082343"/>
            <a:ext cx="284311" cy="157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702999" y="94685"/>
            <a:ext cx="5877853" cy="4190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2008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Contract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23619">
              <a:lnSpc>
                <a:spcPts val="200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2723619">
              <a:lnSpc>
                <a:spcPts val="229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Big-size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originated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2723619">
              <a:lnSpc>
                <a:spcPts val="22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“North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America”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$450M</a:t>
            </a:r>
          </a:p>
          <a:p>
            <a:pPr indent="2723619">
              <a:lnSpc>
                <a:spcPts val="228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Yum!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Brands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TxDOT,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6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＜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Accumulated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＞</a:t>
            </a:r>
          </a:p>
          <a:p>
            <a:pPr indent="628489">
              <a:lnSpc>
                <a:spcPts val="169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  <a:p>
            <a:pPr indent="5308193">
              <a:lnSpc>
                <a:spcPts val="201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290M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7390998" y="2170206"/>
            <a:ext cx="569658" cy="4278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790M</a:t>
            </a:r>
          </a:p>
          <a:p>
            <a:pPr indent="143256">
              <a:lnSpc>
                <a:spcPts val="123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543659" y="4843859"/>
            <a:ext cx="766650" cy="76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6748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1876616" y="4707734"/>
            <a:ext cx="775764" cy="8926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48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112M</a:t>
            </a:r>
          </a:p>
          <a:p>
            <a:pPr indent="232740">
              <a:lnSpc>
                <a:spcPts val="123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3211256" y="4520785"/>
            <a:ext cx="766650" cy="1084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784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147M</a:t>
            </a:r>
          </a:p>
          <a:p>
            <a:pPr indent="228040">
              <a:lnSpc>
                <a:spcPts val="123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7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4563983" y="4313093"/>
            <a:ext cx="775763" cy="12827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8771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200M</a:t>
            </a:r>
          </a:p>
          <a:p>
            <a:pPr indent="212027">
              <a:lnSpc>
                <a:spcPts val="123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5913905" y="4284961"/>
            <a:ext cx="766650" cy="13177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0543">
              <a:lnSpc>
                <a:spcPts val="1238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7193982" y="5427079"/>
            <a:ext cx="84824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fe"/>
                </a:solidFill>
                <a:latin typeface="Arial Unicode MS" charset="0"/>
                <a:cs typeface="Arial Unicode MS" charset="0"/>
              </a:rPr>
              <a:t>～</a:t>
            </a:r>
            <a:r>
              <a:rPr lang="en-US" altLang="zh-CN" sz="1200" dirty="0" smtClean="0">
                <a:solidFill>
                  <a:srgbClr val="0000fe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Sep.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fe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4295774" y="6670927"/>
            <a:ext cx="542544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206"> 
				</p:cNvPr>
          <p:cNvSpPr/>
          <p:nvPr/>
        </p:nvSpPr>
        <p:spPr>
          <a:xfrm>
            <a:off x="1314450" y="4867275"/>
            <a:ext cx="1019175" cy="781050"/>
          </a:xfrm>
          <a:custGeom>
            <a:avLst/>
            <a:gdLst>
              <a:gd name="connsiteX0" fmla="*/ 13970 w 1019175"/>
              <a:gd name="connsiteY0" fmla="*/ 11137 h 781050"/>
              <a:gd name="connsiteX1" fmla="*/ 1022731 w 1019175"/>
              <a:gd name="connsiteY1" fmla="*/ 11137 h 781050"/>
              <a:gd name="connsiteX2" fmla="*/ 1022731 w 1019175"/>
              <a:gd name="connsiteY2" fmla="*/ 786523 h 781050"/>
              <a:gd name="connsiteX3" fmla="*/ 13970 w 1019175"/>
              <a:gd name="connsiteY3" fmla="*/ 786523 h 781050"/>
              <a:gd name="connsiteX4" fmla="*/ 13970 w 1019175"/>
              <a:gd name="connsiteY4" fmla="*/ 11137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781050">
                <a:moveTo>
                  <a:pt x="13970" y="11137"/>
                </a:moveTo>
                <a:lnTo>
                  <a:pt x="1022731" y="11137"/>
                </a:lnTo>
                <a:lnTo>
                  <a:pt x="1022731" y="786523"/>
                </a:lnTo>
                <a:lnTo>
                  <a:pt x="13970" y="786523"/>
                </a:lnTo>
                <a:lnTo>
                  <a:pt x="13970" y="11137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1323975" y="3114675"/>
            <a:ext cx="1009650" cy="809625"/>
          </a:xfrm>
          <a:custGeom>
            <a:avLst/>
            <a:gdLst>
              <a:gd name="connsiteX0" fmla="*/ 10312 w 1009650"/>
              <a:gd name="connsiteY0" fmla="*/ 17869 h 809625"/>
              <a:gd name="connsiteX1" fmla="*/ 1019073 w 1009650"/>
              <a:gd name="connsiteY1" fmla="*/ 17869 h 809625"/>
              <a:gd name="connsiteX2" fmla="*/ 1019073 w 1009650"/>
              <a:gd name="connsiteY2" fmla="*/ 809955 h 809625"/>
              <a:gd name="connsiteX3" fmla="*/ 10312 w 1009650"/>
              <a:gd name="connsiteY3" fmla="*/ 809955 h 809625"/>
              <a:gd name="connsiteX4" fmla="*/ 10312 w 1009650"/>
              <a:gd name="connsiteY4" fmla="*/ 17869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809625">
                <a:moveTo>
                  <a:pt x="10312" y="17869"/>
                </a:moveTo>
                <a:lnTo>
                  <a:pt x="1019073" y="17869"/>
                </a:lnTo>
                <a:lnTo>
                  <a:pt x="1019073" y="809955"/>
                </a:lnTo>
                <a:lnTo>
                  <a:pt x="10312" y="809955"/>
                </a:lnTo>
                <a:lnTo>
                  <a:pt x="10312" y="17869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47625" y="3114675"/>
            <a:ext cx="1209675" cy="809625"/>
          </a:xfrm>
          <a:custGeom>
            <a:avLst/>
            <a:gdLst>
              <a:gd name="connsiteX0" fmla="*/ 18173 w 1209675"/>
              <a:gd name="connsiteY0" fmla="*/ 17869 h 809625"/>
              <a:gd name="connsiteX1" fmla="*/ 1212011 w 1209675"/>
              <a:gd name="connsiteY1" fmla="*/ 17869 h 809625"/>
              <a:gd name="connsiteX2" fmla="*/ 1212011 w 1209675"/>
              <a:gd name="connsiteY2" fmla="*/ 809955 h 809625"/>
              <a:gd name="connsiteX3" fmla="*/ 18173 w 1209675"/>
              <a:gd name="connsiteY3" fmla="*/ 809955 h 809625"/>
              <a:gd name="connsiteX4" fmla="*/ 18173 w 1209675"/>
              <a:gd name="connsiteY4" fmla="*/ 17869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809625">
                <a:moveTo>
                  <a:pt x="18173" y="17869"/>
                </a:moveTo>
                <a:lnTo>
                  <a:pt x="1212011" y="17869"/>
                </a:lnTo>
                <a:lnTo>
                  <a:pt x="1212011" y="809955"/>
                </a:lnTo>
                <a:lnTo>
                  <a:pt x="18173" y="809955"/>
                </a:lnTo>
                <a:lnTo>
                  <a:pt x="18173" y="17869"/>
                </a:lnTo>
                <a:close/>
              </a:path>
            </a:pathLst>
          </a:custGeom>
          <a:solidFill>
            <a:srgbClr val="0e1b4f">
              <a:alpha val="100000"/>
            </a:srgbClr>
          </a:solidFill>
          <a:ln w="25400">
            <a:solidFill>
              <a:srgbClr val="06103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2419350" y="4867275"/>
            <a:ext cx="2028825" cy="781050"/>
          </a:xfrm>
          <a:custGeom>
            <a:avLst/>
            <a:gdLst>
              <a:gd name="connsiteX0" fmla="*/ 9525 w 2028825"/>
              <a:gd name="connsiteY0" fmla="*/ 11137 h 781050"/>
              <a:gd name="connsiteX1" fmla="*/ 2033993 w 2028825"/>
              <a:gd name="connsiteY1" fmla="*/ 11137 h 781050"/>
              <a:gd name="connsiteX2" fmla="*/ 2033993 w 2028825"/>
              <a:gd name="connsiteY2" fmla="*/ 786358 h 781050"/>
              <a:gd name="connsiteX3" fmla="*/ 9525 w 2028825"/>
              <a:gd name="connsiteY3" fmla="*/ 786358 h 781050"/>
              <a:gd name="connsiteX4" fmla="*/ 9525 w 2028825"/>
              <a:gd name="connsiteY4" fmla="*/ 11137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781050">
                <a:moveTo>
                  <a:pt x="9525" y="11137"/>
                </a:moveTo>
                <a:lnTo>
                  <a:pt x="2033993" y="11137"/>
                </a:lnTo>
                <a:lnTo>
                  <a:pt x="2033993" y="786358"/>
                </a:lnTo>
                <a:lnTo>
                  <a:pt x="9525" y="786358"/>
                </a:lnTo>
                <a:lnTo>
                  <a:pt x="9525" y="11137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2419350" y="3114675"/>
            <a:ext cx="2028825" cy="809625"/>
          </a:xfrm>
          <a:custGeom>
            <a:avLst/>
            <a:gdLst>
              <a:gd name="connsiteX0" fmla="*/ 9525 w 2028825"/>
              <a:gd name="connsiteY0" fmla="*/ 17869 h 809625"/>
              <a:gd name="connsiteX1" fmla="*/ 2033993 w 2028825"/>
              <a:gd name="connsiteY1" fmla="*/ 17869 h 809625"/>
              <a:gd name="connsiteX2" fmla="*/ 2033993 w 2028825"/>
              <a:gd name="connsiteY2" fmla="*/ 809955 h 809625"/>
              <a:gd name="connsiteX3" fmla="*/ 9525 w 2028825"/>
              <a:gd name="connsiteY3" fmla="*/ 809955 h 809625"/>
              <a:gd name="connsiteX4" fmla="*/ 9525 w 2028825"/>
              <a:gd name="connsiteY4" fmla="*/ 17869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809625">
                <a:moveTo>
                  <a:pt x="9525" y="17869"/>
                </a:moveTo>
                <a:lnTo>
                  <a:pt x="2033993" y="17869"/>
                </a:lnTo>
                <a:lnTo>
                  <a:pt x="2033993" y="809955"/>
                </a:lnTo>
                <a:lnTo>
                  <a:pt x="9525" y="809955"/>
                </a:lnTo>
                <a:lnTo>
                  <a:pt x="9525" y="17869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1314450" y="5715000"/>
            <a:ext cx="1019175" cy="790575"/>
          </a:xfrm>
          <a:custGeom>
            <a:avLst/>
            <a:gdLst>
              <a:gd name="connsiteX0" fmla="*/ 13970 w 1019175"/>
              <a:gd name="connsiteY0" fmla="*/ 10350 h 790575"/>
              <a:gd name="connsiteX1" fmla="*/ 1022731 w 1019175"/>
              <a:gd name="connsiteY1" fmla="*/ 10350 h 790575"/>
              <a:gd name="connsiteX2" fmla="*/ 1022731 w 1019175"/>
              <a:gd name="connsiteY2" fmla="*/ 797077 h 790575"/>
              <a:gd name="connsiteX3" fmla="*/ 13970 w 1019175"/>
              <a:gd name="connsiteY3" fmla="*/ 797077 h 790575"/>
              <a:gd name="connsiteX4" fmla="*/ 13970 w 1019175"/>
              <a:gd name="connsiteY4" fmla="*/ 1035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790575">
                <a:moveTo>
                  <a:pt x="13970" y="10350"/>
                </a:moveTo>
                <a:lnTo>
                  <a:pt x="1022731" y="10350"/>
                </a:lnTo>
                <a:lnTo>
                  <a:pt x="1022731" y="797077"/>
                </a:lnTo>
                <a:lnTo>
                  <a:pt x="13970" y="797077"/>
                </a:lnTo>
                <a:lnTo>
                  <a:pt x="13970" y="103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1314450" y="5715000"/>
            <a:ext cx="1019175" cy="790575"/>
          </a:xfrm>
          <a:custGeom>
            <a:avLst/>
            <a:gdLst>
              <a:gd name="connsiteX0" fmla="*/ 13970 w 1019175"/>
              <a:gd name="connsiteY0" fmla="*/ 10350 h 790575"/>
              <a:gd name="connsiteX1" fmla="*/ 1022731 w 1019175"/>
              <a:gd name="connsiteY1" fmla="*/ 10350 h 790575"/>
              <a:gd name="connsiteX2" fmla="*/ 1022731 w 1019175"/>
              <a:gd name="connsiteY2" fmla="*/ 797077 h 790575"/>
              <a:gd name="connsiteX3" fmla="*/ 13970 w 1019175"/>
              <a:gd name="connsiteY3" fmla="*/ 797077 h 790575"/>
              <a:gd name="connsiteX4" fmla="*/ 13970 w 1019175"/>
              <a:gd name="connsiteY4" fmla="*/ 1035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790575">
                <a:moveTo>
                  <a:pt x="13970" y="10350"/>
                </a:moveTo>
                <a:lnTo>
                  <a:pt x="1022731" y="10350"/>
                </a:lnTo>
                <a:lnTo>
                  <a:pt x="1022731" y="797077"/>
                </a:lnTo>
                <a:lnTo>
                  <a:pt x="13970" y="797077"/>
                </a:lnTo>
                <a:lnTo>
                  <a:pt x="13970" y="103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47625" y="5705475"/>
            <a:ext cx="1209675" cy="800100"/>
          </a:xfrm>
          <a:custGeom>
            <a:avLst/>
            <a:gdLst>
              <a:gd name="connsiteX0" fmla="*/ 18173 w 1209675"/>
              <a:gd name="connsiteY0" fmla="*/ 13741 h 800100"/>
              <a:gd name="connsiteX1" fmla="*/ 1212011 w 1209675"/>
              <a:gd name="connsiteY1" fmla="*/ 13741 h 800100"/>
              <a:gd name="connsiteX2" fmla="*/ 1212011 w 1209675"/>
              <a:gd name="connsiteY2" fmla="*/ 806602 h 800100"/>
              <a:gd name="connsiteX3" fmla="*/ 18173 w 1209675"/>
              <a:gd name="connsiteY3" fmla="*/ 806602 h 800100"/>
              <a:gd name="connsiteX4" fmla="*/ 18173 w 1209675"/>
              <a:gd name="connsiteY4" fmla="*/ 13741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800100">
                <a:moveTo>
                  <a:pt x="18173" y="13741"/>
                </a:moveTo>
                <a:lnTo>
                  <a:pt x="1212011" y="13741"/>
                </a:lnTo>
                <a:lnTo>
                  <a:pt x="1212011" y="806602"/>
                </a:lnTo>
                <a:lnTo>
                  <a:pt x="18173" y="806602"/>
                </a:lnTo>
                <a:lnTo>
                  <a:pt x="18173" y="13741"/>
                </a:lnTo>
                <a:close/>
              </a:path>
            </a:pathLst>
          </a:custGeom>
          <a:solidFill>
            <a:srgbClr val="0e1b4f">
              <a:alpha val="100000"/>
            </a:srgbClr>
          </a:solidFill>
          <a:ln w="25400">
            <a:solidFill>
              <a:srgbClr val="06103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2419350" y="5715000"/>
            <a:ext cx="2028825" cy="781050"/>
          </a:xfrm>
          <a:custGeom>
            <a:avLst/>
            <a:gdLst>
              <a:gd name="connsiteX0" fmla="*/ 9525 w 2028825"/>
              <a:gd name="connsiteY0" fmla="*/ 10350 h 781050"/>
              <a:gd name="connsiteX1" fmla="*/ 2033993 w 2028825"/>
              <a:gd name="connsiteY1" fmla="*/ 10350 h 781050"/>
              <a:gd name="connsiteX2" fmla="*/ 2033993 w 2028825"/>
              <a:gd name="connsiteY2" fmla="*/ 789432 h 781050"/>
              <a:gd name="connsiteX3" fmla="*/ 9525 w 2028825"/>
              <a:gd name="connsiteY3" fmla="*/ 789432 h 781050"/>
              <a:gd name="connsiteX4" fmla="*/ 9525 w 2028825"/>
              <a:gd name="connsiteY4" fmla="*/ 103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781050">
                <a:moveTo>
                  <a:pt x="9525" y="10350"/>
                </a:moveTo>
                <a:lnTo>
                  <a:pt x="2033993" y="10350"/>
                </a:lnTo>
                <a:lnTo>
                  <a:pt x="2033993" y="789432"/>
                </a:lnTo>
                <a:lnTo>
                  <a:pt x="9525" y="789432"/>
                </a:lnTo>
                <a:lnTo>
                  <a:pt x="9525" y="10350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2419350" y="5715000"/>
            <a:ext cx="2028825" cy="781050"/>
          </a:xfrm>
          <a:custGeom>
            <a:avLst/>
            <a:gdLst>
              <a:gd name="connsiteX0" fmla="*/ 9525 w 2028825"/>
              <a:gd name="connsiteY0" fmla="*/ 10350 h 781050"/>
              <a:gd name="connsiteX1" fmla="*/ 2033993 w 2028825"/>
              <a:gd name="connsiteY1" fmla="*/ 10350 h 781050"/>
              <a:gd name="connsiteX2" fmla="*/ 2033993 w 2028825"/>
              <a:gd name="connsiteY2" fmla="*/ 789432 h 781050"/>
              <a:gd name="connsiteX3" fmla="*/ 9525 w 2028825"/>
              <a:gd name="connsiteY3" fmla="*/ 789432 h 781050"/>
              <a:gd name="connsiteX4" fmla="*/ 9525 w 2028825"/>
              <a:gd name="connsiteY4" fmla="*/ 103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781050">
                <a:moveTo>
                  <a:pt x="9525" y="10350"/>
                </a:moveTo>
                <a:lnTo>
                  <a:pt x="2033993" y="10350"/>
                </a:lnTo>
                <a:lnTo>
                  <a:pt x="2033993" y="789432"/>
                </a:lnTo>
                <a:lnTo>
                  <a:pt x="9525" y="789432"/>
                </a:lnTo>
                <a:lnTo>
                  <a:pt x="9525" y="103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6"> 
				</p:cNvPr>
          <p:cNvSpPr/>
          <p:nvPr/>
        </p:nvSpPr>
        <p:spPr>
          <a:xfrm>
            <a:off x="47625" y="3981450"/>
            <a:ext cx="1209675" cy="1666875"/>
          </a:xfrm>
          <a:custGeom>
            <a:avLst/>
            <a:gdLst>
              <a:gd name="connsiteX0" fmla="*/ 18173 w 1209675"/>
              <a:gd name="connsiteY0" fmla="*/ 15188 h 1666875"/>
              <a:gd name="connsiteX1" fmla="*/ 1212011 w 1209675"/>
              <a:gd name="connsiteY1" fmla="*/ 15188 h 1666875"/>
              <a:gd name="connsiteX2" fmla="*/ 1212011 w 1209675"/>
              <a:gd name="connsiteY2" fmla="*/ 1676324 h 1666875"/>
              <a:gd name="connsiteX3" fmla="*/ 18173 w 1209675"/>
              <a:gd name="connsiteY3" fmla="*/ 1676324 h 1666875"/>
              <a:gd name="connsiteX4" fmla="*/ 18173 w 1209675"/>
              <a:gd name="connsiteY4" fmla="*/ 15188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675" h="1666875">
                <a:moveTo>
                  <a:pt x="18173" y="15188"/>
                </a:moveTo>
                <a:lnTo>
                  <a:pt x="1212011" y="15188"/>
                </a:lnTo>
                <a:lnTo>
                  <a:pt x="1212011" y="1676324"/>
                </a:lnTo>
                <a:lnTo>
                  <a:pt x="18173" y="1676324"/>
                </a:lnTo>
                <a:lnTo>
                  <a:pt x="18173" y="15188"/>
                </a:lnTo>
                <a:close/>
              </a:path>
            </a:pathLst>
          </a:custGeom>
          <a:solidFill>
            <a:srgbClr val="0e1b4f">
              <a:alpha val="100000"/>
            </a:srgbClr>
          </a:solidFill>
          <a:ln w="25400">
            <a:solidFill>
              <a:srgbClr val="06103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7"> 
				</p:cNvPr>
          <p:cNvSpPr/>
          <p:nvPr/>
        </p:nvSpPr>
        <p:spPr>
          <a:xfrm>
            <a:off x="2419350" y="3981450"/>
            <a:ext cx="2028825" cy="838200"/>
          </a:xfrm>
          <a:custGeom>
            <a:avLst/>
            <a:gdLst>
              <a:gd name="connsiteX0" fmla="*/ 9525 w 2028825"/>
              <a:gd name="connsiteY0" fmla="*/ 15188 h 838200"/>
              <a:gd name="connsiteX1" fmla="*/ 2033993 w 2028825"/>
              <a:gd name="connsiteY1" fmla="*/ 15188 h 838200"/>
              <a:gd name="connsiteX2" fmla="*/ 2033993 w 2028825"/>
              <a:gd name="connsiteY2" fmla="*/ 845413 h 838200"/>
              <a:gd name="connsiteX3" fmla="*/ 9525 w 2028825"/>
              <a:gd name="connsiteY3" fmla="*/ 845413 h 838200"/>
              <a:gd name="connsiteX4" fmla="*/ 9525 w 2028825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838200">
                <a:moveTo>
                  <a:pt x="9525" y="15188"/>
                </a:moveTo>
                <a:lnTo>
                  <a:pt x="2033993" y="15188"/>
                </a:lnTo>
                <a:lnTo>
                  <a:pt x="2033993" y="845413"/>
                </a:lnTo>
                <a:lnTo>
                  <a:pt x="9525" y="845413"/>
                </a:lnTo>
                <a:lnTo>
                  <a:pt x="9525" y="1518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8"> 
				</p:cNvPr>
          <p:cNvSpPr/>
          <p:nvPr/>
        </p:nvSpPr>
        <p:spPr>
          <a:xfrm>
            <a:off x="2419350" y="3981450"/>
            <a:ext cx="2028825" cy="838200"/>
          </a:xfrm>
          <a:custGeom>
            <a:avLst/>
            <a:gdLst>
              <a:gd name="connsiteX0" fmla="*/ 9525 w 2028825"/>
              <a:gd name="connsiteY0" fmla="*/ 15188 h 838200"/>
              <a:gd name="connsiteX1" fmla="*/ 2033993 w 2028825"/>
              <a:gd name="connsiteY1" fmla="*/ 15188 h 838200"/>
              <a:gd name="connsiteX2" fmla="*/ 2033993 w 2028825"/>
              <a:gd name="connsiteY2" fmla="*/ 845413 h 838200"/>
              <a:gd name="connsiteX3" fmla="*/ 9525 w 2028825"/>
              <a:gd name="connsiteY3" fmla="*/ 845413 h 838200"/>
              <a:gd name="connsiteX4" fmla="*/ 9525 w 2028825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838200">
                <a:moveTo>
                  <a:pt x="9525" y="15188"/>
                </a:moveTo>
                <a:lnTo>
                  <a:pt x="2033993" y="15188"/>
                </a:lnTo>
                <a:lnTo>
                  <a:pt x="2033993" y="845413"/>
                </a:lnTo>
                <a:lnTo>
                  <a:pt x="9525" y="845413"/>
                </a:lnTo>
                <a:lnTo>
                  <a:pt x="9525" y="151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> 
				</p:cNvPr>
          <p:cNvSpPr/>
          <p:nvPr/>
        </p:nvSpPr>
        <p:spPr>
          <a:xfrm>
            <a:off x="1314450" y="3981450"/>
            <a:ext cx="1019175" cy="838200"/>
          </a:xfrm>
          <a:custGeom>
            <a:avLst/>
            <a:gdLst>
              <a:gd name="connsiteX0" fmla="*/ 15938 w 1019175"/>
              <a:gd name="connsiteY0" fmla="*/ 15188 h 838200"/>
              <a:gd name="connsiteX1" fmla="*/ 1024699 w 1019175"/>
              <a:gd name="connsiteY1" fmla="*/ 15188 h 838200"/>
              <a:gd name="connsiteX2" fmla="*/ 1024699 w 1019175"/>
              <a:gd name="connsiteY2" fmla="*/ 840866 h 838200"/>
              <a:gd name="connsiteX3" fmla="*/ 15938 w 1019175"/>
              <a:gd name="connsiteY3" fmla="*/ 840866 h 838200"/>
              <a:gd name="connsiteX4" fmla="*/ 15938 w 1019175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838200">
                <a:moveTo>
                  <a:pt x="15938" y="15188"/>
                </a:moveTo>
                <a:lnTo>
                  <a:pt x="1024699" y="15188"/>
                </a:lnTo>
                <a:lnTo>
                  <a:pt x="1024699" y="840866"/>
                </a:lnTo>
                <a:lnTo>
                  <a:pt x="15938" y="840866"/>
                </a:lnTo>
                <a:lnTo>
                  <a:pt x="15938" y="1518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> 
				</p:cNvPr>
          <p:cNvSpPr/>
          <p:nvPr/>
        </p:nvSpPr>
        <p:spPr>
          <a:xfrm>
            <a:off x="1314450" y="3981450"/>
            <a:ext cx="1019175" cy="838200"/>
          </a:xfrm>
          <a:custGeom>
            <a:avLst/>
            <a:gdLst>
              <a:gd name="connsiteX0" fmla="*/ 15938 w 1019175"/>
              <a:gd name="connsiteY0" fmla="*/ 15188 h 838200"/>
              <a:gd name="connsiteX1" fmla="*/ 1024699 w 1019175"/>
              <a:gd name="connsiteY1" fmla="*/ 15188 h 838200"/>
              <a:gd name="connsiteX2" fmla="*/ 1024699 w 1019175"/>
              <a:gd name="connsiteY2" fmla="*/ 840866 h 838200"/>
              <a:gd name="connsiteX3" fmla="*/ 15938 w 1019175"/>
              <a:gd name="connsiteY3" fmla="*/ 840866 h 838200"/>
              <a:gd name="connsiteX4" fmla="*/ 15938 w 1019175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838200">
                <a:moveTo>
                  <a:pt x="15938" y="15188"/>
                </a:moveTo>
                <a:lnTo>
                  <a:pt x="1024699" y="15188"/>
                </a:lnTo>
                <a:lnTo>
                  <a:pt x="1024699" y="840866"/>
                </a:lnTo>
                <a:lnTo>
                  <a:pt x="15938" y="840866"/>
                </a:lnTo>
                <a:lnTo>
                  <a:pt x="15938" y="151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> 
				</p:cNvPr>
          <p:cNvSpPr/>
          <p:nvPr/>
        </p:nvSpPr>
        <p:spPr>
          <a:xfrm>
            <a:off x="4733925" y="3981450"/>
            <a:ext cx="1219200" cy="1657350"/>
          </a:xfrm>
          <a:custGeom>
            <a:avLst/>
            <a:gdLst>
              <a:gd name="connsiteX0" fmla="*/ 10667 w 1219200"/>
              <a:gd name="connsiteY0" fmla="*/ 15188 h 1657350"/>
              <a:gd name="connsiteX1" fmla="*/ 1222946 w 1219200"/>
              <a:gd name="connsiteY1" fmla="*/ 15188 h 1657350"/>
              <a:gd name="connsiteX2" fmla="*/ 1222946 w 1219200"/>
              <a:gd name="connsiteY2" fmla="*/ 1666544 h 1657350"/>
              <a:gd name="connsiteX3" fmla="*/ 10667 w 1219200"/>
              <a:gd name="connsiteY3" fmla="*/ 1666544 h 1657350"/>
              <a:gd name="connsiteX4" fmla="*/ 10667 w 1219200"/>
              <a:gd name="connsiteY4" fmla="*/ 15188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657350">
                <a:moveTo>
                  <a:pt x="10667" y="15188"/>
                </a:moveTo>
                <a:lnTo>
                  <a:pt x="1222946" y="15188"/>
                </a:lnTo>
                <a:lnTo>
                  <a:pt x="1222946" y="1666544"/>
                </a:lnTo>
                <a:lnTo>
                  <a:pt x="10667" y="1666544"/>
                </a:lnTo>
                <a:lnTo>
                  <a:pt x="10667" y="15188"/>
                </a:lnTo>
                <a:close/>
              </a:path>
            </a:pathLst>
          </a:custGeom>
          <a:solidFill>
            <a:srgbClr val="0e1b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> 
				</p:cNvPr>
          <p:cNvSpPr/>
          <p:nvPr/>
        </p:nvSpPr>
        <p:spPr>
          <a:xfrm>
            <a:off x="4733925" y="3981450"/>
            <a:ext cx="1228725" cy="1666875"/>
          </a:xfrm>
          <a:custGeom>
            <a:avLst/>
            <a:gdLst>
              <a:gd name="connsiteX0" fmla="*/ 10667 w 1228725"/>
              <a:gd name="connsiteY0" fmla="*/ 15188 h 1666875"/>
              <a:gd name="connsiteX1" fmla="*/ 1222946 w 1228725"/>
              <a:gd name="connsiteY1" fmla="*/ 15188 h 1666875"/>
              <a:gd name="connsiteX2" fmla="*/ 1222946 w 1228725"/>
              <a:gd name="connsiteY2" fmla="*/ 1666544 h 1666875"/>
              <a:gd name="connsiteX3" fmla="*/ 10667 w 1228725"/>
              <a:gd name="connsiteY3" fmla="*/ 1666544 h 1666875"/>
              <a:gd name="connsiteX4" fmla="*/ 10667 w 1228725"/>
              <a:gd name="connsiteY4" fmla="*/ 15188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1666875">
                <a:moveTo>
                  <a:pt x="10667" y="15188"/>
                </a:moveTo>
                <a:lnTo>
                  <a:pt x="1222946" y="15188"/>
                </a:lnTo>
                <a:lnTo>
                  <a:pt x="1222946" y="1666544"/>
                </a:lnTo>
                <a:lnTo>
                  <a:pt x="10667" y="1666544"/>
                </a:lnTo>
                <a:lnTo>
                  <a:pt x="10667" y="151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6103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> 
				</p:cNvPr>
          <p:cNvSpPr/>
          <p:nvPr/>
        </p:nvSpPr>
        <p:spPr>
          <a:xfrm>
            <a:off x="4733925" y="5705475"/>
            <a:ext cx="1228725" cy="800100"/>
          </a:xfrm>
          <a:custGeom>
            <a:avLst/>
            <a:gdLst>
              <a:gd name="connsiteX0" fmla="*/ 18922 w 1228725"/>
              <a:gd name="connsiteY0" fmla="*/ 14516 h 800100"/>
              <a:gd name="connsiteX1" fmla="*/ 1231201 w 1228725"/>
              <a:gd name="connsiteY1" fmla="*/ 14516 h 800100"/>
              <a:gd name="connsiteX2" fmla="*/ 1231201 w 1228725"/>
              <a:gd name="connsiteY2" fmla="*/ 806602 h 800100"/>
              <a:gd name="connsiteX3" fmla="*/ 18922 w 1228725"/>
              <a:gd name="connsiteY3" fmla="*/ 806602 h 800100"/>
              <a:gd name="connsiteX4" fmla="*/ 18922 w 1228725"/>
              <a:gd name="connsiteY4" fmla="*/ 14516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725" h="800100">
                <a:moveTo>
                  <a:pt x="18922" y="14516"/>
                </a:moveTo>
                <a:lnTo>
                  <a:pt x="1231201" y="14516"/>
                </a:lnTo>
                <a:lnTo>
                  <a:pt x="1231201" y="806602"/>
                </a:lnTo>
                <a:lnTo>
                  <a:pt x="18922" y="806602"/>
                </a:lnTo>
                <a:lnTo>
                  <a:pt x="18922" y="14516"/>
                </a:lnTo>
                <a:close/>
              </a:path>
            </a:pathLst>
          </a:custGeom>
          <a:solidFill>
            <a:srgbClr val="0e1b4f">
              <a:alpha val="100000"/>
            </a:srgbClr>
          </a:solidFill>
          <a:ln w="25400">
            <a:solidFill>
              <a:srgbClr val="06103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4"> 
				</p:cNvPr>
          <p:cNvSpPr/>
          <p:nvPr/>
        </p:nvSpPr>
        <p:spPr>
          <a:xfrm>
            <a:off x="4733925" y="3143250"/>
            <a:ext cx="1219200" cy="781050"/>
          </a:xfrm>
          <a:custGeom>
            <a:avLst/>
            <a:gdLst>
              <a:gd name="connsiteX0" fmla="*/ 10667 w 1219200"/>
              <a:gd name="connsiteY0" fmla="*/ 16141 h 781050"/>
              <a:gd name="connsiteX1" fmla="*/ 1222946 w 1219200"/>
              <a:gd name="connsiteY1" fmla="*/ 16141 h 781050"/>
              <a:gd name="connsiteX2" fmla="*/ 1222946 w 1219200"/>
              <a:gd name="connsiteY2" fmla="*/ 781380 h 781050"/>
              <a:gd name="connsiteX3" fmla="*/ 10667 w 1219200"/>
              <a:gd name="connsiteY3" fmla="*/ 781380 h 781050"/>
              <a:gd name="connsiteX4" fmla="*/ 10667 w 1219200"/>
              <a:gd name="connsiteY4" fmla="*/ 16141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781050">
                <a:moveTo>
                  <a:pt x="10667" y="16141"/>
                </a:moveTo>
                <a:lnTo>
                  <a:pt x="1222946" y="16141"/>
                </a:lnTo>
                <a:lnTo>
                  <a:pt x="1222946" y="781380"/>
                </a:lnTo>
                <a:lnTo>
                  <a:pt x="10667" y="781380"/>
                </a:lnTo>
                <a:lnTo>
                  <a:pt x="10667" y="16141"/>
                </a:lnTo>
                <a:close/>
              </a:path>
            </a:pathLst>
          </a:custGeom>
          <a:solidFill>
            <a:srgbClr val="0e1b4f">
              <a:alpha val="100000"/>
            </a:srgbClr>
          </a:solidFill>
          <a:ln w="25400">
            <a:solidFill>
              <a:srgbClr val="06103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 225"> 
				</p:cNvPr>
          <p:cNvSpPr/>
          <p:nvPr/>
        </p:nvSpPr>
        <p:spPr>
          <a:xfrm>
            <a:off x="6010275" y="4867275"/>
            <a:ext cx="1028700" cy="800100"/>
          </a:xfrm>
          <a:custGeom>
            <a:avLst/>
            <a:gdLst>
              <a:gd name="connsiteX0" fmla="*/ 11810 w 1028700"/>
              <a:gd name="connsiteY0" fmla="*/ 11137 h 800100"/>
              <a:gd name="connsiteX1" fmla="*/ 1036980 w 1028700"/>
              <a:gd name="connsiteY1" fmla="*/ 11137 h 800100"/>
              <a:gd name="connsiteX2" fmla="*/ 1036980 w 1028700"/>
              <a:gd name="connsiteY2" fmla="*/ 801128 h 800100"/>
              <a:gd name="connsiteX3" fmla="*/ 11810 w 1028700"/>
              <a:gd name="connsiteY3" fmla="*/ 801128 h 800100"/>
              <a:gd name="connsiteX4" fmla="*/ 11810 w 1028700"/>
              <a:gd name="connsiteY4" fmla="*/ 11137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800100">
                <a:moveTo>
                  <a:pt x="11810" y="11137"/>
                </a:moveTo>
                <a:lnTo>
                  <a:pt x="1036980" y="11137"/>
                </a:lnTo>
                <a:lnTo>
                  <a:pt x="1036980" y="801128"/>
                </a:lnTo>
                <a:lnTo>
                  <a:pt x="11810" y="801128"/>
                </a:lnTo>
                <a:lnTo>
                  <a:pt x="11810" y="11137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226"> 
				</p:cNvPr>
          <p:cNvSpPr/>
          <p:nvPr/>
        </p:nvSpPr>
        <p:spPr>
          <a:xfrm>
            <a:off x="7096125" y="4867275"/>
            <a:ext cx="2028825" cy="800100"/>
          </a:xfrm>
          <a:custGeom>
            <a:avLst/>
            <a:gdLst>
              <a:gd name="connsiteX0" fmla="*/ 9525 w 2028825"/>
              <a:gd name="connsiteY0" fmla="*/ 11137 h 800100"/>
              <a:gd name="connsiteX1" fmla="*/ 2028825 w 2028825"/>
              <a:gd name="connsiteY1" fmla="*/ 11137 h 800100"/>
              <a:gd name="connsiteX2" fmla="*/ 2028825 w 2028825"/>
              <a:gd name="connsiteY2" fmla="*/ 801128 h 800100"/>
              <a:gd name="connsiteX3" fmla="*/ 9525 w 2028825"/>
              <a:gd name="connsiteY3" fmla="*/ 801128 h 800100"/>
              <a:gd name="connsiteX4" fmla="*/ 9525 w 2028825"/>
              <a:gd name="connsiteY4" fmla="*/ 11137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800100">
                <a:moveTo>
                  <a:pt x="9525" y="11137"/>
                </a:moveTo>
                <a:lnTo>
                  <a:pt x="2028825" y="11137"/>
                </a:lnTo>
                <a:lnTo>
                  <a:pt x="2028825" y="801128"/>
                </a:lnTo>
                <a:lnTo>
                  <a:pt x="9525" y="801128"/>
                </a:lnTo>
                <a:lnTo>
                  <a:pt x="9525" y="11137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7"> 
				</p:cNvPr>
          <p:cNvSpPr/>
          <p:nvPr/>
        </p:nvSpPr>
        <p:spPr>
          <a:xfrm>
            <a:off x="7096125" y="4867275"/>
            <a:ext cx="2028825" cy="800100"/>
          </a:xfrm>
          <a:custGeom>
            <a:avLst/>
            <a:gdLst>
              <a:gd name="connsiteX0" fmla="*/ 9525 w 2028825"/>
              <a:gd name="connsiteY0" fmla="*/ 11137 h 800100"/>
              <a:gd name="connsiteX1" fmla="*/ 2028825 w 2028825"/>
              <a:gd name="connsiteY1" fmla="*/ 11137 h 800100"/>
              <a:gd name="connsiteX2" fmla="*/ 2028825 w 2028825"/>
              <a:gd name="connsiteY2" fmla="*/ 801128 h 800100"/>
              <a:gd name="connsiteX3" fmla="*/ 9525 w 2028825"/>
              <a:gd name="connsiteY3" fmla="*/ 801128 h 800100"/>
              <a:gd name="connsiteX4" fmla="*/ 9525 w 2028825"/>
              <a:gd name="connsiteY4" fmla="*/ 11137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800100">
                <a:moveTo>
                  <a:pt x="9525" y="11137"/>
                </a:moveTo>
                <a:lnTo>
                  <a:pt x="2028825" y="11137"/>
                </a:lnTo>
                <a:lnTo>
                  <a:pt x="2028825" y="801128"/>
                </a:lnTo>
                <a:lnTo>
                  <a:pt x="9525" y="801128"/>
                </a:lnTo>
                <a:lnTo>
                  <a:pt x="9525" y="111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8"> 
				</p:cNvPr>
          <p:cNvSpPr/>
          <p:nvPr/>
        </p:nvSpPr>
        <p:spPr>
          <a:xfrm>
            <a:off x="6000750" y="5705475"/>
            <a:ext cx="1038225" cy="819150"/>
          </a:xfrm>
          <a:custGeom>
            <a:avLst/>
            <a:gdLst>
              <a:gd name="connsiteX0" fmla="*/ 16053 w 1038225"/>
              <a:gd name="connsiteY0" fmla="*/ 14516 h 819150"/>
              <a:gd name="connsiteX1" fmla="*/ 1046505 w 1038225"/>
              <a:gd name="connsiteY1" fmla="*/ 14516 h 819150"/>
              <a:gd name="connsiteX2" fmla="*/ 1046505 w 1038225"/>
              <a:gd name="connsiteY2" fmla="*/ 827290 h 819150"/>
              <a:gd name="connsiteX3" fmla="*/ 16053 w 1038225"/>
              <a:gd name="connsiteY3" fmla="*/ 827290 h 819150"/>
              <a:gd name="connsiteX4" fmla="*/ 16053 w 1038225"/>
              <a:gd name="connsiteY4" fmla="*/ 14516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" h="819150">
                <a:moveTo>
                  <a:pt x="16053" y="14516"/>
                </a:moveTo>
                <a:lnTo>
                  <a:pt x="1046505" y="14516"/>
                </a:lnTo>
                <a:lnTo>
                  <a:pt x="1046505" y="827290"/>
                </a:lnTo>
                <a:lnTo>
                  <a:pt x="16053" y="827290"/>
                </a:lnTo>
                <a:lnTo>
                  <a:pt x="16053" y="1451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9"> 
				</p:cNvPr>
          <p:cNvSpPr/>
          <p:nvPr/>
        </p:nvSpPr>
        <p:spPr>
          <a:xfrm>
            <a:off x="7086600" y="5705475"/>
            <a:ext cx="2038350" cy="819150"/>
          </a:xfrm>
          <a:custGeom>
            <a:avLst/>
            <a:gdLst>
              <a:gd name="connsiteX0" fmla="*/ 17703 w 2038350"/>
              <a:gd name="connsiteY0" fmla="*/ 14516 h 819150"/>
              <a:gd name="connsiteX1" fmla="*/ 2039531 w 2038350"/>
              <a:gd name="connsiteY1" fmla="*/ 14516 h 819150"/>
              <a:gd name="connsiteX2" fmla="*/ 2039531 w 2038350"/>
              <a:gd name="connsiteY2" fmla="*/ 823531 h 819150"/>
              <a:gd name="connsiteX3" fmla="*/ 17703 w 2038350"/>
              <a:gd name="connsiteY3" fmla="*/ 823531 h 819150"/>
              <a:gd name="connsiteX4" fmla="*/ 17703 w 2038350"/>
              <a:gd name="connsiteY4" fmla="*/ 14516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819150">
                <a:moveTo>
                  <a:pt x="17703" y="14516"/>
                </a:moveTo>
                <a:lnTo>
                  <a:pt x="2039531" y="14516"/>
                </a:lnTo>
                <a:lnTo>
                  <a:pt x="2039531" y="823531"/>
                </a:lnTo>
                <a:lnTo>
                  <a:pt x="17703" y="823531"/>
                </a:lnTo>
                <a:lnTo>
                  <a:pt x="17703" y="14516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30"> 
				</p:cNvPr>
          <p:cNvSpPr/>
          <p:nvPr/>
        </p:nvSpPr>
        <p:spPr>
          <a:xfrm>
            <a:off x="7086600" y="5705475"/>
            <a:ext cx="2038350" cy="819150"/>
          </a:xfrm>
          <a:custGeom>
            <a:avLst/>
            <a:gdLst>
              <a:gd name="connsiteX0" fmla="*/ 17703 w 2038350"/>
              <a:gd name="connsiteY0" fmla="*/ 14516 h 819150"/>
              <a:gd name="connsiteX1" fmla="*/ 2039531 w 2038350"/>
              <a:gd name="connsiteY1" fmla="*/ 14516 h 819150"/>
              <a:gd name="connsiteX2" fmla="*/ 2039531 w 2038350"/>
              <a:gd name="connsiteY2" fmla="*/ 823531 h 819150"/>
              <a:gd name="connsiteX3" fmla="*/ 17703 w 2038350"/>
              <a:gd name="connsiteY3" fmla="*/ 823531 h 819150"/>
              <a:gd name="connsiteX4" fmla="*/ 17703 w 2038350"/>
              <a:gd name="connsiteY4" fmla="*/ 14516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819150">
                <a:moveTo>
                  <a:pt x="17703" y="14516"/>
                </a:moveTo>
                <a:lnTo>
                  <a:pt x="2039531" y="14516"/>
                </a:lnTo>
                <a:lnTo>
                  <a:pt x="2039531" y="823531"/>
                </a:lnTo>
                <a:lnTo>
                  <a:pt x="17703" y="823531"/>
                </a:lnTo>
                <a:lnTo>
                  <a:pt x="17703" y="1451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 231"> 
				</p:cNvPr>
          <p:cNvSpPr/>
          <p:nvPr/>
        </p:nvSpPr>
        <p:spPr>
          <a:xfrm>
            <a:off x="6000750" y="3133725"/>
            <a:ext cx="1038225" cy="800100"/>
          </a:xfrm>
          <a:custGeom>
            <a:avLst/>
            <a:gdLst>
              <a:gd name="connsiteX0" fmla="*/ 17678 w 1038225"/>
              <a:gd name="connsiteY0" fmla="*/ 18821 h 800100"/>
              <a:gd name="connsiteX1" fmla="*/ 1046492 w 1038225"/>
              <a:gd name="connsiteY1" fmla="*/ 18821 h 800100"/>
              <a:gd name="connsiteX2" fmla="*/ 1046492 w 1038225"/>
              <a:gd name="connsiteY2" fmla="*/ 805167 h 800100"/>
              <a:gd name="connsiteX3" fmla="*/ 17678 w 1038225"/>
              <a:gd name="connsiteY3" fmla="*/ 805167 h 800100"/>
              <a:gd name="connsiteX4" fmla="*/ 17678 w 1038225"/>
              <a:gd name="connsiteY4" fmla="*/ 18821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225" h="800100">
                <a:moveTo>
                  <a:pt x="17678" y="18821"/>
                </a:moveTo>
                <a:lnTo>
                  <a:pt x="1046492" y="18821"/>
                </a:lnTo>
                <a:lnTo>
                  <a:pt x="1046492" y="805167"/>
                </a:lnTo>
                <a:lnTo>
                  <a:pt x="17678" y="805167"/>
                </a:lnTo>
                <a:lnTo>
                  <a:pt x="17678" y="18821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> 
				</p:cNvPr>
          <p:cNvSpPr/>
          <p:nvPr/>
        </p:nvSpPr>
        <p:spPr>
          <a:xfrm>
            <a:off x="7096125" y="3133725"/>
            <a:ext cx="2028825" cy="800100"/>
          </a:xfrm>
          <a:custGeom>
            <a:avLst/>
            <a:gdLst>
              <a:gd name="connsiteX0" fmla="*/ 9525 w 2028825"/>
              <a:gd name="connsiteY0" fmla="*/ 18821 h 800100"/>
              <a:gd name="connsiteX1" fmla="*/ 2028825 w 2028825"/>
              <a:gd name="connsiteY1" fmla="*/ 18821 h 800100"/>
              <a:gd name="connsiteX2" fmla="*/ 2028825 w 2028825"/>
              <a:gd name="connsiteY2" fmla="*/ 805167 h 800100"/>
              <a:gd name="connsiteX3" fmla="*/ 9525 w 2028825"/>
              <a:gd name="connsiteY3" fmla="*/ 805167 h 800100"/>
              <a:gd name="connsiteX4" fmla="*/ 9525 w 2028825"/>
              <a:gd name="connsiteY4" fmla="*/ 18821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825" h="800100">
                <a:moveTo>
                  <a:pt x="9525" y="18821"/>
                </a:moveTo>
                <a:lnTo>
                  <a:pt x="2028825" y="18821"/>
                </a:lnTo>
                <a:lnTo>
                  <a:pt x="2028825" y="805167"/>
                </a:lnTo>
                <a:lnTo>
                  <a:pt x="9525" y="805167"/>
                </a:lnTo>
                <a:lnTo>
                  <a:pt x="9525" y="18821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> 
				</p:cNvPr>
          <p:cNvSpPr/>
          <p:nvPr/>
        </p:nvSpPr>
        <p:spPr>
          <a:xfrm>
            <a:off x="6019800" y="3981450"/>
            <a:ext cx="1019175" cy="838200"/>
          </a:xfrm>
          <a:custGeom>
            <a:avLst/>
            <a:gdLst>
              <a:gd name="connsiteX0" fmla="*/ 18694 w 1019175"/>
              <a:gd name="connsiteY0" fmla="*/ 15188 h 838200"/>
              <a:gd name="connsiteX1" fmla="*/ 1027455 w 1019175"/>
              <a:gd name="connsiteY1" fmla="*/ 15188 h 838200"/>
              <a:gd name="connsiteX2" fmla="*/ 1027455 w 1019175"/>
              <a:gd name="connsiteY2" fmla="*/ 841628 h 838200"/>
              <a:gd name="connsiteX3" fmla="*/ 18694 w 1019175"/>
              <a:gd name="connsiteY3" fmla="*/ 841628 h 838200"/>
              <a:gd name="connsiteX4" fmla="*/ 18694 w 1019175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838200">
                <a:moveTo>
                  <a:pt x="18694" y="15188"/>
                </a:moveTo>
                <a:lnTo>
                  <a:pt x="1027455" y="15188"/>
                </a:lnTo>
                <a:lnTo>
                  <a:pt x="1027455" y="841628"/>
                </a:lnTo>
                <a:lnTo>
                  <a:pt x="18694" y="841628"/>
                </a:lnTo>
                <a:lnTo>
                  <a:pt x="18694" y="1518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> 
				</p:cNvPr>
          <p:cNvSpPr/>
          <p:nvPr/>
        </p:nvSpPr>
        <p:spPr>
          <a:xfrm>
            <a:off x="7086600" y="3981450"/>
            <a:ext cx="2038350" cy="838200"/>
          </a:xfrm>
          <a:custGeom>
            <a:avLst/>
            <a:gdLst>
              <a:gd name="connsiteX0" fmla="*/ 17703 w 2038350"/>
              <a:gd name="connsiteY0" fmla="*/ 15188 h 838200"/>
              <a:gd name="connsiteX1" fmla="*/ 2038350 w 2038350"/>
              <a:gd name="connsiteY1" fmla="*/ 15188 h 838200"/>
              <a:gd name="connsiteX2" fmla="*/ 2038350 w 2038350"/>
              <a:gd name="connsiteY2" fmla="*/ 840866 h 838200"/>
              <a:gd name="connsiteX3" fmla="*/ 17703 w 2038350"/>
              <a:gd name="connsiteY3" fmla="*/ 840866 h 838200"/>
              <a:gd name="connsiteX4" fmla="*/ 17703 w 2038350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838200">
                <a:moveTo>
                  <a:pt x="17703" y="15188"/>
                </a:moveTo>
                <a:lnTo>
                  <a:pt x="2038350" y="15188"/>
                </a:lnTo>
                <a:lnTo>
                  <a:pt x="2038350" y="840866"/>
                </a:lnTo>
                <a:lnTo>
                  <a:pt x="17703" y="840866"/>
                </a:lnTo>
                <a:lnTo>
                  <a:pt x="17703" y="15188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> 
				</p:cNvPr>
          <p:cNvSpPr/>
          <p:nvPr/>
        </p:nvSpPr>
        <p:spPr>
          <a:xfrm>
            <a:off x="7086600" y="3981450"/>
            <a:ext cx="2038350" cy="838200"/>
          </a:xfrm>
          <a:custGeom>
            <a:avLst/>
            <a:gdLst>
              <a:gd name="connsiteX0" fmla="*/ 17703 w 2038350"/>
              <a:gd name="connsiteY0" fmla="*/ 15188 h 838200"/>
              <a:gd name="connsiteX1" fmla="*/ 2038350 w 2038350"/>
              <a:gd name="connsiteY1" fmla="*/ 15188 h 838200"/>
              <a:gd name="connsiteX2" fmla="*/ 2038350 w 2038350"/>
              <a:gd name="connsiteY2" fmla="*/ 840866 h 838200"/>
              <a:gd name="connsiteX3" fmla="*/ 17703 w 2038350"/>
              <a:gd name="connsiteY3" fmla="*/ 840866 h 838200"/>
              <a:gd name="connsiteX4" fmla="*/ 17703 w 2038350"/>
              <a:gd name="connsiteY4" fmla="*/ 15188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838200">
                <a:moveTo>
                  <a:pt x="17703" y="15188"/>
                </a:moveTo>
                <a:lnTo>
                  <a:pt x="2038350" y="15188"/>
                </a:lnTo>
                <a:lnTo>
                  <a:pt x="2038350" y="840866"/>
                </a:lnTo>
                <a:lnTo>
                  <a:pt x="17703" y="840866"/>
                </a:lnTo>
                <a:lnTo>
                  <a:pt x="17703" y="151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0f0f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3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238" name="Picture 23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239" name="Picture 23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628650"/>
            <a:ext cx="4429125" cy="2438400"/>
          </a:xfrm>
          <a:prstGeom prst="rect">
            <a:avLst/>
          </a:prstGeom>
        </p:spPr>
      </p:pic>
      <p:pic>
        <p:nvPicPr>
          <p:cNvPr id="240" name="Picture 24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650" y="5181600"/>
            <a:ext cx="885825" cy="209550"/>
          </a:xfrm>
          <a:prstGeom prst="rect">
            <a:avLst/>
          </a:prstGeom>
        </p:spPr>
      </p:pic>
      <p:pic>
        <p:nvPicPr>
          <p:cNvPr id="241" name="Picture 24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0175" y="3190875"/>
            <a:ext cx="885825" cy="657225"/>
          </a:xfrm>
          <a:prstGeom prst="rect">
            <a:avLst/>
          </a:prstGeom>
        </p:spPr>
      </p:pic>
      <p:pic>
        <p:nvPicPr>
          <p:cNvPr id="242" name="Picture 24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5934075"/>
            <a:ext cx="990600" cy="352425"/>
          </a:xfrm>
          <a:prstGeom prst="rect">
            <a:avLst/>
          </a:prstGeom>
        </p:spPr>
      </p:pic>
      <p:pic>
        <p:nvPicPr>
          <p:cNvPr id="243" name="Picture 24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0650" y="4324350"/>
            <a:ext cx="885825" cy="200025"/>
          </a:xfrm>
          <a:prstGeom prst="rect">
            <a:avLst/>
          </a:prstGeom>
        </p:spPr>
      </p:pic>
      <p:pic>
        <p:nvPicPr>
          <p:cNvPr id="244" name="Picture 24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638175"/>
            <a:ext cx="4429125" cy="2447925"/>
          </a:xfrm>
          <a:prstGeom prst="rect">
            <a:avLst/>
          </a:prstGeom>
        </p:spPr>
      </p:pic>
      <p:pic>
        <p:nvPicPr>
          <p:cNvPr id="245" name="Picture 24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5114925"/>
            <a:ext cx="933450" cy="257175"/>
          </a:xfrm>
          <a:prstGeom prst="rect">
            <a:avLst/>
          </a:prstGeom>
        </p:spPr>
      </p:pic>
      <p:pic>
        <p:nvPicPr>
          <p:cNvPr id="246" name="Picture 24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5525" y="5810250"/>
            <a:ext cx="923925" cy="695325"/>
          </a:xfrm>
          <a:prstGeom prst="rect">
            <a:avLst/>
          </a:prstGeom>
        </p:spPr>
      </p:pic>
      <p:pic>
        <p:nvPicPr>
          <p:cNvPr id="247" name="Picture 24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86475" y="3448050"/>
            <a:ext cx="885825" cy="209550"/>
          </a:xfrm>
          <a:prstGeom prst="rect">
            <a:avLst/>
          </a:prstGeom>
        </p:spPr>
      </p:pic>
      <p:pic>
        <p:nvPicPr>
          <p:cNvPr id="248" name="Picture 24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4314825"/>
            <a:ext cx="885825" cy="209550"/>
          </a:xfrm>
          <a:prstGeom prst="rect">
            <a:avLst/>
          </a:prstGeom>
        </p:spPr>
      </p:pic>
      <p:sp>
        <p:nvSpPr>
          <p:cNvPr id="248" name="TextBox 248"/>
          <p:cNvSpPr txBox="1"/>
          <p:nvPr/>
        </p:nvSpPr>
        <p:spPr>
          <a:xfrm>
            <a:off x="330235" y="105941"/>
            <a:ext cx="4071895" cy="29534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3304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Cases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Cross-Selling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Contract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①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Yum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！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Brands,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0723">
              <a:lnSpc>
                <a:spcPts val="201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</a:p>
          <a:p>
            <a:pPr indent="209885">
              <a:lnSpc>
                <a:spcPts val="173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restaurant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</a:p>
          <a:p>
            <a:pPr indent="209885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KFC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Pizza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Hut</a:t>
            </a:r>
          </a:p>
          <a:p>
            <a:pPr indent="191485">
              <a:lnSpc>
                <a:spcPts val="227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  <a:p>
            <a:pPr indent="374166">
              <a:lnSpc>
                <a:spcPts val="188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Migration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 indent="374166">
              <a:lnSpc>
                <a:spcPts val="20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374166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(BPO)</a:t>
            </a:r>
          </a:p>
          <a:p>
            <a:pPr indent="45951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(eg.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Accounting,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Affairs,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Personnel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Affairs)</a:t>
            </a:r>
          </a:p>
          <a:p>
            <a:pPr indent="374166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(ITO)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4992528" y="738415"/>
            <a:ext cx="3570299" cy="17624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②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Texas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Department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3464">
              <a:lnSpc>
                <a:spcPts val="19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</a:t>
            </a:r>
          </a:p>
          <a:p>
            <a:pPr indent="227723">
              <a:lnSpc>
                <a:spcPts val="16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agency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responsible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maintaining</a:t>
            </a:r>
          </a:p>
          <a:p>
            <a:pPr indent="227723">
              <a:lnSpc>
                <a:spcPts val="145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aviation/rail/public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8055">
              <a:lnSpc>
                <a:spcPts val="198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  <a:p>
            <a:pPr indent="277558">
              <a:lnSpc>
                <a:spcPts val="177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 indent="27755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237049" y="3348906"/>
            <a:ext cx="948074" cy="28587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2401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Advisory</a:t>
            </a:r>
          </a:p>
          <a:p>
            <a:pPr indent="20269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624">
              <a:lnSpc>
                <a:spcPts val="178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Application/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277">
              <a:lnSpc>
                <a:spcPts val="142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Center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2526614" y="3256856"/>
            <a:ext cx="1793132" cy="31980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Assessment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 indent="10210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migration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originally</a:t>
            </a:r>
          </a:p>
          <a:p>
            <a:pPr indent="10210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Customization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02107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Oracle</a:t>
            </a:r>
          </a:p>
          <a:p>
            <a:pPr indent="10210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ERP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228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">
              <a:lnSpc>
                <a:spcPts val="168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</a:p>
          <a:p>
            <a:pPr indent="1087011">
              <a:lnSpc>
                <a:spcPts val="196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4924684" y="3453774"/>
            <a:ext cx="948075" cy="27543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961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8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Managed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3517">
              <a:lnSpc>
                <a:spcPts val="218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Security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7202048" y="3273992"/>
            <a:ext cx="1852559" cy="29404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41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development/</a:t>
            </a:r>
          </a:p>
          <a:p>
            <a:pPr indent="10344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maintenance/quality</a:t>
            </a:r>
          </a:p>
          <a:p>
            <a:pPr indent="103449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assurance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Private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 indent="10210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CAD,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GIS,</a:t>
            </a:r>
          </a:p>
          <a:p>
            <a:pPr indent="102107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GPS,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2">
              <a:lnSpc>
                <a:spcPts val="220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Implementation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0345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unified</a:t>
            </a:r>
          </a:p>
          <a:p>
            <a:pPr indent="10345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Full-line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5224702" y="6555462"/>
            <a:ext cx="3812015" cy="2315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*Unified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conference,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indent="1169256">
              <a:lnSpc>
                <a:spcPts val="880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8" name="TextBox 258"/>
          <p:cNvSpPr txBox="1"/>
          <p:nvPr/>
        </p:nvSpPr>
        <p:spPr>
          <a:xfrm>
            <a:off x="3732163" y="4265413"/>
            <a:ext cx="279012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Guyana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3924327" y="4392343"/>
            <a:ext cx="570086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French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Guyana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521187" y="95503"/>
            <a:ext cx="8113142" cy="3172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382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everis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87">
              <a:lnSpc>
                <a:spcPts val="307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everis,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full-line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Spain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major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  <a:p>
            <a:pPr indent="4244">
              <a:lnSpc>
                <a:spcPts val="308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quality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4244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Spain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662501">
              <a:lnSpc>
                <a:spcPts val="166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Near-shoring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6662501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70491">
              <a:lnSpc>
                <a:spcPts val="175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Mexico</a:t>
            </a:r>
          </a:p>
          <a:p>
            <a:pPr indent="5346956">
              <a:lnSpc>
                <a:spcPts val="95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UK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1724025" y="3277931"/>
            <a:ext cx="270043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Mexico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6774819" y="3271576"/>
            <a:ext cx="427108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Belgium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1989200" y="3679584"/>
            <a:ext cx="1189007" cy="418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93729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Belize</a:t>
            </a:r>
          </a:p>
          <a:p>
            <a:pPr indent="665149">
              <a:lnSpc>
                <a:spcPts val="68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Honduras</a:t>
            </a:r>
          </a:p>
          <a:p>
            <a:pPr indent="0">
              <a:lnSpc>
                <a:spcPts val="118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Guatemala</a:t>
            </a:r>
          </a:p>
          <a:p>
            <a:pPr indent="806400">
              <a:lnSpc>
                <a:spcPts val="33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Nicaragua</a:t>
            </a:r>
          </a:p>
          <a:p>
            <a:pPr indent="217444">
              <a:lnSpc>
                <a:spcPts val="387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El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Salvador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5984243" y="3731951"/>
            <a:ext cx="302936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Spain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2992450" y="4111379"/>
            <a:ext cx="294304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Panama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3334382" y="4083935"/>
            <a:ext cx="503126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Colombia</a:t>
            </a:r>
          </a:p>
        </p:txBody>
      </p:sp>
      <p:sp>
        <p:nvSpPr>
          <p:cNvPr id="267" name="TextBox 267"/>
          <p:cNvSpPr txBox="1"/>
          <p:nvPr/>
        </p:nvSpPr>
        <p:spPr>
          <a:xfrm>
            <a:off x="5517518" y="4097076"/>
            <a:ext cx="448094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Portugal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2394036" y="4241580"/>
            <a:ext cx="419201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Costa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Rica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3143207" y="4313056"/>
            <a:ext cx="1030391" cy="2503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7897">
              <a:lnSpc>
                <a:spcPts val="79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Venezuela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 </a:t>
            </a: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Suriname</a:t>
            </a:r>
          </a:p>
          <a:p>
            <a:pPr indent="0">
              <a:lnSpc>
                <a:spcPts val="1175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Colombia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7359184" y="4277008"/>
            <a:ext cx="224388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Italy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2771784" y="4625787"/>
            <a:ext cx="307237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Ecuador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4208462" y="4721437"/>
            <a:ext cx="27620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Brazil</a:t>
            </a:r>
          </a:p>
        </p:txBody>
      </p:sp>
      <p:sp>
        <p:nvSpPr>
          <p:cNvPr id="273" name="TextBox 273"/>
          <p:cNvSpPr txBox="1"/>
          <p:nvPr/>
        </p:nvSpPr>
        <p:spPr>
          <a:xfrm>
            <a:off x="5519980" y="4682679"/>
            <a:ext cx="892139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Off-shoring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274" name="TextBox 274"/>
          <p:cNvSpPr txBox="1"/>
          <p:nvPr/>
        </p:nvSpPr>
        <p:spPr>
          <a:xfrm>
            <a:off x="2732087" y="4888252"/>
            <a:ext cx="245497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Peru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3194121" y="4997299"/>
            <a:ext cx="171375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Peru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3878275" y="4981300"/>
            <a:ext cx="215452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Brazil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5519980" y="4850367"/>
            <a:ext cx="1249526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1122389" y="5231217"/>
            <a:ext cx="953968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Near-shoring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3481483" y="5152868"/>
            <a:ext cx="504006" cy="2612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Bolivia</a:t>
            </a:r>
          </a:p>
          <a:p>
            <a:pPr indent="155481">
              <a:lnSpc>
                <a:spcPts val="1361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Paraguay</a:t>
            </a:r>
          </a:p>
        </p:txBody>
      </p:sp>
      <p:sp>
        <p:nvSpPr>
          <p:cNvPr id="280" name="TextBox 280"/>
          <p:cNvSpPr txBox="1"/>
          <p:nvPr/>
        </p:nvSpPr>
        <p:spPr>
          <a:xfrm>
            <a:off x="1122389" y="5398906"/>
            <a:ext cx="124952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3230538" y="5419458"/>
            <a:ext cx="190843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Chile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3097212" y="5581988"/>
            <a:ext cx="272471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Chile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3438525" y="5660769"/>
            <a:ext cx="361304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Argentina</a:t>
            </a:r>
          </a:p>
        </p:txBody>
      </p:sp>
      <p:sp>
        <p:nvSpPr>
          <p:cNvPr id="284" name="TextBox 284"/>
          <p:cNvSpPr txBox="1"/>
          <p:nvPr/>
        </p:nvSpPr>
        <p:spPr>
          <a:xfrm>
            <a:off x="3818031" y="5660802"/>
            <a:ext cx="304328" cy="88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96"/>
              </a:lnSpc>
            </a:pPr>
            <a:r>
              <a:rPr lang="en-US" altLang="zh-CN" sz="6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Uruguay</a:t>
            </a:r>
          </a:p>
        </p:txBody>
      </p:sp>
      <p:sp>
        <p:nvSpPr>
          <p:cNvPr id="285" name="TextBox 285"/>
          <p:cNvSpPr txBox="1"/>
          <p:nvPr/>
        </p:nvSpPr>
        <p:spPr>
          <a:xfrm>
            <a:off x="3651250" y="6102689"/>
            <a:ext cx="516659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Argentina</a:t>
            </a:r>
          </a:p>
        </p:txBody>
      </p:sp>
      <p:sp>
        <p:nvSpPr>
          <p:cNvPr id="286" name="TextBox 286"/>
          <p:cNvSpPr txBox="1"/>
          <p:nvPr/>
        </p:nvSpPr>
        <p:spPr>
          <a:xfrm>
            <a:off x="5872227" y="5900392"/>
            <a:ext cx="2118505" cy="433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886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country)</a:t>
            </a:r>
          </a:p>
          <a:p>
            <a:pPr indent="0">
              <a:lnSpc>
                <a:spcPts val="200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everis</a:t>
            </a:r>
          </a:p>
        </p:txBody>
      </p:sp>
      <p:sp>
        <p:nvSpPr>
          <p:cNvPr id="287" name="TextBox 287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4283583" y="6669736"/>
            <a:ext cx="55625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289" name="TextBox 289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reeform 290"> 
				</p:cNvPr>
          <p:cNvSpPr/>
          <p:nvPr/>
        </p:nvSpPr>
        <p:spPr>
          <a:xfrm>
            <a:off x="5057775" y="5295900"/>
            <a:ext cx="219075" cy="228600"/>
          </a:xfrm>
          <a:custGeom>
            <a:avLst/>
            <a:gdLst>
              <a:gd name="connsiteX0" fmla="*/ 18280 w 219075"/>
              <a:gd name="connsiteY0" fmla="*/ 121606 h 228600"/>
              <a:gd name="connsiteX1" fmla="*/ 120121 w 219075"/>
              <a:gd name="connsiteY1" fmla="*/ 11243 h 228600"/>
              <a:gd name="connsiteX2" fmla="*/ 221975 w 219075"/>
              <a:gd name="connsiteY2" fmla="*/ 121606 h 228600"/>
              <a:gd name="connsiteX3" fmla="*/ 120121 w 219075"/>
              <a:gd name="connsiteY3" fmla="*/ 231969 h 228600"/>
              <a:gd name="connsiteX4" fmla="*/ 18280 w 219075"/>
              <a:gd name="connsiteY4" fmla="*/ 12160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28600">
                <a:moveTo>
                  <a:pt x="18280" y="121606"/>
                </a:moveTo>
                <a:cubicBezTo>
                  <a:pt x="18280" y="60659"/>
                  <a:pt x="63873" y="11243"/>
                  <a:pt x="120121" y="11243"/>
                </a:cubicBezTo>
                <a:cubicBezTo>
                  <a:pt x="176369" y="11243"/>
                  <a:pt x="221975" y="60659"/>
                  <a:pt x="221975" y="121606"/>
                </a:cubicBezTo>
                <a:cubicBezTo>
                  <a:pt x="221975" y="182553"/>
                  <a:pt x="176369" y="231969"/>
                  <a:pt x="120121" y="231969"/>
                </a:cubicBezTo>
                <a:cubicBezTo>
                  <a:pt x="63873" y="231969"/>
                  <a:pt x="18280" y="182553"/>
                  <a:pt x="18280" y="121606"/>
                </a:cubicBezTo>
                <a:close/>
              </a:path>
            </a:pathLst>
          </a:custGeom>
          <a:solidFill>
            <a:srgbClr val="fe65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5057775" y="5295900"/>
            <a:ext cx="219075" cy="228600"/>
          </a:xfrm>
          <a:custGeom>
            <a:avLst/>
            <a:gdLst>
              <a:gd name="connsiteX0" fmla="*/ 18280 w 219075"/>
              <a:gd name="connsiteY0" fmla="*/ 121606 h 228600"/>
              <a:gd name="connsiteX1" fmla="*/ 120121 w 219075"/>
              <a:gd name="connsiteY1" fmla="*/ 11243 h 228600"/>
              <a:gd name="connsiteX2" fmla="*/ 221975 w 219075"/>
              <a:gd name="connsiteY2" fmla="*/ 121606 h 228600"/>
              <a:gd name="connsiteX3" fmla="*/ 120121 w 219075"/>
              <a:gd name="connsiteY3" fmla="*/ 231969 h 228600"/>
              <a:gd name="connsiteX4" fmla="*/ 18280 w 219075"/>
              <a:gd name="connsiteY4" fmla="*/ 121606 h 228600"/>
              <a:gd name="connsiteX5" fmla="*/ 18280 w 219075"/>
              <a:gd name="connsiteY5" fmla="*/ 12160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28600">
                <a:moveTo>
                  <a:pt x="18280" y="121606"/>
                </a:moveTo>
                <a:cubicBezTo>
                  <a:pt x="18280" y="60659"/>
                  <a:pt x="63873" y="11243"/>
                  <a:pt x="120121" y="11243"/>
                </a:cubicBezTo>
                <a:cubicBezTo>
                  <a:pt x="176369" y="11243"/>
                  <a:pt x="221975" y="60659"/>
                  <a:pt x="221975" y="121606"/>
                </a:cubicBezTo>
                <a:cubicBezTo>
                  <a:pt x="221975" y="182553"/>
                  <a:pt x="176369" y="231969"/>
                  <a:pt x="120121" y="231969"/>
                </a:cubicBezTo>
                <a:cubicBezTo>
                  <a:pt x="63873" y="231969"/>
                  <a:pt x="18280" y="182553"/>
                  <a:pt x="18280" y="121606"/>
                </a:cubicBezTo>
                <a:lnTo>
                  <a:pt x="18280" y="1216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5057775" y="5495925"/>
            <a:ext cx="219075" cy="228600"/>
          </a:xfrm>
          <a:custGeom>
            <a:avLst/>
            <a:gdLst>
              <a:gd name="connsiteX0" fmla="*/ 18280 w 219075"/>
              <a:gd name="connsiteY0" fmla="*/ 121565 h 228600"/>
              <a:gd name="connsiteX1" fmla="*/ 120121 w 219075"/>
              <a:gd name="connsiteY1" fmla="*/ 12028 h 228600"/>
              <a:gd name="connsiteX2" fmla="*/ 221975 w 219075"/>
              <a:gd name="connsiteY2" fmla="*/ 121565 h 228600"/>
              <a:gd name="connsiteX3" fmla="*/ 120121 w 219075"/>
              <a:gd name="connsiteY3" fmla="*/ 231103 h 228600"/>
              <a:gd name="connsiteX4" fmla="*/ 18280 w 219075"/>
              <a:gd name="connsiteY4" fmla="*/ 12156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228600">
                <a:moveTo>
                  <a:pt x="18280" y="121565"/>
                </a:moveTo>
                <a:cubicBezTo>
                  <a:pt x="18280" y="61076"/>
                  <a:pt x="63873" y="12028"/>
                  <a:pt x="120121" y="12028"/>
                </a:cubicBezTo>
                <a:cubicBezTo>
                  <a:pt x="176369" y="12028"/>
                  <a:pt x="221975" y="61076"/>
                  <a:pt x="221975" y="121565"/>
                </a:cubicBezTo>
                <a:cubicBezTo>
                  <a:pt x="221975" y="182055"/>
                  <a:pt x="176369" y="231103"/>
                  <a:pt x="120121" y="231103"/>
                </a:cubicBezTo>
                <a:cubicBezTo>
                  <a:pt x="63873" y="231103"/>
                  <a:pt x="18280" y="182055"/>
                  <a:pt x="18280" y="121565"/>
                </a:cubicBezTo>
                <a:close/>
              </a:path>
            </a:pathLst>
          </a:custGeom>
          <a:solidFill>
            <a:srgbClr val="365e9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5057775" y="5495925"/>
            <a:ext cx="219075" cy="228600"/>
          </a:xfrm>
          <a:custGeom>
            <a:avLst/>
            <a:gdLst>
              <a:gd name="connsiteX0" fmla="*/ 18280 w 219075"/>
              <a:gd name="connsiteY0" fmla="*/ 121565 h 228600"/>
              <a:gd name="connsiteX1" fmla="*/ 120121 w 219075"/>
              <a:gd name="connsiteY1" fmla="*/ 12028 h 228600"/>
              <a:gd name="connsiteX2" fmla="*/ 221975 w 219075"/>
              <a:gd name="connsiteY2" fmla="*/ 121565 h 228600"/>
              <a:gd name="connsiteX3" fmla="*/ 120121 w 219075"/>
              <a:gd name="connsiteY3" fmla="*/ 231103 h 228600"/>
              <a:gd name="connsiteX4" fmla="*/ 18280 w 219075"/>
              <a:gd name="connsiteY4" fmla="*/ 121565 h 228600"/>
              <a:gd name="connsiteX5" fmla="*/ 18280 w 219075"/>
              <a:gd name="connsiteY5" fmla="*/ 121565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075" h="228600">
                <a:moveTo>
                  <a:pt x="18280" y="121565"/>
                </a:moveTo>
                <a:cubicBezTo>
                  <a:pt x="18280" y="61076"/>
                  <a:pt x="63873" y="12028"/>
                  <a:pt x="120121" y="12028"/>
                </a:cubicBezTo>
                <a:cubicBezTo>
                  <a:pt x="176369" y="12028"/>
                  <a:pt x="221975" y="61076"/>
                  <a:pt x="221975" y="121565"/>
                </a:cubicBezTo>
                <a:cubicBezTo>
                  <a:pt x="221975" y="182055"/>
                  <a:pt x="176369" y="231103"/>
                  <a:pt x="120121" y="231103"/>
                </a:cubicBezTo>
                <a:cubicBezTo>
                  <a:pt x="63873" y="231103"/>
                  <a:pt x="18280" y="182055"/>
                  <a:pt x="18280" y="121565"/>
                </a:cubicBezTo>
                <a:lnTo>
                  <a:pt x="18280" y="12156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17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238125" y="2733675"/>
            <a:ext cx="2200275" cy="2247900"/>
          </a:xfrm>
          <a:custGeom>
            <a:avLst/>
            <a:gdLst>
              <a:gd name="connsiteX0" fmla="*/ 16852 w 2200275"/>
              <a:gd name="connsiteY0" fmla="*/ 14860 h 2247900"/>
              <a:gd name="connsiteX1" fmla="*/ 1147762 w 2200275"/>
              <a:gd name="connsiteY1" fmla="*/ 14860 h 2247900"/>
              <a:gd name="connsiteX2" fmla="*/ 1632445 w 2200275"/>
              <a:gd name="connsiteY2" fmla="*/ 14860 h 2247900"/>
              <a:gd name="connsiteX3" fmla="*/ 1955558 w 2200275"/>
              <a:gd name="connsiteY3" fmla="*/ 14860 h 2247900"/>
              <a:gd name="connsiteX4" fmla="*/ 1955558 w 2200275"/>
              <a:gd name="connsiteY4" fmla="*/ 387656 h 2247900"/>
              <a:gd name="connsiteX5" fmla="*/ 2209469 w 2200275"/>
              <a:gd name="connsiteY5" fmla="*/ 760540 h 2247900"/>
              <a:gd name="connsiteX6" fmla="*/ 1955558 w 2200275"/>
              <a:gd name="connsiteY6" fmla="*/ 946862 h 2247900"/>
              <a:gd name="connsiteX7" fmla="*/ 1955558 w 2200275"/>
              <a:gd name="connsiteY7" fmla="*/ 2251673 h 2247900"/>
              <a:gd name="connsiteX8" fmla="*/ 1632445 w 2200275"/>
              <a:gd name="connsiteY8" fmla="*/ 2251673 h 2247900"/>
              <a:gd name="connsiteX9" fmla="*/ 1147762 w 2200275"/>
              <a:gd name="connsiteY9" fmla="*/ 2251673 h 2247900"/>
              <a:gd name="connsiteX10" fmla="*/ 16852 w 2200275"/>
              <a:gd name="connsiteY10" fmla="*/ 2251673 h 2247900"/>
              <a:gd name="connsiteX11" fmla="*/ 16852 w 2200275"/>
              <a:gd name="connsiteY11" fmla="*/ 946862 h 2247900"/>
              <a:gd name="connsiteX12" fmla="*/ 16852 w 2200275"/>
              <a:gd name="connsiteY12" fmla="*/ 387656 h 2247900"/>
              <a:gd name="connsiteX13" fmla="*/ 16852 w 2200275"/>
              <a:gd name="connsiteY13" fmla="*/ 14860 h 2247900"/>
              <a:gd name="connsiteX14" fmla="*/ 16852 w 2200275"/>
              <a:gd name="connsiteY14" fmla="*/ 1486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0275" h="2247900">
                <a:moveTo>
                  <a:pt x="16852" y="14860"/>
                </a:moveTo>
                <a:lnTo>
                  <a:pt x="1147762" y="14860"/>
                </a:lnTo>
                <a:lnTo>
                  <a:pt x="1632445" y="14860"/>
                </a:lnTo>
                <a:lnTo>
                  <a:pt x="1955558" y="14860"/>
                </a:lnTo>
                <a:lnTo>
                  <a:pt x="1955558" y="387656"/>
                </a:lnTo>
                <a:lnTo>
                  <a:pt x="2209469" y="760540"/>
                </a:lnTo>
                <a:lnTo>
                  <a:pt x="1955558" y="946862"/>
                </a:lnTo>
                <a:lnTo>
                  <a:pt x="1955558" y="2251673"/>
                </a:lnTo>
                <a:lnTo>
                  <a:pt x="1632445" y="2251673"/>
                </a:lnTo>
                <a:lnTo>
                  <a:pt x="1147762" y="2251673"/>
                </a:lnTo>
                <a:lnTo>
                  <a:pt x="16852" y="2251673"/>
                </a:lnTo>
                <a:lnTo>
                  <a:pt x="16852" y="946862"/>
                </a:lnTo>
                <a:lnTo>
                  <a:pt x="16852" y="387656"/>
                </a:lnTo>
                <a:lnTo>
                  <a:pt x="16852" y="14860"/>
                </a:lnTo>
                <a:lnTo>
                  <a:pt x="16852" y="148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6248400" y="2733675"/>
            <a:ext cx="2781300" cy="2133600"/>
          </a:xfrm>
          <a:custGeom>
            <a:avLst/>
            <a:gdLst>
              <a:gd name="connsiteX0" fmla="*/ 606669 w 2781300"/>
              <a:gd name="connsiteY0" fmla="*/ 14860 h 2133600"/>
              <a:gd name="connsiteX1" fmla="*/ 970245 w 2781300"/>
              <a:gd name="connsiteY1" fmla="*/ 14860 h 2133600"/>
              <a:gd name="connsiteX2" fmla="*/ 1515596 w 2781300"/>
              <a:gd name="connsiteY2" fmla="*/ 14860 h 2133600"/>
              <a:gd name="connsiteX3" fmla="*/ 2788098 w 2781300"/>
              <a:gd name="connsiteY3" fmla="*/ 14860 h 2133600"/>
              <a:gd name="connsiteX4" fmla="*/ 2788098 w 2781300"/>
              <a:gd name="connsiteY4" fmla="*/ 1255790 h 2133600"/>
              <a:gd name="connsiteX5" fmla="*/ 2788098 w 2781300"/>
              <a:gd name="connsiteY5" fmla="*/ 1787615 h 2133600"/>
              <a:gd name="connsiteX6" fmla="*/ 2788098 w 2781300"/>
              <a:gd name="connsiteY6" fmla="*/ 2142161 h 2133600"/>
              <a:gd name="connsiteX7" fmla="*/ 1515596 w 2781300"/>
              <a:gd name="connsiteY7" fmla="*/ 2142161 h 2133600"/>
              <a:gd name="connsiteX8" fmla="*/ 970245 w 2781300"/>
              <a:gd name="connsiteY8" fmla="*/ 2142161 h 2133600"/>
              <a:gd name="connsiteX9" fmla="*/ 606669 w 2781300"/>
              <a:gd name="connsiteY9" fmla="*/ 2142161 h 2133600"/>
              <a:gd name="connsiteX10" fmla="*/ 606669 w 2781300"/>
              <a:gd name="connsiteY10" fmla="*/ 1787615 h 2133600"/>
              <a:gd name="connsiteX11" fmla="*/ 15154 w 2781300"/>
              <a:gd name="connsiteY11" fmla="*/ 1497928 h 2133600"/>
              <a:gd name="connsiteX12" fmla="*/ 606669 w 2781300"/>
              <a:gd name="connsiteY12" fmla="*/ 1255790 h 2133600"/>
              <a:gd name="connsiteX13" fmla="*/ 606669 w 2781300"/>
              <a:gd name="connsiteY13" fmla="*/ 14860 h 2133600"/>
              <a:gd name="connsiteX14" fmla="*/ 606669 w 2781300"/>
              <a:gd name="connsiteY14" fmla="*/ 1486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81300" h="2133600">
                <a:moveTo>
                  <a:pt x="606669" y="14860"/>
                </a:moveTo>
                <a:lnTo>
                  <a:pt x="970245" y="14860"/>
                </a:lnTo>
                <a:lnTo>
                  <a:pt x="1515596" y="14860"/>
                </a:lnTo>
                <a:lnTo>
                  <a:pt x="2788098" y="14860"/>
                </a:lnTo>
                <a:lnTo>
                  <a:pt x="2788098" y="1255790"/>
                </a:lnTo>
                <a:lnTo>
                  <a:pt x="2788098" y="1787615"/>
                </a:lnTo>
                <a:lnTo>
                  <a:pt x="2788098" y="2142161"/>
                </a:lnTo>
                <a:lnTo>
                  <a:pt x="1515596" y="2142161"/>
                </a:lnTo>
                <a:lnTo>
                  <a:pt x="970245" y="2142161"/>
                </a:lnTo>
                <a:lnTo>
                  <a:pt x="606669" y="2142161"/>
                </a:lnTo>
                <a:lnTo>
                  <a:pt x="606669" y="1787615"/>
                </a:lnTo>
                <a:lnTo>
                  <a:pt x="15154" y="1497928"/>
                </a:lnTo>
                <a:lnTo>
                  <a:pt x="606669" y="1255790"/>
                </a:lnTo>
                <a:lnTo>
                  <a:pt x="606669" y="14860"/>
                </a:lnTo>
                <a:lnTo>
                  <a:pt x="606669" y="148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" name="Picture 29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298" name="Picture 29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299" name="Picture 29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2638425"/>
            <a:ext cx="4105275" cy="2847975"/>
          </a:xfrm>
          <a:prstGeom prst="rect">
            <a:avLst/>
          </a:prstGeom>
        </p:spPr>
      </p:pic>
      <p:pic>
        <p:nvPicPr>
          <p:cNvPr id="300" name="Picture 30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742950"/>
            <a:ext cx="8972550" cy="1409700"/>
          </a:xfrm>
          <a:prstGeom prst="rect">
            <a:avLst/>
          </a:prstGeom>
        </p:spPr>
      </p:pic>
      <p:pic>
        <p:nvPicPr>
          <p:cNvPr id="301" name="Picture 30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25" y="3695700"/>
            <a:ext cx="2038350" cy="1152525"/>
          </a:xfrm>
          <a:prstGeom prst="rect">
            <a:avLst/>
          </a:prstGeom>
        </p:spPr>
      </p:pic>
      <p:pic>
        <p:nvPicPr>
          <p:cNvPr id="302" name="Picture 30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325" y="3752850"/>
            <a:ext cx="1828800" cy="1123950"/>
          </a:xfrm>
          <a:prstGeom prst="rect">
            <a:avLst/>
          </a:prstGeom>
        </p:spPr>
      </p:pic>
      <p:sp>
        <p:nvSpPr>
          <p:cNvPr id="302" name="TextBox 302"/>
          <p:cNvSpPr txBox="1"/>
          <p:nvPr/>
        </p:nvSpPr>
        <p:spPr>
          <a:xfrm>
            <a:off x="498850" y="78636"/>
            <a:ext cx="8504829" cy="19291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6157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RagingWire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24">
              <a:lnSpc>
                <a:spcPts val="283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RagingWire,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US,</a:t>
            </a:r>
          </a:p>
          <a:p>
            <a:pPr indent="23912">
              <a:lnSpc>
                <a:spcPts val="20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$350M</a:t>
            </a:r>
          </a:p>
          <a:p>
            <a:pPr indent="0">
              <a:lnSpc>
                <a:spcPts val="289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ability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high-quality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large-scale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205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centers,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center/cloud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126936" y="2831199"/>
            <a:ext cx="2060899" cy="3975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8946">
              <a:lnSpc>
                <a:spcPts val="2700"/>
              </a:lnSpc>
            </a:pP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California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Data</a:t>
            </a:r>
          </a:p>
          <a:p>
            <a:pPr indent="158946">
              <a:lnSpc>
                <a:spcPts val="2160"/>
              </a:lnSpc>
            </a:pP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Center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Campus</a:t>
            </a:r>
          </a:p>
          <a:p>
            <a:pPr indent="158946">
              <a:lnSpc>
                <a:spcPts val="2160"/>
              </a:lnSpc>
            </a:pP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（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/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Sacramento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/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8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5211458" y="2831199"/>
            <a:ext cx="3825259" cy="39558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35052">
              <a:lnSpc>
                <a:spcPts val="2700"/>
              </a:lnSpc>
            </a:pP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Virginia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Data</a:t>
            </a:r>
          </a:p>
          <a:p>
            <a:pPr indent="1735052">
              <a:lnSpc>
                <a:spcPts val="2160"/>
              </a:lnSpc>
            </a:pP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Center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Campus</a:t>
            </a:r>
          </a:p>
          <a:p>
            <a:pPr indent="1735052">
              <a:lnSpc>
                <a:spcPts val="2160"/>
              </a:lnSpc>
            </a:pPr>
            <a:r>
              <a:rPr lang="en-US" altLang="zh-CN" sz="18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(Ashburn)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5073">
              <a:lnSpc>
                <a:spcPts val="2101"/>
              </a:lnSpc>
            </a:pP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NTT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Com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/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‘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/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s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Data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Centers</a:t>
            </a:r>
          </a:p>
          <a:p>
            <a:pPr indent="145072">
              <a:lnSpc>
                <a:spcPts val="1575"/>
              </a:lnSpc>
            </a:pP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RagingWire’s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Data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1103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Centers</a:t>
            </a:r>
          </a:p>
          <a:p>
            <a:pPr indent="0">
              <a:lnSpc>
                <a:spcPts val="1566"/>
              </a:lnSpc>
            </a:pP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※The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size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of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circles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are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proportional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to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server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room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 </a:t>
            </a:r>
            <a:r>
              <a:rPr lang="en-US" altLang="zh-CN" sz="900" dirty="0" smtClean="0">
                <a:solidFill>
                  <a:srgbClr val="282828"/>
                </a:solidFill>
                <a:latin typeface="Meiryo" charset="0"/>
                <a:cs typeface="Meiryo" charset="0"/>
              </a:rPr>
              <a:t>areas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2500">
              <a:lnSpc>
                <a:spcPts val="88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reeform 306"> 
				</p:cNvPr>
          <p:cNvSpPr/>
          <p:nvPr/>
        </p:nvSpPr>
        <p:spPr>
          <a:xfrm>
            <a:off x="542925" y="2162175"/>
            <a:ext cx="2286000" cy="381000"/>
          </a:xfrm>
          <a:custGeom>
            <a:avLst/>
            <a:gdLst>
              <a:gd name="connsiteX0" fmla="*/ 14389 w 2286000"/>
              <a:gd name="connsiteY0" fmla="*/ 16052 h 381000"/>
              <a:gd name="connsiteX1" fmla="*/ 2289365 w 2286000"/>
              <a:gd name="connsiteY1" fmla="*/ 16052 h 381000"/>
              <a:gd name="connsiteX2" fmla="*/ 2289365 w 2286000"/>
              <a:gd name="connsiteY2" fmla="*/ 385381 h 381000"/>
              <a:gd name="connsiteX3" fmla="*/ 14389 w 2286000"/>
              <a:gd name="connsiteY3" fmla="*/ 385381 h 381000"/>
              <a:gd name="connsiteX4" fmla="*/ 14389 w 2286000"/>
              <a:gd name="connsiteY4" fmla="*/ 1605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381000">
                <a:moveTo>
                  <a:pt x="14389" y="16052"/>
                </a:moveTo>
                <a:lnTo>
                  <a:pt x="2289365" y="16052"/>
                </a:lnTo>
                <a:lnTo>
                  <a:pt x="2289365" y="385381"/>
                </a:lnTo>
                <a:lnTo>
                  <a:pt x="14389" y="385381"/>
                </a:lnTo>
                <a:lnTo>
                  <a:pt x="14389" y="160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58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> 
				</p:cNvPr>
          <p:cNvSpPr/>
          <p:nvPr/>
        </p:nvSpPr>
        <p:spPr>
          <a:xfrm>
            <a:off x="523875" y="5248275"/>
            <a:ext cx="2181225" cy="381000"/>
          </a:xfrm>
          <a:custGeom>
            <a:avLst/>
            <a:gdLst>
              <a:gd name="connsiteX0" fmla="*/ 15671 w 2181225"/>
              <a:gd name="connsiteY0" fmla="*/ 16992 h 381000"/>
              <a:gd name="connsiteX1" fmla="*/ 2188057 w 2181225"/>
              <a:gd name="connsiteY1" fmla="*/ 16992 h 381000"/>
              <a:gd name="connsiteX2" fmla="*/ 2188057 w 2181225"/>
              <a:gd name="connsiteY2" fmla="*/ 386321 h 381000"/>
              <a:gd name="connsiteX3" fmla="*/ 15671 w 2181225"/>
              <a:gd name="connsiteY3" fmla="*/ 386321 h 381000"/>
              <a:gd name="connsiteX4" fmla="*/ 15671 w 2181225"/>
              <a:gd name="connsiteY4" fmla="*/ 16992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225" h="381000">
                <a:moveTo>
                  <a:pt x="15671" y="16992"/>
                </a:moveTo>
                <a:lnTo>
                  <a:pt x="2188057" y="16992"/>
                </a:lnTo>
                <a:lnTo>
                  <a:pt x="2188057" y="386321"/>
                </a:lnTo>
                <a:lnTo>
                  <a:pt x="15671" y="386321"/>
                </a:lnTo>
                <a:lnTo>
                  <a:pt x="15671" y="169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58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> 
				</p:cNvPr>
          <p:cNvSpPr/>
          <p:nvPr/>
        </p:nvSpPr>
        <p:spPr>
          <a:xfrm>
            <a:off x="533400" y="3562350"/>
            <a:ext cx="2171700" cy="381000"/>
          </a:xfrm>
          <a:custGeom>
            <a:avLst/>
            <a:gdLst>
              <a:gd name="connsiteX0" fmla="*/ 15024 w 2171700"/>
              <a:gd name="connsiteY0" fmla="*/ 14401 h 381000"/>
              <a:gd name="connsiteX1" fmla="*/ 2174595 w 2171700"/>
              <a:gd name="connsiteY1" fmla="*/ 14401 h 381000"/>
              <a:gd name="connsiteX2" fmla="*/ 2174595 w 2171700"/>
              <a:gd name="connsiteY2" fmla="*/ 383730 h 381000"/>
              <a:gd name="connsiteX3" fmla="*/ 15024 w 2171700"/>
              <a:gd name="connsiteY3" fmla="*/ 383730 h 381000"/>
              <a:gd name="connsiteX4" fmla="*/ 15024 w 2171700"/>
              <a:gd name="connsiteY4" fmla="*/ 14401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700" h="381000">
                <a:moveTo>
                  <a:pt x="15024" y="14401"/>
                </a:moveTo>
                <a:lnTo>
                  <a:pt x="2174595" y="14401"/>
                </a:lnTo>
                <a:lnTo>
                  <a:pt x="2174595" y="383730"/>
                </a:lnTo>
                <a:lnTo>
                  <a:pt x="15024" y="383730"/>
                </a:lnTo>
                <a:lnTo>
                  <a:pt x="15024" y="1440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5875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0" name="Picture 3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19125"/>
          </a:xfrm>
          <a:prstGeom prst="rect">
            <a:avLst/>
          </a:prstGeom>
        </p:spPr>
      </p:pic>
      <p:pic>
        <p:nvPicPr>
          <p:cNvPr id="311" name="Picture 31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410200"/>
            <a:ext cx="8915400" cy="1447800"/>
          </a:xfrm>
          <a:prstGeom prst="rect">
            <a:avLst/>
          </a:prstGeom>
        </p:spPr>
      </p:pic>
      <p:pic>
        <p:nvPicPr>
          <p:cNvPr id="312" name="Picture 31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695700"/>
            <a:ext cx="8934450" cy="1333500"/>
          </a:xfrm>
          <a:prstGeom prst="rect">
            <a:avLst/>
          </a:prstGeom>
        </p:spPr>
      </p:pic>
      <p:pic>
        <p:nvPicPr>
          <p:cNvPr id="313" name="Picture 31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14575"/>
            <a:ext cx="8829675" cy="1104900"/>
          </a:xfrm>
          <a:prstGeom prst="rect">
            <a:avLst/>
          </a:prstGeom>
        </p:spPr>
      </p:pic>
      <p:pic>
        <p:nvPicPr>
          <p:cNvPr id="314" name="Picture 31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" y="657225"/>
            <a:ext cx="9086850" cy="1381125"/>
          </a:xfrm>
          <a:prstGeom prst="rect">
            <a:avLst/>
          </a:prstGeom>
        </p:spPr>
      </p:pic>
      <p:sp>
        <p:nvSpPr>
          <p:cNvPr id="314" name="TextBox 314"/>
          <p:cNvSpPr txBox="1"/>
          <p:nvPr/>
        </p:nvSpPr>
        <p:spPr>
          <a:xfrm>
            <a:off x="492738" y="129821"/>
            <a:ext cx="8214056" cy="6342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227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Acquisition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Virtela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Acquired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Virtela,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</a:p>
          <a:p>
            <a:pPr indent="0">
              <a:lnSpc>
                <a:spcPts val="199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$525M</a:t>
            </a:r>
          </a:p>
          <a:p>
            <a:pPr indent="29748">
              <a:lnSpc>
                <a:spcPts val="260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Aiming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become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leader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unified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delivery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</a:p>
          <a:p>
            <a:pPr indent="29748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009">
              <a:lnSpc>
                <a:spcPts val="220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①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Unified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090">
              <a:lnSpc>
                <a:spcPts val="246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Virtela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7132">
              <a:lnSpc>
                <a:spcPts val="255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②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Unified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29750">
              <a:lnSpc>
                <a:spcPts val="315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Upgrade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Virtela’s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virtualization*</a:t>
            </a:r>
          </a:p>
          <a:p>
            <a:pPr indent="147076">
              <a:lnSpc>
                <a:spcPts val="251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virtualize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customers'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(such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firewalls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WAN</a:t>
            </a:r>
          </a:p>
          <a:p>
            <a:pPr indent="275102">
              <a:lnSpc>
                <a:spcPts val="165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accelerators)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instead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dedicated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customers’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premises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8253">
              <a:lnSpc>
                <a:spcPts val="296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③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Unified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228">
              <a:lnSpc>
                <a:spcPts val="238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coverage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160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196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countries/regions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229">
              <a:lnSpc>
                <a:spcPts val="259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usage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backbone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31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9" name="TextBox 319"/>
          <p:cNvSpPr txBox="1"/>
          <p:nvPr/>
        </p:nvSpPr>
        <p:spPr>
          <a:xfrm>
            <a:off x="586209" y="106505"/>
            <a:ext cx="8277866" cy="1800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103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Establishment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Silicon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Valley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4">
              <a:lnSpc>
                <a:spcPts val="2926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Establishment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33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Silicon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Valley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 indent="0">
              <a:lnSpc>
                <a:spcPts val="1907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0">
              <a:lnSpc>
                <a:spcPts val="3096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Advancing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market-driven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originated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</a:p>
          <a:p>
            <a:pPr indent="0">
              <a:lnSpc>
                <a:spcPts val="189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813346" y="3648020"/>
            <a:ext cx="1176826" cy="900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enterprises</a:t>
            </a:r>
          </a:p>
          <a:p>
            <a:pPr indent="278517">
              <a:lnSpc>
                <a:spcPts val="206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</a:p>
          <a:p>
            <a:pPr indent="27851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2623577" y="4023459"/>
            <a:ext cx="884978" cy="3616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Deploy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4105475" y="3652875"/>
            <a:ext cx="1102988" cy="1040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1597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8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(2)Security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5920446" y="3909311"/>
            <a:ext cx="874159" cy="5445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Deploy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standardised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7508501" y="3648020"/>
            <a:ext cx="1106572" cy="928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Mid/small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enterprises</a:t>
            </a:r>
          </a:p>
          <a:p>
            <a:pPr indent="284222">
              <a:lnSpc>
                <a:spcPts val="228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</a:p>
          <a:p>
            <a:pPr indent="284222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426292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32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330" name="Picture 33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105400"/>
            <a:ext cx="8886825" cy="1752600"/>
          </a:xfrm>
          <a:prstGeom prst="rect">
            <a:avLst/>
          </a:prstGeom>
        </p:spPr>
      </p:pic>
      <p:pic>
        <p:nvPicPr>
          <p:cNvPr id="331" name="Picture 33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638175"/>
            <a:ext cx="8896350" cy="3019425"/>
          </a:xfrm>
          <a:prstGeom prst="rect">
            <a:avLst/>
          </a:prstGeom>
        </p:spPr>
      </p:pic>
      <p:pic>
        <p:nvPicPr>
          <p:cNvPr id="332" name="Picture 33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724275"/>
            <a:ext cx="3314700" cy="1352550"/>
          </a:xfrm>
          <a:prstGeom prst="rect">
            <a:avLst/>
          </a:prstGeom>
        </p:spPr>
      </p:pic>
      <p:pic>
        <p:nvPicPr>
          <p:cNvPr id="333" name="Picture 33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724275"/>
            <a:ext cx="2276475" cy="1352550"/>
          </a:xfrm>
          <a:prstGeom prst="rect">
            <a:avLst/>
          </a:prstGeom>
        </p:spPr>
      </p:pic>
      <p:pic>
        <p:nvPicPr>
          <p:cNvPr id="334" name="Picture 33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3724275"/>
            <a:ext cx="2276475" cy="1352550"/>
          </a:xfrm>
          <a:prstGeom prst="rect">
            <a:avLst/>
          </a:prstGeom>
        </p:spPr>
      </p:pic>
      <p:sp>
        <p:nvSpPr>
          <p:cNvPr id="334" name="TextBox 334"/>
          <p:cNvSpPr txBox="1"/>
          <p:nvPr/>
        </p:nvSpPr>
        <p:spPr>
          <a:xfrm>
            <a:off x="378011" y="106505"/>
            <a:ext cx="8577518" cy="33290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9228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Enhancement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Platform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24">
              <a:lnSpc>
                <a:spcPts val="3314"/>
              </a:lnSpc>
            </a:pPr>
            <a:r>
              <a:rPr lang="en-US" altLang="zh-CN" sz="2004" dirty="0" smtClean="0">
                <a:solidFill>
                  <a:srgbClr val="fe9832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2004" dirty="0" smtClean="0">
                <a:solidFill>
                  <a:srgbClr val="fe983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largest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0052">
              <a:lnSpc>
                <a:spcPts val="1837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  <a:p>
            <a:pPr indent="480052">
              <a:lnSpc>
                <a:spcPts val="2653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Cutting-edge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world-class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CSIRT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(Computer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Incident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Response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Team)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45"/>
              </a:lnSpc>
            </a:pPr>
            <a:r>
              <a:rPr lang="en-US" altLang="zh-CN" sz="2004" dirty="0" smtClean="0">
                <a:solidFill>
                  <a:srgbClr val="fe9832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2004" dirty="0" smtClean="0">
                <a:solidFill>
                  <a:srgbClr val="fe983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permanent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position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frontrunner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480052">
              <a:lnSpc>
                <a:spcPts val="2511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 indent="480052">
              <a:lnSpc>
                <a:spcPts val="2388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Adapting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personal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protection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</a:p>
          <a:p>
            <a:pPr indent="480052">
              <a:lnSpc>
                <a:spcPts val="1811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country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(local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platforms)</a:t>
            </a:r>
          </a:p>
          <a:p>
            <a:pPr indent="480052">
              <a:lnSpc>
                <a:spcPts val="239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alliances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943264" y="3798791"/>
            <a:ext cx="1088850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3831981" y="3798791"/>
            <a:ext cx="1099593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6734076" y="3798791"/>
            <a:ext cx="1110744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3608112" y="4263453"/>
            <a:ext cx="1586468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8518761" y="4262116"/>
            <a:ext cx="342900" cy="228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8db3e1"/>
                </a:solidFill>
                <a:latin typeface="Arial Unicode MS" charset="0"/>
                <a:cs typeface="Arial Unicode MS" charset="0"/>
              </a:rPr>
              <a:t>･･･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1896773" y="5188957"/>
            <a:ext cx="2962710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6351775" y="5377038"/>
            <a:ext cx="180732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Intelligent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encryption</a:t>
            </a:r>
          </a:p>
        </p:txBody>
      </p:sp>
      <p:sp>
        <p:nvSpPr>
          <p:cNvPr id="342" name="TextBox 342"/>
          <p:cNvSpPr txBox="1"/>
          <p:nvPr/>
        </p:nvSpPr>
        <p:spPr>
          <a:xfrm>
            <a:off x="1037423" y="5690816"/>
            <a:ext cx="755224" cy="7254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61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  <a:p>
            <a:pPr indent="60807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</a:t>
            </a:r>
          </a:p>
        </p:txBody>
      </p:sp>
      <p:sp>
        <p:nvSpPr>
          <p:cNvPr id="343" name="TextBox 343"/>
          <p:cNvSpPr txBox="1"/>
          <p:nvPr/>
        </p:nvSpPr>
        <p:spPr>
          <a:xfrm>
            <a:off x="2479041" y="5689629"/>
            <a:ext cx="1777413" cy="9258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0212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</a:p>
          <a:p>
            <a:pPr indent="302449">
              <a:lnSpc>
                <a:spcPts val="193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Intelligence</a:t>
            </a:r>
          </a:p>
          <a:p>
            <a:pPr indent="0">
              <a:lnSpc>
                <a:spcPts val="216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threats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vulnerability,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4608248" y="5701964"/>
            <a:ext cx="1196689" cy="6188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4646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</a:p>
          <a:p>
            <a:pPr indent="153843">
              <a:lnSpc>
                <a:spcPts val="150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  <a:p>
            <a:pPr indent="0">
              <a:lnSpc>
                <a:spcPts val="150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(NOC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SOC)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6351775" y="5590473"/>
            <a:ext cx="2104028" cy="8494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dispersion/</a:t>
            </a:r>
          </a:p>
          <a:p>
            <a:pPr indent="228769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 indent="356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forensics</a:t>
            </a:r>
          </a:p>
          <a:p>
            <a:pPr indent="535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Anti-malware,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4188337" y="6670927"/>
            <a:ext cx="55625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35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0" name="TextBox 350"/>
          <p:cNvSpPr txBox="1"/>
          <p:nvPr/>
        </p:nvSpPr>
        <p:spPr>
          <a:xfrm>
            <a:off x="633827" y="108335"/>
            <a:ext cx="8020768" cy="15681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1541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Secret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Sharing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･</a:t>
            </a:r>
            <a:r>
              <a:rPr lang="en-US" altLang="zh-CN" sz="1800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Computation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76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NTT’s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Secure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Computation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Technology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ranks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among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highest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level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world,*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which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is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highly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competitive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expanding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our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“Global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Cloud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Service”.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NTT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has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succeeded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putting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it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to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practical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use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medical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statistical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analysis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for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first</a:t>
            </a:r>
          </a:p>
          <a:p>
            <a:pPr indent="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time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world.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451684" y="2284154"/>
            <a:ext cx="3627847" cy="2539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78412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Secret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4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encrypting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(dividing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some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meaningless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sets)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separate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5342">
              <a:lnSpc>
                <a:spcPts val="201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Secret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sharing</a:t>
            </a:r>
          </a:p>
          <a:p>
            <a:pPr indent="132793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(data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separate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servers)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6238">
              <a:lnSpc>
                <a:spcPts val="201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save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4622737" y="3774191"/>
            <a:ext cx="143082" cy="876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87">
              <a:lnSpc>
                <a:spcPts val="2550"/>
              </a:lnSpc>
            </a:pPr>
            <a:r>
              <a:rPr lang="en-US" altLang="zh-CN" sz="2004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4960202" y="2284154"/>
            <a:ext cx="3499996" cy="25681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36688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secretly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decryption.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8289">
              <a:lnSpc>
                <a:spcPts val="178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Enables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statistical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analyses</a:t>
            </a:r>
          </a:p>
          <a:p>
            <a:pPr indent="665281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without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decryption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2498">
              <a:lnSpc>
                <a:spcPts val="1395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</a:t>
            </a:r>
          </a:p>
          <a:p>
            <a:pPr indent="1547793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request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694276" y="5490928"/>
            <a:ext cx="859440" cy="4520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7244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Original</a:t>
            </a:r>
          </a:p>
          <a:p>
            <a:pPr indent="0">
              <a:lnSpc>
                <a:spcPts val="167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(Data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File)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2276054" y="5115972"/>
            <a:ext cx="1145684" cy="9151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draw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9588">
              <a:lnSpc>
                <a:spcPts val="21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Restoration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33065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original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4630675" y="5302954"/>
            <a:ext cx="141494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7f7f7f"/>
                </a:solidFill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6576041" y="5122404"/>
            <a:ext cx="372694" cy="317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8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  <a:p>
            <a:pPr indent="22932">
              <a:lnSpc>
                <a:spcPts val="1259"/>
              </a:lnSpc>
            </a:pPr>
            <a:r>
              <a:rPr lang="en-US" altLang="zh-CN" sz="105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7417376" y="5821129"/>
            <a:ext cx="1116825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5305140" y="6055875"/>
            <a:ext cx="648529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6871784" y="6065250"/>
            <a:ext cx="220751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Statistic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Computing,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126936" y="6377471"/>
            <a:ext cx="3150167" cy="4291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223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World’s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No.1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sorting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multiplication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capability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8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4162051" y="6670927"/>
            <a:ext cx="55625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333500"/>
            <a:ext cx="8134350" cy="411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01493" y="1732498"/>
            <a:ext cx="7591277" cy="5147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0966">
              <a:lnSpc>
                <a:spcPts val="149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58093">
              <a:lnSpc>
                <a:spcPts val="222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Freeform 364"> 
				</p:cNvPr>
          <p:cNvSpPr/>
          <p:nvPr/>
        </p:nvSpPr>
        <p:spPr>
          <a:xfrm>
            <a:off x="3771900" y="647700"/>
            <a:ext cx="2228850" cy="1447800"/>
          </a:xfrm>
          <a:custGeom>
            <a:avLst/>
            <a:gdLst>
              <a:gd name="connsiteX0" fmla="*/ 9525 w 2228850"/>
              <a:gd name="connsiteY0" fmla="*/ 13245 h 1447800"/>
              <a:gd name="connsiteX1" fmla="*/ 2235200 w 2228850"/>
              <a:gd name="connsiteY1" fmla="*/ 13245 h 1447800"/>
              <a:gd name="connsiteX2" fmla="*/ 2235200 w 2228850"/>
              <a:gd name="connsiteY2" fmla="*/ 1456283 h 1447800"/>
              <a:gd name="connsiteX3" fmla="*/ 9525 w 2228850"/>
              <a:gd name="connsiteY3" fmla="*/ 1456283 h 1447800"/>
              <a:gd name="connsiteX4" fmla="*/ 9525 w 2228850"/>
              <a:gd name="connsiteY4" fmla="*/ 13245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850" h="1447800">
                <a:moveTo>
                  <a:pt x="9525" y="13245"/>
                </a:moveTo>
                <a:lnTo>
                  <a:pt x="2235200" y="13245"/>
                </a:lnTo>
                <a:lnTo>
                  <a:pt x="2235200" y="1456283"/>
                </a:lnTo>
                <a:lnTo>
                  <a:pt x="9525" y="1456283"/>
                </a:lnTo>
                <a:lnTo>
                  <a:pt x="9525" y="1324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2225">
            <a:solidFill>
              <a:srgbClr val="fe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6" name="Picture 36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367" name="Picture 36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368" name="Picture 368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1238250"/>
            <a:ext cx="7572375" cy="3438525"/>
          </a:xfrm>
          <a:prstGeom prst="rect">
            <a:avLst/>
          </a:prstGeom>
        </p:spPr>
      </p:pic>
      <p:sp>
        <p:nvSpPr>
          <p:cNvPr id="368" name="TextBox 368"/>
          <p:cNvSpPr txBox="1"/>
          <p:nvPr/>
        </p:nvSpPr>
        <p:spPr>
          <a:xfrm>
            <a:off x="4638167" y="1686469"/>
            <a:ext cx="180240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19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5463824" y="1288372"/>
            <a:ext cx="576071" cy="228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33%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5463824" y="1610635"/>
            <a:ext cx="576071" cy="2286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67%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71" name="TextBox 371"/>
          <p:cNvSpPr txBox="1"/>
          <p:nvPr/>
        </p:nvSpPr>
        <p:spPr>
          <a:xfrm>
            <a:off x="6872166" y="1547122"/>
            <a:ext cx="180240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30</a:t>
            </a:r>
          </a:p>
        </p:txBody>
      </p:sp>
      <p:sp>
        <p:nvSpPr>
          <p:cNvPr id="372" name="TextBox 372"/>
          <p:cNvSpPr txBox="1"/>
          <p:nvPr/>
        </p:nvSpPr>
        <p:spPr>
          <a:xfrm>
            <a:off x="2457259" y="2101124"/>
            <a:ext cx="180240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</a:t>
            </a:r>
          </a:p>
        </p:txBody>
      </p:sp>
      <p:sp>
        <p:nvSpPr>
          <p:cNvPr id="373" name="TextBox 373"/>
          <p:cNvSpPr txBox="1"/>
          <p:nvPr/>
        </p:nvSpPr>
        <p:spPr>
          <a:xfrm>
            <a:off x="2456903" y="3351777"/>
            <a:ext cx="180240" cy="1783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95</a:t>
            </a:r>
          </a:p>
        </p:txBody>
      </p:sp>
      <p:sp>
        <p:nvSpPr>
          <p:cNvPr id="374" name="TextBox 374"/>
          <p:cNvSpPr txBox="1"/>
          <p:nvPr/>
        </p:nvSpPr>
        <p:spPr>
          <a:xfrm>
            <a:off x="777240" y="94685"/>
            <a:ext cx="2762078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Spending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31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1331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3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331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3937634" y="773568"/>
            <a:ext cx="1539530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$300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6294628" y="913624"/>
            <a:ext cx="1343015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$1,750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1886305" y="1621598"/>
            <a:ext cx="1343014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$1,450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4534566" y="1274584"/>
            <a:ext cx="398884" cy="579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541">
              <a:lnSpc>
                <a:spcPts val="200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100</a:t>
            </a:r>
          </a:p>
          <a:p>
            <a:pPr indent="0">
              <a:lnSpc>
                <a:spcPts val="256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5233700" y="1288372"/>
            <a:ext cx="806196" cy="5508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33%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0">
              <a:lnSpc>
                <a:spcPts val="253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67%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6735603" y="1460181"/>
            <a:ext cx="425016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340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7446172" y="1482577"/>
            <a:ext cx="91287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651673" y="1964835"/>
            <a:ext cx="888500" cy="1646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Developing</a:t>
            </a:r>
          </a:p>
          <a:p>
            <a:pPr indent="6240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71">
              <a:lnSpc>
                <a:spcPts val="195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</a:p>
          <a:p>
            <a:pPr indent="51887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2193489" y="2034997"/>
            <a:ext cx="636767" cy="1488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4927">
              <a:lnSpc>
                <a:spcPts val="2004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240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1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1,210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3030286" y="2028677"/>
            <a:ext cx="956039" cy="14840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163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5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83%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6627019" y="2934969"/>
            <a:ext cx="636768" cy="514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1,410</a:t>
            </a:r>
          </a:p>
          <a:p>
            <a:pPr indent="156349">
              <a:lnSpc>
                <a:spcPts val="167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114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7446172" y="2941490"/>
            <a:ext cx="91287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2236120" y="4651057"/>
            <a:ext cx="553034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4124487" y="4629784"/>
            <a:ext cx="1205338" cy="636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57031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0">
              <a:lnSpc>
                <a:spcPts val="263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2011-2016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6686454" y="4651057"/>
            <a:ext cx="1151413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2016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611559" y="5664911"/>
            <a:ext cx="6822676" cy="2727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"Forecast: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Enterprise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Spending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Vertical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Worldwide,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2011-2017,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3Q13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Update"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October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2013,</a:t>
            </a:r>
          </a:p>
          <a:p>
            <a:pPr indent="406907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Gartner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577588" y="5973374"/>
            <a:ext cx="828555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Spending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1834774" y="5973374"/>
            <a:ext cx="4957988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(Excluding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Datacenter.)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577474" y="6110534"/>
            <a:ext cx="5591549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Latin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Emerging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Asia/Pacific,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Greater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China,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Eastern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Eurasia,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Countries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North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America,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Western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Europe,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Mature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APAC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reeform 397"> 
				</p:cNvPr>
          <p:cNvSpPr/>
          <p:nvPr/>
        </p:nvSpPr>
        <p:spPr>
          <a:xfrm>
            <a:off x="1333500" y="3343275"/>
            <a:ext cx="7696200" cy="19050"/>
          </a:xfrm>
          <a:custGeom>
            <a:avLst/>
            <a:gdLst>
              <a:gd name="connsiteX0" fmla="*/ 16988 w 7696200"/>
              <a:gd name="connsiteY0" fmla="*/ 13717 h 19050"/>
              <a:gd name="connsiteX1" fmla="*/ 7689985 w 7696200"/>
              <a:gd name="connsiteY1" fmla="*/ 13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6200" h="19050">
                <a:moveTo>
                  <a:pt x="16988" y="13717"/>
                </a:moveTo>
                <a:lnTo>
                  <a:pt x="7689985" y="13717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Box 398"/>
          <p:cNvSpPr txBox="1"/>
          <p:nvPr/>
        </p:nvSpPr>
        <p:spPr>
          <a:xfrm>
            <a:off x="5392327" y="2970528"/>
            <a:ext cx="2464157" cy="31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19"/>
              </a:lnSpc>
            </a:pP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Freeform 399"> 
				</p:cNvPr>
          <p:cNvSpPr/>
          <p:nvPr/>
        </p:nvSpPr>
        <p:spPr>
          <a:xfrm>
            <a:off x="3114675" y="1000125"/>
            <a:ext cx="5848350" cy="4943475"/>
          </a:xfrm>
          <a:custGeom>
            <a:avLst/>
            <a:gdLst>
              <a:gd name="connsiteX0" fmla="*/ 17165 w 5848350"/>
              <a:gd name="connsiteY0" fmla="*/ 81474 h 4943475"/>
              <a:gd name="connsiteX1" fmla="*/ 84132 w 5848350"/>
              <a:gd name="connsiteY1" fmla="*/ 14507 h 4943475"/>
              <a:gd name="connsiteX2" fmla="*/ 5782851 w 5848350"/>
              <a:gd name="connsiteY2" fmla="*/ 14507 h 4943475"/>
              <a:gd name="connsiteX3" fmla="*/ 5849818 w 5848350"/>
              <a:gd name="connsiteY3" fmla="*/ 81474 h 4943475"/>
              <a:gd name="connsiteX4" fmla="*/ 5849818 w 5848350"/>
              <a:gd name="connsiteY4" fmla="*/ 4882189 h 4943475"/>
              <a:gd name="connsiteX5" fmla="*/ 5782851 w 5848350"/>
              <a:gd name="connsiteY5" fmla="*/ 4949156 h 4943475"/>
              <a:gd name="connsiteX6" fmla="*/ 84132 w 5848350"/>
              <a:gd name="connsiteY6" fmla="*/ 4949156 h 4943475"/>
              <a:gd name="connsiteX7" fmla="*/ 17165 w 5848350"/>
              <a:gd name="connsiteY7" fmla="*/ 4882189 h 4943475"/>
              <a:gd name="connsiteX8" fmla="*/ 17165 w 5848350"/>
              <a:gd name="connsiteY8" fmla="*/ 81474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350" h="4943475">
                <a:moveTo>
                  <a:pt x="17165" y="81474"/>
                </a:moveTo>
                <a:cubicBezTo>
                  <a:pt x="17165" y="44492"/>
                  <a:pt x="47150" y="14507"/>
                  <a:pt x="84132" y="14507"/>
                </a:cubicBezTo>
                <a:lnTo>
                  <a:pt x="5782851" y="14507"/>
                </a:lnTo>
                <a:cubicBezTo>
                  <a:pt x="5819834" y="14507"/>
                  <a:pt x="5849818" y="44492"/>
                  <a:pt x="5849818" y="81474"/>
                </a:cubicBezTo>
                <a:lnTo>
                  <a:pt x="5849818" y="4882189"/>
                </a:lnTo>
                <a:cubicBezTo>
                  <a:pt x="5849818" y="4919171"/>
                  <a:pt x="5819834" y="4949156"/>
                  <a:pt x="5782851" y="4949156"/>
                </a:cubicBezTo>
                <a:lnTo>
                  <a:pt x="84132" y="4949156"/>
                </a:lnTo>
                <a:cubicBezTo>
                  <a:pt x="47150" y="4949156"/>
                  <a:pt x="17165" y="4919171"/>
                  <a:pt x="17165" y="4882189"/>
                </a:cubicBezTo>
                <a:lnTo>
                  <a:pt x="17165" y="8147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> 
				</p:cNvPr>
          <p:cNvSpPr/>
          <p:nvPr/>
        </p:nvSpPr>
        <p:spPr>
          <a:xfrm>
            <a:off x="5686425" y="4829175"/>
            <a:ext cx="1447800" cy="685800"/>
          </a:xfrm>
          <a:custGeom>
            <a:avLst/>
            <a:gdLst>
              <a:gd name="connsiteX0" fmla="*/ 9868 w 1447800"/>
              <a:gd name="connsiteY0" fmla="*/ 13093 h 685800"/>
              <a:gd name="connsiteX1" fmla="*/ 1449730 w 1447800"/>
              <a:gd name="connsiteY1" fmla="*/ 13093 h 685800"/>
              <a:gd name="connsiteX2" fmla="*/ 1449730 w 1447800"/>
              <a:gd name="connsiteY2" fmla="*/ 689889 h 685800"/>
              <a:gd name="connsiteX3" fmla="*/ 9868 w 1447800"/>
              <a:gd name="connsiteY3" fmla="*/ 689889 h 685800"/>
              <a:gd name="connsiteX4" fmla="*/ 9868 w 1447800"/>
              <a:gd name="connsiteY4" fmla="*/ 1309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685800">
                <a:moveTo>
                  <a:pt x="9868" y="13093"/>
                </a:moveTo>
                <a:lnTo>
                  <a:pt x="1449730" y="13093"/>
                </a:lnTo>
                <a:lnTo>
                  <a:pt x="1449730" y="689889"/>
                </a:lnTo>
                <a:lnTo>
                  <a:pt x="9868" y="689889"/>
                </a:lnTo>
                <a:lnTo>
                  <a:pt x="9868" y="13093"/>
                </a:lnTo>
                <a:close/>
              </a:path>
            </a:pathLst>
          </a:custGeom>
          <a:solidFill>
            <a:srgbClr val="000009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> 
				</p:cNvPr>
          <p:cNvSpPr/>
          <p:nvPr/>
        </p:nvSpPr>
        <p:spPr>
          <a:xfrm>
            <a:off x="4010025" y="2343150"/>
            <a:ext cx="1447800" cy="3171825"/>
          </a:xfrm>
          <a:custGeom>
            <a:avLst/>
            <a:gdLst>
              <a:gd name="connsiteX0" fmla="*/ 16544 w 1447800"/>
              <a:gd name="connsiteY0" fmla="*/ 19860 h 3171825"/>
              <a:gd name="connsiteX1" fmla="*/ 25955 w 1447800"/>
              <a:gd name="connsiteY1" fmla="*/ 10449 h 3171825"/>
              <a:gd name="connsiteX2" fmla="*/ 1446983 w 1447800"/>
              <a:gd name="connsiteY2" fmla="*/ 10449 h 3171825"/>
              <a:gd name="connsiteX3" fmla="*/ 1456407 w 1447800"/>
              <a:gd name="connsiteY3" fmla="*/ 19860 h 3171825"/>
              <a:gd name="connsiteX4" fmla="*/ 1456407 w 1447800"/>
              <a:gd name="connsiteY4" fmla="*/ 3166501 h 3171825"/>
              <a:gd name="connsiteX5" fmla="*/ 1446983 w 1447800"/>
              <a:gd name="connsiteY5" fmla="*/ 3175924 h 3171825"/>
              <a:gd name="connsiteX6" fmla="*/ 25955 w 1447800"/>
              <a:gd name="connsiteY6" fmla="*/ 3175924 h 3171825"/>
              <a:gd name="connsiteX7" fmla="*/ 16544 w 1447800"/>
              <a:gd name="connsiteY7" fmla="*/ 3166501 h 3171825"/>
              <a:gd name="connsiteX8" fmla="*/ 16544 w 1447800"/>
              <a:gd name="connsiteY8" fmla="*/ 19860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3171825">
                <a:moveTo>
                  <a:pt x="16544" y="19860"/>
                </a:moveTo>
                <a:cubicBezTo>
                  <a:pt x="16544" y="14653"/>
                  <a:pt x="20760" y="10449"/>
                  <a:pt x="25955" y="10449"/>
                </a:cubicBezTo>
                <a:lnTo>
                  <a:pt x="1446983" y="10449"/>
                </a:lnTo>
                <a:cubicBezTo>
                  <a:pt x="1452190" y="10449"/>
                  <a:pt x="1456407" y="14653"/>
                  <a:pt x="1456407" y="19860"/>
                </a:cubicBezTo>
                <a:lnTo>
                  <a:pt x="1456407" y="3166501"/>
                </a:lnTo>
                <a:cubicBezTo>
                  <a:pt x="1456407" y="3171708"/>
                  <a:pt x="1452190" y="3175924"/>
                  <a:pt x="1446983" y="3175924"/>
                </a:cubicBezTo>
                <a:lnTo>
                  <a:pt x="25955" y="3175924"/>
                </a:lnTo>
                <a:cubicBezTo>
                  <a:pt x="20760" y="3175924"/>
                  <a:pt x="16544" y="3171708"/>
                  <a:pt x="16544" y="3166501"/>
                </a:cubicBezTo>
                <a:lnTo>
                  <a:pt x="16544" y="198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> 
				</p:cNvPr>
          <p:cNvSpPr/>
          <p:nvPr/>
        </p:nvSpPr>
        <p:spPr>
          <a:xfrm>
            <a:off x="1257300" y="1914525"/>
            <a:ext cx="1457325" cy="3600450"/>
          </a:xfrm>
          <a:custGeom>
            <a:avLst/>
            <a:gdLst>
              <a:gd name="connsiteX0" fmla="*/ 11409 w 1457325"/>
              <a:gd name="connsiteY0" fmla="*/ 28234 h 3600450"/>
              <a:gd name="connsiteX1" fmla="*/ 20706 w 1457325"/>
              <a:gd name="connsiteY1" fmla="*/ 18938 h 3600450"/>
              <a:gd name="connsiteX2" fmla="*/ 1451500 w 1457325"/>
              <a:gd name="connsiteY2" fmla="*/ 18938 h 3600450"/>
              <a:gd name="connsiteX3" fmla="*/ 1460797 w 1457325"/>
              <a:gd name="connsiteY3" fmla="*/ 28234 h 3600450"/>
              <a:gd name="connsiteX4" fmla="*/ 1460797 w 1457325"/>
              <a:gd name="connsiteY4" fmla="*/ 3595258 h 3600450"/>
              <a:gd name="connsiteX5" fmla="*/ 1451500 w 1457325"/>
              <a:gd name="connsiteY5" fmla="*/ 3604542 h 3600450"/>
              <a:gd name="connsiteX6" fmla="*/ 20706 w 1457325"/>
              <a:gd name="connsiteY6" fmla="*/ 3604542 h 3600450"/>
              <a:gd name="connsiteX7" fmla="*/ 11409 w 1457325"/>
              <a:gd name="connsiteY7" fmla="*/ 3595258 h 3600450"/>
              <a:gd name="connsiteX8" fmla="*/ 11409 w 1457325"/>
              <a:gd name="connsiteY8" fmla="*/ 28234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7325" h="3600450">
                <a:moveTo>
                  <a:pt x="11409" y="28234"/>
                </a:moveTo>
                <a:cubicBezTo>
                  <a:pt x="11409" y="23104"/>
                  <a:pt x="15575" y="18938"/>
                  <a:pt x="20706" y="18938"/>
                </a:cubicBezTo>
                <a:lnTo>
                  <a:pt x="1451500" y="18938"/>
                </a:lnTo>
                <a:cubicBezTo>
                  <a:pt x="1456631" y="18938"/>
                  <a:pt x="1460797" y="23104"/>
                  <a:pt x="1460797" y="28234"/>
                </a:cubicBezTo>
                <a:lnTo>
                  <a:pt x="1460797" y="3595258"/>
                </a:lnTo>
                <a:cubicBezTo>
                  <a:pt x="1460797" y="3600389"/>
                  <a:pt x="1456631" y="3604542"/>
                  <a:pt x="1451500" y="3604542"/>
                </a:cubicBezTo>
                <a:lnTo>
                  <a:pt x="20706" y="3604542"/>
                </a:lnTo>
                <a:cubicBezTo>
                  <a:pt x="15575" y="3604542"/>
                  <a:pt x="11409" y="3600389"/>
                  <a:pt x="11409" y="3595258"/>
                </a:cubicBezTo>
                <a:lnTo>
                  <a:pt x="11409" y="2823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> 
				</p:cNvPr>
          <p:cNvSpPr/>
          <p:nvPr/>
        </p:nvSpPr>
        <p:spPr>
          <a:xfrm>
            <a:off x="7372350" y="4724400"/>
            <a:ext cx="1447800" cy="790575"/>
          </a:xfrm>
          <a:custGeom>
            <a:avLst/>
            <a:gdLst>
              <a:gd name="connsiteX0" fmla="*/ 14731 w 1447800"/>
              <a:gd name="connsiteY0" fmla="*/ 13474 h 790575"/>
              <a:gd name="connsiteX1" fmla="*/ 1454594 w 1447800"/>
              <a:gd name="connsiteY1" fmla="*/ 13474 h 790575"/>
              <a:gd name="connsiteX2" fmla="*/ 1454594 w 1447800"/>
              <a:gd name="connsiteY2" fmla="*/ 794677 h 790575"/>
              <a:gd name="connsiteX3" fmla="*/ 14731 w 1447800"/>
              <a:gd name="connsiteY3" fmla="*/ 794677 h 790575"/>
              <a:gd name="connsiteX4" fmla="*/ 14731 w 1447800"/>
              <a:gd name="connsiteY4" fmla="*/ 13474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790575">
                <a:moveTo>
                  <a:pt x="14731" y="13474"/>
                </a:moveTo>
                <a:lnTo>
                  <a:pt x="1454594" y="13474"/>
                </a:lnTo>
                <a:lnTo>
                  <a:pt x="1454594" y="794677"/>
                </a:lnTo>
                <a:lnTo>
                  <a:pt x="14731" y="794677"/>
                </a:lnTo>
                <a:lnTo>
                  <a:pt x="14731" y="134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> 
				</p:cNvPr>
          <p:cNvSpPr/>
          <p:nvPr/>
        </p:nvSpPr>
        <p:spPr>
          <a:xfrm>
            <a:off x="3114675" y="895350"/>
            <a:ext cx="5848350" cy="323850"/>
          </a:xfrm>
          <a:custGeom>
            <a:avLst/>
            <a:gdLst>
              <a:gd name="connsiteX0" fmla="*/ 17165 w 5848350"/>
              <a:gd name="connsiteY0" fmla="*/ 38599 h 323850"/>
              <a:gd name="connsiteX1" fmla="*/ 42400 w 5848350"/>
              <a:gd name="connsiteY1" fmla="*/ 13364 h 323850"/>
              <a:gd name="connsiteX2" fmla="*/ 5824583 w 5848350"/>
              <a:gd name="connsiteY2" fmla="*/ 13364 h 323850"/>
              <a:gd name="connsiteX3" fmla="*/ 5849818 w 5848350"/>
              <a:gd name="connsiteY3" fmla="*/ 38599 h 323850"/>
              <a:gd name="connsiteX4" fmla="*/ 5849818 w 5848350"/>
              <a:gd name="connsiteY4" fmla="*/ 304054 h 323850"/>
              <a:gd name="connsiteX5" fmla="*/ 5824583 w 5848350"/>
              <a:gd name="connsiteY5" fmla="*/ 329276 h 323850"/>
              <a:gd name="connsiteX6" fmla="*/ 42400 w 5848350"/>
              <a:gd name="connsiteY6" fmla="*/ 329276 h 323850"/>
              <a:gd name="connsiteX7" fmla="*/ 17165 w 5848350"/>
              <a:gd name="connsiteY7" fmla="*/ 304054 h 323850"/>
              <a:gd name="connsiteX8" fmla="*/ 17165 w 5848350"/>
              <a:gd name="connsiteY8" fmla="*/ 38599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350" h="323850">
                <a:moveTo>
                  <a:pt x="17165" y="38599"/>
                </a:moveTo>
                <a:cubicBezTo>
                  <a:pt x="17165" y="24667"/>
                  <a:pt x="28455" y="13364"/>
                  <a:pt x="42400" y="13364"/>
                </a:cubicBezTo>
                <a:lnTo>
                  <a:pt x="5824583" y="13364"/>
                </a:lnTo>
                <a:cubicBezTo>
                  <a:pt x="5838515" y="13364"/>
                  <a:pt x="5849818" y="24667"/>
                  <a:pt x="5849818" y="38599"/>
                </a:cubicBezTo>
                <a:lnTo>
                  <a:pt x="5849818" y="304054"/>
                </a:lnTo>
                <a:cubicBezTo>
                  <a:pt x="5849818" y="317986"/>
                  <a:pt x="5838515" y="329276"/>
                  <a:pt x="5824583" y="329276"/>
                </a:cubicBezTo>
                <a:lnTo>
                  <a:pt x="42400" y="329276"/>
                </a:lnTo>
                <a:cubicBezTo>
                  <a:pt x="28455" y="329276"/>
                  <a:pt x="17165" y="317986"/>
                  <a:pt x="17165" y="304054"/>
                </a:cubicBezTo>
                <a:lnTo>
                  <a:pt x="17165" y="38599"/>
                </a:lnTo>
                <a:close/>
              </a:path>
            </a:pathLst>
          </a:custGeom>
          <a:solidFill>
            <a:srgbClr val="98c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> 
				</p:cNvPr>
          <p:cNvSpPr/>
          <p:nvPr/>
        </p:nvSpPr>
        <p:spPr>
          <a:xfrm>
            <a:off x="3114675" y="895350"/>
            <a:ext cx="5848350" cy="323850"/>
          </a:xfrm>
          <a:custGeom>
            <a:avLst/>
            <a:gdLst>
              <a:gd name="connsiteX0" fmla="*/ 17165 w 5848350"/>
              <a:gd name="connsiteY0" fmla="*/ 38599 h 323850"/>
              <a:gd name="connsiteX1" fmla="*/ 42400 w 5848350"/>
              <a:gd name="connsiteY1" fmla="*/ 13364 h 323850"/>
              <a:gd name="connsiteX2" fmla="*/ 5824583 w 5848350"/>
              <a:gd name="connsiteY2" fmla="*/ 13364 h 323850"/>
              <a:gd name="connsiteX3" fmla="*/ 5849818 w 5848350"/>
              <a:gd name="connsiteY3" fmla="*/ 38599 h 323850"/>
              <a:gd name="connsiteX4" fmla="*/ 5849818 w 5848350"/>
              <a:gd name="connsiteY4" fmla="*/ 304054 h 323850"/>
              <a:gd name="connsiteX5" fmla="*/ 5824583 w 5848350"/>
              <a:gd name="connsiteY5" fmla="*/ 329276 h 323850"/>
              <a:gd name="connsiteX6" fmla="*/ 42400 w 5848350"/>
              <a:gd name="connsiteY6" fmla="*/ 329276 h 323850"/>
              <a:gd name="connsiteX7" fmla="*/ 17165 w 5848350"/>
              <a:gd name="connsiteY7" fmla="*/ 304054 h 323850"/>
              <a:gd name="connsiteX8" fmla="*/ 17165 w 5848350"/>
              <a:gd name="connsiteY8" fmla="*/ 38599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350" h="323850">
                <a:moveTo>
                  <a:pt x="17165" y="38599"/>
                </a:moveTo>
                <a:cubicBezTo>
                  <a:pt x="17165" y="24667"/>
                  <a:pt x="28455" y="13364"/>
                  <a:pt x="42400" y="13364"/>
                </a:cubicBezTo>
                <a:lnTo>
                  <a:pt x="5824583" y="13364"/>
                </a:lnTo>
                <a:cubicBezTo>
                  <a:pt x="5838515" y="13364"/>
                  <a:pt x="5849818" y="24667"/>
                  <a:pt x="5849818" y="38599"/>
                </a:cubicBezTo>
                <a:lnTo>
                  <a:pt x="5849818" y="304054"/>
                </a:lnTo>
                <a:cubicBezTo>
                  <a:pt x="5849818" y="317986"/>
                  <a:pt x="5838515" y="329276"/>
                  <a:pt x="5824583" y="329276"/>
                </a:cubicBezTo>
                <a:lnTo>
                  <a:pt x="42400" y="329276"/>
                </a:lnTo>
                <a:cubicBezTo>
                  <a:pt x="28455" y="329276"/>
                  <a:pt x="17165" y="317986"/>
                  <a:pt x="17165" y="304054"/>
                </a:cubicBezTo>
                <a:lnTo>
                  <a:pt x="17165" y="3859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> 
				</p:cNvPr>
          <p:cNvSpPr/>
          <p:nvPr/>
        </p:nvSpPr>
        <p:spPr>
          <a:xfrm>
            <a:off x="1276350" y="5543550"/>
            <a:ext cx="1447800" cy="219075"/>
          </a:xfrm>
          <a:custGeom>
            <a:avLst/>
            <a:gdLst>
              <a:gd name="connsiteX0" fmla="*/ 14135 w 1447800"/>
              <a:gd name="connsiteY0" fmla="*/ 14782 h 219075"/>
              <a:gd name="connsiteX1" fmla="*/ 1455585 w 1447800"/>
              <a:gd name="connsiteY1" fmla="*/ 14782 h 219075"/>
              <a:gd name="connsiteX2" fmla="*/ 1455585 w 1447800"/>
              <a:gd name="connsiteY2" fmla="*/ 227177 h 219075"/>
              <a:gd name="connsiteX3" fmla="*/ 14135 w 1447800"/>
              <a:gd name="connsiteY3" fmla="*/ 227177 h 219075"/>
              <a:gd name="connsiteX4" fmla="*/ 14135 w 1447800"/>
              <a:gd name="connsiteY4" fmla="*/ 1478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219075">
                <a:moveTo>
                  <a:pt x="14135" y="14782"/>
                </a:moveTo>
                <a:lnTo>
                  <a:pt x="1455585" y="14782"/>
                </a:lnTo>
                <a:lnTo>
                  <a:pt x="1455585" y="227177"/>
                </a:lnTo>
                <a:lnTo>
                  <a:pt x="14135" y="227177"/>
                </a:lnTo>
                <a:lnTo>
                  <a:pt x="14135" y="1478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4c4c4c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> 
				</p:cNvPr>
          <p:cNvSpPr/>
          <p:nvPr/>
        </p:nvSpPr>
        <p:spPr>
          <a:xfrm>
            <a:off x="7391400" y="5543550"/>
            <a:ext cx="1409700" cy="219075"/>
          </a:xfrm>
          <a:custGeom>
            <a:avLst/>
            <a:gdLst>
              <a:gd name="connsiteX0" fmla="*/ 17259 w 1409700"/>
              <a:gd name="connsiteY0" fmla="*/ 14782 h 219075"/>
              <a:gd name="connsiteX1" fmla="*/ 1411084 w 1409700"/>
              <a:gd name="connsiteY1" fmla="*/ 14782 h 219075"/>
              <a:gd name="connsiteX2" fmla="*/ 1411084 w 1409700"/>
              <a:gd name="connsiteY2" fmla="*/ 227177 h 219075"/>
              <a:gd name="connsiteX3" fmla="*/ 17259 w 1409700"/>
              <a:gd name="connsiteY3" fmla="*/ 227177 h 219075"/>
              <a:gd name="connsiteX4" fmla="*/ 17259 w 1409700"/>
              <a:gd name="connsiteY4" fmla="*/ 14782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219075">
                <a:moveTo>
                  <a:pt x="17259" y="14782"/>
                </a:moveTo>
                <a:lnTo>
                  <a:pt x="1411084" y="14782"/>
                </a:lnTo>
                <a:lnTo>
                  <a:pt x="1411084" y="227177"/>
                </a:lnTo>
                <a:lnTo>
                  <a:pt x="17259" y="227177"/>
                </a:lnTo>
                <a:lnTo>
                  <a:pt x="17259" y="1478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4c4c4c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> 
				</p:cNvPr>
          <p:cNvSpPr/>
          <p:nvPr/>
        </p:nvSpPr>
        <p:spPr>
          <a:xfrm>
            <a:off x="4010025" y="5543550"/>
            <a:ext cx="1457325" cy="219075"/>
          </a:xfrm>
          <a:custGeom>
            <a:avLst/>
            <a:gdLst>
              <a:gd name="connsiteX0" fmla="*/ 14960 w 1457325"/>
              <a:gd name="connsiteY0" fmla="*/ 13207 h 219075"/>
              <a:gd name="connsiteX1" fmla="*/ 1462760 w 1457325"/>
              <a:gd name="connsiteY1" fmla="*/ 13207 h 219075"/>
              <a:gd name="connsiteX2" fmla="*/ 1462760 w 1457325"/>
              <a:gd name="connsiteY2" fmla="*/ 227190 h 219075"/>
              <a:gd name="connsiteX3" fmla="*/ 14960 w 1457325"/>
              <a:gd name="connsiteY3" fmla="*/ 227190 h 219075"/>
              <a:gd name="connsiteX4" fmla="*/ 14960 w 1457325"/>
              <a:gd name="connsiteY4" fmla="*/ 1320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325" h="219075">
                <a:moveTo>
                  <a:pt x="14960" y="13207"/>
                </a:moveTo>
                <a:lnTo>
                  <a:pt x="1462760" y="13207"/>
                </a:lnTo>
                <a:lnTo>
                  <a:pt x="1462760" y="227190"/>
                </a:lnTo>
                <a:lnTo>
                  <a:pt x="14960" y="227190"/>
                </a:lnTo>
                <a:lnTo>
                  <a:pt x="14960" y="132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c4c4c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> 
				</p:cNvPr>
          <p:cNvSpPr/>
          <p:nvPr/>
        </p:nvSpPr>
        <p:spPr>
          <a:xfrm>
            <a:off x="5686425" y="5543550"/>
            <a:ext cx="1447800" cy="219075"/>
          </a:xfrm>
          <a:custGeom>
            <a:avLst/>
            <a:gdLst>
              <a:gd name="connsiteX0" fmla="*/ 14630 w 1447800"/>
              <a:gd name="connsiteY0" fmla="*/ 13207 h 219075"/>
              <a:gd name="connsiteX1" fmla="*/ 1456080 w 1447800"/>
              <a:gd name="connsiteY1" fmla="*/ 13207 h 219075"/>
              <a:gd name="connsiteX2" fmla="*/ 1456080 w 1447800"/>
              <a:gd name="connsiteY2" fmla="*/ 227190 h 219075"/>
              <a:gd name="connsiteX3" fmla="*/ 14630 w 1447800"/>
              <a:gd name="connsiteY3" fmla="*/ 227190 h 219075"/>
              <a:gd name="connsiteX4" fmla="*/ 14630 w 1447800"/>
              <a:gd name="connsiteY4" fmla="*/ 13207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219075">
                <a:moveTo>
                  <a:pt x="14630" y="13207"/>
                </a:moveTo>
                <a:lnTo>
                  <a:pt x="1456080" y="13207"/>
                </a:lnTo>
                <a:lnTo>
                  <a:pt x="1456080" y="227190"/>
                </a:lnTo>
                <a:lnTo>
                  <a:pt x="14630" y="227190"/>
                </a:lnTo>
                <a:lnTo>
                  <a:pt x="14630" y="1320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c4c4c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> 
				</p:cNvPr>
          <p:cNvSpPr/>
          <p:nvPr/>
        </p:nvSpPr>
        <p:spPr>
          <a:xfrm>
            <a:off x="4010025" y="3228975"/>
            <a:ext cx="1447800" cy="2286000"/>
          </a:xfrm>
          <a:custGeom>
            <a:avLst/>
            <a:gdLst>
              <a:gd name="connsiteX0" fmla="*/ 15582 w 1447800"/>
              <a:gd name="connsiteY0" fmla="*/ 11290 h 2286000"/>
              <a:gd name="connsiteX1" fmla="*/ 1455445 w 1447800"/>
              <a:gd name="connsiteY1" fmla="*/ 11290 h 2286000"/>
              <a:gd name="connsiteX2" fmla="*/ 1455445 w 1447800"/>
              <a:gd name="connsiteY2" fmla="*/ 2290089 h 2286000"/>
              <a:gd name="connsiteX3" fmla="*/ 15582 w 1447800"/>
              <a:gd name="connsiteY3" fmla="*/ 2290089 h 2286000"/>
              <a:gd name="connsiteX4" fmla="*/ 15582 w 1447800"/>
              <a:gd name="connsiteY4" fmla="*/ 1129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800" h="2286000">
                <a:moveTo>
                  <a:pt x="15582" y="11290"/>
                </a:moveTo>
                <a:lnTo>
                  <a:pt x="1455445" y="11290"/>
                </a:lnTo>
                <a:lnTo>
                  <a:pt x="1455445" y="2290089"/>
                </a:lnTo>
                <a:lnTo>
                  <a:pt x="15582" y="2290089"/>
                </a:lnTo>
                <a:lnTo>
                  <a:pt x="15582" y="1129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> 
				</p:cNvPr>
          <p:cNvSpPr/>
          <p:nvPr/>
        </p:nvSpPr>
        <p:spPr>
          <a:xfrm>
            <a:off x="5686425" y="5276850"/>
            <a:ext cx="1447800" cy="238125"/>
          </a:xfrm>
          <a:custGeom>
            <a:avLst/>
            <a:gdLst>
              <a:gd name="connsiteX0" fmla="*/ 9872 w 1447800"/>
              <a:gd name="connsiteY0" fmla="*/ 16374 h 238125"/>
              <a:gd name="connsiteX1" fmla="*/ 14430 w 1447800"/>
              <a:gd name="connsiteY1" fmla="*/ 11815 h 238125"/>
              <a:gd name="connsiteX2" fmla="*/ 1445175 w 1447800"/>
              <a:gd name="connsiteY2" fmla="*/ 11815 h 238125"/>
              <a:gd name="connsiteX3" fmla="*/ 1449734 w 1447800"/>
              <a:gd name="connsiteY3" fmla="*/ 16374 h 238125"/>
              <a:gd name="connsiteX4" fmla="*/ 1449734 w 1447800"/>
              <a:gd name="connsiteY4" fmla="*/ 237659 h 238125"/>
              <a:gd name="connsiteX5" fmla="*/ 1445175 w 1447800"/>
              <a:gd name="connsiteY5" fmla="*/ 242218 h 238125"/>
              <a:gd name="connsiteX6" fmla="*/ 14430 w 1447800"/>
              <a:gd name="connsiteY6" fmla="*/ 242218 h 238125"/>
              <a:gd name="connsiteX7" fmla="*/ 9872 w 1447800"/>
              <a:gd name="connsiteY7" fmla="*/ 237659 h 238125"/>
              <a:gd name="connsiteX8" fmla="*/ 9872 w 1447800"/>
              <a:gd name="connsiteY8" fmla="*/ 16374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00" h="238125">
                <a:moveTo>
                  <a:pt x="9872" y="16374"/>
                </a:moveTo>
                <a:cubicBezTo>
                  <a:pt x="9872" y="13860"/>
                  <a:pt x="11916" y="11815"/>
                  <a:pt x="14430" y="11815"/>
                </a:cubicBezTo>
                <a:lnTo>
                  <a:pt x="1445175" y="11815"/>
                </a:lnTo>
                <a:cubicBezTo>
                  <a:pt x="1447689" y="11815"/>
                  <a:pt x="1449734" y="13860"/>
                  <a:pt x="1449734" y="16374"/>
                </a:cubicBezTo>
                <a:lnTo>
                  <a:pt x="1449734" y="237659"/>
                </a:lnTo>
                <a:cubicBezTo>
                  <a:pt x="1449734" y="240173"/>
                  <a:pt x="1447689" y="242218"/>
                  <a:pt x="1445175" y="242218"/>
                </a:cubicBezTo>
                <a:lnTo>
                  <a:pt x="14430" y="242218"/>
                </a:lnTo>
                <a:cubicBezTo>
                  <a:pt x="11916" y="242218"/>
                  <a:pt x="9872" y="240173"/>
                  <a:pt x="9872" y="237659"/>
                </a:cubicBezTo>
                <a:lnTo>
                  <a:pt x="9872" y="163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> 
				</p:cNvPr>
          <p:cNvSpPr/>
          <p:nvPr/>
        </p:nvSpPr>
        <p:spPr>
          <a:xfrm>
            <a:off x="238125" y="1000125"/>
            <a:ext cx="2705100" cy="4943475"/>
          </a:xfrm>
          <a:custGeom>
            <a:avLst/>
            <a:gdLst>
              <a:gd name="connsiteX0" fmla="*/ 13394 w 2705100"/>
              <a:gd name="connsiteY0" fmla="*/ 77204 h 4943475"/>
              <a:gd name="connsiteX1" fmla="*/ 76081 w 2705100"/>
              <a:gd name="connsiteY1" fmla="*/ 14517 h 4943475"/>
              <a:gd name="connsiteX2" fmla="*/ 2650638 w 2705100"/>
              <a:gd name="connsiteY2" fmla="*/ 14517 h 4943475"/>
              <a:gd name="connsiteX3" fmla="*/ 2713338 w 2705100"/>
              <a:gd name="connsiteY3" fmla="*/ 77204 h 4943475"/>
              <a:gd name="connsiteX4" fmla="*/ 2713338 w 2705100"/>
              <a:gd name="connsiteY4" fmla="*/ 4886466 h 4943475"/>
              <a:gd name="connsiteX5" fmla="*/ 2650638 w 2705100"/>
              <a:gd name="connsiteY5" fmla="*/ 4949153 h 4943475"/>
              <a:gd name="connsiteX6" fmla="*/ 76081 w 2705100"/>
              <a:gd name="connsiteY6" fmla="*/ 4949153 h 4943475"/>
              <a:gd name="connsiteX7" fmla="*/ 13394 w 2705100"/>
              <a:gd name="connsiteY7" fmla="*/ 4886466 h 4943475"/>
              <a:gd name="connsiteX8" fmla="*/ 13394 w 2705100"/>
              <a:gd name="connsiteY8" fmla="*/ 77204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4943475">
                <a:moveTo>
                  <a:pt x="13394" y="77204"/>
                </a:moveTo>
                <a:cubicBezTo>
                  <a:pt x="13394" y="42584"/>
                  <a:pt x="41461" y="14517"/>
                  <a:pt x="76081" y="14517"/>
                </a:cubicBezTo>
                <a:lnTo>
                  <a:pt x="2650638" y="14517"/>
                </a:lnTo>
                <a:cubicBezTo>
                  <a:pt x="2685271" y="14517"/>
                  <a:pt x="2713338" y="42584"/>
                  <a:pt x="2713338" y="77204"/>
                </a:cubicBezTo>
                <a:lnTo>
                  <a:pt x="2713338" y="4886466"/>
                </a:lnTo>
                <a:cubicBezTo>
                  <a:pt x="2713338" y="4921086"/>
                  <a:pt x="2685271" y="4949153"/>
                  <a:pt x="2650638" y="4949153"/>
                </a:cubicBezTo>
                <a:lnTo>
                  <a:pt x="76081" y="4949153"/>
                </a:lnTo>
                <a:cubicBezTo>
                  <a:pt x="41461" y="4949153"/>
                  <a:pt x="13394" y="4921086"/>
                  <a:pt x="13394" y="4886466"/>
                </a:cubicBezTo>
                <a:lnTo>
                  <a:pt x="13394" y="772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> 
				</p:cNvPr>
          <p:cNvSpPr/>
          <p:nvPr/>
        </p:nvSpPr>
        <p:spPr>
          <a:xfrm>
            <a:off x="238125" y="895350"/>
            <a:ext cx="2705100" cy="333375"/>
          </a:xfrm>
          <a:custGeom>
            <a:avLst/>
            <a:gdLst>
              <a:gd name="connsiteX0" fmla="*/ 13394 w 2705100"/>
              <a:gd name="connsiteY0" fmla="*/ 39360 h 333375"/>
              <a:gd name="connsiteX1" fmla="*/ 39378 w 2705100"/>
              <a:gd name="connsiteY1" fmla="*/ 13375 h 333375"/>
              <a:gd name="connsiteX2" fmla="*/ 2687341 w 2705100"/>
              <a:gd name="connsiteY2" fmla="*/ 13375 h 333375"/>
              <a:gd name="connsiteX3" fmla="*/ 2713338 w 2705100"/>
              <a:gd name="connsiteY3" fmla="*/ 39360 h 333375"/>
              <a:gd name="connsiteX4" fmla="*/ 2713338 w 2705100"/>
              <a:gd name="connsiteY4" fmla="*/ 312816 h 333375"/>
              <a:gd name="connsiteX5" fmla="*/ 2687341 w 2705100"/>
              <a:gd name="connsiteY5" fmla="*/ 338813 h 333375"/>
              <a:gd name="connsiteX6" fmla="*/ 39378 w 2705100"/>
              <a:gd name="connsiteY6" fmla="*/ 338813 h 333375"/>
              <a:gd name="connsiteX7" fmla="*/ 13394 w 2705100"/>
              <a:gd name="connsiteY7" fmla="*/ 312816 h 333375"/>
              <a:gd name="connsiteX8" fmla="*/ 13394 w 2705100"/>
              <a:gd name="connsiteY8" fmla="*/ 3936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333375">
                <a:moveTo>
                  <a:pt x="13394" y="39360"/>
                </a:moveTo>
                <a:cubicBezTo>
                  <a:pt x="13394" y="25009"/>
                  <a:pt x="25027" y="13375"/>
                  <a:pt x="39378" y="13375"/>
                </a:cubicBezTo>
                <a:lnTo>
                  <a:pt x="2687341" y="13375"/>
                </a:lnTo>
                <a:cubicBezTo>
                  <a:pt x="2701705" y="13375"/>
                  <a:pt x="2713338" y="25009"/>
                  <a:pt x="2713338" y="39360"/>
                </a:cubicBezTo>
                <a:lnTo>
                  <a:pt x="2713338" y="312816"/>
                </a:lnTo>
                <a:cubicBezTo>
                  <a:pt x="2713338" y="327167"/>
                  <a:pt x="2701705" y="338813"/>
                  <a:pt x="2687341" y="338813"/>
                </a:cubicBezTo>
                <a:lnTo>
                  <a:pt x="39378" y="338813"/>
                </a:lnTo>
                <a:cubicBezTo>
                  <a:pt x="25027" y="338813"/>
                  <a:pt x="13394" y="327167"/>
                  <a:pt x="13394" y="312816"/>
                </a:cubicBezTo>
                <a:lnTo>
                  <a:pt x="13394" y="39360"/>
                </a:lnTo>
                <a:close/>
              </a:path>
            </a:pathLst>
          </a:custGeom>
          <a:solidFill>
            <a:srgbClr val="fecb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> 
				</p:cNvPr>
          <p:cNvSpPr/>
          <p:nvPr/>
        </p:nvSpPr>
        <p:spPr>
          <a:xfrm>
            <a:off x="238125" y="895350"/>
            <a:ext cx="2705100" cy="333375"/>
          </a:xfrm>
          <a:custGeom>
            <a:avLst/>
            <a:gdLst>
              <a:gd name="connsiteX0" fmla="*/ 13394 w 2705100"/>
              <a:gd name="connsiteY0" fmla="*/ 39360 h 333375"/>
              <a:gd name="connsiteX1" fmla="*/ 39378 w 2705100"/>
              <a:gd name="connsiteY1" fmla="*/ 13375 h 333375"/>
              <a:gd name="connsiteX2" fmla="*/ 2687341 w 2705100"/>
              <a:gd name="connsiteY2" fmla="*/ 13375 h 333375"/>
              <a:gd name="connsiteX3" fmla="*/ 2713338 w 2705100"/>
              <a:gd name="connsiteY3" fmla="*/ 39360 h 333375"/>
              <a:gd name="connsiteX4" fmla="*/ 2713338 w 2705100"/>
              <a:gd name="connsiteY4" fmla="*/ 312816 h 333375"/>
              <a:gd name="connsiteX5" fmla="*/ 2687341 w 2705100"/>
              <a:gd name="connsiteY5" fmla="*/ 338813 h 333375"/>
              <a:gd name="connsiteX6" fmla="*/ 39378 w 2705100"/>
              <a:gd name="connsiteY6" fmla="*/ 338813 h 333375"/>
              <a:gd name="connsiteX7" fmla="*/ 13394 w 2705100"/>
              <a:gd name="connsiteY7" fmla="*/ 312816 h 333375"/>
              <a:gd name="connsiteX8" fmla="*/ 13394 w 2705100"/>
              <a:gd name="connsiteY8" fmla="*/ 3936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5100" h="333375">
                <a:moveTo>
                  <a:pt x="13394" y="39360"/>
                </a:moveTo>
                <a:cubicBezTo>
                  <a:pt x="13394" y="25009"/>
                  <a:pt x="25027" y="13375"/>
                  <a:pt x="39378" y="13375"/>
                </a:cubicBezTo>
                <a:lnTo>
                  <a:pt x="2687341" y="13375"/>
                </a:lnTo>
                <a:cubicBezTo>
                  <a:pt x="2701705" y="13375"/>
                  <a:pt x="2713338" y="25009"/>
                  <a:pt x="2713338" y="39360"/>
                </a:cubicBezTo>
                <a:lnTo>
                  <a:pt x="2713338" y="312816"/>
                </a:lnTo>
                <a:cubicBezTo>
                  <a:pt x="2713338" y="327167"/>
                  <a:pt x="2701705" y="338813"/>
                  <a:pt x="2687341" y="338813"/>
                </a:cubicBezTo>
                <a:lnTo>
                  <a:pt x="39378" y="338813"/>
                </a:lnTo>
                <a:cubicBezTo>
                  <a:pt x="25027" y="338813"/>
                  <a:pt x="13394" y="327167"/>
                  <a:pt x="13394" y="312816"/>
                </a:cubicBezTo>
                <a:lnTo>
                  <a:pt x="13394" y="3936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> 
				</p:cNvPr>
          <p:cNvSpPr/>
          <p:nvPr/>
        </p:nvSpPr>
        <p:spPr>
          <a:xfrm>
            <a:off x="495300" y="5534025"/>
            <a:ext cx="685800" cy="381000"/>
          </a:xfrm>
          <a:custGeom>
            <a:avLst/>
            <a:gdLst>
              <a:gd name="connsiteX0" fmla="*/ 11518 w 685800"/>
              <a:gd name="connsiteY0" fmla="*/ 12966 h 381000"/>
              <a:gd name="connsiteX1" fmla="*/ 692327 w 685800"/>
              <a:gd name="connsiteY1" fmla="*/ 12966 h 381000"/>
              <a:gd name="connsiteX2" fmla="*/ 692327 w 685800"/>
              <a:gd name="connsiteY2" fmla="*/ 384480 h 381000"/>
              <a:gd name="connsiteX3" fmla="*/ 11518 w 685800"/>
              <a:gd name="connsiteY3" fmla="*/ 384480 h 381000"/>
              <a:gd name="connsiteX4" fmla="*/ 11518 w 685800"/>
              <a:gd name="connsiteY4" fmla="*/ 1296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381000">
                <a:moveTo>
                  <a:pt x="11518" y="12966"/>
                </a:moveTo>
                <a:lnTo>
                  <a:pt x="692327" y="12966"/>
                </a:lnTo>
                <a:lnTo>
                  <a:pt x="692327" y="384480"/>
                </a:lnTo>
                <a:lnTo>
                  <a:pt x="11518" y="384480"/>
                </a:lnTo>
                <a:lnTo>
                  <a:pt x="11518" y="1296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c4c4c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> 
				</p:cNvPr>
          <p:cNvSpPr/>
          <p:nvPr/>
        </p:nvSpPr>
        <p:spPr>
          <a:xfrm>
            <a:off x="3305175" y="5534025"/>
            <a:ext cx="685800" cy="381000"/>
          </a:xfrm>
          <a:custGeom>
            <a:avLst/>
            <a:gdLst>
              <a:gd name="connsiteX0" fmla="*/ 9956 w 685800"/>
              <a:gd name="connsiteY0" fmla="*/ 16306 h 381000"/>
              <a:gd name="connsiteX1" fmla="*/ 690765 w 685800"/>
              <a:gd name="connsiteY1" fmla="*/ 16306 h 381000"/>
              <a:gd name="connsiteX2" fmla="*/ 690765 w 685800"/>
              <a:gd name="connsiteY2" fmla="*/ 387819 h 381000"/>
              <a:gd name="connsiteX3" fmla="*/ 9956 w 685800"/>
              <a:gd name="connsiteY3" fmla="*/ 387819 h 381000"/>
              <a:gd name="connsiteX4" fmla="*/ 9956 w 685800"/>
              <a:gd name="connsiteY4" fmla="*/ 16306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381000">
                <a:moveTo>
                  <a:pt x="9956" y="16306"/>
                </a:moveTo>
                <a:lnTo>
                  <a:pt x="690765" y="16306"/>
                </a:lnTo>
                <a:lnTo>
                  <a:pt x="690765" y="387819"/>
                </a:lnTo>
                <a:lnTo>
                  <a:pt x="9956" y="387819"/>
                </a:lnTo>
                <a:lnTo>
                  <a:pt x="9956" y="163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c4c4c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8" name="Picture 41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419" name="Picture 41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420" name="Picture 42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4838700"/>
            <a:ext cx="1447800" cy="685800"/>
          </a:xfrm>
          <a:prstGeom prst="rect">
            <a:avLst/>
          </a:prstGeom>
        </p:spPr>
      </p:pic>
      <p:pic>
        <p:nvPicPr>
          <p:cNvPr id="421" name="Picture 421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0" y="2352675"/>
            <a:ext cx="1447800" cy="3171825"/>
          </a:xfrm>
          <a:prstGeom prst="rect">
            <a:avLst/>
          </a:prstGeom>
        </p:spPr>
      </p:pic>
      <p:pic>
        <p:nvPicPr>
          <p:cNvPr id="422" name="Picture 422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75" y="1924050"/>
            <a:ext cx="1552575" cy="3600450"/>
          </a:xfrm>
          <a:prstGeom prst="rect">
            <a:avLst/>
          </a:prstGeom>
        </p:spPr>
      </p:pic>
      <p:pic>
        <p:nvPicPr>
          <p:cNvPr id="423" name="Picture 423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1875" y="4733925"/>
            <a:ext cx="1447800" cy="790575"/>
          </a:xfrm>
          <a:prstGeom prst="rect">
            <a:avLst/>
          </a:prstGeom>
        </p:spPr>
      </p:pic>
      <p:pic>
        <p:nvPicPr>
          <p:cNvPr id="424" name="Picture 424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725" y="1571625"/>
            <a:ext cx="247650" cy="4019550"/>
          </a:xfrm>
          <a:prstGeom prst="rect">
            <a:avLst/>
          </a:prstGeom>
        </p:spPr>
      </p:pic>
      <p:pic>
        <p:nvPicPr>
          <p:cNvPr id="425" name="Picture 425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1581150"/>
            <a:ext cx="247650" cy="4010025"/>
          </a:xfrm>
          <a:prstGeom prst="rect">
            <a:avLst/>
          </a:prstGeom>
        </p:spPr>
      </p:pic>
      <p:sp>
        <p:nvSpPr>
          <p:cNvPr id="425" name="TextBox 425"/>
          <p:cNvSpPr txBox="1"/>
          <p:nvPr/>
        </p:nvSpPr>
        <p:spPr>
          <a:xfrm>
            <a:off x="1232464" y="1461131"/>
            <a:ext cx="480771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4003956" y="1881615"/>
            <a:ext cx="480770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6213362" y="4194063"/>
            <a:ext cx="44415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DSL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5793571" y="4393021"/>
            <a:ext cx="480770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7375958" y="4258842"/>
            <a:ext cx="480770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777240" y="106505"/>
            <a:ext cx="4195807" cy="10857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4911">
              <a:lnSpc>
                <a:spcPts val="219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5800449" y="949711"/>
            <a:ext cx="49516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560542" y="1559330"/>
            <a:ext cx="471231" cy="43080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150B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100B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350">
              <a:lnSpc>
                <a:spcPts val="134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50B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9988">
              <a:lnSpc>
                <a:spcPts val="138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</a:p>
          <a:p>
            <a:pPr indent="128906">
              <a:lnSpc>
                <a:spcPts val="108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1310578" y="1271869"/>
            <a:ext cx="1307127" cy="4483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8439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259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137.6M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 indent="426922">
              <a:lnSpc>
                <a:spcPts val="1466"/>
              </a:lnSpc>
            </a:pPr>
            <a:r>
              <a:rPr lang="en-US" altLang="zh-CN" sz="996" dirty="0" smtClean="0">
                <a:solidFill>
                  <a:srgbClr val="7d7d7d"/>
                </a:solidFill>
                <a:latin typeface="Times New Roman" charset="0"/>
                <a:cs typeface="Times New Roman" charset="0"/>
              </a:rPr>
              <a:t>E-mobile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0878">
              <a:lnSpc>
                <a:spcPts val="2024"/>
              </a:lnSpc>
            </a:pPr>
            <a:r>
              <a:rPr lang="en-US" altLang="zh-CN" sz="1403" dirty="0" smtClean="0">
                <a:solidFill>
                  <a:srgbClr val="7d7d7d"/>
                </a:solidFill>
                <a:latin typeface="Times New Roman" charset="0"/>
                <a:cs typeface="Times New Roman" charset="0"/>
              </a:rPr>
              <a:t>SoftBank</a:t>
            </a:r>
          </a:p>
          <a:p>
            <a:pPr indent="428413">
              <a:lnSpc>
                <a:spcPts val="2016"/>
              </a:lnSpc>
            </a:pPr>
            <a:r>
              <a:rPr lang="en-US" altLang="zh-CN" sz="1403" dirty="0" smtClean="0">
                <a:solidFill>
                  <a:srgbClr val="7d7d7d"/>
                </a:solidFill>
                <a:latin typeface="Times New Roman" charset="0"/>
                <a:cs typeface="Times New Roman" charset="0"/>
              </a:rPr>
              <a:t>Mobile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6958">
              <a:lnSpc>
                <a:spcPts val="1506"/>
              </a:lnSpc>
            </a:pPr>
            <a:r>
              <a:rPr lang="en-US" altLang="zh-CN" sz="1403" dirty="0" smtClean="0">
                <a:solidFill>
                  <a:srgbClr val="7d7d7d"/>
                </a:solidFill>
                <a:latin typeface="Arial Unicode MS" charset="0"/>
                <a:cs typeface="Arial Unicode MS" charset="0"/>
              </a:rPr>
              <a:t>ａｕ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701">
              <a:lnSpc>
                <a:spcPts val="235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DOCOMO</a:t>
            </a:r>
          </a:p>
          <a:p>
            <a:pPr indent="190487">
              <a:lnSpc>
                <a:spcPts val="23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61.6M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1972">
              <a:lnSpc>
                <a:spcPts val="183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373269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45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268">
              <a:lnSpc>
                <a:spcPts val="211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～150Mbps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3283366" y="1559330"/>
            <a:ext cx="556718" cy="4311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30.0M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13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20.0M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1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10.0M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5475">
              <a:lnSpc>
                <a:spcPts val="1527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</a:p>
          <a:p>
            <a:pPr indent="214393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4146132" y="1703923"/>
            <a:ext cx="1179137" cy="4049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95808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</a:t>
            </a:r>
          </a:p>
          <a:p>
            <a:pPr indent="0">
              <a:lnSpc>
                <a:spcPts val="2592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24.3M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741">
              <a:lnSpc>
                <a:spcPts val="186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NTTEAST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3131">
              <a:lnSpc>
                <a:spcPts val="23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142640">
              <a:lnSpc>
                <a:spcPts val="23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17.5M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310">
              <a:lnSpc>
                <a:spcPts val="163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293608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72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8395">
              <a:lnSpc>
                <a:spcPts val="21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～1Gbps</a:t>
            </a:r>
          </a:p>
        </p:txBody>
      </p:sp>
      <p:sp>
        <p:nvSpPr>
          <p:cNvPr id="436" name="TextBox 436"/>
          <p:cNvSpPr txBox="1"/>
          <p:nvPr/>
        </p:nvSpPr>
        <p:spPr>
          <a:xfrm>
            <a:off x="5649146" y="4523247"/>
            <a:ext cx="1544716" cy="1230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9491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5.2M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 indent="0">
              <a:lnSpc>
                <a:spcPts val="193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227053">
              <a:lnSpc>
                <a:spcPts val="1523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Approx.1.75M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 indent="356031">
              <a:lnSpc>
                <a:spcPts val="109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  <a:p>
            <a:pPr indent="467329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425037">
              <a:lnSpc>
                <a:spcPts val="205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～50Mbps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7578790" y="4080220"/>
            <a:ext cx="1052696" cy="1674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0199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CATV</a:t>
            </a:r>
          </a:p>
          <a:p>
            <a:pPr indent="0">
              <a:lnSpc>
                <a:spcPts val="259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6.0M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1369">
              <a:lnSpc>
                <a:spcPts val="148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～160Mbps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305520" y="6070367"/>
            <a:ext cx="8288002" cy="322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commercial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purposes,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maximum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speeds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achievable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respective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best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effort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services.</a:t>
            </a:r>
          </a:p>
          <a:p>
            <a:pPr indent="0">
              <a:lnSpc>
                <a:spcPts val="159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MIC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TCA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companies.)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4355209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Freeform 442"> 
				</p:cNvPr>
          <p:cNvSpPr/>
          <p:nvPr/>
        </p:nvSpPr>
        <p:spPr>
          <a:xfrm>
            <a:off x="5486400" y="2028825"/>
            <a:ext cx="9525" cy="3724275"/>
          </a:xfrm>
          <a:custGeom>
            <a:avLst/>
            <a:gdLst>
              <a:gd name="connsiteX0" fmla="*/ 13458 w 9525"/>
              <a:gd name="connsiteY0" fmla="*/ 10037 h 3724275"/>
              <a:gd name="connsiteX1" fmla="*/ 13458 w 9525"/>
              <a:gd name="connsiteY1" fmla="*/ 3726094 h 372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24275">
                <a:moveTo>
                  <a:pt x="13458" y="10037"/>
                </a:moveTo>
                <a:lnTo>
                  <a:pt x="13458" y="3726094"/>
                </a:lnTo>
              </a:path>
            </a:pathLst>
          </a:custGeom>
          <a:ln w="1270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Freeform 443"> 
				</p:cNvPr>
          <p:cNvSpPr/>
          <p:nvPr/>
        </p:nvSpPr>
        <p:spPr>
          <a:xfrm>
            <a:off x="5486400" y="5743575"/>
            <a:ext cx="3057525" cy="9525"/>
          </a:xfrm>
          <a:custGeom>
            <a:avLst/>
            <a:gdLst>
              <a:gd name="connsiteX0" fmla="*/ 13458 w 3057525"/>
              <a:gd name="connsiteY0" fmla="*/ 11343 h 9525"/>
              <a:gd name="connsiteX1" fmla="*/ 3064537 w 3057525"/>
              <a:gd name="connsiteY1" fmla="*/ 1134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57525" h="9525">
                <a:moveTo>
                  <a:pt x="13458" y="11343"/>
                </a:moveTo>
                <a:lnTo>
                  <a:pt x="3064537" y="11343"/>
                </a:lnTo>
              </a:path>
            </a:pathLst>
          </a:custGeom>
          <a:ln w="15196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Freeform 444"> 
				</p:cNvPr>
          <p:cNvSpPr/>
          <p:nvPr/>
        </p:nvSpPr>
        <p:spPr>
          <a:xfrm>
            <a:off x="66675" y="914400"/>
            <a:ext cx="4657725" cy="285750"/>
          </a:xfrm>
          <a:custGeom>
            <a:avLst/>
            <a:gdLst>
              <a:gd name="connsiteX0" fmla="*/ 22606 w 4657725"/>
              <a:gd name="connsiteY0" fmla="*/ 23583 h 285750"/>
              <a:gd name="connsiteX1" fmla="*/ 4649343 w 4657725"/>
              <a:gd name="connsiteY1" fmla="*/ 23583 h 285750"/>
              <a:gd name="connsiteX2" fmla="*/ 4649343 w 4657725"/>
              <a:gd name="connsiteY2" fmla="*/ 282346 h 285750"/>
              <a:gd name="connsiteX3" fmla="*/ 22606 w 4657725"/>
              <a:gd name="connsiteY3" fmla="*/ 282346 h 285750"/>
              <a:gd name="connsiteX4" fmla="*/ 22606 w 4657725"/>
              <a:gd name="connsiteY4" fmla="*/ 23583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725" h="285750">
                <a:moveTo>
                  <a:pt x="22606" y="23583"/>
                </a:moveTo>
                <a:lnTo>
                  <a:pt x="4649343" y="23583"/>
                </a:lnTo>
                <a:lnTo>
                  <a:pt x="4649343" y="282346"/>
                </a:lnTo>
                <a:lnTo>
                  <a:pt x="22606" y="282346"/>
                </a:lnTo>
                <a:lnTo>
                  <a:pt x="22606" y="235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reeform 445"> 
				</p:cNvPr>
          <p:cNvSpPr/>
          <p:nvPr/>
        </p:nvSpPr>
        <p:spPr>
          <a:xfrm>
            <a:off x="76200" y="1181100"/>
            <a:ext cx="4638675" cy="5353050"/>
          </a:xfrm>
          <a:custGeom>
            <a:avLst/>
            <a:gdLst>
              <a:gd name="connsiteX0" fmla="*/ 13081 w 4638675"/>
              <a:gd name="connsiteY0" fmla="*/ 15646 h 5353050"/>
              <a:gd name="connsiteX1" fmla="*/ 4639818 w 4638675"/>
              <a:gd name="connsiteY1" fmla="*/ 15646 h 5353050"/>
              <a:gd name="connsiteX2" fmla="*/ 4639818 w 4638675"/>
              <a:gd name="connsiteY2" fmla="*/ 5357952 h 5353050"/>
              <a:gd name="connsiteX3" fmla="*/ 13081 w 4638675"/>
              <a:gd name="connsiteY3" fmla="*/ 5357952 h 5353050"/>
              <a:gd name="connsiteX4" fmla="*/ 13081 w 4638675"/>
              <a:gd name="connsiteY4" fmla="*/ 15646 h 5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8675" h="5353050">
                <a:moveTo>
                  <a:pt x="13081" y="15646"/>
                </a:moveTo>
                <a:lnTo>
                  <a:pt x="4639818" y="15646"/>
                </a:lnTo>
                <a:lnTo>
                  <a:pt x="4639818" y="5357952"/>
                </a:lnTo>
                <a:lnTo>
                  <a:pt x="13081" y="5357952"/>
                </a:lnTo>
                <a:lnTo>
                  <a:pt x="13081" y="1564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reeform 446"> 
				</p:cNvPr>
          <p:cNvSpPr/>
          <p:nvPr/>
        </p:nvSpPr>
        <p:spPr>
          <a:xfrm>
            <a:off x="4933950" y="885825"/>
            <a:ext cx="4057650" cy="285750"/>
          </a:xfrm>
          <a:custGeom>
            <a:avLst/>
            <a:gdLst>
              <a:gd name="connsiteX0" fmla="*/ 19431 w 4057650"/>
              <a:gd name="connsiteY0" fmla="*/ 22898 h 285750"/>
              <a:gd name="connsiteX1" fmla="*/ 4051681 w 4057650"/>
              <a:gd name="connsiteY1" fmla="*/ 22898 h 285750"/>
              <a:gd name="connsiteX2" fmla="*/ 4051681 w 4057650"/>
              <a:gd name="connsiteY2" fmla="*/ 281660 h 285750"/>
              <a:gd name="connsiteX3" fmla="*/ 19431 w 4057650"/>
              <a:gd name="connsiteY3" fmla="*/ 281660 h 285750"/>
              <a:gd name="connsiteX4" fmla="*/ 19431 w 4057650"/>
              <a:gd name="connsiteY4" fmla="*/ 22898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650" h="285750">
                <a:moveTo>
                  <a:pt x="19431" y="22898"/>
                </a:moveTo>
                <a:lnTo>
                  <a:pt x="4051681" y="22898"/>
                </a:lnTo>
                <a:lnTo>
                  <a:pt x="4051681" y="281660"/>
                </a:lnTo>
                <a:lnTo>
                  <a:pt x="19431" y="281660"/>
                </a:lnTo>
                <a:lnTo>
                  <a:pt x="19431" y="2289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reeform 447"> 
				</p:cNvPr>
          <p:cNvSpPr/>
          <p:nvPr/>
        </p:nvSpPr>
        <p:spPr>
          <a:xfrm>
            <a:off x="4943475" y="1181100"/>
            <a:ext cx="4048125" cy="5353050"/>
          </a:xfrm>
          <a:custGeom>
            <a:avLst/>
            <a:gdLst>
              <a:gd name="connsiteX0" fmla="*/ 11112 w 4048125"/>
              <a:gd name="connsiteY0" fmla="*/ 15646 h 5353050"/>
              <a:gd name="connsiteX1" fmla="*/ 4052887 w 4048125"/>
              <a:gd name="connsiteY1" fmla="*/ 15646 h 5353050"/>
              <a:gd name="connsiteX2" fmla="*/ 4052887 w 4048125"/>
              <a:gd name="connsiteY2" fmla="*/ 5357952 h 5353050"/>
              <a:gd name="connsiteX3" fmla="*/ 11112 w 4048125"/>
              <a:gd name="connsiteY3" fmla="*/ 5357952 h 5353050"/>
              <a:gd name="connsiteX4" fmla="*/ 11112 w 4048125"/>
              <a:gd name="connsiteY4" fmla="*/ 15646 h 535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25" h="5353050">
                <a:moveTo>
                  <a:pt x="11112" y="15646"/>
                </a:moveTo>
                <a:lnTo>
                  <a:pt x="4052887" y="15646"/>
                </a:lnTo>
                <a:lnTo>
                  <a:pt x="4052887" y="5357952"/>
                </a:lnTo>
                <a:lnTo>
                  <a:pt x="11112" y="5357952"/>
                </a:lnTo>
                <a:lnTo>
                  <a:pt x="11112" y="1564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reeform 448"> 
				</p:cNvPr>
          <p:cNvSpPr/>
          <p:nvPr/>
        </p:nvSpPr>
        <p:spPr>
          <a:xfrm>
            <a:off x="790575" y="2114550"/>
            <a:ext cx="9525" cy="3600450"/>
          </a:xfrm>
          <a:custGeom>
            <a:avLst/>
            <a:gdLst>
              <a:gd name="connsiteX0" fmla="*/ 13140 w 9525"/>
              <a:gd name="connsiteY0" fmla="*/ 11287 h 3600450"/>
              <a:gd name="connsiteX1" fmla="*/ 13140 w 9525"/>
              <a:gd name="connsiteY1" fmla="*/ 3608557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00450">
                <a:moveTo>
                  <a:pt x="13140" y="11287"/>
                </a:moveTo>
                <a:lnTo>
                  <a:pt x="13140" y="3608557"/>
                </a:lnTo>
              </a:path>
            </a:pathLst>
          </a:custGeom>
          <a:ln w="1270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reeform 449"> 
				</p:cNvPr>
          <p:cNvSpPr/>
          <p:nvPr/>
        </p:nvSpPr>
        <p:spPr>
          <a:xfrm>
            <a:off x="790575" y="5705475"/>
            <a:ext cx="3162300" cy="9525"/>
          </a:xfrm>
          <a:custGeom>
            <a:avLst/>
            <a:gdLst>
              <a:gd name="connsiteX0" fmla="*/ 13140 w 3162300"/>
              <a:gd name="connsiteY0" fmla="*/ 17631 h 9525"/>
              <a:gd name="connsiteX1" fmla="*/ 3163136 w 3162300"/>
              <a:gd name="connsiteY1" fmla="*/ 1763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2300" h="9525">
                <a:moveTo>
                  <a:pt x="13140" y="17631"/>
                </a:moveTo>
                <a:lnTo>
                  <a:pt x="3163136" y="17631"/>
                </a:lnTo>
              </a:path>
            </a:pathLst>
          </a:custGeom>
          <a:ln w="15252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Freeform 450"> 
				</p:cNvPr>
          <p:cNvSpPr/>
          <p:nvPr/>
        </p:nvSpPr>
        <p:spPr>
          <a:xfrm>
            <a:off x="304800" y="1971675"/>
            <a:ext cx="400050" cy="323850"/>
          </a:xfrm>
          <a:custGeom>
            <a:avLst/>
            <a:gdLst>
              <a:gd name="connsiteX0" fmla="*/ 18732 w 400050"/>
              <a:gd name="connsiteY0" fmla="*/ 10096 h 323850"/>
              <a:gd name="connsiteX1" fmla="*/ 406895 w 400050"/>
              <a:gd name="connsiteY1" fmla="*/ 10096 h 323850"/>
              <a:gd name="connsiteX2" fmla="*/ 406895 w 400050"/>
              <a:gd name="connsiteY2" fmla="*/ 325221 h 323850"/>
              <a:gd name="connsiteX3" fmla="*/ 18732 w 400050"/>
              <a:gd name="connsiteY3" fmla="*/ 325221 h 323850"/>
              <a:gd name="connsiteX4" fmla="*/ 18732 w 400050"/>
              <a:gd name="connsiteY4" fmla="*/ 10096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8732" y="10096"/>
                </a:moveTo>
                <a:lnTo>
                  <a:pt x="406895" y="10096"/>
                </a:lnTo>
                <a:lnTo>
                  <a:pt x="406895" y="325221"/>
                </a:lnTo>
                <a:lnTo>
                  <a:pt x="18732" y="325221"/>
                </a:lnTo>
                <a:lnTo>
                  <a:pt x="18732" y="1009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Freeform 451"> 
				</p:cNvPr>
          <p:cNvSpPr/>
          <p:nvPr/>
        </p:nvSpPr>
        <p:spPr>
          <a:xfrm>
            <a:off x="304800" y="2562225"/>
            <a:ext cx="400050" cy="323850"/>
          </a:xfrm>
          <a:custGeom>
            <a:avLst/>
            <a:gdLst>
              <a:gd name="connsiteX0" fmla="*/ 18732 w 400050"/>
              <a:gd name="connsiteY0" fmla="*/ 17869 h 323850"/>
              <a:gd name="connsiteX1" fmla="*/ 406895 w 400050"/>
              <a:gd name="connsiteY1" fmla="*/ 17869 h 323850"/>
              <a:gd name="connsiteX2" fmla="*/ 406895 w 400050"/>
              <a:gd name="connsiteY2" fmla="*/ 332994 h 323850"/>
              <a:gd name="connsiteX3" fmla="*/ 18732 w 400050"/>
              <a:gd name="connsiteY3" fmla="*/ 332994 h 323850"/>
              <a:gd name="connsiteX4" fmla="*/ 18732 w 400050"/>
              <a:gd name="connsiteY4" fmla="*/ 17869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8732" y="17869"/>
                </a:moveTo>
                <a:lnTo>
                  <a:pt x="406895" y="17869"/>
                </a:lnTo>
                <a:lnTo>
                  <a:pt x="406895" y="332994"/>
                </a:lnTo>
                <a:lnTo>
                  <a:pt x="18732" y="332994"/>
                </a:lnTo>
                <a:lnTo>
                  <a:pt x="18732" y="178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Freeform 452"> 
				</p:cNvPr>
          <p:cNvSpPr/>
          <p:nvPr/>
        </p:nvSpPr>
        <p:spPr>
          <a:xfrm>
            <a:off x="304800" y="3162300"/>
            <a:ext cx="400050" cy="323850"/>
          </a:xfrm>
          <a:custGeom>
            <a:avLst/>
            <a:gdLst>
              <a:gd name="connsiteX0" fmla="*/ 18732 w 400050"/>
              <a:gd name="connsiteY0" fmla="*/ 16116 h 323850"/>
              <a:gd name="connsiteX1" fmla="*/ 406895 w 400050"/>
              <a:gd name="connsiteY1" fmla="*/ 16116 h 323850"/>
              <a:gd name="connsiteX2" fmla="*/ 406895 w 400050"/>
              <a:gd name="connsiteY2" fmla="*/ 331241 h 323850"/>
              <a:gd name="connsiteX3" fmla="*/ 18732 w 400050"/>
              <a:gd name="connsiteY3" fmla="*/ 331241 h 323850"/>
              <a:gd name="connsiteX4" fmla="*/ 18732 w 400050"/>
              <a:gd name="connsiteY4" fmla="*/ 16116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8732" y="16116"/>
                </a:moveTo>
                <a:lnTo>
                  <a:pt x="406895" y="16116"/>
                </a:lnTo>
                <a:lnTo>
                  <a:pt x="406895" y="331241"/>
                </a:lnTo>
                <a:lnTo>
                  <a:pt x="18732" y="331241"/>
                </a:lnTo>
                <a:lnTo>
                  <a:pt x="18732" y="161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> 
				</p:cNvPr>
          <p:cNvSpPr/>
          <p:nvPr/>
        </p:nvSpPr>
        <p:spPr>
          <a:xfrm>
            <a:off x="304800" y="3762375"/>
            <a:ext cx="400050" cy="323850"/>
          </a:xfrm>
          <a:custGeom>
            <a:avLst/>
            <a:gdLst>
              <a:gd name="connsiteX0" fmla="*/ 18732 w 400050"/>
              <a:gd name="connsiteY0" fmla="*/ 14351 h 323850"/>
              <a:gd name="connsiteX1" fmla="*/ 406895 w 400050"/>
              <a:gd name="connsiteY1" fmla="*/ 14351 h 323850"/>
              <a:gd name="connsiteX2" fmla="*/ 406895 w 400050"/>
              <a:gd name="connsiteY2" fmla="*/ 329476 h 323850"/>
              <a:gd name="connsiteX3" fmla="*/ 18732 w 400050"/>
              <a:gd name="connsiteY3" fmla="*/ 329476 h 323850"/>
              <a:gd name="connsiteX4" fmla="*/ 18732 w 400050"/>
              <a:gd name="connsiteY4" fmla="*/ 14351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8732" y="14351"/>
                </a:moveTo>
                <a:lnTo>
                  <a:pt x="406895" y="14351"/>
                </a:lnTo>
                <a:lnTo>
                  <a:pt x="406895" y="329476"/>
                </a:lnTo>
                <a:lnTo>
                  <a:pt x="18732" y="329476"/>
                </a:lnTo>
                <a:lnTo>
                  <a:pt x="18732" y="143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> 
				</p:cNvPr>
          <p:cNvSpPr/>
          <p:nvPr/>
        </p:nvSpPr>
        <p:spPr>
          <a:xfrm>
            <a:off x="304800" y="4362450"/>
            <a:ext cx="400050" cy="323850"/>
          </a:xfrm>
          <a:custGeom>
            <a:avLst/>
            <a:gdLst>
              <a:gd name="connsiteX0" fmla="*/ 18732 w 400050"/>
              <a:gd name="connsiteY0" fmla="*/ 12598 h 323850"/>
              <a:gd name="connsiteX1" fmla="*/ 406895 w 400050"/>
              <a:gd name="connsiteY1" fmla="*/ 12598 h 323850"/>
              <a:gd name="connsiteX2" fmla="*/ 406895 w 400050"/>
              <a:gd name="connsiteY2" fmla="*/ 327723 h 323850"/>
              <a:gd name="connsiteX3" fmla="*/ 18732 w 400050"/>
              <a:gd name="connsiteY3" fmla="*/ 327723 h 323850"/>
              <a:gd name="connsiteX4" fmla="*/ 18732 w 400050"/>
              <a:gd name="connsiteY4" fmla="*/ 12598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8732" y="12598"/>
                </a:moveTo>
                <a:lnTo>
                  <a:pt x="406895" y="12598"/>
                </a:lnTo>
                <a:lnTo>
                  <a:pt x="406895" y="327723"/>
                </a:lnTo>
                <a:lnTo>
                  <a:pt x="18732" y="327723"/>
                </a:lnTo>
                <a:lnTo>
                  <a:pt x="18732" y="125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> 
				</p:cNvPr>
          <p:cNvSpPr/>
          <p:nvPr/>
        </p:nvSpPr>
        <p:spPr>
          <a:xfrm>
            <a:off x="409575" y="4962525"/>
            <a:ext cx="295275" cy="323850"/>
          </a:xfrm>
          <a:custGeom>
            <a:avLst/>
            <a:gdLst>
              <a:gd name="connsiteX0" fmla="*/ 13335 w 295275"/>
              <a:gd name="connsiteY0" fmla="*/ 10833 h 323850"/>
              <a:gd name="connsiteX1" fmla="*/ 302107 w 295275"/>
              <a:gd name="connsiteY1" fmla="*/ 10833 h 323850"/>
              <a:gd name="connsiteX2" fmla="*/ 302107 w 295275"/>
              <a:gd name="connsiteY2" fmla="*/ 325958 h 323850"/>
              <a:gd name="connsiteX3" fmla="*/ 13335 w 295275"/>
              <a:gd name="connsiteY3" fmla="*/ 325958 h 323850"/>
              <a:gd name="connsiteX4" fmla="*/ 13335 w 295275"/>
              <a:gd name="connsiteY4" fmla="*/ 1083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323850">
                <a:moveTo>
                  <a:pt x="13335" y="10833"/>
                </a:moveTo>
                <a:lnTo>
                  <a:pt x="302107" y="10833"/>
                </a:lnTo>
                <a:lnTo>
                  <a:pt x="302107" y="325958"/>
                </a:lnTo>
                <a:lnTo>
                  <a:pt x="13335" y="325958"/>
                </a:lnTo>
                <a:lnTo>
                  <a:pt x="13335" y="1083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> 
				</p:cNvPr>
          <p:cNvSpPr/>
          <p:nvPr/>
        </p:nvSpPr>
        <p:spPr>
          <a:xfrm>
            <a:off x="409575" y="5553075"/>
            <a:ext cx="295275" cy="333375"/>
          </a:xfrm>
          <a:custGeom>
            <a:avLst/>
            <a:gdLst>
              <a:gd name="connsiteX0" fmla="*/ 13335 w 295275"/>
              <a:gd name="connsiteY0" fmla="*/ 18605 h 333375"/>
              <a:gd name="connsiteX1" fmla="*/ 302107 w 295275"/>
              <a:gd name="connsiteY1" fmla="*/ 18605 h 333375"/>
              <a:gd name="connsiteX2" fmla="*/ 302107 w 295275"/>
              <a:gd name="connsiteY2" fmla="*/ 333730 h 333375"/>
              <a:gd name="connsiteX3" fmla="*/ 13335 w 295275"/>
              <a:gd name="connsiteY3" fmla="*/ 333730 h 333375"/>
              <a:gd name="connsiteX4" fmla="*/ 13335 w 295275"/>
              <a:gd name="connsiteY4" fmla="*/ 1860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5" h="333375">
                <a:moveTo>
                  <a:pt x="13335" y="18605"/>
                </a:moveTo>
                <a:lnTo>
                  <a:pt x="302107" y="18605"/>
                </a:lnTo>
                <a:lnTo>
                  <a:pt x="302107" y="333730"/>
                </a:lnTo>
                <a:lnTo>
                  <a:pt x="13335" y="333730"/>
                </a:lnTo>
                <a:lnTo>
                  <a:pt x="13335" y="1860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> 
				</p:cNvPr>
          <p:cNvSpPr/>
          <p:nvPr/>
        </p:nvSpPr>
        <p:spPr>
          <a:xfrm>
            <a:off x="4991100" y="1866900"/>
            <a:ext cx="400050" cy="323850"/>
          </a:xfrm>
          <a:custGeom>
            <a:avLst/>
            <a:gdLst>
              <a:gd name="connsiteX0" fmla="*/ 12953 w 400050"/>
              <a:gd name="connsiteY0" fmla="*/ 16916 h 323850"/>
              <a:gd name="connsiteX1" fmla="*/ 401116 w 400050"/>
              <a:gd name="connsiteY1" fmla="*/ 16916 h 323850"/>
              <a:gd name="connsiteX2" fmla="*/ 401116 w 400050"/>
              <a:gd name="connsiteY2" fmla="*/ 332041 h 323850"/>
              <a:gd name="connsiteX3" fmla="*/ 12953 w 400050"/>
              <a:gd name="connsiteY3" fmla="*/ 332041 h 323850"/>
              <a:gd name="connsiteX4" fmla="*/ 12953 w 400050"/>
              <a:gd name="connsiteY4" fmla="*/ 16916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2953" y="16916"/>
                </a:moveTo>
                <a:lnTo>
                  <a:pt x="401116" y="16916"/>
                </a:lnTo>
                <a:lnTo>
                  <a:pt x="401116" y="332041"/>
                </a:lnTo>
                <a:lnTo>
                  <a:pt x="12953" y="332041"/>
                </a:lnTo>
                <a:lnTo>
                  <a:pt x="12953" y="1691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> 
				</p:cNvPr>
          <p:cNvSpPr/>
          <p:nvPr/>
        </p:nvSpPr>
        <p:spPr>
          <a:xfrm>
            <a:off x="4991100" y="2486025"/>
            <a:ext cx="400050" cy="323850"/>
          </a:xfrm>
          <a:custGeom>
            <a:avLst/>
            <a:gdLst>
              <a:gd name="connsiteX0" fmla="*/ 12953 w 400050"/>
              <a:gd name="connsiteY0" fmla="*/ 17932 h 323850"/>
              <a:gd name="connsiteX1" fmla="*/ 401116 w 400050"/>
              <a:gd name="connsiteY1" fmla="*/ 17932 h 323850"/>
              <a:gd name="connsiteX2" fmla="*/ 401116 w 400050"/>
              <a:gd name="connsiteY2" fmla="*/ 333057 h 323850"/>
              <a:gd name="connsiteX3" fmla="*/ 12953 w 400050"/>
              <a:gd name="connsiteY3" fmla="*/ 333057 h 323850"/>
              <a:gd name="connsiteX4" fmla="*/ 12953 w 400050"/>
              <a:gd name="connsiteY4" fmla="*/ 1793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2953" y="17932"/>
                </a:moveTo>
                <a:lnTo>
                  <a:pt x="401116" y="17932"/>
                </a:lnTo>
                <a:lnTo>
                  <a:pt x="401116" y="333057"/>
                </a:lnTo>
                <a:lnTo>
                  <a:pt x="12953" y="333057"/>
                </a:lnTo>
                <a:lnTo>
                  <a:pt x="12953" y="179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> 
				</p:cNvPr>
          <p:cNvSpPr/>
          <p:nvPr/>
        </p:nvSpPr>
        <p:spPr>
          <a:xfrm>
            <a:off x="4991100" y="3105150"/>
            <a:ext cx="400050" cy="333375"/>
          </a:xfrm>
          <a:custGeom>
            <a:avLst/>
            <a:gdLst>
              <a:gd name="connsiteX0" fmla="*/ 12953 w 400050"/>
              <a:gd name="connsiteY0" fmla="*/ 18961 h 333375"/>
              <a:gd name="connsiteX1" fmla="*/ 401116 w 400050"/>
              <a:gd name="connsiteY1" fmla="*/ 18961 h 333375"/>
              <a:gd name="connsiteX2" fmla="*/ 401116 w 400050"/>
              <a:gd name="connsiteY2" fmla="*/ 334085 h 333375"/>
              <a:gd name="connsiteX3" fmla="*/ 12953 w 400050"/>
              <a:gd name="connsiteY3" fmla="*/ 334085 h 333375"/>
              <a:gd name="connsiteX4" fmla="*/ 12953 w 400050"/>
              <a:gd name="connsiteY4" fmla="*/ 18961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33375">
                <a:moveTo>
                  <a:pt x="12953" y="18961"/>
                </a:moveTo>
                <a:lnTo>
                  <a:pt x="401116" y="18961"/>
                </a:lnTo>
                <a:lnTo>
                  <a:pt x="401116" y="334085"/>
                </a:lnTo>
                <a:lnTo>
                  <a:pt x="12953" y="334085"/>
                </a:lnTo>
                <a:lnTo>
                  <a:pt x="12953" y="189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> 
				</p:cNvPr>
          <p:cNvSpPr/>
          <p:nvPr/>
        </p:nvSpPr>
        <p:spPr>
          <a:xfrm>
            <a:off x="4991100" y="3733800"/>
            <a:ext cx="400050" cy="323850"/>
          </a:xfrm>
          <a:custGeom>
            <a:avLst/>
            <a:gdLst>
              <a:gd name="connsiteX0" fmla="*/ 12953 w 400050"/>
              <a:gd name="connsiteY0" fmla="*/ 10452 h 323850"/>
              <a:gd name="connsiteX1" fmla="*/ 401116 w 400050"/>
              <a:gd name="connsiteY1" fmla="*/ 10452 h 323850"/>
              <a:gd name="connsiteX2" fmla="*/ 401116 w 400050"/>
              <a:gd name="connsiteY2" fmla="*/ 325577 h 323850"/>
              <a:gd name="connsiteX3" fmla="*/ 12953 w 400050"/>
              <a:gd name="connsiteY3" fmla="*/ 325577 h 323850"/>
              <a:gd name="connsiteX4" fmla="*/ 12953 w 400050"/>
              <a:gd name="connsiteY4" fmla="*/ 10452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2953" y="10452"/>
                </a:moveTo>
                <a:lnTo>
                  <a:pt x="401116" y="10452"/>
                </a:lnTo>
                <a:lnTo>
                  <a:pt x="401116" y="325577"/>
                </a:lnTo>
                <a:lnTo>
                  <a:pt x="12953" y="325577"/>
                </a:lnTo>
                <a:lnTo>
                  <a:pt x="12953" y="1045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> 
				</p:cNvPr>
          <p:cNvSpPr/>
          <p:nvPr/>
        </p:nvSpPr>
        <p:spPr>
          <a:xfrm>
            <a:off x="4991100" y="4352925"/>
            <a:ext cx="400050" cy="323850"/>
          </a:xfrm>
          <a:custGeom>
            <a:avLst/>
            <a:gdLst>
              <a:gd name="connsiteX0" fmla="*/ 12953 w 400050"/>
              <a:gd name="connsiteY0" fmla="*/ 11467 h 323850"/>
              <a:gd name="connsiteX1" fmla="*/ 401116 w 400050"/>
              <a:gd name="connsiteY1" fmla="*/ 11467 h 323850"/>
              <a:gd name="connsiteX2" fmla="*/ 401116 w 400050"/>
              <a:gd name="connsiteY2" fmla="*/ 326593 h 323850"/>
              <a:gd name="connsiteX3" fmla="*/ 12953 w 400050"/>
              <a:gd name="connsiteY3" fmla="*/ 326593 h 323850"/>
              <a:gd name="connsiteX4" fmla="*/ 12953 w 400050"/>
              <a:gd name="connsiteY4" fmla="*/ 11467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323850">
                <a:moveTo>
                  <a:pt x="12953" y="11467"/>
                </a:moveTo>
                <a:lnTo>
                  <a:pt x="401116" y="11467"/>
                </a:lnTo>
                <a:lnTo>
                  <a:pt x="401116" y="326593"/>
                </a:lnTo>
                <a:lnTo>
                  <a:pt x="12953" y="326593"/>
                </a:lnTo>
                <a:lnTo>
                  <a:pt x="12953" y="114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> 
				</p:cNvPr>
          <p:cNvSpPr/>
          <p:nvPr/>
        </p:nvSpPr>
        <p:spPr>
          <a:xfrm>
            <a:off x="5086350" y="4972050"/>
            <a:ext cx="304800" cy="323850"/>
          </a:xfrm>
          <a:custGeom>
            <a:avLst/>
            <a:gdLst>
              <a:gd name="connsiteX0" fmla="*/ 17081 w 304800"/>
              <a:gd name="connsiteY0" fmla="*/ 12484 h 323850"/>
              <a:gd name="connsiteX1" fmla="*/ 305854 w 304800"/>
              <a:gd name="connsiteY1" fmla="*/ 12484 h 323850"/>
              <a:gd name="connsiteX2" fmla="*/ 305854 w 304800"/>
              <a:gd name="connsiteY2" fmla="*/ 327609 h 323850"/>
              <a:gd name="connsiteX3" fmla="*/ 17081 w 304800"/>
              <a:gd name="connsiteY3" fmla="*/ 327609 h 323850"/>
              <a:gd name="connsiteX4" fmla="*/ 17081 w 304800"/>
              <a:gd name="connsiteY4" fmla="*/ 1248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23850">
                <a:moveTo>
                  <a:pt x="17081" y="12484"/>
                </a:moveTo>
                <a:lnTo>
                  <a:pt x="305854" y="12484"/>
                </a:lnTo>
                <a:lnTo>
                  <a:pt x="305854" y="327609"/>
                </a:lnTo>
                <a:lnTo>
                  <a:pt x="17081" y="327609"/>
                </a:lnTo>
                <a:lnTo>
                  <a:pt x="17081" y="1248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> 
				</p:cNvPr>
          <p:cNvSpPr/>
          <p:nvPr/>
        </p:nvSpPr>
        <p:spPr>
          <a:xfrm>
            <a:off x="3362325" y="5915025"/>
            <a:ext cx="790575" cy="447675"/>
          </a:xfrm>
          <a:custGeom>
            <a:avLst/>
            <a:gdLst>
              <a:gd name="connsiteX0" fmla="*/ 11988 w 790575"/>
              <a:gd name="connsiteY0" fmla="*/ 16344 h 447675"/>
              <a:gd name="connsiteX1" fmla="*/ 796087 w 790575"/>
              <a:gd name="connsiteY1" fmla="*/ 16344 h 447675"/>
              <a:gd name="connsiteX2" fmla="*/ 796087 w 790575"/>
              <a:gd name="connsiteY2" fmla="*/ 454571 h 447675"/>
              <a:gd name="connsiteX3" fmla="*/ 11988 w 790575"/>
              <a:gd name="connsiteY3" fmla="*/ 454571 h 447675"/>
              <a:gd name="connsiteX4" fmla="*/ 11988 w 790575"/>
              <a:gd name="connsiteY4" fmla="*/ 16344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447675">
                <a:moveTo>
                  <a:pt x="11988" y="16344"/>
                </a:moveTo>
                <a:lnTo>
                  <a:pt x="796087" y="16344"/>
                </a:lnTo>
                <a:lnTo>
                  <a:pt x="796087" y="454571"/>
                </a:lnTo>
                <a:lnTo>
                  <a:pt x="11988" y="454571"/>
                </a:lnTo>
                <a:lnTo>
                  <a:pt x="11988" y="1634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> 
				</p:cNvPr>
          <p:cNvSpPr/>
          <p:nvPr/>
        </p:nvSpPr>
        <p:spPr>
          <a:xfrm>
            <a:off x="7962900" y="5962650"/>
            <a:ext cx="790575" cy="447675"/>
          </a:xfrm>
          <a:custGeom>
            <a:avLst/>
            <a:gdLst>
              <a:gd name="connsiteX0" fmla="*/ 10985 w 790575"/>
              <a:gd name="connsiteY0" fmla="*/ 14351 h 447675"/>
              <a:gd name="connsiteX1" fmla="*/ 795083 w 790575"/>
              <a:gd name="connsiteY1" fmla="*/ 14351 h 447675"/>
              <a:gd name="connsiteX2" fmla="*/ 795083 w 790575"/>
              <a:gd name="connsiteY2" fmla="*/ 452577 h 447675"/>
              <a:gd name="connsiteX3" fmla="*/ 10985 w 790575"/>
              <a:gd name="connsiteY3" fmla="*/ 452577 h 447675"/>
              <a:gd name="connsiteX4" fmla="*/ 10985 w 790575"/>
              <a:gd name="connsiteY4" fmla="*/ 1435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575" h="447675">
                <a:moveTo>
                  <a:pt x="10985" y="14351"/>
                </a:moveTo>
                <a:lnTo>
                  <a:pt x="795083" y="14351"/>
                </a:lnTo>
                <a:lnTo>
                  <a:pt x="795083" y="452577"/>
                </a:lnTo>
                <a:lnTo>
                  <a:pt x="10985" y="452577"/>
                </a:lnTo>
                <a:lnTo>
                  <a:pt x="10985" y="1435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> 
				</p:cNvPr>
          <p:cNvSpPr/>
          <p:nvPr/>
        </p:nvSpPr>
        <p:spPr>
          <a:xfrm>
            <a:off x="5086350" y="5591175"/>
            <a:ext cx="304800" cy="323850"/>
          </a:xfrm>
          <a:custGeom>
            <a:avLst/>
            <a:gdLst>
              <a:gd name="connsiteX0" fmla="*/ 17081 w 304800"/>
              <a:gd name="connsiteY0" fmla="*/ 13513 h 323850"/>
              <a:gd name="connsiteX1" fmla="*/ 305854 w 304800"/>
              <a:gd name="connsiteY1" fmla="*/ 13513 h 323850"/>
              <a:gd name="connsiteX2" fmla="*/ 305854 w 304800"/>
              <a:gd name="connsiteY2" fmla="*/ 328638 h 323850"/>
              <a:gd name="connsiteX3" fmla="*/ 17081 w 304800"/>
              <a:gd name="connsiteY3" fmla="*/ 328638 h 323850"/>
              <a:gd name="connsiteX4" fmla="*/ 17081 w 304800"/>
              <a:gd name="connsiteY4" fmla="*/ 1351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323850">
                <a:moveTo>
                  <a:pt x="17081" y="13513"/>
                </a:moveTo>
                <a:lnTo>
                  <a:pt x="305854" y="13513"/>
                </a:lnTo>
                <a:lnTo>
                  <a:pt x="305854" y="328638"/>
                </a:lnTo>
                <a:lnTo>
                  <a:pt x="17081" y="328638"/>
                </a:lnTo>
                <a:lnTo>
                  <a:pt x="17081" y="1351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7" name="Picture 46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468" name="Picture 46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469" name="Picture 46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5" y="5343525"/>
            <a:ext cx="276225" cy="419100"/>
          </a:xfrm>
          <a:prstGeom prst="rect">
            <a:avLst/>
          </a:prstGeom>
        </p:spPr>
      </p:pic>
      <p:pic>
        <p:nvPicPr>
          <p:cNvPr id="470" name="Picture 47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5" y="4981575"/>
            <a:ext cx="285750" cy="781050"/>
          </a:xfrm>
          <a:prstGeom prst="rect">
            <a:avLst/>
          </a:prstGeom>
        </p:spPr>
      </p:pic>
      <p:pic>
        <p:nvPicPr>
          <p:cNvPr id="471" name="Picture 47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075" y="4686300"/>
            <a:ext cx="285750" cy="1076325"/>
          </a:xfrm>
          <a:prstGeom prst="rect">
            <a:avLst/>
          </a:prstGeom>
        </p:spPr>
      </p:pic>
      <p:pic>
        <p:nvPicPr>
          <p:cNvPr id="472" name="Picture 47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075" y="4324350"/>
            <a:ext cx="285750" cy="1438275"/>
          </a:xfrm>
          <a:prstGeom prst="rect">
            <a:avLst/>
          </a:prstGeom>
        </p:spPr>
      </p:pic>
      <p:pic>
        <p:nvPicPr>
          <p:cNvPr id="473" name="Picture 47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075" y="4000500"/>
            <a:ext cx="285750" cy="1762125"/>
          </a:xfrm>
          <a:prstGeom prst="rect">
            <a:avLst/>
          </a:prstGeom>
        </p:spPr>
      </p:pic>
      <p:pic>
        <p:nvPicPr>
          <p:cNvPr id="474" name="Picture 47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8075" y="2714625"/>
            <a:ext cx="590550" cy="3048000"/>
          </a:xfrm>
          <a:prstGeom prst="rect">
            <a:avLst/>
          </a:prstGeom>
        </p:spPr>
      </p:pic>
      <p:pic>
        <p:nvPicPr>
          <p:cNvPr id="475" name="Picture 475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075" y="2714625"/>
            <a:ext cx="285750" cy="3048000"/>
          </a:xfrm>
          <a:prstGeom prst="rect">
            <a:avLst/>
          </a:prstGeom>
        </p:spPr>
      </p:pic>
      <p:pic>
        <p:nvPicPr>
          <p:cNvPr id="476" name="Picture 476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25" y="933450"/>
            <a:ext cx="4638675" cy="266700"/>
          </a:xfrm>
          <a:prstGeom prst="rect">
            <a:avLst/>
          </a:prstGeom>
        </p:spPr>
      </p:pic>
      <p:pic>
        <p:nvPicPr>
          <p:cNvPr id="477" name="Picture 477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000" y="904875"/>
            <a:ext cx="4038600" cy="266700"/>
          </a:xfrm>
          <a:prstGeom prst="rect">
            <a:avLst/>
          </a:prstGeom>
        </p:spPr>
      </p:pic>
      <p:pic>
        <p:nvPicPr>
          <p:cNvPr id="478" name="Picture 478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250" y="4295775"/>
            <a:ext cx="295275" cy="1438275"/>
          </a:xfrm>
          <a:prstGeom prst="rect">
            <a:avLst/>
          </a:prstGeom>
        </p:spPr>
      </p:pic>
      <p:pic>
        <p:nvPicPr>
          <p:cNvPr id="479" name="Picture 479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7775" y="3962400"/>
            <a:ext cx="295275" cy="1771650"/>
          </a:xfrm>
          <a:prstGeom prst="rect">
            <a:avLst/>
          </a:prstGeom>
        </p:spPr>
      </p:pic>
      <p:pic>
        <p:nvPicPr>
          <p:cNvPr id="480" name="Picture 480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47825" y="3733800"/>
            <a:ext cx="285750" cy="2000250"/>
          </a:xfrm>
          <a:prstGeom prst="rect">
            <a:avLst/>
          </a:prstGeom>
        </p:spPr>
      </p:pic>
      <p:pic>
        <p:nvPicPr>
          <p:cNvPr id="481" name="Picture 481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8350" y="3476625"/>
            <a:ext cx="295275" cy="2257425"/>
          </a:xfrm>
          <a:prstGeom prst="rect">
            <a:avLst/>
          </a:prstGeom>
        </p:spPr>
      </p:pic>
      <p:pic>
        <p:nvPicPr>
          <p:cNvPr id="482" name="Picture 482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38400" y="3276600"/>
            <a:ext cx="285750" cy="2457450"/>
          </a:xfrm>
          <a:prstGeom prst="rect">
            <a:avLst/>
          </a:prstGeom>
        </p:spPr>
      </p:pic>
      <p:pic>
        <p:nvPicPr>
          <p:cNvPr id="483" name="Picture 483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28925" y="2257425"/>
            <a:ext cx="533400" cy="3476625"/>
          </a:xfrm>
          <a:prstGeom prst="rect">
            <a:avLst/>
          </a:prstGeom>
        </p:spPr>
      </p:pic>
      <p:pic>
        <p:nvPicPr>
          <p:cNvPr id="484" name="Picture 484">
					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19500" y="2486025"/>
            <a:ext cx="285750" cy="3248025"/>
          </a:xfrm>
          <a:prstGeom prst="rect">
            <a:avLst/>
          </a:prstGeom>
        </p:spPr>
      </p:pic>
      <p:pic>
        <p:nvPicPr>
          <p:cNvPr id="485" name="Picture 485">
					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67275" y="1609725"/>
            <a:ext cx="1381125" cy="371475"/>
          </a:xfrm>
          <a:prstGeom prst="rect">
            <a:avLst/>
          </a:prstGeom>
        </p:spPr>
      </p:pic>
      <p:pic>
        <p:nvPicPr>
          <p:cNvPr id="486" name="Picture 486">
					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4775" y="1685925"/>
            <a:ext cx="1381125" cy="371475"/>
          </a:xfrm>
          <a:prstGeom prst="rect">
            <a:avLst/>
          </a:prstGeom>
        </p:spPr>
      </p:pic>
      <p:sp>
        <p:nvSpPr>
          <p:cNvPr id="486" name="TextBox 486"/>
          <p:cNvSpPr txBox="1"/>
          <p:nvPr/>
        </p:nvSpPr>
        <p:spPr>
          <a:xfrm>
            <a:off x="417597" y="2033417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487" name="TextBox 487"/>
          <p:cNvSpPr txBox="1"/>
          <p:nvPr/>
        </p:nvSpPr>
        <p:spPr>
          <a:xfrm>
            <a:off x="417596" y="2631734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488" name="TextBox 488"/>
          <p:cNvSpPr txBox="1"/>
          <p:nvPr/>
        </p:nvSpPr>
        <p:spPr>
          <a:xfrm>
            <a:off x="5098116" y="1935458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30</a:t>
            </a:r>
          </a:p>
        </p:txBody>
      </p:sp>
      <p:sp>
        <p:nvSpPr>
          <p:cNvPr id="489" name="TextBox 489"/>
          <p:cNvSpPr txBox="1"/>
          <p:nvPr/>
        </p:nvSpPr>
        <p:spPr>
          <a:xfrm>
            <a:off x="5098116" y="2555601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25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417596" y="3230051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5098116" y="3175745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417596" y="3828367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5098116" y="3795888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15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417596" y="4426685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5098116" y="4416033"/>
            <a:ext cx="19827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592673" y="5667653"/>
            <a:ext cx="73736" cy="120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3539444" y="5994083"/>
            <a:ext cx="445533" cy="152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3"/>
              </a:lnSpc>
            </a:pP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年度末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3531627" y="6171130"/>
            <a:ext cx="449394" cy="1529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3"/>
              </a:lnSpc>
            </a:pP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（予想）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6923194" y="5853784"/>
            <a:ext cx="587337" cy="167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8"/>
              </a:lnSpc>
            </a:pP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2014/3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8134543" y="6046281"/>
            <a:ext cx="454256" cy="167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8"/>
              </a:lnSpc>
            </a:pPr>
            <a:r>
              <a:rPr lang="en-US" altLang="zh-CN" sz="1253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年度末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8134543" y="6238779"/>
            <a:ext cx="454256" cy="167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8"/>
              </a:lnSpc>
            </a:pPr>
            <a:r>
              <a:rPr lang="en-US" altLang="zh-CN" sz="1253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（予想）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269494" y="106505"/>
            <a:ext cx="3673817" cy="18673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07746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2725">
              <a:lnSpc>
                <a:spcPts val="1996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DOCOMO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Smartphone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Users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5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subs)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5035589" y="897563"/>
            <a:ext cx="3054409" cy="10042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13046">
              <a:lnSpc>
                <a:spcPts val="1888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“Xi”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Subscriptions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19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subs)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358183" y="2070383"/>
            <a:ext cx="308226" cy="724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2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2,500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3395526" y="1981061"/>
            <a:ext cx="76229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27.00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5068317" y="1981191"/>
            <a:ext cx="298548" cy="744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988"/>
              </a:lnSpc>
            </a:pP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6"/>
              </a:lnSpc>
            </a:pP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2,500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7911875" y="2262797"/>
            <a:ext cx="76229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25.00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2540867" y="2783905"/>
            <a:ext cx="76229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21.57</a:t>
            </a:r>
          </a:p>
        </p:txBody>
      </p:sp>
      <p:sp>
        <p:nvSpPr>
          <p:cNvPr id="509" name="TextBox 509"/>
          <p:cNvSpPr txBox="1"/>
          <p:nvPr/>
        </p:nvSpPr>
        <p:spPr>
          <a:xfrm>
            <a:off x="358183" y="3269473"/>
            <a:ext cx="308226" cy="1923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50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2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9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3795">
              <a:lnSpc>
                <a:spcPts val="1752"/>
              </a:lnSpc>
            </a:pPr>
            <a:r>
              <a:rPr lang="en-US" altLang="zh-CN" sz="93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500</a:t>
            </a:r>
          </a:p>
        </p:txBody>
      </p:sp>
      <p:sp>
        <p:nvSpPr>
          <p:cNvPr id="510" name="TextBox 510"/>
          <p:cNvSpPr txBox="1"/>
          <p:nvPr/>
        </p:nvSpPr>
        <p:spPr>
          <a:xfrm>
            <a:off x="5068317" y="3219876"/>
            <a:ext cx="298547" cy="19835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88"/>
              </a:lnSpc>
            </a:pP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6"/>
              </a:lnSpc>
            </a:pP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76"/>
              </a:lnSpc>
            </a:pP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0850">
              <a:lnSpc>
                <a:spcPts val="1876"/>
              </a:lnSpc>
            </a:pP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500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7154204" y="3335677"/>
            <a:ext cx="76229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16.40</a:t>
            </a:r>
          </a:p>
        </p:txBody>
      </p:sp>
      <p:sp>
        <p:nvSpPr>
          <p:cNvPr id="512" name="TextBox 512"/>
          <p:cNvSpPr txBox="1"/>
          <p:nvPr/>
        </p:nvSpPr>
        <p:spPr>
          <a:xfrm>
            <a:off x="517137" y="5623317"/>
            <a:ext cx="9913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513" name="TextBox 513"/>
          <p:cNvSpPr txBox="1"/>
          <p:nvPr/>
        </p:nvSpPr>
        <p:spPr>
          <a:xfrm>
            <a:off x="717735" y="5817036"/>
            <a:ext cx="2451255" cy="3299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3"/>
              </a:lnSpc>
            </a:pP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2013/3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2014/3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</a:p>
          <a:p>
            <a:pPr indent="187592">
              <a:lnSpc>
                <a:spcPts val="1394"/>
              </a:lnSpc>
            </a:pP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1Q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 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2Q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3Q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4Q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 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1Q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</a:t>
            </a:r>
            <a:r>
              <a:rPr lang="en-US" altLang="zh-CN" sz="1186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3200240" y="6007640"/>
            <a:ext cx="191256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・・・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3470192" y="5817036"/>
            <a:ext cx="592094" cy="4998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884">
              <a:lnSpc>
                <a:spcPts val="1203"/>
              </a:lnSpc>
            </a:pPr>
            <a:r>
              <a:rPr lang="en-US" altLang="zh-CN" sz="118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</a:p>
          <a:p>
            <a:pPr indent="4486">
              <a:lnSpc>
                <a:spcPts val="1411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Full-year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-forecast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5197657" y="5656323"/>
            <a:ext cx="169208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0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40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5393866" y="5853783"/>
            <a:ext cx="2402115" cy="359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18"/>
              </a:lnSpc>
            </a:pPr>
            <a:r>
              <a:rPr lang="en-US" altLang="zh-CN" sz="1253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  <a:r>
              <a:rPr lang="en-US" altLang="zh-CN" sz="1253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2013/3</a:t>
            </a:r>
          </a:p>
          <a:p>
            <a:pPr indent="196843">
              <a:lnSpc>
                <a:spcPts val="1515"/>
              </a:lnSpc>
            </a:pP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1Q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2Q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3Q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4Q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 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1Q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           </a:t>
            </a:r>
            <a:r>
              <a:rPr lang="en-US" altLang="zh-CN" sz="1253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518" name="TextBox 518"/>
          <p:cNvSpPr txBox="1"/>
          <p:nvPr/>
        </p:nvSpPr>
        <p:spPr>
          <a:xfrm>
            <a:off x="7820972" y="6079647"/>
            <a:ext cx="191255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・・・</a:t>
            </a:r>
          </a:p>
        </p:txBody>
      </p:sp>
      <p:sp>
        <p:nvSpPr>
          <p:cNvPr id="519" name="TextBox 519"/>
          <p:cNvSpPr txBox="1"/>
          <p:nvPr/>
        </p:nvSpPr>
        <p:spPr>
          <a:xfrm>
            <a:off x="8069763" y="5853783"/>
            <a:ext cx="592094" cy="508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063">
              <a:lnSpc>
                <a:spcPts val="1318"/>
              </a:lnSpc>
            </a:pPr>
            <a:r>
              <a:rPr lang="en-US" altLang="zh-CN" sz="1253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</a:p>
          <a:p>
            <a:pPr indent="4486">
              <a:lnSpc>
                <a:spcPts val="136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Full-year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-forecast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Freeform 523"> 
				</p:cNvPr>
          <p:cNvSpPr/>
          <p:nvPr/>
        </p:nvSpPr>
        <p:spPr>
          <a:xfrm>
            <a:off x="942975" y="4752975"/>
            <a:ext cx="257175" cy="9525"/>
          </a:xfrm>
          <a:custGeom>
            <a:avLst/>
            <a:gdLst>
              <a:gd name="connsiteX0" fmla="*/ 16348 w 257175"/>
              <a:gd name="connsiteY0" fmla="*/ 13707 h 9525"/>
              <a:gd name="connsiteX1" fmla="*/ 265864 w 257175"/>
              <a:gd name="connsiteY1" fmla="*/ 137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6348" y="13707"/>
                </a:moveTo>
                <a:lnTo>
                  <a:pt x="265864" y="1370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reeform 524"> 
				</p:cNvPr>
          <p:cNvSpPr/>
          <p:nvPr/>
        </p:nvSpPr>
        <p:spPr>
          <a:xfrm>
            <a:off x="1714500" y="4752975"/>
            <a:ext cx="257175" cy="9525"/>
          </a:xfrm>
          <a:custGeom>
            <a:avLst/>
            <a:gdLst>
              <a:gd name="connsiteX0" fmla="*/ 11193 w 257175"/>
              <a:gd name="connsiteY0" fmla="*/ 13706 h 9525"/>
              <a:gd name="connsiteX1" fmla="*/ 260709 w 257175"/>
              <a:gd name="connsiteY1" fmla="*/ 137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1193" y="13706"/>
                </a:moveTo>
                <a:lnTo>
                  <a:pt x="260709" y="1370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reeform 525"> 
				</p:cNvPr>
          <p:cNvSpPr/>
          <p:nvPr/>
        </p:nvSpPr>
        <p:spPr>
          <a:xfrm>
            <a:off x="2476500" y="4752975"/>
            <a:ext cx="257175" cy="9525"/>
          </a:xfrm>
          <a:custGeom>
            <a:avLst/>
            <a:gdLst>
              <a:gd name="connsiteX0" fmla="*/ 15563 w 257175"/>
              <a:gd name="connsiteY0" fmla="*/ 13706 h 9525"/>
              <a:gd name="connsiteX1" fmla="*/ 265079 w 257175"/>
              <a:gd name="connsiteY1" fmla="*/ 137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5563" y="13706"/>
                </a:moveTo>
                <a:lnTo>
                  <a:pt x="265079" y="1370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reeform 526"> 
				</p:cNvPr>
          <p:cNvSpPr/>
          <p:nvPr/>
        </p:nvSpPr>
        <p:spPr>
          <a:xfrm>
            <a:off x="3248025" y="4752975"/>
            <a:ext cx="257175" cy="9525"/>
          </a:xfrm>
          <a:custGeom>
            <a:avLst/>
            <a:gdLst>
              <a:gd name="connsiteX0" fmla="*/ 10408 w 257175"/>
              <a:gd name="connsiteY0" fmla="*/ 13705 h 9525"/>
              <a:gd name="connsiteX1" fmla="*/ 259924 w 257175"/>
              <a:gd name="connsiteY1" fmla="*/ 137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0408" y="13705"/>
                </a:moveTo>
                <a:lnTo>
                  <a:pt x="259924" y="1370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reeform 527"> 
				</p:cNvPr>
          <p:cNvSpPr/>
          <p:nvPr/>
        </p:nvSpPr>
        <p:spPr>
          <a:xfrm>
            <a:off x="4010025" y="4752975"/>
            <a:ext cx="257175" cy="9525"/>
          </a:xfrm>
          <a:custGeom>
            <a:avLst/>
            <a:gdLst>
              <a:gd name="connsiteX0" fmla="*/ 14777 w 257175"/>
              <a:gd name="connsiteY0" fmla="*/ 13704 h 9525"/>
              <a:gd name="connsiteX1" fmla="*/ 264293 w 257175"/>
              <a:gd name="connsiteY1" fmla="*/ 1370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4777" y="13704"/>
                </a:moveTo>
                <a:lnTo>
                  <a:pt x="264293" y="1370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reeform 528"> 
				</p:cNvPr>
          <p:cNvSpPr/>
          <p:nvPr/>
        </p:nvSpPr>
        <p:spPr>
          <a:xfrm>
            <a:off x="4781550" y="4752975"/>
            <a:ext cx="257175" cy="9525"/>
          </a:xfrm>
          <a:custGeom>
            <a:avLst/>
            <a:gdLst>
              <a:gd name="connsiteX0" fmla="*/ 9622 w 257175"/>
              <a:gd name="connsiteY0" fmla="*/ 13703 h 9525"/>
              <a:gd name="connsiteX1" fmla="*/ 259138 w 257175"/>
              <a:gd name="connsiteY1" fmla="*/ 137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9622" y="13703"/>
                </a:moveTo>
                <a:lnTo>
                  <a:pt x="259138" y="1370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reeform 529"> 
				</p:cNvPr>
          <p:cNvSpPr/>
          <p:nvPr/>
        </p:nvSpPr>
        <p:spPr>
          <a:xfrm>
            <a:off x="5543550" y="4752975"/>
            <a:ext cx="257175" cy="9525"/>
          </a:xfrm>
          <a:custGeom>
            <a:avLst/>
            <a:gdLst>
              <a:gd name="connsiteX0" fmla="*/ 13992 w 257175"/>
              <a:gd name="connsiteY0" fmla="*/ 13703 h 9525"/>
              <a:gd name="connsiteX1" fmla="*/ 263507 w 257175"/>
              <a:gd name="connsiteY1" fmla="*/ 1370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992" y="13703"/>
                </a:moveTo>
                <a:lnTo>
                  <a:pt x="263507" y="1370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reeform 530"> 
				</p:cNvPr>
          <p:cNvSpPr/>
          <p:nvPr/>
        </p:nvSpPr>
        <p:spPr>
          <a:xfrm>
            <a:off x="6305550" y="4752975"/>
            <a:ext cx="266700" cy="9525"/>
          </a:xfrm>
          <a:custGeom>
            <a:avLst/>
            <a:gdLst>
              <a:gd name="connsiteX0" fmla="*/ 18361 w 266700"/>
              <a:gd name="connsiteY0" fmla="*/ 13702 h 9525"/>
              <a:gd name="connsiteX1" fmla="*/ 267877 w 266700"/>
              <a:gd name="connsiteY1" fmla="*/ 137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1" y="13702"/>
                </a:moveTo>
                <a:lnTo>
                  <a:pt x="267877" y="1370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> 
				</p:cNvPr>
          <p:cNvSpPr/>
          <p:nvPr/>
        </p:nvSpPr>
        <p:spPr>
          <a:xfrm>
            <a:off x="7077075" y="4752975"/>
            <a:ext cx="257175" cy="9525"/>
          </a:xfrm>
          <a:custGeom>
            <a:avLst/>
            <a:gdLst>
              <a:gd name="connsiteX0" fmla="*/ 13206 w 257175"/>
              <a:gd name="connsiteY0" fmla="*/ 13701 h 9525"/>
              <a:gd name="connsiteX1" fmla="*/ 262722 w 257175"/>
              <a:gd name="connsiteY1" fmla="*/ 137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206" y="13701"/>
                </a:moveTo>
                <a:lnTo>
                  <a:pt x="262722" y="1370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> 
				</p:cNvPr>
          <p:cNvSpPr/>
          <p:nvPr/>
        </p:nvSpPr>
        <p:spPr>
          <a:xfrm>
            <a:off x="7839075" y="4752975"/>
            <a:ext cx="266700" cy="9525"/>
          </a:xfrm>
          <a:custGeom>
            <a:avLst/>
            <a:gdLst>
              <a:gd name="connsiteX0" fmla="*/ 17577 w 266700"/>
              <a:gd name="connsiteY0" fmla="*/ 13700 h 9525"/>
              <a:gd name="connsiteX1" fmla="*/ 267092 w 266700"/>
              <a:gd name="connsiteY1" fmla="*/ 137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7" y="13700"/>
                </a:moveTo>
                <a:lnTo>
                  <a:pt x="267092" y="1370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> 
				</p:cNvPr>
          <p:cNvSpPr/>
          <p:nvPr/>
        </p:nvSpPr>
        <p:spPr>
          <a:xfrm>
            <a:off x="942975" y="4752975"/>
            <a:ext cx="257175" cy="9525"/>
          </a:xfrm>
          <a:custGeom>
            <a:avLst/>
            <a:gdLst>
              <a:gd name="connsiteX0" fmla="*/ 16348 w 257175"/>
              <a:gd name="connsiteY0" fmla="*/ 13699 h 9525"/>
              <a:gd name="connsiteX1" fmla="*/ 265864 w 257175"/>
              <a:gd name="connsiteY1" fmla="*/ 136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6348" y="13699"/>
                </a:moveTo>
                <a:lnTo>
                  <a:pt x="265864" y="1369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> 
				</p:cNvPr>
          <p:cNvSpPr/>
          <p:nvPr/>
        </p:nvSpPr>
        <p:spPr>
          <a:xfrm>
            <a:off x="1714500" y="4752975"/>
            <a:ext cx="257175" cy="9525"/>
          </a:xfrm>
          <a:custGeom>
            <a:avLst/>
            <a:gdLst>
              <a:gd name="connsiteX0" fmla="*/ 11193 w 257175"/>
              <a:gd name="connsiteY0" fmla="*/ 13699 h 9525"/>
              <a:gd name="connsiteX1" fmla="*/ 260709 w 257175"/>
              <a:gd name="connsiteY1" fmla="*/ 136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1193" y="13699"/>
                </a:moveTo>
                <a:lnTo>
                  <a:pt x="260709" y="1369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> 
				</p:cNvPr>
          <p:cNvSpPr/>
          <p:nvPr/>
        </p:nvSpPr>
        <p:spPr>
          <a:xfrm>
            <a:off x="2476500" y="4752975"/>
            <a:ext cx="257175" cy="9525"/>
          </a:xfrm>
          <a:custGeom>
            <a:avLst/>
            <a:gdLst>
              <a:gd name="connsiteX0" fmla="*/ 15563 w 257175"/>
              <a:gd name="connsiteY0" fmla="*/ 13698 h 9525"/>
              <a:gd name="connsiteX1" fmla="*/ 265078 w 257175"/>
              <a:gd name="connsiteY1" fmla="*/ 136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5563" y="13698"/>
                </a:moveTo>
                <a:lnTo>
                  <a:pt x="265078" y="1369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> 
				</p:cNvPr>
          <p:cNvSpPr/>
          <p:nvPr/>
        </p:nvSpPr>
        <p:spPr>
          <a:xfrm>
            <a:off x="3248025" y="4752975"/>
            <a:ext cx="257175" cy="9525"/>
          </a:xfrm>
          <a:custGeom>
            <a:avLst/>
            <a:gdLst>
              <a:gd name="connsiteX0" fmla="*/ 10407 w 257175"/>
              <a:gd name="connsiteY0" fmla="*/ 13697 h 9525"/>
              <a:gd name="connsiteX1" fmla="*/ 259924 w 257175"/>
              <a:gd name="connsiteY1" fmla="*/ 1369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0407" y="13697"/>
                </a:moveTo>
                <a:lnTo>
                  <a:pt x="259924" y="1369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> 
				</p:cNvPr>
          <p:cNvSpPr/>
          <p:nvPr/>
        </p:nvSpPr>
        <p:spPr>
          <a:xfrm>
            <a:off x="4010025" y="4752975"/>
            <a:ext cx="257175" cy="9525"/>
          </a:xfrm>
          <a:custGeom>
            <a:avLst/>
            <a:gdLst>
              <a:gd name="connsiteX0" fmla="*/ 14777 w 257175"/>
              <a:gd name="connsiteY0" fmla="*/ 13696 h 9525"/>
              <a:gd name="connsiteX1" fmla="*/ 264293 w 257175"/>
              <a:gd name="connsiteY1" fmla="*/ 136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4777" y="13696"/>
                </a:moveTo>
                <a:lnTo>
                  <a:pt x="264293" y="1369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> 
				</p:cNvPr>
          <p:cNvSpPr/>
          <p:nvPr/>
        </p:nvSpPr>
        <p:spPr>
          <a:xfrm>
            <a:off x="4781550" y="4752975"/>
            <a:ext cx="257175" cy="9525"/>
          </a:xfrm>
          <a:custGeom>
            <a:avLst/>
            <a:gdLst>
              <a:gd name="connsiteX0" fmla="*/ 9621 w 257175"/>
              <a:gd name="connsiteY0" fmla="*/ 13696 h 9525"/>
              <a:gd name="connsiteX1" fmla="*/ 259137 w 257175"/>
              <a:gd name="connsiteY1" fmla="*/ 136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9621" y="13696"/>
                </a:moveTo>
                <a:lnTo>
                  <a:pt x="259137" y="1369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> 
				</p:cNvPr>
          <p:cNvSpPr/>
          <p:nvPr/>
        </p:nvSpPr>
        <p:spPr>
          <a:xfrm>
            <a:off x="5543550" y="4752975"/>
            <a:ext cx="257175" cy="9525"/>
          </a:xfrm>
          <a:custGeom>
            <a:avLst/>
            <a:gdLst>
              <a:gd name="connsiteX0" fmla="*/ 13992 w 257175"/>
              <a:gd name="connsiteY0" fmla="*/ 13695 h 9525"/>
              <a:gd name="connsiteX1" fmla="*/ 263507 w 257175"/>
              <a:gd name="connsiteY1" fmla="*/ 136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992" y="13695"/>
                </a:moveTo>
                <a:lnTo>
                  <a:pt x="263507" y="1369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> 
				</p:cNvPr>
          <p:cNvSpPr/>
          <p:nvPr/>
        </p:nvSpPr>
        <p:spPr>
          <a:xfrm>
            <a:off x="6305550" y="4752975"/>
            <a:ext cx="266700" cy="9525"/>
          </a:xfrm>
          <a:custGeom>
            <a:avLst/>
            <a:gdLst>
              <a:gd name="connsiteX0" fmla="*/ 18361 w 266700"/>
              <a:gd name="connsiteY0" fmla="*/ 13694 h 9525"/>
              <a:gd name="connsiteX1" fmla="*/ 267877 w 266700"/>
              <a:gd name="connsiteY1" fmla="*/ 1369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1" y="13694"/>
                </a:moveTo>
                <a:lnTo>
                  <a:pt x="267877" y="1369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> 
				</p:cNvPr>
          <p:cNvSpPr/>
          <p:nvPr/>
        </p:nvSpPr>
        <p:spPr>
          <a:xfrm>
            <a:off x="7077075" y="4752975"/>
            <a:ext cx="257175" cy="9525"/>
          </a:xfrm>
          <a:custGeom>
            <a:avLst/>
            <a:gdLst>
              <a:gd name="connsiteX0" fmla="*/ 13206 w 257175"/>
              <a:gd name="connsiteY0" fmla="*/ 13693 h 9525"/>
              <a:gd name="connsiteX1" fmla="*/ 262721 w 257175"/>
              <a:gd name="connsiteY1" fmla="*/ 1369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206" y="13693"/>
                </a:moveTo>
                <a:lnTo>
                  <a:pt x="262721" y="1369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> 
				</p:cNvPr>
          <p:cNvSpPr/>
          <p:nvPr/>
        </p:nvSpPr>
        <p:spPr>
          <a:xfrm>
            <a:off x="7839075" y="4752975"/>
            <a:ext cx="266700" cy="9525"/>
          </a:xfrm>
          <a:custGeom>
            <a:avLst/>
            <a:gdLst>
              <a:gd name="connsiteX0" fmla="*/ 17575 w 266700"/>
              <a:gd name="connsiteY0" fmla="*/ 13692 h 9525"/>
              <a:gd name="connsiteX1" fmla="*/ 267091 w 266700"/>
              <a:gd name="connsiteY1" fmla="*/ 136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5" y="13692"/>
                </a:moveTo>
                <a:lnTo>
                  <a:pt x="267091" y="1369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> 
				</p:cNvPr>
          <p:cNvSpPr/>
          <p:nvPr/>
        </p:nvSpPr>
        <p:spPr>
          <a:xfrm>
            <a:off x="942975" y="3371850"/>
            <a:ext cx="257175" cy="19050"/>
          </a:xfrm>
          <a:custGeom>
            <a:avLst/>
            <a:gdLst>
              <a:gd name="connsiteX0" fmla="*/ 16348 w 257175"/>
              <a:gd name="connsiteY0" fmla="*/ 9766 h 19050"/>
              <a:gd name="connsiteX1" fmla="*/ 265864 w 257175"/>
              <a:gd name="connsiteY1" fmla="*/ 284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19050">
                <a:moveTo>
                  <a:pt x="16348" y="9766"/>
                </a:moveTo>
                <a:lnTo>
                  <a:pt x="265864" y="2848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> 
				</p:cNvPr>
          <p:cNvSpPr/>
          <p:nvPr/>
        </p:nvSpPr>
        <p:spPr>
          <a:xfrm>
            <a:off x="1714500" y="3381375"/>
            <a:ext cx="257175" cy="47625"/>
          </a:xfrm>
          <a:custGeom>
            <a:avLst/>
            <a:gdLst>
              <a:gd name="connsiteX0" fmla="*/ 11193 w 257175"/>
              <a:gd name="connsiteY0" fmla="*/ 18957 h 47625"/>
              <a:gd name="connsiteX1" fmla="*/ 260708 w 257175"/>
              <a:gd name="connsiteY1" fmla="*/ 56391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3" y="18957"/>
                </a:moveTo>
                <a:lnTo>
                  <a:pt x="260708" y="5639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> 
				</p:cNvPr>
          <p:cNvSpPr/>
          <p:nvPr/>
        </p:nvSpPr>
        <p:spPr>
          <a:xfrm>
            <a:off x="2476500" y="3419475"/>
            <a:ext cx="257175" cy="123825"/>
          </a:xfrm>
          <a:custGeom>
            <a:avLst/>
            <a:gdLst>
              <a:gd name="connsiteX0" fmla="*/ 15563 w 257175"/>
              <a:gd name="connsiteY0" fmla="*/ 18290 h 123825"/>
              <a:gd name="connsiteX1" fmla="*/ 265078 w 257175"/>
              <a:gd name="connsiteY1" fmla="*/ 13059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123825">
                <a:moveTo>
                  <a:pt x="15563" y="18290"/>
                </a:moveTo>
                <a:lnTo>
                  <a:pt x="265078" y="13059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> 
				</p:cNvPr>
          <p:cNvSpPr/>
          <p:nvPr/>
        </p:nvSpPr>
        <p:spPr>
          <a:xfrm>
            <a:off x="3248025" y="3533775"/>
            <a:ext cx="257175" cy="28575"/>
          </a:xfrm>
          <a:custGeom>
            <a:avLst/>
            <a:gdLst>
              <a:gd name="connsiteX0" fmla="*/ 10407 w 257175"/>
              <a:gd name="connsiteY0" fmla="*/ 16290 h 28575"/>
              <a:gd name="connsiteX1" fmla="*/ 259923 w 257175"/>
              <a:gd name="connsiteY1" fmla="*/ 3500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7" y="16290"/>
                </a:moveTo>
                <a:lnTo>
                  <a:pt x="259923" y="3500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> 
				</p:cNvPr>
          <p:cNvSpPr/>
          <p:nvPr/>
        </p:nvSpPr>
        <p:spPr>
          <a:xfrm>
            <a:off x="4010025" y="3552825"/>
            <a:ext cx="257175" cy="9525"/>
          </a:xfrm>
          <a:custGeom>
            <a:avLst/>
            <a:gdLst>
              <a:gd name="connsiteX0" fmla="*/ 14777 w 257175"/>
              <a:gd name="connsiteY0" fmla="*/ 15957 h 9525"/>
              <a:gd name="connsiteX1" fmla="*/ 264292 w 257175"/>
              <a:gd name="connsiteY1" fmla="*/ 1595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4777" y="15957"/>
                </a:moveTo>
                <a:lnTo>
                  <a:pt x="264292" y="1595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> 
				</p:cNvPr>
          <p:cNvSpPr/>
          <p:nvPr/>
        </p:nvSpPr>
        <p:spPr>
          <a:xfrm>
            <a:off x="4781550" y="3552825"/>
            <a:ext cx="257175" cy="28575"/>
          </a:xfrm>
          <a:custGeom>
            <a:avLst/>
            <a:gdLst>
              <a:gd name="connsiteX0" fmla="*/ 9621 w 257175"/>
              <a:gd name="connsiteY0" fmla="*/ 15956 h 28575"/>
              <a:gd name="connsiteX1" fmla="*/ 259136 w 257175"/>
              <a:gd name="connsiteY1" fmla="*/ 3467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9621" y="15956"/>
                </a:moveTo>
                <a:lnTo>
                  <a:pt x="259136" y="3467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9"> 
				</p:cNvPr>
          <p:cNvSpPr/>
          <p:nvPr/>
        </p:nvSpPr>
        <p:spPr>
          <a:xfrm>
            <a:off x="5543550" y="3571875"/>
            <a:ext cx="257175" cy="85725"/>
          </a:xfrm>
          <a:custGeom>
            <a:avLst/>
            <a:gdLst>
              <a:gd name="connsiteX0" fmla="*/ 13991 w 257175"/>
              <a:gd name="connsiteY0" fmla="*/ 15623 h 85725"/>
              <a:gd name="connsiteX1" fmla="*/ 263507 w 257175"/>
              <a:gd name="connsiteY1" fmla="*/ 9049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3991" y="15623"/>
                </a:moveTo>
                <a:lnTo>
                  <a:pt x="263507" y="9049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50"> 
				</p:cNvPr>
          <p:cNvSpPr/>
          <p:nvPr/>
        </p:nvSpPr>
        <p:spPr>
          <a:xfrm>
            <a:off x="6305550" y="3648075"/>
            <a:ext cx="266700" cy="28575"/>
          </a:xfrm>
          <a:custGeom>
            <a:avLst/>
            <a:gdLst>
              <a:gd name="connsiteX0" fmla="*/ 18361 w 266700"/>
              <a:gd name="connsiteY0" fmla="*/ 14289 h 28575"/>
              <a:gd name="connsiteX1" fmla="*/ 267877 w 266700"/>
              <a:gd name="connsiteY1" fmla="*/ 3300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28575">
                <a:moveTo>
                  <a:pt x="18361" y="14289"/>
                </a:moveTo>
                <a:lnTo>
                  <a:pt x="267877" y="3300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1"> 
				</p:cNvPr>
          <p:cNvSpPr/>
          <p:nvPr/>
        </p:nvSpPr>
        <p:spPr>
          <a:xfrm>
            <a:off x="7077075" y="3667125"/>
            <a:ext cx="257175" cy="9525"/>
          </a:xfrm>
          <a:custGeom>
            <a:avLst/>
            <a:gdLst>
              <a:gd name="connsiteX0" fmla="*/ 13206 w 257175"/>
              <a:gd name="connsiteY0" fmla="*/ 13955 h 9525"/>
              <a:gd name="connsiteX1" fmla="*/ 262721 w 257175"/>
              <a:gd name="connsiteY1" fmla="*/ 139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206" y="13955"/>
                </a:moveTo>
                <a:lnTo>
                  <a:pt x="262721" y="1395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2"> 
				</p:cNvPr>
          <p:cNvSpPr/>
          <p:nvPr/>
        </p:nvSpPr>
        <p:spPr>
          <a:xfrm>
            <a:off x="7839075" y="3667125"/>
            <a:ext cx="266700" cy="47625"/>
          </a:xfrm>
          <a:custGeom>
            <a:avLst/>
            <a:gdLst>
              <a:gd name="connsiteX0" fmla="*/ 17575 w 266700"/>
              <a:gd name="connsiteY0" fmla="*/ 13954 h 47625"/>
              <a:gd name="connsiteX1" fmla="*/ 267091 w 266700"/>
              <a:gd name="connsiteY1" fmla="*/ 5138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7625">
                <a:moveTo>
                  <a:pt x="17575" y="13954"/>
                </a:moveTo>
                <a:lnTo>
                  <a:pt x="267091" y="5138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3"> 
				</p:cNvPr>
          <p:cNvSpPr/>
          <p:nvPr/>
        </p:nvSpPr>
        <p:spPr>
          <a:xfrm>
            <a:off x="942975" y="1828800"/>
            <a:ext cx="257175" cy="47625"/>
          </a:xfrm>
          <a:custGeom>
            <a:avLst/>
            <a:gdLst>
              <a:gd name="connsiteX0" fmla="*/ 16348 w 257175"/>
              <a:gd name="connsiteY0" fmla="*/ 55456 h 47625"/>
              <a:gd name="connsiteX1" fmla="*/ 265863 w 257175"/>
              <a:gd name="connsiteY1" fmla="*/ 18022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6348" y="55456"/>
                </a:moveTo>
                <a:lnTo>
                  <a:pt x="265863" y="1802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4"> 
				</p:cNvPr>
          <p:cNvSpPr/>
          <p:nvPr/>
        </p:nvSpPr>
        <p:spPr>
          <a:xfrm>
            <a:off x="1714500" y="1828800"/>
            <a:ext cx="257175" cy="47625"/>
          </a:xfrm>
          <a:custGeom>
            <a:avLst/>
            <a:gdLst>
              <a:gd name="connsiteX0" fmla="*/ 11192 w 257175"/>
              <a:gd name="connsiteY0" fmla="*/ 18021 h 47625"/>
              <a:gd name="connsiteX1" fmla="*/ 260708 w 257175"/>
              <a:gd name="connsiteY1" fmla="*/ 5545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2" y="18021"/>
                </a:moveTo>
                <a:lnTo>
                  <a:pt x="260708" y="5545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5"> 
				</p:cNvPr>
          <p:cNvSpPr/>
          <p:nvPr/>
        </p:nvSpPr>
        <p:spPr>
          <a:xfrm>
            <a:off x="2476500" y="1866900"/>
            <a:ext cx="257175" cy="104775"/>
          </a:xfrm>
          <a:custGeom>
            <a:avLst/>
            <a:gdLst>
              <a:gd name="connsiteX0" fmla="*/ 15562 w 257175"/>
              <a:gd name="connsiteY0" fmla="*/ 17354 h 104775"/>
              <a:gd name="connsiteX1" fmla="*/ 265078 w 257175"/>
              <a:gd name="connsiteY1" fmla="*/ 110939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104775">
                <a:moveTo>
                  <a:pt x="15562" y="17354"/>
                </a:moveTo>
                <a:lnTo>
                  <a:pt x="265078" y="11093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6"> 
				</p:cNvPr>
          <p:cNvSpPr/>
          <p:nvPr/>
        </p:nvSpPr>
        <p:spPr>
          <a:xfrm>
            <a:off x="3248025" y="1943100"/>
            <a:ext cx="257175" cy="28575"/>
          </a:xfrm>
          <a:custGeom>
            <a:avLst/>
            <a:gdLst>
              <a:gd name="connsiteX0" fmla="*/ 10407 w 257175"/>
              <a:gd name="connsiteY0" fmla="*/ 34738 h 28575"/>
              <a:gd name="connsiteX1" fmla="*/ 259923 w 257175"/>
              <a:gd name="connsiteY1" fmla="*/ 1602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7" y="34738"/>
                </a:moveTo>
                <a:lnTo>
                  <a:pt x="259923" y="1602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> 
				</p:cNvPr>
          <p:cNvSpPr/>
          <p:nvPr/>
        </p:nvSpPr>
        <p:spPr>
          <a:xfrm>
            <a:off x="4010025" y="1924050"/>
            <a:ext cx="257175" cy="28575"/>
          </a:xfrm>
          <a:custGeom>
            <a:avLst/>
            <a:gdLst>
              <a:gd name="connsiteX0" fmla="*/ 14777 w 257175"/>
              <a:gd name="connsiteY0" fmla="*/ 35071 h 28575"/>
              <a:gd name="connsiteX1" fmla="*/ 264292 w 257175"/>
              <a:gd name="connsiteY1" fmla="*/ 1635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7" y="35071"/>
                </a:moveTo>
                <a:lnTo>
                  <a:pt x="264292" y="1635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> 
				</p:cNvPr>
          <p:cNvSpPr/>
          <p:nvPr/>
        </p:nvSpPr>
        <p:spPr>
          <a:xfrm>
            <a:off x="4781550" y="1885950"/>
            <a:ext cx="257175" cy="47625"/>
          </a:xfrm>
          <a:custGeom>
            <a:avLst/>
            <a:gdLst>
              <a:gd name="connsiteX0" fmla="*/ 9621 w 257175"/>
              <a:gd name="connsiteY0" fmla="*/ 54453 h 47625"/>
              <a:gd name="connsiteX1" fmla="*/ 259136 w 257175"/>
              <a:gd name="connsiteY1" fmla="*/ 170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9621" y="54453"/>
                </a:moveTo>
                <a:lnTo>
                  <a:pt x="259136" y="1701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> 
				</p:cNvPr>
          <p:cNvSpPr/>
          <p:nvPr/>
        </p:nvSpPr>
        <p:spPr>
          <a:xfrm>
            <a:off x="5543550" y="1885950"/>
            <a:ext cx="257175" cy="85725"/>
          </a:xfrm>
          <a:custGeom>
            <a:avLst/>
            <a:gdLst>
              <a:gd name="connsiteX0" fmla="*/ 13991 w 257175"/>
              <a:gd name="connsiteY0" fmla="*/ 17018 h 85725"/>
              <a:gd name="connsiteX1" fmla="*/ 263507 w 257175"/>
              <a:gd name="connsiteY1" fmla="*/ 9188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3991" y="17018"/>
                </a:moveTo>
                <a:lnTo>
                  <a:pt x="263507" y="9188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> 
				</p:cNvPr>
          <p:cNvSpPr/>
          <p:nvPr/>
        </p:nvSpPr>
        <p:spPr>
          <a:xfrm>
            <a:off x="6305550" y="1943100"/>
            <a:ext cx="266700" cy="28575"/>
          </a:xfrm>
          <a:custGeom>
            <a:avLst/>
            <a:gdLst>
              <a:gd name="connsiteX0" fmla="*/ 18361 w 266700"/>
              <a:gd name="connsiteY0" fmla="*/ 34735 h 28575"/>
              <a:gd name="connsiteX1" fmla="*/ 267877 w 266700"/>
              <a:gd name="connsiteY1" fmla="*/ 1601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28575">
                <a:moveTo>
                  <a:pt x="18361" y="34735"/>
                </a:moveTo>
                <a:lnTo>
                  <a:pt x="267877" y="1601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> 
				</p:cNvPr>
          <p:cNvSpPr/>
          <p:nvPr/>
        </p:nvSpPr>
        <p:spPr>
          <a:xfrm>
            <a:off x="7077075" y="1943100"/>
            <a:ext cx="257175" cy="9525"/>
          </a:xfrm>
          <a:custGeom>
            <a:avLst/>
            <a:gdLst>
              <a:gd name="connsiteX0" fmla="*/ 13206 w 257175"/>
              <a:gd name="connsiteY0" fmla="*/ 16018 h 9525"/>
              <a:gd name="connsiteX1" fmla="*/ 262721 w 257175"/>
              <a:gd name="connsiteY1" fmla="*/ 160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3206" y="16018"/>
                </a:moveTo>
                <a:lnTo>
                  <a:pt x="262721" y="1601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> 
				</p:cNvPr>
          <p:cNvSpPr/>
          <p:nvPr/>
        </p:nvSpPr>
        <p:spPr>
          <a:xfrm>
            <a:off x="7839075" y="1943100"/>
            <a:ext cx="266700" cy="9525"/>
          </a:xfrm>
          <a:custGeom>
            <a:avLst/>
            <a:gdLst>
              <a:gd name="connsiteX0" fmla="*/ 17575 w 266700"/>
              <a:gd name="connsiteY0" fmla="*/ 16017 h 9525"/>
              <a:gd name="connsiteX1" fmla="*/ 267091 w 266700"/>
              <a:gd name="connsiteY1" fmla="*/ 1601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5" y="16017"/>
                </a:moveTo>
                <a:lnTo>
                  <a:pt x="267091" y="1601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7 w 257175"/>
              <a:gd name="connsiteY0" fmla="*/ 30870 h 28575"/>
              <a:gd name="connsiteX1" fmla="*/ 265863 w 257175"/>
              <a:gd name="connsiteY1" fmla="*/ 1215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7" y="30870"/>
                </a:moveTo>
                <a:lnTo>
                  <a:pt x="265863" y="1215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2 w 257175"/>
              <a:gd name="connsiteY0" fmla="*/ 12153 h 47625"/>
              <a:gd name="connsiteX1" fmla="*/ 260708 w 257175"/>
              <a:gd name="connsiteY1" fmla="*/ 49586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2" y="12153"/>
                </a:moveTo>
                <a:lnTo>
                  <a:pt x="260708" y="4958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2 w 257175"/>
              <a:gd name="connsiteY0" fmla="*/ 11486 h 85725"/>
              <a:gd name="connsiteX1" fmla="*/ 265078 w 257175"/>
              <a:gd name="connsiteY1" fmla="*/ 86353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2" y="11486"/>
                </a:moveTo>
                <a:lnTo>
                  <a:pt x="265078" y="8635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7 w 257175"/>
              <a:gd name="connsiteY0" fmla="*/ 29203 h 28575"/>
              <a:gd name="connsiteX1" fmla="*/ 259922 w 257175"/>
              <a:gd name="connsiteY1" fmla="*/ 10486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7" y="29203"/>
                </a:moveTo>
                <a:lnTo>
                  <a:pt x="259922" y="1048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6 w 257175"/>
              <a:gd name="connsiteY0" fmla="*/ 29535 h 28575"/>
              <a:gd name="connsiteX1" fmla="*/ 264292 w 257175"/>
              <a:gd name="connsiteY1" fmla="*/ 1081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6" y="29535"/>
                </a:moveTo>
                <a:lnTo>
                  <a:pt x="264292" y="1081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21 w 257175"/>
              <a:gd name="connsiteY0" fmla="*/ 67967 h 66675"/>
              <a:gd name="connsiteX1" fmla="*/ 259136 w 257175"/>
              <a:gd name="connsiteY1" fmla="*/ 11817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21" y="67967"/>
                </a:moveTo>
                <a:lnTo>
                  <a:pt x="259136" y="1181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91 w 257175"/>
              <a:gd name="connsiteY0" fmla="*/ 11816 h 47625"/>
              <a:gd name="connsiteX1" fmla="*/ 263506 w 257175"/>
              <a:gd name="connsiteY1" fmla="*/ 4925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91" y="11816"/>
                </a:moveTo>
                <a:lnTo>
                  <a:pt x="263506" y="4925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60 w 266700"/>
              <a:gd name="connsiteY0" fmla="*/ 11149 h 9525"/>
              <a:gd name="connsiteX1" fmla="*/ 267876 w 266700"/>
              <a:gd name="connsiteY1" fmla="*/ 111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0" y="11149"/>
                </a:moveTo>
                <a:lnTo>
                  <a:pt x="267876" y="1114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5 w 257175"/>
              <a:gd name="connsiteY0" fmla="*/ 49248 h 47625"/>
              <a:gd name="connsiteX1" fmla="*/ 262721 w 257175"/>
              <a:gd name="connsiteY1" fmla="*/ 11814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49248"/>
                </a:moveTo>
                <a:lnTo>
                  <a:pt x="262721" y="1181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4 w 266700"/>
              <a:gd name="connsiteY0" fmla="*/ 11814 h 9525"/>
              <a:gd name="connsiteX1" fmla="*/ 267090 w 266700"/>
              <a:gd name="connsiteY1" fmla="*/ 1181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4" y="11814"/>
                </a:moveTo>
                <a:lnTo>
                  <a:pt x="267090" y="1181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> 
				</p:cNvPr>
          <p:cNvSpPr/>
          <p:nvPr/>
        </p:nvSpPr>
        <p:spPr>
          <a:xfrm>
            <a:off x="942975" y="4772025"/>
            <a:ext cx="257175" cy="28575"/>
          </a:xfrm>
          <a:custGeom>
            <a:avLst/>
            <a:gdLst>
              <a:gd name="connsiteX0" fmla="*/ 16347 w 257175"/>
              <a:gd name="connsiteY0" fmla="*/ 13335 h 28575"/>
              <a:gd name="connsiteX1" fmla="*/ 265863 w 257175"/>
              <a:gd name="connsiteY1" fmla="*/ 3205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7" y="13335"/>
                </a:moveTo>
                <a:lnTo>
                  <a:pt x="265863" y="3205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> 
				</p:cNvPr>
          <p:cNvSpPr/>
          <p:nvPr/>
        </p:nvSpPr>
        <p:spPr>
          <a:xfrm>
            <a:off x="1714500" y="4791075"/>
            <a:ext cx="257175" cy="9525"/>
          </a:xfrm>
          <a:custGeom>
            <a:avLst/>
            <a:gdLst>
              <a:gd name="connsiteX0" fmla="*/ 11192 w 257175"/>
              <a:gd name="connsiteY0" fmla="*/ 13001 h 9525"/>
              <a:gd name="connsiteX1" fmla="*/ 260708 w 257175"/>
              <a:gd name="connsiteY1" fmla="*/ 130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9525">
                <a:moveTo>
                  <a:pt x="11192" y="13001"/>
                </a:moveTo>
                <a:lnTo>
                  <a:pt x="260708" y="1300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> 
				</p:cNvPr>
          <p:cNvSpPr/>
          <p:nvPr/>
        </p:nvSpPr>
        <p:spPr>
          <a:xfrm>
            <a:off x="2476500" y="4791075"/>
            <a:ext cx="257175" cy="47625"/>
          </a:xfrm>
          <a:custGeom>
            <a:avLst/>
            <a:gdLst>
              <a:gd name="connsiteX0" fmla="*/ 15562 w 257175"/>
              <a:gd name="connsiteY0" fmla="*/ 13000 h 47625"/>
              <a:gd name="connsiteX1" fmla="*/ 265078 w 257175"/>
              <a:gd name="connsiteY1" fmla="*/ 50434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5562" y="13000"/>
                </a:moveTo>
                <a:lnTo>
                  <a:pt x="265078" y="5043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reeform 576"> 
				</p:cNvPr>
          <p:cNvSpPr/>
          <p:nvPr/>
        </p:nvSpPr>
        <p:spPr>
          <a:xfrm>
            <a:off x="3248025" y="4829175"/>
            <a:ext cx="257175" cy="47625"/>
          </a:xfrm>
          <a:custGeom>
            <a:avLst/>
            <a:gdLst>
              <a:gd name="connsiteX0" fmla="*/ 10407 w 257175"/>
              <a:gd name="connsiteY0" fmla="*/ 12334 h 47625"/>
              <a:gd name="connsiteX1" fmla="*/ 259922 w 257175"/>
              <a:gd name="connsiteY1" fmla="*/ 49767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0407" y="12334"/>
                </a:moveTo>
                <a:lnTo>
                  <a:pt x="259922" y="4976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reeform 577"> 
				</p:cNvPr>
          <p:cNvSpPr/>
          <p:nvPr/>
        </p:nvSpPr>
        <p:spPr>
          <a:xfrm>
            <a:off x="4010025" y="4867275"/>
            <a:ext cx="257175" cy="66675"/>
          </a:xfrm>
          <a:custGeom>
            <a:avLst/>
            <a:gdLst>
              <a:gd name="connsiteX0" fmla="*/ 14776 w 257175"/>
              <a:gd name="connsiteY0" fmla="*/ 11666 h 66675"/>
              <a:gd name="connsiteX1" fmla="*/ 264292 w 257175"/>
              <a:gd name="connsiteY1" fmla="*/ 67817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14776" y="11666"/>
                </a:moveTo>
                <a:lnTo>
                  <a:pt x="264292" y="6781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> 
				</p:cNvPr>
          <p:cNvSpPr/>
          <p:nvPr/>
        </p:nvSpPr>
        <p:spPr>
          <a:xfrm>
            <a:off x="4781550" y="4924425"/>
            <a:ext cx="257175" cy="76200"/>
          </a:xfrm>
          <a:custGeom>
            <a:avLst/>
            <a:gdLst>
              <a:gd name="connsiteX0" fmla="*/ 9621 w 257175"/>
              <a:gd name="connsiteY0" fmla="*/ 10666 h 76200"/>
              <a:gd name="connsiteX1" fmla="*/ 259136 w 257175"/>
              <a:gd name="connsiteY1" fmla="*/ 8553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76200">
                <a:moveTo>
                  <a:pt x="9621" y="10666"/>
                </a:moveTo>
                <a:lnTo>
                  <a:pt x="259136" y="8553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> 
				</p:cNvPr>
          <p:cNvSpPr/>
          <p:nvPr/>
        </p:nvSpPr>
        <p:spPr>
          <a:xfrm>
            <a:off x="5543550" y="4991100"/>
            <a:ext cx="257175" cy="66675"/>
          </a:xfrm>
          <a:custGeom>
            <a:avLst/>
            <a:gdLst>
              <a:gd name="connsiteX0" fmla="*/ 13991 w 257175"/>
              <a:gd name="connsiteY0" fmla="*/ 18858 h 66675"/>
              <a:gd name="connsiteX1" fmla="*/ 263506 w 257175"/>
              <a:gd name="connsiteY1" fmla="*/ 7500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13991" y="18858"/>
                </a:moveTo>
                <a:lnTo>
                  <a:pt x="263506" y="7500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reeform 580"> 
				</p:cNvPr>
          <p:cNvSpPr/>
          <p:nvPr/>
        </p:nvSpPr>
        <p:spPr>
          <a:xfrm>
            <a:off x="6305550" y="5048250"/>
            <a:ext cx="266700" cy="66675"/>
          </a:xfrm>
          <a:custGeom>
            <a:avLst/>
            <a:gdLst>
              <a:gd name="connsiteX0" fmla="*/ 18360 w 266700"/>
              <a:gd name="connsiteY0" fmla="*/ 17858 h 66675"/>
              <a:gd name="connsiteX1" fmla="*/ 267875 w 266700"/>
              <a:gd name="connsiteY1" fmla="*/ 74009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66675">
                <a:moveTo>
                  <a:pt x="18360" y="17858"/>
                </a:moveTo>
                <a:lnTo>
                  <a:pt x="267875" y="7400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reeform 581"> 
				</p:cNvPr>
          <p:cNvSpPr/>
          <p:nvPr/>
        </p:nvSpPr>
        <p:spPr>
          <a:xfrm>
            <a:off x="7077075" y="5105400"/>
            <a:ext cx="257175" cy="47625"/>
          </a:xfrm>
          <a:custGeom>
            <a:avLst/>
            <a:gdLst>
              <a:gd name="connsiteX0" fmla="*/ 13205 w 257175"/>
              <a:gd name="connsiteY0" fmla="*/ 16858 h 47625"/>
              <a:gd name="connsiteX1" fmla="*/ 262721 w 257175"/>
              <a:gd name="connsiteY1" fmla="*/ 54292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16858"/>
                </a:moveTo>
                <a:lnTo>
                  <a:pt x="262721" y="5429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reeform 582"> 
				</p:cNvPr>
          <p:cNvSpPr/>
          <p:nvPr/>
        </p:nvSpPr>
        <p:spPr>
          <a:xfrm>
            <a:off x="7839075" y="5143500"/>
            <a:ext cx="266700" cy="47625"/>
          </a:xfrm>
          <a:custGeom>
            <a:avLst/>
            <a:gdLst>
              <a:gd name="connsiteX0" fmla="*/ 17574 w 266700"/>
              <a:gd name="connsiteY0" fmla="*/ 16192 h 47625"/>
              <a:gd name="connsiteX1" fmla="*/ 267090 w 266700"/>
              <a:gd name="connsiteY1" fmla="*/ 53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7625">
                <a:moveTo>
                  <a:pt x="17574" y="16192"/>
                </a:moveTo>
                <a:lnTo>
                  <a:pt x="267090" y="5362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7 w 257175"/>
              <a:gd name="connsiteY0" fmla="*/ 30855 h 28575"/>
              <a:gd name="connsiteX1" fmla="*/ 265863 w 257175"/>
              <a:gd name="connsiteY1" fmla="*/ 12138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7" y="30855"/>
                </a:moveTo>
                <a:lnTo>
                  <a:pt x="265863" y="1213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2 w 257175"/>
              <a:gd name="connsiteY0" fmla="*/ 12137 h 47625"/>
              <a:gd name="connsiteX1" fmla="*/ 260707 w 257175"/>
              <a:gd name="connsiteY1" fmla="*/ 49571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2" y="12137"/>
                </a:moveTo>
                <a:lnTo>
                  <a:pt x="260707" y="4957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1 w 257175"/>
              <a:gd name="connsiteY0" fmla="*/ 11470 h 85725"/>
              <a:gd name="connsiteX1" fmla="*/ 265077 w 257175"/>
              <a:gd name="connsiteY1" fmla="*/ 86338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1" y="11470"/>
                </a:moveTo>
                <a:lnTo>
                  <a:pt x="265077" y="8633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7 w 257175"/>
              <a:gd name="connsiteY0" fmla="*/ 29187 h 28575"/>
              <a:gd name="connsiteX1" fmla="*/ 259922 w 257175"/>
              <a:gd name="connsiteY1" fmla="*/ 1047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7" y="29187"/>
                </a:moveTo>
                <a:lnTo>
                  <a:pt x="259922" y="1047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6 w 257175"/>
              <a:gd name="connsiteY0" fmla="*/ 29519 h 28575"/>
              <a:gd name="connsiteX1" fmla="*/ 264292 w 257175"/>
              <a:gd name="connsiteY1" fmla="*/ 1080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6" y="29519"/>
                </a:moveTo>
                <a:lnTo>
                  <a:pt x="264292" y="1080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21 w 257175"/>
              <a:gd name="connsiteY0" fmla="*/ 67952 h 66675"/>
              <a:gd name="connsiteX1" fmla="*/ 259136 w 257175"/>
              <a:gd name="connsiteY1" fmla="*/ 1180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21" y="67952"/>
                </a:moveTo>
                <a:lnTo>
                  <a:pt x="259136" y="1180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91 w 257175"/>
              <a:gd name="connsiteY0" fmla="*/ 11800 h 47625"/>
              <a:gd name="connsiteX1" fmla="*/ 263506 w 257175"/>
              <a:gd name="connsiteY1" fmla="*/ 49234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91" y="11800"/>
                </a:moveTo>
                <a:lnTo>
                  <a:pt x="263506" y="4923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60 w 266700"/>
              <a:gd name="connsiteY0" fmla="*/ 11133 h 9525"/>
              <a:gd name="connsiteX1" fmla="*/ 267875 w 266700"/>
              <a:gd name="connsiteY1" fmla="*/ 111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0" y="11133"/>
                </a:moveTo>
                <a:lnTo>
                  <a:pt x="267875" y="1113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5 w 257175"/>
              <a:gd name="connsiteY0" fmla="*/ 49233 h 47625"/>
              <a:gd name="connsiteX1" fmla="*/ 262721 w 257175"/>
              <a:gd name="connsiteY1" fmla="*/ 1179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49233"/>
                </a:moveTo>
                <a:lnTo>
                  <a:pt x="262721" y="1179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4 w 266700"/>
              <a:gd name="connsiteY0" fmla="*/ 11798 h 9525"/>
              <a:gd name="connsiteX1" fmla="*/ 267090 w 266700"/>
              <a:gd name="connsiteY1" fmla="*/ 117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4" y="11798"/>
                </a:moveTo>
                <a:lnTo>
                  <a:pt x="267090" y="1179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7 w 257175"/>
              <a:gd name="connsiteY0" fmla="*/ 30847 h 28575"/>
              <a:gd name="connsiteX1" fmla="*/ 265862 w 257175"/>
              <a:gd name="connsiteY1" fmla="*/ 12131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7" y="30847"/>
                </a:moveTo>
                <a:lnTo>
                  <a:pt x="265862" y="1213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1 w 257175"/>
              <a:gd name="connsiteY0" fmla="*/ 12129 h 47625"/>
              <a:gd name="connsiteX1" fmla="*/ 260707 w 257175"/>
              <a:gd name="connsiteY1" fmla="*/ 49563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1" y="12129"/>
                </a:moveTo>
                <a:lnTo>
                  <a:pt x="260707" y="4956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1 w 257175"/>
              <a:gd name="connsiteY0" fmla="*/ 11462 h 85725"/>
              <a:gd name="connsiteX1" fmla="*/ 265077 w 257175"/>
              <a:gd name="connsiteY1" fmla="*/ 8633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1" y="11462"/>
                </a:moveTo>
                <a:lnTo>
                  <a:pt x="265077" y="8633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6 w 257175"/>
              <a:gd name="connsiteY0" fmla="*/ 29180 h 28575"/>
              <a:gd name="connsiteX1" fmla="*/ 259922 w 257175"/>
              <a:gd name="connsiteY1" fmla="*/ 1046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6" y="29180"/>
                </a:moveTo>
                <a:lnTo>
                  <a:pt x="259922" y="1046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5 w 257175"/>
              <a:gd name="connsiteY0" fmla="*/ 29512 h 28575"/>
              <a:gd name="connsiteX1" fmla="*/ 264291 w 257175"/>
              <a:gd name="connsiteY1" fmla="*/ 1079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5" y="29512"/>
                </a:moveTo>
                <a:lnTo>
                  <a:pt x="264291" y="1079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20 w 257175"/>
              <a:gd name="connsiteY0" fmla="*/ 67944 h 66675"/>
              <a:gd name="connsiteX1" fmla="*/ 259136 w 257175"/>
              <a:gd name="connsiteY1" fmla="*/ 1179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20" y="67944"/>
                </a:moveTo>
                <a:lnTo>
                  <a:pt x="259136" y="1179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90 w 257175"/>
              <a:gd name="connsiteY0" fmla="*/ 11793 h 47625"/>
              <a:gd name="connsiteX1" fmla="*/ 263506 w 257175"/>
              <a:gd name="connsiteY1" fmla="*/ 49226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90" y="11793"/>
                </a:moveTo>
                <a:lnTo>
                  <a:pt x="263506" y="4922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60 w 266700"/>
              <a:gd name="connsiteY0" fmla="*/ 11126 h 9525"/>
              <a:gd name="connsiteX1" fmla="*/ 267875 w 266700"/>
              <a:gd name="connsiteY1" fmla="*/ 1112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0" y="11126"/>
                </a:moveTo>
                <a:lnTo>
                  <a:pt x="267875" y="1112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5 w 257175"/>
              <a:gd name="connsiteY0" fmla="*/ 49225 h 47625"/>
              <a:gd name="connsiteX1" fmla="*/ 262720 w 257175"/>
              <a:gd name="connsiteY1" fmla="*/ 11791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49225"/>
                </a:moveTo>
                <a:lnTo>
                  <a:pt x="262720" y="1179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reeform 60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4 w 266700"/>
              <a:gd name="connsiteY0" fmla="*/ 11790 h 9525"/>
              <a:gd name="connsiteX1" fmla="*/ 267089 w 266700"/>
              <a:gd name="connsiteY1" fmla="*/ 1179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4" y="11790"/>
                </a:moveTo>
                <a:lnTo>
                  <a:pt x="267089" y="1179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reeform 60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6 w 257175"/>
              <a:gd name="connsiteY0" fmla="*/ 30839 h 28575"/>
              <a:gd name="connsiteX1" fmla="*/ 265862 w 257175"/>
              <a:gd name="connsiteY1" fmla="*/ 1212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6" y="30839"/>
                </a:moveTo>
                <a:lnTo>
                  <a:pt x="265862" y="1212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reeform 60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1 w 257175"/>
              <a:gd name="connsiteY0" fmla="*/ 12122 h 47625"/>
              <a:gd name="connsiteX1" fmla="*/ 260707 w 257175"/>
              <a:gd name="connsiteY1" fmla="*/ 4955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1" y="12122"/>
                </a:moveTo>
                <a:lnTo>
                  <a:pt x="260707" y="4955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reeform 60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1 w 257175"/>
              <a:gd name="connsiteY0" fmla="*/ 11455 h 85725"/>
              <a:gd name="connsiteX1" fmla="*/ 265077 w 257175"/>
              <a:gd name="connsiteY1" fmla="*/ 8632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1" y="11455"/>
                </a:moveTo>
                <a:lnTo>
                  <a:pt x="265077" y="8632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reeform 60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6 w 257175"/>
              <a:gd name="connsiteY0" fmla="*/ 29172 h 28575"/>
              <a:gd name="connsiteX1" fmla="*/ 259922 w 257175"/>
              <a:gd name="connsiteY1" fmla="*/ 1045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6" y="29172"/>
                </a:moveTo>
                <a:lnTo>
                  <a:pt x="259922" y="1045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reeform 60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5 w 257175"/>
              <a:gd name="connsiteY0" fmla="*/ 29504 h 28575"/>
              <a:gd name="connsiteX1" fmla="*/ 264291 w 257175"/>
              <a:gd name="connsiteY1" fmla="*/ 1078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5" y="29504"/>
                </a:moveTo>
                <a:lnTo>
                  <a:pt x="264291" y="1078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reeform 60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20 w 257175"/>
              <a:gd name="connsiteY0" fmla="*/ 67936 h 66675"/>
              <a:gd name="connsiteX1" fmla="*/ 259136 w 257175"/>
              <a:gd name="connsiteY1" fmla="*/ 1178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20" y="67936"/>
                </a:moveTo>
                <a:lnTo>
                  <a:pt x="259136" y="1178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90 w 257175"/>
              <a:gd name="connsiteY0" fmla="*/ 11785 h 47625"/>
              <a:gd name="connsiteX1" fmla="*/ 263506 w 257175"/>
              <a:gd name="connsiteY1" fmla="*/ 492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90" y="11785"/>
                </a:moveTo>
                <a:lnTo>
                  <a:pt x="263506" y="4921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60 w 266700"/>
              <a:gd name="connsiteY0" fmla="*/ 11118 h 9525"/>
              <a:gd name="connsiteX1" fmla="*/ 267875 w 266700"/>
              <a:gd name="connsiteY1" fmla="*/ 1111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0" y="11118"/>
                </a:moveTo>
                <a:lnTo>
                  <a:pt x="267875" y="1111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5 w 257175"/>
              <a:gd name="connsiteY0" fmla="*/ 49217 h 47625"/>
              <a:gd name="connsiteX1" fmla="*/ 262720 w 257175"/>
              <a:gd name="connsiteY1" fmla="*/ 11783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49217"/>
                </a:moveTo>
                <a:lnTo>
                  <a:pt x="262720" y="1178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4 w 266700"/>
              <a:gd name="connsiteY0" fmla="*/ 11783 h 9525"/>
              <a:gd name="connsiteX1" fmla="*/ 267089 w 266700"/>
              <a:gd name="connsiteY1" fmla="*/ 117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4" y="11783"/>
                </a:moveTo>
                <a:lnTo>
                  <a:pt x="267089" y="1178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6 w 257175"/>
              <a:gd name="connsiteY0" fmla="*/ 30832 h 28575"/>
              <a:gd name="connsiteX1" fmla="*/ 265862 w 257175"/>
              <a:gd name="connsiteY1" fmla="*/ 1211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6" y="30832"/>
                </a:moveTo>
                <a:lnTo>
                  <a:pt x="265862" y="1211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1 w 257175"/>
              <a:gd name="connsiteY0" fmla="*/ 12114 h 47625"/>
              <a:gd name="connsiteX1" fmla="*/ 260707 w 257175"/>
              <a:gd name="connsiteY1" fmla="*/ 4954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1" y="12114"/>
                </a:moveTo>
                <a:lnTo>
                  <a:pt x="260707" y="4954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1 w 257175"/>
              <a:gd name="connsiteY0" fmla="*/ 11447 h 85725"/>
              <a:gd name="connsiteX1" fmla="*/ 265077 w 257175"/>
              <a:gd name="connsiteY1" fmla="*/ 8631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1" y="11447"/>
                </a:moveTo>
                <a:lnTo>
                  <a:pt x="265077" y="8631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5 w 257175"/>
              <a:gd name="connsiteY0" fmla="*/ 29164 h 28575"/>
              <a:gd name="connsiteX1" fmla="*/ 259922 w 257175"/>
              <a:gd name="connsiteY1" fmla="*/ 1044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5" y="29164"/>
                </a:moveTo>
                <a:lnTo>
                  <a:pt x="259922" y="1044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5 w 257175"/>
              <a:gd name="connsiteY0" fmla="*/ 29496 h 28575"/>
              <a:gd name="connsiteX1" fmla="*/ 264291 w 257175"/>
              <a:gd name="connsiteY1" fmla="*/ 1077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5" y="29496"/>
                </a:moveTo>
                <a:lnTo>
                  <a:pt x="264291" y="1077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19 w 257175"/>
              <a:gd name="connsiteY0" fmla="*/ 67929 h 66675"/>
              <a:gd name="connsiteX1" fmla="*/ 259136 w 257175"/>
              <a:gd name="connsiteY1" fmla="*/ 11778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19" y="67929"/>
                </a:moveTo>
                <a:lnTo>
                  <a:pt x="259136" y="1177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89 w 257175"/>
              <a:gd name="connsiteY0" fmla="*/ 11777 h 47625"/>
              <a:gd name="connsiteX1" fmla="*/ 263505 w 257175"/>
              <a:gd name="connsiteY1" fmla="*/ 49211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89" y="11777"/>
                </a:moveTo>
                <a:lnTo>
                  <a:pt x="263505" y="49211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60 w 266700"/>
              <a:gd name="connsiteY0" fmla="*/ 11110 h 9525"/>
              <a:gd name="connsiteX1" fmla="*/ 267875 w 266700"/>
              <a:gd name="connsiteY1" fmla="*/ 111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60" y="11110"/>
                </a:moveTo>
                <a:lnTo>
                  <a:pt x="267875" y="1111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5 w 257175"/>
              <a:gd name="connsiteY0" fmla="*/ 49209 h 47625"/>
              <a:gd name="connsiteX1" fmla="*/ 262720 w 257175"/>
              <a:gd name="connsiteY1" fmla="*/ 11776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49209"/>
                </a:moveTo>
                <a:lnTo>
                  <a:pt x="262720" y="11776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4 w 266700"/>
              <a:gd name="connsiteY0" fmla="*/ 11775 h 9525"/>
              <a:gd name="connsiteX1" fmla="*/ 267089 w 266700"/>
              <a:gd name="connsiteY1" fmla="*/ 1177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4" y="11775"/>
                </a:moveTo>
                <a:lnTo>
                  <a:pt x="267089" y="1177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6 w 257175"/>
              <a:gd name="connsiteY0" fmla="*/ 30824 h 28575"/>
              <a:gd name="connsiteX1" fmla="*/ 265862 w 257175"/>
              <a:gd name="connsiteY1" fmla="*/ 12107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6" y="30824"/>
                </a:moveTo>
                <a:lnTo>
                  <a:pt x="265862" y="1210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1 w 257175"/>
              <a:gd name="connsiteY0" fmla="*/ 12106 h 47625"/>
              <a:gd name="connsiteX1" fmla="*/ 260706 w 257175"/>
              <a:gd name="connsiteY1" fmla="*/ 4954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1" y="12106"/>
                </a:moveTo>
                <a:lnTo>
                  <a:pt x="260706" y="4954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1 w 257175"/>
              <a:gd name="connsiteY0" fmla="*/ 11439 h 85725"/>
              <a:gd name="connsiteX1" fmla="*/ 265076 w 257175"/>
              <a:gd name="connsiteY1" fmla="*/ 86307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1" y="11439"/>
                </a:moveTo>
                <a:lnTo>
                  <a:pt x="265076" y="8630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5 w 257175"/>
              <a:gd name="connsiteY0" fmla="*/ 29156 h 28575"/>
              <a:gd name="connsiteX1" fmla="*/ 259921 w 257175"/>
              <a:gd name="connsiteY1" fmla="*/ 1043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5" y="29156"/>
                </a:moveTo>
                <a:lnTo>
                  <a:pt x="259921" y="1043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5 w 257175"/>
              <a:gd name="connsiteY0" fmla="*/ 29488 h 28575"/>
              <a:gd name="connsiteX1" fmla="*/ 264291 w 257175"/>
              <a:gd name="connsiteY1" fmla="*/ 1077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5" y="29488"/>
                </a:moveTo>
                <a:lnTo>
                  <a:pt x="264291" y="1077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19 w 257175"/>
              <a:gd name="connsiteY0" fmla="*/ 67921 h 66675"/>
              <a:gd name="connsiteX1" fmla="*/ 259135 w 257175"/>
              <a:gd name="connsiteY1" fmla="*/ 1177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19" y="67921"/>
                </a:moveTo>
                <a:lnTo>
                  <a:pt x="259135" y="1177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reeform 62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89 w 257175"/>
              <a:gd name="connsiteY0" fmla="*/ 11769 h 47625"/>
              <a:gd name="connsiteX1" fmla="*/ 263505 w 257175"/>
              <a:gd name="connsiteY1" fmla="*/ 49203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89" y="11769"/>
                </a:moveTo>
                <a:lnTo>
                  <a:pt x="263505" y="4920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reeform 63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59 w 266700"/>
              <a:gd name="connsiteY0" fmla="*/ 11102 h 9525"/>
              <a:gd name="connsiteX1" fmla="*/ 267875 w 266700"/>
              <a:gd name="connsiteY1" fmla="*/ 1110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59" y="11102"/>
                </a:moveTo>
                <a:lnTo>
                  <a:pt x="267875" y="1110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5 w 257175"/>
              <a:gd name="connsiteY0" fmla="*/ 49202 h 47625"/>
              <a:gd name="connsiteX1" fmla="*/ 262720 w 257175"/>
              <a:gd name="connsiteY1" fmla="*/ 11768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5" y="49202"/>
                </a:moveTo>
                <a:lnTo>
                  <a:pt x="262720" y="11768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4 w 266700"/>
              <a:gd name="connsiteY0" fmla="*/ 11767 h 9525"/>
              <a:gd name="connsiteX1" fmla="*/ 267089 w 266700"/>
              <a:gd name="connsiteY1" fmla="*/ 1176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4" y="11767"/>
                </a:moveTo>
                <a:lnTo>
                  <a:pt x="267089" y="11767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> 
				</p:cNvPr>
          <p:cNvSpPr/>
          <p:nvPr/>
        </p:nvSpPr>
        <p:spPr>
          <a:xfrm>
            <a:off x="942975" y="1628775"/>
            <a:ext cx="257175" cy="28575"/>
          </a:xfrm>
          <a:custGeom>
            <a:avLst/>
            <a:gdLst>
              <a:gd name="connsiteX0" fmla="*/ 16346 w 257175"/>
              <a:gd name="connsiteY0" fmla="*/ 30816 h 28575"/>
              <a:gd name="connsiteX1" fmla="*/ 265861 w 257175"/>
              <a:gd name="connsiteY1" fmla="*/ 12099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6346" y="30816"/>
                </a:moveTo>
                <a:lnTo>
                  <a:pt x="265861" y="1209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> 
				</p:cNvPr>
          <p:cNvSpPr/>
          <p:nvPr/>
        </p:nvSpPr>
        <p:spPr>
          <a:xfrm>
            <a:off x="1714500" y="1628775"/>
            <a:ext cx="257175" cy="47625"/>
          </a:xfrm>
          <a:custGeom>
            <a:avLst/>
            <a:gdLst>
              <a:gd name="connsiteX0" fmla="*/ 11190 w 257175"/>
              <a:gd name="connsiteY0" fmla="*/ 12098 h 47625"/>
              <a:gd name="connsiteX1" fmla="*/ 260706 w 257175"/>
              <a:gd name="connsiteY1" fmla="*/ 49532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1190" y="12098"/>
                </a:moveTo>
                <a:lnTo>
                  <a:pt x="260706" y="4953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> 
				</p:cNvPr>
          <p:cNvSpPr/>
          <p:nvPr/>
        </p:nvSpPr>
        <p:spPr>
          <a:xfrm>
            <a:off x="2476500" y="1666875"/>
            <a:ext cx="257175" cy="85725"/>
          </a:xfrm>
          <a:custGeom>
            <a:avLst/>
            <a:gdLst>
              <a:gd name="connsiteX0" fmla="*/ 15560 w 257175"/>
              <a:gd name="connsiteY0" fmla="*/ 11431 h 85725"/>
              <a:gd name="connsiteX1" fmla="*/ 265076 w 257175"/>
              <a:gd name="connsiteY1" fmla="*/ 86299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85725">
                <a:moveTo>
                  <a:pt x="15560" y="11431"/>
                </a:moveTo>
                <a:lnTo>
                  <a:pt x="265076" y="8629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> 
				</p:cNvPr>
          <p:cNvSpPr/>
          <p:nvPr/>
        </p:nvSpPr>
        <p:spPr>
          <a:xfrm>
            <a:off x="3248025" y="1724025"/>
            <a:ext cx="257175" cy="28575"/>
          </a:xfrm>
          <a:custGeom>
            <a:avLst/>
            <a:gdLst>
              <a:gd name="connsiteX0" fmla="*/ 10405 w 257175"/>
              <a:gd name="connsiteY0" fmla="*/ 29148 h 28575"/>
              <a:gd name="connsiteX1" fmla="*/ 259921 w 257175"/>
              <a:gd name="connsiteY1" fmla="*/ 10432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0405" y="29148"/>
                </a:moveTo>
                <a:lnTo>
                  <a:pt x="259921" y="10432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> 
				</p:cNvPr>
          <p:cNvSpPr/>
          <p:nvPr/>
        </p:nvSpPr>
        <p:spPr>
          <a:xfrm>
            <a:off x="4010025" y="1704975"/>
            <a:ext cx="257175" cy="28575"/>
          </a:xfrm>
          <a:custGeom>
            <a:avLst/>
            <a:gdLst>
              <a:gd name="connsiteX0" fmla="*/ 14775 w 257175"/>
              <a:gd name="connsiteY0" fmla="*/ 29481 h 28575"/>
              <a:gd name="connsiteX1" fmla="*/ 264291 w 257175"/>
              <a:gd name="connsiteY1" fmla="*/ 1076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28575">
                <a:moveTo>
                  <a:pt x="14775" y="29481"/>
                </a:moveTo>
                <a:lnTo>
                  <a:pt x="264291" y="10764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> 
				</p:cNvPr>
          <p:cNvSpPr/>
          <p:nvPr/>
        </p:nvSpPr>
        <p:spPr>
          <a:xfrm>
            <a:off x="4781550" y="1647825"/>
            <a:ext cx="257175" cy="66675"/>
          </a:xfrm>
          <a:custGeom>
            <a:avLst/>
            <a:gdLst>
              <a:gd name="connsiteX0" fmla="*/ 9619 w 257175"/>
              <a:gd name="connsiteY0" fmla="*/ 67913 h 66675"/>
              <a:gd name="connsiteX1" fmla="*/ 259135 w 257175"/>
              <a:gd name="connsiteY1" fmla="*/ 1176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66675">
                <a:moveTo>
                  <a:pt x="9619" y="67913"/>
                </a:moveTo>
                <a:lnTo>
                  <a:pt x="259135" y="11763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> 
				</p:cNvPr>
          <p:cNvSpPr/>
          <p:nvPr/>
        </p:nvSpPr>
        <p:spPr>
          <a:xfrm>
            <a:off x="5543550" y="1647825"/>
            <a:ext cx="257175" cy="47625"/>
          </a:xfrm>
          <a:custGeom>
            <a:avLst/>
            <a:gdLst>
              <a:gd name="connsiteX0" fmla="*/ 13989 w 257175"/>
              <a:gd name="connsiteY0" fmla="*/ 11762 h 47625"/>
              <a:gd name="connsiteX1" fmla="*/ 263505 w 257175"/>
              <a:gd name="connsiteY1" fmla="*/ 4919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989" y="11762"/>
                </a:moveTo>
                <a:lnTo>
                  <a:pt x="263505" y="4919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> 
				</p:cNvPr>
          <p:cNvSpPr/>
          <p:nvPr/>
        </p:nvSpPr>
        <p:spPr>
          <a:xfrm>
            <a:off x="6305550" y="1685925"/>
            <a:ext cx="266700" cy="9525"/>
          </a:xfrm>
          <a:custGeom>
            <a:avLst/>
            <a:gdLst>
              <a:gd name="connsiteX0" fmla="*/ 18359 w 266700"/>
              <a:gd name="connsiteY0" fmla="*/ 11095 h 9525"/>
              <a:gd name="connsiteX1" fmla="*/ 267875 w 266700"/>
              <a:gd name="connsiteY1" fmla="*/ 110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8359" y="11095"/>
                </a:moveTo>
                <a:lnTo>
                  <a:pt x="267875" y="11095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> 
				</p:cNvPr>
          <p:cNvSpPr/>
          <p:nvPr/>
        </p:nvSpPr>
        <p:spPr>
          <a:xfrm>
            <a:off x="7077075" y="1647825"/>
            <a:ext cx="257175" cy="47625"/>
          </a:xfrm>
          <a:custGeom>
            <a:avLst/>
            <a:gdLst>
              <a:gd name="connsiteX0" fmla="*/ 13203 w 257175"/>
              <a:gd name="connsiteY0" fmla="*/ 49194 h 47625"/>
              <a:gd name="connsiteX1" fmla="*/ 262719 w 257175"/>
              <a:gd name="connsiteY1" fmla="*/ 1176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" h="47625">
                <a:moveTo>
                  <a:pt x="13203" y="49194"/>
                </a:moveTo>
                <a:lnTo>
                  <a:pt x="262719" y="11760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> 
				</p:cNvPr>
          <p:cNvSpPr/>
          <p:nvPr/>
        </p:nvSpPr>
        <p:spPr>
          <a:xfrm>
            <a:off x="7839075" y="1647825"/>
            <a:ext cx="266700" cy="9525"/>
          </a:xfrm>
          <a:custGeom>
            <a:avLst/>
            <a:gdLst>
              <a:gd name="connsiteX0" fmla="*/ 17573 w 266700"/>
              <a:gd name="connsiteY0" fmla="*/ 11759 h 9525"/>
              <a:gd name="connsiteX1" fmla="*/ 267089 w 266700"/>
              <a:gd name="connsiteY1" fmla="*/ 117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9525">
                <a:moveTo>
                  <a:pt x="17573" y="11759"/>
                </a:moveTo>
                <a:lnTo>
                  <a:pt x="267089" y="11759"/>
                </a:lnTo>
              </a:path>
            </a:pathLst>
          </a:custGeom>
          <a:ln w="6623">
            <a:solidFill>
              <a:srgbClr val="00007f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> 
				</p:cNvPr>
          <p:cNvSpPr/>
          <p:nvPr/>
        </p:nvSpPr>
        <p:spPr>
          <a:xfrm>
            <a:off x="304800" y="4752975"/>
            <a:ext cx="8439150" cy="9525"/>
          </a:xfrm>
          <a:custGeom>
            <a:avLst/>
            <a:gdLst>
              <a:gd name="connsiteX0" fmla="*/ 12911 w 8439150"/>
              <a:gd name="connsiteY0" fmla="*/ 13707 h 9525"/>
              <a:gd name="connsiteX1" fmla="*/ 8442979 w 8439150"/>
              <a:gd name="connsiteY1" fmla="*/ 137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9150" h="9525">
                <a:moveTo>
                  <a:pt x="12911" y="13707"/>
                </a:moveTo>
                <a:lnTo>
                  <a:pt x="8442979" y="13707"/>
                </a:lnTo>
              </a:path>
            </a:pathLst>
          </a:custGeom>
          <a:ln w="1270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> 
				</p:cNvPr>
          <p:cNvSpPr/>
          <p:nvPr/>
        </p:nvSpPr>
        <p:spPr>
          <a:xfrm>
            <a:off x="8096250" y="1647825"/>
            <a:ext cx="542925" cy="3543300"/>
          </a:xfrm>
          <a:custGeom>
            <a:avLst/>
            <a:gdLst>
              <a:gd name="connsiteX0" fmla="*/ 13665 w 542925"/>
              <a:gd name="connsiteY0" fmla="*/ 9550 h 3543300"/>
              <a:gd name="connsiteX1" fmla="*/ 540982 w 542925"/>
              <a:gd name="connsiteY1" fmla="*/ 9550 h 3543300"/>
              <a:gd name="connsiteX2" fmla="*/ 540982 w 542925"/>
              <a:gd name="connsiteY2" fmla="*/ 3541306 h 3543300"/>
              <a:gd name="connsiteX3" fmla="*/ 13665 w 542925"/>
              <a:gd name="connsiteY3" fmla="*/ 3541306 h 3543300"/>
              <a:gd name="connsiteX4" fmla="*/ 13665 w 542925"/>
              <a:gd name="connsiteY4" fmla="*/ 955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925" h="3543300">
                <a:moveTo>
                  <a:pt x="13665" y="9550"/>
                </a:moveTo>
                <a:lnTo>
                  <a:pt x="540982" y="9550"/>
                </a:lnTo>
                <a:lnTo>
                  <a:pt x="540982" y="3541306"/>
                </a:lnTo>
                <a:lnTo>
                  <a:pt x="13665" y="3541306"/>
                </a:lnTo>
                <a:lnTo>
                  <a:pt x="13665" y="95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d7d7d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> 
				</p:cNvPr>
          <p:cNvSpPr/>
          <p:nvPr/>
        </p:nvSpPr>
        <p:spPr>
          <a:xfrm>
            <a:off x="8124825" y="1933575"/>
            <a:ext cx="514350" cy="19050"/>
          </a:xfrm>
          <a:custGeom>
            <a:avLst/>
            <a:gdLst>
              <a:gd name="connsiteX0" fmla="*/ 18998 w 514350"/>
              <a:gd name="connsiteY0" fmla="*/ 18883 h 19050"/>
              <a:gd name="connsiteX1" fmla="*/ 512406 w 514350"/>
              <a:gd name="connsiteY1" fmla="*/ 1888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 h="19050">
                <a:moveTo>
                  <a:pt x="18998" y="18883"/>
                </a:moveTo>
                <a:lnTo>
                  <a:pt x="512406" y="18883"/>
                </a:lnTo>
              </a:path>
            </a:pathLst>
          </a:custGeom>
          <a:ln w="25400">
            <a:solidFill>
              <a:srgbClr val="7d7d7d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> 
				</p:cNvPr>
          <p:cNvSpPr/>
          <p:nvPr/>
        </p:nvSpPr>
        <p:spPr>
          <a:xfrm>
            <a:off x="8105775" y="3705225"/>
            <a:ext cx="523875" cy="19050"/>
          </a:xfrm>
          <a:custGeom>
            <a:avLst/>
            <a:gdLst>
              <a:gd name="connsiteX0" fmla="*/ 12610 w 523875"/>
              <a:gd name="connsiteY0" fmla="*/ 13525 h 19050"/>
              <a:gd name="connsiteX1" fmla="*/ 516610 w 523875"/>
              <a:gd name="connsiteY1" fmla="*/ 1352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5" h="19050">
                <a:moveTo>
                  <a:pt x="12610" y="13525"/>
                </a:moveTo>
                <a:lnTo>
                  <a:pt x="516610" y="13525"/>
                </a:lnTo>
              </a:path>
            </a:pathLst>
          </a:custGeom>
          <a:ln w="25400">
            <a:solidFill>
              <a:srgbClr val="7d7d7d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> 
				</p:cNvPr>
          <p:cNvSpPr/>
          <p:nvPr/>
        </p:nvSpPr>
        <p:spPr>
          <a:xfrm>
            <a:off x="3381375" y="1409700"/>
            <a:ext cx="9525" cy="4114800"/>
          </a:xfrm>
          <a:custGeom>
            <a:avLst/>
            <a:gdLst>
              <a:gd name="connsiteX0" fmla="*/ 9921 w 9525"/>
              <a:gd name="connsiteY0" fmla="*/ 15692 h 4114800"/>
              <a:gd name="connsiteX1" fmla="*/ 9921 w 9525"/>
              <a:gd name="connsiteY1" fmla="*/ 4119697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14800">
                <a:moveTo>
                  <a:pt x="9921" y="15692"/>
                </a:moveTo>
                <a:lnTo>
                  <a:pt x="9921" y="4119697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> 
				</p:cNvPr>
          <p:cNvSpPr/>
          <p:nvPr/>
        </p:nvSpPr>
        <p:spPr>
          <a:xfrm>
            <a:off x="6429375" y="1400175"/>
            <a:ext cx="9525" cy="4114800"/>
          </a:xfrm>
          <a:custGeom>
            <a:avLst/>
            <a:gdLst>
              <a:gd name="connsiteX0" fmla="*/ 14832 w 9525"/>
              <a:gd name="connsiteY0" fmla="*/ 14859 h 4114800"/>
              <a:gd name="connsiteX1" fmla="*/ 14832 w 9525"/>
              <a:gd name="connsiteY1" fmla="*/ 4118864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14800">
                <a:moveTo>
                  <a:pt x="14832" y="14859"/>
                </a:moveTo>
                <a:lnTo>
                  <a:pt x="14832" y="4118864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> 
				</p:cNvPr>
          <p:cNvSpPr/>
          <p:nvPr/>
        </p:nvSpPr>
        <p:spPr>
          <a:xfrm>
            <a:off x="7962900" y="1400175"/>
            <a:ext cx="9525" cy="3362325"/>
          </a:xfrm>
          <a:custGeom>
            <a:avLst/>
            <a:gdLst>
              <a:gd name="connsiteX0" fmla="*/ 17858 w 9525"/>
              <a:gd name="connsiteY0" fmla="*/ 14860 h 3362325"/>
              <a:gd name="connsiteX1" fmla="*/ 17858 w 9525"/>
              <a:gd name="connsiteY1" fmla="*/ 3362860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362325">
                <a:moveTo>
                  <a:pt x="17858" y="14860"/>
                </a:moveTo>
                <a:lnTo>
                  <a:pt x="17858" y="3362860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> 
				</p:cNvPr>
          <p:cNvSpPr/>
          <p:nvPr/>
        </p:nvSpPr>
        <p:spPr>
          <a:xfrm>
            <a:off x="8124825" y="4762500"/>
            <a:ext cx="514350" cy="19050"/>
          </a:xfrm>
          <a:custGeom>
            <a:avLst/>
            <a:gdLst>
              <a:gd name="connsiteX0" fmla="*/ 9531 w 514350"/>
              <a:gd name="connsiteY0" fmla="*/ 15602 h 19050"/>
              <a:gd name="connsiteX1" fmla="*/ 513529 w 514350"/>
              <a:gd name="connsiteY1" fmla="*/ 1560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4350" h="19050">
                <a:moveTo>
                  <a:pt x="9531" y="15602"/>
                </a:moveTo>
                <a:lnTo>
                  <a:pt x="513529" y="15602"/>
                </a:lnTo>
              </a:path>
            </a:pathLst>
          </a:custGeom>
          <a:ln w="25400">
            <a:solidFill>
              <a:srgbClr val="7d7d7d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2" name="Picture 65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653" name="Picture 65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654" name="Picture 65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666875"/>
            <a:ext cx="523875" cy="3133725"/>
          </a:xfrm>
          <a:prstGeom prst="rect">
            <a:avLst/>
          </a:prstGeom>
        </p:spPr>
      </p:pic>
      <p:pic>
        <p:nvPicPr>
          <p:cNvPr id="655" name="Picture 65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1647825"/>
            <a:ext cx="533400" cy="3171825"/>
          </a:xfrm>
          <a:prstGeom prst="rect">
            <a:avLst/>
          </a:prstGeom>
        </p:spPr>
      </p:pic>
      <p:pic>
        <p:nvPicPr>
          <p:cNvPr id="656" name="Picture 65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1685925"/>
            <a:ext cx="523875" cy="3133725"/>
          </a:xfrm>
          <a:prstGeom prst="rect">
            <a:avLst/>
          </a:prstGeom>
        </p:spPr>
      </p:pic>
      <p:pic>
        <p:nvPicPr>
          <p:cNvPr id="657" name="Picture 65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1762125"/>
            <a:ext cx="533400" cy="3095625"/>
          </a:xfrm>
          <a:prstGeom prst="rect">
            <a:avLst/>
          </a:prstGeom>
        </p:spPr>
      </p:pic>
      <p:pic>
        <p:nvPicPr>
          <p:cNvPr id="658" name="Picture 65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725" y="1743075"/>
            <a:ext cx="523875" cy="3152775"/>
          </a:xfrm>
          <a:prstGeom prst="rect">
            <a:avLst/>
          </a:prstGeom>
        </p:spPr>
      </p:pic>
      <p:pic>
        <p:nvPicPr>
          <p:cNvPr id="659" name="Picture 65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6725" y="1724025"/>
            <a:ext cx="523875" cy="3228975"/>
          </a:xfrm>
          <a:prstGeom prst="rect">
            <a:avLst/>
          </a:prstGeom>
        </p:spPr>
      </p:pic>
      <p:pic>
        <p:nvPicPr>
          <p:cNvPr id="660" name="Picture 66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8250" y="1666875"/>
            <a:ext cx="523875" cy="3352800"/>
          </a:xfrm>
          <a:prstGeom prst="rect">
            <a:avLst/>
          </a:prstGeom>
        </p:spPr>
      </p:pic>
      <p:pic>
        <p:nvPicPr>
          <p:cNvPr id="661" name="Picture 66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0250" y="1704975"/>
            <a:ext cx="523875" cy="3371850"/>
          </a:xfrm>
          <a:prstGeom prst="rect">
            <a:avLst/>
          </a:prstGeom>
        </p:spPr>
      </p:pic>
      <p:pic>
        <p:nvPicPr>
          <p:cNvPr id="662" name="Picture 662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775" y="1704975"/>
            <a:ext cx="523875" cy="3429000"/>
          </a:xfrm>
          <a:prstGeom prst="rect">
            <a:avLst/>
          </a:prstGeom>
        </p:spPr>
      </p:pic>
      <p:pic>
        <p:nvPicPr>
          <p:cNvPr id="663" name="Picture 663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3775" y="1666875"/>
            <a:ext cx="523875" cy="3505200"/>
          </a:xfrm>
          <a:prstGeom prst="rect">
            <a:avLst/>
          </a:prstGeom>
        </p:spPr>
      </p:pic>
      <p:pic>
        <p:nvPicPr>
          <p:cNvPr id="664" name="Picture 664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05775" y="1666875"/>
            <a:ext cx="533400" cy="3543300"/>
          </a:xfrm>
          <a:prstGeom prst="rect">
            <a:avLst/>
          </a:prstGeom>
        </p:spPr>
      </p:pic>
      <p:pic>
        <p:nvPicPr>
          <p:cNvPr id="665" name="Picture 665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00225" y="923925"/>
            <a:ext cx="257175" cy="190500"/>
          </a:xfrm>
          <a:prstGeom prst="rect">
            <a:avLst/>
          </a:prstGeom>
        </p:spPr>
      </p:pic>
      <p:pic>
        <p:nvPicPr>
          <p:cNvPr id="666" name="Picture 666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725" y="923925"/>
            <a:ext cx="257175" cy="190500"/>
          </a:xfrm>
          <a:prstGeom prst="rect">
            <a:avLst/>
          </a:prstGeom>
        </p:spPr>
      </p:pic>
      <p:pic>
        <p:nvPicPr>
          <p:cNvPr id="667" name="Picture 667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24200" y="923925"/>
            <a:ext cx="257175" cy="190500"/>
          </a:xfrm>
          <a:prstGeom prst="rect">
            <a:avLst/>
          </a:prstGeom>
        </p:spPr>
      </p:pic>
      <p:pic>
        <p:nvPicPr>
          <p:cNvPr id="668" name="Picture 668">
					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76725" y="923925"/>
            <a:ext cx="257175" cy="190500"/>
          </a:xfrm>
          <a:prstGeom prst="rect">
            <a:avLst/>
          </a:prstGeom>
        </p:spPr>
      </p:pic>
      <p:sp>
        <p:nvSpPr>
          <p:cNvPr id="668" name="TextBox 668"/>
          <p:cNvSpPr txBox="1"/>
          <p:nvPr/>
        </p:nvSpPr>
        <p:spPr>
          <a:xfrm>
            <a:off x="760149" y="75635"/>
            <a:ext cx="5452574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669" name="TextBox 669"/>
          <p:cNvSpPr txBox="1"/>
          <p:nvPr/>
        </p:nvSpPr>
        <p:spPr>
          <a:xfrm>
            <a:off x="795163" y="960573"/>
            <a:ext cx="663595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670" name="TextBox 670"/>
          <p:cNvSpPr txBox="1"/>
          <p:nvPr/>
        </p:nvSpPr>
        <p:spPr>
          <a:xfrm>
            <a:off x="2120048" y="960574"/>
            <a:ext cx="704642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671" name="TextBox 671"/>
          <p:cNvSpPr txBox="1"/>
          <p:nvPr/>
        </p:nvSpPr>
        <p:spPr>
          <a:xfrm>
            <a:off x="3465525" y="960574"/>
            <a:ext cx="648279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672" name="TextBox 672"/>
          <p:cNvSpPr txBox="1"/>
          <p:nvPr/>
        </p:nvSpPr>
        <p:spPr>
          <a:xfrm>
            <a:off x="4609615" y="960574"/>
            <a:ext cx="122754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Impact</a:t>
            </a:r>
          </a:p>
        </p:txBody>
      </p:sp>
      <p:sp>
        <p:nvSpPr>
          <p:cNvPr id="673" name="TextBox 673"/>
          <p:cNvSpPr txBox="1"/>
          <p:nvPr/>
        </p:nvSpPr>
        <p:spPr>
          <a:xfrm>
            <a:off x="441078" y="1476439"/>
            <a:ext cx="489892" cy="4061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954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５,２２０</a:t>
            </a:r>
          </a:p>
          <a:p>
            <a:pPr indent="105254">
              <a:lnSpc>
                <a:spcPts val="188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３５０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234">
              <a:lnSpc>
                <a:spcPts val="145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２,５３０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843">
              <a:lnSpc>
                <a:spcPts val="19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２,３５０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3422">
              <a:lnSpc>
                <a:spcPts val="210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ｰ１０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10"/>
              </a:lnSpc>
            </a:pPr>
            <a:r>
              <a:rPr lang="en-US" altLang="zh-CN" sz="996" dirty="0" smtClean="0">
                <a:solidFill>
                  <a:srgbClr val="2b2b88"/>
                </a:solidFill>
                <a:latin typeface="Times New Roman" charset="0"/>
                <a:cs typeface="Times New Roman" charset="0"/>
              </a:rPr>
              <a:t>2012/3</a:t>
            </a:r>
          </a:p>
          <a:p>
            <a:pPr indent="123203">
              <a:lnSpc>
                <a:spcPts val="1514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1Ｑ</a:t>
            </a:r>
          </a:p>
        </p:txBody>
      </p:sp>
      <p:sp>
        <p:nvSpPr>
          <p:cNvPr id="674" name="TextBox 674"/>
          <p:cNvSpPr txBox="1"/>
          <p:nvPr/>
        </p:nvSpPr>
        <p:spPr>
          <a:xfrm>
            <a:off x="1232931" y="1447837"/>
            <a:ext cx="451938" cy="4090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５,２４０</a:t>
            </a:r>
          </a:p>
          <a:p>
            <a:pPr indent="67441">
              <a:lnSpc>
                <a:spcPts val="1851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３５０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">
              <a:lnSpc>
                <a:spcPts val="1715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２,６１０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9">
              <a:lnSpc>
                <a:spcPts val="19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２,３２０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468">
              <a:lnSpc>
                <a:spcPts val="210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ｰ４０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5854">
              <a:lnSpc>
                <a:spcPts val="1526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2Ｑ</a:t>
            </a:r>
          </a:p>
        </p:txBody>
      </p:sp>
      <p:sp>
        <p:nvSpPr>
          <p:cNvPr id="675" name="TextBox 675"/>
          <p:cNvSpPr txBox="1"/>
          <p:nvPr/>
        </p:nvSpPr>
        <p:spPr>
          <a:xfrm>
            <a:off x="2009963" y="1499994"/>
            <a:ext cx="451938" cy="40380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５,１５０</a:t>
            </a:r>
          </a:p>
          <a:p>
            <a:pPr indent="67581">
              <a:lnSpc>
                <a:spcPts val="1776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３６０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0">
              <a:lnSpc>
                <a:spcPts val="1380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２,６００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9">
              <a:lnSpc>
                <a:spcPts val="19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２,２５０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608">
              <a:lnSpc>
                <a:spcPts val="210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3198">
              <a:lnSpc>
                <a:spcPts val="1526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3Ｑ</a:t>
            </a:r>
          </a:p>
        </p:txBody>
      </p:sp>
      <p:sp>
        <p:nvSpPr>
          <p:cNvPr id="676" name="TextBox 676"/>
          <p:cNvSpPr txBox="1"/>
          <p:nvPr/>
        </p:nvSpPr>
        <p:spPr>
          <a:xfrm>
            <a:off x="2740355" y="1572061"/>
            <a:ext cx="513582" cy="3965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797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４,９６０</a:t>
            </a:r>
          </a:p>
          <a:p>
            <a:pPr indent="97397">
              <a:lnSpc>
                <a:spcPts val="1851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３６０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078">
              <a:lnSpc>
                <a:spcPts val="173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２,６４０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２，０７０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127">
              <a:lnSpc>
                <a:spcPts val="210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ｰ１１０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7183">
              <a:lnSpc>
                <a:spcPts val="1526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4Ｑ</a:t>
            </a:r>
          </a:p>
        </p:txBody>
      </p:sp>
      <p:sp>
        <p:nvSpPr>
          <p:cNvPr id="677" name="TextBox 677"/>
          <p:cNvSpPr txBox="1"/>
          <p:nvPr/>
        </p:nvSpPr>
        <p:spPr>
          <a:xfrm>
            <a:off x="3503787" y="1552993"/>
            <a:ext cx="531043" cy="3985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797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４,９３０</a:t>
            </a:r>
          </a:p>
          <a:p>
            <a:pPr indent="97677">
              <a:lnSpc>
                <a:spcPts val="178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３７０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078">
              <a:lnSpc>
                <a:spcPts val="1956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２,７００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5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２，０４０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127">
              <a:lnSpc>
                <a:spcPts val="210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ｰ１８０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318">
              <a:lnSpc>
                <a:spcPts val="1059"/>
              </a:lnSpc>
            </a:pPr>
            <a:r>
              <a:rPr lang="en-US" altLang="zh-CN" sz="996" dirty="0" smtClean="0">
                <a:solidFill>
                  <a:srgbClr val="2b2b88"/>
                </a:solidFill>
                <a:latin typeface="Times New Roman" charset="0"/>
                <a:cs typeface="Times New Roman" charset="0"/>
              </a:rPr>
              <a:t>2013/3</a:t>
            </a:r>
          </a:p>
          <a:p>
            <a:pPr indent="156638">
              <a:lnSpc>
                <a:spcPts val="1467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1Ｑ</a:t>
            </a:r>
          </a:p>
        </p:txBody>
      </p:sp>
      <p:sp>
        <p:nvSpPr>
          <p:cNvPr id="678" name="TextBox 678"/>
          <p:cNvSpPr txBox="1"/>
          <p:nvPr/>
        </p:nvSpPr>
        <p:spPr>
          <a:xfrm>
            <a:off x="4275445" y="1529438"/>
            <a:ext cx="513581" cy="4008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985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４,８７０</a:t>
            </a:r>
          </a:p>
          <a:p>
            <a:pPr indent="98006">
              <a:lnSpc>
                <a:spcPts val="186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３９０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266">
              <a:lnSpc>
                <a:spcPts val="206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２,７５０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２，０２０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455">
              <a:lnSpc>
                <a:spcPts val="210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ｰ２９０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358">
              <a:lnSpc>
                <a:spcPts val="1526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2Ｑ</a:t>
            </a:r>
          </a:p>
        </p:txBody>
      </p:sp>
      <p:sp>
        <p:nvSpPr>
          <p:cNvPr id="679" name="TextBox 679"/>
          <p:cNvSpPr txBox="1"/>
          <p:nvPr/>
        </p:nvSpPr>
        <p:spPr>
          <a:xfrm>
            <a:off x="5034251" y="1476439"/>
            <a:ext cx="513581" cy="40616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0985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４,８５０</a:t>
            </a:r>
          </a:p>
          <a:p>
            <a:pPr indent="98706">
              <a:lnSpc>
                <a:spcPts val="1961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４２０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827">
              <a:lnSpc>
                <a:spcPts val="1379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２,８３０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１，９９０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55">
              <a:lnSpc>
                <a:spcPts val="2103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ｰ３９０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4928">
              <a:lnSpc>
                <a:spcPts val="1526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3Ｑ</a:t>
            </a:r>
          </a:p>
        </p:txBody>
      </p:sp>
      <p:sp>
        <p:nvSpPr>
          <p:cNvPr id="680" name="TextBox 680"/>
          <p:cNvSpPr txBox="1"/>
          <p:nvPr/>
        </p:nvSpPr>
        <p:spPr>
          <a:xfrm>
            <a:off x="5843250" y="1509668"/>
            <a:ext cx="451469" cy="4028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４,６７０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019">
              <a:lnSpc>
                <a:spcPts val="1192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88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２,８６０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9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１,８６０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09">
              <a:lnSpc>
                <a:spcPts val="132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ｰ５１０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0433">
              <a:lnSpc>
                <a:spcPts val="1301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4Ｑ</a:t>
            </a:r>
          </a:p>
        </p:txBody>
      </p:sp>
      <p:sp>
        <p:nvSpPr>
          <p:cNvPr id="681" name="TextBox 681"/>
          <p:cNvSpPr txBox="1"/>
          <p:nvPr/>
        </p:nvSpPr>
        <p:spPr>
          <a:xfrm>
            <a:off x="6607838" y="1510424"/>
            <a:ext cx="489113" cy="4027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４,６１０</a:t>
            </a:r>
          </a:p>
          <a:p>
            <a:pPr indent="67019">
              <a:lnSpc>
                <a:spcPts val="2000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４６０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2073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２,８９０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9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１,８４０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55">
              <a:lnSpc>
                <a:spcPts val="1595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ｰ５８０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640">
              <a:lnSpc>
                <a:spcPts val="1567"/>
              </a:lnSpc>
            </a:pPr>
            <a:r>
              <a:rPr lang="en-US" altLang="zh-CN" sz="996" dirty="0" smtClean="0">
                <a:solidFill>
                  <a:srgbClr val="2b2b88"/>
                </a:solidFill>
                <a:latin typeface="Times New Roman" charset="0"/>
                <a:cs typeface="Times New Roman" charset="0"/>
              </a:rPr>
              <a:t>2014/3</a:t>
            </a:r>
          </a:p>
          <a:p>
            <a:pPr indent="133554">
              <a:lnSpc>
                <a:spcPts val="1466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1Ｑ</a:t>
            </a:r>
          </a:p>
        </p:txBody>
      </p:sp>
      <p:sp>
        <p:nvSpPr>
          <p:cNvPr id="682" name="TextBox 682"/>
          <p:cNvSpPr txBox="1"/>
          <p:nvPr/>
        </p:nvSpPr>
        <p:spPr>
          <a:xfrm>
            <a:off x="7384420" y="1476493"/>
            <a:ext cx="451470" cy="40615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４,５９０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019">
              <a:lnSpc>
                <a:spcPts val="111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４９０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223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２,９１０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9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１,８４０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483">
              <a:lnSpc>
                <a:spcPts val="1670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ｰ６５０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1475">
              <a:lnSpc>
                <a:spcPts val="1958"/>
              </a:lnSpc>
            </a:pPr>
            <a:r>
              <a:rPr lang="en-US" altLang="zh-CN" sz="996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2Ｑ</a:t>
            </a:r>
          </a:p>
        </p:txBody>
      </p:sp>
      <p:sp>
        <p:nvSpPr>
          <p:cNvPr id="683" name="TextBox 683"/>
          <p:cNvSpPr txBox="1"/>
          <p:nvPr/>
        </p:nvSpPr>
        <p:spPr>
          <a:xfrm>
            <a:off x="8132879" y="1145193"/>
            <a:ext cx="522134" cy="4387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0183">
              <a:lnSpc>
                <a:spcPts val="1178"/>
              </a:lnSpc>
            </a:pP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1b1b1b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1b1b1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10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４,５３０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7019">
              <a:lnSpc>
                <a:spcPts val="1267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５１０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298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２,９７０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0">
              <a:lnSpc>
                <a:spcPts val="19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１,７７０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594">
              <a:lnSpc>
                <a:spcPts val="1975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ｰ７２０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12">
              <a:lnSpc>
                <a:spcPts val="1610"/>
              </a:lnSpc>
            </a:pPr>
            <a:r>
              <a:rPr lang="en-US" altLang="zh-CN" sz="996" dirty="0" smtClean="0">
                <a:solidFill>
                  <a:srgbClr val="2b2b88"/>
                </a:solidFill>
                <a:latin typeface="Arial" charset="0"/>
                <a:cs typeface="Arial" charset="0"/>
              </a:rPr>
              <a:t>full-year</a:t>
            </a:r>
          </a:p>
        </p:txBody>
      </p:sp>
      <p:sp>
        <p:nvSpPr>
          <p:cNvPr id="684" name="TextBox 684"/>
          <p:cNvSpPr txBox="1"/>
          <p:nvPr/>
        </p:nvSpPr>
        <p:spPr>
          <a:xfrm>
            <a:off x="446929" y="5634809"/>
            <a:ext cx="6578846" cy="3083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proxy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collection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commissions,</a:t>
            </a:r>
          </a:p>
          <a:p>
            <a:pPr indent="879119">
              <a:lnSpc>
                <a:spcPts val="12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phone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insurance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advertising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(*)</a:t>
            </a:r>
          </a:p>
        </p:txBody>
      </p:sp>
      <p:sp>
        <p:nvSpPr>
          <p:cNvPr id="685" name="TextBox 685"/>
          <p:cNvSpPr txBox="1"/>
          <p:nvPr/>
        </p:nvSpPr>
        <p:spPr>
          <a:xfrm>
            <a:off x="8134575" y="5535449"/>
            <a:ext cx="491543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2b2b88"/>
                </a:solidFill>
                <a:latin typeface="Arial" charset="0"/>
                <a:cs typeface="Arial" charset="0"/>
              </a:rPr>
              <a:t>forecast</a:t>
            </a:r>
          </a:p>
        </p:txBody>
      </p:sp>
      <p:sp>
        <p:nvSpPr>
          <p:cNvPr id="686" name="TextBox 686"/>
          <p:cNvSpPr txBox="1"/>
          <p:nvPr/>
        </p:nvSpPr>
        <p:spPr>
          <a:xfrm>
            <a:off x="446802" y="5954833"/>
            <a:ext cx="8466099" cy="685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5759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(*)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((No.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159048">
              <a:lnSpc>
                <a:spcPts val="125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month)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relevant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period</a:t>
            </a:r>
          </a:p>
          <a:p>
            <a:pPr indent="127">
              <a:lnSpc>
                <a:spcPts val="170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5,140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2,250,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2,600,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350,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-60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0">
              <a:lnSpc>
                <a:spcPts val="1259"/>
              </a:lnSpc>
            </a:pP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Aggregate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4,840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1,970,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Packet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2,790,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ARPU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420,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“Monthly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Support”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Impact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-340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687" name="TextBox 687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688" name="TextBox 688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689" name="TextBox 689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690"> 
				</p:cNvPr>
          <p:cNvSpPr/>
          <p:nvPr/>
        </p:nvSpPr>
        <p:spPr>
          <a:xfrm>
            <a:off x="581025" y="5381625"/>
            <a:ext cx="3476625" cy="9525"/>
          </a:xfrm>
          <a:custGeom>
            <a:avLst/>
            <a:gdLst>
              <a:gd name="connsiteX0" fmla="*/ 12510 w 3476625"/>
              <a:gd name="connsiteY0" fmla="*/ 15737 h 9525"/>
              <a:gd name="connsiteX1" fmla="*/ 3482335 w 3476625"/>
              <a:gd name="connsiteY1" fmla="*/ 1573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6625" h="9525">
                <a:moveTo>
                  <a:pt x="12510" y="15737"/>
                </a:moveTo>
                <a:lnTo>
                  <a:pt x="3482335" y="15737"/>
                </a:lnTo>
              </a:path>
            </a:pathLst>
          </a:custGeom>
          <a:ln w="14597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> 
				</p:cNvPr>
          <p:cNvSpPr/>
          <p:nvPr/>
        </p:nvSpPr>
        <p:spPr>
          <a:xfrm>
            <a:off x="790575" y="5076825"/>
            <a:ext cx="447675" cy="266700"/>
          </a:xfrm>
          <a:custGeom>
            <a:avLst/>
            <a:gdLst>
              <a:gd name="connsiteX0" fmla="*/ 18271 w 447675"/>
              <a:gd name="connsiteY0" fmla="*/ 270784 h 266700"/>
              <a:gd name="connsiteX1" fmla="*/ 457175 w 447675"/>
              <a:gd name="connsiteY1" fmla="*/ 13732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" h="266700">
                <a:moveTo>
                  <a:pt x="18271" y="270784"/>
                </a:moveTo>
                <a:lnTo>
                  <a:pt x="457175" y="13732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> 
				</p:cNvPr>
          <p:cNvSpPr/>
          <p:nvPr/>
        </p:nvSpPr>
        <p:spPr>
          <a:xfrm>
            <a:off x="1228725" y="4724400"/>
            <a:ext cx="447675" cy="361950"/>
          </a:xfrm>
          <a:custGeom>
            <a:avLst/>
            <a:gdLst>
              <a:gd name="connsiteX0" fmla="*/ 19025 w 447675"/>
              <a:gd name="connsiteY0" fmla="*/ 366157 h 361950"/>
              <a:gd name="connsiteX1" fmla="*/ 449648 w 447675"/>
              <a:gd name="connsiteY1" fmla="*/ 17893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" h="361950">
                <a:moveTo>
                  <a:pt x="19025" y="366157"/>
                </a:moveTo>
                <a:lnTo>
                  <a:pt x="449648" y="17893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> 
				</p:cNvPr>
          <p:cNvSpPr/>
          <p:nvPr/>
        </p:nvSpPr>
        <p:spPr>
          <a:xfrm>
            <a:off x="1666875" y="4124325"/>
            <a:ext cx="438150" cy="609600"/>
          </a:xfrm>
          <a:custGeom>
            <a:avLst/>
            <a:gdLst>
              <a:gd name="connsiteX0" fmla="*/ 11498 w 438150"/>
              <a:gd name="connsiteY0" fmla="*/ 617968 h 609600"/>
              <a:gd name="connsiteX1" fmla="*/ 442120 w 438150"/>
              <a:gd name="connsiteY1" fmla="*/ 12651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 h="609600">
                <a:moveTo>
                  <a:pt x="11498" y="617968"/>
                </a:moveTo>
                <a:lnTo>
                  <a:pt x="442120" y="12651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> 
				</p:cNvPr>
          <p:cNvSpPr/>
          <p:nvPr/>
        </p:nvSpPr>
        <p:spPr>
          <a:xfrm>
            <a:off x="2095500" y="3743325"/>
            <a:ext cx="447675" cy="390525"/>
          </a:xfrm>
          <a:custGeom>
            <a:avLst/>
            <a:gdLst>
              <a:gd name="connsiteX0" fmla="*/ 13496 w 447675"/>
              <a:gd name="connsiteY0" fmla="*/ 393651 h 390525"/>
              <a:gd name="connsiteX1" fmla="*/ 452399 w 447675"/>
              <a:gd name="connsiteY1" fmla="*/ 1221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" h="390525">
                <a:moveTo>
                  <a:pt x="13496" y="393651"/>
                </a:moveTo>
                <a:lnTo>
                  <a:pt x="452399" y="12219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> 
				</p:cNvPr>
          <p:cNvSpPr/>
          <p:nvPr/>
        </p:nvSpPr>
        <p:spPr>
          <a:xfrm>
            <a:off x="2533650" y="3305175"/>
            <a:ext cx="438150" cy="447675"/>
          </a:xfrm>
          <a:custGeom>
            <a:avLst/>
            <a:gdLst>
              <a:gd name="connsiteX0" fmla="*/ 14248 w 438150"/>
              <a:gd name="connsiteY0" fmla="*/ 450370 h 447675"/>
              <a:gd name="connsiteX1" fmla="*/ 444871 w 438150"/>
              <a:gd name="connsiteY1" fmla="*/ 1089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 h="447675">
                <a:moveTo>
                  <a:pt x="14248" y="450370"/>
                </a:moveTo>
                <a:lnTo>
                  <a:pt x="444871" y="10893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> 
				</p:cNvPr>
          <p:cNvSpPr/>
          <p:nvPr/>
        </p:nvSpPr>
        <p:spPr>
          <a:xfrm>
            <a:off x="2962275" y="2667000"/>
            <a:ext cx="438150" cy="647700"/>
          </a:xfrm>
          <a:custGeom>
            <a:avLst/>
            <a:gdLst>
              <a:gd name="connsiteX0" fmla="*/ 16246 w 438150"/>
              <a:gd name="connsiteY0" fmla="*/ 649068 h 647700"/>
              <a:gd name="connsiteX1" fmla="*/ 446868 w 438150"/>
              <a:gd name="connsiteY1" fmla="*/ 1058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150" h="647700">
                <a:moveTo>
                  <a:pt x="16246" y="649068"/>
                </a:moveTo>
                <a:lnTo>
                  <a:pt x="446868" y="10583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> 
				</p:cNvPr>
          <p:cNvSpPr/>
          <p:nvPr/>
        </p:nvSpPr>
        <p:spPr>
          <a:xfrm>
            <a:off x="3390900" y="2400300"/>
            <a:ext cx="447675" cy="276225"/>
          </a:xfrm>
          <a:custGeom>
            <a:avLst/>
            <a:gdLst>
              <a:gd name="connsiteX0" fmla="*/ 18243 w 447675"/>
              <a:gd name="connsiteY0" fmla="*/ 277284 h 276225"/>
              <a:gd name="connsiteX1" fmla="*/ 457147 w 447675"/>
              <a:gd name="connsiteY1" fmla="*/ 11939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7675" h="276225">
                <a:moveTo>
                  <a:pt x="18243" y="277284"/>
                </a:moveTo>
                <a:lnTo>
                  <a:pt x="457147" y="11939"/>
                </a:lnTo>
              </a:path>
            </a:pathLst>
          </a:custGeom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> 
				</p:cNvPr>
          <p:cNvSpPr/>
          <p:nvPr/>
        </p:nvSpPr>
        <p:spPr>
          <a:xfrm>
            <a:off x="771525" y="5305425"/>
            <a:ext cx="57150" cy="66675"/>
          </a:xfrm>
          <a:custGeom>
            <a:avLst/>
            <a:gdLst>
              <a:gd name="connsiteX0" fmla="*/ 12479 w 57150"/>
              <a:gd name="connsiteY0" fmla="*/ 67063 h 66675"/>
              <a:gd name="connsiteX1" fmla="*/ 37323 w 57150"/>
              <a:gd name="connsiteY1" fmla="*/ 17319 h 66675"/>
              <a:gd name="connsiteX2" fmla="*/ 62158 w 57150"/>
              <a:gd name="connsiteY2" fmla="*/ 67063 h 66675"/>
              <a:gd name="connsiteX3" fmla="*/ 12479 w 57150"/>
              <a:gd name="connsiteY3" fmla="*/ 6706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66675">
                <a:moveTo>
                  <a:pt x="12479" y="67063"/>
                </a:moveTo>
                <a:lnTo>
                  <a:pt x="37323" y="17319"/>
                </a:lnTo>
                <a:lnTo>
                  <a:pt x="62158" y="67063"/>
                </a:lnTo>
                <a:lnTo>
                  <a:pt x="12479" y="67063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> 
				</p:cNvPr>
          <p:cNvSpPr/>
          <p:nvPr/>
        </p:nvSpPr>
        <p:spPr>
          <a:xfrm>
            <a:off x="771525" y="5305425"/>
            <a:ext cx="57150" cy="66675"/>
          </a:xfrm>
          <a:custGeom>
            <a:avLst/>
            <a:gdLst>
              <a:gd name="connsiteX0" fmla="*/ 37321 w 57150"/>
              <a:gd name="connsiteY0" fmla="*/ 17314 h 66675"/>
              <a:gd name="connsiteX1" fmla="*/ 62165 w 57150"/>
              <a:gd name="connsiteY1" fmla="*/ 67066 h 66675"/>
              <a:gd name="connsiteX2" fmla="*/ 12478 w 57150"/>
              <a:gd name="connsiteY2" fmla="*/ 67066 h 66675"/>
              <a:gd name="connsiteX3" fmla="*/ 37321 w 57150"/>
              <a:gd name="connsiteY3" fmla="*/ 17314 h 66675"/>
              <a:gd name="connsiteX4" fmla="*/ 37321 w 57150"/>
              <a:gd name="connsiteY4" fmla="*/ 1731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66675">
                <a:moveTo>
                  <a:pt x="37321" y="17314"/>
                </a:moveTo>
                <a:lnTo>
                  <a:pt x="62165" y="67066"/>
                </a:lnTo>
                <a:lnTo>
                  <a:pt x="12478" y="67066"/>
                </a:lnTo>
                <a:lnTo>
                  <a:pt x="37321" y="17314"/>
                </a:lnTo>
                <a:lnTo>
                  <a:pt x="37321" y="1731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> 
				</p:cNvPr>
          <p:cNvSpPr/>
          <p:nvPr/>
        </p:nvSpPr>
        <p:spPr>
          <a:xfrm>
            <a:off x="1209675" y="5048250"/>
            <a:ext cx="57150" cy="66675"/>
          </a:xfrm>
          <a:custGeom>
            <a:avLst/>
            <a:gdLst>
              <a:gd name="connsiteX0" fmla="*/ 13234 w 57150"/>
              <a:gd name="connsiteY0" fmla="*/ 67184 h 66675"/>
              <a:gd name="connsiteX1" fmla="*/ 38077 w 57150"/>
              <a:gd name="connsiteY1" fmla="*/ 17432 h 66675"/>
              <a:gd name="connsiteX2" fmla="*/ 62913 w 57150"/>
              <a:gd name="connsiteY2" fmla="*/ 67184 h 66675"/>
              <a:gd name="connsiteX3" fmla="*/ 13234 w 57150"/>
              <a:gd name="connsiteY3" fmla="*/ 6718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66675">
                <a:moveTo>
                  <a:pt x="13234" y="67184"/>
                </a:moveTo>
                <a:lnTo>
                  <a:pt x="38077" y="17432"/>
                </a:lnTo>
                <a:lnTo>
                  <a:pt x="62913" y="67184"/>
                </a:lnTo>
                <a:lnTo>
                  <a:pt x="13234" y="67184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> 
				</p:cNvPr>
          <p:cNvSpPr/>
          <p:nvPr/>
        </p:nvSpPr>
        <p:spPr>
          <a:xfrm>
            <a:off x="1209675" y="5048250"/>
            <a:ext cx="57150" cy="66675"/>
          </a:xfrm>
          <a:custGeom>
            <a:avLst/>
            <a:gdLst>
              <a:gd name="connsiteX0" fmla="*/ 38075 w 57150"/>
              <a:gd name="connsiteY0" fmla="*/ 17430 h 66675"/>
              <a:gd name="connsiteX1" fmla="*/ 62919 w 57150"/>
              <a:gd name="connsiteY1" fmla="*/ 67183 h 66675"/>
              <a:gd name="connsiteX2" fmla="*/ 13232 w 57150"/>
              <a:gd name="connsiteY2" fmla="*/ 67183 h 66675"/>
              <a:gd name="connsiteX3" fmla="*/ 38075 w 57150"/>
              <a:gd name="connsiteY3" fmla="*/ 17430 h 66675"/>
              <a:gd name="connsiteX4" fmla="*/ 38075 w 57150"/>
              <a:gd name="connsiteY4" fmla="*/ 1743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66675">
                <a:moveTo>
                  <a:pt x="38075" y="17430"/>
                </a:moveTo>
                <a:lnTo>
                  <a:pt x="62919" y="67183"/>
                </a:lnTo>
                <a:lnTo>
                  <a:pt x="13232" y="67183"/>
                </a:lnTo>
                <a:lnTo>
                  <a:pt x="38075" y="17430"/>
                </a:lnTo>
                <a:lnTo>
                  <a:pt x="38075" y="1743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> 
				</p:cNvPr>
          <p:cNvSpPr/>
          <p:nvPr/>
        </p:nvSpPr>
        <p:spPr>
          <a:xfrm>
            <a:off x="1638300" y="4705350"/>
            <a:ext cx="57150" cy="57150"/>
          </a:xfrm>
          <a:custGeom>
            <a:avLst/>
            <a:gdLst>
              <a:gd name="connsiteX0" fmla="*/ 15226 w 57150"/>
              <a:gd name="connsiteY0" fmla="*/ 61816 h 57150"/>
              <a:gd name="connsiteX1" fmla="*/ 40078 w 57150"/>
              <a:gd name="connsiteY1" fmla="*/ 12072 h 57150"/>
              <a:gd name="connsiteX2" fmla="*/ 64913 w 57150"/>
              <a:gd name="connsiteY2" fmla="*/ 61816 h 57150"/>
              <a:gd name="connsiteX3" fmla="*/ 15226 w 57150"/>
              <a:gd name="connsiteY3" fmla="*/ 6181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15226" y="61816"/>
                </a:moveTo>
                <a:lnTo>
                  <a:pt x="40078" y="12072"/>
                </a:lnTo>
                <a:lnTo>
                  <a:pt x="64913" y="61816"/>
                </a:lnTo>
                <a:lnTo>
                  <a:pt x="15226" y="61816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> 
				</p:cNvPr>
          <p:cNvSpPr/>
          <p:nvPr/>
        </p:nvSpPr>
        <p:spPr>
          <a:xfrm>
            <a:off x="1638300" y="4705350"/>
            <a:ext cx="57150" cy="57150"/>
          </a:xfrm>
          <a:custGeom>
            <a:avLst/>
            <a:gdLst>
              <a:gd name="connsiteX0" fmla="*/ 40073 w 57150"/>
              <a:gd name="connsiteY0" fmla="*/ 12065 h 57150"/>
              <a:gd name="connsiteX1" fmla="*/ 64916 w 57150"/>
              <a:gd name="connsiteY1" fmla="*/ 61818 h 57150"/>
              <a:gd name="connsiteX2" fmla="*/ 15229 w 57150"/>
              <a:gd name="connsiteY2" fmla="*/ 61818 h 57150"/>
              <a:gd name="connsiteX3" fmla="*/ 40073 w 57150"/>
              <a:gd name="connsiteY3" fmla="*/ 12065 h 57150"/>
              <a:gd name="connsiteX4" fmla="*/ 40073 w 57150"/>
              <a:gd name="connsiteY4" fmla="*/ 1206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40073" y="12065"/>
                </a:moveTo>
                <a:lnTo>
                  <a:pt x="64916" y="61818"/>
                </a:lnTo>
                <a:lnTo>
                  <a:pt x="15229" y="61818"/>
                </a:lnTo>
                <a:lnTo>
                  <a:pt x="40073" y="12065"/>
                </a:lnTo>
                <a:lnTo>
                  <a:pt x="40073" y="12065"/>
                </a:lnTo>
                <a:close/>
              </a:path>
            </a:pathLst>
          </a:custGeom>
          <a:solidFill>
            <a:srgbClr val="000001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> 
				</p:cNvPr>
          <p:cNvSpPr/>
          <p:nvPr/>
        </p:nvSpPr>
        <p:spPr>
          <a:xfrm>
            <a:off x="2066925" y="4095750"/>
            <a:ext cx="66675" cy="57150"/>
          </a:xfrm>
          <a:custGeom>
            <a:avLst/>
            <a:gdLst>
              <a:gd name="connsiteX0" fmla="*/ 17225 w 66675"/>
              <a:gd name="connsiteY0" fmla="*/ 66099 h 57150"/>
              <a:gd name="connsiteX1" fmla="*/ 42077 w 66675"/>
              <a:gd name="connsiteY1" fmla="*/ 16347 h 57150"/>
              <a:gd name="connsiteX2" fmla="*/ 66912 w 66675"/>
              <a:gd name="connsiteY2" fmla="*/ 66099 h 57150"/>
              <a:gd name="connsiteX3" fmla="*/ 17225 w 66675"/>
              <a:gd name="connsiteY3" fmla="*/ 6609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" h="57150">
                <a:moveTo>
                  <a:pt x="17225" y="66099"/>
                </a:moveTo>
                <a:lnTo>
                  <a:pt x="42077" y="16347"/>
                </a:lnTo>
                <a:lnTo>
                  <a:pt x="66912" y="66099"/>
                </a:lnTo>
                <a:lnTo>
                  <a:pt x="17225" y="66099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> 
				</p:cNvPr>
          <p:cNvSpPr/>
          <p:nvPr/>
        </p:nvSpPr>
        <p:spPr>
          <a:xfrm>
            <a:off x="2066925" y="4095750"/>
            <a:ext cx="66675" cy="57150"/>
          </a:xfrm>
          <a:custGeom>
            <a:avLst/>
            <a:gdLst>
              <a:gd name="connsiteX0" fmla="*/ 42071 w 66675"/>
              <a:gd name="connsiteY0" fmla="*/ 16348 h 57150"/>
              <a:gd name="connsiteX1" fmla="*/ 66914 w 66675"/>
              <a:gd name="connsiteY1" fmla="*/ 66101 h 57150"/>
              <a:gd name="connsiteX2" fmla="*/ 17227 w 66675"/>
              <a:gd name="connsiteY2" fmla="*/ 66101 h 57150"/>
              <a:gd name="connsiteX3" fmla="*/ 42071 w 66675"/>
              <a:gd name="connsiteY3" fmla="*/ 16348 h 57150"/>
              <a:gd name="connsiteX4" fmla="*/ 42071 w 66675"/>
              <a:gd name="connsiteY4" fmla="*/ 163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57150">
                <a:moveTo>
                  <a:pt x="42071" y="16348"/>
                </a:moveTo>
                <a:lnTo>
                  <a:pt x="66914" y="66101"/>
                </a:lnTo>
                <a:lnTo>
                  <a:pt x="17227" y="66101"/>
                </a:lnTo>
                <a:lnTo>
                  <a:pt x="42071" y="16348"/>
                </a:lnTo>
                <a:lnTo>
                  <a:pt x="42071" y="163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> 
				</p:cNvPr>
          <p:cNvSpPr/>
          <p:nvPr/>
        </p:nvSpPr>
        <p:spPr>
          <a:xfrm>
            <a:off x="2505075" y="3714750"/>
            <a:ext cx="66675" cy="57150"/>
          </a:xfrm>
          <a:custGeom>
            <a:avLst/>
            <a:gdLst>
              <a:gd name="connsiteX0" fmla="*/ 17980 w 66675"/>
              <a:gd name="connsiteY0" fmla="*/ 65668 h 57150"/>
              <a:gd name="connsiteX1" fmla="*/ 42823 w 66675"/>
              <a:gd name="connsiteY1" fmla="*/ 15916 h 57150"/>
              <a:gd name="connsiteX2" fmla="*/ 67667 w 66675"/>
              <a:gd name="connsiteY2" fmla="*/ 65668 h 57150"/>
              <a:gd name="connsiteX3" fmla="*/ 17980 w 66675"/>
              <a:gd name="connsiteY3" fmla="*/ 6566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" h="57150">
                <a:moveTo>
                  <a:pt x="17980" y="65668"/>
                </a:moveTo>
                <a:lnTo>
                  <a:pt x="42823" y="15916"/>
                </a:lnTo>
                <a:lnTo>
                  <a:pt x="67667" y="65668"/>
                </a:lnTo>
                <a:lnTo>
                  <a:pt x="17980" y="65668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> 
				</p:cNvPr>
          <p:cNvSpPr/>
          <p:nvPr/>
        </p:nvSpPr>
        <p:spPr>
          <a:xfrm>
            <a:off x="2505075" y="3714750"/>
            <a:ext cx="66675" cy="57150"/>
          </a:xfrm>
          <a:custGeom>
            <a:avLst/>
            <a:gdLst>
              <a:gd name="connsiteX0" fmla="*/ 42823 w 66675"/>
              <a:gd name="connsiteY0" fmla="*/ 15916 h 57150"/>
              <a:gd name="connsiteX1" fmla="*/ 67667 w 66675"/>
              <a:gd name="connsiteY1" fmla="*/ 65668 h 57150"/>
              <a:gd name="connsiteX2" fmla="*/ 17979 w 66675"/>
              <a:gd name="connsiteY2" fmla="*/ 65668 h 57150"/>
              <a:gd name="connsiteX3" fmla="*/ 42823 w 66675"/>
              <a:gd name="connsiteY3" fmla="*/ 15916 h 57150"/>
              <a:gd name="connsiteX4" fmla="*/ 42823 w 66675"/>
              <a:gd name="connsiteY4" fmla="*/ 15916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5" h="57150">
                <a:moveTo>
                  <a:pt x="42823" y="15916"/>
                </a:moveTo>
                <a:lnTo>
                  <a:pt x="67667" y="65668"/>
                </a:lnTo>
                <a:lnTo>
                  <a:pt x="17979" y="65668"/>
                </a:lnTo>
                <a:lnTo>
                  <a:pt x="42823" y="15916"/>
                </a:lnTo>
                <a:lnTo>
                  <a:pt x="42823" y="159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reeform 708"> 
				</p:cNvPr>
          <p:cNvSpPr/>
          <p:nvPr/>
        </p:nvSpPr>
        <p:spPr>
          <a:xfrm>
            <a:off x="2943225" y="3276600"/>
            <a:ext cx="57150" cy="57150"/>
          </a:xfrm>
          <a:custGeom>
            <a:avLst/>
            <a:gdLst>
              <a:gd name="connsiteX0" fmla="*/ 10454 w 57150"/>
              <a:gd name="connsiteY0" fmla="*/ 64339 h 57150"/>
              <a:gd name="connsiteX1" fmla="*/ 35298 w 57150"/>
              <a:gd name="connsiteY1" fmla="*/ 14587 h 57150"/>
              <a:gd name="connsiteX2" fmla="*/ 60133 w 57150"/>
              <a:gd name="connsiteY2" fmla="*/ 64339 h 57150"/>
              <a:gd name="connsiteX3" fmla="*/ 10454 w 57150"/>
              <a:gd name="connsiteY3" fmla="*/ 6433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10454" y="64339"/>
                </a:moveTo>
                <a:lnTo>
                  <a:pt x="35298" y="14587"/>
                </a:lnTo>
                <a:lnTo>
                  <a:pt x="60133" y="64339"/>
                </a:lnTo>
                <a:lnTo>
                  <a:pt x="10454" y="64339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reeform 709"> 
				</p:cNvPr>
          <p:cNvSpPr/>
          <p:nvPr/>
        </p:nvSpPr>
        <p:spPr>
          <a:xfrm>
            <a:off x="2943225" y="3276600"/>
            <a:ext cx="57150" cy="57150"/>
          </a:xfrm>
          <a:custGeom>
            <a:avLst/>
            <a:gdLst>
              <a:gd name="connsiteX0" fmla="*/ 35296 w 57150"/>
              <a:gd name="connsiteY0" fmla="*/ 14589 h 57150"/>
              <a:gd name="connsiteX1" fmla="*/ 60139 w 57150"/>
              <a:gd name="connsiteY1" fmla="*/ 64341 h 57150"/>
              <a:gd name="connsiteX2" fmla="*/ 10452 w 57150"/>
              <a:gd name="connsiteY2" fmla="*/ 64341 h 57150"/>
              <a:gd name="connsiteX3" fmla="*/ 35296 w 57150"/>
              <a:gd name="connsiteY3" fmla="*/ 14589 h 57150"/>
              <a:gd name="connsiteX4" fmla="*/ 35296 w 57150"/>
              <a:gd name="connsiteY4" fmla="*/ 14589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35296" y="14589"/>
                </a:moveTo>
                <a:lnTo>
                  <a:pt x="60139" y="64341"/>
                </a:lnTo>
                <a:lnTo>
                  <a:pt x="10452" y="64341"/>
                </a:lnTo>
                <a:lnTo>
                  <a:pt x="35296" y="14589"/>
                </a:lnTo>
                <a:lnTo>
                  <a:pt x="35296" y="14589"/>
                </a:lnTo>
                <a:close/>
              </a:path>
            </a:pathLst>
          </a:custGeom>
          <a:solidFill>
            <a:srgbClr val="000001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reeform 710"> 
				</p:cNvPr>
          <p:cNvSpPr/>
          <p:nvPr/>
        </p:nvSpPr>
        <p:spPr>
          <a:xfrm>
            <a:off x="3371850" y="2638425"/>
            <a:ext cx="57150" cy="57150"/>
          </a:xfrm>
          <a:custGeom>
            <a:avLst/>
            <a:gdLst>
              <a:gd name="connsiteX0" fmla="*/ 12453 w 57150"/>
              <a:gd name="connsiteY0" fmla="*/ 64033 h 57150"/>
              <a:gd name="connsiteX1" fmla="*/ 37297 w 57150"/>
              <a:gd name="connsiteY1" fmla="*/ 14281 h 57150"/>
              <a:gd name="connsiteX2" fmla="*/ 62132 w 57150"/>
              <a:gd name="connsiteY2" fmla="*/ 64033 h 57150"/>
              <a:gd name="connsiteX3" fmla="*/ 12453 w 57150"/>
              <a:gd name="connsiteY3" fmla="*/ 64033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12453" y="64033"/>
                </a:moveTo>
                <a:lnTo>
                  <a:pt x="37297" y="14281"/>
                </a:lnTo>
                <a:lnTo>
                  <a:pt x="62132" y="64033"/>
                </a:lnTo>
                <a:lnTo>
                  <a:pt x="12453" y="64033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reeform 711"> 
				</p:cNvPr>
          <p:cNvSpPr/>
          <p:nvPr/>
        </p:nvSpPr>
        <p:spPr>
          <a:xfrm>
            <a:off x="3371850" y="2638425"/>
            <a:ext cx="57150" cy="57150"/>
          </a:xfrm>
          <a:custGeom>
            <a:avLst/>
            <a:gdLst>
              <a:gd name="connsiteX0" fmla="*/ 37293 w 57150"/>
              <a:gd name="connsiteY0" fmla="*/ 14278 h 57150"/>
              <a:gd name="connsiteX1" fmla="*/ 62137 w 57150"/>
              <a:gd name="connsiteY1" fmla="*/ 64030 h 57150"/>
              <a:gd name="connsiteX2" fmla="*/ 12450 w 57150"/>
              <a:gd name="connsiteY2" fmla="*/ 64030 h 57150"/>
              <a:gd name="connsiteX3" fmla="*/ 37293 w 57150"/>
              <a:gd name="connsiteY3" fmla="*/ 14278 h 57150"/>
              <a:gd name="connsiteX4" fmla="*/ 37293 w 57150"/>
              <a:gd name="connsiteY4" fmla="*/ 1427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37293" y="14278"/>
                </a:moveTo>
                <a:lnTo>
                  <a:pt x="62137" y="64030"/>
                </a:lnTo>
                <a:lnTo>
                  <a:pt x="12450" y="64030"/>
                </a:lnTo>
                <a:lnTo>
                  <a:pt x="37293" y="14278"/>
                </a:lnTo>
                <a:lnTo>
                  <a:pt x="37293" y="1427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reeform 712"> 
				</p:cNvPr>
          <p:cNvSpPr/>
          <p:nvPr/>
        </p:nvSpPr>
        <p:spPr>
          <a:xfrm>
            <a:off x="3810000" y="2371725"/>
            <a:ext cx="57150" cy="57150"/>
          </a:xfrm>
          <a:custGeom>
            <a:avLst/>
            <a:gdLst>
              <a:gd name="connsiteX0" fmla="*/ 13200 w 57150"/>
              <a:gd name="connsiteY0" fmla="*/ 65385 h 57150"/>
              <a:gd name="connsiteX1" fmla="*/ 38052 w 57150"/>
              <a:gd name="connsiteY1" fmla="*/ 15633 h 57150"/>
              <a:gd name="connsiteX2" fmla="*/ 62888 w 57150"/>
              <a:gd name="connsiteY2" fmla="*/ 65385 h 57150"/>
              <a:gd name="connsiteX3" fmla="*/ 13200 w 57150"/>
              <a:gd name="connsiteY3" fmla="*/ 65385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0" h="57150">
                <a:moveTo>
                  <a:pt x="13200" y="65385"/>
                </a:moveTo>
                <a:lnTo>
                  <a:pt x="38052" y="15633"/>
                </a:lnTo>
                <a:lnTo>
                  <a:pt x="62888" y="65385"/>
                </a:lnTo>
                <a:lnTo>
                  <a:pt x="13200" y="65385"/>
                </a:lnTo>
                <a:close/>
              </a:path>
            </a:pathLst>
          </a:custGeom>
          <a:solidFill>
            <a:srgbClr val="00f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reeform 713"> 
				</p:cNvPr>
          <p:cNvSpPr/>
          <p:nvPr/>
        </p:nvSpPr>
        <p:spPr>
          <a:xfrm>
            <a:off x="3810000" y="2371725"/>
            <a:ext cx="57150" cy="57150"/>
          </a:xfrm>
          <a:custGeom>
            <a:avLst/>
            <a:gdLst>
              <a:gd name="connsiteX0" fmla="*/ 38047 w 57150"/>
              <a:gd name="connsiteY0" fmla="*/ 15633 h 57150"/>
              <a:gd name="connsiteX1" fmla="*/ 62891 w 57150"/>
              <a:gd name="connsiteY1" fmla="*/ 65385 h 57150"/>
              <a:gd name="connsiteX2" fmla="*/ 13204 w 57150"/>
              <a:gd name="connsiteY2" fmla="*/ 65385 h 57150"/>
              <a:gd name="connsiteX3" fmla="*/ 38047 w 57150"/>
              <a:gd name="connsiteY3" fmla="*/ 15633 h 57150"/>
              <a:gd name="connsiteX4" fmla="*/ 38047 w 57150"/>
              <a:gd name="connsiteY4" fmla="*/ 15633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50" h="57150">
                <a:moveTo>
                  <a:pt x="38047" y="15633"/>
                </a:moveTo>
                <a:lnTo>
                  <a:pt x="62891" y="65385"/>
                </a:lnTo>
                <a:lnTo>
                  <a:pt x="13204" y="65385"/>
                </a:lnTo>
                <a:lnTo>
                  <a:pt x="38047" y="15633"/>
                </a:lnTo>
                <a:lnTo>
                  <a:pt x="38047" y="1563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00fe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reeform 714"> 
				</p:cNvPr>
          <p:cNvSpPr/>
          <p:nvPr/>
        </p:nvSpPr>
        <p:spPr>
          <a:xfrm>
            <a:off x="752475" y="2324100"/>
            <a:ext cx="3190875" cy="3086100"/>
          </a:xfrm>
          <a:custGeom>
            <a:avLst/>
            <a:gdLst>
              <a:gd name="connsiteX0" fmla="*/ 45088 w 3190875"/>
              <a:gd name="connsiteY0" fmla="*/ 3054854 h 3086100"/>
              <a:gd name="connsiteX1" fmla="*/ 490566 w 3190875"/>
              <a:gd name="connsiteY1" fmla="*/ 2773434 h 3086100"/>
              <a:gd name="connsiteX2" fmla="*/ 925783 w 3190875"/>
              <a:gd name="connsiteY2" fmla="*/ 2417276 h 3086100"/>
              <a:gd name="connsiteX3" fmla="*/ 1346356 w 3190875"/>
              <a:gd name="connsiteY3" fmla="*/ 1835387 h 3086100"/>
              <a:gd name="connsiteX4" fmla="*/ 1783033 w 3190875"/>
              <a:gd name="connsiteY4" fmla="*/ 1420605 h 3086100"/>
              <a:gd name="connsiteX5" fmla="*/ 2218249 w 3190875"/>
              <a:gd name="connsiteY5" fmla="*/ 1016072 h 3086100"/>
              <a:gd name="connsiteX6" fmla="*/ 2637349 w 3190875"/>
              <a:gd name="connsiteY6" fmla="*/ 355037 h 3086100"/>
              <a:gd name="connsiteX7" fmla="*/ 3160500 w 3190875"/>
              <a:gd name="connsiteY7" fmla="*/ 4724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3086100">
                <a:moveTo>
                  <a:pt x="45088" y="3054854"/>
                </a:moveTo>
                <a:lnTo>
                  <a:pt x="490566" y="2773434"/>
                </a:lnTo>
                <a:lnTo>
                  <a:pt x="925783" y="2417276"/>
                </a:lnTo>
                <a:lnTo>
                  <a:pt x="1346356" y="1835387"/>
                </a:lnTo>
                <a:lnTo>
                  <a:pt x="1783033" y="1420605"/>
                </a:lnTo>
                <a:lnTo>
                  <a:pt x="2218249" y="1016072"/>
                </a:lnTo>
                <a:lnTo>
                  <a:pt x="2637349" y="355037"/>
                </a:lnTo>
                <a:lnTo>
                  <a:pt x="3160500" y="47240"/>
                </a:lnTo>
              </a:path>
            </a:pathLst>
          </a:custGeom>
          <a:ln w="10160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reeform 715"> 
				</p:cNvPr>
          <p:cNvSpPr/>
          <p:nvPr/>
        </p:nvSpPr>
        <p:spPr>
          <a:xfrm>
            <a:off x="4352925" y="1076325"/>
            <a:ext cx="1695450" cy="466725"/>
          </a:xfrm>
          <a:custGeom>
            <a:avLst/>
            <a:gdLst>
              <a:gd name="connsiteX0" fmla="*/ 14389 w 1695450"/>
              <a:gd name="connsiteY0" fmla="*/ 11836 h 466725"/>
              <a:gd name="connsiteX1" fmla="*/ 1698726 w 1695450"/>
              <a:gd name="connsiteY1" fmla="*/ 11836 h 466725"/>
              <a:gd name="connsiteX2" fmla="*/ 1698726 w 1695450"/>
              <a:gd name="connsiteY2" fmla="*/ 473799 h 466725"/>
              <a:gd name="connsiteX3" fmla="*/ 14389 w 1695450"/>
              <a:gd name="connsiteY3" fmla="*/ 473799 h 466725"/>
              <a:gd name="connsiteX4" fmla="*/ 14389 w 1695450"/>
              <a:gd name="connsiteY4" fmla="*/ 11836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5450" h="466725">
                <a:moveTo>
                  <a:pt x="14389" y="11836"/>
                </a:moveTo>
                <a:lnTo>
                  <a:pt x="1698726" y="11836"/>
                </a:lnTo>
                <a:lnTo>
                  <a:pt x="1698726" y="473799"/>
                </a:lnTo>
                <a:lnTo>
                  <a:pt x="14389" y="473799"/>
                </a:lnTo>
                <a:lnTo>
                  <a:pt x="14389" y="1183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> 
				</p:cNvPr>
          <p:cNvSpPr/>
          <p:nvPr/>
        </p:nvSpPr>
        <p:spPr>
          <a:xfrm>
            <a:off x="4343400" y="1933575"/>
            <a:ext cx="1257300" cy="476250"/>
          </a:xfrm>
          <a:custGeom>
            <a:avLst/>
            <a:gdLst>
              <a:gd name="connsiteX0" fmla="*/ 15976 w 1257300"/>
              <a:gd name="connsiteY0" fmla="*/ 18681 h 476250"/>
              <a:gd name="connsiteX1" fmla="*/ 1265339 w 1257300"/>
              <a:gd name="connsiteY1" fmla="*/ 18681 h 476250"/>
              <a:gd name="connsiteX2" fmla="*/ 1265339 w 1257300"/>
              <a:gd name="connsiteY2" fmla="*/ 480644 h 476250"/>
              <a:gd name="connsiteX3" fmla="*/ 15976 w 1257300"/>
              <a:gd name="connsiteY3" fmla="*/ 480644 h 476250"/>
              <a:gd name="connsiteX4" fmla="*/ 15976 w 1257300"/>
              <a:gd name="connsiteY4" fmla="*/ 18681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7300" h="476250">
                <a:moveTo>
                  <a:pt x="15976" y="18681"/>
                </a:moveTo>
                <a:lnTo>
                  <a:pt x="1265339" y="18681"/>
                </a:lnTo>
                <a:lnTo>
                  <a:pt x="1265339" y="480644"/>
                </a:lnTo>
                <a:lnTo>
                  <a:pt x="15976" y="480644"/>
                </a:lnTo>
                <a:lnTo>
                  <a:pt x="15976" y="186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> 
				</p:cNvPr>
          <p:cNvSpPr/>
          <p:nvPr/>
        </p:nvSpPr>
        <p:spPr>
          <a:xfrm>
            <a:off x="4295775" y="2876550"/>
            <a:ext cx="2286000" cy="466725"/>
          </a:xfrm>
          <a:custGeom>
            <a:avLst/>
            <a:gdLst>
              <a:gd name="connsiteX0" fmla="*/ 12801 w 2286000"/>
              <a:gd name="connsiteY0" fmla="*/ 13398 h 466725"/>
              <a:gd name="connsiteX1" fmla="*/ 2292452 w 2286000"/>
              <a:gd name="connsiteY1" fmla="*/ 13398 h 466725"/>
              <a:gd name="connsiteX2" fmla="*/ 2292452 w 2286000"/>
              <a:gd name="connsiteY2" fmla="*/ 473773 h 466725"/>
              <a:gd name="connsiteX3" fmla="*/ 12801 w 2286000"/>
              <a:gd name="connsiteY3" fmla="*/ 473773 h 466725"/>
              <a:gd name="connsiteX4" fmla="*/ 12801 w 2286000"/>
              <a:gd name="connsiteY4" fmla="*/ 13398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466725">
                <a:moveTo>
                  <a:pt x="12801" y="13398"/>
                </a:moveTo>
                <a:lnTo>
                  <a:pt x="2292452" y="13398"/>
                </a:lnTo>
                <a:lnTo>
                  <a:pt x="2292452" y="473773"/>
                </a:lnTo>
                <a:lnTo>
                  <a:pt x="12801" y="473773"/>
                </a:lnTo>
                <a:lnTo>
                  <a:pt x="12801" y="1339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> 
				</p:cNvPr>
          <p:cNvSpPr/>
          <p:nvPr/>
        </p:nvSpPr>
        <p:spPr>
          <a:xfrm>
            <a:off x="4333875" y="1171575"/>
            <a:ext cx="85725" cy="2495550"/>
          </a:xfrm>
          <a:custGeom>
            <a:avLst/>
            <a:gdLst>
              <a:gd name="connsiteX0" fmla="*/ 92404 w 85725"/>
              <a:gd name="connsiteY0" fmla="*/ 2502506 h 2495550"/>
              <a:gd name="connsiteX1" fmla="*/ 13270 w 85725"/>
              <a:gd name="connsiteY1" fmla="*/ 2434878 h 2495550"/>
              <a:gd name="connsiteX2" fmla="*/ 13270 w 85725"/>
              <a:gd name="connsiteY2" fmla="*/ 86140 h 2495550"/>
              <a:gd name="connsiteX3" fmla="*/ 92404 w 85725"/>
              <a:gd name="connsiteY3" fmla="*/ 1850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2495550">
                <a:moveTo>
                  <a:pt x="92404" y="2502506"/>
                </a:moveTo>
                <a:cubicBezTo>
                  <a:pt x="48703" y="2502506"/>
                  <a:pt x="13270" y="2472229"/>
                  <a:pt x="13270" y="2434878"/>
                </a:cubicBezTo>
                <a:lnTo>
                  <a:pt x="13270" y="86140"/>
                </a:lnTo>
                <a:cubicBezTo>
                  <a:pt x="13270" y="48789"/>
                  <a:pt x="48703" y="18500"/>
                  <a:pt x="92404" y="18500"/>
                </a:cubicBezTo>
              </a:path>
            </a:pathLst>
          </a:custGeom>
          <a:ln w="1905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> 
				</p:cNvPr>
          <p:cNvSpPr/>
          <p:nvPr/>
        </p:nvSpPr>
        <p:spPr>
          <a:xfrm>
            <a:off x="4181475" y="2247900"/>
            <a:ext cx="161925" cy="161925"/>
          </a:xfrm>
          <a:custGeom>
            <a:avLst/>
            <a:gdLst>
              <a:gd name="connsiteX0" fmla="*/ 167138 w 161925"/>
              <a:gd name="connsiteY0" fmla="*/ 168069 h 161925"/>
              <a:gd name="connsiteX1" fmla="*/ 10344 w 161925"/>
              <a:gd name="connsiteY1" fmla="*/ 89659 h 161925"/>
              <a:gd name="connsiteX2" fmla="*/ 167138 w 161925"/>
              <a:gd name="connsiteY2" fmla="*/ 11236 h 161925"/>
              <a:gd name="connsiteX3" fmla="*/ 167138 w 161925"/>
              <a:gd name="connsiteY3" fmla="*/ 16806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161925">
                <a:moveTo>
                  <a:pt x="167138" y="168069"/>
                </a:moveTo>
                <a:lnTo>
                  <a:pt x="10344" y="89659"/>
                </a:lnTo>
                <a:lnTo>
                  <a:pt x="167138" y="11236"/>
                </a:lnTo>
                <a:lnTo>
                  <a:pt x="167138" y="168069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1" name="Picture 72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90550"/>
          </a:xfrm>
          <a:prstGeom prst="rect">
            <a:avLst/>
          </a:prstGeom>
        </p:spPr>
      </p:pic>
      <p:pic>
        <p:nvPicPr>
          <p:cNvPr id="722" name="Picture 72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723" name="Picture 723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3067050"/>
            <a:ext cx="1809750" cy="1809750"/>
          </a:xfrm>
          <a:prstGeom prst="rect">
            <a:avLst/>
          </a:prstGeom>
        </p:spPr>
      </p:pic>
      <p:pic>
        <p:nvPicPr>
          <p:cNvPr id="724" name="Picture 724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1409700"/>
            <a:ext cx="3324225" cy="495300"/>
          </a:xfrm>
          <a:prstGeom prst="rect">
            <a:avLst/>
          </a:prstGeom>
        </p:spPr>
      </p:pic>
      <p:sp>
        <p:nvSpPr>
          <p:cNvPr id="724" name="TextBox 724"/>
          <p:cNvSpPr txBox="1"/>
          <p:nvPr/>
        </p:nvSpPr>
        <p:spPr>
          <a:xfrm>
            <a:off x="4450814" y="2018326"/>
            <a:ext cx="880199" cy="354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bf0000"/>
                </a:solidFill>
                <a:latin typeface="Tahoma" charset="0"/>
                <a:cs typeface="Tahoma" charset="0"/>
              </a:rPr>
              <a:t>“dhits”</a:t>
            </a:r>
          </a:p>
        </p:txBody>
      </p:sp>
      <p:sp>
        <p:nvSpPr>
          <p:cNvPr id="725" name="TextBox 725"/>
          <p:cNvSpPr txBox="1"/>
          <p:nvPr/>
        </p:nvSpPr>
        <p:spPr>
          <a:xfrm>
            <a:off x="4466410" y="3269193"/>
            <a:ext cx="150588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“Anime”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webcast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726" name="TextBox 726"/>
          <p:cNvSpPr txBox="1"/>
          <p:nvPr/>
        </p:nvSpPr>
        <p:spPr>
          <a:xfrm>
            <a:off x="770208" y="102990"/>
            <a:ext cx="2824232" cy="17809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76908">
              <a:lnSpc>
                <a:spcPts val="1872"/>
              </a:lnSpc>
            </a:pP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to</a:t>
            </a:r>
          </a:p>
          <a:p>
            <a:pPr indent="160856">
              <a:lnSpc>
                <a:spcPts val="1800"/>
              </a:lnSpc>
            </a:pP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“dvideo”,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“dhits”,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“danime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store”</a:t>
            </a:r>
          </a:p>
        </p:txBody>
      </p:sp>
      <p:sp>
        <p:nvSpPr>
          <p:cNvPr id="727" name="TextBox 727"/>
          <p:cNvSpPr txBox="1"/>
          <p:nvPr/>
        </p:nvSpPr>
        <p:spPr>
          <a:xfrm>
            <a:off x="4458751" y="1154231"/>
            <a:ext cx="1766906" cy="771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bf0000"/>
                </a:solidFill>
                <a:latin typeface="Tahoma" charset="0"/>
                <a:cs typeface="Tahoma" charset="0"/>
              </a:rPr>
              <a:t>“dvideo”</a:t>
            </a:r>
          </a:p>
          <a:p>
            <a:pPr indent="9809">
              <a:lnSpc>
                <a:spcPts val="959"/>
              </a:lnSpc>
            </a:pPr>
            <a:r>
              <a:rPr lang="en-US" altLang="zh-CN" sz="996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Video/movie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webcast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service</a:t>
            </a:r>
          </a:p>
          <a:p>
            <a:pPr indent="169321">
              <a:lnSpc>
                <a:spcPts val="2322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4.46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million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subs</a:t>
            </a:r>
          </a:p>
        </p:txBody>
      </p:sp>
      <p:sp>
        <p:nvSpPr>
          <p:cNvPr id="728" name="TextBox 728"/>
          <p:cNvSpPr txBox="1"/>
          <p:nvPr/>
        </p:nvSpPr>
        <p:spPr>
          <a:xfrm>
            <a:off x="511036" y="2013601"/>
            <a:ext cx="732867" cy="1472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59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(Million</a:t>
            </a:r>
            <a:r>
              <a:rPr lang="en-US" altLang="zh-CN" sz="9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subs)</a:t>
            </a:r>
          </a:p>
        </p:txBody>
      </p:sp>
      <p:sp>
        <p:nvSpPr>
          <p:cNvPr id="729" name="TextBox 729"/>
          <p:cNvSpPr txBox="1"/>
          <p:nvPr/>
        </p:nvSpPr>
        <p:spPr>
          <a:xfrm>
            <a:off x="3381860" y="2024808"/>
            <a:ext cx="790214" cy="930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120">
              <a:lnSpc>
                <a:spcPts val="2195"/>
              </a:lnSpc>
            </a:pPr>
            <a:r>
              <a:rPr lang="en-US" altLang="zh-CN" sz="2195" dirty="0" smtClean="0">
                <a:solidFill>
                  <a:srgbClr val="cb0032"/>
                </a:solidFill>
                <a:latin typeface="Arial Unicode MS" charset="0"/>
                <a:cs typeface="Arial Unicode MS" charset="0"/>
              </a:rPr>
              <a:t>７.０１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33"/>
              </a:lnSpc>
            </a:pPr>
            <a:r>
              <a:rPr lang="en-US" altLang="zh-CN" sz="1500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６.５３</a:t>
            </a:r>
          </a:p>
        </p:txBody>
      </p:sp>
      <p:sp>
        <p:nvSpPr>
          <p:cNvPr id="730" name="TextBox 730"/>
          <p:cNvSpPr txBox="1"/>
          <p:nvPr/>
        </p:nvSpPr>
        <p:spPr>
          <a:xfrm>
            <a:off x="4449415" y="2319112"/>
            <a:ext cx="1986623" cy="9917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995">
              <a:lnSpc>
                <a:spcPts val="1168"/>
              </a:lnSpc>
            </a:pPr>
            <a:r>
              <a:rPr lang="en-US" altLang="zh-CN" sz="996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96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Music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webcast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service</a:t>
            </a:r>
          </a:p>
          <a:p>
            <a:pPr indent="161225">
              <a:lnSpc>
                <a:spcPts val="2538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1.55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million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subs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102"/>
              </a:lnSpc>
            </a:pPr>
            <a:r>
              <a:rPr lang="en-US" altLang="zh-CN" sz="2400" dirty="0" smtClean="0">
                <a:solidFill>
                  <a:srgbClr val="bf0000"/>
                </a:solidFill>
                <a:latin typeface="Tahoma" charset="0"/>
                <a:cs typeface="Tahoma" charset="0"/>
              </a:rPr>
              <a:t>“danime</a:t>
            </a:r>
            <a:r>
              <a:rPr lang="en-US" altLang="zh-CN" sz="2400" dirty="0" smtClean="0">
                <a:solidFill>
                  <a:srgbClr val="bf0000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2400" dirty="0" smtClean="0">
                <a:solidFill>
                  <a:srgbClr val="bf0000"/>
                </a:solidFill>
                <a:latin typeface="Tahoma" charset="0"/>
                <a:cs typeface="Tahoma" charset="0"/>
              </a:rPr>
              <a:t>store”</a:t>
            </a:r>
          </a:p>
        </p:txBody>
      </p:sp>
      <p:sp>
        <p:nvSpPr>
          <p:cNvPr id="731" name="TextBox 731"/>
          <p:cNvSpPr txBox="1"/>
          <p:nvPr/>
        </p:nvSpPr>
        <p:spPr>
          <a:xfrm>
            <a:off x="4610641" y="3496636"/>
            <a:ext cx="1510293" cy="2359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57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1.01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million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Tahoma" charset="0"/>
                <a:cs typeface="Tahoma" charset="0"/>
              </a:rPr>
              <a:t>subs</a:t>
            </a:r>
          </a:p>
        </p:txBody>
      </p:sp>
      <p:sp>
        <p:nvSpPr>
          <p:cNvPr id="732" name="TextBox 732"/>
          <p:cNvSpPr txBox="1"/>
          <p:nvPr/>
        </p:nvSpPr>
        <p:spPr>
          <a:xfrm>
            <a:off x="6787077" y="3455941"/>
            <a:ext cx="1618509" cy="10331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15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“dmarket”</a:t>
            </a:r>
          </a:p>
          <a:p>
            <a:pPr indent="166201">
              <a:lnSpc>
                <a:spcPts val="2039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transactions</a:t>
            </a:r>
          </a:p>
          <a:p>
            <a:pPr indent="154082">
              <a:lnSpc>
                <a:spcPts val="2039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(FY2013/1H):</a:t>
            </a:r>
          </a:p>
          <a:p>
            <a:pPr indent="280465">
              <a:lnSpc>
                <a:spcPts val="2039"/>
              </a:lnSpc>
            </a:pP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¥27</a:t>
            </a: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7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billion</a:t>
            </a:r>
          </a:p>
        </p:txBody>
      </p:sp>
      <p:sp>
        <p:nvSpPr>
          <p:cNvPr id="733" name="TextBox 733"/>
          <p:cNvSpPr txBox="1"/>
          <p:nvPr/>
        </p:nvSpPr>
        <p:spPr>
          <a:xfrm>
            <a:off x="535566" y="5484685"/>
            <a:ext cx="1771937" cy="1492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2012/3</a:t>
            </a: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2013/3</a:t>
            </a: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</a:p>
        </p:txBody>
      </p:sp>
      <p:sp>
        <p:nvSpPr>
          <p:cNvPr id="734" name="TextBox 734"/>
          <p:cNvSpPr txBox="1"/>
          <p:nvPr/>
        </p:nvSpPr>
        <p:spPr>
          <a:xfrm>
            <a:off x="2349149" y="5484687"/>
            <a:ext cx="397257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</a:p>
        </p:txBody>
      </p:sp>
      <p:sp>
        <p:nvSpPr>
          <p:cNvPr id="735" name="TextBox 735"/>
          <p:cNvSpPr txBox="1"/>
          <p:nvPr/>
        </p:nvSpPr>
        <p:spPr>
          <a:xfrm>
            <a:off x="2779772" y="5484687"/>
            <a:ext cx="1266784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2014/3</a:t>
            </a: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174" dirty="0" smtClean="0">
                <a:solidFill>
                  <a:srgbClr val="00007f"/>
                </a:solidFill>
                <a:latin typeface="Arial Unicode MS" charset="0"/>
                <a:cs typeface="Arial Unicode MS" charset="0"/>
              </a:rPr>
              <a:t>　　　　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717753" y="5658818"/>
            <a:ext cx="191809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3Q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1156656" y="5658819"/>
            <a:ext cx="191809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4Q</a:t>
            </a:r>
          </a:p>
        </p:txBody>
      </p:sp>
      <p:sp>
        <p:nvSpPr>
          <p:cNvPr id="738" name="TextBox 738"/>
          <p:cNvSpPr txBox="1"/>
          <p:nvPr/>
        </p:nvSpPr>
        <p:spPr>
          <a:xfrm>
            <a:off x="1587279" y="5658819"/>
            <a:ext cx="191809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1Q</a:t>
            </a:r>
          </a:p>
        </p:txBody>
      </p:sp>
      <p:sp>
        <p:nvSpPr>
          <p:cNvPr id="739" name="TextBox 739"/>
          <p:cNvSpPr txBox="1"/>
          <p:nvPr/>
        </p:nvSpPr>
        <p:spPr>
          <a:xfrm>
            <a:off x="2017901" y="5658819"/>
            <a:ext cx="191809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740" name="TextBox 740"/>
          <p:cNvSpPr txBox="1"/>
          <p:nvPr/>
        </p:nvSpPr>
        <p:spPr>
          <a:xfrm>
            <a:off x="2456806" y="5658819"/>
            <a:ext cx="191809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3Q</a:t>
            </a:r>
          </a:p>
        </p:txBody>
      </p:sp>
      <p:sp>
        <p:nvSpPr>
          <p:cNvPr id="741" name="TextBox 741"/>
          <p:cNvSpPr txBox="1"/>
          <p:nvPr/>
        </p:nvSpPr>
        <p:spPr>
          <a:xfrm>
            <a:off x="2887428" y="5658819"/>
            <a:ext cx="191809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4Q</a:t>
            </a:r>
          </a:p>
        </p:txBody>
      </p:sp>
      <p:sp>
        <p:nvSpPr>
          <p:cNvPr id="742" name="TextBox 742"/>
          <p:cNvSpPr txBox="1"/>
          <p:nvPr/>
        </p:nvSpPr>
        <p:spPr>
          <a:xfrm>
            <a:off x="3318051" y="5658819"/>
            <a:ext cx="191808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1Q</a:t>
            </a:r>
          </a:p>
        </p:txBody>
      </p:sp>
      <p:sp>
        <p:nvSpPr>
          <p:cNvPr id="743" name="TextBox 743"/>
          <p:cNvSpPr txBox="1"/>
          <p:nvPr/>
        </p:nvSpPr>
        <p:spPr>
          <a:xfrm>
            <a:off x="3756954" y="5658819"/>
            <a:ext cx="191808" cy="149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174" dirty="0" smtClean="0">
                <a:solidFill>
                  <a:srgbClr val="00007f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744" name="TextBox 744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745" name="TextBox 745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746" name="TextBox 746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Picture 74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90550"/>
          </a:xfrm>
          <a:prstGeom prst="rect">
            <a:avLst/>
          </a:prstGeom>
        </p:spPr>
      </p:pic>
      <p:pic>
        <p:nvPicPr>
          <p:cNvPr id="749" name="Picture 74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981450"/>
            <a:ext cx="9124950" cy="2876550"/>
          </a:xfrm>
          <a:prstGeom prst="rect">
            <a:avLst/>
          </a:prstGeom>
        </p:spPr>
      </p:pic>
      <p:pic>
        <p:nvPicPr>
          <p:cNvPr id="750" name="Picture 750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600075"/>
            <a:ext cx="8486775" cy="3333750"/>
          </a:xfrm>
          <a:prstGeom prst="rect">
            <a:avLst/>
          </a:prstGeom>
        </p:spPr>
      </p:pic>
      <p:sp>
        <p:nvSpPr>
          <p:cNvPr id="750" name="TextBox 750"/>
          <p:cNvSpPr txBox="1"/>
          <p:nvPr/>
        </p:nvSpPr>
        <p:spPr>
          <a:xfrm>
            <a:off x="1842098" y="4215815"/>
            <a:ext cx="854233" cy="32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40,000</a:t>
            </a:r>
          </a:p>
        </p:txBody>
      </p:sp>
      <p:sp>
        <p:nvSpPr>
          <p:cNvPr id="751" name="TextBox 751"/>
          <p:cNvSpPr txBox="1"/>
          <p:nvPr/>
        </p:nvSpPr>
        <p:spPr>
          <a:xfrm>
            <a:off x="4717182" y="4218141"/>
            <a:ext cx="1258068" cy="32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752" name="TextBox 752"/>
          <p:cNvSpPr txBox="1"/>
          <p:nvPr/>
        </p:nvSpPr>
        <p:spPr>
          <a:xfrm>
            <a:off x="7595198" y="4241399"/>
            <a:ext cx="465735" cy="32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500</a:t>
            </a:r>
          </a:p>
        </p:txBody>
      </p:sp>
      <p:sp>
        <p:nvSpPr>
          <p:cNvPr id="753" name="TextBox 753"/>
          <p:cNvSpPr txBox="1"/>
          <p:nvPr/>
        </p:nvSpPr>
        <p:spPr>
          <a:xfrm>
            <a:off x="340079" y="6478473"/>
            <a:ext cx="479289" cy="225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6,900</a:t>
            </a:r>
          </a:p>
        </p:txBody>
      </p:sp>
      <p:sp>
        <p:nvSpPr>
          <p:cNvPr id="754" name="TextBox 754"/>
          <p:cNvSpPr txBox="1"/>
          <p:nvPr/>
        </p:nvSpPr>
        <p:spPr>
          <a:xfrm>
            <a:off x="3308948" y="6480799"/>
            <a:ext cx="755133" cy="225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</p:txBody>
      </p:sp>
      <p:sp>
        <p:nvSpPr>
          <p:cNvPr id="755" name="TextBox 755"/>
          <p:cNvSpPr txBox="1"/>
          <p:nvPr/>
        </p:nvSpPr>
        <p:spPr>
          <a:xfrm>
            <a:off x="770206" y="102990"/>
            <a:ext cx="6026744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Station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Roll-Out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Speed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Enhancements</a:t>
            </a:r>
          </a:p>
        </p:txBody>
      </p:sp>
      <p:sp>
        <p:nvSpPr>
          <p:cNvPr id="756" name="TextBox 756"/>
          <p:cNvSpPr txBox="1"/>
          <p:nvPr/>
        </p:nvSpPr>
        <p:spPr>
          <a:xfrm>
            <a:off x="381552" y="822561"/>
            <a:ext cx="2074919" cy="223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59"/>
              </a:lnSpc>
            </a:pP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stations</a:t>
            </a:r>
          </a:p>
        </p:txBody>
      </p:sp>
      <p:sp>
        <p:nvSpPr>
          <p:cNvPr id="757" name="TextBox 757"/>
          <p:cNvSpPr txBox="1"/>
          <p:nvPr/>
        </p:nvSpPr>
        <p:spPr>
          <a:xfrm>
            <a:off x="5368857" y="723980"/>
            <a:ext cx="1999152" cy="420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07"/>
              </a:lnSpc>
            </a:pPr>
            <a:r>
              <a:rPr lang="en-US" altLang="zh-CN" sz="2795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Over</a:t>
            </a:r>
            <a:r>
              <a:rPr lang="en-US" altLang="zh-CN" sz="2795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795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50,000</a:t>
            </a:r>
          </a:p>
        </p:txBody>
      </p:sp>
      <p:sp>
        <p:nvSpPr>
          <p:cNvPr id="758" name="TextBox 758"/>
          <p:cNvSpPr txBox="1"/>
          <p:nvPr/>
        </p:nvSpPr>
        <p:spPr>
          <a:xfrm>
            <a:off x="3987740" y="1278631"/>
            <a:ext cx="854233" cy="32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9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37,000</a:t>
            </a:r>
          </a:p>
        </p:txBody>
      </p:sp>
      <p:sp>
        <p:nvSpPr>
          <p:cNvPr id="759" name="TextBox 759"/>
          <p:cNvSpPr txBox="1"/>
          <p:nvPr/>
        </p:nvSpPr>
        <p:spPr>
          <a:xfrm>
            <a:off x="1926108" y="1694668"/>
            <a:ext cx="1232813" cy="1522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0169">
              <a:lnSpc>
                <a:spcPts val="2597"/>
              </a:lnSpc>
            </a:pPr>
            <a:r>
              <a:rPr lang="en-US" altLang="zh-CN" sz="219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24,400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9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60" name="TextBox 760"/>
          <p:cNvSpPr txBox="1"/>
          <p:nvPr/>
        </p:nvSpPr>
        <p:spPr>
          <a:xfrm>
            <a:off x="3593644" y="3008502"/>
            <a:ext cx="1607973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761" name="TextBox 761"/>
          <p:cNvSpPr txBox="1"/>
          <p:nvPr/>
        </p:nvSpPr>
        <p:spPr>
          <a:xfrm>
            <a:off x="5720509" y="3008502"/>
            <a:ext cx="1232812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  <a:p>
            <a:pPr indent="230195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(Planned)</a:t>
            </a:r>
          </a:p>
        </p:txBody>
      </p:sp>
      <p:sp>
        <p:nvSpPr>
          <p:cNvPr id="762" name="TextBox 762"/>
          <p:cNvSpPr txBox="1"/>
          <p:nvPr/>
        </p:nvSpPr>
        <p:spPr>
          <a:xfrm>
            <a:off x="490945" y="3505932"/>
            <a:ext cx="2336361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stations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compatible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with</a:t>
            </a:r>
          </a:p>
          <a:p>
            <a:pPr indent="280478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75Mbps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higher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rates</a:t>
            </a:r>
          </a:p>
        </p:txBody>
      </p:sp>
      <p:sp>
        <p:nvSpPr>
          <p:cNvPr id="763" name="TextBox 763"/>
          <p:cNvSpPr txBox="1"/>
          <p:nvPr/>
        </p:nvSpPr>
        <p:spPr>
          <a:xfrm>
            <a:off x="3305187" y="3505932"/>
            <a:ext cx="2501474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Cities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where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112.5Mbps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service</a:t>
            </a:r>
          </a:p>
          <a:p>
            <a:pPr indent="769755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introduced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6418133" y="3505932"/>
            <a:ext cx="1976713" cy="4225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stations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compatible</a:t>
            </a:r>
          </a:p>
          <a:p>
            <a:pPr indent="460213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150Mbps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1842098" y="4051552"/>
            <a:ext cx="2151311" cy="225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(planned):</a:t>
            </a:r>
          </a:p>
        </p:txBody>
      </p:sp>
      <p:sp>
        <p:nvSpPr>
          <p:cNvPr id="766" name="TextBox 766"/>
          <p:cNvSpPr txBox="1"/>
          <p:nvPr/>
        </p:nvSpPr>
        <p:spPr>
          <a:xfrm>
            <a:off x="4553060" y="4053878"/>
            <a:ext cx="2151311" cy="225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(planned):</a:t>
            </a:r>
          </a:p>
        </p:txBody>
      </p:sp>
      <p:sp>
        <p:nvSpPr>
          <p:cNvPr id="767" name="TextBox 767"/>
          <p:cNvSpPr txBox="1"/>
          <p:nvPr/>
        </p:nvSpPr>
        <p:spPr>
          <a:xfrm>
            <a:off x="6962823" y="4077135"/>
            <a:ext cx="2151310" cy="2253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(planned):</a:t>
            </a:r>
          </a:p>
        </p:txBody>
      </p:sp>
      <p:sp>
        <p:nvSpPr>
          <p:cNvPr id="768" name="TextBox 768"/>
          <p:cNvSpPr txBox="1"/>
          <p:nvPr/>
        </p:nvSpPr>
        <p:spPr>
          <a:xfrm>
            <a:off x="126936" y="4787975"/>
            <a:ext cx="2398627" cy="2018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6999">
              <a:lnSpc>
                <a:spcPts val="2846"/>
              </a:lnSpc>
            </a:pPr>
            <a:r>
              <a:rPr lang="en-US" altLang="zh-CN" sz="2400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6-fold</a:t>
            </a:r>
          </a:p>
          <a:p>
            <a:pPr indent="1073323">
              <a:lnSpc>
                <a:spcPts val="1938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</a:p>
          <a:p>
            <a:pPr indent="1192019">
              <a:lnSpc>
                <a:spcPts val="1547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8746">
              <a:lnSpc>
                <a:spcPts val="252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036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769" name="TextBox 769"/>
          <p:cNvSpPr txBox="1"/>
          <p:nvPr/>
        </p:nvSpPr>
        <p:spPr>
          <a:xfrm>
            <a:off x="3235679" y="4813202"/>
            <a:ext cx="2189880" cy="2066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8022">
              <a:lnSpc>
                <a:spcPts val="2604"/>
              </a:lnSpc>
            </a:pPr>
            <a:r>
              <a:rPr lang="en-US" altLang="zh-CN" sz="2195" dirty="0" smtClean="0">
                <a:solidFill>
                  <a:srgbClr val="cb0032"/>
                </a:solidFill>
                <a:latin typeface="Arial" charset="0"/>
                <a:cs typeface="Arial" charset="0"/>
              </a:rPr>
              <a:t>9-fold</a:t>
            </a:r>
          </a:p>
          <a:p>
            <a:pPr indent="864576">
              <a:lnSpc>
                <a:spcPts val="1999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</a:p>
          <a:p>
            <a:pPr indent="1053611">
              <a:lnSpc>
                <a:spcPts val="1547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180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26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</a:p>
          <a:p>
            <a:pPr indent="1047902">
              <a:lnSpc>
                <a:spcPts val="259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770" name="TextBox 770"/>
          <p:cNvSpPr txBox="1"/>
          <p:nvPr/>
        </p:nvSpPr>
        <p:spPr>
          <a:xfrm>
            <a:off x="6393958" y="5228382"/>
            <a:ext cx="2642758" cy="15586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4874">
              <a:lnSpc>
                <a:spcPts val="1774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2013:</a:t>
            </a:r>
          </a:p>
          <a:p>
            <a:pPr indent="307354">
              <a:lnSpc>
                <a:spcPts val="1547"/>
              </a:lnSpc>
            </a:pP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launch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95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Freeform 771"> 
				</p:cNvPr>
          <p:cNvSpPr/>
          <p:nvPr/>
        </p:nvSpPr>
        <p:spPr>
          <a:xfrm>
            <a:off x="7277100" y="2790825"/>
            <a:ext cx="466725" cy="685800"/>
          </a:xfrm>
          <a:custGeom>
            <a:avLst/>
            <a:gdLst>
              <a:gd name="connsiteX0" fmla="*/ 21393 w 466725"/>
              <a:gd name="connsiteY0" fmla="*/ 680693 h 685800"/>
              <a:gd name="connsiteX1" fmla="*/ 242081 w 466725"/>
              <a:gd name="connsiteY1" fmla="*/ 363536 h 685800"/>
              <a:gd name="connsiteX2" fmla="*/ 459517 w 466725"/>
              <a:gd name="connsiteY2" fmla="*/ 25919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685800">
                <a:moveTo>
                  <a:pt x="21393" y="680693"/>
                </a:moveTo>
                <a:cubicBezTo>
                  <a:pt x="95231" y="575829"/>
                  <a:pt x="169056" y="472235"/>
                  <a:pt x="242081" y="363536"/>
                </a:cubicBezTo>
                <a:cubicBezTo>
                  <a:pt x="315093" y="254836"/>
                  <a:pt x="387305" y="139736"/>
                  <a:pt x="459517" y="25919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> 
				</p:cNvPr>
          <p:cNvSpPr/>
          <p:nvPr/>
        </p:nvSpPr>
        <p:spPr>
          <a:xfrm>
            <a:off x="6400800" y="2905125"/>
            <a:ext cx="466725" cy="504825"/>
          </a:xfrm>
          <a:custGeom>
            <a:avLst/>
            <a:gdLst>
              <a:gd name="connsiteX0" fmla="*/ 19877 w 466725"/>
              <a:gd name="connsiteY0" fmla="*/ 22932 h 504825"/>
              <a:gd name="connsiteX1" fmla="*/ 242165 w 466725"/>
              <a:gd name="connsiteY1" fmla="*/ 254021 h 504825"/>
              <a:gd name="connsiteX2" fmla="*/ 461178 w 466725"/>
              <a:gd name="connsiteY2" fmla="*/ 500007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504825">
                <a:moveTo>
                  <a:pt x="19877" y="22932"/>
                </a:moveTo>
                <a:cubicBezTo>
                  <a:pt x="94248" y="99335"/>
                  <a:pt x="168607" y="174811"/>
                  <a:pt x="242165" y="254021"/>
                </a:cubicBezTo>
                <a:cubicBezTo>
                  <a:pt x="315711" y="333218"/>
                  <a:pt x="388444" y="417076"/>
                  <a:pt x="461178" y="500007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> 
				</p:cNvPr>
          <p:cNvSpPr/>
          <p:nvPr/>
        </p:nvSpPr>
        <p:spPr>
          <a:xfrm>
            <a:off x="6819900" y="3371850"/>
            <a:ext cx="476250" cy="95250"/>
          </a:xfrm>
          <a:custGeom>
            <a:avLst/>
            <a:gdLst>
              <a:gd name="connsiteX0" fmla="*/ 22149 w 476250"/>
              <a:gd name="connsiteY0" fmla="*/ 23865 h 95250"/>
              <a:gd name="connsiteX1" fmla="*/ 246457 w 476250"/>
              <a:gd name="connsiteY1" fmla="*/ 57317 h 95250"/>
              <a:gd name="connsiteX2" fmla="*/ 467475 w 476250"/>
              <a:gd name="connsiteY2" fmla="*/ 9292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95250">
                <a:moveTo>
                  <a:pt x="22149" y="23865"/>
                </a:moveTo>
                <a:cubicBezTo>
                  <a:pt x="97194" y="34927"/>
                  <a:pt x="172238" y="45849"/>
                  <a:pt x="246457" y="57317"/>
                </a:cubicBezTo>
                <a:cubicBezTo>
                  <a:pt x="320675" y="68785"/>
                  <a:pt x="394069" y="80914"/>
                  <a:pt x="467475" y="92928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> 
				</p:cNvPr>
          <p:cNvSpPr/>
          <p:nvPr/>
        </p:nvSpPr>
        <p:spPr>
          <a:xfrm>
            <a:off x="7724775" y="2790825"/>
            <a:ext cx="457200" cy="495300"/>
          </a:xfrm>
          <a:custGeom>
            <a:avLst/>
            <a:gdLst>
              <a:gd name="connsiteX0" fmla="*/ 19795 w 457200"/>
              <a:gd name="connsiteY0" fmla="*/ 21939 h 495300"/>
              <a:gd name="connsiteX1" fmla="*/ 237486 w 457200"/>
              <a:gd name="connsiteY1" fmla="*/ 249383 h 495300"/>
              <a:gd name="connsiteX2" fmla="*/ 451977 w 457200"/>
              <a:gd name="connsiteY2" fmla="*/ 491496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495300">
                <a:moveTo>
                  <a:pt x="19795" y="21939"/>
                </a:moveTo>
                <a:cubicBezTo>
                  <a:pt x="92630" y="97148"/>
                  <a:pt x="165451" y="171431"/>
                  <a:pt x="237486" y="249383"/>
                </a:cubicBezTo>
                <a:cubicBezTo>
                  <a:pt x="309508" y="327336"/>
                  <a:pt x="380742" y="409873"/>
                  <a:pt x="451977" y="491496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> 
				</p:cNvPr>
          <p:cNvSpPr/>
          <p:nvPr/>
        </p:nvSpPr>
        <p:spPr>
          <a:xfrm>
            <a:off x="8153400" y="3267075"/>
            <a:ext cx="476250" cy="704850"/>
          </a:xfrm>
          <a:custGeom>
            <a:avLst/>
            <a:gdLst>
              <a:gd name="connsiteX0" fmla="*/ 23346 w 476250"/>
              <a:gd name="connsiteY0" fmla="*/ 20535 h 704850"/>
              <a:gd name="connsiteX1" fmla="*/ 250219 w 476250"/>
              <a:gd name="connsiteY1" fmla="*/ 350913 h 704850"/>
              <a:gd name="connsiteX2" fmla="*/ 473764 w 476250"/>
              <a:gd name="connsiteY2" fmla="*/ 702602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704850">
                <a:moveTo>
                  <a:pt x="23346" y="20535"/>
                </a:moveTo>
                <a:cubicBezTo>
                  <a:pt x="99255" y="129768"/>
                  <a:pt x="175149" y="237680"/>
                  <a:pt x="250219" y="350913"/>
                </a:cubicBezTo>
                <a:cubicBezTo>
                  <a:pt x="325289" y="464146"/>
                  <a:pt x="399533" y="584034"/>
                  <a:pt x="473764" y="702602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> 
				</p:cNvPr>
          <p:cNvSpPr/>
          <p:nvPr/>
        </p:nvSpPr>
        <p:spPr>
          <a:xfrm>
            <a:off x="5524500" y="3009900"/>
            <a:ext cx="447675" cy="990600"/>
          </a:xfrm>
          <a:custGeom>
            <a:avLst/>
            <a:gdLst>
              <a:gd name="connsiteX0" fmla="*/ 27619 w 447675"/>
              <a:gd name="connsiteY0" fmla="*/ 986629 h 990600"/>
              <a:gd name="connsiteX1" fmla="*/ 238833 w 447675"/>
              <a:gd name="connsiteY1" fmla="*/ 521086 h 990600"/>
              <a:gd name="connsiteX2" fmla="*/ 446934 w 447675"/>
              <a:gd name="connsiteY2" fmla="*/ 25506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990600">
                <a:moveTo>
                  <a:pt x="27619" y="986629"/>
                </a:moveTo>
                <a:cubicBezTo>
                  <a:pt x="98281" y="832693"/>
                  <a:pt x="168944" y="680648"/>
                  <a:pt x="238833" y="521086"/>
                </a:cubicBezTo>
                <a:cubicBezTo>
                  <a:pt x="308708" y="361523"/>
                  <a:pt x="377821" y="192575"/>
                  <a:pt x="446934" y="25506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> 
				</p:cNvPr>
          <p:cNvSpPr/>
          <p:nvPr/>
        </p:nvSpPr>
        <p:spPr>
          <a:xfrm>
            <a:off x="5943600" y="2895600"/>
            <a:ext cx="485775" cy="142875"/>
          </a:xfrm>
          <a:custGeom>
            <a:avLst/>
            <a:gdLst>
              <a:gd name="connsiteX0" fmla="*/ 27829 w 485775"/>
              <a:gd name="connsiteY0" fmla="*/ 134729 h 142875"/>
              <a:gd name="connsiteX1" fmla="*/ 256125 w 485775"/>
              <a:gd name="connsiteY1" fmla="*/ 83268 h 142875"/>
              <a:gd name="connsiteX2" fmla="*/ 481054 w 485775"/>
              <a:gd name="connsiteY2" fmla="*/ 28481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775" h="142875">
                <a:moveTo>
                  <a:pt x="27829" y="134729"/>
                </a:moveTo>
                <a:cubicBezTo>
                  <a:pt x="104207" y="117711"/>
                  <a:pt x="180585" y="100909"/>
                  <a:pt x="256125" y="83268"/>
                </a:cubicBezTo>
                <a:cubicBezTo>
                  <a:pt x="331651" y="65628"/>
                  <a:pt x="406353" y="46947"/>
                  <a:pt x="481054" y="28481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> 
				</p:cNvPr>
          <p:cNvSpPr/>
          <p:nvPr/>
        </p:nvSpPr>
        <p:spPr>
          <a:xfrm>
            <a:off x="4638675" y="3867150"/>
            <a:ext cx="466725" cy="104775"/>
          </a:xfrm>
          <a:custGeom>
            <a:avLst/>
            <a:gdLst>
              <a:gd name="connsiteX0" fmla="*/ 19962 w 466725"/>
              <a:gd name="connsiteY0" fmla="*/ 96376 h 104775"/>
              <a:gd name="connsiteX1" fmla="*/ 244662 w 466725"/>
              <a:gd name="connsiteY1" fmla="*/ 60842 h 104775"/>
              <a:gd name="connsiteX2" fmla="*/ 466062 w 466725"/>
              <a:gd name="connsiteY2" fmla="*/ 2302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104775">
                <a:moveTo>
                  <a:pt x="19962" y="96376"/>
                </a:moveTo>
                <a:cubicBezTo>
                  <a:pt x="95133" y="84628"/>
                  <a:pt x="170317" y="73021"/>
                  <a:pt x="244662" y="60842"/>
                </a:cubicBezTo>
                <a:cubicBezTo>
                  <a:pt x="319009" y="48662"/>
                  <a:pt x="392542" y="35771"/>
                  <a:pt x="466062" y="23021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> 
				</p:cNvPr>
          <p:cNvSpPr/>
          <p:nvPr/>
        </p:nvSpPr>
        <p:spPr>
          <a:xfrm>
            <a:off x="5086350" y="3867150"/>
            <a:ext cx="466725" cy="180975"/>
          </a:xfrm>
          <a:custGeom>
            <a:avLst/>
            <a:gdLst>
              <a:gd name="connsiteX0" fmla="*/ 22363 w 466725"/>
              <a:gd name="connsiteY0" fmla="*/ 23013 h 180975"/>
              <a:gd name="connsiteX1" fmla="*/ 244651 w 466725"/>
              <a:gd name="connsiteY1" fmla="*/ 96191 h 180975"/>
              <a:gd name="connsiteX2" fmla="*/ 463663 w 466725"/>
              <a:gd name="connsiteY2" fmla="*/ 174092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180975">
                <a:moveTo>
                  <a:pt x="22363" y="23013"/>
                </a:moveTo>
                <a:cubicBezTo>
                  <a:pt x="96734" y="47207"/>
                  <a:pt x="171093" y="71108"/>
                  <a:pt x="244651" y="96191"/>
                </a:cubicBezTo>
                <a:cubicBezTo>
                  <a:pt x="318197" y="121273"/>
                  <a:pt x="390930" y="147829"/>
                  <a:pt x="463663" y="174092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> 
				</p:cNvPr>
          <p:cNvSpPr/>
          <p:nvPr/>
        </p:nvSpPr>
        <p:spPr>
          <a:xfrm>
            <a:off x="152400" y="1238250"/>
            <a:ext cx="4057650" cy="4848225"/>
          </a:xfrm>
          <a:custGeom>
            <a:avLst/>
            <a:gdLst>
              <a:gd name="connsiteX0" fmla="*/ 14287 w 4057650"/>
              <a:gd name="connsiteY0" fmla="*/ 15531 h 4848225"/>
              <a:gd name="connsiteX1" fmla="*/ 4059555 w 4057650"/>
              <a:gd name="connsiteY1" fmla="*/ 15531 h 4848225"/>
              <a:gd name="connsiteX2" fmla="*/ 4059555 w 4057650"/>
              <a:gd name="connsiteY2" fmla="*/ 4855044 h 4848225"/>
              <a:gd name="connsiteX3" fmla="*/ 14287 w 4057650"/>
              <a:gd name="connsiteY3" fmla="*/ 4855044 h 4848225"/>
              <a:gd name="connsiteX4" fmla="*/ 14287 w 4057650"/>
              <a:gd name="connsiteY4" fmla="*/ 15531 h 48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650" h="4848225">
                <a:moveTo>
                  <a:pt x="14287" y="15531"/>
                </a:moveTo>
                <a:lnTo>
                  <a:pt x="4059555" y="15531"/>
                </a:lnTo>
                <a:lnTo>
                  <a:pt x="4059555" y="4855044"/>
                </a:lnTo>
                <a:lnTo>
                  <a:pt x="14287" y="4855044"/>
                </a:lnTo>
                <a:lnTo>
                  <a:pt x="14287" y="155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> 
				</p:cNvPr>
          <p:cNvSpPr/>
          <p:nvPr/>
        </p:nvSpPr>
        <p:spPr>
          <a:xfrm>
            <a:off x="142875" y="952500"/>
            <a:ext cx="4076700" cy="295275"/>
          </a:xfrm>
          <a:custGeom>
            <a:avLst/>
            <a:gdLst>
              <a:gd name="connsiteX0" fmla="*/ 22225 w 4076700"/>
              <a:gd name="connsiteY0" fmla="*/ 28231 h 295275"/>
              <a:gd name="connsiteX1" fmla="*/ 4069080 w 4076700"/>
              <a:gd name="connsiteY1" fmla="*/ 28231 h 295275"/>
              <a:gd name="connsiteX2" fmla="*/ 4069080 w 4076700"/>
              <a:gd name="connsiteY2" fmla="*/ 286994 h 295275"/>
              <a:gd name="connsiteX3" fmla="*/ 22225 w 4076700"/>
              <a:gd name="connsiteY3" fmla="*/ 286994 h 295275"/>
              <a:gd name="connsiteX4" fmla="*/ 22225 w 4076700"/>
              <a:gd name="connsiteY4" fmla="*/ 2823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700" h="295275">
                <a:moveTo>
                  <a:pt x="22225" y="28231"/>
                </a:moveTo>
                <a:lnTo>
                  <a:pt x="4069080" y="28231"/>
                </a:lnTo>
                <a:lnTo>
                  <a:pt x="4069080" y="286994"/>
                </a:lnTo>
                <a:lnTo>
                  <a:pt x="22225" y="286994"/>
                </a:lnTo>
                <a:lnTo>
                  <a:pt x="22225" y="282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> 
				</p:cNvPr>
          <p:cNvSpPr/>
          <p:nvPr/>
        </p:nvSpPr>
        <p:spPr>
          <a:xfrm>
            <a:off x="238125" y="5200650"/>
            <a:ext cx="3829050" cy="28575"/>
          </a:xfrm>
          <a:custGeom>
            <a:avLst/>
            <a:gdLst>
              <a:gd name="connsiteX0" fmla="*/ 13394 w 3829050"/>
              <a:gd name="connsiteY0" fmla="*/ 17343 h 28575"/>
              <a:gd name="connsiteX1" fmla="*/ 3829389 w 3829050"/>
              <a:gd name="connsiteY1" fmla="*/ 3639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9050" h="28575">
                <a:moveTo>
                  <a:pt x="13394" y="17343"/>
                </a:moveTo>
                <a:lnTo>
                  <a:pt x="3829389" y="36393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> 
				</p:cNvPr>
          <p:cNvSpPr/>
          <p:nvPr/>
        </p:nvSpPr>
        <p:spPr>
          <a:xfrm>
            <a:off x="4343400" y="1228725"/>
            <a:ext cx="4619625" cy="4857750"/>
          </a:xfrm>
          <a:custGeom>
            <a:avLst/>
            <a:gdLst>
              <a:gd name="connsiteX0" fmla="*/ 12572 w 4619625"/>
              <a:gd name="connsiteY0" fmla="*/ 10769 h 4857750"/>
              <a:gd name="connsiteX1" fmla="*/ 4621085 w 4619625"/>
              <a:gd name="connsiteY1" fmla="*/ 10769 h 4857750"/>
              <a:gd name="connsiteX2" fmla="*/ 4621085 w 4619625"/>
              <a:gd name="connsiteY2" fmla="*/ 4865979 h 4857750"/>
              <a:gd name="connsiteX3" fmla="*/ 12572 w 4619625"/>
              <a:gd name="connsiteY3" fmla="*/ 4865979 h 4857750"/>
              <a:gd name="connsiteX4" fmla="*/ 12572 w 4619625"/>
              <a:gd name="connsiteY4" fmla="*/ 10769 h 485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5" h="4857750">
                <a:moveTo>
                  <a:pt x="12572" y="10769"/>
                </a:moveTo>
                <a:lnTo>
                  <a:pt x="4621085" y="10769"/>
                </a:lnTo>
                <a:lnTo>
                  <a:pt x="4621085" y="4865979"/>
                </a:lnTo>
                <a:lnTo>
                  <a:pt x="12572" y="4865979"/>
                </a:lnTo>
                <a:lnTo>
                  <a:pt x="12572" y="1076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> 
				</p:cNvPr>
          <p:cNvSpPr/>
          <p:nvPr/>
        </p:nvSpPr>
        <p:spPr>
          <a:xfrm>
            <a:off x="4333875" y="952500"/>
            <a:ext cx="4629150" cy="295275"/>
          </a:xfrm>
          <a:custGeom>
            <a:avLst/>
            <a:gdLst>
              <a:gd name="connsiteX0" fmla="*/ 22097 w 4629150"/>
              <a:gd name="connsiteY0" fmla="*/ 28231 h 295275"/>
              <a:gd name="connsiteX1" fmla="*/ 4629023 w 4629150"/>
              <a:gd name="connsiteY1" fmla="*/ 28231 h 295275"/>
              <a:gd name="connsiteX2" fmla="*/ 4629023 w 4629150"/>
              <a:gd name="connsiteY2" fmla="*/ 286994 h 295275"/>
              <a:gd name="connsiteX3" fmla="*/ 22097 w 4629150"/>
              <a:gd name="connsiteY3" fmla="*/ 286994 h 295275"/>
              <a:gd name="connsiteX4" fmla="*/ 22097 w 4629150"/>
              <a:gd name="connsiteY4" fmla="*/ 2823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9150" h="295275">
                <a:moveTo>
                  <a:pt x="22097" y="28231"/>
                </a:moveTo>
                <a:lnTo>
                  <a:pt x="4629023" y="28231"/>
                </a:lnTo>
                <a:lnTo>
                  <a:pt x="4629023" y="286994"/>
                </a:lnTo>
                <a:lnTo>
                  <a:pt x="22097" y="286994"/>
                </a:lnTo>
                <a:lnTo>
                  <a:pt x="22097" y="282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> 
				</p:cNvPr>
          <p:cNvSpPr/>
          <p:nvPr/>
        </p:nvSpPr>
        <p:spPr>
          <a:xfrm>
            <a:off x="4410075" y="5219700"/>
            <a:ext cx="4438650" cy="9525"/>
          </a:xfrm>
          <a:custGeom>
            <a:avLst/>
            <a:gdLst>
              <a:gd name="connsiteX0" fmla="*/ 17908 w 4438650"/>
              <a:gd name="connsiteY0" fmla="*/ 12165 h 9525"/>
              <a:gd name="connsiteX1" fmla="*/ 4445903 w 4438650"/>
              <a:gd name="connsiteY1" fmla="*/ 121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8650" h="9525">
                <a:moveTo>
                  <a:pt x="17908" y="12165"/>
                </a:moveTo>
                <a:lnTo>
                  <a:pt x="4445903" y="12165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> 
				</p:cNvPr>
          <p:cNvSpPr/>
          <p:nvPr/>
        </p:nvSpPr>
        <p:spPr>
          <a:xfrm>
            <a:off x="6791325" y="3333750"/>
            <a:ext cx="123825" cy="123825"/>
          </a:xfrm>
          <a:custGeom>
            <a:avLst/>
            <a:gdLst>
              <a:gd name="connsiteX0" fmla="*/ 16935 w 123825"/>
              <a:gd name="connsiteY0" fmla="*/ 69950 h 123825"/>
              <a:gd name="connsiteX1" fmla="*/ 70935 w 123825"/>
              <a:gd name="connsiteY1" fmla="*/ 15949 h 123825"/>
              <a:gd name="connsiteX2" fmla="*/ 124936 w 123825"/>
              <a:gd name="connsiteY2" fmla="*/ 69950 h 123825"/>
              <a:gd name="connsiteX3" fmla="*/ 70935 w 123825"/>
              <a:gd name="connsiteY3" fmla="*/ 123950 h 123825"/>
              <a:gd name="connsiteX4" fmla="*/ 16935 w 123825"/>
              <a:gd name="connsiteY4" fmla="*/ 6995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23825">
                <a:moveTo>
                  <a:pt x="16935" y="69950"/>
                </a:moveTo>
                <a:cubicBezTo>
                  <a:pt x="16935" y="40130"/>
                  <a:pt x="41116" y="15949"/>
                  <a:pt x="70935" y="15949"/>
                </a:cubicBezTo>
                <a:cubicBezTo>
                  <a:pt x="100755" y="15949"/>
                  <a:pt x="124936" y="40130"/>
                  <a:pt x="124936" y="69950"/>
                </a:cubicBezTo>
                <a:cubicBezTo>
                  <a:pt x="124936" y="99769"/>
                  <a:pt x="100755" y="123950"/>
                  <a:pt x="70935" y="123950"/>
                </a:cubicBezTo>
                <a:cubicBezTo>
                  <a:pt x="41116" y="123950"/>
                  <a:pt x="16935" y="99769"/>
                  <a:pt x="16935" y="69950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> 
				</p:cNvPr>
          <p:cNvSpPr/>
          <p:nvPr/>
        </p:nvSpPr>
        <p:spPr>
          <a:xfrm>
            <a:off x="7229475" y="3390900"/>
            <a:ext cx="123825" cy="123825"/>
          </a:xfrm>
          <a:custGeom>
            <a:avLst/>
            <a:gdLst>
              <a:gd name="connsiteX0" fmla="*/ 18833 w 123825"/>
              <a:gd name="connsiteY0" fmla="*/ 70560 h 123825"/>
              <a:gd name="connsiteX1" fmla="*/ 72834 w 123825"/>
              <a:gd name="connsiteY1" fmla="*/ 16559 h 123825"/>
              <a:gd name="connsiteX2" fmla="*/ 126834 w 123825"/>
              <a:gd name="connsiteY2" fmla="*/ 70560 h 123825"/>
              <a:gd name="connsiteX3" fmla="*/ 72834 w 123825"/>
              <a:gd name="connsiteY3" fmla="*/ 124560 h 123825"/>
              <a:gd name="connsiteX4" fmla="*/ 18833 w 123825"/>
              <a:gd name="connsiteY4" fmla="*/ 7056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23825">
                <a:moveTo>
                  <a:pt x="18833" y="70560"/>
                </a:moveTo>
                <a:cubicBezTo>
                  <a:pt x="18833" y="40740"/>
                  <a:pt x="43014" y="16559"/>
                  <a:pt x="72834" y="16559"/>
                </a:cubicBezTo>
                <a:cubicBezTo>
                  <a:pt x="102653" y="16559"/>
                  <a:pt x="126834" y="40740"/>
                  <a:pt x="126834" y="70560"/>
                </a:cubicBezTo>
                <a:cubicBezTo>
                  <a:pt x="126834" y="100379"/>
                  <a:pt x="102653" y="124560"/>
                  <a:pt x="72834" y="124560"/>
                </a:cubicBezTo>
                <a:cubicBezTo>
                  <a:pt x="43014" y="124560"/>
                  <a:pt x="18833" y="100379"/>
                  <a:pt x="18833" y="70560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> 
				</p:cNvPr>
          <p:cNvSpPr/>
          <p:nvPr/>
        </p:nvSpPr>
        <p:spPr>
          <a:xfrm>
            <a:off x="7677150" y="2743200"/>
            <a:ext cx="114300" cy="114300"/>
          </a:xfrm>
          <a:custGeom>
            <a:avLst/>
            <a:gdLst>
              <a:gd name="connsiteX0" fmla="*/ 11210 w 114300"/>
              <a:gd name="connsiteY0" fmla="*/ 69806 h 114300"/>
              <a:gd name="connsiteX1" fmla="*/ 65209 w 114300"/>
              <a:gd name="connsiteY1" fmla="*/ 15806 h 114300"/>
              <a:gd name="connsiteX2" fmla="*/ 119210 w 114300"/>
              <a:gd name="connsiteY2" fmla="*/ 69806 h 114300"/>
              <a:gd name="connsiteX3" fmla="*/ 65209 w 114300"/>
              <a:gd name="connsiteY3" fmla="*/ 123807 h 114300"/>
              <a:gd name="connsiteX4" fmla="*/ 11210 w 114300"/>
              <a:gd name="connsiteY4" fmla="*/ 6980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1210" y="69806"/>
                </a:moveTo>
                <a:cubicBezTo>
                  <a:pt x="11210" y="39987"/>
                  <a:pt x="35390" y="15806"/>
                  <a:pt x="65209" y="15806"/>
                </a:cubicBezTo>
                <a:cubicBezTo>
                  <a:pt x="95029" y="15806"/>
                  <a:pt x="119210" y="39987"/>
                  <a:pt x="119210" y="69806"/>
                </a:cubicBezTo>
                <a:cubicBezTo>
                  <a:pt x="119210" y="99626"/>
                  <a:pt x="95029" y="123807"/>
                  <a:pt x="65209" y="123807"/>
                </a:cubicBezTo>
                <a:cubicBezTo>
                  <a:pt x="35390" y="123807"/>
                  <a:pt x="11210" y="99626"/>
                  <a:pt x="11210" y="69806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> 
				</p:cNvPr>
          <p:cNvSpPr/>
          <p:nvPr/>
        </p:nvSpPr>
        <p:spPr>
          <a:xfrm>
            <a:off x="8115300" y="3219450"/>
            <a:ext cx="114300" cy="114300"/>
          </a:xfrm>
          <a:custGeom>
            <a:avLst/>
            <a:gdLst>
              <a:gd name="connsiteX0" fmla="*/ 13107 w 114300"/>
              <a:gd name="connsiteY0" fmla="*/ 69494 h 114300"/>
              <a:gd name="connsiteX1" fmla="*/ 67108 w 114300"/>
              <a:gd name="connsiteY1" fmla="*/ 15493 h 114300"/>
              <a:gd name="connsiteX2" fmla="*/ 121108 w 114300"/>
              <a:gd name="connsiteY2" fmla="*/ 69494 h 114300"/>
              <a:gd name="connsiteX3" fmla="*/ 67108 w 114300"/>
              <a:gd name="connsiteY3" fmla="*/ 123494 h 114300"/>
              <a:gd name="connsiteX4" fmla="*/ 13107 w 114300"/>
              <a:gd name="connsiteY4" fmla="*/ 694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3107" y="69494"/>
                </a:moveTo>
                <a:cubicBezTo>
                  <a:pt x="13107" y="39674"/>
                  <a:pt x="37289" y="15493"/>
                  <a:pt x="67108" y="15493"/>
                </a:cubicBezTo>
                <a:cubicBezTo>
                  <a:pt x="96927" y="15493"/>
                  <a:pt x="121108" y="39674"/>
                  <a:pt x="121108" y="69494"/>
                </a:cubicBezTo>
                <a:cubicBezTo>
                  <a:pt x="121108" y="99314"/>
                  <a:pt x="96927" y="123494"/>
                  <a:pt x="67108" y="123494"/>
                </a:cubicBezTo>
                <a:cubicBezTo>
                  <a:pt x="37289" y="123494"/>
                  <a:pt x="13107" y="99314"/>
                  <a:pt x="13107" y="69494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> 
				</p:cNvPr>
          <p:cNvSpPr/>
          <p:nvPr/>
        </p:nvSpPr>
        <p:spPr>
          <a:xfrm>
            <a:off x="8553450" y="3895725"/>
            <a:ext cx="114300" cy="114300"/>
          </a:xfrm>
          <a:custGeom>
            <a:avLst/>
            <a:gdLst>
              <a:gd name="connsiteX0" fmla="*/ 15006 w 114300"/>
              <a:gd name="connsiteY0" fmla="*/ 68418 h 114300"/>
              <a:gd name="connsiteX1" fmla="*/ 69006 w 114300"/>
              <a:gd name="connsiteY1" fmla="*/ 14418 h 114300"/>
              <a:gd name="connsiteX2" fmla="*/ 123007 w 114300"/>
              <a:gd name="connsiteY2" fmla="*/ 68418 h 114300"/>
              <a:gd name="connsiteX3" fmla="*/ 69006 w 114300"/>
              <a:gd name="connsiteY3" fmla="*/ 122419 h 114300"/>
              <a:gd name="connsiteX4" fmla="*/ 15006 w 114300"/>
              <a:gd name="connsiteY4" fmla="*/ 6841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5006" y="68418"/>
                </a:moveTo>
                <a:cubicBezTo>
                  <a:pt x="15006" y="38599"/>
                  <a:pt x="39186" y="14418"/>
                  <a:pt x="69006" y="14418"/>
                </a:cubicBezTo>
                <a:cubicBezTo>
                  <a:pt x="98825" y="14418"/>
                  <a:pt x="123007" y="38599"/>
                  <a:pt x="123007" y="68418"/>
                </a:cubicBezTo>
                <a:cubicBezTo>
                  <a:pt x="123007" y="98238"/>
                  <a:pt x="98825" y="122419"/>
                  <a:pt x="69006" y="122419"/>
                </a:cubicBezTo>
                <a:cubicBezTo>
                  <a:pt x="39186" y="122419"/>
                  <a:pt x="15006" y="98238"/>
                  <a:pt x="15006" y="68418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> 
				</p:cNvPr>
          <p:cNvSpPr/>
          <p:nvPr/>
        </p:nvSpPr>
        <p:spPr>
          <a:xfrm>
            <a:off x="7943850" y="2295525"/>
            <a:ext cx="9525" cy="2924175"/>
          </a:xfrm>
          <a:custGeom>
            <a:avLst/>
            <a:gdLst>
              <a:gd name="connsiteX0" fmla="*/ 12526 w 9525"/>
              <a:gd name="connsiteY0" fmla="*/ 14420 h 2924175"/>
              <a:gd name="connsiteX1" fmla="*/ 12526 w 9525"/>
              <a:gd name="connsiteY1" fmla="*/ 2930417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24175">
                <a:moveTo>
                  <a:pt x="12526" y="14420"/>
                </a:moveTo>
                <a:lnTo>
                  <a:pt x="12526" y="2930417"/>
                </a:lnTo>
              </a:path>
            </a:pathLst>
          </a:custGeom>
          <a:ln w="9525">
            <a:solidFill>
              <a:srgbClr val="487cb9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reeform 792"> 
				</p:cNvPr>
          <p:cNvSpPr/>
          <p:nvPr/>
        </p:nvSpPr>
        <p:spPr>
          <a:xfrm>
            <a:off x="6353175" y="2857500"/>
            <a:ext cx="114300" cy="123825"/>
          </a:xfrm>
          <a:custGeom>
            <a:avLst/>
            <a:gdLst>
              <a:gd name="connsiteX0" fmla="*/ 15037 w 114300"/>
              <a:gd name="connsiteY0" fmla="*/ 71404 h 123825"/>
              <a:gd name="connsiteX1" fmla="*/ 69036 w 114300"/>
              <a:gd name="connsiteY1" fmla="*/ 17404 h 123825"/>
              <a:gd name="connsiteX2" fmla="*/ 123037 w 114300"/>
              <a:gd name="connsiteY2" fmla="*/ 71404 h 123825"/>
              <a:gd name="connsiteX3" fmla="*/ 69036 w 114300"/>
              <a:gd name="connsiteY3" fmla="*/ 125405 h 123825"/>
              <a:gd name="connsiteX4" fmla="*/ 15037 w 114300"/>
              <a:gd name="connsiteY4" fmla="*/ 71404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23825">
                <a:moveTo>
                  <a:pt x="15037" y="71404"/>
                </a:moveTo>
                <a:cubicBezTo>
                  <a:pt x="15037" y="41585"/>
                  <a:pt x="39217" y="17404"/>
                  <a:pt x="69036" y="17404"/>
                </a:cubicBezTo>
                <a:cubicBezTo>
                  <a:pt x="98856" y="17404"/>
                  <a:pt x="123037" y="41585"/>
                  <a:pt x="123037" y="71404"/>
                </a:cubicBezTo>
                <a:cubicBezTo>
                  <a:pt x="123037" y="101224"/>
                  <a:pt x="98856" y="125405"/>
                  <a:pt x="69036" y="125405"/>
                </a:cubicBezTo>
                <a:cubicBezTo>
                  <a:pt x="39217" y="125405"/>
                  <a:pt x="15037" y="101224"/>
                  <a:pt x="15037" y="71404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reeform 793"> 
				</p:cNvPr>
          <p:cNvSpPr/>
          <p:nvPr/>
        </p:nvSpPr>
        <p:spPr>
          <a:xfrm>
            <a:off x="4591050" y="3895725"/>
            <a:ext cx="123825" cy="114300"/>
          </a:xfrm>
          <a:custGeom>
            <a:avLst/>
            <a:gdLst>
              <a:gd name="connsiteX0" fmla="*/ 16966 w 123825"/>
              <a:gd name="connsiteY0" fmla="*/ 68130 h 114300"/>
              <a:gd name="connsiteX1" fmla="*/ 70966 w 123825"/>
              <a:gd name="connsiteY1" fmla="*/ 14130 h 114300"/>
              <a:gd name="connsiteX2" fmla="*/ 124966 w 123825"/>
              <a:gd name="connsiteY2" fmla="*/ 68130 h 114300"/>
              <a:gd name="connsiteX3" fmla="*/ 70966 w 123825"/>
              <a:gd name="connsiteY3" fmla="*/ 122130 h 114300"/>
              <a:gd name="connsiteX4" fmla="*/ 16966 w 123825"/>
              <a:gd name="connsiteY4" fmla="*/ 6813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14300">
                <a:moveTo>
                  <a:pt x="16966" y="68130"/>
                </a:moveTo>
                <a:cubicBezTo>
                  <a:pt x="16966" y="38310"/>
                  <a:pt x="41147" y="14130"/>
                  <a:pt x="70966" y="14130"/>
                </a:cubicBezTo>
                <a:cubicBezTo>
                  <a:pt x="100786" y="14130"/>
                  <a:pt x="124966" y="38310"/>
                  <a:pt x="124966" y="68130"/>
                </a:cubicBezTo>
                <a:cubicBezTo>
                  <a:pt x="124966" y="97950"/>
                  <a:pt x="100786" y="122130"/>
                  <a:pt x="70966" y="122130"/>
                </a:cubicBezTo>
                <a:cubicBezTo>
                  <a:pt x="41147" y="122130"/>
                  <a:pt x="16966" y="97950"/>
                  <a:pt x="16966" y="68130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reeform 794"> 
				</p:cNvPr>
          <p:cNvSpPr/>
          <p:nvPr/>
        </p:nvSpPr>
        <p:spPr>
          <a:xfrm>
            <a:off x="5915025" y="2962275"/>
            <a:ext cx="114300" cy="114300"/>
          </a:xfrm>
          <a:custGeom>
            <a:avLst/>
            <a:gdLst>
              <a:gd name="connsiteX0" fmla="*/ 13137 w 114300"/>
              <a:gd name="connsiteY0" fmla="*/ 67315 h 114300"/>
              <a:gd name="connsiteX1" fmla="*/ 67138 w 114300"/>
              <a:gd name="connsiteY1" fmla="*/ 13314 h 114300"/>
              <a:gd name="connsiteX2" fmla="*/ 121139 w 114300"/>
              <a:gd name="connsiteY2" fmla="*/ 67315 h 114300"/>
              <a:gd name="connsiteX3" fmla="*/ 67138 w 114300"/>
              <a:gd name="connsiteY3" fmla="*/ 121315 h 114300"/>
              <a:gd name="connsiteX4" fmla="*/ 13137 w 114300"/>
              <a:gd name="connsiteY4" fmla="*/ 6731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3137" y="67315"/>
                </a:moveTo>
                <a:cubicBezTo>
                  <a:pt x="13137" y="37495"/>
                  <a:pt x="37319" y="13314"/>
                  <a:pt x="67138" y="13314"/>
                </a:cubicBezTo>
                <a:cubicBezTo>
                  <a:pt x="96958" y="13314"/>
                  <a:pt x="121139" y="37495"/>
                  <a:pt x="121139" y="67315"/>
                </a:cubicBezTo>
                <a:cubicBezTo>
                  <a:pt x="121139" y="97135"/>
                  <a:pt x="96958" y="121315"/>
                  <a:pt x="67138" y="121315"/>
                </a:cubicBezTo>
                <a:cubicBezTo>
                  <a:pt x="37319" y="121315"/>
                  <a:pt x="13137" y="97135"/>
                  <a:pt x="13137" y="67315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reeform 795"> 
				</p:cNvPr>
          <p:cNvSpPr/>
          <p:nvPr/>
        </p:nvSpPr>
        <p:spPr>
          <a:xfrm>
            <a:off x="5029200" y="3829050"/>
            <a:ext cx="123825" cy="114300"/>
          </a:xfrm>
          <a:custGeom>
            <a:avLst/>
            <a:gdLst>
              <a:gd name="connsiteX0" fmla="*/ 18865 w 123825"/>
              <a:gd name="connsiteY0" fmla="*/ 65218 h 114300"/>
              <a:gd name="connsiteX1" fmla="*/ 72865 w 123825"/>
              <a:gd name="connsiteY1" fmla="*/ 11218 h 114300"/>
              <a:gd name="connsiteX2" fmla="*/ 126865 w 123825"/>
              <a:gd name="connsiteY2" fmla="*/ 65218 h 114300"/>
              <a:gd name="connsiteX3" fmla="*/ 72865 w 123825"/>
              <a:gd name="connsiteY3" fmla="*/ 119219 h 114300"/>
              <a:gd name="connsiteX4" fmla="*/ 18865 w 123825"/>
              <a:gd name="connsiteY4" fmla="*/ 65218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14300">
                <a:moveTo>
                  <a:pt x="18865" y="65218"/>
                </a:moveTo>
                <a:cubicBezTo>
                  <a:pt x="18865" y="35399"/>
                  <a:pt x="43046" y="11218"/>
                  <a:pt x="72865" y="11218"/>
                </a:cubicBezTo>
                <a:cubicBezTo>
                  <a:pt x="102685" y="11218"/>
                  <a:pt x="126865" y="35399"/>
                  <a:pt x="126865" y="65218"/>
                </a:cubicBezTo>
                <a:cubicBezTo>
                  <a:pt x="126865" y="95038"/>
                  <a:pt x="102685" y="119219"/>
                  <a:pt x="72865" y="119219"/>
                </a:cubicBezTo>
                <a:cubicBezTo>
                  <a:pt x="43046" y="119219"/>
                  <a:pt x="18865" y="95038"/>
                  <a:pt x="18865" y="65218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reeform 796"> 
				</p:cNvPr>
          <p:cNvSpPr/>
          <p:nvPr/>
        </p:nvSpPr>
        <p:spPr>
          <a:xfrm>
            <a:off x="5476875" y="3981450"/>
            <a:ext cx="114300" cy="114300"/>
          </a:xfrm>
          <a:custGeom>
            <a:avLst/>
            <a:gdLst>
              <a:gd name="connsiteX0" fmla="*/ 11238 w 114300"/>
              <a:gd name="connsiteY0" fmla="*/ 63567 h 114300"/>
              <a:gd name="connsiteX1" fmla="*/ 65238 w 114300"/>
              <a:gd name="connsiteY1" fmla="*/ 9567 h 114300"/>
              <a:gd name="connsiteX2" fmla="*/ 119239 w 114300"/>
              <a:gd name="connsiteY2" fmla="*/ 63567 h 114300"/>
              <a:gd name="connsiteX3" fmla="*/ 65238 w 114300"/>
              <a:gd name="connsiteY3" fmla="*/ 117568 h 114300"/>
              <a:gd name="connsiteX4" fmla="*/ 11238 w 114300"/>
              <a:gd name="connsiteY4" fmla="*/ 63567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1238" y="63567"/>
                </a:moveTo>
                <a:cubicBezTo>
                  <a:pt x="11238" y="33747"/>
                  <a:pt x="35419" y="9567"/>
                  <a:pt x="65238" y="9567"/>
                </a:cubicBezTo>
                <a:cubicBezTo>
                  <a:pt x="95058" y="9567"/>
                  <a:pt x="119239" y="33747"/>
                  <a:pt x="119239" y="63567"/>
                </a:cubicBezTo>
                <a:cubicBezTo>
                  <a:pt x="119239" y="93387"/>
                  <a:pt x="95058" y="117568"/>
                  <a:pt x="65238" y="117568"/>
                </a:cubicBezTo>
                <a:cubicBezTo>
                  <a:pt x="35419" y="117568"/>
                  <a:pt x="11238" y="93387"/>
                  <a:pt x="11238" y="63567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reeform 797"> 
				</p:cNvPr>
          <p:cNvSpPr/>
          <p:nvPr/>
        </p:nvSpPr>
        <p:spPr>
          <a:xfrm>
            <a:off x="6181725" y="2295525"/>
            <a:ext cx="9525" cy="2924175"/>
          </a:xfrm>
          <a:custGeom>
            <a:avLst/>
            <a:gdLst>
              <a:gd name="connsiteX0" fmla="*/ 18466 w 9525"/>
              <a:gd name="connsiteY0" fmla="*/ 17674 h 2924175"/>
              <a:gd name="connsiteX1" fmla="*/ 18466 w 9525"/>
              <a:gd name="connsiteY1" fmla="*/ 2933671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24175">
                <a:moveTo>
                  <a:pt x="18466" y="17674"/>
                </a:moveTo>
                <a:lnTo>
                  <a:pt x="18466" y="2933671"/>
                </a:lnTo>
              </a:path>
            </a:pathLst>
          </a:custGeom>
          <a:ln w="9525">
            <a:solidFill>
              <a:srgbClr val="487cb9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9" name="Picture 79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9600"/>
          </a:xfrm>
          <a:prstGeom prst="rect">
            <a:avLst/>
          </a:prstGeom>
        </p:spPr>
      </p:pic>
      <p:pic>
        <p:nvPicPr>
          <p:cNvPr id="800" name="Picture 80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801" name="Picture 80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971550"/>
            <a:ext cx="4057650" cy="276225"/>
          </a:xfrm>
          <a:prstGeom prst="rect">
            <a:avLst/>
          </a:prstGeom>
        </p:spPr>
      </p:pic>
      <p:pic>
        <p:nvPicPr>
          <p:cNvPr id="802" name="Picture 80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276600"/>
            <a:ext cx="447675" cy="1943100"/>
          </a:xfrm>
          <a:prstGeom prst="rect">
            <a:avLst/>
          </a:prstGeom>
        </p:spPr>
      </p:pic>
      <p:pic>
        <p:nvPicPr>
          <p:cNvPr id="803" name="Picture 80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2914650"/>
            <a:ext cx="438150" cy="2305050"/>
          </a:xfrm>
          <a:prstGeom prst="rect">
            <a:avLst/>
          </a:prstGeom>
        </p:spPr>
      </p:pic>
      <p:pic>
        <p:nvPicPr>
          <p:cNvPr id="804" name="Picture 80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50" y="2600325"/>
            <a:ext cx="447675" cy="2619375"/>
          </a:xfrm>
          <a:prstGeom prst="rect">
            <a:avLst/>
          </a:prstGeom>
        </p:spPr>
      </p:pic>
      <p:pic>
        <p:nvPicPr>
          <p:cNvPr id="805" name="Picture 80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900" y="2343150"/>
            <a:ext cx="438150" cy="2876550"/>
          </a:xfrm>
          <a:prstGeom prst="rect">
            <a:avLst/>
          </a:prstGeom>
        </p:spPr>
      </p:pic>
      <p:pic>
        <p:nvPicPr>
          <p:cNvPr id="806" name="Picture 80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7025" y="2219325"/>
            <a:ext cx="447675" cy="3000375"/>
          </a:xfrm>
          <a:prstGeom prst="rect">
            <a:avLst/>
          </a:prstGeom>
        </p:spPr>
      </p:pic>
      <p:pic>
        <p:nvPicPr>
          <p:cNvPr id="807" name="Picture 80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5675" y="2047875"/>
            <a:ext cx="438150" cy="3171825"/>
          </a:xfrm>
          <a:prstGeom prst="rect">
            <a:avLst/>
          </a:prstGeom>
        </p:spPr>
      </p:pic>
      <p:pic>
        <p:nvPicPr>
          <p:cNvPr id="808" name="Picture 808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2925" y="971550"/>
            <a:ext cx="4610100" cy="276225"/>
          </a:xfrm>
          <a:prstGeom prst="rect">
            <a:avLst/>
          </a:prstGeom>
        </p:spPr>
      </p:pic>
      <p:pic>
        <p:nvPicPr>
          <p:cNvPr id="809" name="Picture 809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7175" y="2000250"/>
            <a:ext cx="914400" cy="495300"/>
          </a:xfrm>
          <a:prstGeom prst="rect">
            <a:avLst/>
          </a:prstGeom>
        </p:spPr>
      </p:pic>
      <p:sp>
        <p:nvSpPr>
          <p:cNvPr id="809" name="TextBox 809"/>
          <p:cNvSpPr txBox="1"/>
          <p:nvPr/>
        </p:nvSpPr>
        <p:spPr>
          <a:xfrm>
            <a:off x="777240" y="109554"/>
            <a:ext cx="5540632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Subscriptions</a:t>
            </a:r>
          </a:p>
        </p:txBody>
      </p:sp>
      <p:sp>
        <p:nvSpPr>
          <p:cNvPr id="810" name="TextBox 810"/>
          <p:cNvSpPr txBox="1"/>
          <p:nvPr/>
        </p:nvSpPr>
        <p:spPr>
          <a:xfrm>
            <a:off x="244741" y="1003581"/>
            <a:ext cx="3689975" cy="12007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468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Subscriptions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(Sum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34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subs)</a:t>
            </a:r>
          </a:p>
        </p:txBody>
      </p:sp>
      <p:sp>
        <p:nvSpPr>
          <p:cNvPr id="811" name="TextBox 811"/>
          <p:cNvSpPr txBox="1"/>
          <p:nvPr/>
        </p:nvSpPr>
        <p:spPr>
          <a:xfrm>
            <a:off x="4940334" y="1003581"/>
            <a:ext cx="3830117" cy="264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Churn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(Sum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9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59921">
              <a:lnSpc>
                <a:spcPts val="237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Churn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is</a:t>
            </a:r>
          </a:p>
          <a:p>
            <a:pPr indent="3065077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improving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0031">
              <a:lnSpc>
                <a:spcPts val="1451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1.37%</a:t>
            </a:r>
          </a:p>
          <a:p>
            <a:pPr indent="1351296">
              <a:lnSpc>
                <a:spcPts val="942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1.34%</a:t>
            </a:r>
          </a:p>
          <a:p>
            <a:pPr indent="878850">
              <a:lnSpc>
                <a:spcPts val="75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1.31%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82395">
              <a:lnSpc>
                <a:spcPts val="1545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1.24%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66777">
              <a:lnSpc>
                <a:spcPts val="1402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1.21%</a:t>
            </a:r>
          </a:p>
          <a:p>
            <a:pPr indent="2247066">
              <a:lnSpc>
                <a:spcPts val="46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1.19%</a:t>
            </a:r>
          </a:p>
        </p:txBody>
      </p:sp>
      <p:sp>
        <p:nvSpPr>
          <p:cNvPr id="812" name="TextBox 812"/>
          <p:cNvSpPr txBox="1"/>
          <p:nvPr/>
        </p:nvSpPr>
        <p:spPr>
          <a:xfrm>
            <a:off x="2279256" y="3702000"/>
            <a:ext cx="38289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16,564</a:t>
            </a:r>
          </a:p>
        </p:txBody>
      </p:sp>
      <p:sp>
        <p:nvSpPr>
          <p:cNvPr id="813" name="TextBox 813"/>
          <p:cNvSpPr txBox="1"/>
          <p:nvPr/>
        </p:nvSpPr>
        <p:spPr>
          <a:xfrm>
            <a:off x="2903273" y="3673715"/>
            <a:ext cx="38289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17,300</a:t>
            </a:r>
          </a:p>
        </p:txBody>
      </p:sp>
      <p:sp>
        <p:nvSpPr>
          <p:cNvPr id="814" name="TextBox 814"/>
          <p:cNvSpPr txBox="1"/>
          <p:nvPr/>
        </p:nvSpPr>
        <p:spPr>
          <a:xfrm>
            <a:off x="3526452" y="3623527"/>
            <a:ext cx="38289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18,300</a:t>
            </a:r>
          </a:p>
        </p:txBody>
      </p:sp>
      <p:sp>
        <p:nvSpPr>
          <p:cNvPr id="815" name="TextBox 815"/>
          <p:cNvSpPr txBox="1"/>
          <p:nvPr/>
        </p:nvSpPr>
        <p:spPr>
          <a:xfrm>
            <a:off x="4958620" y="3695085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1.07%</a:t>
            </a:r>
          </a:p>
        </p:txBody>
      </p:sp>
      <p:sp>
        <p:nvSpPr>
          <p:cNvPr id="816" name="TextBox 816"/>
          <p:cNvSpPr txBox="1"/>
          <p:nvPr/>
        </p:nvSpPr>
        <p:spPr>
          <a:xfrm>
            <a:off x="1659812" y="3848050"/>
            <a:ext cx="38289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15,059</a:t>
            </a:r>
          </a:p>
        </p:txBody>
      </p:sp>
      <p:sp>
        <p:nvSpPr>
          <p:cNvPr id="817" name="TextBox 817"/>
          <p:cNvSpPr txBox="1"/>
          <p:nvPr/>
        </p:nvSpPr>
        <p:spPr>
          <a:xfrm>
            <a:off x="420923" y="4203651"/>
            <a:ext cx="38289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11,134</a:t>
            </a:r>
          </a:p>
        </p:txBody>
      </p:sp>
      <p:sp>
        <p:nvSpPr>
          <p:cNvPr id="818" name="TextBox 818"/>
          <p:cNvSpPr txBox="1"/>
          <p:nvPr/>
        </p:nvSpPr>
        <p:spPr>
          <a:xfrm>
            <a:off x="1040367" y="4025850"/>
            <a:ext cx="38289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13,251</a:t>
            </a:r>
          </a:p>
        </p:txBody>
      </p:sp>
      <p:sp>
        <p:nvSpPr>
          <p:cNvPr id="819" name="TextBox 819"/>
          <p:cNvSpPr txBox="1"/>
          <p:nvPr/>
        </p:nvSpPr>
        <p:spPr>
          <a:xfrm>
            <a:off x="4523022" y="4034670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1.05%</a:t>
            </a:r>
          </a:p>
        </p:txBody>
      </p:sp>
      <p:sp>
        <p:nvSpPr>
          <p:cNvPr id="820" name="TextBox 820"/>
          <p:cNvSpPr txBox="1"/>
          <p:nvPr/>
        </p:nvSpPr>
        <p:spPr>
          <a:xfrm>
            <a:off x="5396046" y="4117652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1.03%</a:t>
            </a:r>
          </a:p>
        </p:txBody>
      </p:sp>
      <p:sp>
        <p:nvSpPr>
          <p:cNvPr id="821" name="TextBox 821"/>
          <p:cNvSpPr txBox="1"/>
          <p:nvPr/>
        </p:nvSpPr>
        <p:spPr>
          <a:xfrm>
            <a:off x="8472932" y="4034520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1.05%</a:t>
            </a:r>
          </a:p>
        </p:txBody>
      </p:sp>
      <p:sp>
        <p:nvSpPr>
          <p:cNvPr id="822" name="TextBox 822"/>
          <p:cNvSpPr txBox="1"/>
          <p:nvPr/>
        </p:nvSpPr>
        <p:spPr>
          <a:xfrm>
            <a:off x="375337" y="5262514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823" name="TextBox 823"/>
          <p:cNvSpPr txBox="1"/>
          <p:nvPr/>
        </p:nvSpPr>
        <p:spPr>
          <a:xfrm>
            <a:off x="1003504" y="5262514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824" name="TextBox 824"/>
          <p:cNvSpPr txBox="1"/>
          <p:nvPr/>
        </p:nvSpPr>
        <p:spPr>
          <a:xfrm>
            <a:off x="1631670" y="5262514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825" name="TextBox 825"/>
          <p:cNvSpPr txBox="1"/>
          <p:nvPr/>
        </p:nvSpPr>
        <p:spPr>
          <a:xfrm>
            <a:off x="2259838" y="5268864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826" name="TextBox 826"/>
          <p:cNvSpPr txBox="1"/>
          <p:nvPr/>
        </p:nvSpPr>
        <p:spPr>
          <a:xfrm>
            <a:off x="2888002" y="5262514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827" name="TextBox 827"/>
          <p:cNvSpPr txBox="1"/>
          <p:nvPr/>
        </p:nvSpPr>
        <p:spPr>
          <a:xfrm>
            <a:off x="3484979" y="5267095"/>
            <a:ext cx="491611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828" name="TextBox 828"/>
          <p:cNvSpPr txBox="1"/>
          <p:nvPr/>
        </p:nvSpPr>
        <p:spPr>
          <a:xfrm>
            <a:off x="4438839" y="5282737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829" name="TextBox 829"/>
          <p:cNvSpPr txBox="1"/>
          <p:nvPr/>
        </p:nvSpPr>
        <p:spPr>
          <a:xfrm>
            <a:off x="6229708" y="5282737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830" name="TextBox 830"/>
          <p:cNvSpPr txBox="1"/>
          <p:nvPr/>
        </p:nvSpPr>
        <p:spPr>
          <a:xfrm>
            <a:off x="7966467" y="5282737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</a:t>
            </a:r>
          </a:p>
        </p:txBody>
      </p:sp>
      <p:sp>
        <p:nvSpPr>
          <p:cNvPr id="831" name="TextBox 831"/>
          <p:cNvSpPr txBox="1"/>
          <p:nvPr/>
        </p:nvSpPr>
        <p:spPr>
          <a:xfrm>
            <a:off x="219075" y="5448499"/>
            <a:ext cx="1526106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832" name="TextBox 832"/>
          <p:cNvSpPr txBox="1"/>
          <p:nvPr/>
        </p:nvSpPr>
        <p:spPr>
          <a:xfrm>
            <a:off x="4572000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1Q</a:t>
            </a:r>
          </a:p>
        </p:txBody>
      </p:sp>
      <p:sp>
        <p:nvSpPr>
          <p:cNvPr id="833" name="TextBox 833"/>
          <p:cNvSpPr txBox="1"/>
          <p:nvPr/>
        </p:nvSpPr>
        <p:spPr>
          <a:xfrm>
            <a:off x="5014121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834" name="TextBox 834"/>
          <p:cNvSpPr txBox="1"/>
          <p:nvPr/>
        </p:nvSpPr>
        <p:spPr>
          <a:xfrm>
            <a:off x="5456243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3Q</a:t>
            </a:r>
          </a:p>
        </p:txBody>
      </p:sp>
      <p:sp>
        <p:nvSpPr>
          <p:cNvPr id="835" name="TextBox 835"/>
          <p:cNvSpPr txBox="1"/>
          <p:nvPr/>
        </p:nvSpPr>
        <p:spPr>
          <a:xfrm>
            <a:off x="5898366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4Q</a:t>
            </a:r>
          </a:p>
        </p:txBody>
      </p:sp>
      <p:sp>
        <p:nvSpPr>
          <p:cNvPr id="836" name="TextBox 836"/>
          <p:cNvSpPr txBox="1"/>
          <p:nvPr/>
        </p:nvSpPr>
        <p:spPr>
          <a:xfrm>
            <a:off x="6340488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1Q</a:t>
            </a:r>
          </a:p>
        </p:txBody>
      </p:sp>
      <p:sp>
        <p:nvSpPr>
          <p:cNvPr id="837" name="TextBox 837"/>
          <p:cNvSpPr txBox="1"/>
          <p:nvPr/>
        </p:nvSpPr>
        <p:spPr>
          <a:xfrm>
            <a:off x="6782610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838" name="TextBox 838"/>
          <p:cNvSpPr txBox="1"/>
          <p:nvPr/>
        </p:nvSpPr>
        <p:spPr>
          <a:xfrm>
            <a:off x="7224732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3Q</a:t>
            </a:r>
          </a:p>
        </p:txBody>
      </p:sp>
      <p:sp>
        <p:nvSpPr>
          <p:cNvPr id="839" name="TextBox 839"/>
          <p:cNvSpPr txBox="1"/>
          <p:nvPr/>
        </p:nvSpPr>
        <p:spPr>
          <a:xfrm>
            <a:off x="7666853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4Q</a:t>
            </a:r>
          </a:p>
        </p:txBody>
      </p:sp>
      <p:sp>
        <p:nvSpPr>
          <p:cNvPr id="840" name="TextBox 840"/>
          <p:cNvSpPr txBox="1"/>
          <p:nvPr/>
        </p:nvSpPr>
        <p:spPr>
          <a:xfrm>
            <a:off x="8108976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1Q</a:t>
            </a:r>
          </a:p>
        </p:txBody>
      </p:sp>
      <p:sp>
        <p:nvSpPr>
          <p:cNvPr id="841" name="TextBox 841"/>
          <p:cNvSpPr txBox="1"/>
          <p:nvPr/>
        </p:nvSpPr>
        <p:spPr>
          <a:xfrm>
            <a:off x="8551102" y="5478225"/>
            <a:ext cx="148907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2Q</a:t>
            </a:r>
          </a:p>
        </p:txBody>
      </p:sp>
      <p:sp>
        <p:nvSpPr>
          <p:cNvPr id="842" name="TextBox 842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843" name="TextBox 843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844" name="TextBox 844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Freeform 845"> 
				</p:cNvPr>
          <p:cNvSpPr/>
          <p:nvPr/>
        </p:nvSpPr>
        <p:spPr>
          <a:xfrm>
            <a:off x="6781800" y="4695825"/>
            <a:ext cx="2228850" cy="1143000"/>
          </a:xfrm>
          <a:custGeom>
            <a:avLst/>
            <a:gdLst>
              <a:gd name="connsiteX0" fmla="*/ 132444 w 2228850"/>
              <a:gd name="connsiteY0" fmla="*/ 16035 h 1143000"/>
              <a:gd name="connsiteX1" fmla="*/ 16786 w 2228850"/>
              <a:gd name="connsiteY1" fmla="*/ 1149979 h 1143000"/>
              <a:gd name="connsiteX2" fmla="*/ 2233735 w 2228850"/>
              <a:gd name="connsiteY2" fmla="*/ 230347 h 1143000"/>
              <a:gd name="connsiteX3" fmla="*/ 132444 w 2228850"/>
              <a:gd name="connsiteY3" fmla="*/ 1603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850" h="1143000">
                <a:moveTo>
                  <a:pt x="132444" y="16035"/>
                </a:moveTo>
                <a:lnTo>
                  <a:pt x="16786" y="1149979"/>
                </a:lnTo>
                <a:lnTo>
                  <a:pt x="2233735" y="230347"/>
                </a:lnTo>
                <a:lnTo>
                  <a:pt x="132444" y="1603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> 
				</p:cNvPr>
          <p:cNvSpPr/>
          <p:nvPr/>
        </p:nvSpPr>
        <p:spPr>
          <a:xfrm>
            <a:off x="6810375" y="5181600"/>
            <a:ext cx="9525" cy="1123950"/>
          </a:xfrm>
          <a:custGeom>
            <a:avLst/>
            <a:gdLst>
              <a:gd name="connsiteX0" fmla="*/ 13159 w 9525"/>
              <a:gd name="connsiteY0" fmla="*/ 1127719 h 1123950"/>
              <a:gd name="connsiteX1" fmla="*/ 13159 w 9525"/>
              <a:gd name="connsiteY1" fmla="*/ 1171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23950">
                <a:moveTo>
                  <a:pt x="13159" y="1127719"/>
                </a:moveTo>
                <a:lnTo>
                  <a:pt x="13159" y="11719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> 
				</p:cNvPr>
          <p:cNvSpPr/>
          <p:nvPr/>
        </p:nvSpPr>
        <p:spPr>
          <a:xfrm>
            <a:off x="8458200" y="5067300"/>
            <a:ext cx="190500" cy="95250"/>
          </a:xfrm>
          <a:custGeom>
            <a:avLst/>
            <a:gdLst>
              <a:gd name="connsiteX0" fmla="*/ 10224 w 190500"/>
              <a:gd name="connsiteY0" fmla="*/ 89884 h 95250"/>
              <a:gd name="connsiteX1" fmla="*/ 86374 w 190500"/>
              <a:gd name="connsiteY1" fmla="*/ 58147 h 95250"/>
              <a:gd name="connsiteX2" fmla="*/ 133402 w 190500"/>
              <a:gd name="connsiteY2" fmla="*/ 40024 h 95250"/>
              <a:gd name="connsiteX3" fmla="*/ 158866 w 190500"/>
              <a:gd name="connsiteY3" fmla="*/ 30296 h 95250"/>
              <a:gd name="connsiteX4" fmla="*/ 190222 w 190500"/>
              <a:gd name="connsiteY4" fmla="*/ 17888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95250">
                <a:moveTo>
                  <a:pt x="10224" y="89884"/>
                </a:moveTo>
                <a:lnTo>
                  <a:pt x="86374" y="58147"/>
                </a:lnTo>
                <a:lnTo>
                  <a:pt x="133402" y="40024"/>
                </a:lnTo>
                <a:lnTo>
                  <a:pt x="158866" y="30296"/>
                </a:lnTo>
                <a:lnTo>
                  <a:pt x="190222" y="17888"/>
                </a:lnTo>
              </a:path>
            </a:pathLst>
          </a:custGeom>
          <a:ln w="25400">
            <a:solidFill>
              <a:srgbClr val="65cb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Freeform 848"> 
				</p:cNvPr>
          <p:cNvSpPr/>
          <p:nvPr/>
        </p:nvSpPr>
        <p:spPr>
          <a:xfrm>
            <a:off x="6800850" y="6286500"/>
            <a:ext cx="1905000" cy="19050"/>
          </a:xfrm>
          <a:custGeom>
            <a:avLst/>
            <a:gdLst>
              <a:gd name="connsiteX0" fmla="*/ 11713 w 1905000"/>
              <a:gd name="connsiteY0" fmla="*/ 22819 h 19050"/>
              <a:gd name="connsiteX1" fmla="*/ 1912687 w 1905000"/>
              <a:gd name="connsiteY1" fmla="*/ 1329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0" h="19050">
                <a:moveTo>
                  <a:pt x="11713" y="22819"/>
                </a:moveTo>
                <a:lnTo>
                  <a:pt x="1912687" y="13294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Freeform 849"> 
				</p:cNvPr>
          <p:cNvSpPr/>
          <p:nvPr/>
        </p:nvSpPr>
        <p:spPr>
          <a:xfrm>
            <a:off x="6810375" y="5553075"/>
            <a:ext cx="619125" cy="314325"/>
          </a:xfrm>
          <a:custGeom>
            <a:avLst/>
            <a:gdLst>
              <a:gd name="connsiteX0" fmla="*/ 24134 w 619125"/>
              <a:gd name="connsiteY0" fmla="*/ 308570 h 314325"/>
              <a:gd name="connsiteX1" fmla="*/ 322584 w 619125"/>
              <a:gd name="connsiteY1" fmla="*/ 170395 h 314325"/>
              <a:gd name="connsiteX2" fmla="*/ 616639 w 619125"/>
              <a:gd name="connsiteY2" fmla="*/ 233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25" h="314325">
                <a:moveTo>
                  <a:pt x="24134" y="308570"/>
                </a:moveTo>
                <a:cubicBezTo>
                  <a:pt x="123981" y="262888"/>
                  <a:pt x="223829" y="217752"/>
                  <a:pt x="322584" y="170395"/>
                </a:cubicBezTo>
                <a:cubicBezTo>
                  <a:pt x="421340" y="123049"/>
                  <a:pt x="518990" y="72896"/>
                  <a:pt x="616639" y="23316"/>
                </a:cubicBezTo>
              </a:path>
            </a:pathLst>
          </a:custGeom>
          <a:ln w="3810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Freeform 850"> 
				</p:cNvPr>
          <p:cNvSpPr/>
          <p:nvPr/>
        </p:nvSpPr>
        <p:spPr>
          <a:xfrm>
            <a:off x="6829425" y="3095625"/>
            <a:ext cx="2200275" cy="1190625"/>
          </a:xfrm>
          <a:custGeom>
            <a:avLst/>
            <a:gdLst>
              <a:gd name="connsiteX0" fmla="*/ 13361 w 2200275"/>
              <a:gd name="connsiteY0" fmla="*/ 13064 h 1190625"/>
              <a:gd name="connsiteX1" fmla="*/ 13361 w 2200275"/>
              <a:gd name="connsiteY1" fmla="*/ 1190989 h 1190625"/>
              <a:gd name="connsiteX2" fmla="*/ 2207071 w 2200275"/>
              <a:gd name="connsiteY2" fmla="*/ 13064 h 1190625"/>
              <a:gd name="connsiteX3" fmla="*/ 13361 w 2200275"/>
              <a:gd name="connsiteY3" fmla="*/ 13064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1190625">
                <a:moveTo>
                  <a:pt x="13361" y="13064"/>
                </a:moveTo>
                <a:lnTo>
                  <a:pt x="13361" y="1190989"/>
                </a:lnTo>
                <a:lnTo>
                  <a:pt x="2207071" y="13064"/>
                </a:lnTo>
                <a:lnTo>
                  <a:pt x="13361" y="1306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Freeform 851"> 
				</p:cNvPr>
          <p:cNvSpPr/>
          <p:nvPr/>
        </p:nvSpPr>
        <p:spPr>
          <a:xfrm>
            <a:off x="6810375" y="3371850"/>
            <a:ext cx="1714500" cy="952500"/>
          </a:xfrm>
          <a:custGeom>
            <a:avLst/>
            <a:gdLst>
              <a:gd name="connsiteX0" fmla="*/ 27190 w 1714500"/>
              <a:gd name="connsiteY0" fmla="*/ 945753 h 952500"/>
              <a:gd name="connsiteX1" fmla="*/ 873873 w 1714500"/>
              <a:gd name="connsiteY1" fmla="*/ 498993 h 952500"/>
              <a:gd name="connsiteX2" fmla="*/ 1708111 w 1714500"/>
              <a:gd name="connsiteY2" fmla="*/ 23416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952500">
                <a:moveTo>
                  <a:pt x="27190" y="945753"/>
                </a:moveTo>
                <a:cubicBezTo>
                  <a:pt x="310450" y="798040"/>
                  <a:pt x="593724" y="652117"/>
                  <a:pt x="873873" y="498993"/>
                </a:cubicBezTo>
                <a:cubicBezTo>
                  <a:pt x="1154035" y="345869"/>
                  <a:pt x="1431073" y="183741"/>
                  <a:pt x="1708111" y="23416"/>
                </a:cubicBezTo>
              </a:path>
            </a:pathLst>
          </a:custGeom>
          <a:ln w="3810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Freeform 852"> 
				</p:cNvPr>
          <p:cNvSpPr/>
          <p:nvPr/>
        </p:nvSpPr>
        <p:spPr>
          <a:xfrm>
            <a:off x="6800850" y="4562475"/>
            <a:ext cx="1924050" cy="9525"/>
          </a:xfrm>
          <a:custGeom>
            <a:avLst/>
            <a:gdLst>
              <a:gd name="connsiteX0" fmla="*/ 13224 w 1924050"/>
              <a:gd name="connsiteY0" fmla="*/ 18652 h 9525"/>
              <a:gd name="connsiteX1" fmla="*/ 1931661 w 1924050"/>
              <a:gd name="connsiteY1" fmla="*/ 1865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4050" h="9525">
                <a:moveTo>
                  <a:pt x="13224" y="18652"/>
                </a:moveTo>
                <a:lnTo>
                  <a:pt x="1931661" y="18652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Freeform 853"> 
				</p:cNvPr>
          <p:cNvSpPr/>
          <p:nvPr/>
        </p:nvSpPr>
        <p:spPr>
          <a:xfrm>
            <a:off x="6810375" y="3448050"/>
            <a:ext cx="9525" cy="1123950"/>
          </a:xfrm>
          <a:custGeom>
            <a:avLst/>
            <a:gdLst>
              <a:gd name="connsiteX0" fmla="*/ 14140 w 9525"/>
              <a:gd name="connsiteY0" fmla="*/ 1127285 h 1123950"/>
              <a:gd name="connsiteX1" fmla="*/ 14140 w 9525"/>
              <a:gd name="connsiteY1" fmla="*/ 11285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123950">
                <a:moveTo>
                  <a:pt x="14140" y="1127285"/>
                </a:moveTo>
                <a:lnTo>
                  <a:pt x="14140" y="11285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Freeform 854"> 
				</p:cNvPr>
          <p:cNvSpPr/>
          <p:nvPr/>
        </p:nvSpPr>
        <p:spPr>
          <a:xfrm>
            <a:off x="6791325" y="1609725"/>
            <a:ext cx="2581275" cy="876300"/>
          </a:xfrm>
          <a:custGeom>
            <a:avLst/>
            <a:gdLst>
              <a:gd name="connsiteX0" fmla="*/ 14531 w 2581275"/>
              <a:gd name="connsiteY0" fmla="*/ 143123 h 876300"/>
              <a:gd name="connsiteX1" fmla="*/ 52199 w 2581275"/>
              <a:gd name="connsiteY1" fmla="*/ 883330 h 876300"/>
              <a:gd name="connsiteX2" fmla="*/ 2581975 w 2581275"/>
              <a:gd name="connsiteY2" fmla="*/ 12453 h 876300"/>
              <a:gd name="connsiteX3" fmla="*/ 14531 w 2581275"/>
              <a:gd name="connsiteY3" fmla="*/ 14312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1275" h="876300">
                <a:moveTo>
                  <a:pt x="14531" y="143123"/>
                </a:moveTo>
                <a:lnTo>
                  <a:pt x="52199" y="883330"/>
                </a:lnTo>
                <a:lnTo>
                  <a:pt x="2581975" y="12453"/>
                </a:lnTo>
                <a:lnTo>
                  <a:pt x="14531" y="14312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Freeform 855"> 
				</p:cNvPr>
          <p:cNvSpPr/>
          <p:nvPr/>
        </p:nvSpPr>
        <p:spPr>
          <a:xfrm>
            <a:off x="6810375" y="2857500"/>
            <a:ext cx="1914525" cy="9525"/>
          </a:xfrm>
          <a:custGeom>
            <a:avLst/>
            <a:gdLst>
              <a:gd name="connsiteX0" fmla="*/ 10307 w 1914525"/>
              <a:gd name="connsiteY0" fmla="*/ 12449 h 9525"/>
              <a:gd name="connsiteX1" fmla="*/ 1919016 w 1914525"/>
              <a:gd name="connsiteY1" fmla="*/ 124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4525" h="9525">
                <a:moveTo>
                  <a:pt x="10307" y="12449"/>
                </a:moveTo>
                <a:lnTo>
                  <a:pt x="1919016" y="12449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Freeform 856"> 
				</p:cNvPr>
          <p:cNvSpPr/>
          <p:nvPr/>
        </p:nvSpPr>
        <p:spPr>
          <a:xfrm>
            <a:off x="6800850" y="2857500"/>
            <a:ext cx="1943100" cy="9525"/>
          </a:xfrm>
          <a:custGeom>
            <a:avLst/>
            <a:gdLst>
              <a:gd name="connsiteX0" fmla="*/ 12922 w 1943100"/>
              <a:gd name="connsiteY0" fmla="*/ 13792 h 9525"/>
              <a:gd name="connsiteX1" fmla="*/ 1949799 w 1943100"/>
              <a:gd name="connsiteY1" fmla="*/ 1379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3100" h="9525">
                <a:moveTo>
                  <a:pt x="12922" y="13792"/>
                </a:moveTo>
                <a:lnTo>
                  <a:pt x="1949799" y="13792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> 
				</p:cNvPr>
          <p:cNvSpPr/>
          <p:nvPr/>
        </p:nvSpPr>
        <p:spPr>
          <a:xfrm>
            <a:off x="6810375" y="2209800"/>
            <a:ext cx="9525" cy="657225"/>
          </a:xfrm>
          <a:custGeom>
            <a:avLst/>
            <a:gdLst>
              <a:gd name="connsiteX0" fmla="*/ 12789 w 9525"/>
              <a:gd name="connsiteY0" fmla="*/ 661008 h 657225"/>
              <a:gd name="connsiteX1" fmla="*/ 12789 w 9525"/>
              <a:gd name="connsiteY1" fmla="*/ 13003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57225">
                <a:moveTo>
                  <a:pt x="12789" y="661008"/>
                </a:moveTo>
                <a:lnTo>
                  <a:pt x="12789" y="13003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reeform 858"> 
				</p:cNvPr>
          <p:cNvSpPr/>
          <p:nvPr/>
        </p:nvSpPr>
        <p:spPr>
          <a:xfrm>
            <a:off x="6800850" y="1885950"/>
            <a:ext cx="1704975" cy="590550"/>
          </a:xfrm>
          <a:custGeom>
            <a:avLst/>
            <a:gdLst>
              <a:gd name="connsiteX0" fmla="*/ 22181 w 1704975"/>
              <a:gd name="connsiteY0" fmla="*/ 586561 h 590550"/>
              <a:gd name="connsiteX1" fmla="*/ 867125 w 1704975"/>
              <a:gd name="connsiteY1" fmla="*/ 312761 h 590550"/>
              <a:gd name="connsiteX2" fmla="*/ 1699635 w 1704975"/>
              <a:gd name="connsiteY2" fmla="*/ 21284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4975" h="590550">
                <a:moveTo>
                  <a:pt x="22181" y="586561"/>
                </a:moveTo>
                <a:cubicBezTo>
                  <a:pt x="304857" y="496022"/>
                  <a:pt x="587547" y="406602"/>
                  <a:pt x="867125" y="312761"/>
                </a:cubicBezTo>
                <a:cubicBezTo>
                  <a:pt x="1146689" y="218909"/>
                  <a:pt x="1423169" y="119544"/>
                  <a:pt x="1699635" y="21284"/>
                </a:cubicBezTo>
              </a:path>
            </a:pathLst>
          </a:custGeom>
          <a:ln w="3810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> 
				</p:cNvPr>
          <p:cNvSpPr/>
          <p:nvPr/>
        </p:nvSpPr>
        <p:spPr>
          <a:xfrm>
            <a:off x="8467725" y="1847850"/>
            <a:ext cx="200025" cy="57150"/>
          </a:xfrm>
          <a:custGeom>
            <a:avLst/>
            <a:gdLst>
              <a:gd name="connsiteX0" fmla="*/ 15284 w 200025"/>
              <a:gd name="connsiteY0" fmla="*/ 55868 h 57150"/>
              <a:gd name="connsiteX1" fmla="*/ 91433 w 200025"/>
              <a:gd name="connsiteY1" fmla="*/ 35713 h 57150"/>
              <a:gd name="connsiteX2" fmla="*/ 138462 w 200025"/>
              <a:gd name="connsiteY2" fmla="*/ 24207 h 57150"/>
              <a:gd name="connsiteX3" fmla="*/ 163925 w 200025"/>
              <a:gd name="connsiteY3" fmla="*/ 18022 h 57150"/>
              <a:gd name="connsiteX4" fmla="*/ 195281 w 200025"/>
              <a:gd name="connsiteY4" fmla="*/ 10148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25" h="57150">
                <a:moveTo>
                  <a:pt x="15284" y="55868"/>
                </a:moveTo>
                <a:lnTo>
                  <a:pt x="91433" y="35713"/>
                </a:lnTo>
                <a:lnTo>
                  <a:pt x="138462" y="24207"/>
                </a:lnTo>
                <a:lnTo>
                  <a:pt x="163925" y="18022"/>
                </a:lnTo>
                <a:lnTo>
                  <a:pt x="195281" y="10148"/>
                </a:lnTo>
              </a:path>
            </a:pathLst>
          </a:custGeom>
          <a:ln w="25400">
            <a:solidFill>
              <a:srgbClr val="65cb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> 
				</p:cNvPr>
          <p:cNvSpPr/>
          <p:nvPr/>
        </p:nvSpPr>
        <p:spPr>
          <a:xfrm>
            <a:off x="6781800" y="1724025"/>
            <a:ext cx="628650" cy="142875"/>
          </a:xfrm>
          <a:custGeom>
            <a:avLst/>
            <a:gdLst>
              <a:gd name="connsiteX0" fmla="*/ 22448 w 628650"/>
              <a:gd name="connsiteY0" fmla="*/ 141587 h 142875"/>
              <a:gd name="connsiteX1" fmla="*/ 325178 w 628650"/>
              <a:gd name="connsiteY1" fmla="*/ 86304 h 142875"/>
              <a:gd name="connsiteX2" fmla="*/ 623463 w 628650"/>
              <a:gd name="connsiteY2" fmla="*/ 27452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142875">
                <a:moveTo>
                  <a:pt x="22448" y="141587"/>
                </a:moveTo>
                <a:cubicBezTo>
                  <a:pt x="123731" y="123311"/>
                  <a:pt x="225013" y="105252"/>
                  <a:pt x="325178" y="86304"/>
                </a:cubicBezTo>
                <a:cubicBezTo>
                  <a:pt x="425356" y="67355"/>
                  <a:pt x="524416" y="47302"/>
                  <a:pt x="623463" y="27452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> 
				</p:cNvPr>
          <p:cNvSpPr/>
          <p:nvPr/>
        </p:nvSpPr>
        <p:spPr>
          <a:xfrm>
            <a:off x="7391400" y="1628775"/>
            <a:ext cx="542925" cy="123825"/>
          </a:xfrm>
          <a:custGeom>
            <a:avLst/>
            <a:gdLst>
              <a:gd name="connsiteX0" fmla="*/ 27953 w 542925"/>
              <a:gd name="connsiteY0" fmla="*/ 121363 h 123825"/>
              <a:gd name="connsiteX1" fmla="*/ 284569 w 542925"/>
              <a:gd name="connsiteY1" fmla="*/ 71935 h 123825"/>
              <a:gd name="connsiteX2" fmla="*/ 537413 w 542925"/>
              <a:gd name="connsiteY2" fmla="*/ 19319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23825">
                <a:moveTo>
                  <a:pt x="27953" y="121363"/>
                </a:moveTo>
                <a:cubicBezTo>
                  <a:pt x="113804" y="105018"/>
                  <a:pt x="199656" y="88877"/>
                  <a:pt x="284569" y="71935"/>
                </a:cubicBezTo>
                <a:cubicBezTo>
                  <a:pt x="369481" y="54993"/>
                  <a:pt x="453440" y="37061"/>
                  <a:pt x="537413" y="19319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> 
				</p:cNvPr>
          <p:cNvSpPr/>
          <p:nvPr/>
        </p:nvSpPr>
        <p:spPr>
          <a:xfrm>
            <a:off x="7953375" y="1533525"/>
            <a:ext cx="542925" cy="114300"/>
          </a:xfrm>
          <a:custGeom>
            <a:avLst/>
            <a:gdLst>
              <a:gd name="connsiteX0" fmla="*/ 24738 w 542925"/>
              <a:gd name="connsiteY0" fmla="*/ 109199 h 114300"/>
              <a:gd name="connsiteX1" fmla="*/ 281354 w 542925"/>
              <a:gd name="connsiteY1" fmla="*/ 67581 h 114300"/>
              <a:gd name="connsiteX2" fmla="*/ 534198 w 542925"/>
              <a:gd name="connsiteY2" fmla="*/ 2327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114300">
                <a:moveTo>
                  <a:pt x="24738" y="109199"/>
                </a:moveTo>
                <a:cubicBezTo>
                  <a:pt x="110590" y="95432"/>
                  <a:pt x="196442" y="81843"/>
                  <a:pt x="281354" y="67581"/>
                </a:cubicBezTo>
                <a:cubicBezTo>
                  <a:pt x="366266" y="53306"/>
                  <a:pt x="450226" y="38206"/>
                  <a:pt x="534198" y="23271"/>
                </a:cubicBezTo>
              </a:path>
            </a:pathLst>
          </a:custGeom>
          <a:ln w="2857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> 
				</p:cNvPr>
          <p:cNvSpPr/>
          <p:nvPr/>
        </p:nvSpPr>
        <p:spPr>
          <a:xfrm>
            <a:off x="152400" y="962025"/>
            <a:ext cx="8782050" cy="5629275"/>
          </a:xfrm>
          <a:custGeom>
            <a:avLst/>
            <a:gdLst>
              <a:gd name="connsiteX0" fmla="*/ 14290 w 8782050"/>
              <a:gd name="connsiteY0" fmla="*/ 18701 h 5629275"/>
              <a:gd name="connsiteX1" fmla="*/ 8786815 w 8782050"/>
              <a:gd name="connsiteY1" fmla="*/ 18701 h 5629275"/>
              <a:gd name="connsiteX2" fmla="*/ 8786815 w 8782050"/>
              <a:gd name="connsiteY2" fmla="*/ 5635327 h 5629275"/>
              <a:gd name="connsiteX3" fmla="*/ 14290 w 8782050"/>
              <a:gd name="connsiteY3" fmla="*/ 5635327 h 5629275"/>
              <a:gd name="connsiteX4" fmla="*/ 14290 w 8782050"/>
              <a:gd name="connsiteY4" fmla="*/ 18701 h 5629275"/>
              <a:gd name="connsiteX5" fmla="*/ 14290 w 8782050"/>
              <a:gd name="connsiteY5" fmla="*/ 18701 h 562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82050" h="5629275">
                <a:moveTo>
                  <a:pt x="14290" y="18701"/>
                </a:moveTo>
                <a:lnTo>
                  <a:pt x="8786815" y="18701"/>
                </a:lnTo>
                <a:lnTo>
                  <a:pt x="8786815" y="5635327"/>
                </a:lnTo>
                <a:lnTo>
                  <a:pt x="14290" y="5635327"/>
                </a:lnTo>
                <a:lnTo>
                  <a:pt x="14290" y="18701"/>
                </a:lnTo>
                <a:lnTo>
                  <a:pt x="14290" y="187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> 
				</p:cNvPr>
          <p:cNvSpPr/>
          <p:nvPr/>
        </p:nvSpPr>
        <p:spPr>
          <a:xfrm>
            <a:off x="142875" y="952500"/>
            <a:ext cx="8810625" cy="295275"/>
          </a:xfrm>
          <a:custGeom>
            <a:avLst/>
            <a:gdLst>
              <a:gd name="connsiteX0" fmla="*/ 23812 w 8810625"/>
              <a:gd name="connsiteY0" fmla="*/ 28231 h 295275"/>
              <a:gd name="connsiteX1" fmla="*/ 8807450 w 8810625"/>
              <a:gd name="connsiteY1" fmla="*/ 28231 h 295275"/>
              <a:gd name="connsiteX2" fmla="*/ 8807450 w 8810625"/>
              <a:gd name="connsiteY2" fmla="*/ 286994 h 295275"/>
              <a:gd name="connsiteX3" fmla="*/ 23812 w 8810625"/>
              <a:gd name="connsiteY3" fmla="*/ 286994 h 295275"/>
              <a:gd name="connsiteX4" fmla="*/ 23812 w 8810625"/>
              <a:gd name="connsiteY4" fmla="*/ 2823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625" h="295275">
                <a:moveTo>
                  <a:pt x="23812" y="28231"/>
                </a:moveTo>
                <a:lnTo>
                  <a:pt x="8807450" y="28231"/>
                </a:lnTo>
                <a:lnTo>
                  <a:pt x="8807450" y="286994"/>
                </a:lnTo>
                <a:lnTo>
                  <a:pt x="23812" y="286994"/>
                </a:lnTo>
                <a:lnTo>
                  <a:pt x="23812" y="282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> 
				</p:cNvPr>
          <p:cNvSpPr/>
          <p:nvPr/>
        </p:nvSpPr>
        <p:spPr>
          <a:xfrm>
            <a:off x="514350" y="3848100"/>
            <a:ext cx="5800725" cy="9525"/>
          </a:xfrm>
          <a:custGeom>
            <a:avLst/>
            <a:gdLst>
              <a:gd name="connsiteX0" fmla="*/ 13271 w 5800725"/>
              <a:gd name="connsiteY0" fmla="*/ 12947 h 9525"/>
              <a:gd name="connsiteX1" fmla="*/ 5809272 w 5800725"/>
              <a:gd name="connsiteY1" fmla="*/ 129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0725" h="9525">
                <a:moveTo>
                  <a:pt x="13271" y="12947"/>
                </a:moveTo>
                <a:lnTo>
                  <a:pt x="5809272" y="12947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> 
				</p:cNvPr>
          <p:cNvSpPr/>
          <p:nvPr/>
        </p:nvSpPr>
        <p:spPr>
          <a:xfrm>
            <a:off x="6505575" y="1314450"/>
            <a:ext cx="2381250" cy="1676400"/>
          </a:xfrm>
          <a:custGeom>
            <a:avLst/>
            <a:gdLst>
              <a:gd name="connsiteX0" fmla="*/ 10642 w 2381250"/>
              <a:gd name="connsiteY0" fmla="*/ 10045 h 1676400"/>
              <a:gd name="connsiteX1" fmla="*/ 2386902 w 2381250"/>
              <a:gd name="connsiteY1" fmla="*/ 10045 h 1676400"/>
              <a:gd name="connsiteX2" fmla="*/ 2386902 w 2381250"/>
              <a:gd name="connsiteY2" fmla="*/ 1682495 h 1676400"/>
              <a:gd name="connsiteX3" fmla="*/ 10642 w 2381250"/>
              <a:gd name="connsiteY3" fmla="*/ 1682495 h 1676400"/>
              <a:gd name="connsiteX4" fmla="*/ 10642 w 2381250"/>
              <a:gd name="connsiteY4" fmla="*/ 10045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0" h="1676400">
                <a:moveTo>
                  <a:pt x="10642" y="10045"/>
                </a:moveTo>
                <a:lnTo>
                  <a:pt x="2386902" y="10045"/>
                </a:lnTo>
                <a:lnTo>
                  <a:pt x="2386902" y="1682495"/>
                </a:lnTo>
                <a:lnTo>
                  <a:pt x="10642" y="1682495"/>
                </a:lnTo>
                <a:lnTo>
                  <a:pt x="10642" y="1004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> 
				</p:cNvPr>
          <p:cNvSpPr/>
          <p:nvPr/>
        </p:nvSpPr>
        <p:spPr>
          <a:xfrm>
            <a:off x="6505575" y="3038475"/>
            <a:ext cx="2381250" cy="1685925"/>
          </a:xfrm>
          <a:custGeom>
            <a:avLst/>
            <a:gdLst>
              <a:gd name="connsiteX0" fmla="*/ 10642 w 2381250"/>
              <a:gd name="connsiteY0" fmla="*/ 14211 h 1685925"/>
              <a:gd name="connsiteX1" fmla="*/ 2386902 w 2381250"/>
              <a:gd name="connsiteY1" fmla="*/ 14211 h 1685925"/>
              <a:gd name="connsiteX2" fmla="*/ 2386902 w 2381250"/>
              <a:gd name="connsiteY2" fmla="*/ 1686661 h 1685925"/>
              <a:gd name="connsiteX3" fmla="*/ 10642 w 2381250"/>
              <a:gd name="connsiteY3" fmla="*/ 1686661 h 1685925"/>
              <a:gd name="connsiteX4" fmla="*/ 10642 w 2381250"/>
              <a:gd name="connsiteY4" fmla="*/ 14211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0" h="1685925">
                <a:moveTo>
                  <a:pt x="10642" y="14211"/>
                </a:moveTo>
                <a:lnTo>
                  <a:pt x="2386902" y="14211"/>
                </a:lnTo>
                <a:lnTo>
                  <a:pt x="2386902" y="1686661"/>
                </a:lnTo>
                <a:lnTo>
                  <a:pt x="10642" y="1686661"/>
                </a:lnTo>
                <a:lnTo>
                  <a:pt x="10642" y="1421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> 
				</p:cNvPr>
          <p:cNvSpPr/>
          <p:nvPr/>
        </p:nvSpPr>
        <p:spPr>
          <a:xfrm>
            <a:off x="6505575" y="4762500"/>
            <a:ext cx="2381250" cy="1685925"/>
          </a:xfrm>
          <a:custGeom>
            <a:avLst/>
            <a:gdLst>
              <a:gd name="connsiteX0" fmla="*/ 10642 w 2381250"/>
              <a:gd name="connsiteY0" fmla="*/ 18376 h 1685925"/>
              <a:gd name="connsiteX1" fmla="*/ 2386902 w 2381250"/>
              <a:gd name="connsiteY1" fmla="*/ 18376 h 1685925"/>
              <a:gd name="connsiteX2" fmla="*/ 2386902 w 2381250"/>
              <a:gd name="connsiteY2" fmla="*/ 1690827 h 1685925"/>
              <a:gd name="connsiteX3" fmla="*/ 10642 w 2381250"/>
              <a:gd name="connsiteY3" fmla="*/ 1690827 h 1685925"/>
              <a:gd name="connsiteX4" fmla="*/ 10642 w 2381250"/>
              <a:gd name="connsiteY4" fmla="*/ 18376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250" h="1685925">
                <a:moveTo>
                  <a:pt x="10642" y="18376"/>
                </a:moveTo>
                <a:lnTo>
                  <a:pt x="2386902" y="18376"/>
                </a:lnTo>
                <a:lnTo>
                  <a:pt x="2386902" y="1690827"/>
                </a:lnTo>
                <a:lnTo>
                  <a:pt x="10642" y="1690827"/>
                </a:lnTo>
                <a:lnTo>
                  <a:pt x="10642" y="183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> 
				</p:cNvPr>
          <p:cNvSpPr/>
          <p:nvPr/>
        </p:nvSpPr>
        <p:spPr>
          <a:xfrm>
            <a:off x="6743700" y="1800225"/>
            <a:ext cx="123825" cy="123825"/>
          </a:xfrm>
          <a:custGeom>
            <a:avLst/>
            <a:gdLst>
              <a:gd name="connsiteX0" fmla="*/ 16171 w 123825"/>
              <a:gd name="connsiteY0" fmla="*/ 70024 h 123825"/>
              <a:gd name="connsiteX1" fmla="*/ 70170 w 123825"/>
              <a:gd name="connsiteY1" fmla="*/ 16023 h 123825"/>
              <a:gd name="connsiteX2" fmla="*/ 124172 w 123825"/>
              <a:gd name="connsiteY2" fmla="*/ 70024 h 123825"/>
              <a:gd name="connsiteX3" fmla="*/ 70170 w 123825"/>
              <a:gd name="connsiteY3" fmla="*/ 124024 h 123825"/>
              <a:gd name="connsiteX4" fmla="*/ 16171 w 123825"/>
              <a:gd name="connsiteY4" fmla="*/ 70024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23825">
                <a:moveTo>
                  <a:pt x="16171" y="70024"/>
                </a:moveTo>
                <a:cubicBezTo>
                  <a:pt x="16171" y="40204"/>
                  <a:pt x="40352" y="16023"/>
                  <a:pt x="70170" y="16023"/>
                </a:cubicBezTo>
                <a:cubicBezTo>
                  <a:pt x="99990" y="16023"/>
                  <a:pt x="124172" y="40204"/>
                  <a:pt x="124172" y="70024"/>
                </a:cubicBezTo>
                <a:cubicBezTo>
                  <a:pt x="124172" y="99843"/>
                  <a:pt x="99990" y="124024"/>
                  <a:pt x="70170" y="124024"/>
                </a:cubicBezTo>
                <a:cubicBezTo>
                  <a:pt x="40352" y="124024"/>
                  <a:pt x="16171" y="99843"/>
                  <a:pt x="16171" y="70024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> 
				</p:cNvPr>
          <p:cNvSpPr/>
          <p:nvPr/>
        </p:nvSpPr>
        <p:spPr>
          <a:xfrm>
            <a:off x="7886700" y="1590675"/>
            <a:ext cx="114300" cy="114300"/>
          </a:xfrm>
          <a:custGeom>
            <a:avLst/>
            <a:gdLst>
              <a:gd name="connsiteX0" fmla="*/ 14633 w 114300"/>
              <a:gd name="connsiteY0" fmla="*/ 63549 h 114300"/>
              <a:gd name="connsiteX1" fmla="*/ 68634 w 114300"/>
              <a:gd name="connsiteY1" fmla="*/ 9549 h 114300"/>
              <a:gd name="connsiteX2" fmla="*/ 122635 w 114300"/>
              <a:gd name="connsiteY2" fmla="*/ 63549 h 114300"/>
              <a:gd name="connsiteX3" fmla="*/ 68634 w 114300"/>
              <a:gd name="connsiteY3" fmla="*/ 117549 h 114300"/>
              <a:gd name="connsiteX4" fmla="*/ 14633 w 114300"/>
              <a:gd name="connsiteY4" fmla="*/ 6354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4633" y="63549"/>
                </a:moveTo>
                <a:cubicBezTo>
                  <a:pt x="14633" y="33730"/>
                  <a:pt x="38814" y="9549"/>
                  <a:pt x="68634" y="9549"/>
                </a:cubicBezTo>
                <a:cubicBezTo>
                  <a:pt x="98453" y="9549"/>
                  <a:pt x="122635" y="33730"/>
                  <a:pt x="122635" y="63549"/>
                </a:cubicBezTo>
                <a:cubicBezTo>
                  <a:pt x="122635" y="93369"/>
                  <a:pt x="98453" y="117549"/>
                  <a:pt x="68634" y="117549"/>
                </a:cubicBezTo>
                <a:cubicBezTo>
                  <a:pt x="38814" y="117549"/>
                  <a:pt x="14633" y="93369"/>
                  <a:pt x="14633" y="63549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> 
				</p:cNvPr>
          <p:cNvSpPr/>
          <p:nvPr/>
        </p:nvSpPr>
        <p:spPr>
          <a:xfrm>
            <a:off x="8410575" y="1485900"/>
            <a:ext cx="114300" cy="123825"/>
          </a:xfrm>
          <a:custGeom>
            <a:avLst/>
            <a:gdLst>
              <a:gd name="connsiteX0" fmla="*/ 13864 w 114300"/>
              <a:gd name="connsiteY0" fmla="*/ 71933 h 123825"/>
              <a:gd name="connsiteX1" fmla="*/ 67864 w 114300"/>
              <a:gd name="connsiteY1" fmla="*/ 17933 h 123825"/>
              <a:gd name="connsiteX2" fmla="*/ 121865 w 114300"/>
              <a:gd name="connsiteY2" fmla="*/ 71933 h 123825"/>
              <a:gd name="connsiteX3" fmla="*/ 67864 w 114300"/>
              <a:gd name="connsiteY3" fmla="*/ 125934 h 123825"/>
              <a:gd name="connsiteX4" fmla="*/ 13864 w 114300"/>
              <a:gd name="connsiteY4" fmla="*/ 7193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23825">
                <a:moveTo>
                  <a:pt x="13864" y="71933"/>
                </a:moveTo>
                <a:cubicBezTo>
                  <a:pt x="13864" y="42114"/>
                  <a:pt x="38045" y="17933"/>
                  <a:pt x="67864" y="17933"/>
                </a:cubicBezTo>
                <a:cubicBezTo>
                  <a:pt x="97683" y="17933"/>
                  <a:pt x="121865" y="42114"/>
                  <a:pt x="121865" y="71933"/>
                </a:cubicBezTo>
                <a:cubicBezTo>
                  <a:pt x="121865" y="101753"/>
                  <a:pt x="97683" y="125934"/>
                  <a:pt x="67864" y="125934"/>
                </a:cubicBezTo>
                <a:cubicBezTo>
                  <a:pt x="38045" y="125934"/>
                  <a:pt x="13864" y="101753"/>
                  <a:pt x="13864" y="71933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> 
				</p:cNvPr>
          <p:cNvSpPr/>
          <p:nvPr/>
        </p:nvSpPr>
        <p:spPr>
          <a:xfrm>
            <a:off x="6753225" y="2409825"/>
            <a:ext cx="114300" cy="114300"/>
          </a:xfrm>
          <a:custGeom>
            <a:avLst/>
            <a:gdLst>
              <a:gd name="connsiteX0" fmla="*/ 15030 w 114300"/>
              <a:gd name="connsiteY0" fmla="*/ 65061 h 114300"/>
              <a:gd name="connsiteX1" fmla="*/ 69030 w 114300"/>
              <a:gd name="connsiteY1" fmla="*/ 11061 h 114300"/>
              <a:gd name="connsiteX2" fmla="*/ 123031 w 114300"/>
              <a:gd name="connsiteY2" fmla="*/ 65061 h 114300"/>
              <a:gd name="connsiteX3" fmla="*/ 69030 w 114300"/>
              <a:gd name="connsiteY3" fmla="*/ 119062 h 114300"/>
              <a:gd name="connsiteX4" fmla="*/ 15030 w 114300"/>
              <a:gd name="connsiteY4" fmla="*/ 65061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14300">
                <a:moveTo>
                  <a:pt x="15030" y="65061"/>
                </a:moveTo>
                <a:cubicBezTo>
                  <a:pt x="15030" y="35242"/>
                  <a:pt x="39211" y="11061"/>
                  <a:pt x="69030" y="11061"/>
                </a:cubicBezTo>
                <a:cubicBezTo>
                  <a:pt x="98850" y="11061"/>
                  <a:pt x="123031" y="35242"/>
                  <a:pt x="123031" y="65061"/>
                </a:cubicBezTo>
                <a:cubicBezTo>
                  <a:pt x="123031" y="94881"/>
                  <a:pt x="98850" y="119062"/>
                  <a:pt x="69030" y="119062"/>
                </a:cubicBezTo>
                <a:cubicBezTo>
                  <a:pt x="39211" y="119062"/>
                  <a:pt x="15030" y="94881"/>
                  <a:pt x="15030" y="65061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> 
				</p:cNvPr>
          <p:cNvSpPr/>
          <p:nvPr/>
        </p:nvSpPr>
        <p:spPr>
          <a:xfrm>
            <a:off x="8505825" y="3305175"/>
            <a:ext cx="161925" cy="95250"/>
          </a:xfrm>
          <a:custGeom>
            <a:avLst/>
            <a:gdLst>
              <a:gd name="connsiteX0" fmla="*/ 12661 w 161925"/>
              <a:gd name="connsiteY0" fmla="*/ 89820 h 95250"/>
              <a:gd name="connsiteX1" fmla="*/ 73569 w 161925"/>
              <a:gd name="connsiteY1" fmla="*/ 58083 h 95250"/>
              <a:gd name="connsiteX2" fmla="*/ 111200 w 161925"/>
              <a:gd name="connsiteY2" fmla="*/ 39960 h 95250"/>
              <a:gd name="connsiteX3" fmla="*/ 131584 w 161925"/>
              <a:gd name="connsiteY3" fmla="*/ 30232 h 95250"/>
              <a:gd name="connsiteX4" fmla="*/ 156666 w 161925"/>
              <a:gd name="connsiteY4" fmla="*/ 17824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95250">
                <a:moveTo>
                  <a:pt x="12661" y="89820"/>
                </a:moveTo>
                <a:lnTo>
                  <a:pt x="73569" y="58083"/>
                </a:lnTo>
                <a:lnTo>
                  <a:pt x="111200" y="39960"/>
                </a:lnTo>
                <a:lnTo>
                  <a:pt x="131584" y="30232"/>
                </a:lnTo>
                <a:lnTo>
                  <a:pt x="156666" y="17824"/>
                </a:lnTo>
              </a:path>
            </a:pathLst>
          </a:custGeom>
          <a:ln w="25400">
            <a:solidFill>
              <a:srgbClr val="65cb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> 
				</p:cNvPr>
          <p:cNvSpPr/>
          <p:nvPr/>
        </p:nvSpPr>
        <p:spPr>
          <a:xfrm>
            <a:off x="6753225" y="4238625"/>
            <a:ext cx="114300" cy="123825"/>
          </a:xfrm>
          <a:custGeom>
            <a:avLst/>
            <a:gdLst>
              <a:gd name="connsiteX0" fmla="*/ 15030 w 114300"/>
              <a:gd name="connsiteY0" fmla="*/ 72478 h 123825"/>
              <a:gd name="connsiteX1" fmla="*/ 69030 w 114300"/>
              <a:gd name="connsiteY1" fmla="*/ 18478 h 123825"/>
              <a:gd name="connsiteX2" fmla="*/ 123031 w 114300"/>
              <a:gd name="connsiteY2" fmla="*/ 72478 h 123825"/>
              <a:gd name="connsiteX3" fmla="*/ 69030 w 114300"/>
              <a:gd name="connsiteY3" fmla="*/ 126479 h 123825"/>
              <a:gd name="connsiteX4" fmla="*/ 15030 w 114300"/>
              <a:gd name="connsiteY4" fmla="*/ 72478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23825">
                <a:moveTo>
                  <a:pt x="15030" y="72478"/>
                </a:moveTo>
                <a:cubicBezTo>
                  <a:pt x="15030" y="42659"/>
                  <a:pt x="39211" y="18478"/>
                  <a:pt x="69030" y="18478"/>
                </a:cubicBezTo>
                <a:cubicBezTo>
                  <a:pt x="98850" y="18478"/>
                  <a:pt x="123031" y="42659"/>
                  <a:pt x="123031" y="72478"/>
                </a:cubicBezTo>
                <a:cubicBezTo>
                  <a:pt x="123031" y="102298"/>
                  <a:pt x="98850" y="126479"/>
                  <a:pt x="69030" y="126479"/>
                </a:cubicBezTo>
                <a:cubicBezTo>
                  <a:pt x="39211" y="126479"/>
                  <a:pt x="15030" y="102298"/>
                  <a:pt x="15030" y="72478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> 
				</p:cNvPr>
          <p:cNvSpPr/>
          <p:nvPr/>
        </p:nvSpPr>
        <p:spPr>
          <a:xfrm>
            <a:off x="6753225" y="5772150"/>
            <a:ext cx="114300" cy="123825"/>
          </a:xfrm>
          <a:custGeom>
            <a:avLst/>
            <a:gdLst>
              <a:gd name="connsiteX0" fmla="*/ 15030 w 114300"/>
              <a:gd name="connsiteY0" fmla="*/ 70171 h 123825"/>
              <a:gd name="connsiteX1" fmla="*/ 69030 w 114300"/>
              <a:gd name="connsiteY1" fmla="*/ 16171 h 123825"/>
              <a:gd name="connsiteX2" fmla="*/ 123031 w 114300"/>
              <a:gd name="connsiteY2" fmla="*/ 70171 h 123825"/>
              <a:gd name="connsiteX3" fmla="*/ 69030 w 114300"/>
              <a:gd name="connsiteY3" fmla="*/ 124171 h 123825"/>
              <a:gd name="connsiteX4" fmla="*/ 15030 w 114300"/>
              <a:gd name="connsiteY4" fmla="*/ 7017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" h="123825">
                <a:moveTo>
                  <a:pt x="15030" y="70171"/>
                </a:moveTo>
                <a:cubicBezTo>
                  <a:pt x="15030" y="40351"/>
                  <a:pt x="39211" y="16171"/>
                  <a:pt x="69030" y="16171"/>
                </a:cubicBezTo>
                <a:cubicBezTo>
                  <a:pt x="98850" y="16171"/>
                  <a:pt x="123031" y="40351"/>
                  <a:pt x="123031" y="70171"/>
                </a:cubicBezTo>
                <a:cubicBezTo>
                  <a:pt x="123031" y="99990"/>
                  <a:pt x="98850" y="124171"/>
                  <a:pt x="69030" y="124171"/>
                </a:cubicBezTo>
                <a:cubicBezTo>
                  <a:pt x="39211" y="124171"/>
                  <a:pt x="15030" y="99990"/>
                  <a:pt x="15030" y="70171"/>
                </a:cubicBez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reeform 876"> 
				</p:cNvPr>
          <p:cNvSpPr/>
          <p:nvPr/>
        </p:nvSpPr>
        <p:spPr>
          <a:xfrm>
            <a:off x="523875" y="6162675"/>
            <a:ext cx="5810250" cy="9525"/>
          </a:xfrm>
          <a:custGeom>
            <a:avLst/>
            <a:gdLst>
              <a:gd name="connsiteX0" fmla="*/ 15676 w 5810250"/>
              <a:gd name="connsiteY0" fmla="*/ 14873 h 9525"/>
              <a:gd name="connsiteX1" fmla="*/ 5811678 w 5810250"/>
              <a:gd name="connsiteY1" fmla="*/ 1487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10250" h="9525">
                <a:moveTo>
                  <a:pt x="15676" y="14873"/>
                </a:moveTo>
                <a:lnTo>
                  <a:pt x="5811678" y="14873"/>
                </a:lnTo>
              </a:path>
            </a:pathLst>
          </a:custGeom>
          <a:ln w="23812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reeform 877"> 
				</p:cNvPr>
          <p:cNvSpPr/>
          <p:nvPr/>
        </p:nvSpPr>
        <p:spPr>
          <a:xfrm>
            <a:off x="276225" y="1495425"/>
            <a:ext cx="133350" cy="114300"/>
          </a:xfrm>
          <a:custGeom>
            <a:avLst/>
            <a:gdLst>
              <a:gd name="connsiteX0" fmla="*/ 15646 w 133350"/>
              <a:gd name="connsiteY0" fmla="*/ 9550 h 114300"/>
              <a:gd name="connsiteX1" fmla="*/ 141058 w 133350"/>
              <a:gd name="connsiteY1" fmla="*/ 9550 h 114300"/>
              <a:gd name="connsiteX2" fmla="*/ 141058 w 133350"/>
              <a:gd name="connsiteY2" fmla="*/ 114325 h 114300"/>
              <a:gd name="connsiteX3" fmla="*/ 15646 w 133350"/>
              <a:gd name="connsiteY3" fmla="*/ 114325 h 114300"/>
              <a:gd name="connsiteX4" fmla="*/ 15646 w 133350"/>
              <a:gd name="connsiteY4" fmla="*/ 95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14300">
                <a:moveTo>
                  <a:pt x="15646" y="9550"/>
                </a:moveTo>
                <a:lnTo>
                  <a:pt x="141058" y="9550"/>
                </a:lnTo>
                <a:lnTo>
                  <a:pt x="141058" y="114325"/>
                </a:lnTo>
                <a:lnTo>
                  <a:pt x="15646" y="114325"/>
                </a:lnTo>
                <a:lnTo>
                  <a:pt x="15646" y="95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reeform 878"> 
				</p:cNvPr>
          <p:cNvSpPr/>
          <p:nvPr/>
        </p:nvSpPr>
        <p:spPr>
          <a:xfrm>
            <a:off x="1171575" y="1495425"/>
            <a:ext cx="133350" cy="114300"/>
          </a:xfrm>
          <a:custGeom>
            <a:avLst/>
            <a:gdLst>
              <a:gd name="connsiteX0" fmla="*/ 12471 w 133350"/>
              <a:gd name="connsiteY0" fmla="*/ 9550 h 114300"/>
              <a:gd name="connsiteX1" fmla="*/ 137884 w 133350"/>
              <a:gd name="connsiteY1" fmla="*/ 9550 h 114300"/>
              <a:gd name="connsiteX2" fmla="*/ 137884 w 133350"/>
              <a:gd name="connsiteY2" fmla="*/ 114325 h 114300"/>
              <a:gd name="connsiteX3" fmla="*/ 12471 w 133350"/>
              <a:gd name="connsiteY3" fmla="*/ 114325 h 114300"/>
              <a:gd name="connsiteX4" fmla="*/ 12471 w 133350"/>
              <a:gd name="connsiteY4" fmla="*/ 955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114300">
                <a:moveTo>
                  <a:pt x="12471" y="9550"/>
                </a:moveTo>
                <a:lnTo>
                  <a:pt x="137884" y="9550"/>
                </a:lnTo>
                <a:lnTo>
                  <a:pt x="137884" y="114325"/>
                </a:lnTo>
                <a:lnTo>
                  <a:pt x="12471" y="114325"/>
                </a:lnTo>
                <a:lnTo>
                  <a:pt x="12471" y="95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0" name="Picture 88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9600"/>
          </a:xfrm>
          <a:prstGeom prst="rect">
            <a:avLst/>
          </a:prstGeom>
        </p:spPr>
      </p:pic>
      <p:pic>
        <p:nvPicPr>
          <p:cNvPr id="881" name="Picture 88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882" name="Picture 88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575" y="1828800"/>
            <a:ext cx="685800" cy="4352925"/>
          </a:xfrm>
          <a:prstGeom prst="rect">
            <a:avLst/>
          </a:prstGeom>
        </p:spPr>
      </p:pic>
      <p:pic>
        <p:nvPicPr>
          <p:cNvPr id="883" name="Picture 88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75" y="1819275"/>
            <a:ext cx="685800" cy="4362450"/>
          </a:xfrm>
          <a:prstGeom prst="rect">
            <a:avLst/>
          </a:prstGeom>
        </p:spPr>
      </p:pic>
      <p:pic>
        <p:nvPicPr>
          <p:cNvPr id="884" name="Picture 88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050" y="1847850"/>
            <a:ext cx="704850" cy="4333875"/>
          </a:xfrm>
          <a:prstGeom prst="rect">
            <a:avLst/>
          </a:prstGeom>
        </p:spPr>
      </p:pic>
      <p:pic>
        <p:nvPicPr>
          <p:cNvPr id="885" name="Picture 88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550" y="1895475"/>
            <a:ext cx="695325" cy="4286250"/>
          </a:xfrm>
          <a:prstGeom prst="rect">
            <a:avLst/>
          </a:prstGeom>
        </p:spPr>
      </p:pic>
      <p:pic>
        <p:nvPicPr>
          <p:cNvPr id="886" name="Picture 88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075" y="1885950"/>
            <a:ext cx="695325" cy="4295775"/>
          </a:xfrm>
          <a:prstGeom prst="rect">
            <a:avLst/>
          </a:prstGeom>
        </p:spPr>
      </p:pic>
      <p:pic>
        <p:nvPicPr>
          <p:cNvPr id="887" name="Picture 887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575" y="1943100"/>
            <a:ext cx="695325" cy="4238625"/>
          </a:xfrm>
          <a:prstGeom prst="rect">
            <a:avLst/>
          </a:prstGeom>
        </p:spPr>
      </p:pic>
      <p:pic>
        <p:nvPicPr>
          <p:cNvPr id="888" name="Picture 888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850" y="1704975"/>
            <a:ext cx="1857375" cy="4591050"/>
          </a:xfrm>
          <a:prstGeom prst="rect">
            <a:avLst/>
          </a:prstGeom>
        </p:spPr>
      </p:pic>
      <p:pic>
        <p:nvPicPr>
          <p:cNvPr id="889" name="Picture 889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925" y="971550"/>
            <a:ext cx="8791575" cy="276225"/>
          </a:xfrm>
          <a:prstGeom prst="rect">
            <a:avLst/>
          </a:prstGeom>
        </p:spPr>
      </p:pic>
      <p:pic>
        <p:nvPicPr>
          <p:cNvPr id="890" name="Picture 890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1504950"/>
            <a:ext cx="133350" cy="114300"/>
          </a:xfrm>
          <a:prstGeom prst="rect">
            <a:avLst/>
          </a:prstGeom>
        </p:spPr>
      </p:pic>
      <p:pic>
        <p:nvPicPr>
          <p:cNvPr id="891" name="Picture 891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1100" y="1504950"/>
            <a:ext cx="133350" cy="114300"/>
          </a:xfrm>
          <a:prstGeom prst="rect">
            <a:avLst/>
          </a:prstGeom>
        </p:spPr>
      </p:pic>
      <p:sp>
        <p:nvSpPr>
          <p:cNvPr id="891" name="TextBox 891"/>
          <p:cNvSpPr txBox="1"/>
          <p:nvPr/>
        </p:nvSpPr>
        <p:spPr>
          <a:xfrm>
            <a:off x="777240" y="109554"/>
            <a:ext cx="3996782" cy="10743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Fixed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67239">
              <a:lnSpc>
                <a:spcPts val="2108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ARPU</a:t>
            </a:r>
          </a:p>
        </p:txBody>
      </p:sp>
      <p:sp>
        <p:nvSpPr>
          <p:cNvPr id="892" name="TextBox 892"/>
          <p:cNvSpPr txBox="1"/>
          <p:nvPr/>
        </p:nvSpPr>
        <p:spPr>
          <a:xfrm>
            <a:off x="447451" y="1494599"/>
            <a:ext cx="552863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Basic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</p:txBody>
      </p:sp>
      <p:sp>
        <p:nvSpPr>
          <p:cNvPr id="893" name="TextBox 893"/>
          <p:cNvSpPr txBox="1"/>
          <p:nvPr/>
        </p:nvSpPr>
        <p:spPr>
          <a:xfrm>
            <a:off x="1366652" y="1494599"/>
            <a:ext cx="973260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Additional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894" name="TextBox 894"/>
          <p:cNvSpPr txBox="1"/>
          <p:nvPr/>
        </p:nvSpPr>
        <p:spPr>
          <a:xfrm>
            <a:off x="5888084" y="1462916"/>
            <a:ext cx="34975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1b1b1b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1b1b1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1b1b1b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895" name="TextBox 895"/>
          <p:cNvSpPr txBox="1"/>
          <p:nvPr/>
        </p:nvSpPr>
        <p:spPr>
          <a:xfrm>
            <a:off x="6572013" y="1331025"/>
            <a:ext cx="1137506" cy="283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&lt;Hikari</a:t>
            </a: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Denwa&gt;</a:t>
            </a:r>
          </a:p>
          <a:p>
            <a:pPr indent="23314">
              <a:lnSpc>
                <a:spcPts val="814"/>
              </a:lnSpc>
            </a:pPr>
            <a:r>
              <a:rPr lang="en-US" altLang="zh-CN" sz="6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6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896" name="TextBox 896"/>
          <p:cNvSpPr txBox="1"/>
          <p:nvPr/>
        </p:nvSpPr>
        <p:spPr>
          <a:xfrm>
            <a:off x="7853258" y="1488295"/>
            <a:ext cx="215216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88%</a:t>
            </a:r>
          </a:p>
        </p:txBody>
      </p:sp>
      <p:sp>
        <p:nvSpPr>
          <p:cNvPr id="897" name="TextBox 897"/>
          <p:cNvSpPr txBox="1"/>
          <p:nvPr/>
        </p:nvSpPr>
        <p:spPr>
          <a:xfrm>
            <a:off x="8376409" y="1381882"/>
            <a:ext cx="215216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90%</a:t>
            </a:r>
          </a:p>
        </p:txBody>
      </p:sp>
      <p:sp>
        <p:nvSpPr>
          <p:cNvPr id="898" name="TextBox 898"/>
          <p:cNvSpPr txBox="1"/>
          <p:nvPr/>
        </p:nvSpPr>
        <p:spPr>
          <a:xfrm>
            <a:off x="962304" y="1797104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5,580</a:t>
            </a:r>
          </a:p>
        </p:txBody>
      </p:sp>
      <p:sp>
        <p:nvSpPr>
          <p:cNvPr id="899" name="TextBox 899"/>
          <p:cNvSpPr txBox="1"/>
          <p:nvPr/>
        </p:nvSpPr>
        <p:spPr>
          <a:xfrm>
            <a:off x="1909965" y="172509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5,740</a:t>
            </a:r>
          </a:p>
        </p:txBody>
      </p:sp>
      <p:sp>
        <p:nvSpPr>
          <p:cNvPr id="900" name="TextBox 900"/>
          <p:cNvSpPr txBox="1"/>
          <p:nvPr/>
        </p:nvSpPr>
        <p:spPr>
          <a:xfrm>
            <a:off x="2857625" y="168444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5,880</a:t>
            </a:r>
          </a:p>
        </p:txBody>
      </p:sp>
      <p:sp>
        <p:nvSpPr>
          <p:cNvPr id="901" name="TextBox 901"/>
          <p:cNvSpPr txBox="1"/>
          <p:nvPr/>
        </p:nvSpPr>
        <p:spPr>
          <a:xfrm>
            <a:off x="3805287" y="1653087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5,920</a:t>
            </a:r>
          </a:p>
        </p:txBody>
      </p:sp>
      <p:sp>
        <p:nvSpPr>
          <p:cNvPr id="902" name="TextBox 902"/>
          <p:cNvSpPr txBox="1"/>
          <p:nvPr/>
        </p:nvSpPr>
        <p:spPr>
          <a:xfrm>
            <a:off x="4752948" y="168444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5,860</a:t>
            </a:r>
          </a:p>
        </p:txBody>
      </p:sp>
      <p:sp>
        <p:nvSpPr>
          <p:cNvPr id="903" name="TextBox 903"/>
          <p:cNvSpPr txBox="1"/>
          <p:nvPr/>
        </p:nvSpPr>
        <p:spPr>
          <a:xfrm>
            <a:off x="5700607" y="172509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5,700</a:t>
            </a:r>
          </a:p>
        </p:txBody>
      </p:sp>
      <p:sp>
        <p:nvSpPr>
          <p:cNvPr id="904" name="TextBox 904"/>
          <p:cNvSpPr txBox="1"/>
          <p:nvPr/>
        </p:nvSpPr>
        <p:spPr>
          <a:xfrm>
            <a:off x="6595327" y="1616758"/>
            <a:ext cx="402332" cy="2049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"/>
              </a:lnSpc>
            </a:pPr>
            <a:r>
              <a:rPr lang="en-US" altLang="zh-CN" sz="6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6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users</a:t>
            </a:r>
          </a:p>
          <a:p>
            <a:pPr indent="131962">
              <a:lnSpc>
                <a:spcPts val="909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80%</a:t>
            </a:r>
          </a:p>
        </p:txBody>
      </p:sp>
      <p:sp>
        <p:nvSpPr>
          <p:cNvPr id="905" name="TextBox 905"/>
          <p:cNvSpPr txBox="1"/>
          <p:nvPr/>
        </p:nvSpPr>
        <p:spPr>
          <a:xfrm>
            <a:off x="7277187" y="1610596"/>
            <a:ext cx="215216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84%</a:t>
            </a:r>
          </a:p>
        </p:txBody>
      </p:sp>
      <p:sp>
        <p:nvSpPr>
          <p:cNvPr id="906" name="TextBox 906"/>
          <p:cNvSpPr txBox="1"/>
          <p:nvPr/>
        </p:nvSpPr>
        <p:spPr>
          <a:xfrm>
            <a:off x="8267405" y="1746571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16.42</a:t>
            </a:r>
          </a:p>
        </p:txBody>
      </p:sp>
      <p:sp>
        <p:nvSpPr>
          <p:cNvPr id="907" name="TextBox 907"/>
          <p:cNvSpPr txBox="1"/>
          <p:nvPr/>
        </p:nvSpPr>
        <p:spPr>
          <a:xfrm>
            <a:off x="962304" y="2116494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1,320</a:t>
            </a:r>
          </a:p>
        </p:txBody>
      </p:sp>
      <p:sp>
        <p:nvSpPr>
          <p:cNvPr id="908" name="TextBox 908"/>
          <p:cNvSpPr txBox="1"/>
          <p:nvPr/>
        </p:nvSpPr>
        <p:spPr>
          <a:xfrm>
            <a:off x="1909965" y="208513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1,450</a:t>
            </a:r>
          </a:p>
        </p:txBody>
      </p:sp>
      <p:sp>
        <p:nvSpPr>
          <p:cNvPr id="909" name="TextBox 909"/>
          <p:cNvSpPr txBox="1"/>
          <p:nvPr/>
        </p:nvSpPr>
        <p:spPr>
          <a:xfrm>
            <a:off x="2857625" y="204448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1,570</a:t>
            </a:r>
          </a:p>
        </p:txBody>
      </p:sp>
      <p:sp>
        <p:nvSpPr>
          <p:cNvPr id="910" name="TextBox 910"/>
          <p:cNvSpPr txBox="1"/>
          <p:nvPr/>
        </p:nvSpPr>
        <p:spPr>
          <a:xfrm>
            <a:off x="3805287" y="204448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1,640</a:t>
            </a:r>
          </a:p>
        </p:txBody>
      </p:sp>
      <p:sp>
        <p:nvSpPr>
          <p:cNvPr id="911" name="TextBox 911"/>
          <p:cNvSpPr txBox="1"/>
          <p:nvPr/>
        </p:nvSpPr>
        <p:spPr>
          <a:xfrm>
            <a:off x="4752948" y="2085136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1,720</a:t>
            </a:r>
          </a:p>
        </p:txBody>
      </p:sp>
      <p:sp>
        <p:nvSpPr>
          <p:cNvPr id="912" name="TextBox 912"/>
          <p:cNvSpPr txBox="1"/>
          <p:nvPr/>
        </p:nvSpPr>
        <p:spPr>
          <a:xfrm>
            <a:off x="5700607" y="2116494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1,790</a:t>
            </a:r>
          </a:p>
        </p:txBody>
      </p:sp>
      <p:sp>
        <p:nvSpPr>
          <p:cNvPr id="913" name="TextBox 913"/>
          <p:cNvSpPr txBox="1"/>
          <p:nvPr/>
        </p:nvSpPr>
        <p:spPr>
          <a:xfrm>
            <a:off x="6626706" y="1979958"/>
            <a:ext cx="389068" cy="428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4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Million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channels</a:t>
            </a:r>
          </a:p>
          <a:p>
            <a:pPr indent="52958">
              <a:lnSpc>
                <a:spcPts val="1607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12.11</a:t>
            </a:r>
          </a:p>
        </p:txBody>
      </p:sp>
      <p:sp>
        <p:nvSpPr>
          <p:cNvPr id="914" name="TextBox 914"/>
          <p:cNvSpPr txBox="1"/>
          <p:nvPr/>
        </p:nvSpPr>
        <p:spPr>
          <a:xfrm>
            <a:off x="7183727" y="2126276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13.90</a:t>
            </a:r>
          </a:p>
        </p:txBody>
      </p:sp>
      <p:sp>
        <p:nvSpPr>
          <p:cNvPr id="915" name="TextBox 915"/>
          <p:cNvSpPr txBox="1"/>
          <p:nvPr/>
        </p:nvSpPr>
        <p:spPr>
          <a:xfrm>
            <a:off x="7710421" y="1919164"/>
            <a:ext cx="312828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15.17</a:t>
            </a:r>
          </a:p>
        </p:txBody>
      </p:sp>
      <p:sp>
        <p:nvSpPr>
          <p:cNvPr id="916" name="TextBox 916"/>
          <p:cNvSpPr txBox="1"/>
          <p:nvPr/>
        </p:nvSpPr>
        <p:spPr>
          <a:xfrm>
            <a:off x="356993" y="2734923"/>
            <a:ext cx="263175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NTT</a:t>
            </a:r>
          </a:p>
        </p:txBody>
      </p:sp>
      <p:sp>
        <p:nvSpPr>
          <p:cNvPr id="917" name="TextBox 917"/>
          <p:cNvSpPr txBox="1"/>
          <p:nvPr/>
        </p:nvSpPr>
        <p:spPr>
          <a:xfrm>
            <a:off x="7567760" y="2635999"/>
            <a:ext cx="95842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500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yen/month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～</a:t>
            </a:r>
          </a:p>
        </p:txBody>
      </p:sp>
      <p:sp>
        <p:nvSpPr>
          <p:cNvPr id="918" name="TextBox 918"/>
          <p:cNvSpPr txBox="1"/>
          <p:nvPr/>
        </p:nvSpPr>
        <p:spPr>
          <a:xfrm>
            <a:off x="346325" y="2917803"/>
            <a:ext cx="283511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East</a:t>
            </a:r>
          </a:p>
        </p:txBody>
      </p:sp>
      <p:sp>
        <p:nvSpPr>
          <p:cNvPr id="919" name="TextBox 919"/>
          <p:cNvSpPr txBox="1"/>
          <p:nvPr/>
        </p:nvSpPr>
        <p:spPr>
          <a:xfrm>
            <a:off x="6700885" y="2894301"/>
            <a:ext cx="256281" cy="102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11/3</a:t>
            </a:r>
          </a:p>
        </p:txBody>
      </p:sp>
      <p:sp>
        <p:nvSpPr>
          <p:cNvPr id="920" name="TextBox 920"/>
          <p:cNvSpPr txBox="1"/>
          <p:nvPr/>
        </p:nvSpPr>
        <p:spPr>
          <a:xfrm>
            <a:off x="7243385" y="2895425"/>
            <a:ext cx="256281" cy="102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12/3</a:t>
            </a:r>
          </a:p>
        </p:txBody>
      </p:sp>
      <p:sp>
        <p:nvSpPr>
          <p:cNvPr id="921" name="TextBox 921"/>
          <p:cNvSpPr txBox="1"/>
          <p:nvPr/>
        </p:nvSpPr>
        <p:spPr>
          <a:xfrm>
            <a:off x="7788948" y="2895425"/>
            <a:ext cx="256281" cy="102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13/3</a:t>
            </a:r>
          </a:p>
        </p:txBody>
      </p:sp>
      <p:sp>
        <p:nvSpPr>
          <p:cNvPr id="922" name="TextBox 922"/>
          <p:cNvSpPr txBox="1"/>
          <p:nvPr/>
        </p:nvSpPr>
        <p:spPr>
          <a:xfrm>
            <a:off x="8325627" y="2895425"/>
            <a:ext cx="311129" cy="102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14/3E</a:t>
            </a:r>
          </a:p>
        </p:txBody>
      </p:sp>
      <p:sp>
        <p:nvSpPr>
          <p:cNvPr id="923" name="TextBox 923"/>
          <p:cNvSpPr txBox="1"/>
          <p:nvPr/>
        </p:nvSpPr>
        <p:spPr>
          <a:xfrm>
            <a:off x="962304" y="3093249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4,260</a:t>
            </a:r>
          </a:p>
        </p:txBody>
      </p:sp>
      <p:sp>
        <p:nvSpPr>
          <p:cNvPr id="924" name="TextBox 924"/>
          <p:cNvSpPr txBox="1"/>
          <p:nvPr/>
        </p:nvSpPr>
        <p:spPr>
          <a:xfrm>
            <a:off x="1909950" y="3093249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4,290</a:t>
            </a:r>
          </a:p>
        </p:txBody>
      </p:sp>
      <p:sp>
        <p:nvSpPr>
          <p:cNvPr id="925" name="TextBox 925"/>
          <p:cNvSpPr txBox="1"/>
          <p:nvPr/>
        </p:nvSpPr>
        <p:spPr>
          <a:xfrm>
            <a:off x="2857596" y="3093249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4,310</a:t>
            </a:r>
          </a:p>
        </p:txBody>
      </p:sp>
      <p:sp>
        <p:nvSpPr>
          <p:cNvPr id="926" name="TextBox 926"/>
          <p:cNvSpPr txBox="1"/>
          <p:nvPr/>
        </p:nvSpPr>
        <p:spPr>
          <a:xfrm>
            <a:off x="3805241" y="3093249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4,280</a:t>
            </a:r>
          </a:p>
        </p:txBody>
      </p:sp>
      <p:sp>
        <p:nvSpPr>
          <p:cNvPr id="927" name="TextBox 927"/>
          <p:cNvSpPr txBox="1"/>
          <p:nvPr/>
        </p:nvSpPr>
        <p:spPr>
          <a:xfrm>
            <a:off x="4752887" y="3093249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4,140</a:t>
            </a:r>
          </a:p>
        </p:txBody>
      </p:sp>
      <p:sp>
        <p:nvSpPr>
          <p:cNvPr id="928" name="TextBox 928"/>
          <p:cNvSpPr txBox="1"/>
          <p:nvPr/>
        </p:nvSpPr>
        <p:spPr>
          <a:xfrm>
            <a:off x="5700534" y="3093249"/>
            <a:ext cx="383595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3,910</a:t>
            </a:r>
          </a:p>
        </p:txBody>
      </p:sp>
      <p:sp>
        <p:nvSpPr>
          <p:cNvPr id="929" name="TextBox 929"/>
          <p:cNvSpPr txBox="1"/>
          <p:nvPr/>
        </p:nvSpPr>
        <p:spPr>
          <a:xfrm>
            <a:off x="6572013" y="3059242"/>
            <a:ext cx="94243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&lt;FLET’S</a:t>
            </a: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TV&gt;</a:t>
            </a:r>
          </a:p>
        </p:txBody>
      </p:sp>
      <p:sp>
        <p:nvSpPr>
          <p:cNvPr id="930" name="TextBox 930"/>
          <p:cNvSpPr txBox="1"/>
          <p:nvPr/>
        </p:nvSpPr>
        <p:spPr>
          <a:xfrm>
            <a:off x="6533192" y="3232669"/>
            <a:ext cx="585729" cy="224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Million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subscriptions</a:t>
            </a:r>
          </a:p>
        </p:txBody>
      </p:sp>
      <p:sp>
        <p:nvSpPr>
          <p:cNvPr id="931" name="TextBox 931"/>
          <p:cNvSpPr txBox="1"/>
          <p:nvPr/>
        </p:nvSpPr>
        <p:spPr>
          <a:xfrm>
            <a:off x="8221847" y="3266189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1.19</a:t>
            </a:r>
          </a:p>
        </p:txBody>
      </p:sp>
      <p:sp>
        <p:nvSpPr>
          <p:cNvPr id="932" name="TextBox 932"/>
          <p:cNvSpPr txBox="1"/>
          <p:nvPr/>
        </p:nvSpPr>
        <p:spPr>
          <a:xfrm>
            <a:off x="7754016" y="3547252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1.00</a:t>
            </a:r>
          </a:p>
        </p:txBody>
      </p:sp>
      <p:sp>
        <p:nvSpPr>
          <p:cNvPr id="933" name="TextBox 933"/>
          <p:cNvSpPr txBox="1"/>
          <p:nvPr/>
        </p:nvSpPr>
        <p:spPr>
          <a:xfrm>
            <a:off x="7174287" y="3849690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0.86</a:t>
            </a:r>
          </a:p>
        </p:txBody>
      </p:sp>
      <p:sp>
        <p:nvSpPr>
          <p:cNvPr id="934" name="TextBox 934"/>
          <p:cNvSpPr txBox="1"/>
          <p:nvPr/>
        </p:nvSpPr>
        <p:spPr>
          <a:xfrm>
            <a:off x="958936" y="4105686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5,620</a:t>
            </a:r>
          </a:p>
        </p:txBody>
      </p:sp>
      <p:sp>
        <p:nvSpPr>
          <p:cNvPr id="935" name="TextBox 935"/>
          <p:cNvSpPr txBox="1"/>
          <p:nvPr/>
        </p:nvSpPr>
        <p:spPr>
          <a:xfrm>
            <a:off x="1911670" y="4048401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5,780</a:t>
            </a:r>
          </a:p>
        </p:txBody>
      </p:sp>
      <p:sp>
        <p:nvSpPr>
          <p:cNvPr id="936" name="TextBox 936"/>
          <p:cNvSpPr txBox="1"/>
          <p:nvPr/>
        </p:nvSpPr>
        <p:spPr>
          <a:xfrm>
            <a:off x="2864402" y="4010301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5,890</a:t>
            </a:r>
          </a:p>
        </p:txBody>
      </p:sp>
      <p:sp>
        <p:nvSpPr>
          <p:cNvPr id="937" name="TextBox 937"/>
          <p:cNvSpPr txBox="1"/>
          <p:nvPr/>
        </p:nvSpPr>
        <p:spPr>
          <a:xfrm>
            <a:off x="3817136" y="4000776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5,940</a:t>
            </a:r>
          </a:p>
        </p:txBody>
      </p:sp>
      <p:sp>
        <p:nvSpPr>
          <p:cNvPr id="938" name="TextBox 938"/>
          <p:cNvSpPr txBox="1"/>
          <p:nvPr/>
        </p:nvSpPr>
        <p:spPr>
          <a:xfrm>
            <a:off x="4769868" y="4019826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5,880</a:t>
            </a:r>
          </a:p>
        </p:txBody>
      </p:sp>
      <p:sp>
        <p:nvSpPr>
          <p:cNvPr id="939" name="TextBox 939"/>
          <p:cNvSpPr txBox="1"/>
          <p:nvPr/>
        </p:nvSpPr>
        <p:spPr>
          <a:xfrm>
            <a:off x="5722603" y="4033258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5,770</a:t>
            </a:r>
          </a:p>
        </p:txBody>
      </p:sp>
      <p:sp>
        <p:nvSpPr>
          <p:cNvPr id="940" name="TextBox 940"/>
          <p:cNvSpPr txBox="1"/>
          <p:nvPr/>
        </p:nvSpPr>
        <p:spPr>
          <a:xfrm>
            <a:off x="6726802" y="4121838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0.59</a:t>
            </a:r>
          </a:p>
        </p:txBody>
      </p:sp>
      <p:sp>
        <p:nvSpPr>
          <p:cNvPr id="941" name="TextBox 941"/>
          <p:cNvSpPr txBox="1"/>
          <p:nvPr/>
        </p:nvSpPr>
        <p:spPr>
          <a:xfrm>
            <a:off x="962823" y="4434272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1,330</a:t>
            </a:r>
          </a:p>
        </p:txBody>
      </p:sp>
      <p:sp>
        <p:nvSpPr>
          <p:cNvPr id="942" name="TextBox 942"/>
          <p:cNvSpPr txBox="1"/>
          <p:nvPr/>
        </p:nvSpPr>
        <p:spPr>
          <a:xfrm>
            <a:off x="1897980" y="4389392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1,460</a:t>
            </a:r>
          </a:p>
        </p:txBody>
      </p:sp>
      <p:sp>
        <p:nvSpPr>
          <p:cNvPr id="943" name="TextBox 943"/>
          <p:cNvSpPr txBox="1"/>
          <p:nvPr/>
        </p:nvSpPr>
        <p:spPr>
          <a:xfrm>
            <a:off x="2853128" y="4364131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1,580</a:t>
            </a:r>
          </a:p>
        </p:txBody>
      </p:sp>
      <p:sp>
        <p:nvSpPr>
          <p:cNvPr id="944" name="TextBox 944"/>
          <p:cNvSpPr txBox="1"/>
          <p:nvPr/>
        </p:nvSpPr>
        <p:spPr>
          <a:xfrm>
            <a:off x="3808278" y="4364131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1,650</a:t>
            </a:r>
          </a:p>
        </p:txBody>
      </p:sp>
      <p:sp>
        <p:nvSpPr>
          <p:cNvPr id="945" name="TextBox 945"/>
          <p:cNvSpPr txBox="1"/>
          <p:nvPr/>
        </p:nvSpPr>
        <p:spPr>
          <a:xfrm>
            <a:off x="4763427" y="4389392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1,730</a:t>
            </a:r>
          </a:p>
        </p:txBody>
      </p:sp>
      <p:sp>
        <p:nvSpPr>
          <p:cNvPr id="946" name="TextBox 946"/>
          <p:cNvSpPr txBox="1"/>
          <p:nvPr/>
        </p:nvSpPr>
        <p:spPr>
          <a:xfrm>
            <a:off x="5718576" y="4436139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1,750</a:t>
            </a:r>
          </a:p>
        </p:txBody>
      </p:sp>
      <p:sp>
        <p:nvSpPr>
          <p:cNvPr id="947" name="TextBox 947"/>
          <p:cNvSpPr txBox="1"/>
          <p:nvPr/>
        </p:nvSpPr>
        <p:spPr>
          <a:xfrm>
            <a:off x="7567760" y="4326091"/>
            <a:ext cx="95830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650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yen/month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～</a:t>
            </a:r>
          </a:p>
        </p:txBody>
      </p:sp>
      <p:sp>
        <p:nvSpPr>
          <p:cNvPr id="948" name="TextBox 948"/>
          <p:cNvSpPr txBox="1"/>
          <p:nvPr/>
        </p:nvSpPr>
        <p:spPr>
          <a:xfrm>
            <a:off x="6700885" y="4616268"/>
            <a:ext cx="256281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11/3</a:t>
            </a:r>
          </a:p>
        </p:txBody>
      </p:sp>
      <p:sp>
        <p:nvSpPr>
          <p:cNvPr id="949" name="TextBox 949"/>
          <p:cNvSpPr txBox="1"/>
          <p:nvPr/>
        </p:nvSpPr>
        <p:spPr>
          <a:xfrm>
            <a:off x="7243385" y="4617392"/>
            <a:ext cx="256281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12/3</a:t>
            </a:r>
          </a:p>
        </p:txBody>
      </p:sp>
      <p:sp>
        <p:nvSpPr>
          <p:cNvPr id="950" name="TextBox 950"/>
          <p:cNvSpPr txBox="1"/>
          <p:nvPr/>
        </p:nvSpPr>
        <p:spPr>
          <a:xfrm>
            <a:off x="7788948" y="4617392"/>
            <a:ext cx="256281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13/3</a:t>
            </a:r>
          </a:p>
        </p:txBody>
      </p:sp>
      <p:sp>
        <p:nvSpPr>
          <p:cNvPr id="951" name="TextBox 951"/>
          <p:cNvSpPr txBox="1"/>
          <p:nvPr/>
        </p:nvSpPr>
        <p:spPr>
          <a:xfrm>
            <a:off x="8325627" y="4617392"/>
            <a:ext cx="311129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14/3E</a:t>
            </a:r>
          </a:p>
        </p:txBody>
      </p:sp>
      <p:sp>
        <p:nvSpPr>
          <p:cNvPr id="952" name="TextBox 952"/>
          <p:cNvSpPr txBox="1"/>
          <p:nvPr/>
        </p:nvSpPr>
        <p:spPr>
          <a:xfrm>
            <a:off x="331435" y="5029887"/>
            <a:ext cx="313991" cy="3352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384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NTT</a:t>
            </a:r>
          </a:p>
          <a:p>
            <a:pPr indent="0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West</a:t>
            </a:r>
          </a:p>
        </p:txBody>
      </p:sp>
      <p:sp>
        <p:nvSpPr>
          <p:cNvPr id="953" name="TextBox 953"/>
          <p:cNvSpPr txBox="1"/>
          <p:nvPr/>
        </p:nvSpPr>
        <p:spPr>
          <a:xfrm>
            <a:off x="6537190" y="4787458"/>
            <a:ext cx="1408006" cy="5488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822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&lt;Remote</a:t>
            </a: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Support&gt;</a:t>
            </a:r>
          </a:p>
          <a:p>
            <a:pPr indent="0">
              <a:lnSpc>
                <a:spcPts val="860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Million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subscriptions</a:t>
            </a:r>
          </a:p>
          <a:p>
            <a:pPr indent="1166843">
              <a:lnSpc>
                <a:spcPts val="1082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4.53</a:t>
            </a:r>
          </a:p>
        </p:txBody>
      </p:sp>
      <p:sp>
        <p:nvSpPr>
          <p:cNvPr id="954" name="TextBox 954"/>
          <p:cNvSpPr txBox="1"/>
          <p:nvPr/>
        </p:nvSpPr>
        <p:spPr>
          <a:xfrm>
            <a:off x="8195524" y="5006014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4.66</a:t>
            </a:r>
          </a:p>
        </p:txBody>
      </p:sp>
      <p:sp>
        <p:nvSpPr>
          <p:cNvPr id="955" name="TextBox 955"/>
          <p:cNvSpPr txBox="1"/>
          <p:nvPr/>
        </p:nvSpPr>
        <p:spPr>
          <a:xfrm>
            <a:off x="959321" y="5397504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4,290</a:t>
            </a:r>
          </a:p>
        </p:txBody>
      </p:sp>
      <p:sp>
        <p:nvSpPr>
          <p:cNvPr id="956" name="TextBox 956"/>
          <p:cNvSpPr txBox="1"/>
          <p:nvPr/>
        </p:nvSpPr>
        <p:spPr>
          <a:xfrm>
            <a:off x="1911978" y="5397504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4,320</a:t>
            </a:r>
          </a:p>
        </p:txBody>
      </p:sp>
      <p:sp>
        <p:nvSpPr>
          <p:cNvPr id="957" name="TextBox 957"/>
          <p:cNvSpPr txBox="1"/>
          <p:nvPr/>
        </p:nvSpPr>
        <p:spPr>
          <a:xfrm>
            <a:off x="2864634" y="5397504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4,310</a:t>
            </a:r>
          </a:p>
        </p:txBody>
      </p:sp>
      <p:sp>
        <p:nvSpPr>
          <p:cNvPr id="958" name="TextBox 958"/>
          <p:cNvSpPr txBox="1"/>
          <p:nvPr/>
        </p:nvSpPr>
        <p:spPr>
          <a:xfrm>
            <a:off x="3817292" y="5397504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4,290</a:t>
            </a:r>
          </a:p>
        </p:txBody>
      </p:sp>
      <p:sp>
        <p:nvSpPr>
          <p:cNvPr id="959" name="TextBox 959"/>
          <p:cNvSpPr txBox="1"/>
          <p:nvPr/>
        </p:nvSpPr>
        <p:spPr>
          <a:xfrm>
            <a:off x="4769948" y="5397504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4,150</a:t>
            </a:r>
          </a:p>
        </p:txBody>
      </p:sp>
      <p:sp>
        <p:nvSpPr>
          <p:cNvPr id="960" name="TextBox 960"/>
          <p:cNvSpPr txBox="1"/>
          <p:nvPr/>
        </p:nvSpPr>
        <p:spPr>
          <a:xfrm>
            <a:off x="5722603" y="5397504"/>
            <a:ext cx="383595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4,020</a:t>
            </a:r>
          </a:p>
        </p:txBody>
      </p:sp>
      <p:sp>
        <p:nvSpPr>
          <p:cNvPr id="961" name="TextBox 961"/>
          <p:cNvSpPr txBox="1"/>
          <p:nvPr/>
        </p:nvSpPr>
        <p:spPr>
          <a:xfrm>
            <a:off x="7155851" y="5432696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4.30</a:t>
            </a:r>
          </a:p>
        </p:txBody>
      </p:sp>
      <p:sp>
        <p:nvSpPr>
          <p:cNvPr id="962" name="TextBox 962"/>
          <p:cNvSpPr txBox="1"/>
          <p:nvPr/>
        </p:nvSpPr>
        <p:spPr>
          <a:xfrm>
            <a:off x="6751686" y="5658667"/>
            <a:ext cx="241162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3.34</a:t>
            </a:r>
          </a:p>
        </p:txBody>
      </p:sp>
      <p:sp>
        <p:nvSpPr>
          <p:cNvPr id="963" name="TextBox 963"/>
          <p:cNvSpPr txBox="1"/>
          <p:nvPr/>
        </p:nvSpPr>
        <p:spPr>
          <a:xfrm>
            <a:off x="7567760" y="6054283"/>
            <a:ext cx="95830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500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yen/month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～</a:t>
            </a:r>
          </a:p>
        </p:txBody>
      </p:sp>
      <p:sp>
        <p:nvSpPr>
          <p:cNvPr id="964" name="TextBox 964"/>
          <p:cNvSpPr txBox="1"/>
          <p:nvPr/>
        </p:nvSpPr>
        <p:spPr>
          <a:xfrm>
            <a:off x="214969" y="6231294"/>
            <a:ext cx="541272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965" name="TextBox 965"/>
          <p:cNvSpPr txBox="1"/>
          <p:nvPr/>
        </p:nvSpPr>
        <p:spPr>
          <a:xfrm>
            <a:off x="925033" y="6232105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966" name="TextBox 966"/>
          <p:cNvSpPr txBox="1"/>
          <p:nvPr/>
        </p:nvSpPr>
        <p:spPr>
          <a:xfrm>
            <a:off x="1872502" y="6232105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967" name="TextBox 967"/>
          <p:cNvSpPr txBox="1"/>
          <p:nvPr/>
        </p:nvSpPr>
        <p:spPr>
          <a:xfrm>
            <a:off x="2819970" y="6232105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968" name="TextBox 968"/>
          <p:cNvSpPr txBox="1"/>
          <p:nvPr/>
        </p:nvSpPr>
        <p:spPr>
          <a:xfrm>
            <a:off x="3767438" y="6232105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969" name="TextBox 969"/>
          <p:cNvSpPr txBox="1"/>
          <p:nvPr/>
        </p:nvSpPr>
        <p:spPr>
          <a:xfrm>
            <a:off x="4714905" y="6232105"/>
            <a:ext cx="430214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970" name="TextBox 970"/>
          <p:cNvSpPr txBox="1"/>
          <p:nvPr/>
        </p:nvSpPr>
        <p:spPr>
          <a:xfrm>
            <a:off x="5665419" y="6232105"/>
            <a:ext cx="491611" cy="114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0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971" name="TextBox 971"/>
          <p:cNvSpPr txBox="1"/>
          <p:nvPr/>
        </p:nvSpPr>
        <p:spPr>
          <a:xfrm>
            <a:off x="280522" y="6351679"/>
            <a:ext cx="475818" cy="24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89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0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972" name="TextBox 972"/>
          <p:cNvSpPr txBox="1"/>
          <p:nvPr/>
        </p:nvSpPr>
        <p:spPr>
          <a:xfrm>
            <a:off x="6700885" y="6344460"/>
            <a:ext cx="256281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11/3</a:t>
            </a:r>
          </a:p>
        </p:txBody>
      </p:sp>
      <p:sp>
        <p:nvSpPr>
          <p:cNvPr id="973" name="TextBox 973"/>
          <p:cNvSpPr txBox="1"/>
          <p:nvPr/>
        </p:nvSpPr>
        <p:spPr>
          <a:xfrm>
            <a:off x="7243385" y="6345583"/>
            <a:ext cx="256281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12/3</a:t>
            </a:r>
          </a:p>
        </p:txBody>
      </p:sp>
      <p:sp>
        <p:nvSpPr>
          <p:cNvPr id="974" name="TextBox 974"/>
          <p:cNvSpPr txBox="1"/>
          <p:nvPr/>
        </p:nvSpPr>
        <p:spPr>
          <a:xfrm>
            <a:off x="7788948" y="6345583"/>
            <a:ext cx="256281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13/3</a:t>
            </a:r>
          </a:p>
        </p:txBody>
      </p:sp>
      <p:sp>
        <p:nvSpPr>
          <p:cNvPr id="975" name="TextBox 975"/>
          <p:cNvSpPr txBox="1"/>
          <p:nvPr/>
        </p:nvSpPr>
        <p:spPr>
          <a:xfrm>
            <a:off x="8325627" y="6345583"/>
            <a:ext cx="311129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14/3E</a:t>
            </a:r>
          </a:p>
        </p:txBody>
      </p:sp>
      <p:sp>
        <p:nvSpPr>
          <p:cNvPr id="976" name="TextBox 976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977" name="TextBox 977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978" name="TextBox 978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Freeform 979"> 
				</p:cNvPr>
          <p:cNvSpPr/>
          <p:nvPr/>
        </p:nvSpPr>
        <p:spPr>
          <a:xfrm>
            <a:off x="5133975" y="1028700"/>
            <a:ext cx="3857625" cy="5162550"/>
          </a:xfrm>
          <a:custGeom>
            <a:avLst/>
            <a:gdLst>
              <a:gd name="connsiteX0" fmla="*/ 14287 w 3857625"/>
              <a:gd name="connsiteY0" fmla="*/ 10324 h 5162550"/>
              <a:gd name="connsiteX1" fmla="*/ 3863975 w 3857625"/>
              <a:gd name="connsiteY1" fmla="*/ 10324 h 5162550"/>
              <a:gd name="connsiteX2" fmla="*/ 3863975 w 3857625"/>
              <a:gd name="connsiteY2" fmla="*/ 5166677 h 5162550"/>
              <a:gd name="connsiteX3" fmla="*/ 14287 w 3857625"/>
              <a:gd name="connsiteY3" fmla="*/ 5166677 h 5162550"/>
              <a:gd name="connsiteX4" fmla="*/ 14287 w 3857625"/>
              <a:gd name="connsiteY4" fmla="*/ 10324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25" h="5162550">
                <a:moveTo>
                  <a:pt x="14287" y="10324"/>
                </a:moveTo>
                <a:lnTo>
                  <a:pt x="3863975" y="10324"/>
                </a:lnTo>
                <a:lnTo>
                  <a:pt x="3863975" y="5166677"/>
                </a:lnTo>
                <a:lnTo>
                  <a:pt x="14287" y="5166677"/>
                </a:lnTo>
                <a:lnTo>
                  <a:pt x="14287" y="1032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reeform 980"> 
				</p:cNvPr>
          <p:cNvSpPr/>
          <p:nvPr/>
        </p:nvSpPr>
        <p:spPr>
          <a:xfrm>
            <a:off x="5133975" y="1028700"/>
            <a:ext cx="3857625" cy="5162550"/>
          </a:xfrm>
          <a:custGeom>
            <a:avLst/>
            <a:gdLst>
              <a:gd name="connsiteX0" fmla="*/ 14287 w 3857625"/>
              <a:gd name="connsiteY0" fmla="*/ 10324 h 5162550"/>
              <a:gd name="connsiteX1" fmla="*/ 3863975 w 3857625"/>
              <a:gd name="connsiteY1" fmla="*/ 10324 h 5162550"/>
              <a:gd name="connsiteX2" fmla="*/ 3863975 w 3857625"/>
              <a:gd name="connsiteY2" fmla="*/ 5166677 h 5162550"/>
              <a:gd name="connsiteX3" fmla="*/ 14287 w 3857625"/>
              <a:gd name="connsiteY3" fmla="*/ 5166677 h 5162550"/>
              <a:gd name="connsiteX4" fmla="*/ 14287 w 3857625"/>
              <a:gd name="connsiteY4" fmla="*/ 10324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625" h="5162550">
                <a:moveTo>
                  <a:pt x="14287" y="10324"/>
                </a:moveTo>
                <a:lnTo>
                  <a:pt x="3863975" y="10324"/>
                </a:lnTo>
                <a:lnTo>
                  <a:pt x="3863975" y="5166677"/>
                </a:lnTo>
                <a:lnTo>
                  <a:pt x="14287" y="5166677"/>
                </a:lnTo>
                <a:lnTo>
                  <a:pt x="14287" y="1032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reeform 981"> 
				</p:cNvPr>
          <p:cNvSpPr/>
          <p:nvPr/>
        </p:nvSpPr>
        <p:spPr>
          <a:xfrm>
            <a:off x="5324475" y="2028825"/>
            <a:ext cx="3562350" cy="2028825"/>
          </a:xfrm>
          <a:custGeom>
            <a:avLst/>
            <a:gdLst>
              <a:gd name="connsiteX0" fmla="*/ 11428 w 3562350"/>
              <a:gd name="connsiteY0" fmla="*/ 222849 h 2028825"/>
              <a:gd name="connsiteX1" fmla="*/ 215670 w 3562350"/>
              <a:gd name="connsiteY1" fmla="*/ 18608 h 2028825"/>
              <a:gd name="connsiteX2" fmla="*/ 3365524 w 3562350"/>
              <a:gd name="connsiteY2" fmla="*/ 18608 h 2028825"/>
              <a:gd name="connsiteX3" fmla="*/ 3569765 w 3562350"/>
              <a:gd name="connsiteY3" fmla="*/ 222849 h 2028825"/>
              <a:gd name="connsiteX4" fmla="*/ 3569765 w 3562350"/>
              <a:gd name="connsiteY4" fmla="*/ 1830606 h 2028825"/>
              <a:gd name="connsiteX5" fmla="*/ 3365524 w 3562350"/>
              <a:gd name="connsiteY5" fmla="*/ 2034847 h 2028825"/>
              <a:gd name="connsiteX6" fmla="*/ 215670 w 3562350"/>
              <a:gd name="connsiteY6" fmla="*/ 2034847 h 2028825"/>
              <a:gd name="connsiteX7" fmla="*/ 11428 w 3562350"/>
              <a:gd name="connsiteY7" fmla="*/ 1830606 h 2028825"/>
              <a:gd name="connsiteX8" fmla="*/ 11428 w 3562350"/>
              <a:gd name="connsiteY8" fmla="*/ 222849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2350" h="2028825">
                <a:moveTo>
                  <a:pt x="11428" y="222849"/>
                </a:moveTo>
                <a:cubicBezTo>
                  <a:pt x="11428" y="110048"/>
                  <a:pt x="102868" y="18608"/>
                  <a:pt x="215670" y="18608"/>
                </a:cubicBezTo>
                <a:lnTo>
                  <a:pt x="3365524" y="18608"/>
                </a:lnTo>
                <a:cubicBezTo>
                  <a:pt x="3478325" y="18608"/>
                  <a:pt x="3569765" y="110048"/>
                  <a:pt x="3569765" y="222849"/>
                </a:cubicBezTo>
                <a:lnTo>
                  <a:pt x="3569765" y="1830606"/>
                </a:lnTo>
                <a:cubicBezTo>
                  <a:pt x="3569765" y="1943407"/>
                  <a:pt x="3478325" y="2034847"/>
                  <a:pt x="3365524" y="2034847"/>
                </a:cubicBezTo>
                <a:lnTo>
                  <a:pt x="215670" y="2034847"/>
                </a:lnTo>
                <a:cubicBezTo>
                  <a:pt x="102868" y="2034847"/>
                  <a:pt x="11428" y="1943407"/>
                  <a:pt x="11428" y="1830606"/>
                </a:cubicBezTo>
                <a:lnTo>
                  <a:pt x="11428" y="22284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1750">
            <a:solidFill>
              <a:srgbClr val="1536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reeform 982"> 
				</p:cNvPr>
          <p:cNvSpPr/>
          <p:nvPr/>
        </p:nvSpPr>
        <p:spPr>
          <a:xfrm>
            <a:off x="5210175" y="1819275"/>
            <a:ext cx="1800225" cy="295275"/>
          </a:xfrm>
          <a:custGeom>
            <a:avLst/>
            <a:gdLst>
              <a:gd name="connsiteX0" fmla="*/ 9893 w 1800225"/>
              <a:gd name="connsiteY0" fmla="*/ 11836 h 295275"/>
              <a:gd name="connsiteX1" fmla="*/ 1809368 w 1800225"/>
              <a:gd name="connsiteY1" fmla="*/ 11836 h 295275"/>
              <a:gd name="connsiteX2" fmla="*/ 1809368 w 1800225"/>
              <a:gd name="connsiteY2" fmla="*/ 299872 h 295275"/>
              <a:gd name="connsiteX3" fmla="*/ 9893 w 1800225"/>
              <a:gd name="connsiteY3" fmla="*/ 299872 h 295275"/>
              <a:gd name="connsiteX4" fmla="*/ 9893 w 1800225"/>
              <a:gd name="connsiteY4" fmla="*/ 11836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25" h="295275">
                <a:moveTo>
                  <a:pt x="9893" y="11836"/>
                </a:moveTo>
                <a:lnTo>
                  <a:pt x="1809368" y="11836"/>
                </a:lnTo>
                <a:lnTo>
                  <a:pt x="1809368" y="299872"/>
                </a:lnTo>
                <a:lnTo>
                  <a:pt x="9893" y="299872"/>
                </a:lnTo>
                <a:lnTo>
                  <a:pt x="9893" y="11836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1750">
            <a:solidFill>
              <a:srgbClr val="1536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Freeform 983"> 
				</p:cNvPr>
          <p:cNvSpPr/>
          <p:nvPr/>
        </p:nvSpPr>
        <p:spPr>
          <a:xfrm>
            <a:off x="5353050" y="4552950"/>
            <a:ext cx="3562350" cy="1590675"/>
          </a:xfrm>
          <a:custGeom>
            <a:avLst/>
            <a:gdLst>
              <a:gd name="connsiteX0" fmla="*/ 11037 w 3562350"/>
              <a:gd name="connsiteY0" fmla="*/ 174782 h 1590675"/>
              <a:gd name="connsiteX1" fmla="*/ 171527 w 3562350"/>
              <a:gd name="connsiteY1" fmla="*/ 14292 h 1590675"/>
              <a:gd name="connsiteX2" fmla="*/ 3408885 w 3562350"/>
              <a:gd name="connsiteY2" fmla="*/ 14292 h 1590675"/>
              <a:gd name="connsiteX3" fmla="*/ 3569374 w 3562350"/>
              <a:gd name="connsiteY3" fmla="*/ 174782 h 1590675"/>
              <a:gd name="connsiteX4" fmla="*/ 3569374 w 3562350"/>
              <a:gd name="connsiteY4" fmla="*/ 1438140 h 1590675"/>
              <a:gd name="connsiteX5" fmla="*/ 3408885 w 3562350"/>
              <a:gd name="connsiteY5" fmla="*/ 1598630 h 1590675"/>
              <a:gd name="connsiteX6" fmla="*/ 171527 w 3562350"/>
              <a:gd name="connsiteY6" fmla="*/ 1598630 h 1590675"/>
              <a:gd name="connsiteX7" fmla="*/ 11037 w 3562350"/>
              <a:gd name="connsiteY7" fmla="*/ 1438140 h 1590675"/>
              <a:gd name="connsiteX8" fmla="*/ 11037 w 3562350"/>
              <a:gd name="connsiteY8" fmla="*/ 174782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2350" h="1590675">
                <a:moveTo>
                  <a:pt x="11037" y="174782"/>
                </a:moveTo>
                <a:cubicBezTo>
                  <a:pt x="11037" y="86149"/>
                  <a:pt x="82894" y="14292"/>
                  <a:pt x="171527" y="14292"/>
                </a:cubicBezTo>
                <a:lnTo>
                  <a:pt x="3408885" y="14292"/>
                </a:lnTo>
                <a:cubicBezTo>
                  <a:pt x="3497518" y="14292"/>
                  <a:pt x="3569374" y="86149"/>
                  <a:pt x="3569374" y="174782"/>
                </a:cubicBezTo>
                <a:lnTo>
                  <a:pt x="3569374" y="1438140"/>
                </a:lnTo>
                <a:cubicBezTo>
                  <a:pt x="3569374" y="1526786"/>
                  <a:pt x="3497518" y="1598630"/>
                  <a:pt x="3408885" y="1598630"/>
                </a:cubicBezTo>
                <a:lnTo>
                  <a:pt x="171527" y="1598630"/>
                </a:lnTo>
                <a:cubicBezTo>
                  <a:pt x="82894" y="1598630"/>
                  <a:pt x="11037" y="1526786"/>
                  <a:pt x="11037" y="1438140"/>
                </a:cubicBezTo>
                <a:lnTo>
                  <a:pt x="11037" y="17478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1750">
            <a:solidFill>
              <a:srgbClr val="1536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Freeform 984"> 
				</p:cNvPr>
          <p:cNvSpPr/>
          <p:nvPr/>
        </p:nvSpPr>
        <p:spPr>
          <a:xfrm>
            <a:off x="238125" y="1038225"/>
            <a:ext cx="9525" cy="5153025"/>
          </a:xfrm>
          <a:custGeom>
            <a:avLst/>
            <a:gdLst>
              <a:gd name="connsiteX0" fmla="*/ 10055 w 9525"/>
              <a:gd name="connsiteY0" fmla="*/ 5156920 h 5153025"/>
              <a:gd name="connsiteX1" fmla="*/ 10055 w 9525"/>
              <a:gd name="connsiteY1" fmla="*/ 13368 h 5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53025">
                <a:moveTo>
                  <a:pt x="10055" y="5156920"/>
                </a:moveTo>
                <a:lnTo>
                  <a:pt x="10055" y="13368"/>
                </a:lnTo>
              </a:path>
            </a:pathLst>
          </a:custGeom>
          <a:ln w="1270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reeform 985"> 
				</p:cNvPr>
          <p:cNvSpPr/>
          <p:nvPr/>
        </p:nvSpPr>
        <p:spPr>
          <a:xfrm>
            <a:off x="238125" y="6181725"/>
            <a:ext cx="4657725" cy="9525"/>
          </a:xfrm>
          <a:custGeom>
            <a:avLst/>
            <a:gdLst>
              <a:gd name="connsiteX0" fmla="*/ 13394 w 4657725"/>
              <a:gd name="connsiteY0" fmla="*/ 13420 h 9525"/>
              <a:gd name="connsiteX1" fmla="*/ 4662090 w 4657725"/>
              <a:gd name="connsiteY1" fmla="*/ 136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57725" h="9525">
                <a:moveTo>
                  <a:pt x="13394" y="13420"/>
                </a:moveTo>
                <a:lnTo>
                  <a:pt x="4662090" y="13648"/>
                </a:lnTo>
              </a:path>
            </a:pathLst>
          </a:custGeom>
          <a:ln w="1270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reeform 986"> 
				</p:cNvPr>
          <p:cNvSpPr/>
          <p:nvPr/>
        </p:nvSpPr>
        <p:spPr>
          <a:xfrm>
            <a:off x="4810125" y="6134100"/>
            <a:ext cx="85725" cy="104775"/>
          </a:xfrm>
          <a:custGeom>
            <a:avLst/>
            <a:gdLst>
              <a:gd name="connsiteX0" fmla="*/ 13898 w 85725"/>
              <a:gd name="connsiteY0" fmla="*/ 16809 h 104775"/>
              <a:gd name="connsiteX1" fmla="*/ 90099 w 85725"/>
              <a:gd name="connsiteY1" fmla="*/ 61273 h 104775"/>
              <a:gd name="connsiteX2" fmla="*/ 13885 w 85725"/>
              <a:gd name="connsiteY2" fmla="*/ 105709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104775">
                <a:moveTo>
                  <a:pt x="13898" y="16809"/>
                </a:moveTo>
                <a:lnTo>
                  <a:pt x="90099" y="61273"/>
                </a:lnTo>
                <a:lnTo>
                  <a:pt x="13885" y="105709"/>
                </a:lnTo>
              </a:path>
            </a:pathLst>
          </a:custGeom>
          <a:ln w="1270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reeform 987"> 
				</p:cNvPr>
          <p:cNvSpPr/>
          <p:nvPr/>
        </p:nvSpPr>
        <p:spPr>
          <a:xfrm>
            <a:off x="5238750" y="4333875"/>
            <a:ext cx="1809750" cy="304800"/>
          </a:xfrm>
          <a:custGeom>
            <a:avLst/>
            <a:gdLst>
              <a:gd name="connsiteX0" fmla="*/ 12636 w 1809750"/>
              <a:gd name="connsiteY0" fmla="*/ 17513 h 304800"/>
              <a:gd name="connsiteX1" fmla="*/ 1812111 w 1809750"/>
              <a:gd name="connsiteY1" fmla="*/ 17513 h 304800"/>
              <a:gd name="connsiteX2" fmla="*/ 1812111 w 1809750"/>
              <a:gd name="connsiteY2" fmla="*/ 305549 h 304800"/>
              <a:gd name="connsiteX3" fmla="*/ 12636 w 1809750"/>
              <a:gd name="connsiteY3" fmla="*/ 305549 h 304800"/>
              <a:gd name="connsiteX4" fmla="*/ 12636 w 1809750"/>
              <a:gd name="connsiteY4" fmla="*/ 17513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0" h="304800">
                <a:moveTo>
                  <a:pt x="12636" y="17513"/>
                </a:moveTo>
                <a:lnTo>
                  <a:pt x="1812111" y="17513"/>
                </a:lnTo>
                <a:lnTo>
                  <a:pt x="1812111" y="305549"/>
                </a:lnTo>
                <a:lnTo>
                  <a:pt x="12636" y="305549"/>
                </a:lnTo>
                <a:lnTo>
                  <a:pt x="12636" y="1751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1750">
            <a:solidFill>
              <a:srgbClr val="1536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reeform 988"> 
				</p:cNvPr>
          <p:cNvSpPr/>
          <p:nvPr/>
        </p:nvSpPr>
        <p:spPr>
          <a:xfrm>
            <a:off x="885825" y="5438775"/>
            <a:ext cx="4181475" cy="800100"/>
          </a:xfrm>
          <a:custGeom>
            <a:avLst/>
            <a:gdLst>
              <a:gd name="connsiteX0" fmla="*/ 13766 w 4181475"/>
              <a:gd name="connsiteY0" fmla="*/ 15976 h 800100"/>
              <a:gd name="connsiteX1" fmla="*/ 4190225 w 4181475"/>
              <a:gd name="connsiteY1" fmla="*/ 15976 h 800100"/>
              <a:gd name="connsiteX2" fmla="*/ 4190225 w 4181475"/>
              <a:gd name="connsiteY2" fmla="*/ 800810 h 800100"/>
              <a:gd name="connsiteX3" fmla="*/ 13766 w 4181475"/>
              <a:gd name="connsiteY3" fmla="*/ 800810 h 800100"/>
              <a:gd name="connsiteX4" fmla="*/ 13766 w 4181475"/>
              <a:gd name="connsiteY4" fmla="*/ 15976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5" h="800100">
                <a:moveTo>
                  <a:pt x="13766" y="15976"/>
                </a:moveTo>
                <a:lnTo>
                  <a:pt x="4190225" y="15976"/>
                </a:lnTo>
                <a:lnTo>
                  <a:pt x="4190225" y="800810"/>
                </a:lnTo>
                <a:lnTo>
                  <a:pt x="13766" y="800810"/>
                </a:lnTo>
                <a:lnTo>
                  <a:pt x="13766" y="1597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0" name="Picture 99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991" name="Picture 99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992" name="Picture 99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942975"/>
            <a:ext cx="5048250" cy="4924425"/>
          </a:xfrm>
          <a:prstGeom prst="rect">
            <a:avLst/>
          </a:prstGeom>
        </p:spPr>
      </p:pic>
      <p:pic>
        <p:nvPicPr>
          <p:cNvPr id="993" name="Picture 99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0" y="1057275"/>
            <a:ext cx="3352800" cy="5048250"/>
          </a:xfrm>
          <a:prstGeom prst="rect">
            <a:avLst/>
          </a:prstGeom>
        </p:spPr>
      </p:pic>
      <p:sp>
        <p:nvSpPr>
          <p:cNvPr id="993" name="TextBox 993"/>
          <p:cNvSpPr txBox="1"/>
          <p:nvPr/>
        </p:nvSpPr>
        <p:spPr>
          <a:xfrm>
            <a:off x="777240" y="106505"/>
            <a:ext cx="3341173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Penetration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994" name="TextBox 994"/>
          <p:cNvSpPr txBox="1"/>
          <p:nvPr/>
        </p:nvSpPr>
        <p:spPr>
          <a:xfrm>
            <a:off x="120636" y="741819"/>
            <a:ext cx="830287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Million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subscriptions</a:t>
            </a:r>
          </a:p>
        </p:txBody>
      </p:sp>
      <p:sp>
        <p:nvSpPr>
          <p:cNvPr id="995" name="TextBox 995"/>
          <p:cNvSpPr txBox="1"/>
          <p:nvPr/>
        </p:nvSpPr>
        <p:spPr>
          <a:xfrm>
            <a:off x="4158400" y="1221212"/>
            <a:ext cx="296807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4.19</a:t>
            </a:r>
          </a:p>
        </p:txBody>
      </p:sp>
      <p:sp>
        <p:nvSpPr>
          <p:cNvPr id="996" name="TextBox 996"/>
          <p:cNvSpPr txBox="1"/>
          <p:nvPr/>
        </p:nvSpPr>
        <p:spPr>
          <a:xfrm>
            <a:off x="3436189" y="1986888"/>
            <a:ext cx="296807" cy="140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4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3.45</a:t>
            </a:r>
          </a:p>
        </p:txBody>
      </p:sp>
      <p:sp>
        <p:nvSpPr>
          <p:cNvPr id="997" name="TextBox 997"/>
          <p:cNvSpPr txBox="1"/>
          <p:nvPr/>
        </p:nvSpPr>
        <p:spPr>
          <a:xfrm>
            <a:off x="5630322" y="1870727"/>
            <a:ext cx="97819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Multi-Device</a:t>
            </a:r>
          </a:p>
        </p:txBody>
      </p:sp>
      <p:sp>
        <p:nvSpPr>
          <p:cNvPr id="998" name="TextBox 998"/>
          <p:cNvSpPr txBox="1"/>
          <p:nvPr/>
        </p:nvSpPr>
        <p:spPr>
          <a:xfrm>
            <a:off x="1457422" y="2182690"/>
            <a:ext cx="1518962" cy="546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1123">
              <a:lnSpc>
                <a:spcPts val="1898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2.86</a:t>
            </a:r>
          </a:p>
        </p:txBody>
      </p:sp>
      <p:sp>
        <p:nvSpPr>
          <p:cNvPr id="999" name="TextBox 999"/>
          <p:cNvSpPr txBox="1"/>
          <p:nvPr/>
        </p:nvSpPr>
        <p:spPr>
          <a:xfrm>
            <a:off x="4388304" y="2764562"/>
            <a:ext cx="378709" cy="1783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4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3.00</a:t>
            </a:r>
          </a:p>
        </p:txBody>
      </p:sp>
      <p:sp>
        <p:nvSpPr>
          <p:cNvPr id="1000" name="TextBox 1000"/>
          <p:cNvSpPr txBox="1"/>
          <p:nvPr/>
        </p:nvSpPr>
        <p:spPr>
          <a:xfrm>
            <a:off x="5624817" y="2541617"/>
            <a:ext cx="353795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Tuner</a:t>
            </a:r>
          </a:p>
          <a:p>
            <a:pPr indent="607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(STB)</a:t>
            </a:r>
          </a:p>
        </p:txBody>
      </p:sp>
      <p:sp>
        <p:nvSpPr>
          <p:cNvPr id="1001" name="TextBox 1001"/>
          <p:cNvSpPr txBox="1"/>
          <p:nvPr/>
        </p:nvSpPr>
        <p:spPr>
          <a:xfrm>
            <a:off x="6259048" y="2577794"/>
            <a:ext cx="163547" cy="1496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1002" name="TextBox 1002"/>
          <p:cNvSpPr txBox="1"/>
          <p:nvPr/>
        </p:nvSpPr>
        <p:spPr>
          <a:xfrm>
            <a:off x="6675460" y="2577794"/>
            <a:ext cx="789561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9246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Built-in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tuner</a:t>
            </a:r>
          </a:p>
        </p:txBody>
      </p:sp>
      <p:sp>
        <p:nvSpPr>
          <p:cNvPr id="1003" name="TextBox 1003"/>
          <p:cNvSpPr txBox="1"/>
          <p:nvPr/>
        </p:nvSpPr>
        <p:spPr>
          <a:xfrm>
            <a:off x="7581502" y="2624569"/>
            <a:ext cx="1237876" cy="126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New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STB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for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Smart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TV</a:t>
            </a:r>
          </a:p>
        </p:txBody>
      </p:sp>
      <p:sp>
        <p:nvSpPr>
          <p:cNvPr id="1004" name="TextBox 1004"/>
          <p:cNvSpPr txBox="1"/>
          <p:nvPr/>
        </p:nvSpPr>
        <p:spPr>
          <a:xfrm>
            <a:off x="1821974" y="3453464"/>
            <a:ext cx="296807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2.01</a:t>
            </a:r>
          </a:p>
        </p:txBody>
      </p:sp>
      <p:sp>
        <p:nvSpPr>
          <p:cNvPr id="1005" name="TextBox 1005"/>
          <p:cNvSpPr txBox="1"/>
          <p:nvPr/>
        </p:nvSpPr>
        <p:spPr>
          <a:xfrm>
            <a:off x="3596260" y="3340676"/>
            <a:ext cx="378709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2.45</a:t>
            </a:r>
          </a:p>
        </p:txBody>
      </p:sp>
      <p:sp>
        <p:nvSpPr>
          <p:cNvPr id="1006" name="TextBox 1006"/>
          <p:cNvSpPr txBox="1"/>
          <p:nvPr/>
        </p:nvSpPr>
        <p:spPr>
          <a:xfrm>
            <a:off x="5703496" y="3447427"/>
            <a:ext cx="1497912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Smartphones,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tablet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PCs</a:t>
            </a:r>
          </a:p>
        </p:txBody>
      </p:sp>
      <p:sp>
        <p:nvSpPr>
          <p:cNvPr id="1007" name="TextBox 1007"/>
          <p:cNvSpPr txBox="1"/>
          <p:nvPr/>
        </p:nvSpPr>
        <p:spPr>
          <a:xfrm>
            <a:off x="7923361" y="3448755"/>
            <a:ext cx="643255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PC/NotePC</a:t>
            </a:r>
          </a:p>
        </p:txBody>
      </p:sp>
      <p:sp>
        <p:nvSpPr>
          <p:cNvPr id="1008" name="TextBox 1008"/>
          <p:cNvSpPr txBox="1"/>
          <p:nvPr/>
        </p:nvSpPr>
        <p:spPr>
          <a:xfrm>
            <a:off x="1029799" y="4219140"/>
            <a:ext cx="296807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1.28</a:t>
            </a:r>
          </a:p>
        </p:txBody>
      </p:sp>
      <p:sp>
        <p:nvSpPr>
          <p:cNvPr id="1009" name="TextBox 1009"/>
          <p:cNvSpPr txBox="1"/>
          <p:nvPr/>
        </p:nvSpPr>
        <p:spPr>
          <a:xfrm>
            <a:off x="2012171" y="4368443"/>
            <a:ext cx="378709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1.41</a:t>
            </a:r>
          </a:p>
        </p:txBody>
      </p:sp>
      <p:sp>
        <p:nvSpPr>
          <p:cNvPr id="1010" name="TextBox 1010"/>
          <p:cNvSpPr txBox="1"/>
          <p:nvPr/>
        </p:nvSpPr>
        <p:spPr>
          <a:xfrm>
            <a:off x="2778804" y="3772716"/>
            <a:ext cx="937247" cy="7575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411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2.00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61"/>
              </a:lnSpc>
            </a:pPr>
            <a:r>
              <a:rPr lang="en-US" altLang="zh-CN" sz="1800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1800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1011" name="TextBox 1011"/>
          <p:cNvSpPr txBox="1"/>
          <p:nvPr/>
        </p:nvSpPr>
        <p:spPr>
          <a:xfrm>
            <a:off x="5635695" y="3880156"/>
            <a:ext cx="1145761" cy="720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51847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Navigation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9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Multi-Service</a:t>
            </a:r>
          </a:p>
        </p:txBody>
      </p:sp>
      <p:sp>
        <p:nvSpPr>
          <p:cNvPr id="1012" name="TextBox 1012"/>
          <p:cNvSpPr txBox="1"/>
          <p:nvPr/>
        </p:nvSpPr>
        <p:spPr>
          <a:xfrm>
            <a:off x="418632" y="4735666"/>
            <a:ext cx="296807" cy="1402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03"/>
              </a:lnSpc>
            </a:pPr>
            <a:r>
              <a:rPr lang="en-US" altLang="zh-CN" sz="11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0.63</a:t>
            </a:r>
          </a:p>
        </p:txBody>
      </p:sp>
      <p:sp>
        <p:nvSpPr>
          <p:cNvPr id="1013" name="TextBox 1013"/>
          <p:cNvSpPr txBox="1"/>
          <p:nvPr/>
        </p:nvSpPr>
        <p:spPr>
          <a:xfrm>
            <a:off x="1148090" y="4841494"/>
            <a:ext cx="378709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1.01</a:t>
            </a:r>
          </a:p>
        </p:txBody>
      </p:sp>
      <p:sp>
        <p:nvSpPr>
          <p:cNvPr id="1014" name="TextBox 1014"/>
          <p:cNvSpPr txBox="1"/>
          <p:nvPr/>
        </p:nvSpPr>
        <p:spPr>
          <a:xfrm>
            <a:off x="8472455" y="4888472"/>
            <a:ext cx="365935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music</a:t>
            </a:r>
          </a:p>
        </p:txBody>
      </p:sp>
      <p:sp>
        <p:nvSpPr>
          <p:cNvPr id="1015" name="TextBox 1015"/>
          <p:cNvSpPr txBox="1"/>
          <p:nvPr/>
        </p:nvSpPr>
        <p:spPr>
          <a:xfrm>
            <a:off x="6002698" y="5011549"/>
            <a:ext cx="331657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cb98"/>
                </a:solidFill>
                <a:latin typeface="Arial" charset="0"/>
                <a:cs typeface="Arial" charset="0"/>
              </a:rPr>
              <a:t>video</a:t>
            </a:r>
          </a:p>
        </p:txBody>
      </p:sp>
      <p:sp>
        <p:nvSpPr>
          <p:cNvPr id="1016" name="TextBox 1016"/>
          <p:cNvSpPr txBox="1"/>
          <p:nvPr/>
        </p:nvSpPr>
        <p:spPr>
          <a:xfrm>
            <a:off x="418632" y="5312584"/>
            <a:ext cx="378709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0.55</a:t>
            </a:r>
          </a:p>
        </p:txBody>
      </p:sp>
      <p:sp>
        <p:nvSpPr>
          <p:cNvPr id="1017" name="TextBox 1017"/>
          <p:cNvSpPr txBox="1"/>
          <p:nvPr/>
        </p:nvSpPr>
        <p:spPr>
          <a:xfrm>
            <a:off x="7592449" y="5146516"/>
            <a:ext cx="163547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98cb"/>
                </a:solidFill>
                <a:latin typeface="Arial" charset="0"/>
                <a:cs typeface="Arial" charset="0"/>
              </a:rPr>
              <a:t>TV</a:t>
            </a:r>
          </a:p>
        </p:txBody>
      </p:sp>
      <p:sp>
        <p:nvSpPr>
          <p:cNvPr id="1018" name="TextBox 1018"/>
          <p:cNvSpPr txBox="1"/>
          <p:nvPr/>
        </p:nvSpPr>
        <p:spPr>
          <a:xfrm>
            <a:off x="8341283" y="5227850"/>
            <a:ext cx="303323" cy="1496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32cb32"/>
                </a:solidFill>
                <a:latin typeface="Arial" charset="0"/>
                <a:cs typeface="Arial" charset="0"/>
              </a:rPr>
              <a:t>book</a:t>
            </a:r>
          </a:p>
        </p:txBody>
      </p:sp>
      <p:sp>
        <p:nvSpPr>
          <p:cNvPr id="1019" name="TextBox 1019"/>
          <p:cNvSpPr txBox="1"/>
          <p:nvPr/>
        </p:nvSpPr>
        <p:spPr>
          <a:xfrm>
            <a:off x="935592" y="5503744"/>
            <a:ext cx="3738890" cy="6821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Hikari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VOD,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terrestrial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broadcasting,</a:t>
            </a:r>
          </a:p>
          <a:p>
            <a:pPr indent="714756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broadcasting,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multi-channel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broadcasting</a:t>
            </a:r>
          </a:p>
          <a:p>
            <a:pPr indent="0">
              <a:lnSpc>
                <a:spcPts val="15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FLET’S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TV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terrestrial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broadcasting,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digital</a:t>
            </a:r>
          </a:p>
          <a:p>
            <a:pPr indent="715573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broadcasting,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multi-channel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broadcasting(optional),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indent="715573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Frequency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1020" name="TextBox 1020"/>
          <p:cNvSpPr txBox="1"/>
          <p:nvPr/>
        </p:nvSpPr>
        <p:spPr>
          <a:xfrm>
            <a:off x="6623648" y="5474130"/>
            <a:ext cx="492553" cy="6399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fe0065"/>
                </a:solidFill>
                <a:latin typeface="Arial" charset="0"/>
                <a:cs typeface="Arial" charset="0"/>
              </a:rPr>
              <a:t>karaoke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1656">
              <a:lnSpc>
                <a:spcPts val="1860"/>
              </a:lnSpc>
            </a:pPr>
            <a:r>
              <a:rPr lang="en-US" altLang="zh-CN" sz="996" dirty="0" smtClean="0">
                <a:solidFill>
                  <a:srgbClr val="0032cb"/>
                </a:solidFill>
                <a:latin typeface="Arial" charset="0"/>
                <a:cs typeface="Arial" charset="0"/>
              </a:rPr>
              <a:t>game</a:t>
            </a:r>
          </a:p>
        </p:txBody>
      </p:sp>
      <p:sp>
        <p:nvSpPr>
          <p:cNvPr id="1021" name="TextBox 1021"/>
          <p:cNvSpPr txBox="1"/>
          <p:nvPr/>
        </p:nvSpPr>
        <p:spPr>
          <a:xfrm>
            <a:off x="8279935" y="5565963"/>
            <a:ext cx="668253" cy="3551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6500fe"/>
                </a:solidFill>
                <a:latin typeface="Arial" charset="0"/>
                <a:cs typeface="Arial" charset="0"/>
              </a:rPr>
              <a:t>application</a:t>
            </a:r>
          </a:p>
          <a:p>
            <a:pPr indent="22389">
              <a:lnSpc>
                <a:spcPts val="1618"/>
              </a:lnSpc>
            </a:pPr>
            <a:r>
              <a:rPr lang="en-US" altLang="zh-CN" sz="996" dirty="0" smtClean="0">
                <a:solidFill>
                  <a:srgbClr val="fe9800"/>
                </a:solidFill>
                <a:latin typeface="Arial" charset="0"/>
                <a:cs typeface="Arial" charset="0"/>
              </a:rPr>
              <a:t>shopping</a:t>
            </a:r>
          </a:p>
        </p:txBody>
      </p:sp>
      <p:sp>
        <p:nvSpPr>
          <p:cNvPr id="1022" name="TextBox 1022"/>
          <p:cNvSpPr txBox="1"/>
          <p:nvPr/>
        </p:nvSpPr>
        <p:spPr>
          <a:xfrm>
            <a:off x="317831" y="6263223"/>
            <a:ext cx="475471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023" name="TextBox 1023"/>
          <p:cNvSpPr txBox="1"/>
          <p:nvPr/>
        </p:nvSpPr>
        <p:spPr>
          <a:xfrm>
            <a:off x="1109924" y="6263223"/>
            <a:ext cx="475471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024" name="TextBox 1024"/>
          <p:cNvSpPr txBox="1"/>
          <p:nvPr/>
        </p:nvSpPr>
        <p:spPr>
          <a:xfrm>
            <a:off x="1902017" y="6263223"/>
            <a:ext cx="475471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025" name="TextBox 1025"/>
          <p:cNvSpPr txBox="1"/>
          <p:nvPr/>
        </p:nvSpPr>
        <p:spPr>
          <a:xfrm>
            <a:off x="2694110" y="6263223"/>
            <a:ext cx="475471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026" name="TextBox 1026"/>
          <p:cNvSpPr txBox="1"/>
          <p:nvPr/>
        </p:nvSpPr>
        <p:spPr>
          <a:xfrm>
            <a:off x="3485443" y="6263223"/>
            <a:ext cx="475473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027" name="TextBox 1027"/>
          <p:cNvSpPr txBox="1"/>
          <p:nvPr/>
        </p:nvSpPr>
        <p:spPr>
          <a:xfrm>
            <a:off x="4283734" y="6263223"/>
            <a:ext cx="543292" cy="126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1028" name="TextBox 1028"/>
          <p:cNvSpPr txBox="1"/>
          <p:nvPr/>
        </p:nvSpPr>
        <p:spPr>
          <a:xfrm>
            <a:off x="124460" y="6431976"/>
            <a:ext cx="1453092" cy="374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Year/month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76">
              <a:lnSpc>
                <a:spcPts val="89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029" name="TextBox 1029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030" name="TextBox 1030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 
				</p:cNvPr>
          <p:cNvSpPr/>
          <p:nvPr/>
        </p:nvSpPr>
        <p:spPr>
          <a:xfrm>
            <a:off x="1333500" y="3343275"/>
            <a:ext cx="7696200" cy="19050"/>
          </a:xfrm>
          <a:custGeom>
            <a:avLst/>
            <a:gdLst>
              <a:gd name="connsiteX0" fmla="*/ 16988 w 7696200"/>
              <a:gd name="connsiteY0" fmla="*/ 13717 h 19050"/>
              <a:gd name="connsiteX1" fmla="*/ 7689985 w 7696200"/>
              <a:gd name="connsiteY1" fmla="*/ 13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6200" h="19050">
                <a:moveTo>
                  <a:pt x="16988" y="13717"/>
                </a:moveTo>
                <a:lnTo>
                  <a:pt x="7689985" y="13717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751136" y="2970528"/>
            <a:ext cx="3746571" cy="31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19"/>
              </a:lnSpc>
            </a:pP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Targets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103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400300"/>
            <a:ext cx="504825" cy="28575"/>
          </a:xfrm>
          <a:prstGeom prst="rect">
            <a:avLst/>
          </a:prstGeom>
        </p:spPr>
      </p:pic>
      <p:sp>
        <p:nvSpPr>
          <p:cNvPr id="1032" name="Freeform 1032"> 
				</p:cNvPr>
          <p:cNvSpPr/>
          <p:nvPr/>
        </p:nvSpPr>
        <p:spPr>
          <a:xfrm>
            <a:off x="1304925" y="2771775"/>
            <a:ext cx="2047875" cy="723900"/>
          </a:xfrm>
          <a:custGeom>
            <a:avLst/>
            <a:gdLst>
              <a:gd name="connsiteX0" fmla="*/ 14287 w 2047875"/>
              <a:gd name="connsiteY0" fmla="*/ 366712 h 723900"/>
              <a:gd name="connsiteX1" fmla="*/ 396087 w 2047875"/>
              <a:gd name="connsiteY1" fmla="*/ 9525 h 723900"/>
              <a:gd name="connsiteX2" fmla="*/ 396087 w 2047875"/>
              <a:gd name="connsiteY2" fmla="*/ 196850 h 723900"/>
              <a:gd name="connsiteX3" fmla="*/ 2051050 w 2047875"/>
              <a:gd name="connsiteY3" fmla="*/ 196850 h 723900"/>
              <a:gd name="connsiteX4" fmla="*/ 2051050 w 2047875"/>
              <a:gd name="connsiteY4" fmla="*/ 536575 h 723900"/>
              <a:gd name="connsiteX5" fmla="*/ 396087 w 2047875"/>
              <a:gd name="connsiteY5" fmla="*/ 536575 h 723900"/>
              <a:gd name="connsiteX6" fmla="*/ 396087 w 2047875"/>
              <a:gd name="connsiteY6" fmla="*/ 723900 h 723900"/>
              <a:gd name="connsiteX7" fmla="*/ 14287 w 2047875"/>
              <a:gd name="connsiteY7" fmla="*/ 366712 h 723900"/>
              <a:gd name="connsiteX8" fmla="*/ 14287 w 2047875"/>
              <a:gd name="connsiteY8" fmla="*/ 366712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875" h="723900">
                <a:moveTo>
                  <a:pt x="14287" y="366712"/>
                </a:moveTo>
                <a:lnTo>
                  <a:pt x="396087" y="9525"/>
                </a:lnTo>
                <a:lnTo>
                  <a:pt x="396087" y="196850"/>
                </a:lnTo>
                <a:lnTo>
                  <a:pt x="2051050" y="196850"/>
                </a:lnTo>
                <a:lnTo>
                  <a:pt x="2051050" y="536575"/>
                </a:lnTo>
                <a:lnTo>
                  <a:pt x="396087" y="536575"/>
                </a:lnTo>
                <a:lnTo>
                  <a:pt x="396087" y="723900"/>
                </a:lnTo>
                <a:lnTo>
                  <a:pt x="14287" y="366712"/>
                </a:lnTo>
                <a:lnTo>
                  <a:pt x="14287" y="3667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87cb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3"> 
				</p:cNvPr>
          <p:cNvSpPr/>
          <p:nvPr/>
        </p:nvSpPr>
        <p:spPr>
          <a:xfrm>
            <a:off x="1304925" y="4000500"/>
            <a:ext cx="2047875" cy="723900"/>
          </a:xfrm>
          <a:custGeom>
            <a:avLst/>
            <a:gdLst>
              <a:gd name="connsiteX0" fmla="*/ 14287 w 2047875"/>
              <a:gd name="connsiteY0" fmla="*/ 366712 h 723900"/>
              <a:gd name="connsiteX1" fmla="*/ 396087 w 2047875"/>
              <a:gd name="connsiteY1" fmla="*/ 9525 h 723900"/>
              <a:gd name="connsiteX2" fmla="*/ 396087 w 2047875"/>
              <a:gd name="connsiteY2" fmla="*/ 196850 h 723900"/>
              <a:gd name="connsiteX3" fmla="*/ 2051050 w 2047875"/>
              <a:gd name="connsiteY3" fmla="*/ 196850 h 723900"/>
              <a:gd name="connsiteX4" fmla="*/ 2051050 w 2047875"/>
              <a:gd name="connsiteY4" fmla="*/ 536575 h 723900"/>
              <a:gd name="connsiteX5" fmla="*/ 396087 w 2047875"/>
              <a:gd name="connsiteY5" fmla="*/ 536575 h 723900"/>
              <a:gd name="connsiteX6" fmla="*/ 396087 w 2047875"/>
              <a:gd name="connsiteY6" fmla="*/ 723900 h 723900"/>
              <a:gd name="connsiteX7" fmla="*/ 14287 w 2047875"/>
              <a:gd name="connsiteY7" fmla="*/ 366712 h 723900"/>
              <a:gd name="connsiteX8" fmla="*/ 14287 w 2047875"/>
              <a:gd name="connsiteY8" fmla="*/ 366712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875" h="723900">
                <a:moveTo>
                  <a:pt x="14287" y="366712"/>
                </a:moveTo>
                <a:lnTo>
                  <a:pt x="396087" y="9525"/>
                </a:lnTo>
                <a:lnTo>
                  <a:pt x="396087" y="196850"/>
                </a:lnTo>
                <a:lnTo>
                  <a:pt x="2051050" y="196850"/>
                </a:lnTo>
                <a:lnTo>
                  <a:pt x="2051050" y="536575"/>
                </a:lnTo>
                <a:lnTo>
                  <a:pt x="396087" y="536575"/>
                </a:lnTo>
                <a:lnTo>
                  <a:pt x="396087" y="723900"/>
                </a:lnTo>
                <a:lnTo>
                  <a:pt x="14287" y="366712"/>
                </a:lnTo>
                <a:lnTo>
                  <a:pt x="14287" y="3667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87cb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1034"> 
				</p:cNvPr>
          <p:cNvSpPr/>
          <p:nvPr/>
        </p:nvSpPr>
        <p:spPr>
          <a:xfrm>
            <a:off x="1304925" y="5219700"/>
            <a:ext cx="2047875" cy="723900"/>
          </a:xfrm>
          <a:custGeom>
            <a:avLst/>
            <a:gdLst>
              <a:gd name="connsiteX0" fmla="*/ 14287 w 2047875"/>
              <a:gd name="connsiteY0" fmla="*/ 368301 h 723900"/>
              <a:gd name="connsiteX1" fmla="*/ 396087 w 2047875"/>
              <a:gd name="connsiteY1" fmla="*/ 11114 h 723900"/>
              <a:gd name="connsiteX2" fmla="*/ 396087 w 2047875"/>
              <a:gd name="connsiteY2" fmla="*/ 198439 h 723900"/>
              <a:gd name="connsiteX3" fmla="*/ 2051050 w 2047875"/>
              <a:gd name="connsiteY3" fmla="*/ 198439 h 723900"/>
              <a:gd name="connsiteX4" fmla="*/ 2051050 w 2047875"/>
              <a:gd name="connsiteY4" fmla="*/ 538163 h 723900"/>
              <a:gd name="connsiteX5" fmla="*/ 396087 w 2047875"/>
              <a:gd name="connsiteY5" fmla="*/ 538163 h 723900"/>
              <a:gd name="connsiteX6" fmla="*/ 396087 w 2047875"/>
              <a:gd name="connsiteY6" fmla="*/ 725489 h 723900"/>
              <a:gd name="connsiteX7" fmla="*/ 14287 w 2047875"/>
              <a:gd name="connsiteY7" fmla="*/ 368301 h 723900"/>
              <a:gd name="connsiteX8" fmla="*/ 14287 w 2047875"/>
              <a:gd name="connsiteY8" fmla="*/ 368301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875" h="723900">
                <a:moveTo>
                  <a:pt x="14287" y="368301"/>
                </a:moveTo>
                <a:lnTo>
                  <a:pt x="396087" y="11114"/>
                </a:lnTo>
                <a:lnTo>
                  <a:pt x="396087" y="198439"/>
                </a:lnTo>
                <a:lnTo>
                  <a:pt x="2051050" y="198439"/>
                </a:lnTo>
                <a:lnTo>
                  <a:pt x="2051050" y="538163"/>
                </a:lnTo>
                <a:lnTo>
                  <a:pt x="396087" y="538163"/>
                </a:lnTo>
                <a:lnTo>
                  <a:pt x="396087" y="725489"/>
                </a:lnTo>
                <a:lnTo>
                  <a:pt x="14287" y="368301"/>
                </a:lnTo>
                <a:lnTo>
                  <a:pt x="14287" y="36830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487cb9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 1035"> 
				</p:cNvPr>
          <p:cNvSpPr/>
          <p:nvPr/>
        </p:nvSpPr>
        <p:spPr>
          <a:xfrm>
            <a:off x="409575" y="2362200"/>
            <a:ext cx="714375" cy="28575"/>
          </a:xfrm>
          <a:custGeom>
            <a:avLst/>
            <a:gdLst>
              <a:gd name="connsiteX0" fmla="*/ 543561 w 714375"/>
              <a:gd name="connsiteY0" fmla="*/ 16885 h 28575"/>
              <a:gd name="connsiteX1" fmla="*/ 366396 w 714375"/>
              <a:gd name="connsiteY1" fmla="*/ 16885 h 28575"/>
              <a:gd name="connsiteX2" fmla="*/ 189231 w 714375"/>
              <a:gd name="connsiteY2" fmla="*/ 16885 h 28575"/>
              <a:gd name="connsiteX3" fmla="*/ 12066 w 714375"/>
              <a:gd name="connsiteY3" fmla="*/ 16885 h 28575"/>
              <a:gd name="connsiteX4" fmla="*/ 12066 w 714375"/>
              <a:gd name="connsiteY4" fmla="*/ 29077 h 28575"/>
              <a:gd name="connsiteX5" fmla="*/ 189231 w 714375"/>
              <a:gd name="connsiteY5" fmla="*/ 29077 h 28575"/>
              <a:gd name="connsiteX6" fmla="*/ 366396 w 714375"/>
              <a:gd name="connsiteY6" fmla="*/ 29077 h 28575"/>
              <a:gd name="connsiteX7" fmla="*/ 543561 w 714375"/>
              <a:gd name="connsiteY7" fmla="*/ 29077 h 28575"/>
              <a:gd name="connsiteX8" fmla="*/ 720726 w 714375"/>
              <a:gd name="connsiteY8" fmla="*/ 29077 h 28575"/>
              <a:gd name="connsiteX9" fmla="*/ 720726 w 714375"/>
              <a:gd name="connsiteY9" fmla="*/ 16885 h 28575"/>
              <a:gd name="connsiteX10" fmla="*/ 543561 w 714375"/>
              <a:gd name="connsiteY10" fmla="*/ 1688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375" h="28575">
                <a:moveTo>
                  <a:pt x="543561" y="16885"/>
                </a:moveTo>
                <a:lnTo>
                  <a:pt x="366396" y="16885"/>
                </a:lnTo>
                <a:lnTo>
                  <a:pt x="189231" y="16885"/>
                </a:lnTo>
                <a:lnTo>
                  <a:pt x="12066" y="16885"/>
                </a:lnTo>
                <a:lnTo>
                  <a:pt x="12066" y="29077"/>
                </a:lnTo>
                <a:lnTo>
                  <a:pt x="189231" y="29077"/>
                </a:lnTo>
                <a:lnTo>
                  <a:pt x="366396" y="29077"/>
                </a:lnTo>
                <a:lnTo>
                  <a:pt x="543561" y="29077"/>
                </a:lnTo>
                <a:lnTo>
                  <a:pt x="720726" y="29077"/>
                </a:lnTo>
                <a:lnTo>
                  <a:pt x="720726" y="16885"/>
                </a:lnTo>
                <a:lnTo>
                  <a:pt x="543561" y="168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6"> 
				</p:cNvPr>
          <p:cNvSpPr/>
          <p:nvPr/>
        </p:nvSpPr>
        <p:spPr>
          <a:xfrm>
            <a:off x="3962400" y="2362200"/>
            <a:ext cx="1571625" cy="28575"/>
          </a:xfrm>
          <a:custGeom>
            <a:avLst/>
            <a:gdLst>
              <a:gd name="connsiteX0" fmla="*/ 1187763 w 1571625"/>
              <a:gd name="connsiteY0" fmla="*/ 16885 h 28575"/>
              <a:gd name="connsiteX1" fmla="*/ 795333 w 1571625"/>
              <a:gd name="connsiteY1" fmla="*/ 16885 h 28575"/>
              <a:gd name="connsiteX2" fmla="*/ 402916 w 1571625"/>
              <a:gd name="connsiteY2" fmla="*/ 16885 h 28575"/>
              <a:gd name="connsiteX3" fmla="*/ 10473 w 1571625"/>
              <a:gd name="connsiteY3" fmla="*/ 16885 h 28575"/>
              <a:gd name="connsiteX4" fmla="*/ 10473 w 1571625"/>
              <a:gd name="connsiteY4" fmla="*/ 29077 h 28575"/>
              <a:gd name="connsiteX5" fmla="*/ 402916 w 1571625"/>
              <a:gd name="connsiteY5" fmla="*/ 29077 h 28575"/>
              <a:gd name="connsiteX6" fmla="*/ 795333 w 1571625"/>
              <a:gd name="connsiteY6" fmla="*/ 29077 h 28575"/>
              <a:gd name="connsiteX7" fmla="*/ 1187763 w 1571625"/>
              <a:gd name="connsiteY7" fmla="*/ 29077 h 28575"/>
              <a:gd name="connsiteX8" fmla="*/ 1580206 w 1571625"/>
              <a:gd name="connsiteY8" fmla="*/ 29077 h 28575"/>
              <a:gd name="connsiteX9" fmla="*/ 1580206 w 1571625"/>
              <a:gd name="connsiteY9" fmla="*/ 16885 h 28575"/>
              <a:gd name="connsiteX10" fmla="*/ 1187763 w 1571625"/>
              <a:gd name="connsiteY10" fmla="*/ 1688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1625" h="28575">
                <a:moveTo>
                  <a:pt x="1187763" y="16885"/>
                </a:moveTo>
                <a:lnTo>
                  <a:pt x="795333" y="16885"/>
                </a:lnTo>
                <a:lnTo>
                  <a:pt x="402916" y="16885"/>
                </a:lnTo>
                <a:lnTo>
                  <a:pt x="10473" y="16885"/>
                </a:lnTo>
                <a:lnTo>
                  <a:pt x="10473" y="29077"/>
                </a:lnTo>
                <a:lnTo>
                  <a:pt x="402916" y="29077"/>
                </a:lnTo>
                <a:lnTo>
                  <a:pt x="795333" y="29077"/>
                </a:lnTo>
                <a:lnTo>
                  <a:pt x="1187763" y="29077"/>
                </a:lnTo>
                <a:lnTo>
                  <a:pt x="1580206" y="29077"/>
                </a:lnTo>
                <a:lnTo>
                  <a:pt x="1580206" y="16885"/>
                </a:lnTo>
                <a:lnTo>
                  <a:pt x="1187763" y="1688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1037"> 
				</p:cNvPr>
          <p:cNvSpPr/>
          <p:nvPr/>
        </p:nvSpPr>
        <p:spPr>
          <a:xfrm>
            <a:off x="6353175" y="3124200"/>
            <a:ext cx="1552575" cy="2457450"/>
          </a:xfrm>
          <a:custGeom>
            <a:avLst/>
            <a:gdLst>
              <a:gd name="connsiteX0" fmla="*/ 11112 w 1552575"/>
              <a:gd name="connsiteY0" fmla="*/ 17462 h 2457450"/>
              <a:gd name="connsiteX1" fmla="*/ 1552575 w 1552575"/>
              <a:gd name="connsiteY1" fmla="*/ 17462 h 2457450"/>
              <a:gd name="connsiteX2" fmla="*/ 1552575 w 1552575"/>
              <a:gd name="connsiteY2" fmla="*/ 2465387 h 2457450"/>
              <a:gd name="connsiteX3" fmla="*/ 11112 w 1552575"/>
              <a:gd name="connsiteY3" fmla="*/ 2465387 h 2457450"/>
              <a:gd name="connsiteX4" fmla="*/ 11112 w 1552575"/>
              <a:gd name="connsiteY4" fmla="*/ 17462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2457450">
                <a:moveTo>
                  <a:pt x="11112" y="17462"/>
                </a:moveTo>
                <a:lnTo>
                  <a:pt x="1552575" y="17462"/>
                </a:lnTo>
                <a:lnTo>
                  <a:pt x="1552575" y="2465387"/>
                </a:lnTo>
                <a:lnTo>
                  <a:pt x="11112" y="2465387"/>
                </a:lnTo>
                <a:lnTo>
                  <a:pt x="11112" y="17462"/>
                </a:lnTo>
                <a:close/>
              </a:path>
            </a:pathLst>
          </a:custGeom>
          <a:solidFill>
            <a:srgbClr val="65cb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 1038"> 
				</p:cNvPr>
          <p:cNvSpPr/>
          <p:nvPr/>
        </p:nvSpPr>
        <p:spPr>
          <a:xfrm>
            <a:off x="6343650" y="3114675"/>
            <a:ext cx="1571625" cy="2476500"/>
          </a:xfrm>
          <a:custGeom>
            <a:avLst/>
            <a:gdLst>
              <a:gd name="connsiteX0" fmla="*/ 20637 w 1571625"/>
              <a:gd name="connsiteY0" fmla="*/ 26987 h 2476500"/>
              <a:gd name="connsiteX1" fmla="*/ 1562100 w 1571625"/>
              <a:gd name="connsiteY1" fmla="*/ 26987 h 2476500"/>
              <a:gd name="connsiteX2" fmla="*/ 1562100 w 1571625"/>
              <a:gd name="connsiteY2" fmla="*/ 2474912 h 2476500"/>
              <a:gd name="connsiteX3" fmla="*/ 20637 w 1571625"/>
              <a:gd name="connsiteY3" fmla="*/ 2474912 h 2476500"/>
              <a:gd name="connsiteX4" fmla="*/ 20637 w 1571625"/>
              <a:gd name="connsiteY4" fmla="*/ 26987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5" h="2476500">
                <a:moveTo>
                  <a:pt x="20637" y="26987"/>
                </a:moveTo>
                <a:lnTo>
                  <a:pt x="1562100" y="26987"/>
                </a:lnTo>
                <a:lnTo>
                  <a:pt x="1562100" y="2474912"/>
                </a:lnTo>
                <a:lnTo>
                  <a:pt x="20637" y="2474912"/>
                </a:lnTo>
                <a:lnTo>
                  <a:pt x="20637" y="2698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 1039"> 
				</p:cNvPr>
          <p:cNvSpPr/>
          <p:nvPr/>
        </p:nvSpPr>
        <p:spPr>
          <a:xfrm>
            <a:off x="8020050" y="2628900"/>
            <a:ext cx="1009650" cy="3533775"/>
          </a:xfrm>
          <a:custGeom>
            <a:avLst/>
            <a:gdLst>
              <a:gd name="connsiteX0" fmla="*/ 15873 w 1009650"/>
              <a:gd name="connsiteY0" fmla="*/ 1773237 h 3533775"/>
              <a:gd name="connsiteX1" fmla="*/ 515935 w 1009650"/>
              <a:gd name="connsiteY1" fmla="*/ 9525 h 3533775"/>
              <a:gd name="connsiteX2" fmla="*/ 1015998 w 1009650"/>
              <a:gd name="connsiteY2" fmla="*/ 1773237 h 3533775"/>
              <a:gd name="connsiteX3" fmla="*/ 515935 w 1009650"/>
              <a:gd name="connsiteY3" fmla="*/ 3536950 h 3533775"/>
              <a:gd name="connsiteX4" fmla="*/ 15873 w 1009650"/>
              <a:gd name="connsiteY4" fmla="*/ 1773237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650" h="3533775">
                <a:moveTo>
                  <a:pt x="15873" y="1773237"/>
                </a:moveTo>
                <a:cubicBezTo>
                  <a:pt x="15873" y="799160"/>
                  <a:pt x="239761" y="9525"/>
                  <a:pt x="515935" y="9525"/>
                </a:cubicBezTo>
                <a:cubicBezTo>
                  <a:pt x="792110" y="9525"/>
                  <a:pt x="1015998" y="799160"/>
                  <a:pt x="1015998" y="1773237"/>
                </a:cubicBezTo>
                <a:cubicBezTo>
                  <a:pt x="1015998" y="2747314"/>
                  <a:pt x="792110" y="3536950"/>
                  <a:pt x="515935" y="3536950"/>
                </a:cubicBezTo>
                <a:cubicBezTo>
                  <a:pt x="239761" y="3536950"/>
                  <a:pt x="15873" y="2747314"/>
                  <a:pt x="15873" y="1773237"/>
                </a:cubicBezTo>
                <a:close/>
              </a:path>
            </a:pathLst>
          </a:custGeom>
          <a:solidFill>
            <a:srgbClr val="cbea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 1040"> 
				</p:cNvPr>
          <p:cNvSpPr/>
          <p:nvPr/>
        </p:nvSpPr>
        <p:spPr>
          <a:xfrm>
            <a:off x="8020050" y="2628900"/>
            <a:ext cx="1009650" cy="3533775"/>
          </a:xfrm>
          <a:custGeom>
            <a:avLst/>
            <a:gdLst>
              <a:gd name="connsiteX0" fmla="*/ 15873 w 1009650"/>
              <a:gd name="connsiteY0" fmla="*/ 1773237 h 3533775"/>
              <a:gd name="connsiteX1" fmla="*/ 515935 w 1009650"/>
              <a:gd name="connsiteY1" fmla="*/ 9525 h 3533775"/>
              <a:gd name="connsiteX2" fmla="*/ 1015998 w 1009650"/>
              <a:gd name="connsiteY2" fmla="*/ 1773237 h 3533775"/>
              <a:gd name="connsiteX3" fmla="*/ 515935 w 1009650"/>
              <a:gd name="connsiteY3" fmla="*/ 3536950 h 3533775"/>
              <a:gd name="connsiteX4" fmla="*/ 15873 w 1009650"/>
              <a:gd name="connsiteY4" fmla="*/ 1773237 h 3533775"/>
              <a:gd name="connsiteX5" fmla="*/ 15873 w 1009650"/>
              <a:gd name="connsiteY5" fmla="*/ 1773237 h 353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650" h="3533775">
                <a:moveTo>
                  <a:pt x="15873" y="1773237"/>
                </a:moveTo>
                <a:cubicBezTo>
                  <a:pt x="15873" y="799160"/>
                  <a:pt x="239761" y="9525"/>
                  <a:pt x="515935" y="9525"/>
                </a:cubicBezTo>
                <a:cubicBezTo>
                  <a:pt x="792110" y="9525"/>
                  <a:pt x="1015998" y="799160"/>
                  <a:pt x="1015998" y="1773237"/>
                </a:cubicBezTo>
                <a:cubicBezTo>
                  <a:pt x="1015998" y="2747314"/>
                  <a:pt x="792110" y="3536950"/>
                  <a:pt x="515935" y="3536950"/>
                </a:cubicBezTo>
                <a:cubicBezTo>
                  <a:pt x="239761" y="3536950"/>
                  <a:pt x="15873" y="2747314"/>
                  <a:pt x="15873" y="1773237"/>
                </a:cubicBezTo>
                <a:lnTo>
                  <a:pt x="15873" y="177323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2329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 1041"> 
				</p:cNvPr>
          <p:cNvSpPr/>
          <p:nvPr/>
        </p:nvSpPr>
        <p:spPr>
          <a:xfrm>
            <a:off x="1828800" y="3133725"/>
            <a:ext cx="1381125" cy="2447925"/>
          </a:xfrm>
          <a:custGeom>
            <a:avLst/>
            <a:gdLst>
              <a:gd name="connsiteX0" fmla="*/ 15875 w 1381125"/>
              <a:gd name="connsiteY0" fmla="*/ 9525 h 2447925"/>
              <a:gd name="connsiteX1" fmla="*/ 1382712 w 1381125"/>
              <a:gd name="connsiteY1" fmla="*/ 9525 h 2447925"/>
              <a:gd name="connsiteX2" fmla="*/ 1382712 w 1381125"/>
              <a:gd name="connsiteY2" fmla="*/ 2455862 h 2447925"/>
              <a:gd name="connsiteX3" fmla="*/ 15875 w 1381125"/>
              <a:gd name="connsiteY3" fmla="*/ 2455862 h 2447925"/>
              <a:gd name="connsiteX4" fmla="*/ 15875 w 1381125"/>
              <a:gd name="connsiteY4" fmla="*/ 9525 h 244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25" h="2447925">
                <a:moveTo>
                  <a:pt x="15875" y="9525"/>
                </a:moveTo>
                <a:lnTo>
                  <a:pt x="1382712" y="9525"/>
                </a:lnTo>
                <a:lnTo>
                  <a:pt x="1382712" y="2455862"/>
                </a:lnTo>
                <a:lnTo>
                  <a:pt x="15875" y="2455862"/>
                </a:lnTo>
                <a:lnTo>
                  <a:pt x="15875" y="9525"/>
                </a:lnTo>
                <a:close/>
              </a:path>
            </a:pathLst>
          </a:custGeom>
          <a:solidFill>
            <a:srgbClr val="fefc87">
              <a:alpha val="100000"/>
            </a:srgbClr>
          </a:solidFill>
          <a:ln w="28575">
            <a:solidFill>
              <a:srgbClr val="fe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2"> 
				</p:cNvPr>
          <p:cNvSpPr/>
          <p:nvPr/>
        </p:nvSpPr>
        <p:spPr>
          <a:xfrm>
            <a:off x="1257300" y="5448300"/>
            <a:ext cx="38100" cy="266700"/>
          </a:xfrm>
          <a:custGeom>
            <a:avLst/>
            <a:gdLst>
              <a:gd name="connsiteX0" fmla="*/ 19335 w 38100"/>
              <a:gd name="connsiteY0" fmla="*/ 263818 h 266700"/>
              <a:gd name="connsiteX1" fmla="*/ 28835 w 38100"/>
              <a:gd name="connsiteY1" fmla="*/ 1962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266700">
                <a:moveTo>
                  <a:pt x="19335" y="263818"/>
                </a:moveTo>
                <a:cubicBezTo>
                  <a:pt x="-45434" y="192863"/>
                  <a:pt x="-41192" y="83529"/>
                  <a:pt x="28835" y="19623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 1043"> 
				</p:cNvPr>
          <p:cNvSpPr/>
          <p:nvPr/>
        </p:nvSpPr>
        <p:spPr>
          <a:xfrm>
            <a:off x="1181100" y="5372100"/>
            <a:ext cx="47625" cy="409575"/>
          </a:xfrm>
          <a:custGeom>
            <a:avLst/>
            <a:gdLst>
              <a:gd name="connsiteX0" fmla="*/ 24230 w 47625"/>
              <a:gd name="connsiteY0" fmla="*/ 405112 h 409575"/>
              <a:gd name="connsiteX1" fmla="*/ 39063 w 47625"/>
              <a:gd name="connsiteY1" fmla="*/ 2355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409575">
                <a:moveTo>
                  <a:pt x="24230" y="405112"/>
                </a:moveTo>
                <a:cubicBezTo>
                  <a:pt x="-76975" y="294241"/>
                  <a:pt x="-70333" y="123414"/>
                  <a:pt x="39063" y="23553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4"> 
				</p:cNvPr>
          <p:cNvSpPr/>
          <p:nvPr/>
        </p:nvSpPr>
        <p:spPr>
          <a:xfrm>
            <a:off x="1114425" y="5305425"/>
            <a:ext cx="47625" cy="533400"/>
          </a:xfrm>
          <a:custGeom>
            <a:avLst/>
            <a:gdLst>
              <a:gd name="connsiteX0" fmla="*/ 27522 w 47625"/>
              <a:gd name="connsiteY0" fmla="*/ 529648 h 533400"/>
              <a:gd name="connsiteX1" fmla="*/ 47105 w 47625"/>
              <a:gd name="connsiteY1" fmla="*/ 2599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533400">
                <a:moveTo>
                  <a:pt x="27522" y="529648"/>
                </a:moveTo>
                <a:cubicBezTo>
                  <a:pt x="-106069" y="383293"/>
                  <a:pt x="-97306" y="157805"/>
                  <a:pt x="47105" y="25992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 1045"> 
				</p:cNvPr>
          <p:cNvSpPr/>
          <p:nvPr/>
        </p:nvSpPr>
        <p:spPr>
          <a:xfrm>
            <a:off x="1238250" y="2990850"/>
            <a:ext cx="38100" cy="266700"/>
          </a:xfrm>
          <a:custGeom>
            <a:avLst/>
            <a:gdLst>
              <a:gd name="connsiteX0" fmla="*/ 27942 w 38100"/>
              <a:gd name="connsiteY0" fmla="*/ 263556 h 266700"/>
              <a:gd name="connsiteX1" fmla="*/ 37708 w 38100"/>
              <a:gd name="connsiteY1" fmla="*/ 2536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266700">
                <a:moveTo>
                  <a:pt x="27942" y="263556"/>
                </a:moveTo>
                <a:cubicBezTo>
                  <a:pt x="-35112" y="194481"/>
                  <a:pt x="-30744" y="87839"/>
                  <a:pt x="37708" y="25368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 1046"> 
				</p:cNvPr>
          <p:cNvSpPr/>
          <p:nvPr/>
        </p:nvSpPr>
        <p:spPr>
          <a:xfrm>
            <a:off x="1171575" y="2924175"/>
            <a:ext cx="47625" cy="400050"/>
          </a:xfrm>
          <a:custGeom>
            <a:avLst/>
            <a:gdLst>
              <a:gd name="connsiteX0" fmla="*/ 24909 w 47625"/>
              <a:gd name="connsiteY0" fmla="*/ 393866 h 400050"/>
              <a:gd name="connsiteX1" fmla="*/ 40162 w 47625"/>
              <a:gd name="connsiteY1" fmla="*/ 21692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400050">
                <a:moveTo>
                  <a:pt x="24909" y="393866"/>
                </a:moveTo>
                <a:cubicBezTo>
                  <a:pt x="-73604" y="285941"/>
                  <a:pt x="-66784" y="119317"/>
                  <a:pt x="40162" y="21692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7"> 
				</p:cNvPr>
          <p:cNvSpPr/>
          <p:nvPr/>
        </p:nvSpPr>
        <p:spPr>
          <a:xfrm>
            <a:off x="1114425" y="2857500"/>
            <a:ext cx="47625" cy="523875"/>
          </a:xfrm>
          <a:custGeom>
            <a:avLst/>
            <a:gdLst>
              <a:gd name="connsiteX0" fmla="*/ 20099 w 47625"/>
              <a:gd name="connsiteY0" fmla="*/ 517104 h 523875"/>
              <a:gd name="connsiteX1" fmla="*/ 40241 w 47625"/>
              <a:gd name="connsiteY1" fmla="*/ 2583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523875">
                <a:moveTo>
                  <a:pt x="20099" y="517104"/>
                </a:moveTo>
                <a:cubicBezTo>
                  <a:pt x="-109948" y="374635"/>
                  <a:pt x="-100931" y="154697"/>
                  <a:pt x="40241" y="25830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 1048"> 
				</p:cNvPr>
          <p:cNvSpPr/>
          <p:nvPr/>
        </p:nvSpPr>
        <p:spPr>
          <a:xfrm>
            <a:off x="523875" y="6219825"/>
            <a:ext cx="8153400" cy="552450"/>
          </a:xfrm>
          <a:custGeom>
            <a:avLst/>
            <a:gdLst>
              <a:gd name="connsiteX0" fmla="*/ 15676 w 8153400"/>
              <a:gd name="connsiteY0" fmla="*/ 17486 h 552450"/>
              <a:gd name="connsiteX1" fmla="*/ 8158168 w 8153400"/>
              <a:gd name="connsiteY1" fmla="*/ 17486 h 552450"/>
              <a:gd name="connsiteX2" fmla="*/ 8158168 w 8153400"/>
              <a:gd name="connsiteY2" fmla="*/ 553020 h 552450"/>
              <a:gd name="connsiteX3" fmla="*/ 15676 w 8153400"/>
              <a:gd name="connsiteY3" fmla="*/ 553020 h 552450"/>
              <a:gd name="connsiteX4" fmla="*/ 15676 w 8153400"/>
              <a:gd name="connsiteY4" fmla="*/ 17486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3400" h="552450">
                <a:moveTo>
                  <a:pt x="15676" y="17486"/>
                </a:moveTo>
                <a:lnTo>
                  <a:pt x="8158168" y="17486"/>
                </a:lnTo>
                <a:lnTo>
                  <a:pt x="8158168" y="553020"/>
                </a:lnTo>
                <a:lnTo>
                  <a:pt x="15676" y="553020"/>
                </a:lnTo>
                <a:lnTo>
                  <a:pt x="15676" y="17486"/>
                </a:lnTo>
                <a:close/>
              </a:path>
            </a:pathLst>
          </a:custGeom>
          <a:solidFill>
            <a:srgbClr val="fefc8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Freeform 1049"> 
				</p:cNvPr>
          <p:cNvSpPr/>
          <p:nvPr/>
        </p:nvSpPr>
        <p:spPr>
          <a:xfrm>
            <a:off x="1238250" y="4229100"/>
            <a:ext cx="38100" cy="266700"/>
          </a:xfrm>
          <a:custGeom>
            <a:avLst/>
            <a:gdLst>
              <a:gd name="connsiteX0" fmla="*/ 27942 w 38100"/>
              <a:gd name="connsiteY0" fmla="*/ 260381 h 266700"/>
              <a:gd name="connsiteX1" fmla="*/ 37708 w 38100"/>
              <a:gd name="connsiteY1" fmla="*/ 22193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266700">
                <a:moveTo>
                  <a:pt x="27942" y="260381"/>
                </a:moveTo>
                <a:cubicBezTo>
                  <a:pt x="-35112" y="191306"/>
                  <a:pt x="-30744" y="84664"/>
                  <a:pt x="37708" y="22193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Freeform 1050"> 
				</p:cNvPr>
          <p:cNvSpPr/>
          <p:nvPr/>
        </p:nvSpPr>
        <p:spPr>
          <a:xfrm>
            <a:off x="1171575" y="4152900"/>
            <a:ext cx="47625" cy="409575"/>
          </a:xfrm>
          <a:custGeom>
            <a:avLst/>
            <a:gdLst>
              <a:gd name="connsiteX0" fmla="*/ 24909 w 47625"/>
              <a:gd name="connsiteY0" fmla="*/ 400216 h 409575"/>
              <a:gd name="connsiteX1" fmla="*/ 40162 w 47625"/>
              <a:gd name="connsiteY1" fmla="*/ 28043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409575">
                <a:moveTo>
                  <a:pt x="24909" y="400216"/>
                </a:moveTo>
                <a:cubicBezTo>
                  <a:pt x="-73604" y="292292"/>
                  <a:pt x="-66784" y="125668"/>
                  <a:pt x="40162" y="28043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 1051"> 
				</p:cNvPr>
          <p:cNvSpPr/>
          <p:nvPr/>
        </p:nvSpPr>
        <p:spPr>
          <a:xfrm>
            <a:off x="1114425" y="4095750"/>
            <a:ext cx="47625" cy="514350"/>
          </a:xfrm>
          <a:custGeom>
            <a:avLst/>
            <a:gdLst>
              <a:gd name="connsiteX0" fmla="*/ 20099 w 47625"/>
              <a:gd name="connsiteY0" fmla="*/ 513929 h 514350"/>
              <a:gd name="connsiteX1" fmla="*/ 40241 w 47625"/>
              <a:gd name="connsiteY1" fmla="*/ 22655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514350">
                <a:moveTo>
                  <a:pt x="20099" y="513929"/>
                </a:moveTo>
                <a:cubicBezTo>
                  <a:pt x="-109948" y="371461"/>
                  <a:pt x="-100931" y="151522"/>
                  <a:pt x="40241" y="22655"/>
                </a:cubicBezTo>
              </a:path>
            </a:pathLst>
          </a:custGeom>
          <a:ln w="38100">
            <a:solidFill>
              <a:srgbClr val="3232c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3" name="Picture 105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6375" cy="2047875"/>
          </a:xfrm>
          <a:prstGeom prst="rect">
            <a:avLst/>
          </a:prstGeom>
        </p:spPr>
      </p:pic>
      <p:pic>
        <p:nvPicPr>
          <p:cNvPr id="1054" name="Picture 1054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055" name="Picture 1055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375" y="2552700"/>
            <a:ext cx="2428875" cy="1181100"/>
          </a:xfrm>
          <a:prstGeom prst="rect">
            <a:avLst/>
          </a:prstGeom>
        </p:spPr>
      </p:pic>
      <p:pic>
        <p:nvPicPr>
          <p:cNvPr id="1056" name="Picture 1056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25" y="2771775"/>
            <a:ext cx="2057400" cy="762000"/>
          </a:xfrm>
          <a:prstGeom prst="rect">
            <a:avLst/>
          </a:prstGeom>
        </p:spPr>
      </p:pic>
      <p:pic>
        <p:nvPicPr>
          <p:cNvPr id="1057" name="Picture 1057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925" y="4000500"/>
            <a:ext cx="2057400" cy="762000"/>
          </a:xfrm>
          <a:prstGeom prst="rect">
            <a:avLst/>
          </a:prstGeom>
        </p:spPr>
      </p:pic>
      <p:pic>
        <p:nvPicPr>
          <p:cNvPr id="1058" name="Picture 1058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925" y="5219700"/>
            <a:ext cx="2057400" cy="762000"/>
          </a:xfrm>
          <a:prstGeom prst="rect">
            <a:avLst/>
          </a:prstGeom>
        </p:spPr>
      </p:pic>
      <p:pic>
        <p:nvPicPr>
          <p:cNvPr id="1059" name="Picture 1059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" y="2486025"/>
            <a:ext cx="647700" cy="971550"/>
          </a:xfrm>
          <a:prstGeom prst="rect">
            <a:avLst/>
          </a:prstGeom>
        </p:spPr>
      </p:pic>
      <p:pic>
        <p:nvPicPr>
          <p:cNvPr id="1060" name="Picture 1060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1375" y="3771900"/>
            <a:ext cx="2428875" cy="1190625"/>
          </a:xfrm>
          <a:prstGeom prst="rect">
            <a:avLst/>
          </a:prstGeom>
        </p:spPr>
      </p:pic>
      <p:pic>
        <p:nvPicPr>
          <p:cNvPr id="1061" name="Picture 1061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1375" y="4991100"/>
            <a:ext cx="2428875" cy="1190625"/>
          </a:xfrm>
          <a:prstGeom prst="rect">
            <a:avLst/>
          </a:prstGeom>
        </p:spPr>
      </p:pic>
      <p:pic>
        <p:nvPicPr>
          <p:cNvPr id="1062" name="Picture 1062">
					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8350" y="2762250"/>
            <a:ext cx="2571750" cy="752475"/>
          </a:xfrm>
          <a:prstGeom prst="rect">
            <a:avLst/>
          </a:prstGeom>
        </p:spPr>
      </p:pic>
      <p:pic>
        <p:nvPicPr>
          <p:cNvPr id="1063" name="Picture 1063">
					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5067300"/>
            <a:ext cx="1019175" cy="962025"/>
          </a:xfrm>
          <a:prstGeom prst="rect">
            <a:avLst/>
          </a:prstGeom>
        </p:spPr>
      </p:pic>
      <p:pic>
        <p:nvPicPr>
          <p:cNvPr id="1064" name="Picture 1064">
					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75" y="2847975"/>
            <a:ext cx="276225" cy="514350"/>
          </a:xfrm>
          <a:prstGeom prst="rect">
            <a:avLst/>
          </a:prstGeom>
        </p:spPr>
      </p:pic>
      <p:pic>
        <p:nvPicPr>
          <p:cNvPr id="1065" name="Picture 1065">
					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48350" y="3990975"/>
            <a:ext cx="3114675" cy="800100"/>
          </a:xfrm>
          <a:prstGeom prst="rect">
            <a:avLst/>
          </a:prstGeom>
        </p:spPr>
      </p:pic>
      <p:pic>
        <p:nvPicPr>
          <p:cNvPr id="1066" name="Picture 1066">
					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48350" y="5286375"/>
            <a:ext cx="2638425" cy="752475"/>
          </a:xfrm>
          <a:prstGeom prst="rect">
            <a:avLst/>
          </a:prstGeom>
        </p:spPr>
      </p:pic>
      <p:pic>
        <p:nvPicPr>
          <p:cNvPr id="1067" name="Picture 1067">
					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775" y="3857625"/>
            <a:ext cx="1000125" cy="933450"/>
          </a:xfrm>
          <a:prstGeom prst="rect">
            <a:avLst/>
          </a:prstGeom>
        </p:spPr>
      </p:pic>
      <p:sp>
        <p:nvSpPr>
          <p:cNvPr id="1067" name="TextBox 1067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068" name="TextBox 1068"/>
          <p:cNvSpPr txBox="1"/>
          <p:nvPr/>
        </p:nvSpPr>
        <p:spPr>
          <a:xfrm>
            <a:off x="673987" y="106894"/>
            <a:ext cx="7695587" cy="1780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3252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8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Enterprises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through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Wi-Fi,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together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</a:p>
          <a:p>
            <a:pPr indent="0">
              <a:lnSpc>
                <a:spcPts val="286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(NTT-BP)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1069" name="TextBox 1069"/>
          <p:cNvSpPr txBox="1"/>
          <p:nvPr/>
        </p:nvSpPr>
        <p:spPr>
          <a:xfrm>
            <a:off x="421640" y="2111655"/>
            <a:ext cx="708284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</a:p>
        </p:txBody>
      </p:sp>
      <p:sp>
        <p:nvSpPr>
          <p:cNvPr id="1070" name="TextBox 1070"/>
          <p:cNvSpPr txBox="1"/>
          <p:nvPr/>
        </p:nvSpPr>
        <p:spPr>
          <a:xfrm>
            <a:off x="3510915" y="2111655"/>
            <a:ext cx="2244030" cy="1468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61962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8925">
              <a:lnSpc>
                <a:spcPts val="225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Airports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Railway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Stations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71516">
              <a:lnSpc>
                <a:spcPts val="112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ＡＰ</a:t>
            </a:r>
          </a:p>
        </p:txBody>
      </p:sp>
      <p:sp>
        <p:nvSpPr>
          <p:cNvPr id="1071" name="TextBox 1071"/>
          <p:cNvSpPr txBox="1"/>
          <p:nvPr/>
        </p:nvSpPr>
        <p:spPr>
          <a:xfrm>
            <a:off x="8243252" y="2149755"/>
            <a:ext cx="495517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</p:txBody>
      </p:sp>
      <p:sp>
        <p:nvSpPr>
          <p:cNvPr id="1072" name="TextBox 1072"/>
          <p:cNvSpPr txBox="1"/>
          <p:nvPr/>
        </p:nvSpPr>
        <p:spPr>
          <a:xfrm>
            <a:off x="1956562" y="3716053"/>
            <a:ext cx="1141013" cy="15498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7076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  <a:p>
            <a:pPr indent="254439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</a:p>
          <a:p>
            <a:pPr indent="0">
              <a:lnSpc>
                <a:spcPts val="13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469392">
              <a:lnSpc>
                <a:spcPts val="179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</a:p>
          <a:p>
            <a:pPr indent="64008">
              <a:lnSpc>
                <a:spcPts val="203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248458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176783">
              <a:lnSpc>
                <a:spcPts val="133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073" name="TextBox 1073"/>
          <p:cNvSpPr txBox="1"/>
          <p:nvPr/>
        </p:nvSpPr>
        <p:spPr>
          <a:xfrm>
            <a:off x="3799840" y="3817861"/>
            <a:ext cx="1959112" cy="16013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8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Office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buildings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0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Tourist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spots,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Art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galleries,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City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halls,</a:t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etc.</a:t>
            </a:r>
          </a:p>
        </p:txBody>
      </p:sp>
      <p:sp>
        <p:nvSpPr>
          <p:cNvPr id="1074" name="TextBox 1074"/>
          <p:cNvSpPr txBox="1"/>
          <p:nvPr/>
        </p:nvSpPr>
        <p:spPr>
          <a:xfrm>
            <a:off x="6515639" y="3783839"/>
            <a:ext cx="1238037" cy="1350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1251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297119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252730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platform</a:t>
            </a:r>
          </a:p>
          <a:p>
            <a:pPr indent="16763">
              <a:lnSpc>
                <a:spcPts val="1331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1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530351">
              <a:lnSpc>
                <a:spcPts val="157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</a:p>
          <a:p>
            <a:pPr indent="0">
              <a:lnSpc>
                <a:spcPts val="2013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075" name="TextBox 1075"/>
          <p:cNvSpPr txBox="1"/>
          <p:nvPr/>
        </p:nvSpPr>
        <p:spPr>
          <a:xfrm>
            <a:off x="989131" y="6265126"/>
            <a:ext cx="7581287" cy="2377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Started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“Japan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Connected-free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Wi-Fi”,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inter-connects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</a:p>
        </p:txBody>
      </p:sp>
      <p:sp>
        <p:nvSpPr>
          <p:cNvPr id="1076" name="TextBox 1076"/>
          <p:cNvSpPr txBox="1"/>
          <p:nvPr/>
        </p:nvSpPr>
        <p:spPr>
          <a:xfrm>
            <a:off x="126936" y="6483020"/>
            <a:ext cx="6101371" cy="3235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91035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provided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enterprises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governments</a:t>
            </a:r>
          </a:p>
          <a:p>
            <a:pPr indent="0">
              <a:lnSpc>
                <a:spcPts val="67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077" name="TextBox 1077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Freeform 1078"> 
				</p:cNvPr>
          <p:cNvSpPr/>
          <p:nvPr/>
        </p:nvSpPr>
        <p:spPr>
          <a:xfrm>
            <a:off x="1333500" y="3343275"/>
            <a:ext cx="7696200" cy="19050"/>
          </a:xfrm>
          <a:custGeom>
            <a:avLst/>
            <a:gdLst>
              <a:gd name="connsiteX0" fmla="*/ 16988 w 7696200"/>
              <a:gd name="connsiteY0" fmla="*/ 13717 h 19050"/>
              <a:gd name="connsiteX1" fmla="*/ 7689985 w 7696200"/>
              <a:gd name="connsiteY1" fmla="*/ 13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6200" h="19050">
                <a:moveTo>
                  <a:pt x="16988" y="13717"/>
                </a:moveTo>
                <a:lnTo>
                  <a:pt x="7689985" y="13717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TextBox 1079"/>
          <p:cNvSpPr txBox="1"/>
          <p:nvPr/>
        </p:nvSpPr>
        <p:spPr>
          <a:xfrm>
            <a:off x="5336066" y="2970528"/>
            <a:ext cx="2575999" cy="31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19"/>
              </a:lnSpc>
            </a:pP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Overview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Freeform 1080"> 
				</p:cNvPr>
          <p:cNvSpPr/>
          <p:nvPr/>
        </p:nvSpPr>
        <p:spPr>
          <a:xfrm>
            <a:off x="7724775" y="2809875"/>
            <a:ext cx="1257300" cy="2000250"/>
          </a:xfrm>
          <a:custGeom>
            <a:avLst/>
            <a:gdLst>
              <a:gd name="connsiteX0" fmla="*/ 15578 w 1257300"/>
              <a:gd name="connsiteY0" fmla="*/ 102473 h 2000250"/>
              <a:gd name="connsiteX1" fmla="*/ 102179 w 1257300"/>
              <a:gd name="connsiteY1" fmla="*/ 15872 h 2000250"/>
              <a:gd name="connsiteX2" fmla="*/ 1180231 w 1257300"/>
              <a:gd name="connsiteY2" fmla="*/ 15872 h 2000250"/>
              <a:gd name="connsiteX3" fmla="*/ 1266820 w 1257300"/>
              <a:gd name="connsiteY3" fmla="*/ 102473 h 2000250"/>
              <a:gd name="connsiteX4" fmla="*/ 1266820 w 1257300"/>
              <a:gd name="connsiteY4" fmla="*/ 1915233 h 2000250"/>
              <a:gd name="connsiteX5" fmla="*/ 1180231 w 1257300"/>
              <a:gd name="connsiteY5" fmla="*/ 2001834 h 2000250"/>
              <a:gd name="connsiteX6" fmla="*/ 102179 w 1257300"/>
              <a:gd name="connsiteY6" fmla="*/ 2001834 h 2000250"/>
              <a:gd name="connsiteX7" fmla="*/ 15578 w 1257300"/>
              <a:gd name="connsiteY7" fmla="*/ 1915233 h 2000250"/>
              <a:gd name="connsiteX8" fmla="*/ 15578 w 1257300"/>
              <a:gd name="connsiteY8" fmla="*/ 102473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7300" h="2000250">
                <a:moveTo>
                  <a:pt x="15578" y="102473"/>
                </a:moveTo>
                <a:cubicBezTo>
                  <a:pt x="15578" y="54645"/>
                  <a:pt x="54351" y="15872"/>
                  <a:pt x="102179" y="15872"/>
                </a:cubicBezTo>
                <a:lnTo>
                  <a:pt x="1180231" y="15872"/>
                </a:lnTo>
                <a:cubicBezTo>
                  <a:pt x="1228059" y="15872"/>
                  <a:pt x="1266820" y="54645"/>
                  <a:pt x="1266820" y="102473"/>
                </a:cubicBezTo>
                <a:lnTo>
                  <a:pt x="1266820" y="1915233"/>
                </a:lnTo>
                <a:cubicBezTo>
                  <a:pt x="1266820" y="1963062"/>
                  <a:pt x="1228059" y="2001834"/>
                  <a:pt x="1180231" y="2001834"/>
                </a:cubicBezTo>
                <a:lnTo>
                  <a:pt x="102179" y="2001834"/>
                </a:lnTo>
                <a:cubicBezTo>
                  <a:pt x="54351" y="2001834"/>
                  <a:pt x="15578" y="1963062"/>
                  <a:pt x="15578" y="1915233"/>
                </a:cubicBezTo>
                <a:lnTo>
                  <a:pt x="15578" y="102473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7f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Freeform 1081"> 
				</p:cNvPr>
          <p:cNvSpPr/>
          <p:nvPr/>
        </p:nvSpPr>
        <p:spPr>
          <a:xfrm>
            <a:off x="6105525" y="2809875"/>
            <a:ext cx="1333500" cy="2000250"/>
          </a:xfrm>
          <a:custGeom>
            <a:avLst/>
            <a:gdLst>
              <a:gd name="connsiteX0" fmla="*/ 11708 w 1333500"/>
              <a:gd name="connsiteY0" fmla="*/ 107947 h 2000250"/>
              <a:gd name="connsiteX1" fmla="*/ 103783 w 1333500"/>
              <a:gd name="connsiteY1" fmla="*/ 15872 h 2000250"/>
              <a:gd name="connsiteX2" fmla="*/ 1249958 w 1333500"/>
              <a:gd name="connsiteY2" fmla="*/ 15872 h 2000250"/>
              <a:gd name="connsiteX3" fmla="*/ 1342033 w 1333500"/>
              <a:gd name="connsiteY3" fmla="*/ 107947 h 2000250"/>
              <a:gd name="connsiteX4" fmla="*/ 1342033 w 1333500"/>
              <a:gd name="connsiteY4" fmla="*/ 1909773 h 2000250"/>
              <a:gd name="connsiteX5" fmla="*/ 1249958 w 1333500"/>
              <a:gd name="connsiteY5" fmla="*/ 2001835 h 2000250"/>
              <a:gd name="connsiteX6" fmla="*/ 103783 w 1333500"/>
              <a:gd name="connsiteY6" fmla="*/ 2001835 h 2000250"/>
              <a:gd name="connsiteX7" fmla="*/ 11708 w 1333500"/>
              <a:gd name="connsiteY7" fmla="*/ 1909773 h 2000250"/>
              <a:gd name="connsiteX8" fmla="*/ 11708 w 1333500"/>
              <a:gd name="connsiteY8" fmla="*/ 107947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500" h="2000250">
                <a:moveTo>
                  <a:pt x="11708" y="107947"/>
                </a:moveTo>
                <a:cubicBezTo>
                  <a:pt x="11708" y="57096"/>
                  <a:pt x="52932" y="15872"/>
                  <a:pt x="103783" y="15872"/>
                </a:cubicBezTo>
                <a:lnTo>
                  <a:pt x="1249958" y="15872"/>
                </a:lnTo>
                <a:cubicBezTo>
                  <a:pt x="1300809" y="15872"/>
                  <a:pt x="1342033" y="57096"/>
                  <a:pt x="1342033" y="107947"/>
                </a:cubicBezTo>
                <a:lnTo>
                  <a:pt x="1342033" y="1909773"/>
                </a:lnTo>
                <a:cubicBezTo>
                  <a:pt x="1342033" y="1960611"/>
                  <a:pt x="1300809" y="2001835"/>
                  <a:pt x="1249958" y="2001835"/>
                </a:cubicBezTo>
                <a:lnTo>
                  <a:pt x="103783" y="2001835"/>
                </a:lnTo>
                <a:cubicBezTo>
                  <a:pt x="52932" y="2001835"/>
                  <a:pt x="11708" y="1960611"/>
                  <a:pt x="11708" y="1909773"/>
                </a:cubicBezTo>
                <a:lnTo>
                  <a:pt x="11708" y="10794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Freeform 1082"> 
				</p:cNvPr>
          <p:cNvSpPr/>
          <p:nvPr/>
        </p:nvSpPr>
        <p:spPr>
          <a:xfrm>
            <a:off x="2324100" y="2809875"/>
            <a:ext cx="1504950" cy="2000250"/>
          </a:xfrm>
          <a:custGeom>
            <a:avLst/>
            <a:gdLst>
              <a:gd name="connsiteX0" fmla="*/ 15652 w 1504950"/>
              <a:gd name="connsiteY0" fmla="*/ 119325 h 2000250"/>
              <a:gd name="connsiteX1" fmla="*/ 119107 w 1504950"/>
              <a:gd name="connsiteY1" fmla="*/ 15871 h 2000250"/>
              <a:gd name="connsiteX2" fmla="*/ 1406938 w 1504950"/>
              <a:gd name="connsiteY2" fmla="*/ 15871 h 2000250"/>
              <a:gd name="connsiteX3" fmla="*/ 1510379 w 1504950"/>
              <a:gd name="connsiteY3" fmla="*/ 119325 h 2000250"/>
              <a:gd name="connsiteX4" fmla="*/ 1510379 w 1504950"/>
              <a:gd name="connsiteY4" fmla="*/ 1898392 h 2000250"/>
              <a:gd name="connsiteX5" fmla="*/ 1406938 w 1504950"/>
              <a:gd name="connsiteY5" fmla="*/ 2001833 h 2000250"/>
              <a:gd name="connsiteX6" fmla="*/ 119107 w 1504950"/>
              <a:gd name="connsiteY6" fmla="*/ 2001833 h 2000250"/>
              <a:gd name="connsiteX7" fmla="*/ 15652 w 1504950"/>
              <a:gd name="connsiteY7" fmla="*/ 1898392 h 2000250"/>
              <a:gd name="connsiteX8" fmla="*/ 15652 w 1504950"/>
              <a:gd name="connsiteY8" fmla="*/ 119325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4950" h="2000250">
                <a:moveTo>
                  <a:pt x="15652" y="119325"/>
                </a:moveTo>
                <a:cubicBezTo>
                  <a:pt x="15652" y="62188"/>
                  <a:pt x="61969" y="15871"/>
                  <a:pt x="119107" y="15871"/>
                </a:cubicBezTo>
                <a:lnTo>
                  <a:pt x="1406938" y="15871"/>
                </a:lnTo>
                <a:cubicBezTo>
                  <a:pt x="1464062" y="15871"/>
                  <a:pt x="1510379" y="62188"/>
                  <a:pt x="1510379" y="119325"/>
                </a:cubicBezTo>
                <a:lnTo>
                  <a:pt x="1510379" y="1898392"/>
                </a:lnTo>
                <a:cubicBezTo>
                  <a:pt x="1510379" y="1955516"/>
                  <a:pt x="1464062" y="2001833"/>
                  <a:pt x="1406938" y="2001833"/>
                </a:cubicBezTo>
                <a:lnTo>
                  <a:pt x="119107" y="2001833"/>
                </a:lnTo>
                <a:cubicBezTo>
                  <a:pt x="61969" y="2001833"/>
                  <a:pt x="15652" y="1955516"/>
                  <a:pt x="15652" y="1898392"/>
                </a:cubicBezTo>
                <a:lnTo>
                  <a:pt x="15652" y="11932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fe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Freeform 1083"> 
				</p:cNvPr>
          <p:cNvSpPr/>
          <p:nvPr/>
        </p:nvSpPr>
        <p:spPr>
          <a:xfrm>
            <a:off x="3971925" y="1714500"/>
            <a:ext cx="9525" cy="581025"/>
          </a:xfrm>
          <a:custGeom>
            <a:avLst/>
            <a:gdLst>
              <a:gd name="connsiteX0" fmla="*/ 9525 w 9525"/>
              <a:gd name="connsiteY0" fmla="*/ 12700 h 581025"/>
              <a:gd name="connsiteX1" fmla="*/ 9525 w 9525"/>
              <a:gd name="connsiteY1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81025">
                <a:moveTo>
                  <a:pt x="9525" y="12700"/>
                </a:moveTo>
                <a:lnTo>
                  <a:pt x="9525" y="5810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Freeform 1084"> 
				</p:cNvPr>
          <p:cNvSpPr/>
          <p:nvPr/>
        </p:nvSpPr>
        <p:spPr>
          <a:xfrm>
            <a:off x="3028950" y="895350"/>
            <a:ext cx="1924050" cy="981075"/>
          </a:xfrm>
          <a:custGeom>
            <a:avLst/>
            <a:gdLst>
              <a:gd name="connsiteX0" fmla="*/ 14287 w 1924050"/>
              <a:gd name="connsiteY0" fmla="*/ 12699 h 981075"/>
              <a:gd name="connsiteX1" fmla="*/ 1928812 w 1924050"/>
              <a:gd name="connsiteY1" fmla="*/ 12699 h 981075"/>
              <a:gd name="connsiteX2" fmla="*/ 1928812 w 1924050"/>
              <a:gd name="connsiteY2" fmla="*/ 984249 h 981075"/>
              <a:gd name="connsiteX3" fmla="*/ 14287 w 1924050"/>
              <a:gd name="connsiteY3" fmla="*/ 984249 h 981075"/>
              <a:gd name="connsiteX4" fmla="*/ 14287 w 1924050"/>
              <a:gd name="connsiteY4" fmla="*/ 12699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4050" h="981075">
                <a:moveTo>
                  <a:pt x="14287" y="12699"/>
                </a:moveTo>
                <a:lnTo>
                  <a:pt x="1928812" y="12699"/>
                </a:lnTo>
                <a:lnTo>
                  <a:pt x="1928812" y="984249"/>
                </a:lnTo>
                <a:lnTo>
                  <a:pt x="14287" y="984249"/>
                </a:lnTo>
                <a:lnTo>
                  <a:pt x="14287" y="1269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Freeform 1085"> 
				</p:cNvPr>
          <p:cNvSpPr/>
          <p:nvPr/>
        </p:nvSpPr>
        <p:spPr>
          <a:xfrm>
            <a:off x="3067050" y="1047750"/>
            <a:ext cx="1790700" cy="676275"/>
          </a:xfrm>
          <a:custGeom>
            <a:avLst/>
            <a:gdLst>
              <a:gd name="connsiteX0" fmla="*/ 14287 w 1790700"/>
              <a:gd name="connsiteY0" fmla="*/ 15874 h 676275"/>
              <a:gd name="connsiteX1" fmla="*/ 1795462 w 1790700"/>
              <a:gd name="connsiteY1" fmla="*/ 15874 h 676275"/>
              <a:gd name="connsiteX2" fmla="*/ 1795462 w 1790700"/>
              <a:gd name="connsiteY2" fmla="*/ 681037 h 676275"/>
              <a:gd name="connsiteX3" fmla="*/ 14287 w 1790700"/>
              <a:gd name="connsiteY3" fmla="*/ 681037 h 676275"/>
              <a:gd name="connsiteX4" fmla="*/ 14287 w 1790700"/>
              <a:gd name="connsiteY4" fmla="*/ 1587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700" h="676275">
                <a:moveTo>
                  <a:pt x="14287" y="15874"/>
                </a:moveTo>
                <a:lnTo>
                  <a:pt x="1795462" y="15874"/>
                </a:lnTo>
                <a:lnTo>
                  <a:pt x="1795462" y="681037"/>
                </a:lnTo>
                <a:lnTo>
                  <a:pt x="14287" y="681037"/>
                </a:lnTo>
                <a:lnTo>
                  <a:pt x="14287" y="158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Freeform 1086"> 
				</p:cNvPr>
          <p:cNvSpPr/>
          <p:nvPr/>
        </p:nvSpPr>
        <p:spPr>
          <a:xfrm>
            <a:off x="3114675" y="1085850"/>
            <a:ext cx="590550" cy="609600"/>
          </a:xfrm>
          <a:custGeom>
            <a:avLst/>
            <a:gdLst>
              <a:gd name="connsiteX0" fmla="*/ 506193 w 590550"/>
              <a:gd name="connsiteY0" fmla="*/ 68707 h 609600"/>
              <a:gd name="connsiteX1" fmla="*/ 506193 w 590550"/>
              <a:gd name="connsiteY1" fmla="*/ 68707 h 609600"/>
              <a:gd name="connsiteX2" fmla="*/ 485898 w 590550"/>
              <a:gd name="connsiteY2" fmla="*/ 51485 h 609600"/>
              <a:gd name="connsiteX3" fmla="*/ 461819 w 590550"/>
              <a:gd name="connsiteY3" fmla="*/ 36296 h 609600"/>
              <a:gd name="connsiteX4" fmla="*/ 437270 w 590550"/>
              <a:gd name="connsiteY4" fmla="*/ 27686 h 609600"/>
              <a:gd name="connsiteX5" fmla="*/ 410828 w 590550"/>
              <a:gd name="connsiteY5" fmla="*/ 21107 h 609600"/>
              <a:gd name="connsiteX6" fmla="*/ 384399 w 590550"/>
              <a:gd name="connsiteY6" fmla="*/ 16548 h 609600"/>
              <a:gd name="connsiteX7" fmla="*/ 357958 w 590550"/>
              <a:gd name="connsiteY7" fmla="*/ 16548 h 609600"/>
              <a:gd name="connsiteX8" fmla="*/ 331517 w 590550"/>
              <a:gd name="connsiteY8" fmla="*/ 21107 h 609600"/>
              <a:gd name="connsiteX9" fmla="*/ 305088 w 590550"/>
              <a:gd name="connsiteY9" fmla="*/ 29718 h 609600"/>
              <a:gd name="connsiteX10" fmla="*/ 281009 w 590550"/>
              <a:gd name="connsiteY10" fmla="*/ 23139 h 609600"/>
              <a:gd name="connsiteX11" fmla="*/ 252218 w 590550"/>
              <a:gd name="connsiteY11" fmla="*/ 18580 h 609600"/>
              <a:gd name="connsiteX12" fmla="*/ 225776 w 590550"/>
              <a:gd name="connsiteY12" fmla="*/ 16548 h 609600"/>
              <a:gd name="connsiteX13" fmla="*/ 199335 w 590550"/>
              <a:gd name="connsiteY13" fmla="*/ 21107 h 609600"/>
              <a:gd name="connsiteX14" fmla="*/ 172906 w 590550"/>
              <a:gd name="connsiteY14" fmla="*/ 27686 h 609600"/>
              <a:gd name="connsiteX15" fmla="*/ 146465 w 590550"/>
              <a:gd name="connsiteY15" fmla="*/ 36296 h 609600"/>
              <a:gd name="connsiteX16" fmla="*/ 124278 w 590550"/>
              <a:gd name="connsiteY16" fmla="*/ 51485 h 609600"/>
              <a:gd name="connsiteX17" fmla="*/ 102091 w 590550"/>
              <a:gd name="connsiteY17" fmla="*/ 68707 h 609600"/>
              <a:gd name="connsiteX18" fmla="*/ 87931 w 590550"/>
              <a:gd name="connsiteY18" fmla="*/ 83896 h 609600"/>
              <a:gd name="connsiteX19" fmla="*/ 73287 w 590550"/>
              <a:gd name="connsiteY19" fmla="*/ 101625 h 609600"/>
              <a:gd name="connsiteX20" fmla="*/ 61489 w 590550"/>
              <a:gd name="connsiteY20" fmla="*/ 121373 h 609600"/>
              <a:gd name="connsiteX21" fmla="*/ 49221 w 590550"/>
              <a:gd name="connsiteY21" fmla="*/ 140614 h 609600"/>
              <a:gd name="connsiteX22" fmla="*/ 38833 w 590550"/>
              <a:gd name="connsiteY22" fmla="*/ 160363 h 609600"/>
              <a:gd name="connsiteX23" fmla="*/ 30806 w 590550"/>
              <a:gd name="connsiteY23" fmla="*/ 182130 h 609600"/>
              <a:gd name="connsiteX24" fmla="*/ 22780 w 590550"/>
              <a:gd name="connsiteY24" fmla="*/ 203911 h 609600"/>
              <a:gd name="connsiteX25" fmla="*/ 18538 w 590550"/>
              <a:gd name="connsiteY25" fmla="*/ 228219 h 609600"/>
              <a:gd name="connsiteX26" fmla="*/ 14753 w 590550"/>
              <a:gd name="connsiteY26" fmla="*/ 249986 h 609600"/>
              <a:gd name="connsiteX27" fmla="*/ 10511 w 590550"/>
              <a:gd name="connsiteY27" fmla="*/ 273786 h 609600"/>
              <a:gd name="connsiteX28" fmla="*/ 10511 w 590550"/>
              <a:gd name="connsiteY28" fmla="*/ 297586 h 609600"/>
              <a:gd name="connsiteX29" fmla="*/ 10511 w 590550"/>
              <a:gd name="connsiteY29" fmla="*/ 321894 h 609600"/>
              <a:gd name="connsiteX30" fmla="*/ 12391 w 590550"/>
              <a:gd name="connsiteY30" fmla="*/ 345694 h 609600"/>
              <a:gd name="connsiteX31" fmla="*/ 16646 w 590550"/>
              <a:gd name="connsiteY31" fmla="*/ 367461 h 609600"/>
              <a:gd name="connsiteX32" fmla="*/ 20887 w 590550"/>
              <a:gd name="connsiteY32" fmla="*/ 391261 h 609600"/>
              <a:gd name="connsiteX33" fmla="*/ 28914 w 590550"/>
              <a:gd name="connsiteY33" fmla="*/ 413042 h 609600"/>
              <a:gd name="connsiteX34" fmla="*/ 36940 w 590550"/>
              <a:gd name="connsiteY34" fmla="*/ 434809 h 609600"/>
              <a:gd name="connsiteX35" fmla="*/ 46859 w 590550"/>
              <a:gd name="connsiteY35" fmla="*/ 456590 h 609600"/>
              <a:gd name="connsiteX36" fmla="*/ 59127 w 590550"/>
              <a:gd name="connsiteY36" fmla="*/ 476338 h 609600"/>
              <a:gd name="connsiteX37" fmla="*/ 71408 w 590550"/>
              <a:gd name="connsiteY37" fmla="*/ 496087 h 609600"/>
              <a:gd name="connsiteX38" fmla="*/ 85568 w 590550"/>
              <a:gd name="connsiteY38" fmla="*/ 513296 h 609600"/>
              <a:gd name="connsiteX39" fmla="*/ 102091 w 590550"/>
              <a:gd name="connsiteY39" fmla="*/ 531025 h 609600"/>
              <a:gd name="connsiteX40" fmla="*/ 118144 w 590550"/>
              <a:gd name="connsiteY40" fmla="*/ 546214 h 609600"/>
              <a:gd name="connsiteX41" fmla="*/ 136559 w 590550"/>
              <a:gd name="connsiteY41" fmla="*/ 561403 h 609600"/>
              <a:gd name="connsiteX42" fmla="*/ 154961 w 590550"/>
              <a:gd name="connsiteY42" fmla="*/ 572541 h 609600"/>
              <a:gd name="connsiteX43" fmla="*/ 175269 w 590550"/>
              <a:gd name="connsiteY43" fmla="*/ 585203 h 609600"/>
              <a:gd name="connsiteX44" fmla="*/ 195563 w 590550"/>
              <a:gd name="connsiteY44" fmla="*/ 594322 h 609600"/>
              <a:gd name="connsiteX45" fmla="*/ 215858 w 590550"/>
              <a:gd name="connsiteY45" fmla="*/ 602932 h 609600"/>
              <a:gd name="connsiteX46" fmla="*/ 236165 w 590550"/>
              <a:gd name="connsiteY46" fmla="*/ 609511 h 609600"/>
              <a:gd name="connsiteX47" fmla="*/ 258352 w 590550"/>
              <a:gd name="connsiteY47" fmla="*/ 613562 h 609600"/>
              <a:gd name="connsiteX48" fmla="*/ 281009 w 590550"/>
              <a:gd name="connsiteY48" fmla="*/ 616089 h 609600"/>
              <a:gd name="connsiteX49" fmla="*/ 303196 w 590550"/>
              <a:gd name="connsiteY49" fmla="*/ 616089 h 609600"/>
              <a:gd name="connsiteX50" fmla="*/ 325383 w 590550"/>
              <a:gd name="connsiteY50" fmla="*/ 616089 h 609600"/>
              <a:gd name="connsiteX51" fmla="*/ 345690 w 590550"/>
              <a:gd name="connsiteY51" fmla="*/ 613562 h 609600"/>
              <a:gd name="connsiteX52" fmla="*/ 368347 w 590550"/>
              <a:gd name="connsiteY52" fmla="*/ 609511 h 609600"/>
              <a:gd name="connsiteX53" fmla="*/ 388641 w 590550"/>
              <a:gd name="connsiteY53" fmla="*/ 604951 h 609600"/>
              <a:gd name="connsiteX54" fmla="*/ 410828 w 590550"/>
              <a:gd name="connsiteY54" fmla="*/ 596341 h 609600"/>
              <a:gd name="connsiteX55" fmla="*/ 429243 w 590550"/>
              <a:gd name="connsiteY55" fmla="*/ 587730 h 609600"/>
              <a:gd name="connsiteX56" fmla="*/ 449538 w 590550"/>
              <a:gd name="connsiteY56" fmla="*/ 576592 h 609600"/>
              <a:gd name="connsiteX57" fmla="*/ 467953 w 590550"/>
              <a:gd name="connsiteY57" fmla="*/ 563435 h 609600"/>
              <a:gd name="connsiteX58" fmla="*/ 485898 w 590550"/>
              <a:gd name="connsiteY58" fmla="*/ 550773 h 609600"/>
              <a:gd name="connsiteX59" fmla="*/ 502421 w 590550"/>
              <a:gd name="connsiteY59" fmla="*/ 535076 h 609600"/>
              <a:gd name="connsiteX60" fmla="*/ 518461 w 590550"/>
              <a:gd name="connsiteY60" fmla="*/ 519887 h 609600"/>
              <a:gd name="connsiteX61" fmla="*/ 532634 w 590550"/>
              <a:gd name="connsiteY61" fmla="*/ 502666 h 609600"/>
              <a:gd name="connsiteX62" fmla="*/ 546794 w 590550"/>
              <a:gd name="connsiteY62" fmla="*/ 482917 h 609600"/>
              <a:gd name="connsiteX63" fmla="*/ 559062 w 590550"/>
              <a:gd name="connsiteY63" fmla="*/ 463169 h 609600"/>
              <a:gd name="connsiteX64" fmla="*/ 569451 w 590550"/>
              <a:gd name="connsiteY64" fmla="*/ 443928 h 609600"/>
              <a:gd name="connsiteX65" fmla="*/ 577477 w 590550"/>
              <a:gd name="connsiteY65" fmla="*/ 422148 h 609600"/>
              <a:gd name="connsiteX66" fmla="*/ 585504 w 590550"/>
              <a:gd name="connsiteY66" fmla="*/ 397853 h 609600"/>
              <a:gd name="connsiteX67" fmla="*/ 591638 w 590550"/>
              <a:gd name="connsiteY67" fmla="*/ 376072 h 609600"/>
              <a:gd name="connsiteX68" fmla="*/ 595893 w 590550"/>
              <a:gd name="connsiteY68" fmla="*/ 352272 h 609600"/>
              <a:gd name="connsiteX69" fmla="*/ 599664 w 590550"/>
              <a:gd name="connsiteY69" fmla="*/ 328472 h 609600"/>
              <a:gd name="connsiteX70" fmla="*/ 599664 w 590550"/>
              <a:gd name="connsiteY70" fmla="*/ 304165 h 609600"/>
              <a:gd name="connsiteX71" fmla="*/ 599664 w 590550"/>
              <a:gd name="connsiteY71" fmla="*/ 280365 h 609600"/>
              <a:gd name="connsiteX72" fmla="*/ 597772 w 590550"/>
              <a:gd name="connsiteY72" fmla="*/ 256070 h 609600"/>
              <a:gd name="connsiteX73" fmla="*/ 593530 w 590550"/>
              <a:gd name="connsiteY73" fmla="*/ 232270 h 609600"/>
              <a:gd name="connsiteX74" fmla="*/ 587866 w 590550"/>
              <a:gd name="connsiteY74" fmla="*/ 210489 h 609600"/>
              <a:gd name="connsiteX75" fmla="*/ 579370 w 590550"/>
              <a:gd name="connsiteY75" fmla="*/ 186690 h 609600"/>
              <a:gd name="connsiteX76" fmla="*/ 571343 w 590550"/>
              <a:gd name="connsiteY76" fmla="*/ 164922 h 609600"/>
              <a:gd name="connsiteX77" fmla="*/ 561425 w 590550"/>
              <a:gd name="connsiteY77" fmla="*/ 143141 h 609600"/>
              <a:gd name="connsiteX78" fmla="*/ 551036 w 590550"/>
              <a:gd name="connsiteY78" fmla="*/ 123393 h 609600"/>
              <a:gd name="connsiteX79" fmla="*/ 536876 w 590550"/>
              <a:gd name="connsiteY79" fmla="*/ 103644 h 609600"/>
              <a:gd name="connsiteX80" fmla="*/ 522715 w 590550"/>
              <a:gd name="connsiteY80" fmla="*/ 83896 h 609600"/>
              <a:gd name="connsiteX81" fmla="*/ 506193 w 590550"/>
              <a:gd name="connsiteY81" fmla="*/ 68707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90550" h="609600">
                <a:moveTo>
                  <a:pt x="506193" y="68707"/>
                </a:moveTo>
                <a:lnTo>
                  <a:pt x="506193" y="68707"/>
                </a:lnTo>
                <a:lnTo>
                  <a:pt x="485898" y="51485"/>
                </a:lnTo>
                <a:lnTo>
                  <a:pt x="461819" y="36296"/>
                </a:lnTo>
                <a:lnTo>
                  <a:pt x="437270" y="27686"/>
                </a:lnTo>
                <a:lnTo>
                  <a:pt x="410828" y="21107"/>
                </a:lnTo>
                <a:lnTo>
                  <a:pt x="384399" y="16548"/>
                </a:lnTo>
                <a:lnTo>
                  <a:pt x="357958" y="16548"/>
                </a:lnTo>
                <a:lnTo>
                  <a:pt x="331517" y="21107"/>
                </a:lnTo>
                <a:lnTo>
                  <a:pt x="305088" y="29718"/>
                </a:lnTo>
                <a:lnTo>
                  <a:pt x="281009" y="23139"/>
                </a:lnTo>
                <a:lnTo>
                  <a:pt x="252218" y="18580"/>
                </a:lnTo>
                <a:lnTo>
                  <a:pt x="225776" y="16548"/>
                </a:lnTo>
                <a:lnTo>
                  <a:pt x="199335" y="21107"/>
                </a:lnTo>
                <a:lnTo>
                  <a:pt x="172906" y="27686"/>
                </a:lnTo>
                <a:lnTo>
                  <a:pt x="146465" y="36296"/>
                </a:lnTo>
                <a:lnTo>
                  <a:pt x="124278" y="51485"/>
                </a:lnTo>
                <a:lnTo>
                  <a:pt x="102091" y="68707"/>
                </a:lnTo>
                <a:lnTo>
                  <a:pt x="87931" y="83896"/>
                </a:lnTo>
                <a:lnTo>
                  <a:pt x="73287" y="101625"/>
                </a:lnTo>
                <a:lnTo>
                  <a:pt x="61489" y="121373"/>
                </a:lnTo>
                <a:lnTo>
                  <a:pt x="49221" y="140614"/>
                </a:lnTo>
                <a:lnTo>
                  <a:pt x="38833" y="160363"/>
                </a:lnTo>
                <a:lnTo>
                  <a:pt x="30806" y="182130"/>
                </a:lnTo>
                <a:lnTo>
                  <a:pt x="22780" y="203911"/>
                </a:lnTo>
                <a:lnTo>
                  <a:pt x="18538" y="228219"/>
                </a:lnTo>
                <a:lnTo>
                  <a:pt x="14753" y="249986"/>
                </a:lnTo>
                <a:lnTo>
                  <a:pt x="10511" y="273786"/>
                </a:lnTo>
                <a:lnTo>
                  <a:pt x="10511" y="297586"/>
                </a:lnTo>
                <a:lnTo>
                  <a:pt x="10511" y="321894"/>
                </a:lnTo>
                <a:lnTo>
                  <a:pt x="12391" y="345694"/>
                </a:lnTo>
                <a:lnTo>
                  <a:pt x="16646" y="367461"/>
                </a:lnTo>
                <a:lnTo>
                  <a:pt x="20887" y="391261"/>
                </a:lnTo>
                <a:lnTo>
                  <a:pt x="28914" y="413042"/>
                </a:lnTo>
                <a:lnTo>
                  <a:pt x="36940" y="434809"/>
                </a:lnTo>
                <a:lnTo>
                  <a:pt x="46859" y="456590"/>
                </a:lnTo>
                <a:lnTo>
                  <a:pt x="59127" y="476338"/>
                </a:lnTo>
                <a:lnTo>
                  <a:pt x="71408" y="496087"/>
                </a:lnTo>
                <a:lnTo>
                  <a:pt x="85568" y="513296"/>
                </a:lnTo>
                <a:lnTo>
                  <a:pt x="102091" y="531025"/>
                </a:lnTo>
                <a:lnTo>
                  <a:pt x="118144" y="546214"/>
                </a:lnTo>
                <a:lnTo>
                  <a:pt x="136559" y="561403"/>
                </a:lnTo>
                <a:lnTo>
                  <a:pt x="154961" y="572541"/>
                </a:lnTo>
                <a:lnTo>
                  <a:pt x="175269" y="585203"/>
                </a:lnTo>
                <a:lnTo>
                  <a:pt x="195563" y="594322"/>
                </a:lnTo>
                <a:lnTo>
                  <a:pt x="215858" y="602932"/>
                </a:lnTo>
                <a:lnTo>
                  <a:pt x="236165" y="609511"/>
                </a:lnTo>
                <a:lnTo>
                  <a:pt x="258352" y="613562"/>
                </a:lnTo>
                <a:lnTo>
                  <a:pt x="281009" y="616089"/>
                </a:lnTo>
                <a:lnTo>
                  <a:pt x="303196" y="616089"/>
                </a:lnTo>
                <a:lnTo>
                  <a:pt x="325383" y="616089"/>
                </a:lnTo>
                <a:lnTo>
                  <a:pt x="345690" y="613562"/>
                </a:lnTo>
                <a:lnTo>
                  <a:pt x="368347" y="609511"/>
                </a:lnTo>
                <a:lnTo>
                  <a:pt x="388641" y="604951"/>
                </a:lnTo>
                <a:lnTo>
                  <a:pt x="410828" y="596341"/>
                </a:lnTo>
                <a:lnTo>
                  <a:pt x="429243" y="587730"/>
                </a:lnTo>
                <a:lnTo>
                  <a:pt x="449538" y="576592"/>
                </a:lnTo>
                <a:lnTo>
                  <a:pt x="467953" y="563435"/>
                </a:lnTo>
                <a:lnTo>
                  <a:pt x="485898" y="550773"/>
                </a:lnTo>
                <a:lnTo>
                  <a:pt x="502421" y="535076"/>
                </a:lnTo>
                <a:lnTo>
                  <a:pt x="518461" y="519887"/>
                </a:lnTo>
                <a:lnTo>
                  <a:pt x="532634" y="502666"/>
                </a:lnTo>
                <a:lnTo>
                  <a:pt x="546794" y="482917"/>
                </a:lnTo>
                <a:lnTo>
                  <a:pt x="559062" y="463169"/>
                </a:lnTo>
                <a:lnTo>
                  <a:pt x="569451" y="443928"/>
                </a:lnTo>
                <a:lnTo>
                  <a:pt x="577477" y="422148"/>
                </a:lnTo>
                <a:lnTo>
                  <a:pt x="585504" y="397853"/>
                </a:lnTo>
                <a:lnTo>
                  <a:pt x="591638" y="376072"/>
                </a:lnTo>
                <a:lnTo>
                  <a:pt x="595893" y="352272"/>
                </a:lnTo>
                <a:lnTo>
                  <a:pt x="599664" y="328472"/>
                </a:lnTo>
                <a:lnTo>
                  <a:pt x="599664" y="304165"/>
                </a:lnTo>
                <a:lnTo>
                  <a:pt x="599664" y="280365"/>
                </a:lnTo>
                <a:lnTo>
                  <a:pt x="597772" y="256070"/>
                </a:lnTo>
                <a:lnTo>
                  <a:pt x="593530" y="232270"/>
                </a:lnTo>
                <a:lnTo>
                  <a:pt x="587866" y="210489"/>
                </a:lnTo>
                <a:lnTo>
                  <a:pt x="579370" y="186690"/>
                </a:lnTo>
                <a:lnTo>
                  <a:pt x="571343" y="164922"/>
                </a:lnTo>
                <a:lnTo>
                  <a:pt x="561425" y="143141"/>
                </a:lnTo>
                <a:lnTo>
                  <a:pt x="551036" y="123393"/>
                </a:lnTo>
                <a:lnTo>
                  <a:pt x="536876" y="103644"/>
                </a:lnTo>
                <a:lnTo>
                  <a:pt x="522715" y="83896"/>
                </a:lnTo>
                <a:lnTo>
                  <a:pt x="506193" y="68707"/>
                </a:lnTo>
                <a:close/>
              </a:path>
            </a:pathLst>
          </a:custGeom>
          <a:solidFill>
            <a:srgbClr val="003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Freeform 1087"> 
				</p:cNvPr>
          <p:cNvSpPr/>
          <p:nvPr/>
        </p:nvSpPr>
        <p:spPr>
          <a:xfrm>
            <a:off x="3181350" y="1162050"/>
            <a:ext cx="457200" cy="457200"/>
          </a:xfrm>
          <a:custGeom>
            <a:avLst/>
            <a:gdLst>
              <a:gd name="connsiteX0" fmla="*/ 395144 w 457200"/>
              <a:gd name="connsiteY0" fmla="*/ 396087 h 457200"/>
              <a:gd name="connsiteX1" fmla="*/ 395144 w 457200"/>
              <a:gd name="connsiteY1" fmla="*/ 396087 h 457200"/>
              <a:gd name="connsiteX2" fmla="*/ 382863 w 457200"/>
              <a:gd name="connsiteY2" fmla="*/ 408749 h 457200"/>
              <a:gd name="connsiteX3" fmla="*/ 370595 w 457200"/>
              <a:gd name="connsiteY3" fmla="*/ 417855 h 457200"/>
              <a:gd name="connsiteX4" fmla="*/ 344153 w 457200"/>
              <a:gd name="connsiteY4" fmla="*/ 437096 h 457200"/>
              <a:gd name="connsiteX5" fmla="*/ 315832 w 457200"/>
              <a:gd name="connsiteY5" fmla="*/ 450265 h 457200"/>
              <a:gd name="connsiteX6" fmla="*/ 285149 w 457200"/>
              <a:gd name="connsiteY6" fmla="*/ 458876 h 457200"/>
              <a:gd name="connsiteX7" fmla="*/ 252573 w 457200"/>
              <a:gd name="connsiteY7" fmla="*/ 463435 h 457200"/>
              <a:gd name="connsiteX8" fmla="*/ 222360 w 457200"/>
              <a:gd name="connsiteY8" fmla="*/ 463435 h 457200"/>
              <a:gd name="connsiteX9" fmla="*/ 191677 w 457200"/>
              <a:gd name="connsiteY9" fmla="*/ 458876 h 457200"/>
              <a:gd name="connsiteX10" fmla="*/ 161464 w 457200"/>
              <a:gd name="connsiteY10" fmla="*/ 450265 h 457200"/>
              <a:gd name="connsiteX11" fmla="*/ 141156 w 457200"/>
              <a:gd name="connsiteY11" fmla="*/ 441655 h 457200"/>
              <a:gd name="connsiteX12" fmla="*/ 122754 w 457200"/>
              <a:gd name="connsiteY12" fmla="*/ 430517 h 457200"/>
              <a:gd name="connsiteX13" fmla="*/ 106231 w 457200"/>
              <a:gd name="connsiteY13" fmla="*/ 417855 h 457200"/>
              <a:gd name="connsiteX14" fmla="*/ 88286 w 457200"/>
              <a:gd name="connsiteY14" fmla="*/ 402666 h 457200"/>
              <a:gd name="connsiteX15" fmla="*/ 74126 w 457200"/>
              <a:gd name="connsiteY15" fmla="*/ 386969 h 457200"/>
              <a:gd name="connsiteX16" fmla="*/ 59495 w 457200"/>
              <a:gd name="connsiteY16" fmla="*/ 369747 h 457200"/>
              <a:gd name="connsiteX17" fmla="*/ 47684 w 457200"/>
              <a:gd name="connsiteY17" fmla="*/ 352539 h 457200"/>
              <a:gd name="connsiteX18" fmla="*/ 37308 w 457200"/>
              <a:gd name="connsiteY18" fmla="*/ 332790 h 457200"/>
              <a:gd name="connsiteX19" fmla="*/ 26920 w 457200"/>
              <a:gd name="connsiteY19" fmla="*/ 304431 h 457200"/>
              <a:gd name="connsiteX20" fmla="*/ 18893 w 457200"/>
              <a:gd name="connsiteY20" fmla="*/ 274053 h 457200"/>
              <a:gd name="connsiteX21" fmla="*/ 15121 w 457200"/>
              <a:gd name="connsiteY21" fmla="*/ 243154 h 457200"/>
              <a:gd name="connsiteX22" fmla="*/ 15121 w 457200"/>
              <a:gd name="connsiteY22" fmla="*/ 210756 h 457200"/>
              <a:gd name="connsiteX23" fmla="*/ 17001 w 457200"/>
              <a:gd name="connsiteY23" fmla="*/ 179870 h 457200"/>
              <a:gd name="connsiteX24" fmla="*/ 23135 w 457200"/>
              <a:gd name="connsiteY24" fmla="*/ 149479 h 457200"/>
              <a:gd name="connsiteX25" fmla="*/ 33054 w 457200"/>
              <a:gd name="connsiteY25" fmla="*/ 121119 h 457200"/>
              <a:gd name="connsiteX26" fmla="*/ 47684 w 457200"/>
              <a:gd name="connsiteY26" fmla="*/ 95300 h 457200"/>
              <a:gd name="connsiteX27" fmla="*/ 57603 w 457200"/>
              <a:gd name="connsiteY27" fmla="*/ 79603 h 457200"/>
              <a:gd name="connsiteX28" fmla="*/ 67991 w 457200"/>
              <a:gd name="connsiteY28" fmla="*/ 66941 h 457200"/>
              <a:gd name="connsiteX29" fmla="*/ 79790 w 457200"/>
              <a:gd name="connsiteY29" fmla="*/ 53771 h 457200"/>
              <a:gd name="connsiteX30" fmla="*/ 94420 w 457200"/>
              <a:gd name="connsiteY30" fmla="*/ 42633 h 457200"/>
              <a:gd name="connsiteX31" fmla="*/ 108594 w 457200"/>
              <a:gd name="connsiteY31" fmla="*/ 34023 h 457200"/>
              <a:gd name="connsiteX32" fmla="*/ 124634 w 457200"/>
              <a:gd name="connsiteY32" fmla="*/ 25425 h 457200"/>
              <a:gd name="connsiteX33" fmla="*/ 138807 w 457200"/>
              <a:gd name="connsiteY33" fmla="*/ 20866 h 457200"/>
              <a:gd name="connsiteX34" fmla="*/ 157209 w 457200"/>
              <a:gd name="connsiteY34" fmla="*/ 18834 h 457200"/>
              <a:gd name="connsiteX35" fmla="*/ 143049 w 457200"/>
              <a:gd name="connsiteY35" fmla="*/ 38582 h 457200"/>
              <a:gd name="connsiteX36" fmla="*/ 132660 w 457200"/>
              <a:gd name="connsiteY36" fmla="*/ 60363 h 457200"/>
              <a:gd name="connsiteX37" fmla="*/ 124634 w 457200"/>
              <a:gd name="connsiteY37" fmla="*/ 84163 h 457200"/>
              <a:gd name="connsiteX38" fmla="*/ 116607 w 457200"/>
              <a:gd name="connsiteY38" fmla="*/ 107962 h 457200"/>
              <a:gd name="connsiteX39" fmla="*/ 114728 w 457200"/>
              <a:gd name="connsiteY39" fmla="*/ 132270 h 457200"/>
              <a:gd name="connsiteX40" fmla="*/ 114728 w 457200"/>
              <a:gd name="connsiteY40" fmla="*/ 158089 h 457200"/>
              <a:gd name="connsiteX41" fmla="*/ 118500 w 457200"/>
              <a:gd name="connsiteY41" fmla="*/ 182397 h 457200"/>
              <a:gd name="connsiteX42" fmla="*/ 126526 w 457200"/>
              <a:gd name="connsiteY42" fmla="*/ 206197 h 457200"/>
              <a:gd name="connsiteX43" fmla="*/ 135022 w 457200"/>
              <a:gd name="connsiteY43" fmla="*/ 221386 h 457200"/>
              <a:gd name="connsiteX44" fmla="*/ 143049 w 457200"/>
              <a:gd name="connsiteY44" fmla="*/ 234556 h 457200"/>
              <a:gd name="connsiteX45" fmla="*/ 155330 w 457200"/>
              <a:gd name="connsiteY45" fmla="*/ 247713 h 457200"/>
              <a:gd name="connsiteX46" fmla="*/ 167598 w 457200"/>
              <a:gd name="connsiteY46" fmla="*/ 258356 h 457200"/>
              <a:gd name="connsiteX47" fmla="*/ 181758 w 457200"/>
              <a:gd name="connsiteY47" fmla="*/ 267461 h 457200"/>
              <a:gd name="connsiteX48" fmla="*/ 195919 w 457200"/>
              <a:gd name="connsiteY48" fmla="*/ 274053 h 457200"/>
              <a:gd name="connsiteX49" fmla="*/ 210092 w 457200"/>
              <a:gd name="connsiteY49" fmla="*/ 278104 h 457200"/>
              <a:gd name="connsiteX50" fmla="*/ 224252 w 457200"/>
              <a:gd name="connsiteY50" fmla="*/ 282651 h 457200"/>
              <a:gd name="connsiteX51" fmla="*/ 242655 w 457200"/>
              <a:gd name="connsiteY51" fmla="*/ 282651 h 457200"/>
              <a:gd name="connsiteX52" fmla="*/ 261070 w 457200"/>
              <a:gd name="connsiteY52" fmla="*/ 280123 h 457200"/>
              <a:gd name="connsiteX53" fmla="*/ 279015 w 457200"/>
              <a:gd name="connsiteY53" fmla="*/ 274053 h 457200"/>
              <a:gd name="connsiteX54" fmla="*/ 295538 w 457200"/>
              <a:gd name="connsiteY54" fmla="*/ 267461 h 457200"/>
              <a:gd name="connsiteX55" fmla="*/ 309698 w 457200"/>
              <a:gd name="connsiteY55" fmla="*/ 256324 h 457200"/>
              <a:gd name="connsiteX56" fmla="*/ 323858 w 457200"/>
              <a:gd name="connsiteY56" fmla="*/ 243154 h 457200"/>
              <a:gd name="connsiteX57" fmla="*/ 336127 w 457200"/>
              <a:gd name="connsiteY57" fmla="*/ 229997 h 457200"/>
              <a:gd name="connsiteX58" fmla="*/ 346045 w 457200"/>
              <a:gd name="connsiteY58" fmla="*/ 212775 h 457200"/>
              <a:gd name="connsiteX59" fmla="*/ 352180 w 457200"/>
              <a:gd name="connsiteY59" fmla="*/ 199606 h 457200"/>
              <a:gd name="connsiteX60" fmla="*/ 356434 w 457200"/>
              <a:gd name="connsiteY60" fmla="*/ 188976 h 457200"/>
              <a:gd name="connsiteX61" fmla="*/ 362568 w 457200"/>
              <a:gd name="connsiteY61" fmla="*/ 162648 h 457200"/>
              <a:gd name="connsiteX62" fmla="*/ 362568 w 457200"/>
              <a:gd name="connsiteY62" fmla="*/ 138849 h 457200"/>
              <a:gd name="connsiteX63" fmla="*/ 358314 w 457200"/>
              <a:gd name="connsiteY63" fmla="*/ 112522 h 457200"/>
              <a:gd name="connsiteX64" fmla="*/ 352180 w 457200"/>
              <a:gd name="connsiteY64" fmla="*/ 86182 h 457200"/>
              <a:gd name="connsiteX65" fmla="*/ 344153 w 457200"/>
              <a:gd name="connsiteY65" fmla="*/ 62382 h 457200"/>
              <a:gd name="connsiteX66" fmla="*/ 331885 w 457200"/>
              <a:gd name="connsiteY66" fmla="*/ 40614 h 457200"/>
              <a:gd name="connsiteX67" fmla="*/ 317724 w 457200"/>
              <a:gd name="connsiteY67" fmla="*/ 18834 h 457200"/>
              <a:gd name="connsiteX68" fmla="*/ 339911 w 457200"/>
              <a:gd name="connsiteY68" fmla="*/ 23393 h 457200"/>
              <a:gd name="connsiteX69" fmla="*/ 360206 w 457200"/>
              <a:gd name="connsiteY69" fmla="*/ 29476 h 457200"/>
              <a:gd name="connsiteX70" fmla="*/ 378621 w 457200"/>
              <a:gd name="connsiteY70" fmla="*/ 40614 h 457200"/>
              <a:gd name="connsiteX71" fmla="*/ 395144 w 457200"/>
              <a:gd name="connsiteY71" fmla="*/ 53771 h 457200"/>
              <a:gd name="connsiteX72" fmla="*/ 411197 w 457200"/>
              <a:gd name="connsiteY72" fmla="*/ 70993 h 457200"/>
              <a:gd name="connsiteX73" fmla="*/ 423465 w 457200"/>
              <a:gd name="connsiteY73" fmla="*/ 88722 h 457200"/>
              <a:gd name="connsiteX74" fmla="*/ 435746 w 457200"/>
              <a:gd name="connsiteY74" fmla="*/ 107962 h 457200"/>
              <a:gd name="connsiteX75" fmla="*/ 445652 w 457200"/>
              <a:gd name="connsiteY75" fmla="*/ 127711 h 457200"/>
              <a:gd name="connsiteX76" fmla="*/ 451786 w 457200"/>
              <a:gd name="connsiteY76" fmla="*/ 145427 h 457200"/>
              <a:gd name="connsiteX77" fmla="*/ 456040 w 457200"/>
              <a:gd name="connsiteY77" fmla="*/ 162648 h 457200"/>
              <a:gd name="connsiteX78" fmla="*/ 459812 w 457200"/>
              <a:gd name="connsiteY78" fmla="*/ 179870 h 457200"/>
              <a:gd name="connsiteX79" fmla="*/ 462174 w 457200"/>
              <a:gd name="connsiteY79" fmla="*/ 197586 h 457200"/>
              <a:gd name="connsiteX80" fmla="*/ 462174 w 457200"/>
              <a:gd name="connsiteY80" fmla="*/ 217335 h 457200"/>
              <a:gd name="connsiteX81" fmla="*/ 462174 w 457200"/>
              <a:gd name="connsiteY81" fmla="*/ 234556 h 457200"/>
              <a:gd name="connsiteX82" fmla="*/ 457932 w 457200"/>
              <a:gd name="connsiteY82" fmla="*/ 269494 h 457200"/>
              <a:gd name="connsiteX83" fmla="*/ 454148 w 457200"/>
              <a:gd name="connsiteY83" fmla="*/ 289242 h 457200"/>
              <a:gd name="connsiteX84" fmla="*/ 449906 w 457200"/>
              <a:gd name="connsiteY84" fmla="*/ 304431 h 457200"/>
              <a:gd name="connsiteX85" fmla="*/ 443772 w 457200"/>
              <a:gd name="connsiteY85" fmla="*/ 321653 h 457200"/>
              <a:gd name="connsiteX86" fmla="*/ 435746 w 457200"/>
              <a:gd name="connsiteY86" fmla="*/ 339369 h 457200"/>
              <a:gd name="connsiteX87" fmla="*/ 427719 w 457200"/>
              <a:gd name="connsiteY87" fmla="*/ 354558 h 457200"/>
              <a:gd name="connsiteX88" fmla="*/ 417331 w 457200"/>
              <a:gd name="connsiteY88" fmla="*/ 369747 h 457200"/>
              <a:gd name="connsiteX89" fmla="*/ 406942 w 457200"/>
              <a:gd name="connsiteY89" fmla="*/ 382917 h 457200"/>
              <a:gd name="connsiteX90" fmla="*/ 395144 w 457200"/>
              <a:gd name="connsiteY90" fmla="*/ 39608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57200" h="457200">
                <a:moveTo>
                  <a:pt x="395144" y="396087"/>
                </a:moveTo>
                <a:lnTo>
                  <a:pt x="395144" y="396087"/>
                </a:lnTo>
                <a:lnTo>
                  <a:pt x="382863" y="408749"/>
                </a:lnTo>
                <a:lnTo>
                  <a:pt x="370595" y="417855"/>
                </a:lnTo>
                <a:lnTo>
                  <a:pt x="344153" y="437096"/>
                </a:lnTo>
                <a:lnTo>
                  <a:pt x="315832" y="450265"/>
                </a:lnTo>
                <a:lnTo>
                  <a:pt x="285149" y="458876"/>
                </a:lnTo>
                <a:lnTo>
                  <a:pt x="252573" y="463435"/>
                </a:lnTo>
                <a:lnTo>
                  <a:pt x="222360" y="463435"/>
                </a:lnTo>
                <a:lnTo>
                  <a:pt x="191677" y="458876"/>
                </a:lnTo>
                <a:lnTo>
                  <a:pt x="161464" y="450265"/>
                </a:lnTo>
                <a:lnTo>
                  <a:pt x="141156" y="441655"/>
                </a:lnTo>
                <a:lnTo>
                  <a:pt x="122754" y="430517"/>
                </a:lnTo>
                <a:lnTo>
                  <a:pt x="106231" y="417855"/>
                </a:lnTo>
                <a:lnTo>
                  <a:pt x="88286" y="402666"/>
                </a:lnTo>
                <a:lnTo>
                  <a:pt x="74126" y="386969"/>
                </a:lnTo>
                <a:lnTo>
                  <a:pt x="59495" y="369747"/>
                </a:lnTo>
                <a:lnTo>
                  <a:pt x="47684" y="352539"/>
                </a:lnTo>
                <a:lnTo>
                  <a:pt x="37308" y="332790"/>
                </a:lnTo>
                <a:lnTo>
                  <a:pt x="26920" y="304431"/>
                </a:lnTo>
                <a:lnTo>
                  <a:pt x="18893" y="274053"/>
                </a:lnTo>
                <a:lnTo>
                  <a:pt x="15121" y="243154"/>
                </a:lnTo>
                <a:lnTo>
                  <a:pt x="15121" y="210756"/>
                </a:lnTo>
                <a:lnTo>
                  <a:pt x="17001" y="179870"/>
                </a:lnTo>
                <a:lnTo>
                  <a:pt x="23135" y="149479"/>
                </a:lnTo>
                <a:lnTo>
                  <a:pt x="33054" y="121119"/>
                </a:lnTo>
                <a:lnTo>
                  <a:pt x="47684" y="95300"/>
                </a:lnTo>
                <a:lnTo>
                  <a:pt x="57603" y="79603"/>
                </a:lnTo>
                <a:lnTo>
                  <a:pt x="67991" y="66941"/>
                </a:lnTo>
                <a:lnTo>
                  <a:pt x="79790" y="53771"/>
                </a:lnTo>
                <a:lnTo>
                  <a:pt x="94420" y="42633"/>
                </a:lnTo>
                <a:lnTo>
                  <a:pt x="108594" y="34023"/>
                </a:lnTo>
                <a:lnTo>
                  <a:pt x="124634" y="25425"/>
                </a:lnTo>
                <a:lnTo>
                  <a:pt x="138807" y="20866"/>
                </a:lnTo>
                <a:lnTo>
                  <a:pt x="157209" y="18834"/>
                </a:lnTo>
                <a:lnTo>
                  <a:pt x="143049" y="38582"/>
                </a:lnTo>
                <a:lnTo>
                  <a:pt x="132660" y="60363"/>
                </a:lnTo>
                <a:lnTo>
                  <a:pt x="124634" y="84163"/>
                </a:lnTo>
                <a:lnTo>
                  <a:pt x="116607" y="107962"/>
                </a:lnTo>
                <a:lnTo>
                  <a:pt x="114728" y="132270"/>
                </a:lnTo>
                <a:lnTo>
                  <a:pt x="114728" y="158089"/>
                </a:lnTo>
                <a:lnTo>
                  <a:pt x="118500" y="182397"/>
                </a:lnTo>
                <a:lnTo>
                  <a:pt x="126526" y="206197"/>
                </a:lnTo>
                <a:lnTo>
                  <a:pt x="135022" y="221386"/>
                </a:lnTo>
                <a:lnTo>
                  <a:pt x="143049" y="234556"/>
                </a:lnTo>
                <a:lnTo>
                  <a:pt x="155330" y="247713"/>
                </a:lnTo>
                <a:lnTo>
                  <a:pt x="167598" y="258356"/>
                </a:lnTo>
                <a:lnTo>
                  <a:pt x="181758" y="267461"/>
                </a:lnTo>
                <a:lnTo>
                  <a:pt x="195919" y="274053"/>
                </a:lnTo>
                <a:lnTo>
                  <a:pt x="210092" y="278104"/>
                </a:lnTo>
                <a:lnTo>
                  <a:pt x="224252" y="282651"/>
                </a:lnTo>
                <a:lnTo>
                  <a:pt x="242655" y="282651"/>
                </a:lnTo>
                <a:lnTo>
                  <a:pt x="261070" y="280123"/>
                </a:lnTo>
                <a:lnTo>
                  <a:pt x="279015" y="274053"/>
                </a:lnTo>
                <a:lnTo>
                  <a:pt x="295538" y="267461"/>
                </a:lnTo>
                <a:lnTo>
                  <a:pt x="309698" y="256324"/>
                </a:lnTo>
                <a:lnTo>
                  <a:pt x="323858" y="243154"/>
                </a:lnTo>
                <a:lnTo>
                  <a:pt x="336127" y="229997"/>
                </a:lnTo>
                <a:lnTo>
                  <a:pt x="346045" y="212775"/>
                </a:lnTo>
                <a:lnTo>
                  <a:pt x="352180" y="199606"/>
                </a:lnTo>
                <a:lnTo>
                  <a:pt x="356434" y="188976"/>
                </a:lnTo>
                <a:lnTo>
                  <a:pt x="362568" y="162648"/>
                </a:lnTo>
                <a:lnTo>
                  <a:pt x="362568" y="138849"/>
                </a:lnTo>
                <a:lnTo>
                  <a:pt x="358314" y="112522"/>
                </a:lnTo>
                <a:lnTo>
                  <a:pt x="352180" y="86182"/>
                </a:lnTo>
                <a:lnTo>
                  <a:pt x="344153" y="62382"/>
                </a:lnTo>
                <a:lnTo>
                  <a:pt x="331885" y="40614"/>
                </a:lnTo>
                <a:lnTo>
                  <a:pt x="317724" y="18834"/>
                </a:lnTo>
                <a:lnTo>
                  <a:pt x="339911" y="23393"/>
                </a:lnTo>
                <a:lnTo>
                  <a:pt x="360206" y="29476"/>
                </a:lnTo>
                <a:lnTo>
                  <a:pt x="378621" y="40614"/>
                </a:lnTo>
                <a:lnTo>
                  <a:pt x="395144" y="53771"/>
                </a:lnTo>
                <a:lnTo>
                  <a:pt x="411197" y="70993"/>
                </a:lnTo>
                <a:lnTo>
                  <a:pt x="423465" y="88722"/>
                </a:lnTo>
                <a:lnTo>
                  <a:pt x="435746" y="107962"/>
                </a:lnTo>
                <a:lnTo>
                  <a:pt x="445652" y="127711"/>
                </a:lnTo>
                <a:lnTo>
                  <a:pt x="451786" y="145427"/>
                </a:lnTo>
                <a:lnTo>
                  <a:pt x="456040" y="162648"/>
                </a:lnTo>
                <a:lnTo>
                  <a:pt x="459812" y="179870"/>
                </a:lnTo>
                <a:lnTo>
                  <a:pt x="462174" y="197586"/>
                </a:lnTo>
                <a:lnTo>
                  <a:pt x="462174" y="217335"/>
                </a:lnTo>
                <a:lnTo>
                  <a:pt x="462174" y="234556"/>
                </a:lnTo>
                <a:lnTo>
                  <a:pt x="457932" y="269494"/>
                </a:lnTo>
                <a:lnTo>
                  <a:pt x="454148" y="289242"/>
                </a:lnTo>
                <a:lnTo>
                  <a:pt x="449906" y="304431"/>
                </a:lnTo>
                <a:lnTo>
                  <a:pt x="443772" y="321653"/>
                </a:lnTo>
                <a:lnTo>
                  <a:pt x="435746" y="339369"/>
                </a:lnTo>
                <a:lnTo>
                  <a:pt x="427719" y="354558"/>
                </a:lnTo>
                <a:lnTo>
                  <a:pt x="417331" y="369747"/>
                </a:lnTo>
                <a:lnTo>
                  <a:pt x="406942" y="382917"/>
                </a:lnTo>
                <a:lnTo>
                  <a:pt x="395144" y="396087"/>
                </a:lnTo>
                <a:close/>
              </a:path>
            </a:pathLst>
          </a:custGeom>
          <a:solidFill>
            <a:srgbClr val="003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 1088"> 
				</p:cNvPr>
          <p:cNvSpPr/>
          <p:nvPr/>
        </p:nvSpPr>
        <p:spPr>
          <a:xfrm>
            <a:off x="3352800" y="1190625"/>
            <a:ext cx="114300" cy="171450"/>
          </a:xfrm>
          <a:custGeom>
            <a:avLst/>
            <a:gdLst>
              <a:gd name="connsiteX0" fmla="*/ 52802 w 114300"/>
              <a:gd name="connsiteY0" fmla="*/ 20650 h 171450"/>
              <a:gd name="connsiteX1" fmla="*/ 65071 w 114300"/>
              <a:gd name="connsiteY1" fmla="*/ 10007 h 171450"/>
              <a:gd name="connsiteX2" fmla="*/ 79231 w 114300"/>
              <a:gd name="connsiteY2" fmla="*/ 20650 h 171450"/>
              <a:gd name="connsiteX3" fmla="*/ 91512 w 114300"/>
              <a:gd name="connsiteY3" fmla="*/ 31788 h 171450"/>
              <a:gd name="connsiteX4" fmla="*/ 99538 w 114300"/>
              <a:gd name="connsiteY4" fmla="*/ 46977 h 171450"/>
              <a:gd name="connsiteX5" fmla="*/ 107565 w 114300"/>
              <a:gd name="connsiteY5" fmla="*/ 62166 h 171450"/>
              <a:gd name="connsiteX6" fmla="*/ 113699 w 114300"/>
              <a:gd name="connsiteY6" fmla="*/ 77355 h 171450"/>
              <a:gd name="connsiteX7" fmla="*/ 117941 w 114300"/>
              <a:gd name="connsiteY7" fmla="*/ 95084 h 171450"/>
              <a:gd name="connsiteX8" fmla="*/ 117941 w 114300"/>
              <a:gd name="connsiteY8" fmla="*/ 114325 h 171450"/>
              <a:gd name="connsiteX9" fmla="*/ 117941 w 114300"/>
              <a:gd name="connsiteY9" fmla="*/ 132041 h 171450"/>
              <a:gd name="connsiteX10" fmla="*/ 113699 w 114300"/>
              <a:gd name="connsiteY10" fmla="*/ 145211 h 171450"/>
              <a:gd name="connsiteX11" fmla="*/ 103780 w 114300"/>
              <a:gd name="connsiteY11" fmla="*/ 157873 h 171450"/>
              <a:gd name="connsiteX12" fmla="*/ 93392 w 114300"/>
              <a:gd name="connsiteY12" fmla="*/ 166992 h 171450"/>
              <a:gd name="connsiteX13" fmla="*/ 79231 w 114300"/>
              <a:gd name="connsiteY13" fmla="*/ 173571 h 171450"/>
              <a:gd name="connsiteX14" fmla="*/ 71205 w 114300"/>
              <a:gd name="connsiteY14" fmla="*/ 175590 h 171450"/>
              <a:gd name="connsiteX15" fmla="*/ 60829 w 114300"/>
              <a:gd name="connsiteY15" fmla="*/ 175590 h 171450"/>
              <a:gd name="connsiteX16" fmla="*/ 52802 w 114300"/>
              <a:gd name="connsiteY16" fmla="*/ 173571 h 171450"/>
              <a:gd name="connsiteX17" fmla="*/ 44776 w 114300"/>
              <a:gd name="connsiteY17" fmla="*/ 171031 h 171450"/>
              <a:gd name="connsiteX18" fmla="*/ 36750 w 114300"/>
              <a:gd name="connsiteY18" fmla="*/ 164452 h 171450"/>
              <a:gd name="connsiteX19" fmla="*/ 30615 w 114300"/>
              <a:gd name="connsiteY19" fmla="*/ 160401 h 171450"/>
              <a:gd name="connsiteX20" fmla="*/ 24469 w 114300"/>
              <a:gd name="connsiteY20" fmla="*/ 151295 h 171450"/>
              <a:gd name="connsiteX21" fmla="*/ 18335 w 114300"/>
              <a:gd name="connsiteY21" fmla="*/ 142684 h 171450"/>
              <a:gd name="connsiteX22" fmla="*/ 16442 w 114300"/>
              <a:gd name="connsiteY22" fmla="*/ 127495 h 171450"/>
              <a:gd name="connsiteX23" fmla="*/ 14093 w 114300"/>
              <a:gd name="connsiteY23" fmla="*/ 110274 h 171450"/>
              <a:gd name="connsiteX24" fmla="*/ 16442 w 114300"/>
              <a:gd name="connsiteY24" fmla="*/ 92544 h 171450"/>
              <a:gd name="connsiteX25" fmla="*/ 20227 w 114300"/>
              <a:gd name="connsiteY25" fmla="*/ 77355 h 171450"/>
              <a:gd name="connsiteX26" fmla="*/ 24469 w 114300"/>
              <a:gd name="connsiteY26" fmla="*/ 60147 h 171450"/>
              <a:gd name="connsiteX27" fmla="*/ 32495 w 114300"/>
              <a:gd name="connsiteY27" fmla="*/ 46977 h 171450"/>
              <a:gd name="connsiteX28" fmla="*/ 42884 w 114300"/>
              <a:gd name="connsiteY28" fmla="*/ 31788 h 171450"/>
              <a:gd name="connsiteX29" fmla="*/ 52802 w 114300"/>
              <a:gd name="connsiteY29" fmla="*/ 206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71450">
                <a:moveTo>
                  <a:pt x="52802" y="20650"/>
                </a:moveTo>
                <a:lnTo>
                  <a:pt x="65071" y="10007"/>
                </a:lnTo>
                <a:lnTo>
                  <a:pt x="79231" y="20650"/>
                </a:lnTo>
                <a:lnTo>
                  <a:pt x="91512" y="31788"/>
                </a:lnTo>
                <a:lnTo>
                  <a:pt x="99538" y="46977"/>
                </a:lnTo>
                <a:lnTo>
                  <a:pt x="107565" y="62166"/>
                </a:lnTo>
                <a:lnTo>
                  <a:pt x="113699" y="77355"/>
                </a:lnTo>
                <a:lnTo>
                  <a:pt x="117941" y="95084"/>
                </a:lnTo>
                <a:lnTo>
                  <a:pt x="117941" y="114325"/>
                </a:lnTo>
                <a:lnTo>
                  <a:pt x="117941" y="132041"/>
                </a:lnTo>
                <a:lnTo>
                  <a:pt x="113699" y="145211"/>
                </a:lnTo>
                <a:lnTo>
                  <a:pt x="103780" y="157873"/>
                </a:lnTo>
                <a:lnTo>
                  <a:pt x="93392" y="166992"/>
                </a:lnTo>
                <a:lnTo>
                  <a:pt x="79231" y="173571"/>
                </a:lnTo>
                <a:lnTo>
                  <a:pt x="71205" y="175590"/>
                </a:lnTo>
                <a:lnTo>
                  <a:pt x="60829" y="175590"/>
                </a:lnTo>
                <a:lnTo>
                  <a:pt x="52802" y="173571"/>
                </a:lnTo>
                <a:lnTo>
                  <a:pt x="44776" y="171031"/>
                </a:lnTo>
                <a:lnTo>
                  <a:pt x="36750" y="164452"/>
                </a:lnTo>
                <a:lnTo>
                  <a:pt x="30615" y="160401"/>
                </a:lnTo>
                <a:lnTo>
                  <a:pt x="24469" y="151295"/>
                </a:lnTo>
                <a:lnTo>
                  <a:pt x="18335" y="142684"/>
                </a:lnTo>
                <a:lnTo>
                  <a:pt x="16442" y="127495"/>
                </a:lnTo>
                <a:lnTo>
                  <a:pt x="14093" y="110274"/>
                </a:lnTo>
                <a:lnTo>
                  <a:pt x="16442" y="92544"/>
                </a:lnTo>
                <a:lnTo>
                  <a:pt x="20227" y="77355"/>
                </a:lnTo>
                <a:lnTo>
                  <a:pt x="24469" y="60147"/>
                </a:lnTo>
                <a:lnTo>
                  <a:pt x="32495" y="46977"/>
                </a:lnTo>
                <a:lnTo>
                  <a:pt x="42884" y="31788"/>
                </a:lnTo>
                <a:lnTo>
                  <a:pt x="52802" y="20650"/>
                </a:lnTo>
                <a:close/>
              </a:path>
            </a:pathLst>
          </a:custGeom>
          <a:solidFill>
            <a:srgbClr val="0032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Freeform 1089"> 
				</p:cNvPr>
          <p:cNvSpPr/>
          <p:nvPr/>
        </p:nvSpPr>
        <p:spPr>
          <a:xfrm>
            <a:off x="3857625" y="1219200"/>
            <a:ext cx="304800" cy="333375"/>
          </a:xfrm>
          <a:custGeom>
            <a:avLst/>
            <a:gdLst>
              <a:gd name="connsiteX0" fmla="*/ 47212 w 304800"/>
              <a:gd name="connsiteY0" fmla="*/ 272411 h 333375"/>
              <a:gd name="connsiteX1" fmla="*/ 47212 w 304800"/>
              <a:gd name="connsiteY1" fmla="*/ 74672 h 333375"/>
              <a:gd name="connsiteX2" fmla="*/ 12909 w 304800"/>
              <a:gd name="connsiteY2" fmla="*/ 74672 h 333375"/>
              <a:gd name="connsiteX3" fmla="*/ 12909 w 304800"/>
              <a:gd name="connsiteY3" fmla="*/ 11464 h 333375"/>
              <a:gd name="connsiteX4" fmla="*/ 112058 w 304800"/>
              <a:gd name="connsiteY4" fmla="*/ 11464 h 333375"/>
              <a:gd name="connsiteX5" fmla="*/ 206978 w 304800"/>
              <a:gd name="connsiteY5" fmla="*/ 194534 h 333375"/>
              <a:gd name="connsiteX6" fmla="*/ 206978 w 304800"/>
              <a:gd name="connsiteY6" fmla="*/ 74672 h 333375"/>
              <a:gd name="connsiteX7" fmla="*/ 170795 w 304800"/>
              <a:gd name="connsiteY7" fmla="*/ 74672 h 333375"/>
              <a:gd name="connsiteX8" fmla="*/ 170795 w 304800"/>
              <a:gd name="connsiteY8" fmla="*/ 11464 h 333375"/>
              <a:gd name="connsiteX9" fmla="*/ 306114 w 304800"/>
              <a:gd name="connsiteY9" fmla="*/ 11464 h 333375"/>
              <a:gd name="connsiteX10" fmla="*/ 306114 w 304800"/>
              <a:gd name="connsiteY10" fmla="*/ 74672 h 333375"/>
              <a:gd name="connsiteX11" fmla="*/ 271811 w 304800"/>
              <a:gd name="connsiteY11" fmla="*/ 74672 h 333375"/>
              <a:gd name="connsiteX12" fmla="*/ 271811 w 304800"/>
              <a:gd name="connsiteY12" fmla="*/ 333599 h 333375"/>
              <a:gd name="connsiteX13" fmla="*/ 206978 w 304800"/>
              <a:gd name="connsiteY13" fmla="*/ 333599 h 333375"/>
              <a:gd name="connsiteX14" fmla="*/ 113938 w 304800"/>
              <a:gd name="connsiteY14" fmla="*/ 150529 h 333375"/>
              <a:gd name="connsiteX15" fmla="*/ 113938 w 304800"/>
              <a:gd name="connsiteY15" fmla="*/ 270391 h 333375"/>
              <a:gd name="connsiteX16" fmla="*/ 146361 w 304800"/>
              <a:gd name="connsiteY16" fmla="*/ 270391 h 333375"/>
              <a:gd name="connsiteX17" fmla="*/ 146361 w 304800"/>
              <a:gd name="connsiteY17" fmla="*/ 333599 h 333375"/>
              <a:gd name="connsiteX18" fmla="*/ 14789 w 304800"/>
              <a:gd name="connsiteY18" fmla="*/ 333599 h 333375"/>
              <a:gd name="connsiteX19" fmla="*/ 14789 w 304800"/>
              <a:gd name="connsiteY19" fmla="*/ 272411 h 333375"/>
              <a:gd name="connsiteX20" fmla="*/ 47212 w 304800"/>
              <a:gd name="connsiteY20" fmla="*/ 272411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4800" h="333375">
                <a:moveTo>
                  <a:pt x="47212" y="272411"/>
                </a:moveTo>
                <a:lnTo>
                  <a:pt x="47212" y="74672"/>
                </a:lnTo>
                <a:lnTo>
                  <a:pt x="12909" y="74672"/>
                </a:lnTo>
                <a:lnTo>
                  <a:pt x="12909" y="11464"/>
                </a:lnTo>
                <a:lnTo>
                  <a:pt x="112058" y="11464"/>
                </a:lnTo>
                <a:lnTo>
                  <a:pt x="206978" y="194534"/>
                </a:lnTo>
                <a:lnTo>
                  <a:pt x="206978" y="74672"/>
                </a:lnTo>
                <a:lnTo>
                  <a:pt x="170795" y="74672"/>
                </a:lnTo>
                <a:lnTo>
                  <a:pt x="170795" y="11464"/>
                </a:lnTo>
                <a:lnTo>
                  <a:pt x="306114" y="11464"/>
                </a:lnTo>
                <a:lnTo>
                  <a:pt x="306114" y="74672"/>
                </a:lnTo>
                <a:lnTo>
                  <a:pt x="271811" y="74672"/>
                </a:lnTo>
                <a:lnTo>
                  <a:pt x="271811" y="333599"/>
                </a:lnTo>
                <a:lnTo>
                  <a:pt x="206978" y="333599"/>
                </a:lnTo>
                <a:lnTo>
                  <a:pt x="113938" y="150529"/>
                </a:lnTo>
                <a:lnTo>
                  <a:pt x="113938" y="270391"/>
                </a:lnTo>
                <a:lnTo>
                  <a:pt x="146361" y="270391"/>
                </a:lnTo>
                <a:lnTo>
                  <a:pt x="146361" y="333599"/>
                </a:lnTo>
                <a:lnTo>
                  <a:pt x="14789" y="333599"/>
                </a:lnTo>
                <a:lnTo>
                  <a:pt x="14789" y="272411"/>
                </a:lnTo>
                <a:lnTo>
                  <a:pt x="47212" y="272411"/>
                </a:lnTo>
                <a:close/>
              </a:path>
            </a:pathLst>
          </a:custGeom>
          <a:solidFill>
            <a:srgbClr val="20161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Freeform 1090"> 
				</p:cNvPr>
          <p:cNvSpPr/>
          <p:nvPr/>
        </p:nvSpPr>
        <p:spPr>
          <a:xfrm>
            <a:off x="4171950" y="1219200"/>
            <a:ext cx="276225" cy="333375"/>
          </a:xfrm>
          <a:custGeom>
            <a:avLst/>
            <a:gdLst>
              <a:gd name="connsiteX0" fmla="*/ 67174 w 276225"/>
              <a:gd name="connsiteY0" fmla="*/ 333602 h 333375"/>
              <a:gd name="connsiteX1" fmla="*/ 67174 w 276225"/>
              <a:gd name="connsiteY1" fmla="*/ 270382 h 333375"/>
              <a:gd name="connsiteX2" fmla="*/ 110303 w 276225"/>
              <a:gd name="connsiteY2" fmla="*/ 270382 h 333375"/>
              <a:gd name="connsiteX3" fmla="*/ 110303 w 276225"/>
              <a:gd name="connsiteY3" fmla="*/ 74674 h 333375"/>
              <a:gd name="connsiteX4" fmla="*/ 73333 w 276225"/>
              <a:gd name="connsiteY4" fmla="*/ 74674 h 333375"/>
              <a:gd name="connsiteX5" fmla="*/ 73333 w 276225"/>
              <a:gd name="connsiteY5" fmla="*/ 135355 h 333375"/>
              <a:gd name="connsiteX6" fmla="*/ 16463 w 276225"/>
              <a:gd name="connsiteY6" fmla="*/ 135355 h 333375"/>
              <a:gd name="connsiteX7" fmla="*/ 16463 w 276225"/>
              <a:gd name="connsiteY7" fmla="*/ 11454 h 333375"/>
              <a:gd name="connsiteX8" fmla="*/ 279518 w 276225"/>
              <a:gd name="connsiteY8" fmla="*/ 11454 h 333375"/>
              <a:gd name="connsiteX9" fmla="*/ 279518 w 276225"/>
              <a:gd name="connsiteY9" fmla="*/ 133336 h 333375"/>
              <a:gd name="connsiteX10" fmla="*/ 222165 w 276225"/>
              <a:gd name="connsiteY10" fmla="*/ 133336 h 333375"/>
              <a:gd name="connsiteX11" fmla="*/ 222165 w 276225"/>
              <a:gd name="connsiteY11" fmla="*/ 74674 h 333375"/>
              <a:gd name="connsiteX12" fmla="*/ 185678 w 276225"/>
              <a:gd name="connsiteY12" fmla="*/ 74674 h 333375"/>
              <a:gd name="connsiteX13" fmla="*/ 185678 w 276225"/>
              <a:gd name="connsiteY13" fmla="*/ 270382 h 333375"/>
              <a:gd name="connsiteX14" fmla="*/ 228337 w 276225"/>
              <a:gd name="connsiteY14" fmla="*/ 270382 h 333375"/>
              <a:gd name="connsiteX15" fmla="*/ 228337 w 276225"/>
              <a:gd name="connsiteY15" fmla="*/ 333602 h 333375"/>
              <a:gd name="connsiteX16" fmla="*/ 67174 w 276225"/>
              <a:gd name="connsiteY16" fmla="*/ 33360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333375">
                <a:moveTo>
                  <a:pt x="67174" y="333602"/>
                </a:moveTo>
                <a:lnTo>
                  <a:pt x="67174" y="270382"/>
                </a:lnTo>
                <a:lnTo>
                  <a:pt x="110303" y="270382"/>
                </a:lnTo>
                <a:lnTo>
                  <a:pt x="110303" y="74674"/>
                </a:lnTo>
                <a:lnTo>
                  <a:pt x="73333" y="74674"/>
                </a:lnTo>
                <a:lnTo>
                  <a:pt x="73333" y="135355"/>
                </a:lnTo>
                <a:lnTo>
                  <a:pt x="16463" y="135355"/>
                </a:lnTo>
                <a:lnTo>
                  <a:pt x="16463" y="11454"/>
                </a:lnTo>
                <a:lnTo>
                  <a:pt x="279518" y="11454"/>
                </a:lnTo>
                <a:lnTo>
                  <a:pt x="279518" y="133336"/>
                </a:lnTo>
                <a:lnTo>
                  <a:pt x="222165" y="133336"/>
                </a:lnTo>
                <a:lnTo>
                  <a:pt x="222165" y="74674"/>
                </a:lnTo>
                <a:lnTo>
                  <a:pt x="185678" y="74674"/>
                </a:lnTo>
                <a:lnTo>
                  <a:pt x="185678" y="270382"/>
                </a:lnTo>
                <a:lnTo>
                  <a:pt x="228337" y="270382"/>
                </a:lnTo>
                <a:lnTo>
                  <a:pt x="228337" y="333602"/>
                </a:lnTo>
                <a:lnTo>
                  <a:pt x="67174" y="333602"/>
                </a:lnTo>
                <a:close/>
              </a:path>
            </a:pathLst>
          </a:custGeom>
          <a:solidFill>
            <a:srgbClr val="20161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Freeform 1091"> 
				</p:cNvPr>
          <p:cNvSpPr/>
          <p:nvPr/>
        </p:nvSpPr>
        <p:spPr>
          <a:xfrm>
            <a:off x="4457700" y="1219200"/>
            <a:ext cx="276225" cy="333375"/>
          </a:xfrm>
          <a:custGeom>
            <a:avLst/>
            <a:gdLst>
              <a:gd name="connsiteX0" fmla="*/ 66940 w 276225"/>
              <a:gd name="connsiteY0" fmla="*/ 333602 h 333375"/>
              <a:gd name="connsiteX1" fmla="*/ 66940 w 276225"/>
              <a:gd name="connsiteY1" fmla="*/ 270382 h 333375"/>
              <a:gd name="connsiteX2" fmla="*/ 108126 w 276225"/>
              <a:gd name="connsiteY2" fmla="*/ 270382 h 333375"/>
              <a:gd name="connsiteX3" fmla="*/ 108126 w 276225"/>
              <a:gd name="connsiteY3" fmla="*/ 74674 h 333375"/>
              <a:gd name="connsiteX4" fmla="*/ 73163 w 276225"/>
              <a:gd name="connsiteY4" fmla="*/ 74674 h 333375"/>
              <a:gd name="connsiteX5" fmla="*/ 73163 w 276225"/>
              <a:gd name="connsiteY5" fmla="*/ 135355 h 333375"/>
              <a:gd name="connsiteX6" fmla="*/ 15695 w 276225"/>
              <a:gd name="connsiteY6" fmla="*/ 135355 h 333375"/>
              <a:gd name="connsiteX7" fmla="*/ 15695 w 276225"/>
              <a:gd name="connsiteY7" fmla="*/ 11454 h 333375"/>
              <a:gd name="connsiteX8" fmla="*/ 281507 w 276225"/>
              <a:gd name="connsiteY8" fmla="*/ 11454 h 333375"/>
              <a:gd name="connsiteX9" fmla="*/ 281507 w 276225"/>
              <a:gd name="connsiteY9" fmla="*/ 133336 h 333375"/>
              <a:gd name="connsiteX10" fmla="*/ 223556 w 276225"/>
              <a:gd name="connsiteY10" fmla="*/ 133336 h 333375"/>
              <a:gd name="connsiteX11" fmla="*/ 223556 w 276225"/>
              <a:gd name="connsiteY11" fmla="*/ 74674 h 333375"/>
              <a:gd name="connsiteX12" fmla="*/ 186676 w 276225"/>
              <a:gd name="connsiteY12" fmla="*/ 74674 h 333375"/>
              <a:gd name="connsiteX13" fmla="*/ 186676 w 276225"/>
              <a:gd name="connsiteY13" fmla="*/ 270382 h 333375"/>
              <a:gd name="connsiteX14" fmla="*/ 229780 w 276225"/>
              <a:gd name="connsiteY14" fmla="*/ 270382 h 333375"/>
              <a:gd name="connsiteX15" fmla="*/ 229780 w 276225"/>
              <a:gd name="connsiteY15" fmla="*/ 333602 h 333375"/>
              <a:gd name="connsiteX16" fmla="*/ 66940 w 276225"/>
              <a:gd name="connsiteY16" fmla="*/ 333602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6225" h="333375">
                <a:moveTo>
                  <a:pt x="66940" y="333602"/>
                </a:moveTo>
                <a:lnTo>
                  <a:pt x="66940" y="270382"/>
                </a:lnTo>
                <a:lnTo>
                  <a:pt x="108126" y="270382"/>
                </a:lnTo>
                <a:lnTo>
                  <a:pt x="108126" y="74674"/>
                </a:lnTo>
                <a:lnTo>
                  <a:pt x="73163" y="74674"/>
                </a:lnTo>
                <a:lnTo>
                  <a:pt x="73163" y="135355"/>
                </a:lnTo>
                <a:lnTo>
                  <a:pt x="15695" y="135355"/>
                </a:lnTo>
                <a:lnTo>
                  <a:pt x="15695" y="11454"/>
                </a:lnTo>
                <a:lnTo>
                  <a:pt x="281507" y="11454"/>
                </a:lnTo>
                <a:lnTo>
                  <a:pt x="281507" y="133336"/>
                </a:lnTo>
                <a:lnTo>
                  <a:pt x="223556" y="133336"/>
                </a:lnTo>
                <a:lnTo>
                  <a:pt x="223556" y="74674"/>
                </a:lnTo>
                <a:lnTo>
                  <a:pt x="186676" y="74674"/>
                </a:lnTo>
                <a:lnTo>
                  <a:pt x="186676" y="270382"/>
                </a:lnTo>
                <a:lnTo>
                  <a:pt x="229780" y="270382"/>
                </a:lnTo>
                <a:lnTo>
                  <a:pt x="229780" y="333602"/>
                </a:lnTo>
                <a:lnTo>
                  <a:pt x="66940" y="333602"/>
                </a:lnTo>
                <a:close/>
              </a:path>
            </a:pathLst>
          </a:custGeom>
          <a:solidFill>
            <a:srgbClr val="20161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 1092"> 
				</p:cNvPr>
          <p:cNvSpPr/>
          <p:nvPr/>
        </p:nvSpPr>
        <p:spPr>
          <a:xfrm>
            <a:off x="1238250" y="2295525"/>
            <a:ext cx="7143750" cy="9525"/>
          </a:xfrm>
          <a:custGeom>
            <a:avLst/>
            <a:gdLst>
              <a:gd name="connsiteX0" fmla="*/ 18060 w 7143750"/>
              <a:gd name="connsiteY0" fmla="*/ 9525 h 9525"/>
              <a:gd name="connsiteX1" fmla="*/ 7145339 w 7143750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43750" h="9525">
                <a:moveTo>
                  <a:pt x="18060" y="9525"/>
                </a:moveTo>
                <a:lnTo>
                  <a:pt x="7145339" y="95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Freeform 1093"> 
				</p:cNvPr>
          <p:cNvSpPr/>
          <p:nvPr/>
        </p:nvSpPr>
        <p:spPr>
          <a:xfrm>
            <a:off x="1247775" y="2286000"/>
            <a:ext cx="9525" cy="447675"/>
          </a:xfrm>
          <a:custGeom>
            <a:avLst/>
            <a:gdLst>
              <a:gd name="connsiteX0" fmla="*/ 14833 w 9525"/>
              <a:gd name="connsiteY0" fmla="*/ 19048 h 447675"/>
              <a:gd name="connsiteX1" fmla="*/ 14833 w 9525"/>
              <a:gd name="connsiteY1" fmla="*/ 452144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47675">
                <a:moveTo>
                  <a:pt x="14833" y="19048"/>
                </a:moveTo>
                <a:lnTo>
                  <a:pt x="14833" y="45214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Freeform 1094"> 
				</p:cNvPr>
          <p:cNvSpPr/>
          <p:nvPr/>
        </p:nvSpPr>
        <p:spPr>
          <a:xfrm>
            <a:off x="1209675" y="2714625"/>
            <a:ext cx="85725" cy="85725"/>
          </a:xfrm>
          <a:custGeom>
            <a:avLst/>
            <a:gdLst>
              <a:gd name="connsiteX0" fmla="*/ 91037 w 85725"/>
              <a:gd name="connsiteY0" fmla="*/ 10826 h 85725"/>
              <a:gd name="connsiteX1" fmla="*/ 52937 w 85725"/>
              <a:gd name="connsiteY1" fmla="*/ 87026 h 85725"/>
              <a:gd name="connsiteX2" fmla="*/ 14837 w 85725"/>
              <a:gd name="connsiteY2" fmla="*/ 10826 h 85725"/>
              <a:gd name="connsiteX3" fmla="*/ 91037 w 85725"/>
              <a:gd name="connsiteY3" fmla="*/ 10826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91037" y="10826"/>
                </a:moveTo>
                <a:lnTo>
                  <a:pt x="52937" y="87026"/>
                </a:lnTo>
                <a:lnTo>
                  <a:pt x="14837" y="10826"/>
                </a:lnTo>
                <a:lnTo>
                  <a:pt x="91037" y="10826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Freeform 1095"> 
				</p:cNvPr>
          <p:cNvSpPr/>
          <p:nvPr/>
        </p:nvSpPr>
        <p:spPr>
          <a:xfrm>
            <a:off x="3086100" y="2286000"/>
            <a:ext cx="9525" cy="485775"/>
          </a:xfrm>
          <a:custGeom>
            <a:avLst/>
            <a:gdLst>
              <a:gd name="connsiteX0" fmla="*/ 17462 w 9525"/>
              <a:gd name="connsiteY0" fmla="*/ 15875 h 485775"/>
              <a:gd name="connsiteX1" fmla="*/ 17462 w 9525"/>
              <a:gd name="connsiteY1" fmla="*/ 48736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7462" y="15875"/>
                </a:moveTo>
                <a:lnTo>
                  <a:pt x="17462" y="487362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Freeform 1096"> 
				</p:cNvPr>
          <p:cNvSpPr/>
          <p:nvPr/>
        </p:nvSpPr>
        <p:spPr>
          <a:xfrm>
            <a:off x="3048000" y="2743200"/>
            <a:ext cx="85725" cy="85725"/>
          </a:xfrm>
          <a:custGeom>
            <a:avLst/>
            <a:gdLst>
              <a:gd name="connsiteX0" fmla="*/ 17458 w 85725"/>
              <a:gd name="connsiteY0" fmla="*/ 17465 h 85725"/>
              <a:gd name="connsiteX1" fmla="*/ 55558 w 85725"/>
              <a:gd name="connsiteY1" fmla="*/ 93665 h 85725"/>
              <a:gd name="connsiteX2" fmla="*/ 93658 w 85725"/>
              <a:gd name="connsiteY2" fmla="*/ 17465 h 85725"/>
              <a:gd name="connsiteX3" fmla="*/ 17458 w 85725"/>
              <a:gd name="connsiteY3" fmla="*/ 1746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17458" y="17465"/>
                </a:moveTo>
                <a:lnTo>
                  <a:pt x="55558" y="93665"/>
                </a:lnTo>
                <a:lnTo>
                  <a:pt x="93658" y="17465"/>
                </a:lnTo>
                <a:lnTo>
                  <a:pt x="17458" y="1746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Freeform 1097"> 
				</p:cNvPr>
          <p:cNvSpPr/>
          <p:nvPr/>
        </p:nvSpPr>
        <p:spPr>
          <a:xfrm>
            <a:off x="6819900" y="2295525"/>
            <a:ext cx="9525" cy="476250"/>
          </a:xfrm>
          <a:custGeom>
            <a:avLst/>
            <a:gdLst>
              <a:gd name="connsiteX0" fmla="*/ 18254 w 9525"/>
              <a:gd name="connsiteY0" fmla="*/ 12700 h 476250"/>
              <a:gd name="connsiteX1" fmla="*/ 18254 w 9525"/>
              <a:gd name="connsiteY1" fmla="*/ 484187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18254" y="12700"/>
                </a:moveTo>
                <a:lnTo>
                  <a:pt x="18254" y="484187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Freeform 1098"> 
				</p:cNvPr>
          <p:cNvSpPr/>
          <p:nvPr/>
        </p:nvSpPr>
        <p:spPr>
          <a:xfrm>
            <a:off x="6781800" y="2752725"/>
            <a:ext cx="85725" cy="85725"/>
          </a:xfrm>
          <a:custGeom>
            <a:avLst/>
            <a:gdLst>
              <a:gd name="connsiteX0" fmla="*/ 18251 w 85725"/>
              <a:gd name="connsiteY0" fmla="*/ 14290 h 85725"/>
              <a:gd name="connsiteX1" fmla="*/ 56351 w 85725"/>
              <a:gd name="connsiteY1" fmla="*/ 90490 h 85725"/>
              <a:gd name="connsiteX2" fmla="*/ 94451 w 85725"/>
              <a:gd name="connsiteY2" fmla="*/ 14290 h 85725"/>
              <a:gd name="connsiteX3" fmla="*/ 18251 w 85725"/>
              <a:gd name="connsiteY3" fmla="*/ 1429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18251" y="14290"/>
                </a:moveTo>
                <a:lnTo>
                  <a:pt x="56351" y="90490"/>
                </a:lnTo>
                <a:lnTo>
                  <a:pt x="94451" y="14290"/>
                </a:lnTo>
                <a:lnTo>
                  <a:pt x="18251" y="1429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Freeform 1099"> 
				</p:cNvPr>
          <p:cNvSpPr/>
          <p:nvPr/>
        </p:nvSpPr>
        <p:spPr>
          <a:xfrm>
            <a:off x="8353425" y="2286000"/>
            <a:ext cx="9525" cy="485775"/>
          </a:xfrm>
          <a:custGeom>
            <a:avLst/>
            <a:gdLst>
              <a:gd name="connsiteX0" fmla="*/ 17462 w 9525"/>
              <a:gd name="connsiteY0" fmla="*/ 15875 h 485775"/>
              <a:gd name="connsiteX1" fmla="*/ 17462 w 9525"/>
              <a:gd name="connsiteY1" fmla="*/ 48736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7462" y="15875"/>
                </a:moveTo>
                <a:lnTo>
                  <a:pt x="17462" y="487362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Freeform 1100"> 
				</p:cNvPr>
          <p:cNvSpPr/>
          <p:nvPr/>
        </p:nvSpPr>
        <p:spPr>
          <a:xfrm>
            <a:off x="8315325" y="2743200"/>
            <a:ext cx="85725" cy="85725"/>
          </a:xfrm>
          <a:custGeom>
            <a:avLst/>
            <a:gdLst>
              <a:gd name="connsiteX0" fmla="*/ 17457 w 85725"/>
              <a:gd name="connsiteY0" fmla="*/ 17465 h 85725"/>
              <a:gd name="connsiteX1" fmla="*/ 55557 w 85725"/>
              <a:gd name="connsiteY1" fmla="*/ 93665 h 85725"/>
              <a:gd name="connsiteX2" fmla="*/ 93657 w 85725"/>
              <a:gd name="connsiteY2" fmla="*/ 17465 h 85725"/>
              <a:gd name="connsiteX3" fmla="*/ 17457 w 85725"/>
              <a:gd name="connsiteY3" fmla="*/ 1746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17457" y="17465"/>
                </a:moveTo>
                <a:lnTo>
                  <a:pt x="55557" y="93665"/>
                </a:lnTo>
                <a:lnTo>
                  <a:pt x="93657" y="17465"/>
                </a:lnTo>
                <a:lnTo>
                  <a:pt x="17457" y="1746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1"> 
				</p:cNvPr>
          <p:cNvSpPr/>
          <p:nvPr/>
        </p:nvSpPr>
        <p:spPr>
          <a:xfrm>
            <a:off x="4267200" y="2828925"/>
            <a:ext cx="1428750" cy="1990725"/>
          </a:xfrm>
          <a:custGeom>
            <a:avLst/>
            <a:gdLst>
              <a:gd name="connsiteX0" fmla="*/ 16767 w 1428750"/>
              <a:gd name="connsiteY0" fmla="*/ 109326 h 1990725"/>
              <a:gd name="connsiteX1" fmla="*/ 115028 w 1428750"/>
              <a:gd name="connsiteY1" fmla="*/ 11066 h 1990725"/>
              <a:gd name="connsiteX2" fmla="*/ 1338305 w 1428750"/>
              <a:gd name="connsiteY2" fmla="*/ 11066 h 1990725"/>
              <a:gd name="connsiteX3" fmla="*/ 1436564 w 1428750"/>
              <a:gd name="connsiteY3" fmla="*/ 109326 h 1990725"/>
              <a:gd name="connsiteX4" fmla="*/ 1436564 w 1428750"/>
              <a:gd name="connsiteY4" fmla="*/ 1898757 h 1990725"/>
              <a:gd name="connsiteX5" fmla="*/ 1338305 w 1428750"/>
              <a:gd name="connsiteY5" fmla="*/ 1997029 h 1990725"/>
              <a:gd name="connsiteX6" fmla="*/ 115028 w 1428750"/>
              <a:gd name="connsiteY6" fmla="*/ 1997029 h 1990725"/>
              <a:gd name="connsiteX7" fmla="*/ 16767 w 1428750"/>
              <a:gd name="connsiteY7" fmla="*/ 1898757 h 1990725"/>
              <a:gd name="connsiteX8" fmla="*/ 16767 w 1428750"/>
              <a:gd name="connsiteY8" fmla="*/ 109326 h 1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8750" h="1990725">
                <a:moveTo>
                  <a:pt x="16767" y="109326"/>
                </a:moveTo>
                <a:cubicBezTo>
                  <a:pt x="16767" y="55059"/>
                  <a:pt x="60760" y="11066"/>
                  <a:pt x="115028" y="11066"/>
                </a:cubicBezTo>
                <a:lnTo>
                  <a:pt x="1338305" y="11066"/>
                </a:lnTo>
                <a:cubicBezTo>
                  <a:pt x="1392572" y="11066"/>
                  <a:pt x="1436564" y="55059"/>
                  <a:pt x="1436564" y="109326"/>
                </a:cubicBezTo>
                <a:lnTo>
                  <a:pt x="1436564" y="1898757"/>
                </a:lnTo>
                <a:cubicBezTo>
                  <a:pt x="1436564" y="1953036"/>
                  <a:pt x="1392572" y="1997029"/>
                  <a:pt x="1338305" y="1997029"/>
                </a:cubicBezTo>
                <a:lnTo>
                  <a:pt x="115028" y="1997029"/>
                </a:lnTo>
                <a:cubicBezTo>
                  <a:pt x="60760" y="1997029"/>
                  <a:pt x="16767" y="1953036"/>
                  <a:pt x="16767" y="1898757"/>
                </a:cubicBezTo>
                <a:lnTo>
                  <a:pt x="16767" y="1093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7f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Freeform 1102"> 
				</p:cNvPr>
          <p:cNvSpPr/>
          <p:nvPr/>
        </p:nvSpPr>
        <p:spPr>
          <a:xfrm>
            <a:off x="4991100" y="2295525"/>
            <a:ext cx="9525" cy="485775"/>
          </a:xfrm>
          <a:custGeom>
            <a:avLst/>
            <a:gdLst>
              <a:gd name="connsiteX0" fmla="*/ 12948 w 9525"/>
              <a:gd name="connsiteY0" fmla="*/ 15364 h 485775"/>
              <a:gd name="connsiteX1" fmla="*/ 12948 w 9525"/>
              <a:gd name="connsiteY1" fmla="*/ 486852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5775">
                <a:moveTo>
                  <a:pt x="12948" y="15364"/>
                </a:moveTo>
                <a:lnTo>
                  <a:pt x="12948" y="486852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 1103"> 
				</p:cNvPr>
          <p:cNvSpPr/>
          <p:nvPr/>
        </p:nvSpPr>
        <p:spPr>
          <a:xfrm>
            <a:off x="4953000" y="2752725"/>
            <a:ext cx="85725" cy="85725"/>
          </a:xfrm>
          <a:custGeom>
            <a:avLst/>
            <a:gdLst>
              <a:gd name="connsiteX0" fmla="*/ 12944 w 85725"/>
              <a:gd name="connsiteY0" fmla="*/ 16954 h 85725"/>
              <a:gd name="connsiteX1" fmla="*/ 51044 w 85725"/>
              <a:gd name="connsiteY1" fmla="*/ 93154 h 85725"/>
              <a:gd name="connsiteX2" fmla="*/ 89144 w 85725"/>
              <a:gd name="connsiteY2" fmla="*/ 16954 h 85725"/>
              <a:gd name="connsiteX3" fmla="*/ 12944 w 85725"/>
              <a:gd name="connsiteY3" fmla="*/ 1695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85725">
                <a:moveTo>
                  <a:pt x="12944" y="16954"/>
                </a:moveTo>
                <a:lnTo>
                  <a:pt x="51044" y="93154"/>
                </a:lnTo>
                <a:lnTo>
                  <a:pt x="89144" y="16954"/>
                </a:lnTo>
                <a:lnTo>
                  <a:pt x="12944" y="16954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Freeform 1104"> 
				</p:cNvPr>
          <p:cNvSpPr/>
          <p:nvPr/>
        </p:nvSpPr>
        <p:spPr>
          <a:xfrm>
            <a:off x="514350" y="2819400"/>
            <a:ext cx="1485900" cy="2000250"/>
          </a:xfrm>
          <a:custGeom>
            <a:avLst/>
            <a:gdLst>
              <a:gd name="connsiteX0" fmla="*/ 17139 w 1485900"/>
              <a:gd name="connsiteY0" fmla="*/ 116555 h 2000250"/>
              <a:gd name="connsiteX1" fmla="*/ 119209 w 1485900"/>
              <a:gd name="connsiteY1" fmla="*/ 14485 h 2000250"/>
              <a:gd name="connsiteX2" fmla="*/ 1389857 w 1485900"/>
              <a:gd name="connsiteY2" fmla="*/ 14485 h 2000250"/>
              <a:gd name="connsiteX3" fmla="*/ 1491927 w 1485900"/>
              <a:gd name="connsiteY3" fmla="*/ 116555 h 2000250"/>
              <a:gd name="connsiteX4" fmla="*/ 1491927 w 1485900"/>
              <a:gd name="connsiteY4" fmla="*/ 1898378 h 2000250"/>
              <a:gd name="connsiteX5" fmla="*/ 1389857 w 1485900"/>
              <a:gd name="connsiteY5" fmla="*/ 2000448 h 2000250"/>
              <a:gd name="connsiteX6" fmla="*/ 119209 w 1485900"/>
              <a:gd name="connsiteY6" fmla="*/ 2000448 h 2000250"/>
              <a:gd name="connsiteX7" fmla="*/ 17139 w 1485900"/>
              <a:gd name="connsiteY7" fmla="*/ 1898378 h 2000250"/>
              <a:gd name="connsiteX8" fmla="*/ 17139 w 1485900"/>
              <a:gd name="connsiteY8" fmla="*/ 116555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85900" h="2000250">
                <a:moveTo>
                  <a:pt x="17139" y="116555"/>
                </a:moveTo>
                <a:cubicBezTo>
                  <a:pt x="17139" y="60180"/>
                  <a:pt x="62834" y="14485"/>
                  <a:pt x="119209" y="14485"/>
                </a:cubicBezTo>
                <a:lnTo>
                  <a:pt x="1389857" y="14485"/>
                </a:lnTo>
                <a:cubicBezTo>
                  <a:pt x="1446233" y="14485"/>
                  <a:pt x="1491927" y="60180"/>
                  <a:pt x="1491927" y="116555"/>
                </a:cubicBezTo>
                <a:lnTo>
                  <a:pt x="1491927" y="1898378"/>
                </a:lnTo>
                <a:cubicBezTo>
                  <a:pt x="1491927" y="1954754"/>
                  <a:pt x="1446233" y="2000448"/>
                  <a:pt x="1389857" y="2000448"/>
                </a:cubicBezTo>
                <a:lnTo>
                  <a:pt x="119209" y="2000448"/>
                </a:lnTo>
                <a:cubicBezTo>
                  <a:pt x="62834" y="2000448"/>
                  <a:pt x="17139" y="1954754"/>
                  <a:pt x="17139" y="1898378"/>
                </a:cubicBezTo>
                <a:lnTo>
                  <a:pt x="17139" y="11655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Freeform 1105"> 
				</p:cNvPr>
          <p:cNvSpPr/>
          <p:nvPr/>
        </p:nvSpPr>
        <p:spPr>
          <a:xfrm>
            <a:off x="5400675" y="1009650"/>
            <a:ext cx="3533775" cy="647700"/>
          </a:xfrm>
          <a:custGeom>
            <a:avLst/>
            <a:gdLst>
              <a:gd name="connsiteX0" fmla="*/ 12700 w 3533775"/>
              <a:gd name="connsiteY0" fmla="*/ 120229 h 647700"/>
              <a:gd name="connsiteX1" fmla="*/ 118884 w 3533775"/>
              <a:gd name="connsiteY1" fmla="*/ 14044 h 647700"/>
              <a:gd name="connsiteX2" fmla="*/ 3435185 w 3533775"/>
              <a:gd name="connsiteY2" fmla="*/ 14044 h 647700"/>
              <a:gd name="connsiteX3" fmla="*/ 3541370 w 3533775"/>
              <a:gd name="connsiteY3" fmla="*/ 120229 h 647700"/>
              <a:gd name="connsiteX4" fmla="*/ 3541370 w 3533775"/>
              <a:gd name="connsiteY4" fmla="*/ 544930 h 647700"/>
              <a:gd name="connsiteX5" fmla="*/ 3435185 w 3533775"/>
              <a:gd name="connsiteY5" fmla="*/ 651114 h 647700"/>
              <a:gd name="connsiteX6" fmla="*/ 118884 w 3533775"/>
              <a:gd name="connsiteY6" fmla="*/ 651114 h 647700"/>
              <a:gd name="connsiteX7" fmla="*/ 12700 w 3533775"/>
              <a:gd name="connsiteY7" fmla="*/ 544930 h 647700"/>
              <a:gd name="connsiteX8" fmla="*/ 12700 w 3533775"/>
              <a:gd name="connsiteY8" fmla="*/ 120229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775" h="647700">
                <a:moveTo>
                  <a:pt x="12700" y="120229"/>
                </a:moveTo>
                <a:cubicBezTo>
                  <a:pt x="12700" y="61593"/>
                  <a:pt x="60236" y="14044"/>
                  <a:pt x="118884" y="14044"/>
                </a:cubicBezTo>
                <a:lnTo>
                  <a:pt x="3435185" y="14044"/>
                </a:lnTo>
                <a:cubicBezTo>
                  <a:pt x="3493834" y="14044"/>
                  <a:pt x="3541370" y="61593"/>
                  <a:pt x="3541370" y="120229"/>
                </a:cubicBezTo>
                <a:lnTo>
                  <a:pt x="3541370" y="544930"/>
                </a:lnTo>
                <a:cubicBezTo>
                  <a:pt x="3541370" y="603578"/>
                  <a:pt x="3493834" y="651114"/>
                  <a:pt x="3435185" y="651114"/>
                </a:cubicBezTo>
                <a:lnTo>
                  <a:pt x="118884" y="651114"/>
                </a:lnTo>
                <a:cubicBezTo>
                  <a:pt x="60236" y="651114"/>
                  <a:pt x="12700" y="603578"/>
                  <a:pt x="12700" y="544930"/>
                </a:cubicBezTo>
                <a:lnTo>
                  <a:pt x="12700" y="120229"/>
                </a:lnTo>
                <a:close/>
              </a:path>
            </a:pathLst>
          </a:custGeom>
          <a:solidFill>
            <a:srgbClr val="add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Freeform 1106"> 
				</p:cNvPr>
          <p:cNvSpPr/>
          <p:nvPr/>
        </p:nvSpPr>
        <p:spPr>
          <a:xfrm>
            <a:off x="5400675" y="1009650"/>
            <a:ext cx="3533775" cy="647700"/>
          </a:xfrm>
          <a:custGeom>
            <a:avLst/>
            <a:gdLst>
              <a:gd name="connsiteX0" fmla="*/ 12700 w 3533775"/>
              <a:gd name="connsiteY0" fmla="*/ 120229 h 647700"/>
              <a:gd name="connsiteX1" fmla="*/ 118884 w 3533775"/>
              <a:gd name="connsiteY1" fmla="*/ 14044 h 647700"/>
              <a:gd name="connsiteX2" fmla="*/ 3435185 w 3533775"/>
              <a:gd name="connsiteY2" fmla="*/ 14044 h 647700"/>
              <a:gd name="connsiteX3" fmla="*/ 3541370 w 3533775"/>
              <a:gd name="connsiteY3" fmla="*/ 120229 h 647700"/>
              <a:gd name="connsiteX4" fmla="*/ 3541370 w 3533775"/>
              <a:gd name="connsiteY4" fmla="*/ 544930 h 647700"/>
              <a:gd name="connsiteX5" fmla="*/ 3435185 w 3533775"/>
              <a:gd name="connsiteY5" fmla="*/ 651114 h 647700"/>
              <a:gd name="connsiteX6" fmla="*/ 118884 w 3533775"/>
              <a:gd name="connsiteY6" fmla="*/ 651114 h 647700"/>
              <a:gd name="connsiteX7" fmla="*/ 12700 w 3533775"/>
              <a:gd name="connsiteY7" fmla="*/ 544930 h 647700"/>
              <a:gd name="connsiteX8" fmla="*/ 12700 w 3533775"/>
              <a:gd name="connsiteY8" fmla="*/ 120229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3775" h="647700">
                <a:moveTo>
                  <a:pt x="12700" y="120229"/>
                </a:moveTo>
                <a:cubicBezTo>
                  <a:pt x="12700" y="61593"/>
                  <a:pt x="60236" y="14044"/>
                  <a:pt x="118884" y="14044"/>
                </a:cubicBezTo>
                <a:lnTo>
                  <a:pt x="3435185" y="14044"/>
                </a:lnTo>
                <a:cubicBezTo>
                  <a:pt x="3493834" y="14044"/>
                  <a:pt x="3541370" y="61593"/>
                  <a:pt x="3541370" y="120229"/>
                </a:cubicBezTo>
                <a:lnTo>
                  <a:pt x="3541370" y="544930"/>
                </a:lnTo>
                <a:cubicBezTo>
                  <a:pt x="3541370" y="603578"/>
                  <a:pt x="3493834" y="651114"/>
                  <a:pt x="3435185" y="651114"/>
                </a:cubicBezTo>
                <a:lnTo>
                  <a:pt x="118884" y="651114"/>
                </a:lnTo>
                <a:cubicBezTo>
                  <a:pt x="60236" y="651114"/>
                  <a:pt x="12700" y="603578"/>
                  <a:pt x="12700" y="544930"/>
                </a:cubicBezTo>
                <a:lnTo>
                  <a:pt x="12700" y="12022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Freeform 1107"> 
				</p:cNvPr>
          <p:cNvSpPr/>
          <p:nvPr/>
        </p:nvSpPr>
        <p:spPr>
          <a:xfrm>
            <a:off x="7734300" y="4343400"/>
            <a:ext cx="85725" cy="447675"/>
          </a:xfrm>
          <a:custGeom>
            <a:avLst/>
            <a:gdLst>
              <a:gd name="connsiteX0" fmla="*/ 88600 w 85725"/>
              <a:gd name="connsiteY0" fmla="*/ 449757 h 447675"/>
              <a:gd name="connsiteX1" fmla="*/ 15575 w 85725"/>
              <a:gd name="connsiteY1" fmla="*/ 376733 h 447675"/>
              <a:gd name="connsiteX2" fmla="*/ 15575 w 85725"/>
              <a:gd name="connsiteY2" fmla="*/ 84632 h 447675"/>
              <a:gd name="connsiteX3" fmla="*/ 88600 w 85725"/>
              <a:gd name="connsiteY3" fmla="*/ 11607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" h="447675">
                <a:moveTo>
                  <a:pt x="88600" y="449757"/>
                </a:moveTo>
                <a:cubicBezTo>
                  <a:pt x="48265" y="449757"/>
                  <a:pt x="15575" y="417068"/>
                  <a:pt x="15575" y="376733"/>
                </a:cubicBezTo>
                <a:lnTo>
                  <a:pt x="15575" y="84632"/>
                </a:lnTo>
                <a:cubicBezTo>
                  <a:pt x="15575" y="44298"/>
                  <a:pt x="48265" y="11607"/>
                  <a:pt x="88600" y="11607"/>
                </a:cubicBezTo>
              </a:path>
            </a:pathLst>
          </a:custGeom>
          <a:ln w="9525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Freeform 1108"> 
				</p:cNvPr>
          <p:cNvSpPr/>
          <p:nvPr/>
        </p:nvSpPr>
        <p:spPr>
          <a:xfrm>
            <a:off x="142875" y="5314950"/>
            <a:ext cx="8639175" cy="9525"/>
          </a:xfrm>
          <a:custGeom>
            <a:avLst/>
            <a:gdLst>
              <a:gd name="connsiteX0" fmla="*/ 9525 w 8639175"/>
              <a:gd name="connsiteY0" fmla="*/ 17884 h 9525"/>
              <a:gd name="connsiteX1" fmla="*/ 8647112 w 8639175"/>
              <a:gd name="connsiteY1" fmla="*/ 1788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39175" h="9525">
                <a:moveTo>
                  <a:pt x="9525" y="17884"/>
                </a:moveTo>
                <a:lnTo>
                  <a:pt x="8647112" y="17884"/>
                </a:lnTo>
              </a:path>
            </a:pathLst>
          </a:custGeom>
          <a:ln w="9525">
            <a:solidFill>
              <a:srgbClr val="4c4c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Freeform 1109"> 
				</p:cNvPr>
          <p:cNvSpPr/>
          <p:nvPr/>
        </p:nvSpPr>
        <p:spPr>
          <a:xfrm>
            <a:off x="152400" y="5619750"/>
            <a:ext cx="8753475" cy="9525"/>
          </a:xfrm>
          <a:custGeom>
            <a:avLst/>
            <a:gdLst>
              <a:gd name="connsiteX0" fmla="*/ 15875 w 8753475"/>
              <a:gd name="connsiteY0" fmla="*/ 14709 h 9525"/>
              <a:gd name="connsiteX1" fmla="*/ 8761412 w 8753475"/>
              <a:gd name="connsiteY1" fmla="*/ 147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53475" h="9525">
                <a:moveTo>
                  <a:pt x="15875" y="14709"/>
                </a:moveTo>
                <a:lnTo>
                  <a:pt x="8761412" y="14709"/>
                </a:lnTo>
              </a:path>
            </a:pathLst>
          </a:custGeom>
          <a:ln w="9525">
            <a:solidFill>
              <a:srgbClr val="4c4c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Freeform 1110"> 
				</p:cNvPr>
          <p:cNvSpPr/>
          <p:nvPr/>
        </p:nvSpPr>
        <p:spPr>
          <a:xfrm>
            <a:off x="123825" y="5905500"/>
            <a:ext cx="8753475" cy="9525"/>
          </a:xfrm>
          <a:custGeom>
            <a:avLst/>
            <a:gdLst>
              <a:gd name="connsiteX0" fmla="*/ 15875 w 8753475"/>
              <a:gd name="connsiteY0" fmla="*/ 14709 h 9525"/>
              <a:gd name="connsiteX1" fmla="*/ 8761412 w 8753475"/>
              <a:gd name="connsiteY1" fmla="*/ 147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53475" h="9525">
                <a:moveTo>
                  <a:pt x="15875" y="14709"/>
                </a:moveTo>
                <a:lnTo>
                  <a:pt x="8761412" y="14709"/>
                </a:lnTo>
              </a:path>
            </a:pathLst>
          </a:custGeom>
          <a:ln w="9525">
            <a:solidFill>
              <a:srgbClr val="4c4c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Freeform 1111"> 
				</p:cNvPr>
          <p:cNvSpPr/>
          <p:nvPr/>
        </p:nvSpPr>
        <p:spPr>
          <a:xfrm>
            <a:off x="142875" y="6238875"/>
            <a:ext cx="8753475" cy="9525"/>
          </a:xfrm>
          <a:custGeom>
            <a:avLst/>
            <a:gdLst>
              <a:gd name="connsiteX0" fmla="*/ 12700 w 8753475"/>
              <a:gd name="connsiteY0" fmla="*/ 11534 h 9525"/>
              <a:gd name="connsiteX1" fmla="*/ 8758238 w 8753475"/>
              <a:gd name="connsiteY1" fmla="*/ 1153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53475" h="9525">
                <a:moveTo>
                  <a:pt x="12700" y="11534"/>
                </a:moveTo>
                <a:lnTo>
                  <a:pt x="8758238" y="11534"/>
                </a:lnTo>
              </a:path>
            </a:pathLst>
          </a:custGeom>
          <a:ln w="9525">
            <a:solidFill>
              <a:srgbClr val="4c4c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Freeform 1112"> 
				</p:cNvPr>
          <p:cNvSpPr/>
          <p:nvPr/>
        </p:nvSpPr>
        <p:spPr>
          <a:xfrm>
            <a:off x="133350" y="5314950"/>
            <a:ext cx="8753475" cy="9525"/>
          </a:xfrm>
          <a:custGeom>
            <a:avLst/>
            <a:gdLst>
              <a:gd name="connsiteX0" fmla="*/ 13591 w 8753475"/>
              <a:gd name="connsiteY0" fmla="*/ 17884 h 9525"/>
              <a:gd name="connsiteX1" fmla="*/ 8759129 w 8753475"/>
              <a:gd name="connsiteY1" fmla="*/ 1788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53475" h="9525">
                <a:moveTo>
                  <a:pt x="13591" y="17884"/>
                </a:moveTo>
                <a:lnTo>
                  <a:pt x="8759129" y="17884"/>
                </a:lnTo>
              </a:path>
            </a:pathLst>
          </a:custGeom>
          <a:ln w="9525">
            <a:solidFill>
              <a:srgbClr val="4c4c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4" name="Picture 111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115" name="Picture 111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116" name="Picture 111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2819400"/>
            <a:ext cx="1257300" cy="2000250"/>
          </a:xfrm>
          <a:prstGeom prst="rect">
            <a:avLst/>
          </a:prstGeom>
        </p:spPr>
      </p:pic>
      <p:pic>
        <p:nvPicPr>
          <p:cNvPr id="1117" name="Picture 111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2819400"/>
            <a:ext cx="1333500" cy="2000250"/>
          </a:xfrm>
          <a:prstGeom prst="rect">
            <a:avLst/>
          </a:prstGeom>
        </p:spPr>
      </p:pic>
      <p:pic>
        <p:nvPicPr>
          <p:cNvPr id="1118" name="Picture 111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3625" y="2819400"/>
            <a:ext cx="1504950" cy="2000250"/>
          </a:xfrm>
          <a:prstGeom prst="rect">
            <a:avLst/>
          </a:prstGeom>
        </p:spPr>
      </p:pic>
      <p:pic>
        <p:nvPicPr>
          <p:cNvPr id="1119" name="Picture 1119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725" y="2838450"/>
            <a:ext cx="1428750" cy="1990725"/>
          </a:xfrm>
          <a:prstGeom prst="rect">
            <a:avLst/>
          </a:prstGeom>
        </p:spPr>
      </p:pic>
      <p:pic>
        <p:nvPicPr>
          <p:cNvPr id="1120" name="Picture 1120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75" y="2828925"/>
            <a:ext cx="1485900" cy="2000250"/>
          </a:xfrm>
          <a:prstGeom prst="rect">
            <a:avLst/>
          </a:prstGeom>
        </p:spPr>
      </p:pic>
      <p:pic>
        <p:nvPicPr>
          <p:cNvPr id="1121" name="Picture 1121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9325" y="1876425"/>
            <a:ext cx="2847975" cy="381000"/>
          </a:xfrm>
          <a:prstGeom prst="rect">
            <a:avLst/>
          </a:prstGeom>
        </p:spPr>
      </p:pic>
      <p:pic>
        <p:nvPicPr>
          <p:cNvPr id="1122" name="Picture 1122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848225"/>
            <a:ext cx="7496175" cy="1638300"/>
          </a:xfrm>
          <a:prstGeom prst="rect">
            <a:avLst/>
          </a:prstGeom>
        </p:spPr>
      </p:pic>
      <p:pic>
        <p:nvPicPr>
          <p:cNvPr id="1123" name="Picture 1123">
					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0950" y="5067300"/>
            <a:ext cx="1419225" cy="1247775"/>
          </a:xfrm>
          <a:prstGeom prst="rect">
            <a:avLst/>
          </a:prstGeom>
        </p:spPr>
      </p:pic>
      <p:sp>
        <p:nvSpPr>
          <p:cNvPr id="1123" name="TextBox 1123"/>
          <p:cNvSpPr txBox="1"/>
          <p:nvPr/>
        </p:nvSpPr>
        <p:spPr>
          <a:xfrm>
            <a:off x="7485602" y="2464990"/>
            <a:ext cx="47922" cy="762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00"/>
              </a:lnSpc>
            </a:pP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1124" name="TextBox 1124"/>
          <p:cNvSpPr txBox="1"/>
          <p:nvPr/>
        </p:nvSpPr>
        <p:spPr>
          <a:xfrm>
            <a:off x="777240" y="106505"/>
            <a:ext cx="2394399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1125" name="TextBox 1125"/>
          <p:cNvSpPr txBox="1"/>
          <p:nvPr/>
        </p:nvSpPr>
        <p:spPr>
          <a:xfrm>
            <a:off x="5535913" y="1055568"/>
            <a:ext cx="318384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:10,700.7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1126" name="TextBox 1126"/>
          <p:cNvSpPr txBox="1"/>
          <p:nvPr/>
        </p:nvSpPr>
        <p:spPr>
          <a:xfrm>
            <a:off x="5535963" y="1194203"/>
            <a:ext cx="1903828" cy="422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(consolidated)</a:t>
            </a:r>
          </a:p>
          <a:p>
            <a:pPr indent="0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</a:p>
          <a:p>
            <a:pPr indent="0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subsidiary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</a:p>
        </p:txBody>
      </p:sp>
      <p:sp>
        <p:nvSpPr>
          <p:cNvPr id="1127" name="TextBox 1127"/>
          <p:cNvSpPr txBox="1"/>
          <p:nvPr/>
        </p:nvSpPr>
        <p:spPr>
          <a:xfrm>
            <a:off x="7602461" y="1194203"/>
            <a:ext cx="1162960" cy="4226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1,202.0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 indent="1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227,150</a:t>
            </a:r>
          </a:p>
          <a:p>
            <a:pPr indent="0">
              <a:lnSpc>
                <a:spcPts val="107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                      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827</a:t>
            </a:r>
          </a:p>
        </p:txBody>
      </p:sp>
      <p:sp>
        <p:nvSpPr>
          <p:cNvPr id="1128" name="TextBox 1128"/>
          <p:cNvSpPr txBox="1"/>
          <p:nvPr/>
        </p:nvSpPr>
        <p:spPr>
          <a:xfrm>
            <a:off x="1327186" y="2455465"/>
            <a:ext cx="569130" cy="204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100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1129" name="TextBox 1129"/>
          <p:cNvSpPr txBox="1"/>
          <p:nvPr/>
        </p:nvSpPr>
        <p:spPr>
          <a:xfrm>
            <a:off x="3204824" y="2465784"/>
            <a:ext cx="569131" cy="204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3"/>
              </a:lnSpc>
            </a:pPr>
            <a:r>
              <a:rPr lang="en-US" altLang="zh-CN" sz="14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100</a:t>
            </a:r>
            <a:r>
              <a:rPr lang="en-US" altLang="zh-CN" sz="140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1130" name="TextBox 1130"/>
          <p:cNvSpPr txBox="1"/>
          <p:nvPr/>
        </p:nvSpPr>
        <p:spPr>
          <a:xfrm>
            <a:off x="5096032" y="2469703"/>
            <a:ext cx="610278" cy="204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1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66.6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1131" name="TextBox 1131"/>
          <p:cNvSpPr txBox="1"/>
          <p:nvPr/>
        </p:nvSpPr>
        <p:spPr>
          <a:xfrm>
            <a:off x="6138375" y="1942439"/>
            <a:ext cx="2633533" cy="189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rights</a:t>
            </a:r>
          </a:p>
          <a:p>
            <a:pPr indent="68616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4872">
              <a:lnSpc>
                <a:spcPts val="181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54.2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09309">
              <a:lnSpc>
                <a:spcPts val="228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</a:p>
          <a:p>
            <a:pPr indent="199711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  <a:p>
            <a:pPr indent="1835574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</a:p>
        </p:txBody>
      </p:sp>
      <p:sp>
        <p:nvSpPr>
          <p:cNvPr id="1132" name="TextBox 1132"/>
          <p:cNvSpPr txBox="1"/>
          <p:nvPr/>
        </p:nvSpPr>
        <p:spPr>
          <a:xfrm>
            <a:off x="75712" y="4154549"/>
            <a:ext cx="1844197" cy="1482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95361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Regional</a:t>
            </a:r>
          </a:p>
          <a:p>
            <a:pPr indent="631709">
              <a:lnSpc>
                <a:spcPts val="1440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90755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25">
              <a:lnSpc>
                <a:spcPts val="176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Revenue:</a:t>
            </a:r>
          </a:p>
          <a:p>
            <a:pPr indent="638039">
              <a:lnSpc>
                <a:spcPts val="2099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3,658.2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yen</a:t>
            </a:r>
          </a:p>
          <a:p>
            <a:pPr indent="0">
              <a:lnSpc>
                <a:spcPts val="130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Income:</a:t>
            </a:r>
          </a:p>
          <a:p>
            <a:pPr indent="827775">
              <a:lnSpc>
                <a:spcPts val="1207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92.5</a:t>
            </a: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1133" name="TextBox 1133"/>
          <p:cNvSpPr txBox="1"/>
          <p:nvPr/>
        </p:nvSpPr>
        <p:spPr>
          <a:xfrm>
            <a:off x="2417959" y="4142662"/>
            <a:ext cx="1348887" cy="1476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216407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68579">
              <a:lnSpc>
                <a:spcPts val="1295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342900">
              <a:lnSpc>
                <a:spcPts val="1296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16">
              <a:lnSpc>
                <a:spcPts val="2027"/>
              </a:lnSpc>
            </a:pPr>
            <a:r>
              <a:rPr lang="en-US" altLang="zh-CN" sz="1200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1,657.9</a:t>
            </a:r>
            <a:r>
              <a:rPr lang="en-US" altLang="zh-CN" sz="1200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yen</a:t>
            </a:r>
          </a:p>
          <a:p>
            <a:pPr indent="224232">
              <a:lnSpc>
                <a:spcPts val="2287"/>
              </a:lnSpc>
            </a:pPr>
            <a:r>
              <a:rPr lang="en-US" altLang="zh-CN" sz="1200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121.3</a:t>
            </a:r>
            <a:r>
              <a:rPr lang="en-US" altLang="zh-CN" sz="1200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1134" name="TextBox 1134"/>
          <p:cNvSpPr txBox="1"/>
          <p:nvPr/>
        </p:nvSpPr>
        <p:spPr>
          <a:xfrm>
            <a:off x="4391386" y="4154549"/>
            <a:ext cx="1212488" cy="1473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576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Mobile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75843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38">
              <a:lnSpc>
                <a:spcPts val="2016"/>
              </a:lnSpc>
            </a:pP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4,470.1</a:t>
            </a: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yen</a:t>
            </a:r>
          </a:p>
          <a:p>
            <a:pPr indent="136755">
              <a:lnSpc>
                <a:spcPts val="2287"/>
              </a:lnSpc>
            </a:pP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836.4</a:t>
            </a: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1135" name="TextBox 1135"/>
          <p:cNvSpPr txBox="1"/>
          <p:nvPr/>
        </p:nvSpPr>
        <p:spPr>
          <a:xfrm>
            <a:off x="6170200" y="4154550"/>
            <a:ext cx="1212486" cy="1464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1959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Data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communications</a:t>
            </a:r>
          </a:p>
          <a:p>
            <a:pPr indent="275844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2713">
              <a:lnSpc>
                <a:spcPts val="2016"/>
              </a:lnSpc>
            </a:pPr>
            <a:r>
              <a:rPr lang="en-US" altLang="zh-CN" sz="1200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1,303.5</a:t>
            </a:r>
            <a:r>
              <a:rPr lang="en-US" altLang="zh-CN" sz="1200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yen</a:t>
            </a:r>
          </a:p>
          <a:p>
            <a:pPr indent="234863">
              <a:lnSpc>
                <a:spcPts val="2212"/>
              </a:lnSpc>
            </a:pPr>
            <a:r>
              <a:rPr lang="en-US" altLang="zh-CN" sz="1200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85.8</a:t>
            </a:r>
            <a:r>
              <a:rPr lang="en-US" altLang="zh-CN" sz="1200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1136" name="TextBox 1136"/>
          <p:cNvSpPr txBox="1"/>
          <p:nvPr/>
        </p:nvSpPr>
        <p:spPr>
          <a:xfrm>
            <a:off x="7724162" y="4170842"/>
            <a:ext cx="1221704" cy="14478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9571">
              <a:lnSpc>
                <a:spcPts val="1306"/>
              </a:lnSpc>
            </a:pP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66987">
              <a:lnSpc>
                <a:spcPts val="124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estate,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finance,</a:t>
            </a:r>
          </a:p>
          <a:p>
            <a:pPr indent="257525">
              <a:lnSpc>
                <a:spcPts val="108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construction</a:t>
            </a:r>
          </a:p>
          <a:p>
            <a:pPr indent="70073">
              <a:lnSpc>
                <a:spcPts val="1080"/>
              </a:lnSpc>
            </a:pP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31"/>
              </a:lnSpc>
            </a:pPr>
            <a:r>
              <a:rPr lang="en-US" altLang="zh-CN" sz="1200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1,257.6</a:t>
            </a:r>
            <a:r>
              <a:rPr lang="en-US" altLang="zh-CN" sz="1200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yen</a:t>
            </a:r>
          </a:p>
          <a:p>
            <a:pPr indent="211675">
              <a:lnSpc>
                <a:spcPts val="2362"/>
              </a:lnSpc>
            </a:pPr>
            <a:r>
              <a:rPr lang="en-US" altLang="zh-CN" sz="1200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53.6</a:t>
            </a:r>
            <a:r>
              <a:rPr lang="en-US" altLang="zh-CN" sz="1200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1137" name="TextBox 1137"/>
          <p:cNvSpPr txBox="1"/>
          <p:nvPr/>
        </p:nvSpPr>
        <p:spPr>
          <a:xfrm>
            <a:off x="75712" y="5702253"/>
            <a:ext cx="1094154" cy="470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3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Subsidiaries:</a:t>
            </a:r>
          </a:p>
        </p:txBody>
      </p:sp>
      <p:sp>
        <p:nvSpPr>
          <p:cNvPr id="1138" name="TextBox 1138"/>
          <p:cNvSpPr txBox="1"/>
          <p:nvPr/>
        </p:nvSpPr>
        <p:spPr>
          <a:xfrm>
            <a:off x="1387731" y="5735588"/>
            <a:ext cx="468775" cy="5181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81,300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8032">
              <a:lnSpc>
                <a:spcPts val="1660"/>
              </a:lnSpc>
            </a:pPr>
            <a:r>
              <a:rPr lang="en-US" altLang="zh-CN" sz="12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80</a:t>
            </a:r>
          </a:p>
        </p:txBody>
      </p:sp>
      <p:sp>
        <p:nvSpPr>
          <p:cNvPr id="1139" name="TextBox 1139"/>
          <p:cNvSpPr txBox="1"/>
          <p:nvPr/>
        </p:nvSpPr>
        <p:spPr>
          <a:xfrm>
            <a:off x="3230953" y="5740021"/>
            <a:ext cx="468775" cy="510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33,450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151">
              <a:lnSpc>
                <a:spcPts val="1600"/>
              </a:lnSpc>
            </a:pPr>
            <a:r>
              <a:rPr lang="en-US" altLang="zh-CN" sz="1200" dirty="0" smtClean="0">
                <a:solidFill>
                  <a:srgbClr val="fe6500"/>
                </a:solidFill>
                <a:latin typeface="Arial" charset="0"/>
                <a:cs typeface="Arial" charset="0"/>
              </a:rPr>
              <a:t>270</a:t>
            </a:r>
          </a:p>
        </p:txBody>
      </p:sp>
      <p:sp>
        <p:nvSpPr>
          <p:cNvPr id="1140" name="TextBox 1140"/>
          <p:cNvSpPr txBox="1"/>
          <p:nvPr/>
        </p:nvSpPr>
        <p:spPr>
          <a:xfrm>
            <a:off x="5107378" y="5759071"/>
            <a:ext cx="468775" cy="510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23,900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2149">
              <a:lnSpc>
                <a:spcPts val="1600"/>
              </a:lnSpc>
            </a:pPr>
            <a:r>
              <a:rPr lang="en-US" altLang="zh-CN" sz="1200" dirty="0" smtClean="0">
                <a:solidFill>
                  <a:srgbClr val="cb0000"/>
                </a:solidFill>
                <a:latin typeface="Arial" charset="0"/>
                <a:cs typeface="Arial" charset="0"/>
              </a:rPr>
              <a:t>181</a:t>
            </a:r>
          </a:p>
        </p:txBody>
      </p:sp>
      <p:sp>
        <p:nvSpPr>
          <p:cNvPr id="1141" name="TextBox 1141"/>
          <p:cNvSpPr txBox="1"/>
          <p:nvPr/>
        </p:nvSpPr>
        <p:spPr>
          <a:xfrm>
            <a:off x="6918391" y="5749546"/>
            <a:ext cx="468773" cy="510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61,350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2624">
              <a:lnSpc>
                <a:spcPts val="1600"/>
              </a:lnSpc>
            </a:pPr>
            <a:r>
              <a:rPr lang="en-US" altLang="zh-CN" sz="1200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217</a:t>
            </a:r>
          </a:p>
        </p:txBody>
      </p:sp>
      <p:sp>
        <p:nvSpPr>
          <p:cNvPr id="1142" name="TextBox 1142"/>
          <p:cNvSpPr txBox="1"/>
          <p:nvPr/>
        </p:nvSpPr>
        <p:spPr>
          <a:xfrm>
            <a:off x="8439639" y="5740021"/>
            <a:ext cx="468773" cy="510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27,150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8159">
              <a:lnSpc>
                <a:spcPts val="1600"/>
              </a:lnSpc>
            </a:pPr>
            <a:r>
              <a:rPr lang="en-US" altLang="zh-CN" sz="1200" dirty="0" smtClean="0">
                <a:solidFill>
                  <a:srgbClr val="6500cb"/>
                </a:solidFill>
                <a:latin typeface="Arial" charset="0"/>
                <a:cs typeface="Arial" charset="0"/>
              </a:rPr>
              <a:t>79</a:t>
            </a:r>
          </a:p>
        </p:txBody>
      </p:sp>
      <p:sp>
        <p:nvSpPr>
          <p:cNvPr id="1143" name="TextBox 1143"/>
          <p:cNvSpPr txBox="1"/>
          <p:nvPr/>
        </p:nvSpPr>
        <p:spPr>
          <a:xfrm>
            <a:off x="263038" y="6300547"/>
            <a:ext cx="5967704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transactions.</a:t>
            </a:r>
          </a:p>
        </p:txBody>
      </p:sp>
      <p:sp>
        <p:nvSpPr>
          <p:cNvPr id="1144" name="TextBox 1144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145" name="TextBox 1145"/>
          <p:cNvSpPr txBox="1"/>
          <p:nvPr/>
        </p:nvSpPr>
        <p:spPr>
          <a:xfrm>
            <a:off x="4283583" y="6669736"/>
            <a:ext cx="556259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146" name="TextBox 1146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Freeform 1147"> 
				</p:cNvPr>
          <p:cNvSpPr/>
          <p:nvPr/>
        </p:nvSpPr>
        <p:spPr>
          <a:xfrm>
            <a:off x="352425" y="5886450"/>
            <a:ext cx="8534400" cy="9525"/>
          </a:xfrm>
          <a:custGeom>
            <a:avLst/>
            <a:gdLst>
              <a:gd name="connsiteX0" fmla="*/ 17462 w 8534400"/>
              <a:gd name="connsiteY0" fmla="*/ 15695 h 9525"/>
              <a:gd name="connsiteX1" fmla="*/ 8539162 w 8534400"/>
              <a:gd name="connsiteY1" fmla="*/ 156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34400" h="9525">
                <a:moveTo>
                  <a:pt x="17462" y="15695"/>
                </a:moveTo>
                <a:lnTo>
                  <a:pt x="8539162" y="15695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Freeform 1148"> 
				</p:cNvPr>
          <p:cNvSpPr/>
          <p:nvPr/>
        </p:nvSpPr>
        <p:spPr>
          <a:xfrm>
            <a:off x="352425" y="809625"/>
            <a:ext cx="9525" cy="5086350"/>
          </a:xfrm>
          <a:custGeom>
            <a:avLst/>
            <a:gdLst>
              <a:gd name="connsiteX0" fmla="*/ 15875 w 9525"/>
              <a:gd name="connsiteY0" fmla="*/ 13370 h 5086350"/>
              <a:gd name="connsiteX1" fmla="*/ 15875 w 9525"/>
              <a:gd name="connsiteY1" fmla="*/ 5087935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086350">
                <a:moveTo>
                  <a:pt x="15875" y="13370"/>
                </a:moveTo>
                <a:lnTo>
                  <a:pt x="15875" y="5087935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Freeform 1149"> 
				</p:cNvPr>
          <p:cNvSpPr/>
          <p:nvPr/>
        </p:nvSpPr>
        <p:spPr>
          <a:xfrm>
            <a:off x="2181225" y="2695575"/>
            <a:ext cx="152400" cy="152400"/>
          </a:xfrm>
          <a:custGeom>
            <a:avLst/>
            <a:gdLst>
              <a:gd name="connsiteX0" fmla="*/ 10642 w 152400"/>
              <a:gd name="connsiteY0" fmla="*/ 13334 h 152400"/>
              <a:gd name="connsiteX1" fmla="*/ 155105 w 152400"/>
              <a:gd name="connsiteY1" fmla="*/ 13334 h 152400"/>
              <a:gd name="connsiteX2" fmla="*/ 155105 w 152400"/>
              <a:gd name="connsiteY2" fmla="*/ 157797 h 152400"/>
              <a:gd name="connsiteX3" fmla="*/ 10642 w 152400"/>
              <a:gd name="connsiteY3" fmla="*/ 157797 h 152400"/>
              <a:gd name="connsiteX4" fmla="*/ 10642 w 152400"/>
              <a:gd name="connsiteY4" fmla="*/ 1333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0642" y="13334"/>
                </a:moveTo>
                <a:lnTo>
                  <a:pt x="155105" y="13334"/>
                </a:lnTo>
                <a:lnTo>
                  <a:pt x="155105" y="157797"/>
                </a:lnTo>
                <a:lnTo>
                  <a:pt x="10642" y="157797"/>
                </a:lnTo>
                <a:lnTo>
                  <a:pt x="10642" y="13334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Freeform 1150"> 
				</p:cNvPr>
          <p:cNvSpPr/>
          <p:nvPr/>
        </p:nvSpPr>
        <p:spPr>
          <a:xfrm>
            <a:off x="3400425" y="2667000"/>
            <a:ext cx="152400" cy="152400"/>
          </a:xfrm>
          <a:custGeom>
            <a:avLst/>
            <a:gdLst>
              <a:gd name="connsiteX0" fmla="*/ 15405 w 152400"/>
              <a:gd name="connsiteY0" fmla="*/ 13334 h 152400"/>
              <a:gd name="connsiteX1" fmla="*/ 159867 w 152400"/>
              <a:gd name="connsiteY1" fmla="*/ 13334 h 152400"/>
              <a:gd name="connsiteX2" fmla="*/ 159867 w 152400"/>
              <a:gd name="connsiteY2" fmla="*/ 157797 h 152400"/>
              <a:gd name="connsiteX3" fmla="*/ 15405 w 152400"/>
              <a:gd name="connsiteY3" fmla="*/ 157797 h 152400"/>
              <a:gd name="connsiteX4" fmla="*/ 15405 w 152400"/>
              <a:gd name="connsiteY4" fmla="*/ 1333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405" y="13334"/>
                </a:moveTo>
                <a:lnTo>
                  <a:pt x="159867" y="13334"/>
                </a:lnTo>
                <a:lnTo>
                  <a:pt x="159867" y="157797"/>
                </a:lnTo>
                <a:lnTo>
                  <a:pt x="15405" y="157797"/>
                </a:lnTo>
                <a:lnTo>
                  <a:pt x="15405" y="13334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Freeform 1151"> 
				</p:cNvPr>
          <p:cNvSpPr/>
          <p:nvPr/>
        </p:nvSpPr>
        <p:spPr>
          <a:xfrm>
            <a:off x="2314575" y="2733675"/>
            <a:ext cx="1104900" cy="57150"/>
          </a:xfrm>
          <a:custGeom>
            <a:avLst/>
            <a:gdLst>
              <a:gd name="connsiteX0" fmla="*/ 21753 w 1104900"/>
              <a:gd name="connsiteY0" fmla="*/ 48262 h 57150"/>
              <a:gd name="connsiteX1" fmla="*/ 1101254 w 1104900"/>
              <a:gd name="connsiteY1" fmla="*/ 19687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4900" h="57150">
                <a:moveTo>
                  <a:pt x="21753" y="48262"/>
                </a:moveTo>
                <a:lnTo>
                  <a:pt x="1101254" y="19687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Freeform 1152"> 
				</p:cNvPr>
          <p:cNvSpPr/>
          <p:nvPr/>
        </p:nvSpPr>
        <p:spPr>
          <a:xfrm>
            <a:off x="2171700" y="3609975"/>
            <a:ext cx="152400" cy="152400"/>
          </a:xfrm>
          <a:custGeom>
            <a:avLst/>
            <a:gdLst>
              <a:gd name="connsiteX0" fmla="*/ 16992 w 152400"/>
              <a:gd name="connsiteY0" fmla="*/ 12700 h 152400"/>
              <a:gd name="connsiteX1" fmla="*/ 161455 w 152400"/>
              <a:gd name="connsiteY1" fmla="*/ 12700 h 152400"/>
              <a:gd name="connsiteX2" fmla="*/ 161455 w 152400"/>
              <a:gd name="connsiteY2" fmla="*/ 157162 h 152400"/>
              <a:gd name="connsiteX3" fmla="*/ 16992 w 152400"/>
              <a:gd name="connsiteY3" fmla="*/ 157162 h 152400"/>
              <a:gd name="connsiteX4" fmla="*/ 16992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2" y="12700"/>
                </a:moveTo>
                <a:lnTo>
                  <a:pt x="161455" y="12700"/>
                </a:lnTo>
                <a:lnTo>
                  <a:pt x="161455" y="157162"/>
                </a:lnTo>
                <a:lnTo>
                  <a:pt x="16992" y="157162"/>
                </a:lnTo>
                <a:lnTo>
                  <a:pt x="16992" y="12700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Freeform 1153"> 
				</p:cNvPr>
          <p:cNvSpPr/>
          <p:nvPr/>
        </p:nvSpPr>
        <p:spPr>
          <a:xfrm>
            <a:off x="2171700" y="3609975"/>
            <a:ext cx="152400" cy="152400"/>
          </a:xfrm>
          <a:custGeom>
            <a:avLst/>
            <a:gdLst>
              <a:gd name="connsiteX0" fmla="*/ 16992 w 152400"/>
              <a:gd name="connsiteY0" fmla="*/ 12700 h 152400"/>
              <a:gd name="connsiteX1" fmla="*/ 161455 w 152400"/>
              <a:gd name="connsiteY1" fmla="*/ 12700 h 152400"/>
              <a:gd name="connsiteX2" fmla="*/ 161455 w 152400"/>
              <a:gd name="connsiteY2" fmla="*/ 157162 h 152400"/>
              <a:gd name="connsiteX3" fmla="*/ 16992 w 152400"/>
              <a:gd name="connsiteY3" fmla="*/ 157162 h 152400"/>
              <a:gd name="connsiteX4" fmla="*/ 16992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2" y="12700"/>
                </a:moveTo>
                <a:lnTo>
                  <a:pt x="161455" y="12700"/>
                </a:lnTo>
                <a:lnTo>
                  <a:pt x="161455" y="157162"/>
                </a:lnTo>
                <a:lnTo>
                  <a:pt x="16992" y="157162"/>
                </a:lnTo>
                <a:lnTo>
                  <a:pt x="16992" y="127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Freeform 1154"> 
				</p:cNvPr>
          <p:cNvSpPr/>
          <p:nvPr/>
        </p:nvSpPr>
        <p:spPr>
          <a:xfrm>
            <a:off x="3400425" y="3981450"/>
            <a:ext cx="152400" cy="152400"/>
          </a:xfrm>
          <a:custGeom>
            <a:avLst/>
            <a:gdLst>
              <a:gd name="connsiteX0" fmla="*/ 13817 w 152400"/>
              <a:gd name="connsiteY0" fmla="*/ 9525 h 152400"/>
              <a:gd name="connsiteX1" fmla="*/ 158280 w 152400"/>
              <a:gd name="connsiteY1" fmla="*/ 9525 h 152400"/>
              <a:gd name="connsiteX2" fmla="*/ 158280 w 152400"/>
              <a:gd name="connsiteY2" fmla="*/ 153987 h 152400"/>
              <a:gd name="connsiteX3" fmla="*/ 13817 w 152400"/>
              <a:gd name="connsiteY3" fmla="*/ 153987 h 152400"/>
              <a:gd name="connsiteX4" fmla="*/ 13817 w 152400"/>
              <a:gd name="connsiteY4" fmla="*/ 952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9525"/>
                </a:moveTo>
                <a:lnTo>
                  <a:pt x="158280" y="9525"/>
                </a:lnTo>
                <a:lnTo>
                  <a:pt x="158280" y="153987"/>
                </a:lnTo>
                <a:lnTo>
                  <a:pt x="13817" y="153987"/>
                </a:lnTo>
                <a:lnTo>
                  <a:pt x="13817" y="9525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Freeform 1155"> 
				</p:cNvPr>
          <p:cNvSpPr/>
          <p:nvPr/>
        </p:nvSpPr>
        <p:spPr>
          <a:xfrm>
            <a:off x="4657725" y="3714750"/>
            <a:ext cx="152400" cy="152400"/>
          </a:xfrm>
          <a:custGeom>
            <a:avLst/>
            <a:gdLst>
              <a:gd name="connsiteX0" fmla="*/ 10642 w 152400"/>
              <a:gd name="connsiteY0" fmla="*/ 15875 h 152400"/>
              <a:gd name="connsiteX1" fmla="*/ 155105 w 152400"/>
              <a:gd name="connsiteY1" fmla="*/ 15875 h 152400"/>
              <a:gd name="connsiteX2" fmla="*/ 155105 w 152400"/>
              <a:gd name="connsiteY2" fmla="*/ 160337 h 152400"/>
              <a:gd name="connsiteX3" fmla="*/ 10642 w 152400"/>
              <a:gd name="connsiteY3" fmla="*/ 160337 h 152400"/>
              <a:gd name="connsiteX4" fmla="*/ 10642 w 152400"/>
              <a:gd name="connsiteY4" fmla="*/ 158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0642" y="15875"/>
                </a:moveTo>
                <a:lnTo>
                  <a:pt x="155105" y="15875"/>
                </a:lnTo>
                <a:lnTo>
                  <a:pt x="155105" y="160337"/>
                </a:lnTo>
                <a:lnTo>
                  <a:pt x="10642" y="160337"/>
                </a:lnTo>
                <a:lnTo>
                  <a:pt x="10642" y="15875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Freeform 1156"> 
				</p:cNvPr>
          <p:cNvSpPr/>
          <p:nvPr/>
        </p:nvSpPr>
        <p:spPr>
          <a:xfrm>
            <a:off x="4657725" y="3714750"/>
            <a:ext cx="152400" cy="152400"/>
          </a:xfrm>
          <a:custGeom>
            <a:avLst/>
            <a:gdLst>
              <a:gd name="connsiteX0" fmla="*/ 10642 w 152400"/>
              <a:gd name="connsiteY0" fmla="*/ 15875 h 152400"/>
              <a:gd name="connsiteX1" fmla="*/ 155105 w 152400"/>
              <a:gd name="connsiteY1" fmla="*/ 15875 h 152400"/>
              <a:gd name="connsiteX2" fmla="*/ 155105 w 152400"/>
              <a:gd name="connsiteY2" fmla="*/ 160337 h 152400"/>
              <a:gd name="connsiteX3" fmla="*/ 10642 w 152400"/>
              <a:gd name="connsiteY3" fmla="*/ 160337 h 152400"/>
              <a:gd name="connsiteX4" fmla="*/ 10642 w 152400"/>
              <a:gd name="connsiteY4" fmla="*/ 158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0642" y="15875"/>
                </a:moveTo>
                <a:lnTo>
                  <a:pt x="155105" y="15875"/>
                </a:lnTo>
                <a:lnTo>
                  <a:pt x="155105" y="160337"/>
                </a:lnTo>
                <a:lnTo>
                  <a:pt x="10642" y="160337"/>
                </a:lnTo>
                <a:lnTo>
                  <a:pt x="10642" y="158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Freeform 1157"> 
				</p:cNvPr>
          <p:cNvSpPr/>
          <p:nvPr/>
        </p:nvSpPr>
        <p:spPr>
          <a:xfrm>
            <a:off x="4648200" y="2514600"/>
            <a:ext cx="152400" cy="152400"/>
          </a:xfrm>
          <a:custGeom>
            <a:avLst/>
            <a:gdLst>
              <a:gd name="connsiteX0" fmla="*/ 12230 w 152400"/>
              <a:gd name="connsiteY0" fmla="*/ 10159 h 152400"/>
              <a:gd name="connsiteX1" fmla="*/ 156692 w 152400"/>
              <a:gd name="connsiteY1" fmla="*/ 10159 h 152400"/>
              <a:gd name="connsiteX2" fmla="*/ 156692 w 152400"/>
              <a:gd name="connsiteY2" fmla="*/ 154622 h 152400"/>
              <a:gd name="connsiteX3" fmla="*/ 12230 w 152400"/>
              <a:gd name="connsiteY3" fmla="*/ 154622 h 152400"/>
              <a:gd name="connsiteX4" fmla="*/ 12230 w 152400"/>
              <a:gd name="connsiteY4" fmla="*/ 1015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2230" y="10159"/>
                </a:moveTo>
                <a:lnTo>
                  <a:pt x="156692" y="10159"/>
                </a:lnTo>
                <a:lnTo>
                  <a:pt x="156692" y="154622"/>
                </a:lnTo>
                <a:lnTo>
                  <a:pt x="12230" y="154622"/>
                </a:lnTo>
                <a:lnTo>
                  <a:pt x="12230" y="10159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Freeform 1158"> 
				</p:cNvPr>
          <p:cNvSpPr/>
          <p:nvPr/>
        </p:nvSpPr>
        <p:spPr>
          <a:xfrm>
            <a:off x="3533775" y="2571750"/>
            <a:ext cx="1133475" cy="190500"/>
          </a:xfrm>
          <a:custGeom>
            <a:avLst/>
            <a:gdLst>
              <a:gd name="connsiteX0" fmla="*/ 26515 w 1133475"/>
              <a:gd name="connsiteY0" fmla="*/ 181613 h 190500"/>
              <a:gd name="connsiteX1" fmla="*/ 1126652 w 1133475"/>
              <a:gd name="connsiteY1" fmla="*/ 26038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3475" h="190500">
                <a:moveTo>
                  <a:pt x="26515" y="181613"/>
                </a:moveTo>
                <a:lnTo>
                  <a:pt x="1126652" y="26038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Freeform 1159"> 
				</p:cNvPr>
          <p:cNvSpPr/>
          <p:nvPr/>
        </p:nvSpPr>
        <p:spPr>
          <a:xfrm>
            <a:off x="2305050" y="3676650"/>
            <a:ext cx="1114425" cy="390525"/>
          </a:xfrm>
          <a:custGeom>
            <a:avLst/>
            <a:gdLst>
              <a:gd name="connsiteX0" fmla="*/ 28103 w 1114425"/>
              <a:gd name="connsiteY0" fmla="*/ 19050 h 390525"/>
              <a:gd name="connsiteX1" fmla="*/ 1109191 w 1114425"/>
              <a:gd name="connsiteY1" fmla="*/ 38735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390525">
                <a:moveTo>
                  <a:pt x="28103" y="19050"/>
                </a:moveTo>
                <a:lnTo>
                  <a:pt x="1109191" y="387350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Freeform 1160"> 
				</p:cNvPr>
          <p:cNvSpPr/>
          <p:nvPr/>
        </p:nvSpPr>
        <p:spPr>
          <a:xfrm>
            <a:off x="3533775" y="3781425"/>
            <a:ext cx="1143000" cy="285750"/>
          </a:xfrm>
          <a:custGeom>
            <a:avLst/>
            <a:gdLst>
              <a:gd name="connsiteX0" fmla="*/ 24928 w 1143000"/>
              <a:gd name="connsiteY0" fmla="*/ 282575 h 285750"/>
              <a:gd name="connsiteX1" fmla="*/ 1134591 w 1143000"/>
              <a:gd name="connsiteY1" fmla="*/ 2222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285750">
                <a:moveTo>
                  <a:pt x="24928" y="282575"/>
                </a:moveTo>
                <a:lnTo>
                  <a:pt x="1134591" y="22225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Freeform 1161"> 
				</p:cNvPr>
          <p:cNvSpPr/>
          <p:nvPr/>
        </p:nvSpPr>
        <p:spPr>
          <a:xfrm>
            <a:off x="5924550" y="2438400"/>
            <a:ext cx="152400" cy="152400"/>
          </a:xfrm>
          <a:custGeom>
            <a:avLst/>
            <a:gdLst>
              <a:gd name="connsiteX0" fmla="*/ 12230 w 152400"/>
              <a:gd name="connsiteY0" fmla="*/ 14922 h 152400"/>
              <a:gd name="connsiteX1" fmla="*/ 156692 w 152400"/>
              <a:gd name="connsiteY1" fmla="*/ 14922 h 152400"/>
              <a:gd name="connsiteX2" fmla="*/ 156692 w 152400"/>
              <a:gd name="connsiteY2" fmla="*/ 159384 h 152400"/>
              <a:gd name="connsiteX3" fmla="*/ 12230 w 152400"/>
              <a:gd name="connsiteY3" fmla="*/ 159384 h 152400"/>
              <a:gd name="connsiteX4" fmla="*/ 12230 w 152400"/>
              <a:gd name="connsiteY4" fmla="*/ 1492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2230" y="14922"/>
                </a:moveTo>
                <a:lnTo>
                  <a:pt x="156692" y="14922"/>
                </a:lnTo>
                <a:lnTo>
                  <a:pt x="156692" y="159384"/>
                </a:lnTo>
                <a:lnTo>
                  <a:pt x="12230" y="159384"/>
                </a:lnTo>
                <a:lnTo>
                  <a:pt x="12230" y="14922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Freeform 1162"> 
				</p:cNvPr>
          <p:cNvSpPr/>
          <p:nvPr/>
        </p:nvSpPr>
        <p:spPr>
          <a:xfrm>
            <a:off x="4781550" y="2505075"/>
            <a:ext cx="1162050" cy="95250"/>
          </a:xfrm>
          <a:custGeom>
            <a:avLst/>
            <a:gdLst>
              <a:gd name="connsiteX0" fmla="*/ 23341 w 1162050"/>
              <a:gd name="connsiteY0" fmla="*/ 92712 h 95250"/>
              <a:gd name="connsiteX1" fmla="*/ 1155228 w 1162050"/>
              <a:gd name="connsiteY1" fmla="*/ 21275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050" h="95250">
                <a:moveTo>
                  <a:pt x="23341" y="92712"/>
                </a:moveTo>
                <a:lnTo>
                  <a:pt x="1155228" y="21275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Freeform 1163"> 
				</p:cNvPr>
          <p:cNvSpPr/>
          <p:nvPr/>
        </p:nvSpPr>
        <p:spPr>
          <a:xfrm>
            <a:off x="5895975" y="4114800"/>
            <a:ext cx="152400" cy="152400"/>
          </a:xfrm>
          <a:custGeom>
            <a:avLst/>
            <a:gdLst>
              <a:gd name="connsiteX0" fmla="*/ 16993 w 152400"/>
              <a:gd name="connsiteY0" fmla="*/ 15875 h 152400"/>
              <a:gd name="connsiteX1" fmla="*/ 161455 w 152400"/>
              <a:gd name="connsiteY1" fmla="*/ 15875 h 152400"/>
              <a:gd name="connsiteX2" fmla="*/ 161455 w 152400"/>
              <a:gd name="connsiteY2" fmla="*/ 160337 h 152400"/>
              <a:gd name="connsiteX3" fmla="*/ 16993 w 152400"/>
              <a:gd name="connsiteY3" fmla="*/ 160337 h 152400"/>
              <a:gd name="connsiteX4" fmla="*/ 16993 w 152400"/>
              <a:gd name="connsiteY4" fmla="*/ 158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3" y="15875"/>
                </a:moveTo>
                <a:lnTo>
                  <a:pt x="161455" y="15875"/>
                </a:lnTo>
                <a:lnTo>
                  <a:pt x="161455" y="160337"/>
                </a:lnTo>
                <a:lnTo>
                  <a:pt x="16993" y="160337"/>
                </a:lnTo>
                <a:lnTo>
                  <a:pt x="16993" y="15875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Freeform 1164"> 
				</p:cNvPr>
          <p:cNvSpPr/>
          <p:nvPr/>
        </p:nvSpPr>
        <p:spPr>
          <a:xfrm>
            <a:off x="5895975" y="4114800"/>
            <a:ext cx="152400" cy="152400"/>
          </a:xfrm>
          <a:custGeom>
            <a:avLst/>
            <a:gdLst>
              <a:gd name="connsiteX0" fmla="*/ 16993 w 152400"/>
              <a:gd name="connsiteY0" fmla="*/ 15875 h 152400"/>
              <a:gd name="connsiteX1" fmla="*/ 161455 w 152400"/>
              <a:gd name="connsiteY1" fmla="*/ 15875 h 152400"/>
              <a:gd name="connsiteX2" fmla="*/ 161455 w 152400"/>
              <a:gd name="connsiteY2" fmla="*/ 160337 h 152400"/>
              <a:gd name="connsiteX3" fmla="*/ 16993 w 152400"/>
              <a:gd name="connsiteY3" fmla="*/ 160337 h 152400"/>
              <a:gd name="connsiteX4" fmla="*/ 16993 w 152400"/>
              <a:gd name="connsiteY4" fmla="*/ 158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3" y="15875"/>
                </a:moveTo>
                <a:lnTo>
                  <a:pt x="161455" y="15875"/>
                </a:lnTo>
                <a:lnTo>
                  <a:pt x="161455" y="160337"/>
                </a:lnTo>
                <a:lnTo>
                  <a:pt x="16993" y="160337"/>
                </a:lnTo>
                <a:lnTo>
                  <a:pt x="16993" y="158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Freeform 1165"> 
				</p:cNvPr>
          <p:cNvSpPr/>
          <p:nvPr/>
        </p:nvSpPr>
        <p:spPr>
          <a:xfrm>
            <a:off x="4791075" y="3781425"/>
            <a:ext cx="1123950" cy="428625"/>
          </a:xfrm>
          <a:custGeom>
            <a:avLst/>
            <a:gdLst>
              <a:gd name="connsiteX0" fmla="*/ 21753 w 1123950"/>
              <a:gd name="connsiteY0" fmla="*/ 21431 h 428625"/>
              <a:gd name="connsiteX1" fmla="*/ 1121891 w 1123950"/>
              <a:gd name="connsiteY1" fmla="*/ 42148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 h="428625">
                <a:moveTo>
                  <a:pt x="21753" y="21431"/>
                </a:moveTo>
                <a:lnTo>
                  <a:pt x="1121891" y="421481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Freeform 1166"> 
				</p:cNvPr>
          <p:cNvSpPr/>
          <p:nvPr/>
        </p:nvSpPr>
        <p:spPr>
          <a:xfrm>
            <a:off x="2190750" y="1666875"/>
            <a:ext cx="152400" cy="152400"/>
          </a:xfrm>
          <a:custGeom>
            <a:avLst/>
            <a:gdLst>
              <a:gd name="connsiteX0" fmla="*/ 13817 w 152400"/>
              <a:gd name="connsiteY0" fmla="*/ 14922 h 152400"/>
              <a:gd name="connsiteX1" fmla="*/ 158280 w 152400"/>
              <a:gd name="connsiteY1" fmla="*/ 14922 h 152400"/>
              <a:gd name="connsiteX2" fmla="*/ 158280 w 152400"/>
              <a:gd name="connsiteY2" fmla="*/ 159384 h 152400"/>
              <a:gd name="connsiteX3" fmla="*/ 13817 w 152400"/>
              <a:gd name="connsiteY3" fmla="*/ 159384 h 152400"/>
              <a:gd name="connsiteX4" fmla="*/ 13817 w 152400"/>
              <a:gd name="connsiteY4" fmla="*/ 1492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14922"/>
                </a:moveTo>
                <a:lnTo>
                  <a:pt x="158280" y="14922"/>
                </a:lnTo>
                <a:lnTo>
                  <a:pt x="158280" y="159384"/>
                </a:lnTo>
                <a:lnTo>
                  <a:pt x="13817" y="159384"/>
                </a:lnTo>
                <a:lnTo>
                  <a:pt x="13817" y="14922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Freeform 1167"> 
				</p:cNvPr>
          <p:cNvSpPr/>
          <p:nvPr/>
        </p:nvSpPr>
        <p:spPr>
          <a:xfrm>
            <a:off x="4667250" y="1743075"/>
            <a:ext cx="152400" cy="152400"/>
          </a:xfrm>
          <a:custGeom>
            <a:avLst/>
            <a:gdLst>
              <a:gd name="connsiteX0" fmla="*/ 15405 w 152400"/>
              <a:gd name="connsiteY0" fmla="*/ 11746 h 152400"/>
              <a:gd name="connsiteX1" fmla="*/ 159867 w 152400"/>
              <a:gd name="connsiteY1" fmla="*/ 11746 h 152400"/>
              <a:gd name="connsiteX2" fmla="*/ 159867 w 152400"/>
              <a:gd name="connsiteY2" fmla="*/ 156209 h 152400"/>
              <a:gd name="connsiteX3" fmla="*/ 15405 w 152400"/>
              <a:gd name="connsiteY3" fmla="*/ 156209 h 152400"/>
              <a:gd name="connsiteX4" fmla="*/ 15405 w 152400"/>
              <a:gd name="connsiteY4" fmla="*/ 1174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405" y="11746"/>
                </a:moveTo>
                <a:lnTo>
                  <a:pt x="159867" y="11746"/>
                </a:lnTo>
                <a:lnTo>
                  <a:pt x="159867" y="156209"/>
                </a:lnTo>
                <a:lnTo>
                  <a:pt x="15405" y="156209"/>
                </a:lnTo>
                <a:lnTo>
                  <a:pt x="15405" y="11746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Freeform 1168"> 
				</p:cNvPr>
          <p:cNvSpPr/>
          <p:nvPr/>
        </p:nvSpPr>
        <p:spPr>
          <a:xfrm>
            <a:off x="2324100" y="1733550"/>
            <a:ext cx="1114425" cy="161925"/>
          </a:xfrm>
          <a:custGeom>
            <a:avLst/>
            <a:gdLst>
              <a:gd name="connsiteX0" fmla="*/ 24929 w 1114425"/>
              <a:gd name="connsiteY0" fmla="*/ 21276 h 161925"/>
              <a:gd name="connsiteX1" fmla="*/ 1106016 w 1114425"/>
              <a:gd name="connsiteY1" fmla="*/ 160976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161925">
                <a:moveTo>
                  <a:pt x="24929" y="21276"/>
                </a:moveTo>
                <a:lnTo>
                  <a:pt x="1106016" y="160976"/>
                </a:lnTo>
              </a:path>
            </a:pathLst>
          </a:custGeom>
          <a:ln w="4445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Freeform 1169"> 
				</p:cNvPr>
          <p:cNvSpPr/>
          <p:nvPr/>
        </p:nvSpPr>
        <p:spPr>
          <a:xfrm>
            <a:off x="3552825" y="1800225"/>
            <a:ext cx="1133475" cy="95250"/>
          </a:xfrm>
          <a:custGeom>
            <a:avLst/>
            <a:gdLst>
              <a:gd name="connsiteX0" fmla="*/ 21753 w 1133475"/>
              <a:gd name="connsiteY0" fmla="*/ 94301 h 95250"/>
              <a:gd name="connsiteX1" fmla="*/ 1129829 w 1133475"/>
              <a:gd name="connsiteY1" fmla="*/ 2762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3475" h="95250">
                <a:moveTo>
                  <a:pt x="21753" y="94301"/>
                </a:moveTo>
                <a:lnTo>
                  <a:pt x="1129829" y="27626"/>
                </a:lnTo>
              </a:path>
            </a:pathLst>
          </a:custGeom>
          <a:ln w="4445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Freeform 1170"> 
				</p:cNvPr>
          <p:cNvSpPr/>
          <p:nvPr/>
        </p:nvSpPr>
        <p:spPr>
          <a:xfrm>
            <a:off x="5924550" y="1590675"/>
            <a:ext cx="152400" cy="152400"/>
          </a:xfrm>
          <a:custGeom>
            <a:avLst/>
            <a:gdLst>
              <a:gd name="connsiteX0" fmla="*/ 12230 w 152400"/>
              <a:gd name="connsiteY0" fmla="*/ 14922 h 152400"/>
              <a:gd name="connsiteX1" fmla="*/ 156692 w 152400"/>
              <a:gd name="connsiteY1" fmla="*/ 14922 h 152400"/>
              <a:gd name="connsiteX2" fmla="*/ 156692 w 152400"/>
              <a:gd name="connsiteY2" fmla="*/ 159384 h 152400"/>
              <a:gd name="connsiteX3" fmla="*/ 12230 w 152400"/>
              <a:gd name="connsiteY3" fmla="*/ 159384 h 152400"/>
              <a:gd name="connsiteX4" fmla="*/ 12230 w 152400"/>
              <a:gd name="connsiteY4" fmla="*/ 1492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2230" y="14922"/>
                </a:moveTo>
                <a:lnTo>
                  <a:pt x="156692" y="14922"/>
                </a:lnTo>
                <a:lnTo>
                  <a:pt x="156692" y="159384"/>
                </a:lnTo>
                <a:lnTo>
                  <a:pt x="12230" y="159384"/>
                </a:lnTo>
                <a:lnTo>
                  <a:pt x="12230" y="14922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Freeform 1171"> 
				</p:cNvPr>
          <p:cNvSpPr/>
          <p:nvPr/>
        </p:nvSpPr>
        <p:spPr>
          <a:xfrm>
            <a:off x="4800600" y="1657350"/>
            <a:ext cx="1143000" cy="171450"/>
          </a:xfrm>
          <a:custGeom>
            <a:avLst/>
            <a:gdLst>
              <a:gd name="connsiteX0" fmla="*/ 26516 w 1143000"/>
              <a:gd name="connsiteY0" fmla="*/ 170501 h 171450"/>
              <a:gd name="connsiteX1" fmla="*/ 1136178 w 1143000"/>
              <a:gd name="connsiteY1" fmla="*/ 21276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0" h="171450">
                <a:moveTo>
                  <a:pt x="26516" y="170501"/>
                </a:moveTo>
                <a:lnTo>
                  <a:pt x="1136178" y="21276"/>
                </a:lnTo>
              </a:path>
            </a:pathLst>
          </a:custGeom>
          <a:ln w="4445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Freeform 1172"> 
				</p:cNvPr>
          <p:cNvSpPr/>
          <p:nvPr/>
        </p:nvSpPr>
        <p:spPr>
          <a:xfrm>
            <a:off x="3419475" y="1809750"/>
            <a:ext cx="152400" cy="152400"/>
          </a:xfrm>
          <a:custGeom>
            <a:avLst/>
            <a:gdLst>
              <a:gd name="connsiteX0" fmla="*/ 10642 w 152400"/>
              <a:gd name="connsiteY0" fmla="*/ 11746 h 152400"/>
              <a:gd name="connsiteX1" fmla="*/ 155105 w 152400"/>
              <a:gd name="connsiteY1" fmla="*/ 11746 h 152400"/>
              <a:gd name="connsiteX2" fmla="*/ 155105 w 152400"/>
              <a:gd name="connsiteY2" fmla="*/ 156209 h 152400"/>
              <a:gd name="connsiteX3" fmla="*/ 10642 w 152400"/>
              <a:gd name="connsiteY3" fmla="*/ 156209 h 152400"/>
              <a:gd name="connsiteX4" fmla="*/ 10642 w 152400"/>
              <a:gd name="connsiteY4" fmla="*/ 1174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0642" y="11746"/>
                </a:moveTo>
                <a:lnTo>
                  <a:pt x="155105" y="11746"/>
                </a:lnTo>
                <a:lnTo>
                  <a:pt x="155105" y="156209"/>
                </a:lnTo>
                <a:lnTo>
                  <a:pt x="10642" y="156209"/>
                </a:lnTo>
                <a:lnTo>
                  <a:pt x="10642" y="11746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Freeform 1173"> 
				</p:cNvPr>
          <p:cNvSpPr/>
          <p:nvPr/>
        </p:nvSpPr>
        <p:spPr>
          <a:xfrm>
            <a:off x="2171700" y="5467350"/>
            <a:ext cx="152400" cy="152400"/>
          </a:xfrm>
          <a:custGeom>
            <a:avLst/>
            <a:gdLst>
              <a:gd name="connsiteX0" fmla="*/ 13817 w 152400"/>
              <a:gd name="connsiteY0" fmla="*/ 9525 h 152400"/>
              <a:gd name="connsiteX1" fmla="*/ 158280 w 152400"/>
              <a:gd name="connsiteY1" fmla="*/ 9525 h 152400"/>
              <a:gd name="connsiteX2" fmla="*/ 158280 w 152400"/>
              <a:gd name="connsiteY2" fmla="*/ 153987 h 152400"/>
              <a:gd name="connsiteX3" fmla="*/ 13817 w 152400"/>
              <a:gd name="connsiteY3" fmla="*/ 153987 h 152400"/>
              <a:gd name="connsiteX4" fmla="*/ 13817 w 152400"/>
              <a:gd name="connsiteY4" fmla="*/ 952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9525"/>
                </a:moveTo>
                <a:lnTo>
                  <a:pt x="158280" y="9525"/>
                </a:lnTo>
                <a:lnTo>
                  <a:pt x="158280" y="153987"/>
                </a:lnTo>
                <a:lnTo>
                  <a:pt x="13817" y="153987"/>
                </a:lnTo>
                <a:lnTo>
                  <a:pt x="13817" y="9525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Freeform 1174"> 
				</p:cNvPr>
          <p:cNvSpPr/>
          <p:nvPr/>
        </p:nvSpPr>
        <p:spPr>
          <a:xfrm>
            <a:off x="3400425" y="5610225"/>
            <a:ext cx="152400" cy="152400"/>
          </a:xfrm>
          <a:custGeom>
            <a:avLst/>
            <a:gdLst>
              <a:gd name="connsiteX0" fmla="*/ 10642 w 152400"/>
              <a:gd name="connsiteY0" fmla="*/ 15874 h 152400"/>
              <a:gd name="connsiteX1" fmla="*/ 155105 w 152400"/>
              <a:gd name="connsiteY1" fmla="*/ 15874 h 152400"/>
              <a:gd name="connsiteX2" fmla="*/ 155105 w 152400"/>
              <a:gd name="connsiteY2" fmla="*/ 160337 h 152400"/>
              <a:gd name="connsiteX3" fmla="*/ 10642 w 152400"/>
              <a:gd name="connsiteY3" fmla="*/ 160337 h 152400"/>
              <a:gd name="connsiteX4" fmla="*/ 10642 w 152400"/>
              <a:gd name="connsiteY4" fmla="*/ 1587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0642" y="15874"/>
                </a:moveTo>
                <a:lnTo>
                  <a:pt x="155105" y="15874"/>
                </a:lnTo>
                <a:lnTo>
                  <a:pt x="155105" y="160337"/>
                </a:lnTo>
                <a:lnTo>
                  <a:pt x="10642" y="160337"/>
                </a:lnTo>
                <a:lnTo>
                  <a:pt x="10642" y="15874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Freeform 1175"> 
				</p:cNvPr>
          <p:cNvSpPr/>
          <p:nvPr/>
        </p:nvSpPr>
        <p:spPr>
          <a:xfrm>
            <a:off x="4648200" y="5572125"/>
            <a:ext cx="152400" cy="152400"/>
          </a:xfrm>
          <a:custGeom>
            <a:avLst/>
            <a:gdLst>
              <a:gd name="connsiteX0" fmla="*/ 16992 w 152400"/>
              <a:gd name="connsiteY0" fmla="*/ 12700 h 152400"/>
              <a:gd name="connsiteX1" fmla="*/ 161455 w 152400"/>
              <a:gd name="connsiteY1" fmla="*/ 12700 h 152400"/>
              <a:gd name="connsiteX2" fmla="*/ 161455 w 152400"/>
              <a:gd name="connsiteY2" fmla="*/ 157162 h 152400"/>
              <a:gd name="connsiteX3" fmla="*/ 16992 w 152400"/>
              <a:gd name="connsiteY3" fmla="*/ 157162 h 152400"/>
              <a:gd name="connsiteX4" fmla="*/ 16992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2" y="12700"/>
                </a:moveTo>
                <a:lnTo>
                  <a:pt x="161455" y="12700"/>
                </a:lnTo>
                <a:lnTo>
                  <a:pt x="161455" y="157162"/>
                </a:lnTo>
                <a:lnTo>
                  <a:pt x="16992" y="157162"/>
                </a:lnTo>
                <a:lnTo>
                  <a:pt x="16992" y="12700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Freeform 1176"> 
				</p:cNvPr>
          <p:cNvSpPr/>
          <p:nvPr/>
        </p:nvSpPr>
        <p:spPr>
          <a:xfrm>
            <a:off x="4648200" y="5572125"/>
            <a:ext cx="152400" cy="152400"/>
          </a:xfrm>
          <a:custGeom>
            <a:avLst/>
            <a:gdLst>
              <a:gd name="connsiteX0" fmla="*/ 16992 w 152400"/>
              <a:gd name="connsiteY0" fmla="*/ 12700 h 152400"/>
              <a:gd name="connsiteX1" fmla="*/ 161455 w 152400"/>
              <a:gd name="connsiteY1" fmla="*/ 12700 h 152400"/>
              <a:gd name="connsiteX2" fmla="*/ 161455 w 152400"/>
              <a:gd name="connsiteY2" fmla="*/ 157162 h 152400"/>
              <a:gd name="connsiteX3" fmla="*/ 16992 w 152400"/>
              <a:gd name="connsiteY3" fmla="*/ 157162 h 152400"/>
              <a:gd name="connsiteX4" fmla="*/ 16992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2" y="12700"/>
                </a:moveTo>
                <a:lnTo>
                  <a:pt x="161455" y="12700"/>
                </a:lnTo>
                <a:lnTo>
                  <a:pt x="161455" y="157162"/>
                </a:lnTo>
                <a:lnTo>
                  <a:pt x="16992" y="157162"/>
                </a:lnTo>
                <a:lnTo>
                  <a:pt x="16992" y="127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Freeform 1177"> 
				</p:cNvPr>
          <p:cNvSpPr/>
          <p:nvPr/>
        </p:nvSpPr>
        <p:spPr>
          <a:xfrm>
            <a:off x="2305050" y="5524500"/>
            <a:ext cx="1114425" cy="180975"/>
          </a:xfrm>
          <a:custGeom>
            <a:avLst/>
            <a:gdLst>
              <a:gd name="connsiteX0" fmla="*/ 24929 w 1114425"/>
              <a:gd name="connsiteY0" fmla="*/ 25400 h 180975"/>
              <a:gd name="connsiteX1" fmla="*/ 1106016 w 1114425"/>
              <a:gd name="connsiteY1" fmla="*/ 17462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180975">
                <a:moveTo>
                  <a:pt x="24929" y="25400"/>
                </a:moveTo>
                <a:lnTo>
                  <a:pt x="1106016" y="174625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Freeform 1178"> 
				</p:cNvPr>
          <p:cNvSpPr/>
          <p:nvPr/>
        </p:nvSpPr>
        <p:spPr>
          <a:xfrm>
            <a:off x="3533775" y="5638800"/>
            <a:ext cx="1133475" cy="66675"/>
          </a:xfrm>
          <a:custGeom>
            <a:avLst/>
            <a:gdLst>
              <a:gd name="connsiteX0" fmla="*/ 21753 w 1133475"/>
              <a:gd name="connsiteY0" fmla="*/ 60325 h 66675"/>
              <a:gd name="connsiteX1" fmla="*/ 1131416 w 1133475"/>
              <a:gd name="connsiteY1" fmla="*/ 1905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3475" h="66675">
                <a:moveTo>
                  <a:pt x="21753" y="60325"/>
                </a:moveTo>
                <a:lnTo>
                  <a:pt x="1131416" y="19050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Freeform 1179"> 
				</p:cNvPr>
          <p:cNvSpPr/>
          <p:nvPr/>
        </p:nvSpPr>
        <p:spPr>
          <a:xfrm>
            <a:off x="5915025" y="5648325"/>
            <a:ext cx="152400" cy="152400"/>
          </a:xfrm>
          <a:custGeom>
            <a:avLst/>
            <a:gdLst>
              <a:gd name="connsiteX0" fmla="*/ 13817 w 152400"/>
              <a:gd name="connsiteY0" fmla="*/ 12700 h 152400"/>
              <a:gd name="connsiteX1" fmla="*/ 158280 w 152400"/>
              <a:gd name="connsiteY1" fmla="*/ 12700 h 152400"/>
              <a:gd name="connsiteX2" fmla="*/ 158280 w 152400"/>
              <a:gd name="connsiteY2" fmla="*/ 157162 h 152400"/>
              <a:gd name="connsiteX3" fmla="*/ 13817 w 152400"/>
              <a:gd name="connsiteY3" fmla="*/ 157162 h 152400"/>
              <a:gd name="connsiteX4" fmla="*/ 13817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12700"/>
                </a:moveTo>
                <a:lnTo>
                  <a:pt x="158280" y="12700"/>
                </a:lnTo>
                <a:lnTo>
                  <a:pt x="158280" y="157162"/>
                </a:lnTo>
                <a:lnTo>
                  <a:pt x="13817" y="157162"/>
                </a:lnTo>
                <a:lnTo>
                  <a:pt x="13817" y="12700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Freeform 1180"> 
				</p:cNvPr>
          <p:cNvSpPr/>
          <p:nvPr/>
        </p:nvSpPr>
        <p:spPr>
          <a:xfrm>
            <a:off x="5915025" y="5648325"/>
            <a:ext cx="152400" cy="152400"/>
          </a:xfrm>
          <a:custGeom>
            <a:avLst/>
            <a:gdLst>
              <a:gd name="connsiteX0" fmla="*/ 13817 w 152400"/>
              <a:gd name="connsiteY0" fmla="*/ 12700 h 152400"/>
              <a:gd name="connsiteX1" fmla="*/ 158280 w 152400"/>
              <a:gd name="connsiteY1" fmla="*/ 12700 h 152400"/>
              <a:gd name="connsiteX2" fmla="*/ 158280 w 152400"/>
              <a:gd name="connsiteY2" fmla="*/ 157162 h 152400"/>
              <a:gd name="connsiteX3" fmla="*/ 13817 w 152400"/>
              <a:gd name="connsiteY3" fmla="*/ 157162 h 152400"/>
              <a:gd name="connsiteX4" fmla="*/ 13817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12700"/>
                </a:moveTo>
                <a:lnTo>
                  <a:pt x="158280" y="12700"/>
                </a:lnTo>
                <a:lnTo>
                  <a:pt x="158280" y="157162"/>
                </a:lnTo>
                <a:lnTo>
                  <a:pt x="13817" y="157162"/>
                </a:lnTo>
                <a:lnTo>
                  <a:pt x="13817" y="127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Freeform 1181"> 
				</p:cNvPr>
          <p:cNvSpPr/>
          <p:nvPr/>
        </p:nvSpPr>
        <p:spPr>
          <a:xfrm>
            <a:off x="4781550" y="5629275"/>
            <a:ext cx="1152525" cy="104775"/>
          </a:xfrm>
          <a:custGeom>
            <a:avLst/>
            <a:gdLst>
              <a:gd name="connsiteX0" fmla="*/ 28103 w 1152525"/>
              <a:gd name="connsiteY0" fmla="*/ 27782 h 104775"/>
              <a:gd name="connsiteX1" fmla="*/ 1147291 w 1152525"/>
              <a:gd name="connsiteY1" fmla="*/ 103982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525" h="104775">
                <a:moveTo>
                  <a:pt x="28103" y="27782"/>
                </a:moveTo>
                <a:lnTo>
                  <a:pt x="1147291" y="103982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Freeform 1182"> 
				</p:cNvPr>
          <p:cNvSpPr/>
          <p:nvPr/>
        </p:nvSpPr>
        <p:spPr>
          <a:xfrm>
            <a:off x="7124700" y="2505075"/>
            <a:ext cx="152400" cy="152400"/>
          </a:xfrm>
          <a:custGeom>
            <a:avLst/>
            <a:gdLst>
              <a:gd name="connsiteX0" fmla="*/ 16789 w 152400"/>
              <a:gd name="connsiteY0" fmla="*/ 14922 h 152400"/>
              <a:gd name="connsiteX1" fmla="*/ 161252 w 152400"/>
              <a:gd name="connsiteY1" fmla="*/ 14922 h 152400"/>
              <a:gd name="connsiteX2" fmla="*/ 161252 w 152400"/>
              <a:gd name="connsiteY2" fmla="*/ 159384 h 152400"/>
              <a:gd name="connsiteX3" fmla="*/ 16789 w 152400"/>
              <a:gd name="connsiteY3" fmla="*/ 159384 h 152400"/>
              <a:gd name="connsiteX4" fmla="*/ 16789 w 152400"/>
              <a:gd name="connsiteY4" fmla="*/ 14922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789" y="14922"/>
                </a:moveTo>
                <a:lnTo>
                  <a:pt x="161252" y="14922"/>
                </a:lnTo>
                <a:lnTo>
                  <a:pt x="161252" y="159384"/>
                </a:lnTo>
                <a:lnTo>
                  <a:pt x="16789" y="159384"/>
                </a:lnTo>
                <a:lnTo>
                  <a:pt x="16789" y="14922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Freeform 1183"> 
				</p:cNvPr>
          <p:cNvSpPr/>
          <p:nvPr/>
        </p:nvSpPr>
        <p:spPr>
          <a:xfrm>
            <a:off x="6057900" y="2505075"/>
            <a:ext cx="1085850" cy="95250"/>
          </a:xfrm>
          <a:custGeom>
            <a:avLst/>
            <a:gdLst>
              <a:gd name="connsiteX0" fmla="*/ 23341 w 1085850"/>
              <a:gd name="connsiteY0" fmla="*/ 20481 h 95250"/>
              <a:gd name="connsiteX1" fmla="*/ 1083588 w 1085850"/>
              <a:gd name="connsiteY1" fmla="*/ 8715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95250">
                <a:moveTo>
                  <a:pt x="23341" y="20481"/>
                </a:moveTo>
                <a:lnTo>
                  <a:pt x="1083588" y="87156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Freeform 1184"> 
				</p:cNvPr>
          <p:cNvSpPr/>
          <p:nvPr/>
        </p:nvSpPr>
        <p:spPr>
          <a:xfrm>
            <a:off x="7115175" y="1381125"/>
            <a:ext cx="152400" cy="152400"/>
          </a:xfrm>
          <a:custGeom>
            <a:avLst/>
            <a:gdLst>
              <a:gd name="connsiteX0" fmla="*/ 16789 w 152400"/>
              <a:gd name="connsiteY0" fmla="*/ 11899 h 152400"/>
              <a:gd name="connsiteX1" fmla="*/ 161252 w 152400"/>
              <a:gd name="connsiteY1" fmla="*/ 11899 h 152400"/>
              <a:gd name="connsiteX2" fmla="*/ 161252 w 152400"/>
              <a:gd name="connsiteY2" fmla="*/ 156362 h 152400"/>
              <a:gd name="connsiteX3" fmla="*/ 16789 w 152400"/>
              <a:gd name="connsiteY3" fmla="*/ 156362 h 152400"/>
              <a:gd name="connsiteX4" fmla="*/ 16789 w 152400"/>
              <a:gd name="connsiteY4" fmla="*/ 1189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789" y="11899"/>
                </a:moveTo>
                <a:lnTo>
                  <a:pt x="161252" y="11899"/>
                </a:lnTo>
                <a:lnTo>
                  <a:pt x="161252" y="156362"/>
                </a:lnTo>
                <a:lnTo>
                  <a:pt x="16789" y="156362"/>
                </a:lnTo>
                <a:lnTo>
                  <a:pt x="16789" y="11899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Freeform 1185"> 
				</p:cNvPr>
          <p:cNvSpPr/>
          <p:nvPr/>
        </p:nvSpPr>
        <p:spPr>
          <a:xfrm>
            <a:off x="6057900" y="1438275"/>
            <a:ext cx="1076325" cy="247650"/>
          </a:xfrm>
          <a:custGeom>
            <a:avLst/>
            <a:gdLst>
              <a:gd name="connsiteX0" fmla="*/ 23341 w 1076325"/>
              <a:gd name="connsiteY0" fmla="*/ 239556 h 247650"/>
              <a:gd name="connsiteX1" fmla="*/ 1074063 w 1076325"/>
              <a:gd name="connsiteY1" fmla="*/ 26983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6325" h="247650">
                <a:moveTo>
                  <a:pt x="23341" y="239556"/>
                </a:moveTo>
                <a:lnTo>
                  <a:pt x="1074063" y="26983"/>
                </a:lnTo>
              </a:path>
            </a:pathLst>
          </a:custGeom>
          <a:ln w="44450">
            <a:solidFill>
              <a:srgbClr val="00006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Freeform 1186"> 
				</p:cNvPr>
          <p:cNvSpPr/>
          <p:nvPr/>
        </p:nvSpPr>
        <p:spPr>
          <a:xfrm>
            <a:off x="6029325" y="3781425"/>
            <a:ext cx="1114425" cy="428625"/>
          </a:xfrm>
          <a:custGeom>
            <a:avLst/>
            <a:gdLst>
              <a:gd name="connsiteX0" fmla="*/ 28104 w 1114425"/>
              <a:gd name="connsiteY0" fmla="*/ 421481 h 428625"/>
              <a:gd name="connsiteX1" fmla="*/ 1107400 w 1114425"/>
              <a:gd name="connsiteY1" fmla="*/ 19843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428625">
                <a:moveTo>
                  <a:pt x="28104" y="421481"/>
                </a:moveTo>
                <a:lnTo>
                  <a:pt x="1107400" y="19843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Freeform 1187"> 
				</p:cNvPr>
          <p:cNvSpPr/>
          <p:nvPr/>
        </p:nvSpPr>
        <p:spPr>
          <a:xfrm>
            <a:off x="7124700" y="3714750"/>
            <a:ext cx="152400" cy="152400"/>
          </a:xfrm>
          <a:custGeom>
            <a:avLst/>
            <a:gdLst>
              <a:gd name="connsiteX0" fmla="*/ 12027 w 152400"/>
              <a:gd name="connsiteY0" fmla="*/ 14287 h 152400"/>
              <a:gd name="connsiteX1" fmla="*/ 156489 w 152400"/>
              <a:gd name="connsiteY1" fmla="*/ 14287 h 152400"/>
              <a:gd name="connsiteX2" fmla="*/ 156489 w 152400"/>
              <a:gd name="connsiteY2" fmla="*/ 158750 h 152400"/>
              <a:gd name="connsiteX3" fmla="*/ 12027 w 152400"/>
              <a:gd name="connsiteY3" fmla="*/ 158750 h 152400"/>
              <a:gd name="connsiteX4" fmla="*/ 12027 w 152400"/>
              <a:gd name="connsiteY4" fmla="*/ 1428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2027" y="14287"/>
                </a:moveTo>
                <a:lnTo>
                  <a:pt x="156489" y="14287"/>
                </a:lnTo>
                <a:lnTo>
                  <a:pt x="156489" y="158750"/>
                </a:lnTo>
                <a:lnTo>
                  <a:pt x="12027" y="158750"/>
                </a:lnTo>
                <a:lnTo>
                  <a:pt x="12027" y="14287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Freeform 1188"> 
				</p:cNvPr>
          <p:cNvSpPr/>
          <p:nvPr/>
        </p:nvSpPr>
        <p:spPr>
          <a:xfrm>
            <a:off x="7115175" y="5419725"/>
            <a:ext cx="161925" cy="152400"/>
          </a:xfrm>
          <a:custGeom>
            <a:avLst/>
            <a:gdLst>
              <a:gd name="connsiteX0" fmla="*/ 18377 w 161925"/>
              <a:gd name="connsiteY0" fmla="*/ 11341 h 152400"/>
              <a:gd name="connsiteX1" fmla="*/ 162839 w 161925"/>
              <a:gd name="connsiteY1" fmla="*/ 11341 h 152400"/>
              <a:gd name="connsiteX2" fmla="*/ 162839 w 161925"/>
              <a:gd name="connsiteY2" fmla="*/ 155803 h 152400"/>
              <a:gd name="connsiteX3" fmla="*/ 18377 w 161925"/>
              <a:gd name="connsiteY3" fmla="*/ 155803 h 152400"/>
              <a:gd name="connsiteX4" fmla="*/ 18377 w 161925"/>
              <a:gd name="connsiteY4" fmla="*/ 1134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52400">
                <a:moveTo>
                  <a:pt x="18377" y="11341"/>
                </a:moveTo>
                <a:lnTo>
                  <a:pt x="162839" y="11341"/>
                </a:lnTo>
                <a:lnTo>
                  <a:pt x="162839" y="155803"/>
                </a:lnTo>
                <a:lnTo>
                  <a:pt x="18377" y="155803"/>
                </a:lnTo>
                <a:lnTo>
                  <a:pt x="18377" y="11341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Freeform 1189"> 
				</p:cNvPr>
          <p:cNvSpPr/>
          <p:nvPr/>
        </p:nvSpPr>
        <p:spPr>
          <a:xfrm>
            <a:off x="6048375" y="5476875"/>
            <a:ext cx="1085850" cy="257175"/>
          </a:xfrm>
          <a:custGeom>
            <a:avLst/>
            <a:gdLst>
              <a:gd name="connsiteX0" fmla="*/ 24928 w 1085850"/>
              <a:gd name="connsiteY0" fmla="*/ 256382 h 257175"/>
              <a:gd name="connsiteX1" fmla="*/ 1085175 w 1085850"/>
              <a:gd name="connsiteY1" fmla="*/ 26423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257175">
                <a:moveTo>
                  <a:pt x="24928" y="256382"/>
                </a:moveTo>
                <a:lnTo>
                  <a:pt x="1085175" y="26423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Freeform 1190"> 
				</p:cNvPr>
          <p:cNvSpPr/>
          <p:nvPr/>
        </p:nvSpPr>
        <p:spPr>
          <a:xfrm>
            <a:off x="2171700" y="4791075"/>
            <a:ext cx="152400" cy="152400"/>
          </a:xfrm>
          <a:custGeom>
            <a:avLst/>
            <a:gdLst>
              <a:gd name="connsiteX0" fmla="*/ 13817 w 152400"/>
              <a:gd name="connsiteY0" fmla="*/ 9525 h 152400"/>
              <a:gd name="connsiteX1" fmla="*/ 158280 w 152400"/>
              <a:gd name="connsiteY1" fmla="*/ 9525 h 152400"/>
              <a:gd name="connsiteX2" fmla="*/ 158280 w 152400"/>
              <a:gd name="connsiteY2" fmla="*/ 153987 h 152400"/>
              <a:gd name="connsiteX3" fmla="*/ 13817 w 152400"/>
              <a:gd name="connsiteY3" fmla="*/ 153987 h 152400"/>
              <a:gd name="connsiteX4" fmla="*/ 13817 w 152400"/>
              <a:gd name="connsiteY4" fmla="*/ 952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9525"/>
                </a:moveTo>
                <a:lnTo>
                  <a:pt x="158280" y="9525"/>
                </a:lnTo>
                <a:lnTo>
                  <a:pt x="158280" y="153987"/>
                </a:lnTo>
                <a:lnTo>
                  <a:pt x="13817" y="153987"/>
                </a:lnTo>
                <a:lnTo>
                  <a:pt x="13817" y="9525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Freeform 1191"> 
				</p:cNvPr>
          <p:cNvSpPr/>
          <p:nvPr/>
        </p:nvSpPr>
        <p:spPr>
          <a:xfrm>
            <a:off x="3400425" y="4733925"/>
            <a:ext cx="152400" cy="152400"/>
          </a:xfrm>
          <a:custGeom>
            <a:avLst/>
            <a:gdLst>
              <a:gd name="connsiteX0" fmla="*/ 10642 w 152400"/>
              <a:gd name="connsiteY0" fmla="*/ 15875 h 152400"/>
              <a:gd name="connsiteX1" fmla="*/ 155105 w 152400"/>
              <a:gd name="connsiteY1" fmla="*/ 15875 h 152400"/>
              <a:gd name="connsiteX2" fmla="*/ 155105 w 152400"/>
              <a:gd name="connsiteY2" fmla="*/ 160337 h 152400"/>
              <a:gd name="connsiteX3" fmla="*/ 10642 w 152400"/>
              <a:gd name="connsiteY3" fmla="*/ 160337 h 152400"/>
              <a:gd name="connsiteX4" fmla="*/ 10642 w 152400"/>
              <a:gd name="connsiteY4" fmla="*/ 158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0642" y="15875"/>
                </a:moveTo>
                <a:lnTo>
                  <a:pt x="155105" y="15875"/>
                </a:lnTo>
                <a:lnTo>
                  <a:pt x="155105" y="160337"/>
                </a:lnTo>
                <a:lnTo>
                  <a:pt x="10642" y="160337"/>
                </a:lnTo>
                <a:lnTo>
                  <a:pt x="10642" y="15875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Freeform 1192"> 
				</p:cNvPr>
          <p:cNvSpPr/>
          <p:nvPr/>
        </p:nvSpPr>
        <p:spPr>
          <a:xfrm>
            <a:off x="4648200" y="4429125"/>
            <a:ext cx="152400" cy="152400"/>
          </a:xfrm>
          <a:custGeom>
            <a:avLst/>
            <a:gdLst>
              <a:gd name="connsiteX0" fmla="*/ 16992 w 152400"/>
              <a:gd name="connsiteY0" fmla="*/ 12700 h 152400"/>
              <a:gd name="connsiteX1" fmla="*/ 161455 w 152400"/>
              <a:gd name="connsiteY1" fmla="*/ 12700 h 152400"/>
              <a:gd name="connsiteX2" fmla="*/ 161455 w 152400"/>
              <a:gd name="connsiteY2" fmla="*/ 157162 h 152400"/>
              <a:gd name="connsiteX3" fmla="*/ 16992 w 152400"/>
              <a:gd name="connsiteY3" fmla="*/ 157162 h 152400"/>
              <a:gd name="connsiteX4" fmla="*/ 16992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2" y="12700"/>
                </a:moveTo>
                <a:lnTo>
                  <a:pt x="161455" y="12700"/>
                </a:lnTo>
                <a:lnTo>
                  <a:pt x="161455" y="157162"/>
                </a:lnTo>
                <a:lnTo>
                  <a:pt x="16992" y="157162"/>
                </a:lnTo>
                <a:lnTo>
                  <a:pt x="16992" y="12700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Freeform 1193"> 
				</p:cNvPr>
          <p:cNvSpPr/>
          <p:nvPr/>
        </p:nvSpPr>
        <p:spPr>
          <a:xfrm>
            <a:off x="4648200" y="4429125"/>
            <a:ext cx="152400" cy="152400"/>
          </a:xfrm>
          <a:custGeom>
            <a:avLst/>
            <a:gdLst>
              <a:gd name="connsiteX0" fmla="*/ 16992 w 152400"/>
              <a:gd name="connsiteY0" fmla="*/ 12700 h 152400"/>
              <a:gd name="connsiteX1" fmla="*/ 161455 w 152400"/>
              <a:gd name="connsiteY1" fmla="*/ 12700 h 152400"/>
              <a:gd name="connsiteX2" fmla="*/ 161455 w 152400"/>
              <a:gd name="connsiteY2" fmla="*/ 157162 h 152400"/>
              <a:gd name="connsiteX3" fmla="*/ 16992 w 152400"/>
              <a:gd name="connsiteY3" fmla="*/ 157162 h 152400"/>
              <a:gd name="connsiteX4" fmla="*/ 16992 w 152400"/>
              <a:gd name="connsiteY4" fmla="*/ 127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6992" y="12700"/>
                </a:moveTo>
                <a:lnTo>
                  <a:pt x="161455" y="12700"/>
                </a:lnTo>
                <a:lnTo>
                  <a:pt x="161455" y="157162"/>
                </a:lnTo>
                <a:lnTo>
                  <a:pt x="16992" y="157162"/>
                </a:lnTo>
                <a:lnTo>
                  <a:pt x="16992" y="127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Freeform 1194"> 
				</p:cNvPr>
          <p:cNvSpPr/>
          <p:nvPr/>
        </p:nvSpPr>
        <p:spPr>
          <a:xfrm>
            <a:off x="2305050" y="4800600"/>
            <a:ext cx="1114425" cy="76200"/>
          </a:xfrm>
          <a:custGeom>
            <a:avLst/>
            <a:gdLst>
              <a:gd name="connsiteX0" fmla="*/ 24929 w 1114425"/>
              <a:gd name="connsiteY0" fmla="*/ 72231 h 76200"/>
              <a:gd name="connsiteX1" fmla="*/ 1106016 w 1114425"/>
              <a:gd name="connsiteY1" fmla="*/ 2143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76200">
                <a:moveTo>
                  <a:pt x="24929" y="72231"/>
                </a:moveTo>
                <a:lnTo>
                  <a:pt x="1106016" y="21431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Freeform 1195"> 
				</p:cNvPr>
          <p:cNvSpPr/>
          <p:nvPr/>
        </p:nvSpPr>
        <p:spPr>
          <a:xfrm>
            <a:off x="3533775" y="4486275"/>
            <a:ext cx="1133475" cy="342900"/>
          </a:xfrm>
          <a:custGeom>
            <a:avLst/>
            <a:gdLst>
              <a:gd name="connsiteX0" fmla="*/ 21753 w 1133475"/>
              <a:gd name="connsiteY0" fmla="*/ 335756 h 342900"/>
              <a:gd name="connsiteX1" fmla="*/ 1131416 w 1133475"/>
              <a:gd name="connsiteY1" fmla="*/ 2778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3475" h="342900">
                <a:moveTo>
                  <a:pt x="21753" y="335756"/>
                </a:moveTo>
                <a:lnTo>
                  <a:pt x="1131416" y="27781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Freeform 1196"> 
				</p:cNvPr>
          <p:cNvSpPr/>
          <p:nvPr/>
        </p:nvSpPr>
        <p:spPr>
          <a:xfrm>
            <a:off x="5915025" y="4695825"/>
            <a:ext cx="152400" cy="152400"/>
          </a:xfrm>
          <a:custGeom>
            <a:avLst/>
            <a:gdLst>
              <a:gd name="connsiteX0" fmla="*/ 13817 w 152400"/>
              <a:gd name="connsiteY0" fmla="*/ 10718 h 152400"/>
              <a:gd name="connsiteX1" fmla="*/ 158280 w 152400"/>
              <a:gd name="connsiteY1" fmla="*/ 10718 h 152400"/>
              <a:gd name="connsiteX2" fmla="*/ 158280 w 152400"/>
              <a:gd name="connsiteY2" fmla="*/ 155181 h 152400"/>
              <a:gd name="connsiteX3" fmla="*/ 13817 w 152400"/>
              <a:gd name="connsiteY3" fmla="*/ 155181 h 152400"/>
              <a:gd name="connsiteX4" fmla="*/ 13817 w 152400"/>
              <a:gd name="connsiteY4" fmla="*/ 1071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10718"/>
                </a:moveTo>
                <a:lnTo>
                  <a:pt x="158280" y="10718"/>
                </a:lnTo>
                <a:lnTo>
                  <a:pt x="158280" y="155181"/>
                </a:lnTo>
                <a:lnTo>
                  <a:pt x="13817" y="155181"/>
                </a:lnTo>
                <a:lnTo>
                  <a:pt x="13817" y="10718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Freeform 1197"> 
				</p:cNvPr>
          <p:cNvSpPr/>
          <p:nvPr/>
        </p:nvSpPr>
        <p:spPr>
          <a:xfrm>
            <a:off x="5915025" y="4695825"/>
            <a:ext cx="152400" cy="152400"/>
          </a:xfrm>
          <a:custGeom>
            <a:avLst/>
            <a:gdLst>
              <a:gd name="connsiteX0" fmla="*/ 13817 w 152400"/>
              <a:gd name="connsiteY0" fmla="*/ 10718 h 152400"/>
              <a:gd name="connsiteX1" fmla="*/ 158280 w 152400"/>
              <a:gd name="connsiteY1" fmla="*/ 10718 h 152400"/>
              <a:gd name="connsiteX2" fmla="*/ 158280 w 152400"/>
              <a:gd name="connsiteY2" fmla="*/ 155181 h 152400"/>
              <a:gd name="connsiteX3" fmla="*/ 13817 w 152400"/>
              <a:gd name="connsiteY3" fmla="*/ 155181 h 152400"/>
              <a:gd name="connsiteX4" fmla="*/ 13817 w 152400"/>
              <a:gd name="connsiteY4" fmla="*/ 1071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3817" y="10718"/>
                </a:moveTo>
                <a:lnTo>
                  <a:pt x="158280" y="10718"/>
                </a:lnTo>
                <a:lnTo>
                  <a:pt x="158280" y="155181"/>
                </a:lnTo>
                <a:lnTo>
                  <a:pt x="13817" y="155181"/>
                </a:lnTo>
                <a:lnTo>
                  <a:pt x="13817" y="107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Freeform 1198"> 
				</p:cNvPr>
          <p:cNvSpPr/>
          <p:nvPr/>
        </p:nvSpPr>
        <p:spPr>
          <a:xfrm>
            <a:off x="4781550" y="4486275"/>
            <a:ext cx="1152525" cy="295275"/>
          </a:xfrm>
          <a:custGeom>
            <a:avLst/>
            <a:gdLst>
              <a:gd name="connsiteX0" fmla="*/ 28103 w 1152525"/>
              <a:gd name="connsiteY0" fmla="*/ 27782 h 295275"/>
              <a:gd name="connsiteX1" fmla="*/ 1147291 w 1152525"/>
              <a:gd name="connsiteY1" fmla="*/ 292501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525" h="295275">
                <a:moveTo>
                  <a:pt x="28103" y="27782"/>
                </a:moveTo>
                <a:lnTo>
                  <a:pt x="1147291" y="292501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Freeform 1199"> 
				</p:cNvPr>
          <p:cNvSpPr/>
          <p:nvPr/>
        </p:nvSpPr>
        <p:spPr>
          <a:xfrm>
            <a:off x="7115175" y="4733925"/>
            <a:ext cx="161925" cy="152400"/>
          </a:xfrm>
          <a:custGeom>
            <a:avLst/>
            <a:gdLst>
              <a:gd name="connsiteX0" fmla="*/ 18377 w 161925"/>
              <a:gd name="connsiteY0" fmla="*/ 14909 h 152400"/>
              <a:gd name="connsiteX1" fmla="*/ 162839 w 161925"/>
              <a:gd name="connsiteY1" fmla="*/ 14909 h 152400"/>
              <a:gd name="connsiteX2" fmla="*/ 162839 w 161925"/>
              <a:gd name="connsiteY2" fmla="*/ 159372 h 152400"/>
              <a:gd name="connsiteX3" fmla="*/ 18377 w 161925"/>
              <a:gd name="connsiteY3" fmla="*/ 159372 h 152400"/>
              <a:gd name="connsiteX4" fmla="*/ 18377 w 161925"/>
              <a:gd name="connsiteY4" fmla="*/ 1490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52400">
                <a:moveTo>
                  <a:pt x="18377" y="14909"/>
                </a:moveTo>
                <a:lnTo>
                  <a:pt x="162839" y="14909"/>
                </a:lnTo>
                <a:lnTo>
                  <a:pt x="162839" y="159372"/>
                </a:lnTo>
                <a:lnTo>
                  <a:pt x="18377" y="159372"/>
                </a:lnTo>
                <a:lnTo>
                  <a:pt x="18377" y="14909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Freeform 1200"> 
				</p:cNvPr>
          <p:cNvSpPr/>
          <p:nvPr/>
        </p:nvSpPr>
        <p:spPr>
          <a:xfrm>
            <a:off x="6048375" y="4752975"/>
            <a:ext cx="1085850" cy="76200"/>
          </a:xfrm>
          <a:custGeom>
            <a:avLst/>
            <a:gdLst>
              <a:gd name="connsiteX0" fmla="*/ 24928 w 1085850"/>
              <a:gd name="connsiteY0" fmla="*/ 25797 h 76200"/>
              <a:gd name="connsiteX1" fmla="*/ 1085175 w 1085850"/>
              <a:gd name="connsiteY1" fmla="*/ 68088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5850" h="76200">
                <a:moveTo>
                  <a:pt x="24928" y="25797"/>
                </a:moveTo>
                <a:lnTo>
                  <a:pt x="1085175" y="68088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Freeform 1201"> 
				</p:cNvPr>
          <p:cNvSpPr/>
          <p:nvPr/>
        </p:nvSpPr>
        <p:spPr>
          <a:xfrm>
            <a:off x="8286750" y="2409825"/>
            <a:ext cx="152400" cy="152400"/>
          </a:xfrm>
          <a:custGeom>
            <a:avLst/>
            <a:gdLst>
              <a:gd name="connsiteX0" fmla="*/ 11506 w 152400"/>
              <a:gd name="connsiteY0" fmla="*/ 11188 h 152400"/>
              <a:gd name="connsiteX1" fmla="*/ 155968 w 152400"/>
              <a:gd name="connsiteY1" fmla="*/ 11188 h 152400"/>
              <a:gd name="connsiteX2" fmla="*/ 155968 w 152400"/>
              <a:gd name="connsiteY2" fmla="*/ 155651 h 152400"/>
              <a:gd name="connsiteX3" fmla="*/ 11506 w 152400"/>
              <a:gd name="connsiteY3" fmla="*/ 155651 h 152400"/>
              <a:gd name="connsiteX4" fmla="*/ 11506 w 152400"/>
              <a:gd name="connsiteY4" fmla="*/ 11188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1506" y="11188"/>
                </a:moveTo>
                <a:lnTo>
                  <a:pt x="155968" y="11188"/>
                </a:lnTo>
                <a:lnTo>
                  <a:pt x="155968" y="155651"/>
                </a:lnTo>
                <a:lnTo>
                  <a:pt x="11506" y="155651"/>
                </a:lnTo>
                <a:lnTo>
                  <a:pt x="11506" y="11188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Freeform 1202"> 
				</p:cNvPr>
          <p:cNvSpPr/>
          <p:nvPr/>
        </p:nvSpPr>
        <p:spPr>
          <a:xfrm>
            <a:off x="8286750" y="1095375"/>
            <a:ext cx="152400" cy="152400"/>
          </a:xfrm>
          <a:custGeom>
            <a:avLst/>
            <a:gdLst>
              <a:gd name="connsiteX0" fmla="*/ 11506 w 152400"/>
              <a:gd name="connsiteY0" fmla="*/ 9613 h 152400"/>
              <a:gd name="connsiteX1" fmla="*/ 155968 w 152400"/>
              <a:gd name="connsiteY1" fmla="*/ 9613 h 152400"/>
              <a:gd name="connsiteX2" fmla="*/ 155968 w 152400"/>
              <a:gd name="connsiteY2" fmla="*/ 154076 h 152400"/>
              <a:gd name="connsiteX3" fmla="*/ 11506 w 152400"/>
              <a:gd name="connsiteY3" fmla="*/ 154076 h 152400"/>
              <a:gd name="connsiteX4" fmla="*/ 11506 w 152400"/>
              <a:gd name="connsiteY4" fmla="*/ 9613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1506" y="9613"/>
                </a:moveTo>
                <a:lnTo>
                  <a:pt x="155968" y="9613"/>
                </a:lnTo>
                <a:lnTo>
                  <a:pt x="155968" y="154076"/>
                </a:lnTo>
                <a:lnTo>
                  <a:pt x="11506" y="154076"/>
                </a:lnTo>
                <a:lnTo>
                  <a:pt x="11506" y="9613"/>
                </a:lnTo>
                <a:close/>
              </a:path>
            </a:pathLst>
          </a:custGeom>
          <a:solidFill>
            <a:srgbClr val="000065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Freeform 1203"> 
				</p:cNvPr>
          <p:cNvSpPr/>
          <p:nvPr/>
        </p:nvSpPr>
        <p:spPr>
          <a:xfrm>
            <a:off x="8286750" y="3248025"/>
            <a:ext cx="152400" cy="152400"/>
          </a:xfrm>
          <a:custGeom>
            <a:avLst/>
            <a:gdLst>
              <a:gd name="connsiteX0" fmla="*/ 11506 w 152400"/>
              <a:gd name="connsiteY0" fmla="*/ 14604 h 152400"/>
              <a:gd name="connsiteX1" fmla="*/ 155968 w 152400"/>
              <a:gd name="connsiteY1" fmla="*/ 14604 h 152400"/>
              <a:gd name="connsiteX2" fmla="*/ 155968 w 152400"/>
              <a:gd name="connsiteY2" fmla="*/ 159067 h 152400"/>
              <a:gd name="connsiteX3" fmla="*/ 11506 w 152400"/>
              <a:gd name="connsiteY3" fmla="*/ 159067 h 152400"/>
              <a:gd name="connsiteX4" fmla="*/ 11506 w 152400"/>
              <a:gd name="connsiteY4" fmla="*/ 1460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1506" y="14604"/>
                </a:moveTo>
                <a:lnTo>
                  <a:pt x="155968" y="14604"/>
                </a:lnTo>
                <a:lnTo>
                  <a:pt x="155968" y="159067"/>
                </a:lnTo>
                <a:lnTo>
                  <a:pt x="11506" y="159067"/>
                </a:lnTo>
                <a:lnTo>
                  <a:pt x="11506" y="14604"/>
                </a:lnTo>
                <a:close/>
              </a:path>
            </a:pathLst>
          </a:custGeom>
          <a:solidFill>
            <a:srgbClr val="98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Freeform 1204"> 
				</p:cNvPr>
          <p:cNvSpPr/>
          <p:nvPr/>
        </p:nvSpPr>
        <p:spPr>
          <a:xfrm>
            <a:off x="8286750" y="5105400"/>
            <a:ext cx="152400" cy="161925"/>
          </a:xfrm>
          <a:custGeom>
            <a:avLst/>
            <a:gdLst>
              <a:gd name="connsiteX0" fmla="*/ 11506 w 152400"/>
              <a:gd name="connsiteY0" fmla="*/ 18325 h 161925"/>
              <a:gd name="connsiteX1" fmla="*/ 155968 w 152400"/>
              <a:gd name="connsiteY1" fmla="*/ 18325 h 161925"/>
              <a:gd name="connsiteX2" fmla="*/ 155968 w 152400"/>
              <a:gd name="connsiteY2" fmla="*/ 162788 h 161925"/>
              <a:gd name="connsiteX3" fmla="*/ 11506 w 152400"/>
              <a:gd name="connsiteY3" fmla="*/ 162788 h 161925"/>
              <a:gd name="connsiteX4" fmla="*/ 11506 w 152400"/>
              <a:gd name="connsiteY4" fmla="*/ 183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61925">
                <a:moveTo>
                  <a:pt x="11506" y="18325"/>
                </a:moveTo>
                <a:lnTo>
                  <a:pt x="155968" y="18325"/>
                </a:lnTo>
                <a:lnTo>
                  <a:pt x="155968" y="162788"/>
                </a:lnTo>
                <a:lnTo>
                  <a:pt x="11506" y="162788"/>
                </a:lnTo>
                <a:lnTo>
                  <a:pt x="11506" y="18325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Freeform 1205"> 
				</p:cNvPr>
          <p:cNvSpPr/>
          <p:nvPr/>
        </p:nvSpPr>
        <p:spPr>
          <a:xfrm>
            <a:off x="8286750" y="4581525"/>
            <a:ext cx="152400" cy="152400"/>
          </a:xfrm>
          <a:custGeom>
            <a:avLst/>
            <a:gdLst>
              <a:gd name="connsiteX0" fmla="*/ 11506 w 152400"/>
              <a:gd name="connsiteY0" fmla="*/ 10566 h 152400"/>
              <a:gd name="connsiteX1" fmla="*/ 155968 w 152400"/>
              <a:gd name="connsiteY1" fmla="*/ 10566 h 152400"/>
              <a:gd name="connsiteX2" fmla="*/ 155968 w 152400"/>
              <a:gd name="connsiteY2" fmla="*/ 155028 h 152400"/>
              <a:gd name="connsiteX3" fmla="*/ 11506 w 152400"/>
              <a:gd name="connsiteY3" fmla="*/ 155028 h 152400"/>
              <a:gd name="connsiteX4" fmla="*/ 11506 w 152400"/>
              <a:gd name="connsiteY4" fmla="*/ 10566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1506" y="10566"/>
                </a:moveTo>
                <a:lnTo>
                  <a:pt x="155968" y="10566"/>
                </a:lnTo>
                <a:lnTo>
                  <a:pt x="155968" y="155028"/>
                </a:lnTo>
                <a:lnTo>
                  <a:pt x="11506" y="155028"/>
                </a:lnTo>
                <a:lnTo>
                  <a:pt x="11506" y="10566"/>
                </a:lnTo>
                <a:close/>
              </a:path>
            </a:pathLst>
          </a:custGeom>
          <a:solidFill>
            <a:srgbClr val="003200">
              <a:alpha val="10000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Freeform 1206"> 
				</p:cNvPr>
          <p:cNvSpPr/>
          <p:nvPr/>
        </p:nvSpPr>
        <p:spPr>
          <a:xfrm>
            <a:off x="7248525" y="1152525"/>
            <a:ext cx="1057275" cy="314325"/>
          </a:xfrm>
          <a:custGeom>
            <a:avLst/>
            <a:gdLst>
              <a:gd name="connsiteX0" fmla="*/ 27899 w 1057275"/>
              <a:gd name="connsiteY0" fmla="*/ 312731 h 314325"/>
              <a:gd name="connsiteX1" fmla="*/ 1049729 w 1057275"/>
              <a:gd name="connsiteY1" fmla="*/ 2469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275" h="314325">
                <a:moveTo>
                  <a:pt x="27899" y="312731"/>
                </a:moveTo>
                <a:lnTo>
                  <a:pt x="1049729" y="24695"/>
                </a:lnTo>
              </a:path>
            </a:pathLst>
          </a:custGeom>
          <a:ln w="44450">
            <a:solidFill>
              <a:srgbClr val="000065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Freeform 1207"> 
				</p:cNvPr>
          <p:cNvSpPr/>
          <p:nvPr/>
        </p:nvSpPr>
        <p:spPr>
          <a:xfrm>
            <a:off x="7258050" y="2466975"/>
            <a:ext cx="1047750" cy="142875"/>
          </a:xfrm>
          <a:custGeom>
            <a:avLst/>
            <a:gdLst>
              <a:gd name="connsiteX0" fmla="*/ 27899 w 1047750"/>
              <a:gd name="connsiteY0" fmla="*/ 135576 h 142875"/>
              <a:gd name="connsiteX1" fmla="*/ 1040203 w 1047750"/>
              <a:gd name="connsiteY1" fmla="*/ 2626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42875">
                <a:moveTo>
                  <a:pt x="27899" y="135576"/>
                </a:moveTo>
                <a:lnTo>
                  <a:pt x="1040203" y="26267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1208"> 
				</p:cNvPr>
          <p:cNvSpPr/>
          <p:nvPr/>
        </p:nvSpPr>
        <p:spPr>
          <a:xfrm>
            <a:off x="7258050" y="3314700"/>
            <a:ext cx="1047750" cy="495300"/>
          </a:xfrm>
          <a:custGeom>
            <a:avLst/>
            <a:gdLst>
              <a:gd name="connsiteX0" fmla="*/ 23138 w 1047750"/>
              <a:gd name="connsiteY0" fmla="*/ 486568 h 495300"/>
              <a:gd name="connsiteX1" fmla="*/ 1040204 w 1047750"/>
              <a:gd name="connsiteY1" fmla="*/ 201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495300">
                <a:moveTo>
                  <a:pt x="23138" y="486568"/>
                </a:moveTo>
                <a:lnTo>
                  <a:pt x="1040204" y="20161"/>
                </a:lnTo>
              </a:path>
            </a:pathLst>
          </a:custGeom>
          <a:ln w="44450">
            <a:solidFill>
              <a:srgbClr val="9800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Freeform 1209"> 
				</p:cNvPr>
          <p:cNvSpPr/>
          <p:nvPr/>
        </p:nvSpPr>
        <p:spPr>
          <a:xfrm>
            <a:off x="7258050" y="4638675"/>
            <a:ext cx="1047750" cy="190500"/>
          </a:xfrm>
          <a:custGeom>
            <a:avLst/>
            <a:gdLst>
              <a:gd name="connsiteX0" fmla="*/ 19963 w 1047750"/>
              <a:gd name="connsiteY0" fmla="*/ 182388 h 190500"/>
              <a:gd name="connsiteX1" fmla="*/ 1040204 w 1047750"/>
              <a:gd name="connsiteY1" fmla="*/ 2564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190500">
                <a:moveTo>
                  <a:pt x="19963" y="182388"/>
                </a:moveTo>
                <a:lnTo>
                  <a:pt x="1040204" y="25645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Freeform 1210"> 
				</p:cNvPr>
          <p:cNvSpPr/>
          <p:nvPr/>
        </p:nvSpPr>
        <p:spPr>
          <a:xfrm>
            <a:off x="7258050" y="5172075"/>
            <a:ext cx="1047750" cy="333375"/>
          </a:xfrm>
          <a:custGeom>
            <a:avLst/>
            <a:gdLst>
              <a:gd name="connsiteX0" fmla="*/ 19963 w 1047750"/>
              <a:gd name="connsiteY0" fmla="*/ 331216 h 333375"/>
              <a:gd name="connsiteX1" fmla="*/ 1040204 w 1047750"/>
              <a:gd name="connsiteY1" fmla="*/ 23889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750" h="333375">
                <a:moveTo>
                  <a:pt x="19963" y="331216"/>
                </a:moveTo>
                <a:lnTo>
                  <a:pt x="1040204" y="23889"/>
                </a:lnTo>
              </a:path>
            </a:pathLst>
          </a:custGeom>
          <a:ln w="44450">
            <a:solidFill>
              <a:srgbClr val="003200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2" name="Picture 121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213" name="Picture 121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sp>
        <p:nvSpPr>
          <p:cNvPr id="1213" name="TextBox 1213"/>
          <p:cNvSpPr txBox="1"/>
          <p:nvPr/>
        </p:nvSpPr>
        <p:spPr>
          <a:xfrm>
            <a:off x="777240" y="106505"/>
            <a:ext cx="4485187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Trend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14" name="TextBox 1214"/>
          <p:cNvSpPr txBox="1"/>
          <p:nvPr/>
        </p:nvSpPr>
        <p:spPr>
          <a:xfrm>
            <a:off x="8118383" y="883059"/>
            <a:ext cx="430904" cy="2026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5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11.0</a:t>
            </a:r>
          </a:p>
        </p:txBody>
      </p:sp>
      <p:sp>
        <p:nvSpPr>
          <p:cNvPr id="1215" name="TextBox 1215"/>
          <p:cNvSpPr txBox="1"/>
          <p:nvPr/>
        </p:nvSpPr>
        <p:spPr>
          <a:xfrm>
            <a:off x="394799" y="1267458"/>
            <a:ext cx="1408938" cy="24631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66645">
              <a:lnSpc>
                <a:spcPts val="1919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39268">
              <a:lnSpc>
                <a:spcPts val="1707"/>
              </a:lnSpc>
            </a:pP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Trillion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872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Operating</a:t>
            </a:r>
          </a:p>
          <a:p>
            <a:pPr indent="266645">
              <a:lnSpc>
                <a:spcPts val="1919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300228">
              <a:lnSpc>
                <a:spcPts val="1707"/>
              </a:lnSpc>
            </a:pP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Trillion</a:t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525">
              <a:lnSpc>
                <a:spcPts val="2672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1596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Income</a:t>
            </a:r>
          </a:p>
          <a:p>
            <a:pPr indent="248793">
              <a:lnSpc>
                <a:spcPts val="1707"/>
              </a:lnSpc>
            </a:pP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Trillion</a:t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98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98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216" name="TextBox 1216"/>
          <p:cNvSpPr txBox="1"/>
          <p:nvPr/>
        </p:nvSpPr>
        <p:spPr>
          <a:xfrm>
            <a:off x="1997703" y="1437636"/>
            <a:ext cx="486345" cy="21055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5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625">
              <a:lnSpc>
                <a:spcPts val="2050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1.11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441">
              <a:lnSpc>
                <a:spcPts val="1932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0.54</a:t>
            </a:r>
          </a:p>
        </p:txBody>
      </p:sp>
      <p:sp>
        <p:nvSpPr>
          <p:cNvPr id="1217" name="TextBox 1217"/>
          <p:cNvSpPr txBox="1"/>
          <p:nvPr/>
        </p:nvSpPr>
        <p:spPr>
          <a:xfrm>
            <a:off x="3256527" y="1582155"/>
            <a:ext cx="440519" cy="2373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">
              <a:lnSpc>
                <a:spcPts val="1595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14">
              <a:lnSpc>
                <a:spcPts val="1699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1.12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94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0.49</a:t>
            </a:r>
          </a:p>
        </p:txBody>
      </p:sp>
      <p:sp>
        <p:nvSpPr>
          <p:cNvPr id="1218" name="TextBox 1218"/>
          <p:cNvSpPr txBox="1"/>
          <p:nvPr/>
        </p:nvSpPr>
        <p:spPr>
          <a:xfrm>
            <a:off x="4498016" y="1505898"/>
            <a:ext cx="443604" cy="21864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700">
              <a:lnSpc>
                <a:spcPts val="1595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00">
              <a:lnSpc>
                <a:spcPts val="2000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1.21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9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0.51</a:t>
            </a:r>
          </a:p>
        </p:txBody>
      </p:sp>
      <p:sp>
        <p:nvSpPr>
          <p:cNvPr id="1219" name="TextBox 1219"/>
          <p:cNvSpPr txBox="1"/>
          <p:nvPr/>
        </p:nvSpPr>
        <p:spPr>
          <a:xfrm>
            <a:off x="5748966" y="1337623"/>
            <a:ext cx="448367" cy="267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462">
              <a:lnSpc>
                <a:spcPts val="1595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00">
              <a:lnSpc>
                <a:spcPts val="1699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1.22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94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0.47</a:t>
            </a:r>
          </a:p>
        </p:txBody>
      </p:sp>
      <p:sp>
        <p:nvSpPr>
          <p:cNvPr id="1220" name="TextBox 1220"/>
          <p:cNvSpPr txBox="1"/>
          <p:nvPr/>
        </p:nvSpPr>
        <p:spPr>
          <a:xfrm>
            <a:off x="6961611" y="1171092"/>
            <a:ext cx="464242" cy="25275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5"/>
              </a:lnSpc>
            </a:pPr>
            <a:r>
              <a:rPr lang="en-US" altLang="zh-CN" sz="1596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337">
              <a:lnSpc>
                <a:spcPts val="1823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1.20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162">
              <a:lnSpc>
                <a:spcPts val="2482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0.52</a:t>
            </a:r>
          </a:p>
        </p:txBody>
      </p:sp>
      <p:sp>
        <p:nvSpPr>
          <p:cNvPr id="1221" name="TextBox 1221"/>
          <p:cNvSpPr txBox="1"/>
          <p:nvPr/>
        </p:nvSpPr>
        <p:spPr>
          <a:xfrm>
            <a:off x="8148585" y="2192724"/>
            <a:ext cx="434040" cy="10395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36">
              <a:lnSpc>
                <a:spcPts val="1595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1.23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89"/>
              </a:lnSpc>
            </a:pPr>
            <a:r>
              <a:rPr lang="en-US" altLang="zh-CN" sz="1596" dirty="0" smtClean="0">
                <a:solidFill>
                  <a:srgbClr val="980000"/>
                </a:solidFill>
                <a:latin typeface="Times New Roman" charset="0"/>
                <a:cs typeface="Times New Roman" charset="0"/>
              </a:rPr>
              <a:t>0.59</a:t>
            </a:r>
          </a:p>
        </p:txBody>
      </p:sp>
      <p:sp>
        <p:nvSpPr>
          <p:cNvPr id="1222" name="TextBox 1222"/>
          <p:cNvSpPr txBox="1"/>
          <p:nvPr/>
        </p:nvSpPr>
        <p:spPr>
          <a:xfrm>
            <a:off x="401149" y="4156708"/>
            <a:ext cx="1677982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5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FCF</a:t>
            </a:r>
          </a:p>
        </p:txBody>
      </p:sp>
      <p:sp>
        <p:nvSpPr>
          <p:cNvPr id="1223" name="TextBox 1223"/>
          <p:cNvSpPr txBox="1"/>
          <p:nvPr/>
        </p:nvSpPr>
        <p:spPr>
          <a:xfrm>
            <a:off x="4523416" y="4172260"/>
            <a:ext cx="430904" cy="20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1.41</a:t>
            </a:r>
          </a:p>
        </p:txBody>
      </p:sp>
      <p:sp>
        <p:nvSpPr>
          <p:cNvPr id="1224" name="TextBox 1224"/>
          <p:cNvSpPr txBox="1"/>
          <p:nvPr/>
        </p:nvSpPr>
        <p:spPr>
          <a:xfrm>
            <a:off x="640417" y="4402352"/>
            <a:ext cx="1107185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Trillion</a:t>
            </a:r>
            <a:r>
              <a:rPr lang="en-US" altLang="zh-CN" sz="1403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225" name="TextBox 1225"/>
          <p:cNvSpPr txBox="1"/>
          <p:nvPr/>
        </p:nvSpPr>
        <p:spPr>
          <a:xfrm>
            <a:off x="2040439" y="4556362"/>
            <a:ext cx="430903" cy="20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1.22</a:t>
            </a:r>
          </a:p>
        </p:txBody>
      </p:sp>
      <p:sp>
        <p:nvSpPr>
          <p:cNvPr id="1226" name="TextBox 1226"/>
          <p:cNvSpPr txBox="1"/>
          <p:nvPr/>
        </p:nvSpPr>
        <p:spPr>
          <a:xfrm>
            <a:off x="3262874" y="4483393"/>
            <a:ext cx="430904" cy="20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1.25</a:t>
            </a:r>
          </a:p>
        </p:txBody>
      </p:sp>
      <p:sp>
        <p:nvSpPr>
          <p:cNvPr id="1227" name="TextBox 1227"/>
          <p:cNvSpPr txBox="1"/>
          <p:nvPr/>
        </p:nvSpPr>
        <p:spPr>
          <a:xfrm>
            <a:off x="5812466" y="4484600"/>
            <a:ext cx="430904" cy="20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1.27</a:t>
            </a:r>
          </a:p>
        </p:txBody>
      </p:sp>
      <p:sp>
        <p:nvSpPr>
          <p:cNvPr id="1228" name="TextBox 1228"/>
          <p:cNvSpPr txBox="1"/>
          <p:nvPr/>
        </p:nvSpPr>
        <p:spPr>
          <a:xfrm>
            <a:off x="6985424" y="4513936"/>
            <a:ext cx="430904" cy="2026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1.24</a:t>
            </a:r>
          </a:p>
        </p:txBody>
      </p:sp>
      <p:sp>
        <p:nvSpPr>
          <p:cNvPr id="1229" name="TextBox 1229"/>
          <p:cNvSpPr txBox="1"/>
          <p:nvPr/>
        </p:nvSpPr>
        <p:spPr>
          <a:xfrm>
            <a:off x="8142196" y="4357190"/>
            <a:ext cx="430904" cy="747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1.35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100">
              <a:lnSpc>
                <a:spcPts val="2288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503</a:t>
            </a:r>
          </a:p>
        </p:txBody>
      </p:sp>
      <p:sp>
        <p:nvSpPr>
          <p:cNvPr id="1230" name="TextBox 1230"/>
          <p:cNvSpPr txBox="1"/>
          <p:nvPr/>
        </p:nvSpPr>
        <p:spPr>
          <a:xfrm>
            <a:off x="304673" y="5071108"/>
            <a:ext cx="1284268" cy="11900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5526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■</a:t>
            </a: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596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EPS</a:t>
            </a:r>
          </a:p>
          <a:p>
            <a:pPr indent="354794">
              <a:lnSpc>
                <a:spcPts val="1707"/>
              </a:lnSpc>
            </a:pP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32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32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7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367332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1231" name="TextBox 1231"/>
          <p:cNvSpPr txBox="1"/>
          <p:nvPr/>
        </p:nvSpPr>
        <p:spPr>
          <a:xfrm>
            <a:off x="1950529" y="5242084"/>
            <a:ext cx="672739" cy="871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9165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400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6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232" name="TextBox 1232"/>
          <p:cNvSpPr txBox="1"/>
          <p:nvPr/>
        </p:nvSpPr>
        <p:spPr>
          <a:xfrm>
            <a:off x="3210275" y="5388225"/>
            <a:ext cx="672739" cy="724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802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372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233" name="TextBox 1233"/>
          <p:cNvSpPr txBox="1"/>
          <p:nvPr/>
        </p:nvSpPr>
        <p:spPr>
          <a:xfrm>
            <a:off x="4438104" y="5343836"/>
            <a:ext cx="672739" cy="769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11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385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234" name="TextBox 1234"/>
          <p:cNvSpPr txBox="1"/>
          <p:nvPr/>
        </p:nvSpPr>
        <p:spPr>
          <a:xfrm>
            <a:off x="5676632" y="5410511"/>
            <a:ext cx="672739" cy="7025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5834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367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3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235" name="TextBox 1235"/>
          <p:cNvSpPr txBox="1"/>
          <p:nvPr/>
        </p:nvSpPr>
        <p:spPr>
          <a:xfrm>
            <a:off x="6931920" y="5209120"/>
            <a:ext cx="672740" cy="903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1603">
              <a:lnSpc>
                <a:spcPts val="1596"/>
              </a:lnSpc>
            </a:pPr>
            <a:r>
              <a:rPr lang="en-US" altLang="zh-CN" sz="1596" dirty="0" smtClean="0">
                <a:solidFill>
                  <a:srgbClr val="003200"/>
                </a:solidFill>
                <a:latin typeface="Times New Roman" charset="0"/>
                <a:cs typeface="Times New Roman" charset="0"/>
              </a:rPr>
              <a:t>432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2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236" name="TextBox 1236"/>
          <p:cNvSpPr txBox="1"/>
          <p:nvPr/>
        </p:nvSpPr>
        <p:spPr>
          <a:xfrm>
            <a:off x="8032972" y="5919060"/>
            <a:ext cx="858729" cy="1940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27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*</a:t>
            </a:r>
          </a:p>
        </p:txBody>
      </p:sp>
      <p:sp>
        <p:nvSpPr>
          <p:cNvPr id="1237" name="TextBox 1237"/>
          <p:cNvSpPr txBox="1"/>
          <p:nvPr/>
        </p:nvSpPr>
        <p:spPr>
          <a:xfrm>
            <a:off x="454109" y="6254829"/>
            <a:ext cx="6476403" cy="3651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*Includes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influence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Otemachi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2-Chome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indent="0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(Note1)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Due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January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split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2008/3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retroactively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adjusted.</a:t>
            </a:r>
          </a:p>
          <a:p>
            <a:pPr indent="0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(Note2)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FCF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＝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EBITDA-Capex</a:t>
            </a:r>
          </a:p>
        </p:txBody>
      </p:sp>
      <p:sp>
        <p:nvSpPr>
          <p:cNvPr id="1238" name="TextBox 1238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239" name="TextBox 1239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32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240" name="TextBox 1240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Freeform 1241"> 
				</p:cNvPr>
          <p:cNvSpPr/>
          <p:nvPr/>
        </p:nvSpPr>
        <p:spPr>
          <a:xfrm>
            <a:off x="38100" y="1104900"/>
            <a:ext cx="8610600" cy="5543550"/>
          </a:xfrm>
          <a:custGeom>
            <a:avLst/>
            <a:gdLst>
              <a:gd name="connsiteX0" fmla="*/ 11420 w 8610600"/>
              <a:gd name="connsiteY0" fmla="*/ 15692 h 5543550"/>
              <a:gd name="connsiteX1" fmla="*/ 8619829 w 8610600"/>
              <a:gd name="connsiteY1" fmla="*/ 15692 h 5543550"/>
              <a:gd name="connsiteX2" fmla="*/ 8619829 w 8610600"/>
              <a:gd name="connsiteY2" fmla="*/ 5550618 h 5543550"/>
              <a:gd name="connsiteX3" fmla="*/ 11420 w 8610600"/>
              <a:gd name="connsiteY3" fmla="*/ 5550618 h 5543550"/>
              <a:gd name="connsiteX4" fmla="*/ 11420 w 8610600"/>
              <a:gd name="connsiteY4" fmla="*/ 15692 h 5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0600" h="5543550">
                <a:moveTo>
                  <a:pt x="11420" y="15692"/>
                </a:moveTo>
                <a:lnTo>
                  <a:pt x="8619829" y="15692"/>
                </a:lnTo>
                <a:lnTo>
                  <a:pt x="8619829" y="5550618"/>
                </a:lnTo>
                <a:lnTo>
                  <a:pt x="11420" y="5550618"/>
                </a:lnTo>
                <a:lnTo>
                  <a:pt x="11420" y="1569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Freeform 1242"> 
				</p:cNvPr>
          <p:cNvSpPr/>
          <p:nvPr/>
        </p:nvSpPr>
        <p:spPr>
          <a:xfrm>
            <a:off x="1047750" y="2762250"/>
            <a:ext cx="7410450" cy="9525"/>
          </a:xfrm>
          <a:custGeom>
            <a:avLst/>
            <a:gdLst>
              <a:gd name="connsiteX0" fmla="*/ 15807 w 7410450"/>
              <a:gd name="connsiteY0" fmla="*/ 11906 h 9525"/>
              <a:gd name="connsiteX1" fmla="*/ 7413202 w 7410450"/>
              <a:gd name="connsiteY1" fmla="*/ 1190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0450" h="9525">
                <a:moveTo>
                  <a:pt x="15807" y="11906"/>
                </a:moveTo>
                <a:lnTo>
                  <a:pt x="7413202" y="11906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Freeform 1243"> 
				</p:cNvPr>
          <p:cNvSpPr/>
          <p:nvPr/>
        </p:nvSpPr>
        <p:spPr>
          <a:xfrm>
            <a:off x="1047750" y="4448175"/>
            <a:ext cx="7410450" cy="9525"/>
          </a:xfrm>
          <a:custGeom>
            <a:avLst/>
            <a:gdLst>
              <a:gd name="connsiteX0" fmla="*/ 15807 w 7410450"/>
              <a:gd name="connsiteY0" fmla="*/ 14133 h 9525"/>
              <a:gd name="connsiteX1" fmla="*/ 7413202 w 7410450"/>
              <a:gd name="connsiteY1" fmla="*/ 1413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0450" h="9525">
                <a:moveTo>
                  <a:pt x="15807" y="14133"/>
                </a:moveTo>
                <a:lnTo>
                  <a:pt x="7413202" y="14133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Freeform 1244"> 
				</p:cNvPr>
          <p:cNvSpPr/>
          <p:nvPr/>
        </p:nvSpPr>
        <p:spPr>
          <a:xfrm>
            <a:off x="6943725" y="1381125"/>
            <a:ext cx="1771650" cy="5257800"/>
          </a:xfrm>
          <a:custGeom>
            <a:avLst/>
            <a:gdLst>
              <a:gd name="connsiteX0" fmla="*/ 510482 w 1771650"/>
              <a:gd name="connsiteY0" fmla="*/ 507443 h 5257800"/>
              <a:gd name="connsiteX1" fmla="*/ 1283780 w 1771650"/>
              <a:gd name="connsiteY1" fmla="*/ 507443 h 5257800"/>
              <a:gd name="connsiteX2" fmla="*/ 1283780 w 1771650"/>
              <a:gd name="connsiteY2" fmla="*/ 4769348 h 5257800"/>
              <a:gd name="connsiteX3" fmla="*/ 510482 w 1771650"/>
              <a:gd name="connsiteY3" fmla="*/ 4769348 h 5257800"/>
              <a:gd name="connsiteX4" fmla="*/ 510482 w 1771650"/>
              <a:gd name="connsiteY4" fmla="*/ 507443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5257800">
                <a:moveTo>
                  <a:pt x="510482" y="507443"/>
                </a:moveTo>
                <a:lnTo>
                  <a:pt x="1283780" y="507443"/>
                </a:lnTo>
                <a:lnTo>
                  <a:pt x="1283780" y="4769348"/>
                </a:lnTo>
                <a:lnTo>
                  <a:pt x="510482" y="4769348"/>
                </a:lnTo>
                <a:lnTo>
                  <a:pt x="510482" y="50744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330642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Freeform 1245"> 
				</p:cNvPr>
          <p:cNvSpPr/>
          <p:nvPr/>
        </p:nvSpPr>
        <p:spPr>
          <a:xfrm>
            <a:off x="1028700" y="1400175"/>
            <a:ext cx="38100" cy="4752975"/>
          </a:xfrm>
          <a:custGeom>
            <a:avLst/>
            <a:gdLst>
              <a:gd name="connsiteX0" fmla="*/ 27561 w 38100"/>
              <a:gd name="connsiteY0" fmla="*/ 4743367 h 4752975"/>
              <a:gd name="connsiteX1" fmla="*/ 27561 w 38100"/>
              <a:gd name="connsiteY1" fmla="*/ 24843 h 475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52975">
                <a:moveTo>
                  <a:pt x="27561" y="4743367"/>
                </a:moveTo>
                <a:lnTo>
                  <a:pt x="27561" y="24843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Freeform 1246"> 
				</p:cNvPr>
          <p:cNvSpPr/>
          <p:nvPr/>
        </p:nvSpPr>
        <p:spPr>
          <a:xfrm>
            <a:off x="1028700" y="2743200"/>
            <a:ext cx="85725" cy="38100"/>
          </a:xfrm>
          <a:custGeom>
            <a:avLst/>
            <a:gdLst>
              <a:gd name="connsiteX0" fmla="*/ 27561 w 85725"/>
              <a:gd name="connsiteY0" fmla="*/ 24037 h 38100"/>
              <a:gd name="connsiteX1" fmla="*/ 71333 w 85725"/>
              <a:gd name="connsiteY1" fmla="*/ 2403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8100">
                <a:moveTo>
                  <a:pt x="27561" y="24037"/>
                </a:moveTo>
                <a:lnTo>
                  <a:pt x="71333" y="24037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Freeform 1247"> 
				</p:cNvPr>
          <p:cNvSpPr/>
          <p:nvPr/>
        </p:nvSpPr>
        <p:spPr>
          <a:xfrm>
            <a:off x="1028700" y="4429125"/>
            <a:ext cx="85725" cy="38100"/>
          </a:xfrm>
          <a:custGeom>
            <a:avLst/>
            <a:gdLst>
              <a:gd name="connsiteX0" fmla="*/ 27561 w 85725"/>
              <a:gd name="connsiteY0" fmla="*/ 26265 h 38100"/>
              <a:gd name="connsiteX1" fmla="*/ 71333 w 85725"/>
              <a:gd name="connsiteY1" fmla="*/ 2626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8100">
                <a:moveTo>
                  <a:pt x="27561" y="26265"/>
                </a:moveTo>
                <a:lnTo>
                  <a:pt x="71333" y="2626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Freeform 1248"> 
				</p:cNvPr>
          <p:cNvSpPr/>
          <p:nvPr/>
        </p:nvSpPr>
        <p:spPr>
          <a:xfrm>
            <a:off x="1028700" y="6115050"/>
            <a:ext cx="85725" cy="38100"/>
          </a:xfrm>
          <a:custGeom>
            <a:avLst/>
            <a:gdLst>
              <a:gd name="connsiteX0" fmla="*/ 27561 w 85725"/>
              <a:gd name="connsiteY0" fmla="*/ 28492 h 38100"/>
              <a:gd name="connsiteX1" fmla="*/ 71333 w 85725"/>
              <a:gd name="connsiteY1" fmla="*/ 2849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8100">
                <a:moveTo>
                  <a:pt x="27561" y="28492"/>
                </a:moveTo>
                <a:lnTo>
                  <a:pt x="71333" y="28492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Freeform 1249"> 
				</p:cNvPr>
          <p:cNvSpPr/>
          <p:nvPr/>
        </p:nvSpPr>
        <p:spPr>
          <a:xfrm>
            <a:off x="1047750" y="6134100"/>
            <a:ext cx="7410450" cy="9525"/>
          </a:xfrm>
          <a:custGeom>
            <a:avLst/>
            <a:gdLst>
              <a:gd name="connsiteX0" fmla="*/ 15807 w 7410450"/>
              <a:gd name="connsiteY0" fmla="*/ 16360 h 9525"/>
              <a:gd name="connsiteX1" fmla="*/ 7413202 w 7410450"/>
              <a:gd name="connsiteY1" fmla="*/ 163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0450" h="9525">
                <a:moveTo>
                  <a:pt x="15807" y="16360"/>
                </a:moveTo>
                <a:lnTo>
                  <a:pt x="7413202" y="1636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Freeform 1250"> 
				</p:cNvPr>
          <p:cNvSpPr/>
          <p:nvPr/>
        </p:nvSpPr>
        <p:spPr>
          <a:xfrm>
            <a:off x="1047750" y="6076950"/>
            <a:ext cx="9525" cy="66675"/>
          </a:xfrm>
          <a:custGeom>
            <a:avLst/>
            <a:gdLst>
              <a:gd name="connsiteX0" fmla="*/ 15807 w 9525"/>
              <a:gd name="connsiteY0" fmla="*/ 18161 h 66675"/>
              <a:gd name="connsiteX1" fmla="*/ 15807 w 9525"/>
              <a:gd name="connsiteY1" fmla="*/ 7351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6675">
                <a:moveTo>
                  <a:pt x="15807" y="18161"/>
                </a:moveTo>
                <a:lnTo>
                  <a:pt x="15807" y="735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Freeform 1251"> 
				</p:cNvPr>
          <p:cNvSpPr/>
          <p:nvPr/>
        </p:nvSpPr>
        <p:spPr>
          <a:xfrm>
            <a:off x="7210425" y="6076950"/>
            <a:ext cx="9525" cy="66675"/>
          </a:xfrm>
          <a:custGeom>
            <a:avLst/>
            <a:gdLst>
              <a:gd name="connsiteX0" fmla="*/ 10332 w 9525"/>
              <a:gd name="connsiteY0" fmla="*/ 18161 h 66675"/>
              <a:gd name="connsiteX1" fmla="*/ 10332 w 9525"/>
              <a:gd name="connsiteY1" fmla="*/ 7351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6675">
                <a:moveTo>
                  <a:pt x="10332" y="18161"/>
                </a:moveTo>
                <a:lnTo>
                  <a:pt x="10332" y="735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Freeform 1252"> 
				</p:cNvPr>
          <p:cNvSpPr/>
          <p:nvPr/>
        </p:nvSpPr>
        <p:spPr>
          <a:xfrm>
            <a:off x="8448675" y="6076950"/>
            <a:ext cx="9525" cy="66675"/>
          </a:xfrm>
          <a:custGeom>
            <a:avLst/>
            <a:gdLst>
              <a:gd name="connsiteX0" fmla="*/ 12276 w 9525"/>
              <a:gd name="connsiteY0" fmla="*/ 18161 h 66675"/>
              <a:gd name="connsiteX1" fmla="*/ 12276 w 9525"/>
              <a:gd name="connsiteY1" fmla="*/ 7351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6675">
                <a:moveTo>
                  <a:pt x="12276" y="18161"/>
                </a:moveTo>
                <a:lnTo>
                  <a:pt x="12276" y="735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Freeform 1253"> 
				</p:cNvPr>
          <p:cNvSpPr/>
          <p:nvPr/>
        </p:nvSpPr>
        <p:spPr>
          <a:xfrm>
            <a:off x="4286250" y="895350"/>
            <a:ext cx="352425" cy="190500"/>
          </a:xfrm>
          <a:custGeom>
            <a:avLst/>
            <a:gdLst>
              <a:gd name="connsiteX0" fmla="*/ 13322 w 352425"/>
              <a:gd name="connsiteY0" fmla="*/ 13373 h 190500"/>
              <a:gd name="connsiteX1" fmla="*/ 356222 w 352425"/>
              <a:gd name="connsiteY1" fmla="*/ 13373 h 190500"/>
              <a:gd name="connsiteX2" fmla="*/ 356222 w 352425"/>
              <a:gd name="connsiteY2" fmla="*/ 194348 h 190500"/>
              <a:gd name="connsiteX3" fmla="*/ 13322 w 352425"/>
              <a:gd name="connsiteY3" fmla="*/ 194348 h 190500"/>
              <a:gd name="connsiteX4" fmla="*/ 13322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3322" y="13373"/>
                </a:moveTo>
                <a:lnTo>
                  <a:pt x="356222" y="13373"/>
                </a:lnTo>
                <a:lnTo>
                  <a:pt x="356222" y="194348"/>
                </a:lnTo>
                <a:lnTo>
                  <a:pt x="13322" y="194348"/>
                </a:lnTo>
                <a:lnTo>
                  <a:pt x="13322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Freeform 1254"> 
				</p:cNvPr>
          <p:cNvSpPr/>
          <p:nvPr/>
        </p:nvSpPr>
        <p:spPr>
          <a:xfrm>
            <a:off x="6867525" y="638175"/>
            <a:ext cx="352425" cy="190500"/>
          </a:xfrm>
          <a:custGeom>
            <a:avLst/>
            <a:gdLst>
              <a:gd name="connsiteX0" fmla="*/ 11265 w 352425"/>
              <a:gd name="connsiteY0" fmla="*/ 16421 h 190500"/>
              <a:gd name="connsiteX1" fmla="*/ 354165 w 352425"/>
              <a:gd name="connsiteY1" fmla="*/ 16421 h 190500"/>
              <a:gd name="connsiteX2" fmla="*/ 354165 w 352425"/>
              <a:gd name="connsiteY2" fmla="*/ 197396 h 190500"/>
              <a:gd name="connsiteX3" fmla="*/ 11265 w 352425"/>
              <a:gd name="connsiteY3" fmla="*/ 197396 h 190500"/>
              <a:gd name="connsiteX4" fmla="*/ 11265 w 352425"/>
              <a:gd name="connsiteY4" fmla="*/ 1642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1265" y="16421"/>
                </a:moveTo>
                <a:lnTo>
                  <a:pt x="354165" y="16421"/>
                </a:lnTo>
                <a:lnTo>
                  <a:pt x="354165" y="197396"/>
                </a:lnTo>
                <a:lnTo>
                  <a:pt x="11265" y="197396"/>
                </a:lnTo>
                <a:lnTo>
                  <a:pt x="11265" y="164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Freeform 1255"> 
				</p:cNvPr>
          <p:cNvSpPr/>
          <p:nvPr/>
        </p:nvSpPr>
        <p:spPr>
          <a:xfrm>
            <a:off x="6867525" y="866775"/>
            <a:ext cx="352425" cy="190500"/>
          </a:xfrm>
          <a:custGeom>
            <a:avLst/>
            <a:gdLst>
              <a:gd name="connsiteX0" fmla="*/ 13537 w 352425"/>
              <a:gd name="connsiteY0" fmla="*/ 13373 h 190500"/>
              <a:gd name="connsiteX1" fmla="*/ 356437 w 352425"/>
              <a:gd name="connsiteY1" fmla="*/ 13373 h 190500"/>
              <a:gd name="connsiteX2" fmla="*/ 356437 w 352425"/>
              <a:gd name="connsiteY2" fmla="*/ 194348 h 190500"/>
              <a:gd name="connsiteX3" fmla="*/ 13537 w 352425"/>
              <a:gd name="connsiteY3" fmla="*/ 194348 h 190500"/>
              <a:gd name="connsiteX4" fmla="*/ 13537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3537" y="13373"/>
                </a:moveTo>
                <a:lnTo>
                  <a:pt x="356437" y="13373"/>
                </a:lnTo>
                <a:lnTo>
                  <a:pt x="356437" y="194348"/>
                </a:lnTo>
                <a:lnTo>
                  <a:pt x="13537" y="194348"/>
                </a:lnTo>
                <a:lnTo>
                  <a:pt x="13537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f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Freeform 1256"> 
				</p:cNvPr>
          <p:cNvSpPr/>
          <p:nvPr/>
        </p:nvSpPr>
        <p:spPr>
          <a:xfrm>
            <a:off x="4286250" y="638175"/>
            <a:ext cx="352425" cy="190500"/>
          </a:xfrm>
          <a:custGeom>
            <a:avLst/>
            <a:gdLst>
              <a:gd name="connsiteX0" fmla="*/ 10465 w 352425"/>
              <a:gd name="connsiteY0" fmla="*/ 16421 h 190500"/>
              <a:gd name="connsiteX1" fmla="*/ 353365 w 352425"/>
              <a:gd name="connsiteY1" fmla="*/ 16421 h 190500"/>
              <a:gd name="connsiteX2" fmla="*/ 353365 w 352425"/>
              <a:gd name="connsiteY2" fmla="*/ 197396 h 190500"/>
              <a:gd name="connsiteX3" fmla="*/ 10465 w 352425"/>
              <a:gd name="connsiteY3" fmla="*/ 197396 h 190500"/>
              <a:gd name="connsiteX4" fmla="*/ 10465 w 352425"/>
              <a:gd name="connsiteY4" fmla="*/ 1642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0465" y="16421"/>
                </a:moveTo>
                <a:lnTo>
                  <a:pt x="353365" y="16421"/>
                </a:lnTo>
                <a:lnTo>
                  <a:pt x="353365" y="197396"/>
                </a:lnTo>
                <a:lnTo>
                  <a:pt x="10465" y="197396"/>
                </a:lnTo>
                <a:lnTo>
                  <a:pt x="10465" y="164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Freeform 1257"> 
				</p:cNvPr>
          <p:cNvSpPr/>
          <p:nvPr/>
        </p:nvSpPr>
        <p:spPr>
          <a:xfrm>
            <a:off x="4276725" y="1162050"/>
            <a:ext cx="352425" cy="190500"/>
          </a:xfrm>
          <a:custGeom>
            <a:avLst/>
            <a:gdLst>
              <a:gd name="connsiteX0" fmla="*/ 14909 w 352425"/>
              <a:gd name="connsiteY0" fmla="*/ 13373 h 190500"/>
              <a:gd name="connsiteX1" fmla="*/ 357809 w 352425"/>
              <a:gd name="connsiteY1" fmla="*/ 13373 h 190500"/>
              <a:gd name="connsiteX2" fmla="*/ 357809 w 352425"/>
              <a:gd name="connsiteY2" fmla="*/ 194348 h 190500"/>
              <a:gd name="connsiteX3" fmla="*/ 14909 w 352425"/>
              <a:gd name="connsiteY3" fmla="*/ 194348 h 190500"/>
              <a:gd name="connsiteX4" fmla="*/ 14909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4909" y="13373"/>
                </a:moveTo>
                <a:lnTo>
                  <a:pt x="357809" y="13373"/>
                </a:lnTo>
                <a:lnTo>
                  <a:pt x="357809" y="194348"/>
                </a:lnTo>
                <a:lnTo>
                  <a:pt x="14909" y="194348"/>
                </a:lnTo>
                <a:lnTo>
                  <a:pt x="14909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f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9" name="Picture 125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260" name="Picture 126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261" name="Picture 126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933575"/>
            <a:ext cx="5791200" cy="4219575"/>
          </a:xfrm>
          <a:prstGeom prst="rect">
            <a:avLst/>
          </a:prstGeom>
        </p:spPr>
      </p:pic>
      <p:pic>
        <p:nvPicPr>
          <p:cNvPr id="1262" name="Picture 126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1885950"/>
            <a:ext cx="781050" cy="4267200"/>
          </a:xfrm>
          <a:prstGeom prst="rect">
            <a:avLst/>
          </a:prstGeom>
        </p:spPr>
      </p:pic>
      <p:pic>
        <p:nvPicPr>
          <p:cNvPr id="1263" name="Picture 126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75" y="904875"/>
            <a:ext cx="352425" cy="190500"/>
          </a:xfrm>
          <a:prstGeom prst="rect">
            <a:avLst/>
          </a:prstGeom>
        </p:spPr>
      </p:pic>
      <p:pic>
        <p:nvPicPr>
          <p:cNvPr id="1264" name="Picture 126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0" y="647700"/>
            <a:ext cx="352425" cy="190500"/>
          </a:xfrm>
          <a:prstGeom prst="rect">
            <a:avLst/>
          </a:prstGeom>
        </p:spPr>
      </p:pic>
      <p:pic>
        <p:nvPicPr>
          <p:cNvPr id="1265" name="Picture 126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050" y="876300"/>
            <a:ext cx="352425" cy="190500"/>
          </a:xfrm>
          <a:prstGeom prst="rect">
            <a:avLst/>
          </a:prstGeom>
        </p:spPr>
      </p:pic>
      <p:pic>
        <p:nvPicPr>
          <p:cNvPr id="1266" name="Picture 126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5775" y="647700"/>
            <a:ext cx="352425" cy="190500"/>
          </a:xfrm>
          <a:prstGeom prst="rect">
            <a:avLst/>
          </a:prstGeom>
        </p:spPr>
      </p:pic>
      <p:pic>
        <p:nvPicPr>
          <p:cNvPr id="1267" name="Picture 1267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6250" y="1171575"/>
            <a:ext cx="352425" cy="190500"/>
          </a:xfrm>
          <a:prstGeom prst="rect">
            <a:avLst/>
          </a:prstGeom>
        </p:spPr>
      </p:pic>
      <p:sp>
        <p:nvSpPr>
          <p:cNvPr id="1267" name="TextBox 1267"/>
          <p:cNvSpPr txBox="1"/>
          <p:nvPr/>
        </p:nvSpPr>
        <p:spPr>
          <a:xfrm>
            <a:off x="777240" y="106505"/>
            <a:ext cx="5949589" cy="717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Revenues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03711">
              <a:lnSpc>
                <a:spcPts val="129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268" name="TextBox 1268"/>
          <p:cNvSpPr txBox="1"/>
          <p:nvPr/>
        </p:nvSpPr>
        <p:spPr>
          <a:xfrm>
            <a:off x="7260167" y="643814"/>
            <a:ext cx="181275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269" name="TextBox 1269"/>
          <p:cNvSpPr txBox="1"/>
          <p:nvPr/>
        </p:nvSpPr>
        <p:spPr>
          <a:xfrm>
            <a:off x="315301" y="904983"/>
            <a:ext cx="1232658" cy="454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909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Revenues</a:t>
            </a:r>
          </a:p>
          <a:p>
            <a:pPr indent="286504">
              <a:lnSpc>
                <a:spcPts val="119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270" name="TextBox 1270"/>
          <p:cNvSpPr txBox="1"/>
          <p:nvPr/>
        </p:nvSpPr>
        <p:spPr>
          <a:xfrm>
            <a:off x="4677157" y="858598"/>
            <a:ext cx="1931909" cy="469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70076">
              <a:lnSpc>
                <a:spcPts val="112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2775">
              <a:lnSpc>
                <a:spcPts val="14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271" name="TextBox 1271"/>
          <p:cNvSpPr txBox="1"/>
          <p:nvPr/>
        </p:nvSpPr>
        <p:spPr>
          <a:xfrm>
            <a:off x="7265309" y="886426"/>
            <a:ext cx="9133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272" name="TextBox 1272"/>
          <p:cNvSpPr txBox="1"/>
          <p:nvPr/>
        </p:nvSpPr>
        <p:spPr>
          <a:xfrm>
            <a:off x="1357439" y="1844554"/>
            <a:ext cx="644485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10,416.3</a:t>
            </a:r>
          </a:p>
        </p:txBody>
      </p:sp>
      <p:sp>
        <p:nvSpPr>
          <p:cNvPr id="1273" name="TextBox 1273"/>
          <p:cNvSpPr txBox="1"/>
          <p:nvPr/>
        </p:nvSpPr>
        <p:spPr>
          <a:xfrm>
            <a:off x="2551493" y="1988572"/>
            <a:ext cx="644485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10,181.4</a:t>
            </a:r>
          </a:p>
        </p:txBody>
      </p:sp>
      <p:sp>
        <p:nvSpPr>
          <p:cNvPr id="1274" name="TextBox 1274"/>
          <p:cNvSpPr txBox="1"/>
          <p:nvPr/>
        </p:nvSpPr>
        <p:spPr>
          <a:xfrm>
            <a:off x="3805745" y="1927612"/>
            <a:ext cx="644485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10,305.0</a:t>
            </a:r>
          </a:p>
        </p:txBody>
      </p:sp>
      <p:sp>
        <p:nvSpPr>
          <p:cNvPr id="1275" name="TextBox 1275"/>
          <p:cNvSpPr txBox="1"/>
          <p:nvPr/>
        </p:nvSpPr>
        <p:spPr>
          <a:xfrm>
            <a:off x="5006962" y="1852174"/>
            <a:ext cx="644485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10,507.4</a:t>
            </a:r>
          </a:p>
        </p:txBody>
      </p:sp>
      <p:sp>
        <p:nvSpPr>
          <p:cNvPr id="1276" name="TextBox 1276"/>
          <p:cNvSpPr txBox="1"/>
          <p:nvPr/>
        </p:nvSpPr>
        <p:spPr>
          <a:xfrm>
            <a:off x="6266298" y="1772621"/>
            <a:ext cx="664784" cy="877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393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10,700.7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3,658.2</a:t>
            </a:r>
          </a:p>
        </p:txBody>
      </p:sp>
      <p:sp>
        <p:nvSpPr>
          <p:cNvPr id="1277" name="TextBox 1277"/>
          <p:cNvSpPr txBox="1"/>
          <p:nvPr/>
        </p:nvSpPr>
        <p:spPr>
          <a:xfrm>
            <a:off x="7513941" y="1675542"/>
            <a:ext cx="644484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11,000.0</a:t>
            </a:r>
          </a:p>
        </p:txBody>
      </p:sp>
      <p:sp>
        <p:nvSpPr>
          <p:cNvPr id="1278" name="TextBox 1278"/>
          <p:cNvSpPr txBox="1"/>
          <p:nvPr/>
        </p:nvSpPr>
        <p:spPr>
          <a:xfrm>
            <a:off x="358900" y="2693101"/>
            <a:ext cx="523844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10,000</a:t>
            </a:r>
          </a:p>
        </p:txBody>
      </p:sp>
      <p:sp>
        <p:nvSpPr>
          <p:cNvPr id="1279" name="TextBox 1279"/>
          <p:cNvSpPr txBox="1"/>
          <p:nvPr/>
        </p:nvSpPr>
        <p:spPr>
          <a:xfrm>
            <a:off x="1334698" y="2641197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4,064.8</a:t>
            </a:r>
          </a:p>
        </p:txBody>
      </p:sp>
      <p:sp>
        <p:nvSpPr>
          <p:cNvPr id="1280" name="TextBox 1280"/>
          <p:cNvSpPr txBox="1"/>
          <p:nvPr/>
        </p:nvSpPr>
        <p:spPr>
          <a:xfrm>
            <a:off x="2574893" y="2752334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3,964.3</a:t>
            </a:r>
          </a:p>
        </p:txBody>
      </p:sp>
      <p:sp>
        <p:nvSpPr>
          <p:cNvPr id="1281" name="TextBox 1281"/>
          <p:cNvSpPr txBox="1"/>
          <p:nvPr/>
        </p:nvSpPr>
        <p:spPr>
          <a:xfrm>
            <a:off x="3800500" y="2727900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4,027.2</a:t>
            </a:r>
          </a:p>
        </p:txBody>
      </p:sp>
      <p:sp>
        <p:nvSpPr>
          <p:cNvPr id="1282" name="TextBox 1282"/>
          <p:cNvSpPr txBox="1"/>
          <p:nvPr/>
        </p:nvSpPr>
        <p:spPr>
          <a:xfrm>
            <a:off x="5040696" y="2624404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3,764.8</a:t>
            </a:r>
          </a:p>
        </p:txBody>
      </p:sp>
      <p:sp>
        <p:nvSpPr>
          <p:cNvPr id="1283" name="TextBox 1283"/>
          <p:cNvSpPr txBox="1"/>
          <p:nvPr/>
        </p:nvSpPr>
        <p:spPr>
          <a:xfrm>
            <a:off x="6266298" y="3403347"/>
            <a:ext cx="664784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1,657.9</a:t>
            </a:r>
          </a:p>
        </p:txBody>
      </p:sp>
      <p:sp>
        <p:nvSpPr>
          <p:cNvPr id="1284" name="TextBox 1284"/>
          <p:cNvSpPr txBox="1"/>
          <p:nvPr/>
        </p:nvSpPr>
        <p:spPr>
          <a:xfrm>
            <a:off x="1335719" y="3565512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1,315.5</a:t>
            </a:r>
          </a:p>
        </p:txBody>
      </p:sp>
      <p:sp>
        <p:nvSpPr>
          <p:cNvPr id="1285" name="TextBox 1285"/>
          <p:cNvSpPr txBox="1"/>
          <p:nvPr/>
        </p:nvSpPr>
        <p:spPr>
          <a:xfrm>
            <a:off x="2568620" y="3639274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1,259.6</a:t>
            </a:r>
          </a:p>
        </p:txBody>
      </p:sp>
      <p:sp>
        <p:nvSpPr>
          <p:cNvPr id="1286" name="TextBox 1286"/>
          <p:cNvSpPr txBox="1"/>
          <p:nvPr/>
        </p:nvSpPr>
        <p:spPr>
          <a:xfrm>
            <a:off x="3801521" y="3641010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1,332.7</a:t>
            </a:r>
          </a:p>
        </p:txBody>
      </p:sp>
      <p:sp>
        <p:nvSpPr>
          <p:cNvPr id="1287" name="TextBox 1287"/>
          <p:cNvSpPr txBox="1"/>
          <p:nvPr/>
        </p:nvSpPr>
        <p:spPr>
          <a:xfrm>
            <a:off x="5034421" y="3558099"/>
            <a:ext cx="664785" cy="1660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1,678.7</a:t>
            </a:r>
          </a:p>
        </p:txBody>
      </p:sp>
      <p:sp>
        <p:nvSpPr>
          <p:cNvPr id="1288" name="TextBox 1288"/>
          <p:cNvSpPr txBox="1"/>
          <p:nvPr/>
        </p:nvSpPr>
        <p:spPr>
          <a:xfrm>
            <a:off x="456754" y="4378292"/>
            <a:ext cx="421769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5,000</a:t>
            </a:r>
          </a:p>
        </p:txBody>
      </p:sp>
      <p:sp>
        <p:nvSpPr>
          <p:cNvPr id="1289" name="TextBox 1289"/>
          <p:cNvSpPr txBox="1"/>
          <p:nvPr/>
        </p:nvSpPr>
        <p:spPr>
          <a:xfrm>
            <a:off x="1320107" y="4659303"/>
            <a:ext cx="693966" cy="1372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4,448.0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612">
              <a:lnSpc>
                <a:spcPts val="1433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1,127.2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180">
              <a:lnSpc>
                <a:spcPts val="206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1,165.2</a:t>
            </a:r>
          </a:p>
        </p:txBody>
      </p:sp>
      <p:sp>
        <p:nvSpPr>
          <p:cNvPr id="1290" name="TextBox 1290"/>
          <p:cNvSpPr txBox="1"/>
          <p:nvPr/>
        </p:nvSpPr>
        <p:spPr>
          <a:xfrm>
            <a:off x="2574893" y="4681568"/>
            <a:ext cx="681732" cy="1352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4,284.4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46">
              <a:lnSpc>
                <a:spcPts val="2144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1,132.5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96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1,132.6</a:t>
            </a:r>
          </a:p>
        </p:txBody>
      </p:sp>
      <p:sp>
        <p:nvSpPr>
          <p:cNvPr id="1291" name="TextBox 1291"/>
          <p:cNvSpPr txBox="1"/>
          <p:nvPr/>
        </p:nvSpPr>
        <p:spPr>
          <a:xfrm>
            <a:off x="3800500" y="4628813"/>
            <a:ext cx="677710" cy="14017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924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4,224.3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46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1,163.2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84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1,120.3</a:t>
            </a:r>
          </a:p>
        </p:txBody>
      </p:sp>
      <p:sp>
        <p:nvSpPr>
          <p:cNvPr id="1292" name="TextBox 1292"/>
          <p:cNvSpPr txBox="1"/>
          <p:nvPr/>
        </p:nvSpPr>
        <p:spPr>
          <a:xfrm>
            <a:off x="5040696" y="4567489"/>
            <a:ext cx="664785" cy="14801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4,240.0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111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1,251.8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35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1,089.0</a:t>
            </a:r>
          </a:p>
        </p:txBody>
      </p:sp>
      <p:sp>
        <p:nvSpPr>
          <p:cNvPr id="1293" name="TextBox 1293"/>
          <p:cNvSpPr txBox="1"/>
          <p:nvPr/>
        </p:nvSpPr>
        <p:spPr>
          <a:xfrm>
            <a:off x="6251707" y="4587121"/>
            <a:ext cx="679375" cy="14268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590">
              <a:lnSpc>
                <a:spcPts val="1307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4,470.1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93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1,303.5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590">
              <a:lnSpc>
                <a:spcPts val="2234"/>
              </a:lnSpc>
            </a:pPr>
            <a:r>
              <a:rPr lang="en-US" altLang="zh-CN" sz="1342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1,257.6</a:t>
            </a:r>
          </a:p>
        </p:txBody>
      </p:sp>
      <p:sp>
        <p:nvSpPr>
          <p:cNvPr id="1294" name="TextBox 1294"/>
          <p:cNvSpPr txBox="1"/>
          <p:nvPr/>
        </p:nvSpPr>
        <p:spPr>
          <a:xfrm>
            <a:off x="593754" y="6063484"/>
            <a:ext cx="591271" cy="3494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0605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  <a:p>
            <a:pPr indent="0">
              <a:lnSpc>
                <a:spcPts val="155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(Fiscal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1295" name="TextBox 1295"/>
          <p:cNvSpPr txBox="1"/>
          <p:nvPr/>
        </p:nvSpPr>
        <p:spPr>
          <a:xfrm>
            <a:off x="1379152" y="6221843"/>
            <a:ext cx="596710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296" name="TextBox 1296"/>
          <p:cNvSpPr txBox="1"/>
          <p:nvPr/>
        </p:nvSpPr>
        <p:spPr>
          <a:xfrm>
            <a:off x="2612052" y="6221843"/>
            <a:ext cx="596709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297" name="TextBox 1297"/>
          <p:cNvSpPr txBox="1"/>
          <p:nvPr/>
        </p:nvSpPr>
        <p:spPr>
          <a:xfrm>
            <a:off x="3844953" y="6221843"/>
            <a:ext cx="596709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298" name="TextBox 1298"/>
          <p:cNvSpPr txBox="1"/>
          <p:nvPr/>
        </p:nvSpPr>
        <p:spPr>
          <a:xfrm>
            <a:off x="5077852" y="6221843"/>
            <a:ext cx="596709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299" name="TextBox 1299"/>
          <p:cNvSpPr txBox="1"/>
          <p:nvPr/>
        </p:nvSpPr>
        <p:spPr>
          <a:xfrm>
            <a:off x="6310752" y="6221843"/>
            <a:ext cx="596710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300" name="TextBox 1300"/>
          <p:cNvSpPr txBox="1"/>
          <p:nvPr/>
        </p:nvSpPr>
        <p:spPr>
          <a:xfrm>
            <a:off x="7501680" y="6221843"/>
            <a:ext cx="669762" cy="152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98"/>
              </a:lnSpc>
            </a:pPr>
            <a:r>
              <a:rPr lang="en-US" altLang="zh-CN" sz="123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1301" name="TextBox 1301"/>
          <p:cNvSpPr txBox="1"/>
          <p:nvPr/>
        </p:nvSpPr>
        <p:spPr>
          <a:xfrm>
            <a:off x="365154" y="6415976"/>
            <a:ext cx="104847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31)</a:t>
            </a:r>
          </a:p>
        </p:txBody>
      </p:sp>
      <p:sp>
        <p:nvSpPr>
          <p:cNvPr id="1302" name="TextBox 1302"/>
          <p:cNvSpPr txBox="1"/>
          <p:nvPr/>
        </p:nvSpPr>
        <p:spPr>
          <a:xfrm>
            <a:off x="1453515" y="6442114"/>
            <a:ext cx="444948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</a:t>
            </a:r>
          </a:p>
        </p:txBody>
      </p:sp>
      <p:sp>
        <p:nvSpPr>
          <p:cNvPr id="1303" name="TextBox 1303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304" name="TextBox 1304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305" name="TextBox 1305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Freeform 1306"> 
				</p:cNvPr>
          <p:cNvSpPr/>
          <p:nvPr/>
        </p:nvSpPr>
        <p:spPr>
          <a:xfrm>
            <a:off x="38100" y="1028700"/>
            <a:ext cx="8667750" cy="5476875"/>
          </a:xfrm>
          <a:custGeom>
            <a:avLst/>
            <a:gdLst>
              <a:gd name="connsiteX0" fmla="*/ 10185 w 8667750"/>
              <a:gd name="connsiteY0" fmla="*/ 18422 h 5476875"/>
              <a:gd name="connsiteX1" fmla="*/ 8670244 w 8667750"/>
              <a:gd name="connsiteY1" fmla="*/ 18422 h 5476875"/>
              <a:gd name="connsiteX2" fmla="*/ 8670244 w 8667750"/>
              <a:gd name="connsiteY2" fmla="*/ 5482265 h 5476875"/>
              <a:gd name="connsiteX3" fmla="*/ 10185 w 8667750"/>
              <a:gd name="connsiteY3" fmla="*/ 5482265 h 5476875"/>
              <a:gd name="connsiteX4" fmla="*/ 10185 w 8667750"/>
              <a:gd name="connsiteY4" fmla="*/ 18422 h 547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7750" h="5476875">
                <a:moveTo>
                  <a:pt x="10185" y="18422"/>
                </a:moveTo>
                <a:lnTo>
                  <a:pt x="8670244" y="18422"/>
                </a:lnTo>
                <a:lnTo>
                  <a:pt x="8670244" y="5482265"/>
                </a:lnTo>
                <a:lnTo>
                  <a:pt x="10185" y="5482265"/>
                </a:lnTo>
                <a:lnTo>
                  <a:pt x="10185" y="1842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Freeform 1307"> 
				</p:cNvPr>
          <p:cNvSpPr/>
          <p:nvPr/>
        </p:nvSpPr>
        <p:spPr>
          <a:xfrm>
            <a:off x="971550" y="2790825"/>
            <a:ext cx="7591425" cy="9525"/>
          </a:xfrm>
          <a:custGeom>
            <a:avLst/>
            <a:gdLst>
              <a:gd name="connsiteX0" fmla="*/ 18923 w 7591425"/>
              <a:gd name="connsiteY0" fmla="*/ 11557 h 9525"/>
              <a:gd name="connsiteX1" fmla="*/ 7596486 w 7591425"/>
              <a:gd name="connsiteY1" fmla="*/ 1155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9525">
                <a:moveTo>
                  <a:pt x="18923" y="11557"/>
                </a:moveTo>
                <a:lnTo>
                  <a:pt x="7596486" y="11557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Freeform 1308"> 
				</p:cNvPr>
          <p:cNvSpPr/>
          <p:nvPr/>
        </p:nvSpPr>
        <p:spPr>
          <a:xfrm>
            <a:off x="971550" y="4486275"/>
            <a:ext cx="7591425" cy="9525"/>
          </a:xfrm>
          <a:custGeom>
            <a:avLst/>
            <a:gdLst>
              <a:gd name="connsiteX0" fmla="*/ 18923 w 7591425"/>
              <a:gd name="connsiteY0" fmla="*/ 9898 h 9525"/>
              <a:gd name="connsiteX1" fmla="*/ 7596486 w 7591425"/>
              <a:gd name="connsiteY1" fmla="*/ 98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91425" h="9525">
                <a:moveTo>
                  <a:pt x="18923" y="9898"/>
                </a:moveTo>
                <a:lnTo>
                  <a:pt x="7596486" y="9898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Freeform 1309"> 
				</p:cNvPr>
          <p:cNvSpPr/>
          <p:nvPr/>
        </p:nvSpPr>
        <p:spPr>
          <a:xfrm>
            <a:off x="971550" y="1419225"/>
            <a:ext cx="38100" cy="4791075"/>
          </a:xfrm>
          <a:custGeom>
            <a:avLst/>
            <a:gdLst>
              <a:gd name="connsiteX0" fmla="*/ 25605 w 38100"/>
              <a:gd name="connsiteY0" fmla="*/ 4777570 h 4791075"/>
              <a:gd name="connsiteX1" fmla="*/ 25605 w 38100"/>
              <a:gd name="connsiteY1" fmla="*/ 24026 h 479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91075">
                <a:moveTo>
                  <a:pt x="25605" y="4777570"/>
                </a:moveTo>
                <a:lnTo>
                  <a:pt x="25605" y="24026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Freeform 1310"> 
				</p:cNvPr>
          <p:cNvSpPr/>
          <p:nvPr/>
        </p:nvSpPr>
        <p:spPr>
          <a:xfrm>
            <a:off x="971550" y="2781300"/>
            <a:ext cx="76200" cy="38100"/>
          </a:xfrm>
          <a:custGeom>
            <a:avLst/>
            <a:gdLst>
              <a:gd name="connsiteX0" fmla="*/ 25605 w 76200"/>
              <a:gd name="connsiteY0" fmla="*/ 27912 h 38100"/>
              <a:gd name="connsiteX1" fmla="*/ 65698 w 76200"/>
              <a:gd name="connsiteY1" fmla="*/ 27912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38100">
                <a:moveTo>
                  <a:pt x="25605" y="27912"/>
                </a:moveTo>
                <a:lnTo>
                  <a:pt x="65698" y="27912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Freeform 1311"> 
				</p:cNvPr>
          <p:cNvSpPr/>
          <p:nvPr/>
        </p:nvSpPr>
        <p:spPr>
          <a:xfrm>
            <a:off x="971550" y="4476750"/>
            <a:ext cx="76200" cy="38100"/>
          </a:xfrm>
          <a:custGeom>
            <a:avLst/>
            <a:gdLst>
              <a:gd name="connsiteX0" fmla="*/ 25605 w 76200"/>
              <a:gd name="connsiteY0" fmla="*/ 26253 h 38100"/>
              <a:gd name="connsiteX1" fmla="*/ 65698 w 76200"/>
              <a:gd name="connsiteY1" fmla="*/ 26253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38100">
                <a:moveTo>
                  <a:pt x="25605" y="26253"/>
                </a:moveTo>
                <a:lnTo>
                  <a:pt x="65698" y="26253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Freeform 1312"> 
				</p:cNvPr>
          <p:cNvSpPr/>
          <p:nvPr/>
        </p:nvSpPr>
        <p:spPr>
          <a:xfrm>
            <a:off x="971550" y="6172200"/>
            <a:ext cx="76200" cy="38100"/>
          </a:xfrm>
          <a:custGeom>
            <a:avLst/>
            <a:gdLst>
              <a:gd name="connsiteX0" fmla="*/ 25605 w 76200"/>
              <a:gd name="connsiteY0" fmla="*/ 24595 h 38100"/>
              <a:gd name="connsiteX1" fmla="*/ 65698 w 76200"/>
              <a:gd name="connsiteY1" fmla="*/ 2459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38100">
                <a:moveTo>
                  <a:pt x="25605" y="24595"/>
                </a:moveTo>
                <a:lnTo>
                  <a:pt x="65698" y="245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Freeform 1313"> 
				</p:cNvPr>
          <p:cNvSpPr/>
          <p:nvPr/>
        </p:nvSpPr>
        <p:spPr>
          <a:xfrm>
            <a:off x="971550" y="6172200"/>
            <a:ext cx="7600950" cy="38100"/>
          </a:xfrm>
          <a:custGeom>
            <a:avLst/>
            <a:gdLst>
              <a:gd name="connsiteX0" fmla="*/ 25605 w 7600950"/>
              <a:gd name="connsiteY0" fmla="*/ 24595 h 38100"/>
              <a:gd name="connsiteX1" fmla="*/ 7589805 w 7600950"/>
              <a:gd name="connsiteY1" fmla="*/ 2459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00950" h="38100">
                <a:moveTo>
                  <a:pt x="25605" y="24595"/>
                </a:moveTo>
                <a:lnTo>
                  <a:pt x="7589805" y="245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Freeform 1314"> 
				</p:cNvPr>
          <p:cNvSpPr/>
          <p:nvPr/>
        </p:nvSpPr>
        <p:spPr>
          <a:xfrm>
            <a:off x="8534400" y="6134100"/>
            <a:ext cx="38100" cy="76200"/>
          </a:xfrm>
          <a:custGeom>
            <a:avLst/>
            <a:gdLst>
              <a:gd name="connsiteX0" fmla="*/ 26954 w 38100"/>
              <a:gd name="connsiteY0" fmla="*/ 21716 h 76200"/>
              <a:gd name="connsiteX1" fmla="*/ 26954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6954" y="21716"/>
                </a:moveTo>
                <a:lnTo>
                  <a:pt x="26954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Freeform 1315"> 
				</p:cNvPr>
          <p:cNvSpPr/>
          <p:nvPr/>
        </p:nvSpPr>
        <p:spPr>
          <a:xfrm>
            <a:off x="7277100" y="6134100"/>
            <a:ext cx="38100" cy="76200"/>
          </a:xfrm>
          <a:custGeom>
            <a:avLst/>
            <a:gdLst>
              <a:gd name="connsiteX0" fmla="*/ 28009 w 38100"/>
              <a:gd name="connsiteY0" fmla="*/ 21716 h 76200"/>
              <a:gd name="connsiteX1" fmla="*/ 28009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8009" y="21716"/>
                </a:moveTo>
                <a:lnTo>
                  <a:pt x="28009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Freeform 1316"> 
				</p:cNvPr>
          <p:cNvSpPr/>
          <p:nvPr/>
        </p:nvSpPr>
        <p:spPr>
          <a:xfrm>
            <a:off x="6010275" y="6134100"/>
            <a:ext cx="38100" cy="76200"/>
          </a:xfrm>
          <a:custGeom>
            <a:avLst/>
            <a:gdLst>
              <a:gd name="connsiteX0" fmla="*/ 25225 w 38100"/>
              <a:gd name="connsiteY0" fmla="*/ 21716 h 76200"/>
              <a:gd name="connsiteX1" fmla="*/ 25225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5225" y="21716"/>
                </a:moveTo>
                <a:lnTo>
                  <a:pt x="25225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Freeform 1317"> 
				</p:cNvPr>
          <p:cNvSpPr/>
          <p:nvPr/>
        </p:nvSpPr>
        <p:spPr>
          <a:xfrm>
            <a:off x="4752975" y="6134100"/>
            <a:ext cx="38100" cy="76200"/>
          </a:xfrm>
          <a:custGeom>
            <a:avLst/>
            <a:gdLst>
              <a:gd name="connsiteX0" fmla="*/ 26279 w 38100"/>
              <a:gd name="connsiteY0" fmla="*/ 21716 h 76200"/>
              <a:gd name="connsiteX1" fmla="*/ 26279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6279" y="21716"/>
                </a:moveTo>
                <a:lnTo>
                  <a:pt x="26279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Freeform 1318"> 
				</p:cNvPr>
          <p:cNvSpPr/>
          <p:nvPr/>
        </p:nvSpPr>
        <p:spPr>
          <a:xfrm>
            <a:off x="3495675" y="6134100"/>
            <a:ext cx="38100" cy="76200"/>
          </a:xfrm>
          <a:custGeom>
            <a:avLst/>
            <a:gdLst>
              <a:gd name="connsiteX0" fmla="*/ 27334 w 38100"/>
              <a:gd name="connsiteY0" fmla="*/ 21716 h 76200"/>
              <a:gd name="connsiteX1" fmla="*/ 27334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7334" y="21716"/>
                </a:moveTo>
                <a:lnTo>
                  <a:pt x="27334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Freeform 1319"> 
				</p:cNvPr>
          <p:cNvSpPr/>
          <p:nvPr/>
        </p:nvSpPr>
        <p:spPr>
          <a:xfrm>
            <a:off x="2228850" y="6134100"/>
            <a:ext cx="38100" cy="76200"/>
          </a:xfrm>
          <a:custGeom>
            <a:avLst/>
            <a:gdLst>
              <a:gd name="connsiteX0" fmla="*/ 24550 w 38100"/>
              <a:gd name="connsiteY0" fmla="*/ 21716 h 76200"/>
              <a:gd name="connsiteX1" fmla="*/ 24550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4550" y="21716"/>
                </a:moveTo>
                <a:lnTo>
                  <a:pt x="24550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Freeform 1320"> 
				</p:cNvPr>
          <p:cNvSpPr/>
          <p:nvPr/>
        </p:nvSpPr>
        <p:spPr>
          <a:xfrm>
            <a:off x="971550" y="6134100"/>
            <a:ext cx="38100" cy="76200"/>
          </a:xfrm>
          <a:custGeom>
            <a:avLst/>
            <a:gdLst>
              <a:gd name="connsiteX0" fmla="*/ 25605 w 38100"/>
              <a:gd name="connsiteY0" fmla="*/ 21716 h 76200"/>
              <a:gd name="connsiteX1" fmla="*/ 25605 w 38100"/>
              <a:gd name="connsiteY1" fmla="*/ 6269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76200">
                <a:moveTo>
                  <a:pt x="25605" y="21716"/>
                </a:moveTo>
                <a:lnTo>
                  <a:pt x="25605" y="6269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Freeform 1321"> 
				</p:cNvPr>
          <p:cNvSpPr/>
          <p:nvPr/>
        </p:nvSpPr>
        <p:spPr>
          <a:xfrm>
            <a:off x="4286250" y="895350"/>
            <a:ext cx="352425" cy="190500"/>
          </a:xfrm>
          <a:custGeom>
            <a:avLst/>
            <a:gdLst>
              <a:gd name="connsiteX0" fmla="*/ 13322 w 352425"/>
              <a:gd name="connsiteY0" fmla="*/ 13373 h 190500"/>
              <a:gd name="connsiteX1" fmla="*/ 356222 w 352425"/>
              <a:gd name="connsiteY1" fmla="*/ 13373 h 190500"/>
              <a:gd name="connsiteX2" fmla="*/ 356222 w 352425"/>
              <a:gd name="connsiteY2" fmla="*/ 194348 h 190500"/>
              <a:gd name="connsiteX3" fmla="*/ 13322 w 352425"/>
              <a:gd name="connsiteY3" fmla="*/ 194348 h 190500"/>
              <a:gd name="connsiteX4" fmla="*/ 13322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3322" y="13373"/>
                </a:moveTo>
                <a:lnTo>
                  <a:pt x="356222" y="13373"/>
                </a:lnTo>
                <a:lnTo>
                  <a:pt x="356222" y="194348"/>
                </a:lnTo>
                <a:lnTo>
                  <a:pt x="13322" y="194348"/>
                </a:lnTo>
                <a:lnTo>
                  <a:pt x="13322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Freeform 1322"> 
				</p:cNvPr>
          <p:cNvSpPr/>
          <p:nvPr/>
        </p:nvSpPr>
        <p:spPr>
          <a:xfrm>
            <a:off x="6867525" y="638175"/>
            <a:ext cx="352425" cy="190500"/>
          </a:xfrm>
          <a:custGeom>
            <a:avLst/>
            <a:gdLst>
              <a:gd name="connsiteX0" fmla="*/ 11265 w 352425"/>
              <a:gd name="connsiteY0" fmla="*/ 16421 h 190500"/>
              <a:gd name="connsiteX1" fmla="*/ 354165 w 352425"/>
              <a:gd name="connsiteY1" fmla="*/ 16421 h 190500"/>
              <a:gd name="connsiteX2" fmla="*/ 354165 w 352425"/>
              <a:gd name="connsiteY2" fmla="*/ 197396 h 190500"/>
              <a:gd name="connsiteX3" fmla="*/ 11265 w 352425"/>
              <a:gd name="connsiteY3" fmla="*/ 197396 h 190500"/>
              <a:gd name="connsiteX4" fmla="*/ 11265 w 352425"/>
              <a:gd name="connsiteY4" fmla="*/ 1642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1265" y="16421"/>
                </a:moveTo>
                <a:lnTo>
                  <a:pt x="354165" y="16421"/>
                </a:lnTo>
                <a:lnTo>
                  <a:pt x="354165" y="197396"/>
                </a:lnTo>
                <a:lnTo>
                  <a:pt x="11265" y="197396"/>
                </a:lnTo>
                <a:lnTo>
                  <a:pt x="11265" y="1642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Freeform 1323"> 
				</p:cNvPr>
          <p:cNvSpPr/>
          <p:nvPr/>
        </p:nvSpPr>
        <p:spPr>
          <a:xfrm>
            <a:off x="6867525" y="866775"/>
            <a:ext cx="352425" cy="190500"/>
          </a:xfrm>
          <a:custGeom>
            <a:avLst/>
            <a:gdLst>
              <a:gd name="connsiteX0" fmla="*/ 13537 w 352425"/>
              <a:gd name="connsiteY0" fmla="*/ 13373 h 190500"/>
              <a:gd name="connsiteX1" fmla="*/ 356437 w 352425"/>
              <a:gd name="connsiteY1" fmla="*/ 13373 h 190500"/>
              <a:gd name="connsiteX2" fmla="*/ 356437 w 352425"/>
              <a:gd name="connsiteY2" fmla="*/ 194348 h 190500"/>
              <a:gd name="connsiteX3" fmla="*/ 13537 w 352425"/>
              <a:gd name="connsiteY3" fmla="*/ 194348 h 190500"/>
              <a:gd name="connsiteX4" fmla="*/ 13537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3537" y="13373"/>
                </a:moveTo>
                <a:lnTo>
                  <a:pt x="356437" y="13373"/>
                </a:lnTo>
                <a:lnTo>
                  <a:pt x="356437" y="194348"/>
                </a:lnTo>
                <a:lnTo>
                  <a:pt x="13537" y="194348"/>
                </a:lnTo>
                <a:lnTo>
                  <a:pt x="13537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f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Freeform 1324"> 
				</p:cNvPr>
          <p:cNvSpPr/>
          <p:nvPr/>
        </p:nvSpPr>
        <p:spPr>
          <a:xfrm>
            <a:off x="4286250" y="638175"/>
            <a:ext cx="352425" cy="190500"/>
          </a:xfrm>
          <a:custGeom>
            <a:avLst/>
            <a:gdLst>
              <a:gd name="connsiteX0" fmla="*/ 10465 w 352425"/>
              <a:gd name="connsiteY0" fmla="*/ 16421 h 190500"/>
              <a:gd name="connsiteX1" fmla="*/ 353365 w 352425"/>
              <a:gd name="connsiteY1" fmla="*/ 16421 h 190500"/>
              <a:gd name="connsiteX2" fmla="*/ 353365 w 352425"/>
              <a:gd name="connsiteY2" fmla="*/ 197396 h 190500"/>
              <a:gd name="connsiteX3" fmla="*/ 10465 w 352425"/>
              <a:gd name="connsiteY3" fmla="*/ 197396 h 190500"/>
              <a:gd name="connsiteX4" fmla="*/ 10465 w 352425"/>
              <a:gd name="connsiteY4" fmla="*/ 1642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0465" y="16421"/>
                </a:moveTo>
                <a:lnTo>
                  <a:pt x="353365" y="16421"/>
                </a:lnTo>
                <a:lnTo>
                  <a:pt x="353365" y="197396"/>
                </a:lnTo>
                <a:lnTo>
                  <a:pt x="10465" y="197396"/>
                </a:lnTo>
                <a:lnTo>
                  <a:pt x="10465" y="164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Freeform 1325"> 
				</p:cNvPr>
          <p:cNvSpPr/>
          <p:nvPr/>
        </p:nvSpPr>
        <p:spPr>
          <a:xfrm>
            <a:off x="4276725" y="1162050"/>
            <a:ext cx="352425" cy="190500"/>
          </a:xfrm>
          <a:custGeom>
            <a:avLst/>
            <a:gdLst>
              <a:gd name="connsiteX0" fmla="*/ 14909 w 352425"/>
              <a:gd name="connsiteY0" fmla="*/ 13373 h 190500"/>
              <a:gd name="connsiteX1" fmla="*/ 357809 w 352425"/>
              <a:gd name="connsiteY1" fmla="*/ 13373 h 190500"/>
              <a:gd name="connsiteX2" fmla="*/ 357809 w 352425"/>
              <a:gd name="connsiteY2" fmla="*/ 194348 h 190500"/>
              <a:gd name="connsiteX3" fmla="*/ 14909 w 352425"/>
              <a:gd name="connsiteY3" fmla="*/ 194348 h 190500"/>
              <a:gd name="connsiteX4" fmla="*/ 14909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4909" y="13373"/>
                </a:moveTo>
                <a:lnTo>
                  <a:pt x="357809" y="13373"/>
                </a:lnTo>
                <a:lnTo>
                  <a:pt x="357809" y="194348"/>
                </a:lnTo>
                <a:lnTo>
                  <a:pt x="14909" y="194348"/>
                </a:lnTo>
                <a:lnTo>
                  <a:pt x="14909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f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7" name="Picture 132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328" name="Picture 132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329" name="Picture 132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971675"/>
            <a:ext cx="7191375" cy="4238625"/>
          </a:xfrm>
          <a:prstGeom prst="rect">
            <a:avLst/>
          </a:prstGeom>
        </p:spPr>
      </p:pic>
      <p:pic>
        <p:nvPicPr>
          <p:cNvPr id="1330" name="Picture 1330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5" y="904875"/>
            <a:ext cx="352425" cy="190500"/>
          </a:xfrm>
          <a:prstGeom prst="rect">
            <a:avLst/>
          </a:prstGeom>
        </p:spPr>
      </p:pic>
      <p:pic>
        <p:nvPicPr>
          <p:cNvPr id="1331" name="Picture 1331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0" y="647700"/>
            <a:ext cx="352425" cy="190500"/>
          </a:xfrm>
          <a:prstGeom prst="rect">
            <a:avLst/>
          </a:prstGeom>
        </p:spPr>
      </p:pic>
      <p:pic>
        <p:nvPicPr>
          <p:cNvPr id="1332" name="Picture 1332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0" y="876300"/>
            <a:ext cx="352425" cy="190500"/>
          </a:xfrm>
          <a:prstGeom prst="rect">
            <a:avLst/>
          </a:prstGeom>
        </p:spPr>
      </p:pic>
      <p:pic>
        <p:nvPicPr>
          <p:cNvPr id="1333" name="Picture 1333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775" y="647700"/>
            <a:ext cx="352425" cy="190500"/>
          </a:xfrm>
          <a:prstGeom prst="rect">
            <a:avLst/>
          </a:prstGeom>
        </p:spPr>
      </p:pic>
      <p:pic>
        <p:nvPicPr>
          <p:cNvPr id="1334" name="Picture 1334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0" y="1171575"/>
            <a:ext cx="352425" cy="190500"/>
          </a:xfrm>
          <a:prstGeom prst="rect">
            <a:avLst/>
          </a:prstGeom>
        </p:spPr>
      </p:pic>
      <p:sp>
        <p:nvSpPr>
          <p:cNvPr id="1334" name="TextBox 1334"/>
          <p:cNvSpPr txBox="1"/>
          <p:nvPr/>
        </p:nvSpPr>
        <p:spPr>
          <a:xfrm>
            <a:off x="2677183" y="6037237"/>
            <a:ext cx="363091" cy="1775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8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13.3</a:t>
            </a:r>
          </a:p>
        </p:txBody>
      </p:sp>
      <p:sp>
        <p:nvSpPr>
          <p:cNvPr id="1335" name="TextBox 1335"/>
          <p:cNvSpPr txBox="1"/>
          <p:nvPr/>
        </p:nvSpPr>
        <p:spPr>
          <a:xfrm>
            <a:off x="777240" y="106505"/>
            <a:ext cx="5949589" cy="717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Income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903711">
              <a:lnSpc>
                <a:spcPts val="129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36" name="TextBox 1336"/>
          <p:cNvSpPr txBox="1"/>
          <p:nvPr/>
        </p:nvSpPr>
        <p:spPr>
          <a:xfrm>
            <a:off x="7260282" y="643904"/>
            <a:ext cx="1812750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37" name="TextBox 1337"/>
          <p:cNvSpPr txBox="1"/>
          <p:nvPr/>
        </p:nvSpPr>
        <p:spPr>
          <a:xfrm>
            <a:off x="350530" y="904983"/>
            <a:ext cx="1077326" cy="454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243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Consolidated</a:t>
            </a:r>
          </a:p>
          <a:p>
            <a:pPr indent="0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Income</a:t>
            </a:r>
          </a:p>
          <a:p>
            <a:pPr indent="210356">
              <a:lnSpc>
                <a:spcPts val="119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338" name="TextBox 1338"/>
          <p:cNvSpPr txBox="1"/>
          <p:nvPr/>
        </p:nvSpPr>
        <p:spPr>
          <a:xfrm>
            <a:off x="4677157" y="858598"/>
            <a:ext cx="1931909" cy="4695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70076">
              <a:lnSpc>
                <a:spcPts val="112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2775">
              <a:lnSpc>
                <a:spcPts val="14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39" name="TextBox 1339"/>
          <p:cNvSpPr txBox="1"/>
          <p:nvPr/>
        </p:nvSpPr>
        <p:spPr>
          <a:xfrm>
            <a:off x="7265309" y="886426"/>
            <a:ext cx="91339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340" name="TextBox 1340"/>
          <p:cNvSpPr txBox="1"/>
          <p:nvPr/>
        </p:nvSpPr>
        <p:spPr>
          <a:xfrm>
            <a:off x="3833260" y="1922649"/>
            <a:ext cx="54847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1,214.9</a:t>
            </a:r>
          </a:p>
        </p:txBody>
      </p:sp>
      <p:sp>
        <p:nvSpPr>
          <p:cNvPr id="1341" name="TextBox 1341"/>
          <p:cNvSpPr txBox="1"/>
          <p:nvPr/>
        </p:nvSpPr>
        <p:spPr>
          <a:xfrm>
            <a:off x="5093425" y="1854064"/>
            <a:ext cx="54847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1,223.0</a:t>
            </a:r>
          </a:p>
        </p:txBody>
      </p:sp>
      <p:sp>
        <p:nvSpPr>
          <p:cNvPr id="1342" name="TextBox 1342"/>
          <p:cNvSpPr txBox="1"/>
          <p:nvPr/>
        </p:nvSpPr>
        <p:spPr>
          <a:xfrm>
            <a:off x="6347476" y="1889697"/>
            <a:ext cx="54847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1,202.0</a:t>
            </a:r>
          </a:p>
        </p:txBody>
      </p:sp>
      <p:sp>
        <p:nvSpPr>
          <p:cNvPr id="1343" name="TextBox 1343"/>
          <p:cNvSpPr txBox="1"/>
          <p:nvPr/>
        </p:nvSpPr>
        <p:spPr>
          <a:xfrm>
            <a:off x="7642230" y="1772531"/>
            <a:ext cx="548472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1,230.0</a:t>
            </a:r>
          </a:p>
        </p:txBody>
      </p:sp>
      <p:sp>
        <p:nvSpPr>
          <p:cNvPr id="1344" name="TextBox 1344"/>
          <p:cNvSpPr txBox="1"/>
          <p:nvPr/>
        </p:nvSpPr>
        <p:spPr>
          <a:xfrm>
            <a:off x="445526" y="2725658"/>
            <a:ext cx="664249" cy="3747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3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0812">
              <a:lnSpc>
                <a:spcPts val="1367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0073">
              <a:lnSpc>
                <a:spcPts val="1367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  <a:p>
            <a:pPr indent="72978">
              <a:lnSpc>
                <a:spcPts val="159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(Fiscal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1345" name="TextBox 1345"/>
          <p:cNvSpPr txBox="1"/>
          <p:nvPr/>
        </p:nvSpPr>
        <p:spPr>
          <a:xfrm>
            <a:off x="1312979" y="2234661"/>
            <a:ext cx="590028" cy="41928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1,109.8</a:t>
            </a:r>
          </a:p>
          <a:p>
            <a:pPr indent="114856">
              <a:lnSpc>
                <a:spcPts val="2355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70.5</a:t>
            </a:r>
          </a:p>
          <a:p>
            <a:pPr indent="134658">
              <a:lnSpc>
                <a:spcPts val="2241"/>
              </a:lnSpc>
            </a:pPr>
            <a:r>
              <a:rPr lang="en-US" altLang="zh-CN" sz="13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96.9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1201">
              <a:lnSpc>
                <a:spcPts val="2328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825.4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4658">
              <a:lnSpc>
                <a:spcPts val="2193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86.8</a:t>
            </a:r>
          </a:p>
          <a:p>
            <a:pPr indent="134658">
              <a:lnSpc>
                <a:spcPts val="1363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15.2</a:t>
            </a:r>
          </a:p>
          <a:p>
            <a:pPr indent="43468">
              <a:lnSpc>
                <a:spcPts val="1332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346" name="TextBox 1346"/>
          <p:cNvSpPr txBox="1"/>
          <p:nvPr/>
        </p:nvSpPr>
        <p:spPr>
          <a:xfrm>
            <a:off x="2571023" y="2278095"/>
            <a:ext cx="593358" cy="41494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1,117.7</a:t>
            </a:r>
          </a:p>
          <a:p>
            <a:pPr indent="135493">
              <a:lnSpc>
                <a:spcPts val="2335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82.1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493">
              <a:lnSpc>
                <a:spcPts val="1412"/>
              </a:lnSpc>
            </a:pPr>
            <a:r>
              <a:rPr lang="en-US" altLang="zh-CN" sz="13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98.2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529">
              <a:lnSpc>
                <a:spcPts val="1431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828.4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6160">
              <a:lnSpc>
                <a:spcPts val="1590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64.9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6798">
              <a:lnSpc>
                <a:spcPts val="1702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347" name="TextBox 1347"/>
          <p:cNvSpPr txBox="1"/>
          <p:nvPr/>
        </p:nvSpPr>
        <p:spPr>
          <a:xfrm>
            <a:off x="3879195" y="2301581"/>
            <a:ext cx="546561" cy="41259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8126">
              <a:lnSpc>
                <a:spcPts val="1398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127.3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6252">
              <a:lnSpc>
                <a:spcPts val="1945"/>
              </a:lnSpc>
            </a:pPr>
            <a:r>
              <a:rPr lang="en-US" altLang="zh-CN" sz="13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97.1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2376">
              <a:lnSpc>
                <a:spcPts val="1454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839.1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585">
              <a:lnSpc>
                <a:spcPts val="1869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77.0</a:t>
            </a:r>
          </a:p>
          <a:p>
            <a:pPr indent="71585">
              <a:lnSpc>
                <a:spcPts val="1803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44.9</a:t>
            </a:r>
          </a:p>
          <a:p>
            <a:pPr indent="0">
              <a:lnSpc>
                <a:spcPts val="2016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348" name="TextBox 1348"/>
          <p:cNvSpPr txBox="1"/>
          <p:nvPr/>
        </p:nvSpPr>
        <p:spPr>
          <a:xfrm>
            <a:off x="5140570" y="2143152"/>
            <a:ext cx="546561" cy="42843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4055">
              <a:lnSpc>
                <a:spcPts val="1398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86.9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731">
              <a:lnSpc>
                <a:spcPts val="1785"/>
              </a:lnSpc>
            </a:pPr>
            <a:r>
              <a:rPr lang="en-US" altLang="zh-CN" sz="13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116.7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731">
              <a:lnSpc>
                <a:spcPts val="2274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876.4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3807">
              <a:lnSpc>
                <a:spcPts val="1521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71.5</a:t>
            </a:r>
          </a:p>
          <a:p>
            <a:pPr indent="54473">
              <a:lnSpc>
                <a:spcPts val="1659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56.9</a:t>
            </a:r>
          </a:p>
          <a:p>
            <a:pPr indent="0">
              <a:lnSpc>
                <a:spcPts val="2096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349" name="TextBox 1349"/>
          <p:cNvSpPr txBox="1"/>
          <p:nvPr/>
        </p:nvSpPr>
        <p:spPr>
          <a:xfrm>
            <a:off x="6401944" y="2220612"/>
            <a:ext cx="546560" cy="4206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696">
              <a:lnSpc>
                <a:spcPts val="1398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92.5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732">
              <a:lnSpc>
                <a:spcPts val="1889"/>
              </a:lnSpc>
            </a:pPr>
            <a:r>
              <a:rPr lang="en-US" altLang="zh-CN" sz="13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121.3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731">
              <a:lnSpc>
                <a:spcPts val="1801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836.4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029">
              <a:lnSpc>
                <a:spcPts val="2199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85.8</a:t>
            </a:r>
          </a:p>
          <a:p>
            <a:pPr indent="91189">
              <a:lnSpc>
                <a:spcPts val="1991"/>
              </a:lnSpc>
            </a:pPr>
            <a:r>
              <a:rPr lang="en-US" altLang="zh-CN" sz="1383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53.6</a:t>
            </a:r>
          </a:p>
          <a:p>
            <a:pPr indent="0">
              <a:lnSpc>
                <a:spcPts val="1845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350" name="TextBox 1350"/>
          <p:cNvSpPr txBox="1"/>
          <p:nvPr/>
        </p:nvSpPr>
        <p:spPr>
          <a:xfrm>
            <a:off x="7624873" y="6277243"/>
            <a:ext cx="613471" cy="1502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3"/>
              </a:lnSpc>
            </a:pPr>
            <a:r>
              <a:rPr lang="en-US" altLang="zh-CN" sz="117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1351" name="TextBox 1351"/>
          <p:cNvSpPr txBox="1"/>
          <p:nvPr/>
        </p:nvSpPr>
        <p:spPr>
          <a:xfrm>
            <a:off x="289904" y="6476511"/>
            <a:ext cx="1048471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31)</a:t>
            </a:r>
          </a:p>
        </p:txBody>
      </p:sp>
      <p:sp>
        <p:nvSpPr>
          <p:cNvPr id="1352" name="TextBox 1352"/>
          <p:cNvSpPr txBox="1"/>
          <p:nvPr/>
        </p:nvSpPr>
        <p:spPr>
          <a:xfrm>
            <a:off x="1520190" y="6489739"/>
            <a:ext cx="4339054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intersegment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transactions</a:t>
            </a:r>
          </a:p>
        </p:txBody>
      </p:sp>
      <p:sp>
        <p:nvSpPr>
          <p:cNvPr id="1353" name="TextBox 1353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354" name="TextBox 1354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355" name="TextBox 1355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Freeform 1356"> 
				</p:cNvPr>
          <p:cNvSpPr/>
          <p:nvPr/>
        </p:nvSpPr>
        <p:spPr>
          <a:xfrm>
            <a:off x="85725" y="1666875"/>
            <a:ext cx="8886825" cy="4657725"/>
          </a:xfrm>
          <a:custGeom>
            <a:avLst/>
            <a:gdLst>
              <a:gd name="connsiteX0" fmla="*/ 16464 w 8886825"/>
              <a:gd name="connsiteY0" fmla="*/ 10431 h 4657725"/>
              <a:gd name="connsiteX1" fmla="*/ 8891514 w 8886825"/>
              <a:gd name="connsiteY1" fmla="*/ 10431 h 4657725"/>
              <a:gd name="connsiteX2" fmla="*/ 8891514 w 8886825"/>
              <a:gd name="connsiteY2" fmla="*/ 4658115 h 4657725"/>
              <a:gd name="connsiteX3" fmla="*/ 16464 w 8886825"/>
              <a:gd name="connsiteY3" fmla="*/ 4658115 h 4657725"/>
              <a:gd name="connsiteX4" fmla="*/ 16464 w 8886825"/>
              <a:gd name="connsiteY4" fmla="*/ 10431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6825" h="4657725">
                <a:moveTo>
                  <a:pt x="16464" y="10431"/>
                </a:moveTo>
                <a:lnTo>
                  <a:pt x="8891514" y="10431"/>
                </a:lnTo>
                <a:lnTo>
                  <a:pt x="8891514" y="4658115"/>
                </a:lnTo>
                <a:lnTo>
                  <a:pt x="16464" y="4658115"/>
                </a:lnTo>
                <a:lnTo>
                  <a:pt x="16464" y="1043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Freeform 1357"> 
				</p:cNvPr>
          <p:cNvSpPr/>
          <p:nvPr/>
        </p:nvSpPr>
        <p:spPr>
          <a:xfrm>
            <a:off x="895350" y="1838325"/>
            <a:ext cx="7620000" cy="4095750"/>
          </a:xfrm>
          <a:custGeom>
            <a:avLst/>
            <a:gdLst>
              <a:gd name="connsiteX0" fmla="*/ 15685 w 7620000"/>
              <a:gd name="connsiteY0" fmla="*/ 17377 h 4095750"/>
              <a:gd name="connsiteX1" fmla="*/ 7629232 w 7620000"/>
              <a:gd name="connsiteY1" fmla="*/ 17377 h 4095750"/>
              <a:gd name="connsiteX2" fmla="*/ 7629232 w 7620000"/>
              <a:gd name="connsiteY2" fmla="*/ 4101705 h 4095750"/>
              <a:gd name="connsiteX3" fmla="*/ 15685 w 7620000"/>
              <a:gd name="connsiteY3" fmla="*/ 4101705 h 4095750"/>
              <a:gd name="connsiteX4" fmla="*/ 15685 w 7620000"/>
              <a:gd name="connsiteY4" fmla="*/ 17377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4095750">
                <a:moveTo>
                  <a:pt x="15685" y="17377"/>
                </a:moveTo>
                <a:lnTo>
                  <a:pt x="7629232" y="17377"/>
                </a:lnTo>
                <a:lnTo>
                  <a:pt x="7629232" y="4101705"/>
                </a:lnTo>
                <a:lnTo>
                  <a:pt x="15685" y="4101705"/>
                </a:lnTo>
                <a:lnTo>
                  <a:pt x="15685" y="1737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Freeform 1358"> 
				</p:cNvPr>
          <p:cNvSpPr/>
          <p:nvPr/>
        </p:nvSpPr>
        <p:spPr>
          <a:xfrm>
            <a:off x="904875" y="1838325"/>
            <a:ext cx="7620000" cy="4105275"/>
          </a:xfrm>
          <a:custGeom>
            <a:avLst/>
            <a:gdLst>
              <a:gd name="connsiteX0" fmla="*/ 9871 w 7620000"/>
              <a:gd name="connsiteY0" fmla="*/ 12682 h 4105275"/>
              <a:gd name="connsiteX1" fmla="*/ 7623417 w 7620000"/>
              <a:gd name="connsiteY1" fmla="*/ 12682 h 4105275"/>
              <a:gd name="connsiteX2" fmla="*/ 7623417 w 7620000"/>
              <a:gd name="connsiteY2" fmla="*/ 4106400 h 4105275"/>
              <a:gd name="connsiteX3" fmla="*/ 9871 w 7620000"/>
              <a:gd name="connsiteY3" fmla="*/ 4106400 h 4105275"/>
              <a:gd name="connsiteX4" fmla="*/ 9871 w 7620000"/>
              <a:gd name="connsiteY4" fmla="*/ 12682 h 410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4105275">
                <a:moveTo>
                  <a:pt x="9871" y="12682"/>
                </a:moveTo>
                <a:lnTo>
                  <a:pt x="7623417" y="12682"/>
                </a:lnTo>
                <a:lnTo>
                  <a:pt x="7623417" y="4106400"/>
                </a:lnTo>
                <a:lnTo>
                  <a:pt x="9871" y="4106400"/>
                </a:lnTo>
                <a:lnTo>
                  <a:pt x="9871" y="1268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Freeform 1359"> 
				</p:cNvPr>
          <p:cNvSpPr/>
          <p:nvPr/>
        </p:nvSpPr>
        <p:spPr>
          <a:xfrm>
            <a:off x="8505825" y="1838325"/>
            <a:ext cx="19050" cy="4105275"/>
          </a:xfrm>
          <a:custGeom>
            <a:avLst/>
            <a:gdLst>
              <a:gd name="connsiteX0" fmla="*/ 18758 w 19050"/>
              <a:gd name="connsiteY0" fmla="*/ 4101707 h 4105275"/>
              <a:gd name="connsiteX1" fmla="*/ 18758 w 19050"/>
              <a:gd name="connsiteY1" fmla="*/ 17379 h 410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05275">
                <a:moveTo>
                  <a:pt x="18758" y="4101707"/>
                </a:moveTo>
                <a:lnTo>
                  <a:pt x="18758" y="17379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Freeform 1360"> 
				</p:cNvPr>
          <p:cNvSpPr/>
          <p:nvPr/>
        </p:nvSpPr>
        <p:spPr>
          <a:xfrm>
            <a:off x="8477250" y="2038350"/>
            <a:ext cx="47625" cy="19050"/>
          </a:xfrm>
          <a:custGeom>
            <a:avLst/>
            <a:gdLst>
              <a:gd name="connsiteX0" fmla="*/ 17651 w 47625"/>
              <a:gd name="connsiteY0" fmla="*/ 14528 h 19050"/>
              <a:gd name="connsiteX1" fmla="*/ 47333 w 47625"/>
              <a:gd name="connsiteY1" fmla="*/ 145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7651" y="14528"/>
                </a:moveTo>
                <a:lnTo>
                  <a:pt x="47333" y="14528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Freeform 1361"> 
				</p:cNvPr>
          <p:cNvSpPr/>
          <p:nvPr/>
        </p:nvSpPr>
        <p:spPr>
          <a:xfrm>
            <a:off x="8477250" y="3009900"/>
            <a:ext cx="47625" cy="19050"/>
          </a:xfrm>
          <a:custGeom>
            <a:avLst/>
            <a:gdLst>
              <a:gd name="connsiteX0" fmla="*/ 17651 w 47625"/>
              <a:gd name="connsiteY0" fmla="*/ 10072 h 19050"/>
              <a:gd name="connsiteX1" fmla="*/ 47333 w 47625"/>
              <a:gd name="connsiteY1" fmla="*/ 100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7651" y="10072"/>
                </a:moveTo>
                <a:lnTo>
                  <a:pt x="47333" y="10072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Freeform 1362"> 
				</p:cNvPr>
          <p:cNvSpPr/>
          <p:nvPr/>
        </p:nvSpPr>
        <p:spPr>
          <a:xfrm>
            <a:off x="8477250" y="3981450"/>
            <a:ext cx="47625" cy="19050"/>
          </a:xfrm>
          <a:custGeom>
            <a:avLst/>
            <a:gdLst>
              <a:gd name="connsiteX0" fmla="*/ 17651 w 47625"/>
              <a:gd name="connsiteY0" fmla="*/ 15005 h 19050"/>
              <a:gd name="connsiteX1" fmla="*/ 47333 w 47625"/>
              <a:gd name="connsiteY1" fmla="*/ 150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7651" y="15005"/>
                </a:moveTo>
                <a:lnTo>
                  <a:pt x="47333" y="15005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Freeform 1363"> 
				</p:cNvPr>
          <p:cNvSpPr/>
          <p:nvPr/>
        </p:nvSpPr>
        <p:spPr>
          <a:xfrm>
            <a:off x="8477250" y="4962525"/>
            <a:ext cx="47625" cy="19050"/>
          </a:xfrm>
          <a:custGeom>
            <a:avLst/>
            <a:gdLst>
              <a:gd name="connsiteX0" fmla="*/ 17651 w 47625"/>
              <a:gd name="connsiteY0" fmla="*/ 10414 h 19050"/>
              <a:gd name="connsiteX1" fmla="*/ 47333 w 47625"/>
              <a:gd name="connsiteY1" fmla="*/ 10414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7651" y="10414"/>
                </a:moveTo>
                <a:lnTo>
                  <a:pt x="47333" y="10414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Freeform 1364"> 
				</p:cNvPr>
          <p:cNvSpPr/>
          <p:nvPr/>
        </p:nvSpPr>
        <p:spPr>
          <a:xfrm>
            <a:off x="8477250" y="5924550"/>
            <a:ext cx="47625" cy="19050"/>
          </a:xfrm>
          <a:custGeom>
            <a:avLst/>
            <a:gdLst>
              <a:gd name="connsiteX0" fmla="*/ 17651 w 47625"/>
              <a:gd name="connsiteY0" fmla="*/ 15482 h 19050"/>
              <a:gd name="connsiteX1" fmla="*/ 47333 w 47625"/>
              <a:gd name="connsiteY1" fmla="*/ 154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" h="19050">
                <a:moveTo>
                  <a:pt x="17651" y="15482"/>
                </a:moveTo>
                <a:lnTo>
                  <a:pt x="47333" y="15482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Freeform 1365"> 
				</p:cNvPr>
          <p:cNvSpPr/>
          <p:nvPr/>
        </p:nvSpPr>
        <p:spPr>
          <a:xfrm>
            <a:off x="895350" y="1838325"/>
            <a:ext cx="19050" cy="4105275"/>
          </a:xfrm>
          <a:custGeom>
            <a:avLst/>
            <a:gdLst>
              <a:gd name="connsiteX0" fmla="*/ 15687 w 19050"/>
              <a:gd name="connsiteY0" fmla="*/ 4101707 h 4105275"/>
              <a:gd name="connsiteX1" fmla="*/ 15687 w 19050"/>
              <a:gd name="connsiteY1" fmla="*/ 17379 h 410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4105275">
                <a:moveTo>
                  <a:pt x="15687" y="4101707"/>
                </a:moveTo>
                <a:lnTo>
                  <a:pt x="15687" y="17379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Freeform 1366"> 
				</p:cNvPr>
          <p:cNvSpPr/>
          <p:nvPr/>
        </p:nvSpPr>
        <p:spPr>
          <a:xfrm>
            <a:off x="895350" y="5924550"/>
            <a:ext cx="57150" cy="19050"/>
          </a:xfrm>
          <a:custGeom>
            <a:avLst/>
            <a:gdLst>
              <a:gd name="connsiteX0" fmla="*/ 15687 w 57150"/>
              <a:gd name="connsiteY0" fmla="*/ 15482 h 19050"/>
              <a:gd name="connsiteX1" fmla="*/ 52790 w 57150"/>
              <a:gd name="connsiteY1" fmla="*/ 154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5687" y="15482"/>
                </a:moveTo>
                <a:lnTo>
                  <a:pt x="52790" y="15482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Freeform 1367"> 
				</p:cNvPr>
          <p:cNvSpPr/>
          <p:nvPr/>
        </p:nvSpPr>
        <p:spPr>
          <a:xfrm>
            <a:off x="895350" y="5105400"/>
            <a:ext cx="57150" cy="19050"/>
          </a:xfrm>
          <a:custGeom>
            <a:avLst/>
            <a:gdLst>
              <a:gd name="connsiteX0" fmla="*/ 15687 w 57150"/>
              <a:gd name="connsiteY0" fmla="*/ 17767 h 19050"/>
              <a:gd name="connsiteX1" fmla="*/ 52790 w 57150"/>
              <a:gd name="connsiteY1" fmla="*/ 1776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5687" y="17767"/>
                </a:moveTo>
                <a:lnTo>
                  <a:pt x="52790" y="17767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Freeform 1368"> 
				</p:cNvPr>
          <p:cNvSpPr/>
          <p:nvPr/>
        </p:nvSpPr>
        <p:spPr>
          <a:xfrm>
            <a:off x="895350" y="4295775"/>
            <a:ext cx="57150" cy="19050"/>
          </a:xfrm>
          <a:custGeom>
            <a:avLst/>
            <a:gdLst>
              <a:gd name="connsiteX0" fmla="*/ 15687 w 57150"/>
              <a:gd name="connsiteY0" fmla="*/ 10526 h 19050"/>
              <a:gd name="connsiteX1" fmla="*/ 52790 w 57150"/>
              <a:gd name="connsiteY1" fmla="*/ 10526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5687" y="10526"/>
                </a:moveTo>
                <a:lnTo>
                  <a:pt x="52790" y="10526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Freeform 1369"> 
				</p:cNvPr>
          <p:cNvSpPr/>
          <p:nvPr/>
        </p:nvSpPr>
        <p:spPr>
          <a:xfrm>
            <a:off x="895350" y="3476625"/>
            <a:ext cx="57150" cy="19050"/>
          </a:xfrm>
          <a:custGeom>
            <a:avLst/>
            <a:gdLst>
              <a:gd name="connsiteX0" fmla="*/ 15687 w 57150"/>
              <a:gd name="connsiteY0" fmla="*/ 12810 h 19050"/>
              <a:gd name="connsiteX1" fmla="*/ 52790 w 57150"/>
              <a:gd name="connsiteY1" fmla="*/ 1281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5687" y="12810"/>
                </a:moveTo>
                <a:lnTo>
                  <a:pt x="52790" y="12810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Freeform 1370"> 
				</p:cNvPr>
          <p:cNvSpPr/>
          <p:nvPr/>
        </p:nvSpPr>
        <p:spPr>
          <a:xfrm>
            <a:off x="895350" y="2657475"/>
            <a:ext cx="57150" cy="19050"/>
          </a:xfrm>
          <a:custGeom>
            <a:avLst/>
            <a:gdLst>
              <a:gd name="connsiteX0" fmla="*/ 15687 w 57150"/>
              <a:gd name="connsiteY0" fmla="*/ 15095 h 19050"/>
              <a:gd name="connsiteX1" fmla="*/ 52790 w 57150"/>
              <a:gd name="connsiteY1" fmla="*/ 1509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5687" y="15095"/>
                </a:moveTo>
                <a:lnTo>
                  <a:pt x="52790" y="15095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Freeform 1371"> 
				</p:cNvPr>
          <p:cNvSpPr/>
          <p:nvPr/>
        </p:nvSpPr>
        <p:spPr>
          <a:xfrm>
            <a:off x="895350" y="1838325"/>
            <a:ext cx="57150" cy="19050"/>
          </a:xfrm>
          <a:custGeom>
            <a:avLst/>
            <a:gdLst>
              <a:gd name="connsiteX0" fmla="*/ 15687 w 57150"/>
              <a:gd name="connsiteY0" fmla="*/ 17379 h 19050"/>
              <a:gd name="connsiteX1" fmla="*/ 52790 w 57150"/>
              <a:gd name="connsiteY1" fmla="*/ 173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5687" y="17379"/>
                </a:moveTo>
                <a:lnTo>
                  <a:pt x="52790" y="17379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Freeform 1372"> 
				</p:cNvPr>
          <p:cNvSpPr/>
          <p:nvPr/>
        </p:nvSpPr>
        <p:spPr>
          <a:xfrm>
            <a:off x="895350" y="5924550"/>
            <a:ext cx="7629525" cy="19050"/>
          </a:xfrm>
          <a:custGeom>
            <a:avLst/>
            <a:gdLst>
              <a:gd name="connsiteX0" fmla="*/ 15687 w 7629525"/>
              <a:gd name="connsiteY0" fmla="*/ 15482 h 19050"/>
              <a:gd name="connsiteX1" fmla="*/ 7629233 w 7629525"/>
              <a:gd name="connsiteY1" fmla="*/ 1548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9525" h="19050">
                <a:moveTo>
                  <a:pt x="15687" y="15482"/>
                </a:moveTo>
                <a:lnTo>
                  <a:pt x="7629233" y="15482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Freeform 1373"> 
				</p:cNvPr>
          <p:cNvSpPr/>
          <p:nvPr/>
        </p:nvSpPr>
        <p:spPr>
          <a:xfrm>
            <a:off x="1524000" y="1905000"/>
            <a:ext cx="6381750" cy="742950"/>
          </a:xfrm>
          <a:custGeom>
            <a:avLst/>
            <a:gdLst>
              <a:gd name="connsiteX0" fmla="*/ 25209 w 6381750"/>
              <a:gd name="connsiteY0" fmla="*/ 25818 h 742950"/>
              <a:gd name="connsiteX1" fmla="*/ 1294133 w 6381750"/>
              <a:gd name="connsiteY1" fmla="*/ 241771 h 742950"/>
              <a:gd name="connsiteX2" fmla="*/ 2563058 w 6381750"/>
              <a:gd name="connsiteY2" fmla="*/ 514059 h 742950"/>
              <a:gd name="connsiteX3" fmla="*/ 3831982 w 6381750"/>
              <a:gd name="connsiteY3" fmla="*/ 438945 h 742950"/>
              <a:gd name="connsiteX4" fmla="*/ 5100906 w 6381750"/>
              <a:gd name="connsiteY4" fmla="*/ 457724 h 742950"/>
              <a:gd name="connsiteX5" fmla="*/ 6369831 w 6381750"/>
              <a:gd name="connsiteY5" fmla="*/ 73001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81750" h="742950">
                <a:moveTo>
                  <a:pt x="25209" y="25818"/>
                </a:moveTo>
                <a:lnTo>
                  <a:pt x="1294133" y="241771"/>
                </a:lnTo>
                <a:lnTo>
                  <a:pt x="2563058" y="514059"/>
                </a:lnTo>
                <a:lnTo>
                  <a:pt x="3831982" y="438945"/>
                </a:lnTo>
                <a:lnTo>
                  <a:pt x="5100906" y="457724"/>
                </a:lnTo>
                <a:lnTo>
                  <a:pt x="6369831" y="730012"/>
                </a:lnTo>
              </a:path>
            </a:pathLst>
          </a:custGeom>
          <a:ln w="5080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Freeform 1374"> 
				</p:cNvPr>
          <p:cNvSpPr/>
          <p:nvPr/>
        </p:nvSpPr>
        <p:spPr>
          <a:xfrm>
            <a:off x="1485900" y="1866900"/>
            <a:ext cx="95250" cy="123825"/>
          </a:xfrm>
          <a:custGeom>
            <a:avLst/>
            <a:gdLst>
              <a:gd name="connsiteX0" fmla="*/ 104117 w 95250"/>
              <a:gd name="connsiteY0" fmla="*/ 68614 h 123825"/>
              <a:gd name="connsiteX1" fmla="*/ 59596 w 95250"/>
              <a:gd name="connsiteY1" fmla="*/ 124951 h 123825"/>
              <a:gd name="connsiteX2" fmla="*/ 15075 w 95250"/>
              <a:gd name="connsiteY2" fmla="*/ 68614 h 123825"/>
              <a:gd name="connsiteX3" fmla="*/ 59596 w 95250"/>
              <a:gd name="connsiteY3" fmla="*/ 12277 h 123825"/>
              <a:gd name="connsiteX4" fmla="*/ 104117 w 95250"/>
              <a:gd name="connsiteY4" fmla="*/ 68614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23825">
                <a:moveTo>
                  <a:pt x="104117" y="68614"/>
                </a:moveTo>
                <a:cubicBezTo>
                  <a:pt x="104117" y="99728"/>
                  <a:pt x="84184" y="124951"/>
                  <a:pt x="59596" y="124951"/>
                </a:cubicBezTo>
                <a:cubicBezTo>
                  <a:pt x="35008" y="124951"/>
                  <a:pt x="15075" y="99728"/>
                  <a:pt x="15075" y="68614"/>
                </a:cubicBezTo>
                <a:cubicBezTo>
                  <a:pt x="15075" y="37500"/>
                  <a:pt x="35008" y="12277"/>
                  <a:pt x="59596" y="12277"/>
                </a:cubicBezTo>
                <a:cubicBezTo>
                  <a:pt x="84184" y="12277"/>
                  <a:pt x="104117" y="37500"/>
                  <a:pt x="104117" y="68614"/>
                </a:cubicBez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Freeform 1375"> 
				</p:cNvPr>
          <p:cNvSpPr/>
          <p:nvPr/>
        </p:nvSpPr>
        <p:spPr>
          <a:xfrm>
            <a:off x="-7581900" y="-7200900"/>
            <a:ext cx="18240376" cy="18268950"/>
          </a:xfrm>
          <a:custGeom>
            <a:avLst/>
            <a:gdLst>
              <a:gd name="connsiteX0" fmla="*/ 9171918 w 18240376"/>
              <a:gd name="connsiteY0" fmla="*/ 9136414 h 18268950"/>
              <a:gd name="connsiteX1" fmla="*/ 9127396 w 18240376"/>
              <a:gd name="connsiteY1" fmla="*/ 9192751 h 18268950"/>
              <a:gd name="connsiteX2" fmla="*/ 9082876 w 18240376"/>
              <a:gd name="connsiteY2" fmla="*/ 9136414 h 18268950"/>
              <a:gd name="connsiteX3" fmla="*/ 9127396 w 18240376"/>
              <a:gd name="connsiteY3" fmla="*/ 9080078 h 18268950"/>
              <a:gd name="connsiteX4" fmla="*/ 9171918 w 18240376"/>
              <a:gd name="connsiteY4" fmla="*/ 9136414 h 18268950"/>
              <a:gd name="connsiteX5" fmla="*/ 9171918 w 18240376"/>
              <a:gd name="connsiteY5" fmla="*/ 9136414 h 18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0376" h="18268950">
                <a:moveTo>
                  <a:pt x="9171918" y="9136414"/>
                </a:moveTo>
                <a:cubicBezTo>
                  <a:pt x="9171918" y="9167529"/>
                  <a:pt x="9151985" y="9192751"/>
                  <a:pt x="9127396" y="9192751"/>
                </a:cubicBezTo>
                <a:cubicBezTo>
                  <a:pt x="9102809" y="9192751"/>
                  <a:pt x="9082876" y="9167529"/>
                  <a:pt x="9082876" y="9136414"/>
                </a:cubicBezTo>
                <a:cubicBezTo>
                  <a:pt x="9082876" y="9105300"/>
                  <a:pt x="9102809" y="9080078"/>
                  <a:pt x="9127396" y="9080078"/>
                </a:cubicBezTo>
                <a:cubicBezTo>
                  <a:pt x="9151985" y="9080078"/>
                  <a:pt x="9171918" y="9105300"/>
                  <a:pt x="9171918" y="9136414"/>
                </a:cubicBezTo>
                <a:lnTo>
                  <a:pt x="9171918" y="913641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Freeform 1376"> 
				</p:cNvPr>
          <p:cNvSpPr/>
          <p:nvPr/>
        </p:nvSpPr>
        <p:spPr>
          <a:xfrm>
            <a:off x="2752725" y="2076450"/>
            <a:ext cx="104775" cy="123825"/>
          </a:xfrm>
          <a:custGeom>
            <a:avLst/>
            <a:gdLst>
              <a:gd name="connsiteX0" fmla="*/ 106216 w 104775"/>
              <a:gd name="connsiteY0" fmla="*/ 75016 h 123825"/>
              <a:gd name="connsiteX1" fmla="*/ 61695 w 104775"/>
              <a:gd name="connsiteY1" fmla="*/ 131354 h 123825"/>
              <a:gd name="connsiteX2" fmla="*/ 17175 w 104775"/>
              <a:gd name="connsiteY2" fmla="*/ 75016 h 123825"/>
              <a:gd name="connsiteX3" fmla="*/ 61695 w 104775"/>
              <a:gd name="connsiteY3" fmla="*/ 18679 h 123825"/>
              <a:gd name="connsiteX4" fmla="*/ 106216 w 104775"/>
              <a:gd name="connsiteY4" fmla="*/ 7501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23825">
                <a:moveTo>
                  <a:pt x="106216" y="75016"/>
                </a:moveTo>
                <a:cubicBezTo>
                  <a:pt x="106216" y="106131"/>
                  <a:pt x="86283" y="131354"/>
                  <a:pt x="61695" y="131354"/>
                </a:cubicBezTo>
                <a:cubicBezTo>
                  <a:pt x="37107" y="131354"/>
                  <a:pt x="17175" y="106131"/>
                  <a:pt x="17175" y="75016"/>
                </a:cubicBezTo>
                <a:cubicBezTo>
                  <a:pt x="17175" y="43902"/>
                  <a:pt x="37107" y="18679"/>
                  <a:pt x="61695" y="18679"/>
                </a:cubicBezTo>
                <a:cubicBezTo>
                  <a:pt x="86283" y="18679"/>
                  <a:pt x="106216" y="43902"/>
                  <a:pt x="106216" y="75016"/>
                </a:cubicBez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Freeform 1377"> 
				</p:cNvPr>
          <p:cNvSpPr/>
          <p:nvPr/>
        </p:nvSpPr>
        <p:spPr>
          <a:xfrm>
            <a:off x="-6315075" y="-6991350"/>
            <a:ext cx="18249900" cy="18268950"/>
          </a:xfrm>
          <a:custGeom>
            <a:avLst/>
            <a:gdLst>
              <a:gd name="connsiteX0" fmla="*/ 9174017 w 18249900"/>
              <a:gd name="connsiteY0" fmla="*/ 9142817 h 18268950"/>
              <a:gd name="connsiteX1" fmla="*/ 9129495 w 18249900"/>
              <a:gd name="connsiteY1" fmla="*/ 9199154 h 18268950"/>
              <a:gd name="connsiteX2" fmla="*/ 9084975 w 18249900"/>
              <a:gd name="connsiteY2" fmla="*/ 9142817 h 18268950"/>
              <a:gd name="connsiteX3" fmla="*/ 9129495 w 18249900"/>
              <a:gd name="connsiteY3" fmla="*/ 9086479 h 18268950"/>
              <a:gd name="connsiteX4" fmla="*/ 9174017 w 18249900"/>
              <a:gd name="connsiteY4" fmla="*/ 9142817 h 18268950"/>
              <a:gd name="connsiteX5" fmla="*/ 9174017 w 18249900"/>
              <a:gd name="connsiteY5" fmla="*/ 9142817 h 18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9900" h="18268950">
                <a:moveTo>
                  <a:pt x="9174017" y="9142817"/>
                </a:moveTo>
                <a:cubicBezTo>
                  <a:pt x="9174017" y="9173932"/>
                  <a:pt x="9154084" y="9199154"/>
                  <a:pt x="9129495" y="9199154"/>
                </a:cubicBezTo>
                <a:cubicBezTo>
                  <a:pt x="9104908" y="9199154"/>
                  <a:pt x="9084975" y="9173932"/>
                  <a:pt x="9084975" y="9142817"/>
                </a:cubicBezTo>
                <a:cubicBezTo>
                  <a:pt x="9084975" y="9111703"/>
                  <a:pt x="9104908" y="9086479"/>
                  <a:pt x="9129495" y="9086479"/>
                </a:cubicBezTo>
                <a:cubicBezTo>
                  <a:pt x="9154084" y="9086479"/>
                  <a:pt x="9174017" y="9111703"/>
                  <a:pt x="9174017" y="9142817"/>
                </a:cubicBezTo>
                <a:lnTo>
                  <a:pt x="9174017" y="91428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Freeform 1378"> 
				</p:cNvPr>
          <p:cNvSpPr/>
          <p:nvPr/>
        </p:nvSpPr>
        <p:spPr>
          <a:xfrm>
            <a:off x="-5038725" y="-6715125"/>
            <a:ext cx="18240376" cy="18268950"/>
          </a:xfrm>
          <a:custGeom>
            <a:avLst/>
            <a:gdLst>
              <a:gd name="connsiteX0" fmla="*/ 9166591 w 18240376"/>
              <a:gd name="connsiteY0" fmla="*/ 9138881 h 18268950"/>
              <a:gd name="connsiteX1" fmla="*/ 9122070 w 18240376"/>
              <a:gd name="connsiteY1" fmla="*/ 9195218 h 18268950"/>
              <a:gd name="connsiteX2" fmla="*/ 9077550 w 18240376"/>
              <a:gd name="connsiteY2" fmla="*/ 9138881 h 18268950"/>
              <a:gd name="connsiteX3" fmla="*/ 9122070 w 18240376"/>
              <a:gd name="connsiteY3" fmla="*/ 9082544 h 18268950"/>
              <a:gd name="connsiteX4" fmla="*/ 9166591 w 18240376"/>
              <a:gd name="connsiteY4" fmla="*/ 9138881 h 18268950"/>
              <a:gd name="connsiteX5" fmla="*/ 9166591 w 18240376"/>
              <a:gd name="connsiteY5" fmla="*/ 9138881 h 18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0376" h="18268950">
                <a:moveTo>
                  <a:pt x="9166591" y="9138881"/>
                </a:moveTo>
                <a:cubicBezTo>
                  <a:pt x="9166591" y="9169995"/>
                  <a:pt x="9146659" y="9195218"/>
                  <a:pt x="9122070" y="9195218"/>
                </a:cubicBezTo>
                <a:cubicBezTo>
                  <a:pt x="9097482" y="9195218"/>
                  <a:pt x="9077550" y="9169995"/>
                  <a:pt x="9077550" y="9138881"/>
                </a:cubicBezTo>
                <a:cubicBezTo>
                  <a:pt x="9077550" y="9107767"/>
                  <a:pt x="9097482" y="9082544"/>
                  <a:pt x="9122070" y="9082544"/>
                </a:cubicBezTo>
                <a:cubicBezTo>
                  <a:pt x="9146659" y="9082544"/>
                  <a:pt x="9166591" y="9107767"/>
                  <a:pt x="9166591" y="9138881"/>
                </a:cubicBezTo>
                <a:lnTo>
                  <a:pt x="9166591" y="913888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Freeform 1379"> 
				</p:cNvPr>
          <p:cNvSpPr/>
          <p:nvPr/>
        </p:nvSpPr>
        <p:spPr>
          <a:xfrm>
            <a:off x="-3771900" y="-6800850"/>
            <a:ext cx="18240376" cy="18268950"/>
          </a:xfrm>
          <a:custGeom>
            <a:avLst/>
            <a:gdLst>
              <a:gd name="connsiteX0" fmla="*/ 9168690 w 18240376"/>
              <a:gd name="connsiteY0" fmla="*/ 9140103 h 18268950"/>
              <a:gd name="connsiteX1" fmla="*/ 9124169 w 18240376"/>
              <a:gd name="connsiteY1" fmla="*/ 9196439 h 18268950"/>
              <a:gd name="connsiteX2" fmla="*/ 9079649 w 18240376"/>
              <a:gd name="connsiteY2" fmla="*/ 9140103 h 18268950"/>
              <a:gd name="connsiteX3" fmla="*/ 9124169 w 18240376"/>
              <a:gd name="connsiteY3" fmla="*/ 9083766 h 18268950"/>
              <a:gd name="connsiteX4" fmla="*/ 9168690 w 18240376"/>
              <a:gd name="connsiteY4" fmla="*/ 9140103 h 18268950"/>
              <a:gd name="connsiteX5" fmla="*/ 9168690 w 18240376"/>
              <a:gd name="connsiteY5" fmla="*/ 9140103 h 18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0376" h="18268950">
                <a:moveTo>
                  <a:pt x="9168690" y="9140103"/>
                </a:moveTo>
                <a:cubicBezTo>
                  <a:pt x="9168690" y="9171217"/>
                  <a:pt x="9148758" y="9196439"/>
                  <a:pt x="9124169" y="9196439"/>
                </a:cubicBezTo>
                <a:cubicBezTo>
                  <a:pt x="9099581" y="9196439"/>
                  <a:pt x="9079649" y="9171217"/>
                  <a:pt x="9079649" y="9140103"/>
                </a:cubicBezTo>
                <a:cubicBezTo>
                  <a:pt x="9079649" y="9108988"/>
                  <a:pt x="9099581" y="9083766"/>
                  <a:pt x="9124169" y="9083766"/>
                </a:cubicBezTo>
                <a:cubicBezTo>
                  <a:pt x="9148758" y="9083766"/>
                  <a:pt x="9168690" y="9108988"/>
                  <a:pt x="9168690" y="9140103"/>
                </a:cubicBezTo>
                <a:lnTo>
                  <a:pt x="9168690" y="91401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Freeform 1380"> 
				</p:cNvPr>
          <p:cNvSpPr/>
          <p:nvPr/>
        </p:nvSpPr>
        <p:spPr>
          <a:xfrm>
            <a:off x="-2505075" y="-6781800"/>
            <a:ext cx="18240376" cy="18268950"/>
          </a:xfrm>
          <a:custGeom>
            <a:avLst/>
            <a:gdLst>
              <a:gd name="connsiteX0" fmla="*/ 9170791 w 18240376"/>
              <a:gd name="connsiteY0" fmla="*/ 9139831 h 18268950"/>
              <a:gd name="connsiteX1" fmla="*/ 9126269 w 18240376"/>
              <a:gd name="connsiteY1" fmla="*/ 9196167 h 18268950"/>
              <a:gd name="connsiteX2" fmla="*/ 9081749 w 18240376"/>
              <a:gd name="connsiteY2" fmla="*/ 9139831 h 18268950"/>
              <a:gd name="connsiteX3" fmla="*/ 9126269 w 18240376"/>
              <a:gd name="connsiteY3" fmla="*/ 9083494 h 18268950"/>
              <a:gd name="connsiteX4" fmla="*/ 9170791 w 18240376"/>
              <a:gd name="connsiteY4" fmla="*/ 9139831 h 18268950"/>
              <a:gd name="connsiteX5" fmla="*/ 9170791 w 18240376"/>
              <a:gd name="connsiteY5" fmla="*/ 9139831 h 18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0376" h="18268950">
                <a:moveTo>
                  <a:pt x="9170791" y="9139831"/>
                </a:moveTo>
                <a:cubicBezTo>
                  <a:pt x="9170791" y="9170945"/>
                  <a:pt x="9150858" y="9196167"/>
                  <a:pt x="9126269" y="9196167"/>
                </a:cubicBezTo>
                <a:cubicBezTo>
                  <a:pt x="9101681" y="9196167"/>
                  <a:pt x="9081749" y="9170945"/>
                  <a:pt x="9081749" y="9139831"/>
                </a:cubicBezTo>
                <a:cubicBezTo>
                  <a:pt x="9081749" y="9108717"/>
                  <a:pt x="9101681" y="9083494"/>
                  <a:pt x="9126269" y="9083494"/>
                </a:cubicBezTo>
                <a:cubicBezTo>
                  <a:pt x="9150858" y="9083494"/>
                  <a:pt x="9170791" y="9108717"/>
                  <a:pt x="9170791" y="9139831"/>
                </a:cubicBezTo>
                <a:lnTo>
                  <a:pt x="9170791" y="913983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Freeform 1381"> 
				</p:cNvPr>
          <p:cNvSpPr/>
          <p:nvPr/>
        </p:nvSpPr>
        <p:spPr>
          <a:xfrm>
            <a:off x="-1238250" y="-6505575"/>
            <a:ext cx="18249900" cy="18268950"/>
          </a:xfrm>
          <a:custGeom>
            <a:avLst/>
            <a:gdLst>
              <a:gd name="connsiteX0" fmla="*/ 9172889 w 18249900"/>
              <a:gd name="connsiteY0" fmla="*/ 9135895 h 18268950"/>
              <a:gd name="connsiteX1" fmla="*/ 9128368 w 18249900"/>
              <a:gd name="connsiteY1" fmla="*/ 9192231 h 18268950"/>
              <a:gd name="connsiteX2" fmla="*/ 9083847 w 18249900"/>
              <a:gd name="connsiteY2" fmla="*/ 9135895 h 18268950"/>
              <a:gd name="connsiteX3" fmla="*/ 9128368 w 18249900"/>
              <a:gd name="connsiteY3" fmla="*/ 9079557 h 18268950"/>
              <a:gd name="connsiteX4" fmla="*/ 9172889 w 18249900"/>
              <a:gd name="connsiteY4" fmla="*/ 9135895 h 18268950"/>
              <a:gd name="connsiteX5" fmla="*/ 9172889 w 18249900"/>
              <a:gd name="connsiteY5" fmla="*/ 9135895 h 18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9900" h="18268950">
                <a:moveTo>
                  <a:pt x="9172889" y="9135895"/>
                </a:moveTo>
                <a:cubicBezTo>
                  <a:pt x="9172889" y="9167009"/>
                  <a:pt x="9152956" y="9192231"/>
                  <a:pt x="9128368" y="9192231"/>
                </a:cubicBezTo>
                <a:cubicBezTo>
                  <a:pt x="9103780" y="9192231"/>
                  <a:pt x="9083847" y="9167009"/>
                  <a:pt x="9083847" y="9135895"/>
                </a:cubicBezTo>
                <a:cubicBezTo>
                  <a:pt x="9083847" y="9104781"/>
                  <a:pt x="9103780" y="9079557"/>
                  <a:pt x="9128368" y="9079557"/>
                </a:cubicBezTo>
                <a:cubicBezTo>
                  <a:pt x="9152956" y="9079557"/>
                  <a:pt x="9172889" y="9104781"/>
                  <a:pt x="9172889" y="9135895"/>
                </a:cubicBezTo>
                <a:lnTo>
                  <a:pt x="9172889" y="91358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Freeform 1382"> 
				</p:cNvPr>
          <p:cNvSpPr/>
          <p:nvPr/>
        </p:nvSpPr>
        <p:spPr>
          <a:xfrm>
            <a:off x="2105025" y="1514475"/>
            <a:ext cx="180975" cy="466725"/>
          </a:xfrm>
          <a:custGeom>
            <a:avLst/>
            <a:gdLst>
              <a:gd name="connsiteX0" fmla="*/ 11112 w 180975"/>
              <a:gd name="connsiteY0" fmla="*/ 474364 h 466725"/>
              <a:gd name="connsiteX1" fmla="*/ 180975 w 180975"/>
              <a:gd name="connsiteY1" fmla="*/ 17392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975" h="466725">
                <a:moveTo>
                  <a:pt x="11112" y="474364"/>
                </a:moveTo>
                <a:lnTo>
                  <a:pt x="180975" y="17392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Freeform 1383"> 
				</p:cNvPr>
          <p:cNvSpPr/>
          <p:nvPr/>
        </p:nvSpPr>
        <p:spPr>
          <a:xfrm>
            <a:off x="1857375" y="1285875"/>
            <a:ext cx="1162050" cy="228600"/>
          </a:xfrm>
          <a:custGeom>
            <a:avLst/>
            <a:gdLst>
              <a:gd name="connsiteX0" fmla="*/ 12700 w 1162050"/>
              <a:gd name="connsiteY0" fmla="*/ 11048 h 228600"/>
              <a:gd name="connsiteX1" fmla="*/ 1162050 w 1162050"/>
              <a:gd name="connsiteY1" fmla="*/ 11048 h 228600"/>
              <a:gd name="connsiteX2" fmla="*/ 1162050 w 1162050"/>
              <a:gd name="connsiteY2" fmla="*/ 237642 h 228600"/>
              <a:gd name="connsiteX3" fmla="*/ 12700 w 1162050"/>
              <a:gd name="connsiteY3" fmla="*/ 237642 h 228600"/>
              <a:gd name="connsiteX4" fmla="*/ 12700 w 1162050"/>
              <a:gd name="connsiteY4" fmla="*/ 11048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050" h="228600">
                <a:moveTo>
                  <a:pt x="12700" y="11048"/>
                </a:moveTo>
                <a:lnTo>
                  <a:pt x="1162050" y="11048"/>
                </a:lnTo>
                <a:lnTo>
                  <a:pt x="1162050" y="237642"/>
                </a:lnTo>
                <a:lnTo>
                  <a:pt x="12700" y="237642"/>
                </a:lnTo>
                <a:lnTo>
                  <a:pt x="12700" y="11048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5" name="Picture 138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386" name="Picture 138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387" name="Picture 138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2190750"/>
            <a:ext cx="7124700" cy="3762375"/>
          </a:xfrm>
          <a:prstGeom prst="rect">
            <a:avLst/>
          </a:prstGeom>
        </p:spPr>
      </p:pic>
      <p:sp>
        <p:nvSpPr>
          <p:cNvPr id="1387" name="TextBox 1387"/>
          <p:cNvSpPr txBox="1"/>
          <p:nvPr/>
        </p:nvSpPr>
        <p:spPr>
          <a:xfrm>
            <a:off x="289264" y="106505"/>
            <a:ext cx="2705999" cy="15763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87975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CAPEX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31463">
              <a:lnSpc>
                <a:spcPts val="149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</a:p>
          <a:p>
            <a:pPr indent="0">
              <a:lnSpc>
                <a:spcPts val="156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388" name="TextBox 1388"/>
          <p:cNvSpPr txBox="1"/>
          <p:nvPr/>
        </p:nvSpPr>
        <p:spPr>
          <a:xfrm>
            <a:off x="454079" y="1782892"/>
            <a:ext cx="327243" cy="150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2,500</a:t>
            </a:r>
          </a:p>
        </p:txBody>
      </p:sp>
      <p:sp>
        <p:nvSpPr>
          <p:cNvPr id="1389" name="TextBox 1389"/>
          <p:cNvSpPr txBox="1"/>
          <p:nvPr/>
        </p:nvSpPr>
        <p:spPr>
          <a:xfrm>
            <a:off x="1404844" y="1717384"/>
            <a:ext cx="327243" cy="150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20.6%</a:t>
            </a:r>
          </a:p>
        </p:txBody>
      </p:sp>
      <p:sp>
        <p:nvSpPr>
          <p:cNvPr id="1390" name="TextBox 1390"/>
          <p:cNvSpPr txBox="1"/>
          <p:nvPr/>
        </p:nvSpPr>
        <p:spPr>
          <a:xfrm>
            <a:off x="2689893" y="1933406"/>
            <a:ext cx="327243" cy="150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19.5%</a:t>
            </a:r>
          </a:p>
        </p:txBody>
      </p:sp>
      <p:sp>
        <p:nvSpPr>
          <p:cNvPr id="1391" name="TextBox 1391"/>
          <p:cNvSpPr txBox="1"/>
          <p:nvPr/>
        </p:nvSpPr>
        <p:spPr>
          <a:xfrm>
            <a:off x="8626518" y="1977917"/>
            <a:ext cx="327243" cy="1505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20.0%</a:t>
            </a:r>
          </a:p>
        </p:txBody>
      </p:sp>
      <p:sp>
        <p:nvSpPr>
          <p:cNvPr id="1392" name="TextBox 1392"/>
          <p:cNvSpPr txBox="1"/>
          <p:nvPr/>
        </p:nvSpPr>
        <p:spPr>
          <a:xfrm>
            <a:off x="222365" y="2601995"/>
            <a:ext cx="558957" cy="38987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1714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1714">
              <a:lnSpc>
                <a:spcPts val="1449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1,500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1714">
              <a:lnSpc>
                <a:spcPts val="1449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2422">
              <a:lnSpc>
                <a:spcPts val="1449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1849">
              <a:lnSpc>
                <a:spcPts val="1449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0</a:t>
            </a:r>
          </a:p>
          <a:p>
            <a:pPr indent="0">
              <a:lnSpc>
                <a:spcPts val="179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38188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57997">
              <a:lnSpc>
                <a:spcPts val="95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</a:p>
        </p:txBody>
      </p:sp>
      <p:sp>
        <p:nvSpPr>
          <p:cNvPr id="1393" name="TextBox 1393"/>
          <p:cNvSpPr txBox="1"/>
          <p:nvPr/>
        </p:nvSpPr>
        <p:spPr>
          <a:xfrm>
            <a:off x="1313163" y="2283135"/>
            <a:ext cx="455740" cy="39073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2,145.1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282">
              <a:lnSpc>
                <a:spcPts val="1537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560.2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6282">
              <a:lnSpc>
                <a:spcPts val="2370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737.6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84">
              <a:lnSpc>
                <a:spcPts val="1535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847.3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68">
              <a:lnSpc>
                <a:spcPts val="1328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394" name="TextBox 1394"/>
          <p:cNvSpPr txBox="1"/>
          <p:nvPr/>
        </p:nvSpPr>
        <p:spPr>
          <a:xfrm>
            <a:off x="1887788" y="2892364"/>
            <a:ext cx="524218" cy="2479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103">
              <a:lnSpc>
                <a:spcPts val="943"/>
              </a:lnSpc>
            </a:pPr>
            <a:r>
              <a:rPr lang="en-US" altLang="zh-CN" sz="803" dirty="0" smtClean="0">
                <a:solidFill>
                  <a:srgbClr val="4c4c4c"/>
                </a:solidFill>
                <a:latin typeface="Arial" charset="0"/>
                <a:cs typeface="Arial" charset="0"/>
              </a:rPr>
              <a:t>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3155">
              <a:lnSpc>
                <a:spcPts val="1230"/>
              </a:lnSpc>
            </a:pPr>
            <a:r>
              <a:rPr lang="en-US" altLang="zh-CN" sz="803" dirty="0" smtClean="0">
                <a:solidFill>
                  <a:srgbClr val="7f0000"/>
                </a:solidFill>
                <a:latin typeface="Arial" charset="0"/>
                <a:cs typeface="Arial" charset="0"/>
              </a:rPr>
              <a:t>NTT</a:t>
            </a:r>
          </a:p>
          <a:p>
            <a:pPr indent="7453">
              <a:lnSpc>
                <a:spcPts val="959"/>
              </a:lnSpc>
            </a:pPr>
            <a:r>
              <a:rPr lang="en-US" altLang="zh-CN" sz="803" dirty="0" smtClean="0">
                <a:solidFill>
                  <a:srgbClr val="7f0000"/>
                </a:solidFill>
                <a:latin typeface="Arial" charset="0"/>
                <a:cs typeface="Arial" charset="0"/>
              </a:rPr>
              <a:t>DOCOMO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213">
              <a:lnSpc>
                <a:spcPts val="1466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EAST</a:t>
            </a:r>
          </a:p>
          <a:p>
            <a:pPr indent="210342">
              <a:lnSpc>
                <a:spcPts val="908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＋</a:t>
            </a:r>
          </a:p>
          <a:p>
            <a:pPr indent="0">
              <a:lnSpc>
                <a:spcPts val="1011"/>
              </a:lnSpc>
            </a:pP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WEST</a:t>
            </a:r>
          </a:p>
        </p:txBody>
      </p:sp>
      <p:sp>
        <p:nvSpPr>
          <p:cNvPr id="1395" name="TextBox 1395"/>
          <p:cNvSpPr txBox="1"/>
          <p:nvPr/>
        </p:nvSpPr>
        <p:spPr>
          <a:xfrm>
            <a:off x="2589513" y="2508559"/>
            <a:ext cx="452702" cy="3681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1,987.1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123">
              <a:lnSpc>
                <a:spcPts val="2119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454.6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123">
              <a:lnSpc>
                <a:spcPts val="2359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686.5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28">
              <a:lnSpc>
                <a:spcPts val="1417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846.0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10">
              <a:lnSpc>
                <a:spcPts val="2099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396" name="TextBox 1396"/>
          <p:cNvSpPr txBox="1"/>
          <p:nvPr/>
        </p:nvSpPr>
        <p:spPr>
          <a:xfrm>
            <a:off x="3855406" y="2222585"/>
            <a:ext cx="463161" cy="39679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2683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18.1%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57">
              <a:lnSpc>
                <a:spcPts val="1617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1,870.1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423">
              <a:lnSpc>
                <a:spcPts val="1862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422.0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423">
              <a:lnSpc>
                <a:spcPts val="2033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668.5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64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779.6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10">
              <a:lnSpc>
                <a:spcPts val="1880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397" name="TextBox 1397"/>
          <p:cNvSpPr txBox="1"/>
          <p:nvPr/>
        </p:nvSpPr>
        <p:spPr>
          <a:xfrm>
            <a:off x="5133410" y="2121866"/>
            <a:ext cx="461507" cy="40686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872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18.5%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03">
              <a:lnSpc>
                <a:spcPts val="1619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1,946.6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12">
              <a:lnSpc>
                <a:spcPts val="1754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435.6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899">
              <a:lnSpc>
                <a:spcPts val="1440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726.8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1899">
              <a:lnSpc>
                <a:spcPts val="1965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784.2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70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398" name="TextBox 1398"/>
          <p:cNvSpPr txBox="1"/>
          <p:nvPr/>
        </p:nvSpPr>
        <p:spPr>
          <a:xfrm>
            <a:off x="6403602" y="2156353"/>
            <a:ext cx="467666" cy="40341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869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18.4%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961">
              <a:lnSpc>
                <a:spcPts val="100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1,970.0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12">
              <a:lnSpc>
                <a:spcPts val="1961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461.3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72">
              <a:lnSpc>
                <a:spcPts val="1880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753.7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044">
              <a:lnSpc>
                <a:spcPts val="1746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755.0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86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399" name="TextBox 1399"/>
          <p:cNvSpPr txBox="1"/>
          <p:nvPr/>
        </p:nvSpPr>
        <p:spPr>
          <a:xfrm>
            <a:off x="7641761" y="2436649"/>
            <a:ext cx="509665" cy="37538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8902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17.0%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153">
              <a:lnSpc>
                <a:spcPts val="105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1,870.0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933">
              <a:lnSpc>
                <a:spcPts val="2161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480.0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933">
              <a:lnSpc>
                <a:spcPts val="1557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700.0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934">
              <a:lnSpc>
                <a:spcPts val="2148"/>
              </a:lnSpc>
            </a:pPr>
            <a:r>
              <a:rPr lang="en-US" altLang="zh-CN" sz="1250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690.0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53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1400" name="TextBox 1400"/>
          <p:cNvSpPr txBox="1"/>
          <p:nvPr/>
        </p:nvSpPr>
        <p:spPr>
          <a:xfrm>
            <a:off x="8626518" y="2953040"/>
            <a:ext cx="327243" cy="30758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15.0%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8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10.0%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8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5.0%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78"/>
              </a:lnSpc>
            </a:pPr>
            <a:r>
              <a:rPr lang="en-US" altLang="zh-CN" sz="1053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0.0%</a:t>
            </a:r>
          </a:p>
        </p:txBody>
      </p:sp>
      <p:sp>
        <p:nvSpPr>
          <p:cNvPr id="1401" name="TextBox 1401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402" name="TextBox 1402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403" name="TextBox 1403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Freeform 1404"> 
				</p:cNvPr>
          <p:cNvSpPr/>
          <p:nvPr/>
        </p:nvSpPr>
        <p:spPr>
          <a:xfrm>
            <a:off x="76200" y="1419225"/>
            <a:ext cx="8924925" cy="4505325"/>
          </a:xfrm>
          <a:custGeom>
            <a:avLst/>
            <a:gdLst>
              <a:gd name="connsiteX0" fmla="*/ 18385 w 8924925"/>
              <a:gd name="connsiteY0" fmla="*/ 11791 h 4505325"/>
              <a:gd name="connsiteX1" fmla="*/ 8928080 w 8924925"/>
              <a:gd name="connsiteY1" fmla="*/ 11791 h 4505325"/>
              <a:gd name="connsiteX2" fmla="*/ 8928080 w 8924925"/>
              <a:gd name="connsiteY2" fmla="*/ 4514211 h 4505325"/>
              <a:gd name="connsiteX3" fmla="*/ 18385 w 8924925"/>
              <a:gd name="connsiteY3" fmla="*/ 4514211 h 4505325"/>
              <a:gd name="connsiteX4" fmla="*/ 18385 w 8924925"/>
              <a:gd name="connsiteY4" fmla="*/ 11791 h 450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4925" h="4505325">
                <a:moveTo>
                  <a:pt x="18385" y="11791"/>
                </a:moveTo>
                <a:lnTo>
                  <a:pt x="8928080" y="11791"/>
                </a:lnTo>
                <a:lnTo>
                  <a:pt x="8928080" y="4514211"/>
                </a:lnTo>
                <a:lnTo>
                  <a:pt x="18385" y="4514211"/>
                </a:lnTo>
                <a:lnTo>
                  <a:pt x="18385" y="117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Freeform 1405"> 
				</p:cNvPr>
          <p:cNvSpPr/>
          <p:nvPr/>
        </p:nvSpPr>
        <p:spPr>
          <a:xfrm>
            <a:off x="885825" y="1590675"/>
            <a:ext cx="7667625" cy="3962400"/>
          </a:xfrm>
          <a:custGeom>
            <a:avLst/>
            <a:gdLst>
              <a:gd name="connsiteX0" fmla="*/ 17370 w 7667625"/>
              <a:gd name="connsiteY0" fmla="*/ 14515 h 3962400"/>
              <a:gd name="connsiteX1" fmla="*/ 7669226 w 7667625"/>
              <a:gd name="connsiteY1" fmla="*/ 14515 h 3962400"/>
              <a:gd name="connsiteX2" fmla="*/ 7669226 w 7667625"/>
              <a:gd name="connsiteY2" fmla="*/ 3968285 h 3962400"/>
              <a:gd name="connsiteX3" fmla="*/ 17370 w 7667625"/>
              <a:gd name="connsiteY3" fmla="*/ 3968285 h 3962400"/>
              <a:gd name="connsiteX4" fmla="*/ 17370 w 7667625"/>
              <a:gd name="connsiteY4" fmla="*/ 14515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5" h="3962400">
                <a:moveTo>
                  <a:pt x="17370" y="14515"/>
                </a:moveTo>
                <a:lnTo>
                  <a:pt x="7669226" y="14515"/>
                </a:lnTo>
                <a:lnTo>
                  <a:pt x="7669226" y="3968285"/>
                </a:lnTo>
                <a:lnTo>
                  <a:pt x="17370" y="3968285"/>
                </a:lnTo>
                <a:lnTo>
                  <a:pt x="17370" y="1451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Freeform 1406"> 
				</p:cNvPr>
          <p:cNvSpPr/>
          <p:nvPr/>
        </p:nvSpPr>
        <p:spPr>
          <a:xfrm>
            <a:off x="895350" y="1590675"/>
            <a:ext cx="7648575" cy="3971925"/>
          </a:xfrm>
          <a:custGeom>
            <a:avLst/>
            <a:gdLst>
              <a:gd name="connsiteX0" fmla="*/ 11589 w 7648575"/>
              <a:gd name="connsiteY0" fmla="*/ 10162 h 3971925"/>
              <a:gd name="connsiteX1" fmla="*/ 7655957 w 7648575"/>
              <a:gd name="connsiteY1" fmla="*/ 10162 h 3971925"/>
              <a:gd name="connsiteX2" fmla="*/ 7655957 w 7648575"/>
              <a:gd name="connsiteY2" fmla="*/ 3972640 h 3971925"/>
              <a:gd name="connsiteX3" fmla="*/ 11589 w 7648575"/>
              <a:gd name="connsiteY3" fmla="*/ 3972640 h 3971925"/>
              <a:gd name="connsiteX4" fmla="*/ 11589 w 7648575"/>
              <a:gd name="connsiteY4" fmla="*/ 10162 h 397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8575" h="3971925">
                <a:moveTo>
                  <a:pt x="11589" y="10162"/>
                </a:moveTo>
                <a:lnTo>
                  <a:pt x="7655957" y="10162"/>
                </a:lnTo>
                <a:lnTo>
                  <a:pt x="7655957" y="3972640"/>
                </a:lnTo>
                <a:lnTo>
                  <a:pt x="11589" y="3972640"/>
                </a:lnTo>
                <a:lnTo>
                  <a:pt x="11589" y="1016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Freeform 1407"> 
				</p:cNvPr>
          <p:cNvSpPr/>
          <p:nvPr/>
        </p:nvSpPr>
        <p:spPr>
          <a:xfrm>
            <a:off x="8543925" y="1590675"/>
            <a:ext cx="19050" cy="3971925"/>
          </a:xfrm>
          <a:custGeom>
            <a:avLst/>
            <a:gdLst>
              <a:gd name="connsiteX0" fmla="*/ 11126 w 19050"/>
              <a:gd name="connsiteY0" fmla="*/ 3968288 h 3971925"/>
              <a:gd name="connsiteX1" fmla="*/ 11126 w 19050"/>
              <a:gd name="connsiteY1" fmla="*/ 14518 h 397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971925">
                <a:moveTo>
                  <a:pt x="11126" y="3968288"/>
                </a:moveTo>
                <a:lnTo>
                  <a:pt x="11126" y="14518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Freeform 1408"> 
				</p:cNvPr>
          <p:cNvSpPr/>
          <p:nvPr/>
        </p:nvSpPr>
        <p:spPr>
          <a:xfrm>
            <a:off x="8505825" y="2028825"/>
            <a:ext cx="57150" cy="19050"/>
          </a:xfrm>
          <a:custGeom>
            <a:avLst/>
            <a:gdLst>
              <a:gd name="connsiteX0" fmla="*/ 11789 w 57150"/>
              <a:gd name="connsiteY0" fmla="*/ 11805 h 19050"/>
              <a:gd name="connsiteX1" fmla="*/ 49225 w 57150"/>
              <a:gd name="connsiteY1" fmla="*/ 11805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789" y="11805"/>
                </a:moveTo>
                <a:lnTo>
                  <a:pt x="49225" y="11805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Freeform 1409"> 
				</p:cNvPr>
          <p:cNvSpPr/>
          <p:nvPr/>
        </p:nvSpPr>
        <p:spPr>
          <a:xfrm>
            <a:off x="8505825" y="2905125"/>
            <a:ext cx="57150" cy="19050"/>
          </a:xfrm>
          <a:custGeom>
            <a:avLst/>
            <a:gdLst>
              <a:gd name="connsiteX0" fmla="*/ 11789 w 57150"/>
              <a:gd name="connsiteY0" fmla="*/ 15089 h 19050"/>
              <a:gd name="connsiteX1" fmla="*/ 49225 w 57150"/>
              <a:gd name="connsiteY1" fmla="*/ 150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789" y="15089"/>
                </a:moveTo>
                <a:lnTo>
                  <a:pt x="49225" y="15089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Freeform 1410"> 
				</p:cNvPr>
          <p:cNvSpPr/>
          <p:nvPr/>
        </p:nvSpPr>
        <p:spPr>
          <a:xfrm>
            <a:off x="8505825" y="3781425"/>
            <a:ext cx="57150" cy="19050"/>
          </a:xfrm>
          <a:custGeom>
            <a:avLst/>
            <a:gdLst>
              <a:gd name="connsiteX0" fmla="*/ 11789 w 57150"/>
              <a:gd name="connsiteY0" fmla="*/ 18372 h 19050"/>
              <a:gd name="connsiteX1" fmla="*/ 49225 w 57150"/>
              <a:gd name="connsiteY1" fmla="*/ 1837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789" y="18372"/>
                </a:moveTo>
                <a:lnTo>
                  <a:pt x="49225" y="18372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Freeform 1411"> 
				</p:cNvPr>
          <p:cNvSpPr/>
          <p:nvPr/>
        </p:nvSpPr>
        <p:spPr>
          <a:xfrm>
            <a:off x="8505825" y="4667250"/>
            <a:ext cx="57150" cy="19050"/>
          </a:xfrm>
          <a:custGeom>
            <a:avLst/>
            <a:gdLst>
              <a:gd name="connsiteX0" fmla="*/ 11789 w 57150"/>
              <a:gd name="connsiteY0" fmla="*/ 12130 h 19050"/>
              <a:gd name="connsiteX1" fmla="*/ 49225 w 57150"/>
              <a:gd name="connsiteY1" fmla="*/ 121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789" y="12130"/>
                </a:moveTo>
                <a:lnTo>
                  <a:pt x="49225" y="12130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Freeform 1412"> 
				</p:cNvPr>
          <p:cNvSpPr/>
          <p:nvPr/>
        </p:nvSpPr>
        <p:spPr>
          <a:xfrm>
            <a:off x="8505825" y="5543550"/>
            <a:ext cx="57150" cy="19050"/>
          </a:xfrm>
          <a:custGeom>
            <a:avLst/>
            <a:gdLst>
              <a:gd name="connsiteX0" fmla="*/ 11789 w 57150"/>
              <a:gd name="connsiteY0" fmla="*/ 15413 h 19050"/>
              <a:gd name="connsiteX1" fmla="*/ 49225 w 57150"/>
              <a:gd name="connsiteY1" fmla="*/ 154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1789" y="15413"/>
                </a:moveTo>
                <a:lnTo>
                  <a:pt x="49225" y="15413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Freeform 1413"> 
				</p:cNvPr>
          <p:cNvSpPr/>
          <p:nvPr/>
        </p:nvSpPr>
        <p:spPr>
          <a:xfrm>
            <a:off x="885825" y="1590675"/>
            <a:ext cx="19050" cy="3971925"/>
          </a:xfrm>
          <a:custGeom>
            <a:avLst/>
            <a:gdLst>
              <a:gd name="connsiteX0" fmla="*/ 17371 w 19050"/>
              <a:gd name="connsiteY0" fmla="*/ 3968288 h 3971925"/>
              <a:gd name="connsiteX1" fmla="*/ 17371 w 19050"/>
              <a:gd name="connsiteY1" fmla="*/ 14518 h 397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" h="3971925">
                <a:moveTo>
                  <a:pt x="17371" y="3968288"/>
                </a:moveTo>
                <a:lnTo>
                  <a:pt x="17371" y="14518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Freeform 1414"> 
				</p:cNvPr>
          <p:cNvSpPr/>
          <p:nvPr/>
        </p:nvSpPr>
        <p:spPr>
          <a:xfrm>
            <a:off x="885825" y="5543550"/>
            <a:ext cx="57150" cy="19050"/>
          </a:xfrm>
          <a:custGeom>
            <a:avLst/>
            <a:gdLst>
              <a:gd name="connsiteX0" fmla="*/ 17371 w 57150"/>
              <a:gd name="connsiteY0" fmla="*/ 15413 h 19050"/>
              <a:gd name="connsiteX1" fmla="*/ 54807 w 57150"/>
              <a:gd name="connsiteY1" fmla="*/ 154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15413"/>
                </a:moveTo>
                <a:lnTo>
                  <a:pt x="54807" y="15413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Freeform 1415"> 
				</p:cNvPr>
          <p:cNvSpPr/>
          <p:nvPr/>
        </p:nvSpPr>
        <p:spPr>
          <a:xfrm>
            <a:off x="885825" y="4886325"/>
            <a:ext cx="57150" cy="19050"/>
          </a:xfrm>
          <a:custGeom>
            <a:avLst/>
            <a:gdLst>
              <a:gd name="connsiteX0" fmla="*/ 17371 w 57150"/>
              <a:gd name="connsiteY0" fmla="*/ 10773 h 19050"/>
              <a:gd name="connsiteX1" fmla="*/ 54807 w 57150"/>
              <a:gd name="connsiteY1" fmla="*/ 1077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10773"/>
                </a:moveTo>
                <a:lnTo>
                  <a:pt x="54807" y="10773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Freeform 1416"> 
				</p:cNvPr>
          <p:cNvSpPr/>
          <p:nvPr/>
        </p:nvSpPr>
        <p:spPr>
          <a:xfrm>
            <a:off x="885825" y="4229100"/>
            <a:ext cx="57150" cy="19050"/>
          </a:xfrm>
          <a:custGeom>
            <a:avLst/>
            <a:gdLst>
              <a:gd name="connsiteX0" fmla="*/ 17371 w 57150"/>
              <a:gd name="connsiteY0" fmla="*/ 14842 h 19050"/>
              <a:gd name="connsiteX1" fmla="*/ 54807 w 57150"/>
              <a:gd name="connsiteY1" fmla="*/ 1484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14842"/>
                </a:moveTo>
                <a:lnTo>
                  <a:pt x="54807" y="14842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Freeform 1417"> 
				</p:cNvPr>
          <p:cNvSpPr/>
          <p:nvPr/>
        </p:nvSpPr>
        <p:spPr>
          <a:xfrm>
            <a:off x="885825" y="3571875"/>
            <a:ext cx="57150" cy="19050"/>
          </a:xfrm>
          <a:custGeom>
            <a:avLst/>
            <a:gdLst>
              <a:gd name="connsiteX0" fmla="*/ 17371 w 57150"/>
              <a:gd name="connsiteY0" fmla="*/ 10203 h 19050"/>
              <a:gd name="connsiteX1" fmla="*/ 54807 w 57150"/>
              <a:gd name="connsiteY1" fmla="*/ 1020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10203"/>
                </a:moveTo>
                <a:lnTo>
                  <a:pt x="54807" y="10203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Freeform 1418"> 
				</p:cNvPr>
          <p:cNvSpPr/>
          <p:nvPr/>
        </p:nvSpPr>
        <p:spPr>
          <a:xfrm>
            <a:off x="885825" y="2905125"/>
            <a:ext cx="57150" cy="19050"/>
          </a:xfrm>
          <a:custGeom>
            <a:avLst/>
            <a:gdLst>
              <a:gd name="connsiteX0" fmla="*/ 17371 w 57150"/>
              <a:gd name="connsiteY0" fmla="*/ 15089 h 19050"/>
              <a:gd name="connsiteX1" fmla="*/ 54807 w 57150"/>
              <a:gd name="connsiteY1" fmla="*/ 1508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15089"/>
                </a:moveTo>
                <a:lnTo>
                  <a:pt x="54807" y="15089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Freeform 1419"> 
				</p:cNvPr>
          <p:cNvSpPr/>
          <p:nvPr/>
        </p:nvSpPr>
        <p:spPr>
          <a:xfrm>
            <a:off x="885825" y="2257425"/>
            <a:ext cx="57150" cy="19050"/>
          </a:xfrm>
          <a:custGeom>
            <a:avLst/>
            <a:gdLst>
              <a:gd name="connsiteX0" fmla="*/ 17371 w 57150"/>
              <a:gd name="connsiteY0" fmla="*/ 9633 h 19050"/>
              <a:gd name="connsiteX1" fmla="*/ 54807 w 57150"/>
              <a:gd name="connsiteY1" fmla="*/ 963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9633"/>
                </a:moveTo>
                <a:lnTo>
                  <a:pt x="54807" y="9633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Freeform 1420"> 
				</p:cNvPr>
          <p:cNvSpPr/>
          <p:nvPr/>
        </p:nvSpPr>
        <p:spPr>
          <a:xfrm>
            <a:off x="885825" y="1590675"/>
            <a:ext cx="57150" cy="19050"/>
          </a:xfrm>
          <a:custGeom>
            <a:avLst/>
            <a:gdLst>
              <a:gd name="connsiteX0" fmla="*/ 17371 w 57150"/>
              <a:gd name="connsiteY0" fmla="*/ 14518 h 19050"/>
              <a:gd name="connsiteX1" fmla="*/ 54807 w 57150"/>
              <a:gd name="connsiteY1" fmla="*/ 1451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19050">
                <a:moveTo>
                  <a:pt x="17371" y="14518"/>
                </a:moveTo>
                <a:lnTo>
                  <a:pt x="54807" y="14518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Freeform 1421"> 
				</p:cNvPr>
          <p:cNvSpPr/>
          <p:nvPr/>
        </p:nvSpPr>
        <p:spPr>
          <a:xfrm>
            <a:off x="885825" y="5543550"/>
            <a:ext cx="7677150" cy="19050"/>
          </a:xfrm>
          <a:custGeom>
            <a:avLst/>
            <a:gdLst>
              <a:gd name="connsiteX0" fmla="*/ 17371 w 7677150"/>
              <a:gd name="connsiteY0" fmla="*/ 15413 h 19050"/>
              <a:gd name="connsiteX1" fmla="*/ 7669226 w 7677150"/>
              <a:gd name="connsiteY1" fmla="*/ 15413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77150" h="19050">
                <a:moveTo>
                  <a:pt x="17371" y="15413"/>
                </a:moveTo>
                <a:lnTo>
                  <a:pt x="7669226" y="15413"/>
                </a:lnTo>
              </a:path>
            </a:pathLst>
          </a:custGeom>
          <a:ln w="25400">
            <a:solidFill>
              <a:srgbClr val="94949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Freeform 1422"> 
				</p:cNvPr>
          <p:cNvSpPr/>
          <p:nvPr/>
        </p:nvSpPr>
        <p:spPr>
          <a:xfrm>
            <a:off x="1524000" y="2000250"/>
            <a:ext cx="6400800" cy="704850"/>
          </a:xfrm>
          <a:custGeom>
            <a:avLst/>
            <a:gdLst>
              <a:gd name="connsiteX0" fmla="*/ 23090 w 6400800"/>
              <a:gd name="connsiteY0" fmla="*/ 22963 h 704850"/>
              <a:gd name="connsiteX1" fmla="*/ 1295904 w 6400800"/>
              <a:gd name="connsiteY1" fmla="*/ 345187 h 704850"/>
              <a:gd name="connsiteX2" fmla="*/ 2568717 w 6400800"/>
              <a:gd name="connsiteY2" fmla="*/ 380022 h 704850"/>
              <a:gd name="connsiteX3" fmla="*/ 3841530 w 6400800"/>
              <a:gd name="connsiteY3" fmla="*/ 467109 h 704850"/>
              <a:gd name="connsiteX4" fmla="*/ 5114344 w 6400800"/>
              <a:gd name="connsiteY4" fmla="*/ 667410 h 704850"/>
              <a:gd name="connsiteX5" fmla="*/ 6387157 w 6400800"/>
              <a:gd name="connsiteY5" fmla="*/ 693537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0" h="704850">
                <a:moveTo>
                  <a:pt x="23090" y="22963"/>
                </a:moveTo>
                <a:lnTo>
                  <a:pt x="1295904" y="345187"/>
                </a:lnTo>
                <a:lnTo>
                  <a:pt x="2568717" y="380022"/>
                </a:lnTo>
                <a:lnTo>
                  <a:pt x="3841530" y="467109"/>
                </a:lnTo>
                <a:lnTo>
                  <a:pt x="5114344" y="667410"/>
                </a:lnTo>
                <a:lnTo>
                  <a:pt x="6387157" y="693537"/>
                </a:lnTo>
              </a:path>
            </a:pathLst>
          </a:custGeom>
          <a:ln w="50800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Freeform 1423"> 
				</p:cNvPr>
          <p:cNvSpPr/>
          <p:nvPr/>
        </p:nvSpPr>
        <p:spPr>
          <a:xfrm>
            <a:off x="1485900" y="1962150"/>
            <a:ext cx="95250" cy="114300"/>
          </a:xfrm>
          <a:custGeom>
            <a:avLst/>
            <a:gdLst>
              <a:gd name="connsiteX0" fmla="*/ 102378 w 95250"/>
              <a:gd name="connsiteY0" fmla="*/ 65422 h 114300"/>
              <a:gd name="connsiteX1" fmla="*/ 57450 w 95250"/>
              <a:gd name="connsiteY1" fmla="*/ 117680 h 114300"/>
              <a:gd name="connsiteX2" fmla="*/ 12523 w 95250"/>
              <a:gd name="connsiteY2" fmla="*/ 65422 h 114300"/>
              <a:gd name="connsiteX3" fmla="*/ 57450 w 95250"/>
              <a:gd name="connsiteY3" fmla="*/ 13164 h 114300"/>
              <a:gd name="connsiteX4" fmla="*/ 102378 w 95250"/>
              <a:gd name="connsiteY4" fmla="*/ 65422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114300">
                <a:moveTo>
                  <a:pt x="102378" y="65422"/>
                </a:moveTo>
                <a:cubicBezTo>
                  <a:pt x="102378" y="94284"/>
                  <a:pt x="82263" y="117680"/>
                  <a:pt x="57450" y="117680"/>
                </a:cubicBezTo>
                <a:cubicBezTo>
                  <a:pt x="32638" y="117680"/>
                  <a:pt x="12523" y="94284"/>
                  <a:pt x="12523" y="65422"/>
                </a:cubicBezTo>
                <a:cubicBezTo>
                  <a:pt x="12523" y="36561"/>
                  <a:pt x="32638" y="13164"/>
                  <a:pt x="57450" y="13164"/>
                </a:cubicBezTo>
                <a:cubicBezTo>
                  <a:pt x="82263" y="13164"/>
                  <a:pt x="102378" y="36561"/>
                  <a:pt x="102378" y="65422"/>
                </a:cubicBezTo>
                <a:close/>
              </a:path>
            </a:pathLst>
          </a:custGeom>
          <a:solidFill>
            <a:srgbClr val="3265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Freeform 1424"> 
				</p:cNvPr>
          <p:cNvSpPr/>
          <p:nvPr/>
        </p:nvSpPr>
        <p:spPr>
          <a:xfrm>
            <a:off x="-7581900" y="-7105650"/>
            <a:ext cx="18240376" cy="18259424"/>
          </a:xfrm>
          <a:custGeom>
            <a:avLst/>
            <a:gdLst>
              <a:gd name="connsiteX0" fmla="*/ 9170178 w 18240376"/>
              <a:gd name="connsiteY0" fmla="*/ 9133222 h 18259424"/>
              <a:gd name="connsiteX1" fmla="*/ 9125251 w 18240376"/>
              <a:gd name="connsiteY1" fmla="*/ 9185480 h 18259424"/>
              <a:gd name="connsiteX2" fmla="*/ 9080323 w 18240376"/>
              <a:gd name="connsiteY2" fmla="*/ 9133222 h 18259424"/>
              <a:gd name="connsiteX3" fmla="*/ 9125251 w 18240376"/>
              <a:gd name="connsiteY3" fmla="*/ 9080964 h 18259424"/>
              <a:gd name="connsiteX4" fmla="*/ 9170178 w 18240376"/>
              <a:gd name="connsiteY4" fmla="*/ 9133222 h 18259424"/>
              <a:gd name="connsiteX5" fmla="*/ 9170178 w 18240376"/>
              <a:gd name="connsiteY5" fmla="*/ 9133222 h 182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0376" h="18259424">
                <a:moveTo>
                  <a:pt x="9170178" y="9133222"/>
                </a:moveTo>
                <a:cubicBezTo>
                  <a:pt x="9170178" y="9162084"/>
                  <a:pt x="9150064" y="9185480"/>
                  <a:pt x="9125251" y="9185480"/>
                </a:cubicBezTo>
                <a:cubicBezTo>
                  <a:pt x="9100438" y="9185480"/>
                  <a:pt x="9080323" y="9162084"/>
                  <a:pt x="9080323" y="9133222"/>
                </a:cubicBezTo>
                <a:cubicBezTo>
                  <a:pt x="9080323" y="9104361"/>
                  <a:pt x="9100438" y="9080964"/>
                  <a:pt x="9125251" y="9080964"/>
                </a:cubicBezTo>
                <a:cubicBezTo>
                  <a:pt x="9150064" y="9080964"/>
                  <a:pt x="9170178" y="9104361"/>
                  <a:pt x="9170178" y="9133222"/>
                </a:cubicBezTo>
                <a:lnTo>
                  <a:pt x="9170178" y="91332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Freeform 1425"> 
				</p:cNvPr>
          <p:cNvSpPr/>
          <p:nvPr/>
        </p:nvSpPr>
        <p:spPr>
          <a:xfrm>
            <a:off x="-6315075" y="-6791325"/>
            <a:ext cx="18249900" cy="18259424"/>
          </a:xfrm>
          <a:custGeom>
            <a:avLst/>
            <a:gdLst>
              <a:gd name="connsiteX0" fmla="*/ 9176167 w 18249900"/>
              <a:gd name="connsiteY0" fmla="*/ 9132412 h 18259424"/>
              <a:gd name="connsiteX1" fmla="*/ 9131240 w 18249900"/>
              <a:gd name="connsiteY1" fmla="*/ 9184670 h 18259424"/>
              <a:gd name="connsiteX2" fmla="*/ 9086312 w 18249900"/>
              <a:gd name="connsiteY2" fmla="*/ 9132412 h 18259424"/>
              <a:gd name="connsiteX3" fmla="*/ 9131240 w 18249900"/>
              <a:gd name="connsiteY3" fmla="*/ 9080154 h 18259424"/>
              <a:gd name="connsiteX4" fmla="*/ 9176167 w 18249900"/>
              <a:gd name="connsiteY4" fmla="*/ 9132412 h 18259424"/>
              <a:gd name="connsiteX5" fmla="*/ 9176167 w 18249900"/>
              <a:gd name="connsiteY5" fmla="*/ 9132412 h 182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9900" h="18259424">
                <a:moveTo>
                  <a:pt x="9176167" y="9132412"/>
                </a:moveTo>
                <a:cubicBezTo>
                  <a:pt x="9176167" y="9161273"/>
                  <a:pt x="9156052" y="9184670"/>
                  <a:pt x="9131240" y="9184670"/>
                </a:cubicBezTo>
                <a:cubicBezTo>
                  <a:pt x="9106427" y="9184670"/>
                  <a:pt x="9086312" y="9161273"/>
                  <a:pt x="9086312" y="9132412"/>
                </a:cubicBezTo>
                <a:cubicBezTo>
                  <a:pt x="9086312" y="9103551"/>
                  <a:pt x="9106427" y="9080154"/>
                  <a:pt x="9131240" y="9080154"/>
                </a:cubicBezTo>
                <a:cubicBezTo>
                  <a:pt x="9156052" y="9080154"/>
                  <a:pt x="9176167" y="9103551"/>
                  <a:pt x="9176167" y="9132412"/>
                </a:cubicBezTo>
                <a:lnTo>
                  <a:pt x="9176167" y="91324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Freeform 1426"> 
				</p:cNvPr>
          <p:cNvSpPr/>
          <p:nvPr/>
        </p:nvSpPr>
        <p:spPr>
          <a:xfrm>
            <a:off x="-5038725" y="-6762750"/>
            <a:ext cx="18249900" cy="18259424"/>
          </a:xfrm>
          <a:custGeom>
            <a:avLst/>
            <a:gdLst>
              <a:gd name="connsiteX0" fmla="*/ 9172630 w 18249900"/>
              <a:gd name="connsiteY0" fmla="*/ 9138672 h 18259424"/>
              <a:gd name="connsiteX1" fmla="*/ 9127703 w 18249900"/>
              <a:gd name="connsiteY1" fmla="*/ 9190930 h 18259424"/>
              <a:gd name="connsiteX2" fmla="*/ 9082776 w 18249900"/>
              <a:gd name="connsiteY2" fmla="*/ 9138672 h 18259424"/>
              <a:gd name="connsiteX3" fmla="*/ 9127703 w 18249900"/>
              <a:gd name="connsiteY3" fmla="*/ 9086414 h 18259424"/>
              <a:gd name="connsiteX4" fmla="*/ 9172630 w 18249900"/>
              <a:gd name="connsiteY4" fmla="*/ 9138672 h 18259424"/>
              <a:gd name="connsiteX5" fmla="*/ 9172630 w 18249900"/>
              <a:gd name="connsiteY5" fmla="*/ 9138672 h 182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9900" h="18259424">
                <a:moveTo>
                  <a:pt x="9172630" y="9138672"/>
                </a:moveTo>
                <a:cubicBezTo>
                  <a:pt x="9172630" y="9167533"/>
                  <a:pt x="9152516" y="9190930"/>
                  <a:pt x="9127703" y="9190930"/>
                </a:cubicBezTo>
                <a:cubicBezTo>
                  <a:pt x="9102890" y="9190930"/>
                  <a:pt x="9082776" y="9167533"/>
                  <a:pt x="9082776" y="9138672"/>
                </a:cubicBezTo>
                <a:cubicBezTo>
                  <a:pt x="9082776" y="9109811"/>
                  <a:pt x="9102890" y="9086414"/>
                  <a:pt x="9127703" y="9086414"/>
                </a:cubicBezTo>
                <a:cubicBezTo>
                  <a:pt x="9152516" y="9086414"/>
                  <a:pt x="9172630" y="9109811"/>
                  <a:pt x="9172630" y="9138672"/>
                </a:cubicBezTo>
                <a:lnTo>
                  <a:pt x="9172630" y="913867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Freeform 1427"> 
				</p:cNvPr>
          <p:cNvSpPr/>
          <p:nvPr/>
        </p:nvSpPr>
        <p:spPr>
          <a:xfrm>
            <a:off x="-3762375" y="-6667500"/>
            <a:ext cx="18249900" cy="18259424"/>
          </a:xfrm>
          <a:custGeom>
            <a:avLst/>
            <a:gdLst>
              <a:gd name="connsiteX0" fmla="*/ 9176581 w 18249900"/>
              <a:gd name="connsiteY0" fmla="*/ 9130510 h 18259424"/>
              <a:gd name="connsiteX1" fmla="*/ 9131653 w 18249900"/>
              <a:gd name="connsiteY1" fmla="*/ 9182768 h 18259424"/>
              <a:gd name="connsiteX2" fmla="*/ 9086726 w 18249900"/>
              <a:gd name="connsiteY2" fmla="*/ 9130510 h 18259424"/>
              <a:gd name="connsiteX3" fmla="*/ 9131653 w 18249900"/>
              <a:gd name="connsiteY3" fmla="*/ 9078252 h 18259424"/>
              <a:gd name="connsiteX4" fmla="*/ 9176581 w 18249900"/>
              <a:gd name="connsiteY4" fmla="*/ 9130510 h 18259424"/>
              <a:gd name="connsiteX5" fmla="*/ 9176581 w 18249900"/>
              <a:gd name="connsiteY5" fmla="*/ 9130510 h 182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9900" h="18259424">
                <a:moveTo>
                  <a:pt x="9176581" y="9130510"/>
                </a:moveTo>
                <a:cubicBezTo>
                  <a:pt x="9176581" y="9159371"/>
                  <a:pt x="9156466" y="9182768"/>
                  <a:pt x="9131653" y="9182768"/>
                </a:cubicBezTo>
                <a:cubicBezTo>
                  <a:pt x="9106841" y="9182768"/>
                  <a:pt x="9086726" y="9159371"/>
                  <a:pt x="9086726" y="9130510"/>
                </a:cubicBezTo>
                <a:cubicBezTo>
                  <a:pt x="9086726" y="9101649"/>
                  <a:pt x="9106841" y="9078252"/>
                  <a:pt x="9131653" y="9078252"/>
                </a:cubicBezTo>
                <a:cubicBezTo>
                  <a:pt x="9156466" y="9078252"/>
                  <a:pt x="9176581" y="9101649"/>
                  <a:pt x="9176581" y="9130510"/>
                </a:cubicBezTo>
                <a:lnTo>
                  <a:pt x="9176581" y="91305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Freeform 1428"> 
				</p:cNvPr>
          <p:cNvSpPr/>
          <p:nvPr/>
        </p:nvSpPr>
        <p:spPr>
          <a:xfrm>
            <a:off x="-2486025" y="-6467475"/>
            <a:ext cx="18249900" cy="18259424"/>
          </a:xfrm>
          <a:custGeom>
            <a:avLst/>
            <a:gdLst>
              <a:gd name="connsiteX0" fmla="*/ 9173044 w 18249900"/>
              <a:gd name="connsiteY0" fmla="*/ 9130786 h 18259424"/>
              <a:gd name="connsiteX1" fmla="*/ 9128116 w 18249900"/>
              <a:gd name="connsiteY1" fmla="*/ 9183044 h 18259424"/>
              <a:gd name="connsiteX2" fmla="*/ 9083190 w 18249900"/>
              <a:gd name="connsiteY2" fmla="*/ 9130786 h 18259424"/>
              <a:gd name="connsiteX3" fmla="*/ 9128116 w 18249900"/>
              <a:gd name="connsiteY3" fmla="*/ 9078528 h 18259424"/>
              <a:gd name="connsiteX4" fmla="*/ 9173044 w 18249900"/>
              <a:gd name="connsiteY4" fmla="*/ 9130786 h 18259424"/>
              <a:gd name="connsiteX5" fmla="*/ 9173044 w 18249900"/>
              <a:gd name="connsiteY5" fmla="*/ 9130786 h 182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9900" h="18259424">
                <a:moveTo>
                  <a:pt x="9173044" y="9130786"/>
                </a:moveTo>
                <a:cubicBezTo>
                  <a:pt x="9173044" y="9159647"/>
                  <a:pt x="9152930" y="9183044"/>
                  <a:pt x="9128116" y="9183044"/>
                </a:cubicBezTo>
                <a:cubicBezTo>
                  <a:pt x="9103304" y="9183044"/>
                  <a:pt x="9083190" y="9159647"/>
                  <a:pt x="9083190" y="9130786"/>
                </a:cubicBezTo>
                <a:cubicBezTo>
                  <a:pt x="9083190" y="9101925"/>
                  <a:pt x="9103304" y="9078528"/>
                  <a:pt x="9128116" y="9078528"/>
                </a:cubicBezTo>
                <a:cubicBezTo>
                  <a:pt x="9152930" y="9078528"/>
                  <a:pt x="9173044" y="9101925"/>
                  <a:pt x="9173044" y="9130786"/>
                </a:cubicBezTo>
                <a:lnTo>
                  <a:pt x="9173044" y="91307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Freeform 1429"> 
				</p:cNvPr>
          <p:cNvSpPr/>
          <p:nvPr/>
        </p:nvSpPr>
        <p:spPr>
          <a:xfrm>
            <a:off x="-1209675" y="-6438900"/>
            <a:ext cx="18240376" cy="18259424"/>
          </a:xfrm>
          <a:custGeom>
            <a:avLst/>
            <a:gdLst>
              <a:gd name="connsiteX0" fmla="*/ 9169508 w 18240376"/>
              <a:gd name="connsiteY0" fmla="*/ 9137046 h 18259424"/>
              <a:gd name="connsiteX1" fmla="*/ 9124580 w 18240376"/>
              <a:gd name="connsiteY1" fmla="*/ 9189304 h 18259424"/>
              <a:gd name="connsiteX2" fmla="*/ 9079654 w 18240376"/>
              <a:gd name="connsiteY2" fmla="*/ 9137046 h 18259424"/>
              <a:gd name="connsiteX3" fmla="*/ 9124580 w 18240376"/>
              <a:gd name="connsiteY3" fmla="*/ 9084788 h 18259424"/>
              <a:gd name="connsiteX4" fmla="*/ 9169508 w 18240376"/>
              <a:gd name="connsiteY4" fmla="*/ 9137046 h 18259424"/>
              <a:gd name="connsiteX5" fmla="*/ 9169508 w 18240376"/>
              <a:gd name="connsiteY5" fmla="*/ 9137046 h 1825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40376" h="18259424">
                <a:moveTo>
                  <a:pt x="9169508" y="9137046"/>
                </a:moveTo>
                <a:cubicBezTo>
                  <a:pt x="9169508" y="9165907"/>
                  <a:pt x="9149393" y="9189304"/>
                  <a:pt x="9124580" y="9189304"/>
                </a:cubicBezTo>
                <a:cubicBezTo>
                  <a:pt x="9099768" y="9189304"/>
                  <a:pt x="9079654" y="9165907"/>
                  <a:pt x="9079654" y="9137046"/>
                </a:cubicBezTo>
                <a:cubicBezTo>
                  <a:pt x="9079654" y="9108185"/>
                  <a:pt x="9099768" y="9084788"/>
                  <a:pt x="9124580" y="9084788"/>
                </a:cubicBezTo>
                <a:cubicBezTo>
                  <a:pt x="9149393" y="9084788"/>
                  <a:pt x="9169508" y="9108185"/>
                  <a:pt x="9169508" y="9137046"/>
                </a:cubicBezTo>
                <a:lnTo>
                  <a:pt x="9169508" y="913704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3265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Freeform 1430"> 
				</p:cNvPr>
          <p:cNvSpPr/>
          <p:nvPr/>
        </p:nvSpPr>
        <p:spPr>
          <a:xfrm>
            <a:off x="5353050" y="1152525"/>
            <a:ext cx="1857375" cy="238125"/>
          </a:xfrm>
          <a:custGeom>
            <a:avLst/>
            <a:gdLst>
              <a:gd name="connsiteX0" fmla="*/ 11036 w 1857375"/>
              <a:gd name="connsiteY0" fmla="*/ 17106 h 238125"/>
              <a:gd name="connsiteX1" fmla="*/ 1865236 w 1857375"/>
              <a:gd name="connsiteY1" fmla="*/ 17106 h 238125"/>
              <a:gd name="connsiteX2" fmla="*/ 1865236 w 1857375"/>
              <a:gd name="connsiteY2" fmla="*/ 243700 h 238125"/>
              <a:gd name="connsiteX3" fmla="*/ 11036 w 1857375"/>
              <a:gd name="connsiteY3" fmla="*/ 243700 h 238125"/>
              <a:gd name="connsiteX4" fmla="*/ 11036 w 1857375"/>
              <a:gd name="connsiteY4" fmla="*/ 17106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75" h="238125">
                <a:moveTo>
                  <a:pt x="11036" y="17106"/>
                </a:moveTo>
                <a:lnTo>
                  <a:pt x="1865236" y="17106"/>
                </a:lnTo>
                <a:lnTo>
                  <a:pt x="1865236" y="243700"/>
                </a:lnTo>
                <a:lnTo>
                  <a:pt x="11036" y="243700"/>
                </a:lnTo>
                <a:lnTo>
                  <a:pt x="11036" y="17106"/>
                </a:lnTo>
                <a:close/>
              </a:path>
            </a:pathLst>
          </a:custGeom>
          <a:solidFill>
            <a:srgbClr val="bfbfb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Freeform 1431"> 
				</p:cNvPr>
          <p:cNvSpPr/>
          <p:nvPr/>
        </p:nvSpPr>
        <p:spPr>
          <a:xfrm>
            <a:off x="6000750" y="1381125"/>
            <a:ext cx="323850" cy="1181100"/>
          </a:xfrm>
          <a:custGeom>
            <a:avLst/>
            <a:gdLst>
              <a:gd name="connsiteX0" fmla="*/ 11409 w 323850"/>
              <a:gd name="connsiteY0" fmla="*/ 1183778 h 1181100"/>
              <a:gd name="connsiteX1" fmla="*/ 326115 w 323850"/>
              <a:gd name="connsiteY1" fmla="*/ 1080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 h="1181100">
                <a:moveTo>
                  <a:pt x="11409" y="1183778"/>
                </a:moveTo>
                <a:lnTo>
                  <a:pt x="326115" y="10806"/>
                </a:lnTo>
              </a:path>
            </a:pathLst>
          </a:custGeom>
          <a:ln w="9525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" name="Picture 143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9600"/>
          </a:xfrm>
          <a:prstGeom prst="rect">
            <a:avLst/>
          </a:prstGeom>
        </p:spPr>
      </p:pic>
      <p:pic>
        <p:nvPicPr>
          <p:cNvPr id="1434" name="Picture 143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435" name="Picture 143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2276475"/>
            <a:ext cx="7038975" cy="3295650"/>
          </a:xfrm>
          <a:prstGeom prst="rect">
            <a:avLst/>
          </a:prstGeom>
        </p:spPr>
      </p:pic>
      <p:sp>
        <p:nvSpPr>
          <p:cNvPr id="1435" name="TextBox 1435"/>
          <p:cNvSpPr txBox="1"/>
          <p:nvPr/>
        </p:nvSpPr>
        <p:spPr>
          <a:xfrm>
            <a:off x="445584" y="126623"/>
            <a:ext cx="4071902" cy="1799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1655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Interest-bearing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Debt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756">
              <a:lnSpc>
                <a:spcPts val="1815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Interest-bearing</a:t>
            </a:r>
          </a:p>
          <a:p>
            <a:pPr indent="346351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Debt</a:t>
            </a:r>
          </a:p>
          <a:p>
            <a:pPr indent="159016">
              <a:lnSpc>
                <a:spcPts val="119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65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34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6,000</a:t>
            </a:r>
          </a:p>
          <a:p>
            <a:pPr indent="961821">
              <a:lnSpc>
                <a:spcPts val="1967"/>
              </a:lnSpc>
            </a:pPr>
            <a:r>
              <a:rPr lang="en-US" altLang="zh-CN" sz="1018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40.2%</a:t>
            </a:r>
          </a:p>
        </p:txBody>
      </p:sp>
      <p:sp>
        <p:nvSpPr>
          <p:cNvPr id="1436" name="TextBox 1436"/>
          <p:cNvSpPr txBox="1"/>
          <p:nvPr/>
        </p:nvSpPr>
        <p:spPr>
          <a:xfrm>
            <a:off x="5979529" y="1227995"/>
            <a:ext cx="623341" cy="126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95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Debt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ratio*</a:t>
            </a:r>
          </a:p>
        </p:txBody>
      </p:sp>
      <p:sp>
        <p:nvSpPr>
          <p:cNvPr id="1437" name="TextBox 1437"/>
          <p:cNvSpPr txBox="1"/>
          <p:nvPr/>
        </p:nvSpPr>
        <p:spPr>
          <a:xfrm>
            <a:off x="8653235" y="1976773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40.0%</a:t>
            </a:r>
          </a:p>
        </p:txBody>
      </p:sp>
      <p:sp>
        <p:nvSpPr>
          <p:cNvPr id="1438" name="TextBox 1438"/>
          <p:cNvSpPr txBox="1"/>
          <p:nvPr/>
        </p:nvSpPr>
        <p:spPr>
          <a:xfrm>
            <a:off x="445584" y="2197057"/>
            <a:ext cx="330177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5,000</a:t>
            </a:r>
          </a:p>
        </p:txBody>
      </p:sp>
      <p:sp>
        <p:nvSpPr>
          <p:cNvPr id="1439" name="TextBox 1439"/>
          <p:cNvSpPr txBox="1"/>
          <p:nvPr/>
        </p:nvSpPr>
        <p:spPr>
          <a:xfrm>
            <a:off x="2697557" y="2139011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36.6%</a:t>
            </a:r>
          </a:p>
        </p:txBody>
      </p:sp>
      <p:sp>
        <p:nvSpPr>
          <p:cNvPr id="1440" name="TextBox 1440"/>
          <p:cNvSpPr txBox="1"/>
          <p:nvPr/>
        </p:nvSpPr>
        <p:spPr>
          <a:xfrm>
            <a:off x="3920591" y="2189888"/>
            <a:ext cx="330177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36.2%</a:t>
            </a:r>
          </a:p>
        </p:txBody>
      </p:sp>
      <p:sp>
        <p:nvSpPr>
          <p:cNvPr id="1441" name="TextBox 1441"/>
          <p:cNvSpPr txBox="1"/>
          <p:nvPr/>
        </p:nvSpPr>
        <p:spPr>
          <a:xfrm>
            <a:off x="5195830" y="2256015"/>
            <a:ext cx="330177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35.2%</a:t>
            </a:r>
          </a:p>
        </p:txBody>
      </p:sp>
      <p:sp>
        <p:nvSpPr>
          <p:cNvPr id="1442" name="TextBox 1442"/>
          <p:cNvSpPr txBox="1"/>
          <p:nvPr/>
        </p:nvSpPr>
        <p:spPr>
          <a:xfrm>
            <a:off x="6523268" y="2473185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32.9%</a:t>
            </a:r>
          </a:p>
        </p:txBody>
      </p:sp>
      <p:sp>
        <p:nvSpPr>
          <p:cNvPr id="1443" name="TextBox 1443"/>
          <p:cNvSpPr txBox="1"/>
          <p:nvPr/>
        </p:nvSpPr>
        <p:spPr>
          <a:xfrm>
            <a:off x="7798504" y="2506648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65fe"/>
                </a:solidFill>
                <a:latin typeface="Times New Roman" charset="0"/>
                <a:cs typeface="Times New Roman" charset="0"/>
              </a:rPr>
              <a:t>32.6%</a:t>
            </a:r>
          </a:p>
        </p:txBody>
      </p:sp>
      <p:sp>
        <p:nvSpPr>
          <p:cNvPr id="1444" name="TextBox 1444"/>
          <p:cNvSpPr txBox="1"/>
          <p:nvPr/>
        </p:nvSpPr>
        <p:spPr>
          <a:xfrm>
            <a:off x="445584" y="2857909"/>
            <a:ext cx="330177" cy="8004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03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3,000</a:t>
            </a:r>
          </a:p>
        </p:txBody>
      </p:sp>
      <p:sp>
        <p:nvSpPr>
          <p:cNvPr id="1445" name="TextBox 1445"/>
          <p:cNvSpPr txBox="1"/>
          <p:nvPr/>
        </p:nvSpPr>
        <p:spPr>
          <a:xfrm>
            <a:off x="8653235" y="2857909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30.0%</a:t>
            </a:r>
          </a:p>
        </p:txBody>
      </p:sp>
      <p:sp>
        <p:nvSpPr>
          <p:cNvPr id="1446" name="TextBox 1446"/>
          <p:cNvSpPr txBox="1"/>
          <p:nvPr/>
        </p:nvSpPr>
        <p:spPr>
          <a:xfrm>
            <a:off x="1263251" y="3660143"/>
            <a:ext cx="509118" cy="1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209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4,899.3</a:t>
            </a:r>
          </a:p>
        </p:txBody>
      </p:sp>
      <p:sp>
        <p:nvSpPr>
          <p:cNvPr id="1447" name="TextBox 1447"/>
          <p:cNvSpPr txBox="1"/>
          <p:nvPr/>
        </p:nvSpPr>
        <p:spPr>
          <a:xfrm>
            <a:off x="2538488" y="3821925"/>
            <a:ext cx="509118" cy="1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209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4,491.7</a:t>
            </a:r>
          </a:p>
        </p:txBody>
      </p:sp>
      <p:sp>
        <p:nvSpPr>
          <p:cNvPr id="1448" name="TextBox 1448"/>
          <p:cNvSpPr txBox="1"/>
          <p:nvPr/>
        </p:nvSpPr>
        <p:spPr>
          <a:xfrm>
            <a:off x="3806268" y="3775794"/>
            <a:ext cx="509118" cy="1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209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4,553.5</a:t>
            </a:r>
          </a:p>
        </p:txBody>
      </p:sp>
      <p:sp>
        <p:nvSpPr>
          <p:cNvPr id="1449" name="TextBox 1449"/>
          <p:cNvSpPr txBox="1"/>
          <p:nvPr/>
        </p:nvSpPr>
        <p:spPr>
          <a:xfrm>
            <a:off x="5111334" y="3848397"/>
            <a:ext cx="509118" cy="1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209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4,274.0</a:t>
            </a:r>
          </a:p>
        </p:txBody>
      </p:sp>
      <p:sp>
        <p:nvSpPr>
          <p:cNvPr id="1450" name="TextBox 1450"/>
          <p:cNvSpPr txBox="1"/>
          <p:nvPr/>
        </p:nvSpPr>
        <p:spPr>
          <a:xfrm>
            <a:off x="6371657" y="3914235"/>
            <a:ext cx="509117" cy="1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209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4,036.0</a:t>
            </a:r>
          </a:p>
        </p:txBody>
      </p:sp>
      <p:sp>
        <p:nvSpPr>
          <p:cNvPr id="1451" name="TextBox 1451"/>
          <p:cNvSpPr txBox="1"/>
          <p:nvPr/>
        </p:nvSpPr>
        <p:spPr>
          <a:xfrm>
            <a:off x="7661808" y="3907097"/>
            <a:ext cx="509117" cy="165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5"/>
              </a:lnSpc>
            </a:pPr>
            <a:r>
              <a:rPr lang="en-US" altLang="zh-CN" sz="1209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4,100.0</a:t>
            </a:r>
          </a:p>
        </p:txBody>
      </p:sp>
      <p:sp>
        <p:nvSpPr>
          <p:cNvPr id="1452" name="TextBox 1452"/>
          <p:cNvSpPr txBox="1"/>
          <p:nvPr/>
        </p:nvSpPr>
        <p:spPr>
          <a:xfrm>
            <a:off x="8653234" y="3739046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20.0%</a:t>
            </a:r>
          </a:p>
        </p:txBody>
      </p:sp>
      <p:sp>
        <p:nvSpPr>
          <p:cNvPr id="1453" name="TextBox 1453"/>
          <p:cNvSpPr txBox="1"/>
          <p:nvPr/>
        </p:nvSpPr>
        <p:spPr>
          <a:xfrm>
            <a:off x="445584" y="4179614"/>
            <a:ext cx="330177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2,000</a:t>
            </a:r>
          </a:p>
        </p:txBody>
      </p:sp>
      <p:sp>
        <p:nvSpPr>
          <p:cNvPr id="1454" name="TextBox 1454"/>
          <p:cNvSpPr txBox="1"/>
          <p:nvPr/>
        </p:nvSpPr>
        <p:spPr>
          <a:xfrm>
            <a:off x="8653234" y="4620182"/>
            <a:ext cx="330178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10.0%</a:t>
            </a:r>
          </a:p>
        </p:txBody>
      </p:sp>
      <p:sp>
        <p:nvSpPr>
          <p:cNvPr id="1455" name="TextBox 1455"/>
          <p:cNvSpPr txBox="1"/>
          <p:nvPr/>
        </p:nvSpPr>
        <p:spPr>
          <a:xfrm>
            <a:off x="445584" y="4840467"/>
            <a:ext cx="330177" cy="8004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2378">
              <a:lnSpc>
                <a:spcPts val="1203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1456" name="TextBox 1456"/>
          <p:cNvSpPr txBox="1"/>
          <p:nvPr/>
        </p:nvSpPr>
        <p:spPr>
          <a:xfrm>
            <a:off x="8653234" y="5501320"/>
            <a:ext cx="255244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0.0%</a:t>
            </a:r>
          </a:p>
        </p:txBody>
      </p:sp>
      <p:sp>
        <p:nvSpPr>
          <p:cNvPr id="1457" name="TextBox 1457"/>
          <p:cNvSpPr txBox="1"/>
          <p:nvPr/>
        </p:nvSpPr>
        <p:spPr>
          <a:xfrm>
            <a:off x="1318954" y="5651152"/>
            <a:ext cx="450072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458" name="TextBox 1458"/>
          <p:cNvSpPr txBox="1"/>
          <p:nvPr/>
        </p:nvSpPr>
        <p:spPr>
          <a:xfrm>
            <a:off x="2594191" y="5651152"/>
            <a:ext cx="450072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459" name="TextBox 1459"/>
          <p:cNvSpPr txBox="1"/>
          <p:nvPr/>
        </p:nvSpPr>
        <p:spPr>
          <a:xfrm>
            <a:off x="3869428" y="5651152"/>
            <a:ext cx="450071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460" name="TextBox 1460"/>
          <p:cNvSpPr txBox="1"/>
          <p:nvPr/>
        </p:nvSpPr>
        <p:spPr>
          <a:xfrm>
            <a:off x="5144666" y="5651152"/>
            <a:ext cx="450071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461" name="TextBox 1461"/>
          <p:cNvSpPr txBox="1"/>
          <p:nvPr/>
        </p:nvSpPr>
        <p:spPr>
          <a:xfrm>
            <a:off x="6419902" y="5651152"/>
            <a:ext cx="450072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462" name="TextBox 1462"/>
          <p:cNvSpPr txBox="1"/>
          <p:nvPr/>
        </p:nvSpPr>
        <p:spPr>
          <a:xfrm>
            <a:off x="7662818" y="5651152"/>
            <a:ext cx="514236" cy="1396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99"/>
              </a:lnSpc>
            </a:pPr>
            <a:r>
              <a:rPr lang="en-US" altLang="zh-CN" sz="1018" dirty="0" smtClean="0">
                <a:solidFill>
                  <a:srgbClr val="323232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1463" name="TextBox 1463"/>
          <p:cNvSpPr txBox="1"/>
          <p:nvPr/>
        </p:nvSpPr>
        <p:spPr>
          <a:xfrm>
            <a:off x="333670" y="5924778"/>
            <a:ext cx="1048471" cy="2712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860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(Fiscal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31)</a:t>
            </a:r>
          </a:p>
        </p:txBody>
      </p:sp>
      <p:sp>
        <p:nvSpPr>
          <p:cNvPr id="1464" name="TextBox 1464"/>
          <p:cNvSpPr txBox="1"/>
          <p:nvPr/>
        </p:nvSpPr>
        <p:spPr>
          <a:xfrm>
            <a:off x="1737752" y="5997017"/>
            <a:ext cx="5443007" cy="1644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94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Interest-bearing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(Interest-bearing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debt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Shareholders’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equity)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1465" name="TextBox 1465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466" name="TextBox 1466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467" name="TextBox 1467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Freeform 1468"> 
				</p:cNvPr>
          <p:cNvSpPr/>
          <p:nvPr/>
        </p:nvSpPr>
        <p:spPr>
          <a:xfrm>
            <a:off x="38100" y="933450"/>
            <a:ext cx="9086850" cy="5715000"/>
          </a:xfrm>
          <a:custGeom>
            <a:avLst/>
            <a:gdLst>
              <a:gd name="connsiteX0" fmla="*/ 16971 w 9086850"/>
              <a:gd name="connsiteY0" fmla="*/ 11691 h 5715000"/>
              <a:gd name="connsiteX1" fmla="*/ 9090512 w 9086850"/>
              <a:gd name="connsiteY1" fmla="*/ 11691 h 5715000"/>
              <a:gd name="connsiteX2" fmla="*/ 9090512 w 9086850"/>
              <a:gd name="connsiteY2" fmla="*/ 5721647 h 5715000"/>
              <a:gd name="connsiteX3" fmla="*/ 16971 w 9086850"/>
              <a:gd name="connsiteY3" fmla="*/ 5721647 h 5715000"/>
              <a:gd name="connsiteX4" fmla="*/ 16971 w 9086850"/>
              <a:gd name="connsiteY4" fmla="*/ 11691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6850" h="5715000">
                <a:moveTo>
                  <a:pt x="16971" y="11691"/>
                </a:moveTo>
                <a:lnTo>
                  <a:pt x="9090512" y="11691"/>
                </a:lnTo>
                <a:lnTo>
                  <a:pt x="9090512" y="5721647"/>
                </a:lnTo>
                <a:lnTo>
                  <a:pt x="16971" y="5721647"/>
                </a:lnTo>
                <a:lnTo>
                  <a:pt x="16971" y="1169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Freeform 1469"> 
				</p:cNvPr>
          <p:cNvSpPr/>
          <p:nvPr/>
        </p:nvSpPr>
        <p:spPr>
          <a:xfrm>
            <a:off x="1323975" y="2295525"/>
            <a:ext cx="7210425" cy="9525"/>
          </a:xfrm>
          <a:custGeom>
            <a:avLst/>
            <a:gdLst>
              <a:gd name="connsiteX0" fmla="*/ 15231 w 7210425"/>
              <a:gd name="connsiteY0" fmla="*/ 12868 h 9525"/>
              <a:gd name="connsiteX1" fmla="*/ 7212559 w 7210425"/>
              <a:gd name="connsiteY1" fmla="*/ 128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10425" h="9525">
                <a:moveTo>
                  <a:pt x="15231" y="12868"/>
                </a:moveTo>
                <a:lnTo>
                  <a:pt x="7212559" y="12868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Freeform 1470"> 
				</p:cNvPr>
          <p:cNvSpPr/>
          <p:nvPr/>
        </p:nvSpPr>
        <p:spPr>
          <a:xfrm>
            <a:off x="1323975" y="4248150"/>
            <a:ext cx="7210425" cy="9525"/>
          </a:xfrm>
          <a:custGeom>
            <a:avLst/>
            <a:gdLst>
              <a:gd name="connsiteX0" fmla="*/ 15231 w 7210425"/>
              <a:gd name="connsiteY0" fmla="*/ 15898 h 9525"/>
              <a:gd name="connsiteX1" fmla="*/ 7212559 w 7210425"/>
              <a:gd name="connsiteY1" fmla="*/ 1589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10425" h="9525">
                <a:moveTo>
                  <a:pt x="15231" y="15898"/>
                </a:moveTo>
                <a:lnTo>
                  <a:pt x="7212559" y="15898"/>
                </a:lnTo>
              </a:path>
            </a:pathLst>
          </a:custGeom>
          <a:ln w="12700">
            <a:solidFill>
              <a:srgbClr val="bfbfb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Freeform 1471"> 
				</p:cNvPr>
          <p:cNvSpPr/>
          <p:nvPr/>
        </p:nvSpPr>
        <p:spPr>
          <a:xfrm>
            <a:off x="1323975" y="1504950"/>
            <a:ext cx="38100" cy="4724400"/>
          </a:xfrm>
          <a:custGeom>
            <a:avLst/>
            <a:gdLst>
              <a:gd name="connsiteX0" fmla="*/ 22920 w 38100"/>
              <a:gd name="connsiteY0" fmla="*/ 4707616 h 4724400"/>
              <a:gd name="connsiteX1" fmla="*/ 22920 w 38100"/>
              <a:gd name="connsiteY1" fmla="*/ 25463 h 47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24400">
                <a:moveTo>
                  <a:pt x="22920" y="4707616"/>
                </a:moveTo>
                <a:lnTo>
                  <a:pt x="22920" y="25463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Freeform 1472"> 
				</p:cNvPr>
          <p:cNvSpPr/>
          <p:nvPr/>
        </p:nvSpPr>
        <p:spPr>
          <a:xfrm>
            <a:off x="1323975" y="2295525"/>
            <a:ext cx="85725" cy="38100"/>
          </a:xfrm>
          <a:custGeom>
            <a:avLst/>
            <a:gdLst>
              <a:gd name="connsiteX0" fmla="*/ 22920 w 85725"/>
              <a:gd name="connsiteY0" fmla="*/ 20005 h 38100"/>
              <a:gd name="connsiteX1" fmla="*/ 69057 w 85725"/>
              <a:gd name="connsiteY1" fmla="*/ 2000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8100">
                <a:moveTo>
                  <a:pt x="22920" y="20005"/>
                </a:moveTo>
                <a:lnTo>
                  <a:pt x="69057" y="2000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Freeform 1473"> 
				</p:cNvPr>
          <p:cNvSpPr/>
          <p:nvPr/>
        </p:nvSpPr>
        <p:spPr>
          <a:xfrm>
            <a:off x="1323975" y="4229100"/>
            <a:ext cx="85725" cy="38100"/>
          </a:xfrm>
          <a:custGeom>
            <a:avLst/>
            <a:gdLst>
              <a:gd name="connsiteX0" fmla="*/ 22920 w 85725"/>
              <a:gd name="connsiteY0" fmla="*/ 27810 h 38100"/>
              <a:gd name="connsiteX1" fmla="*/ 69057 w 85725"/>
              <a:gd name="connsiteY1" fmla="*/ 2781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8100">
                <a:moveTo>
                  <a:pt x="22920" y="27810"/>
                </a:moveTo>
                <a:lnTo>
                  <a:pt x="69057" y="2781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Freeform 1474"> 
				</p:cNvPr>
          <p:cNvSpPr/>
          <p:nvPr/>
        </p:nvSpPr>
        <p:spPr>
          <a:xfrm>
            <a:off x="1323975" y="6191250"/>
            <a:ext cx="85725" cy="38100"/>
          </a:xfrm>
          <a:custGeom>
            <a:avLst/>
            <a:gdLst>
              <a:gd name="connsiteX0" fmla="*/ 22920 w 85725"/>
              <a:gd name="connsiteY0" fmla="*/ 21315 h 38100"/>
              <a:gd name="connsiteX1" fmla="*/ 69057 w 85725"/>
              <a:gd name="connsiteY1" fmla="*/ 2131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38100">
                <a:moveTo>
                  <a:pt x="22920" y="21315"/>
                </a:moveTo>
                <a:lnTo>
                  <a:pt x="69057" y="2131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Freeform 1475"> 
				</p:cNvPr>
          <p:cNvSpPr/>
          <p:nvPr/>
        </p:nvSpPr>
        <p:spPr>
          <a:xfrm>
            <a:off x="1323975" y="6191250"/>
            <a:ext cx="7219950" cy="38100"/>
          </a:xfrm>
          <a:custGeom>
            <a:avLst/>
            <a:gdLst>
              <a:gd name="connsiteX0" fmla="*/ 22920 w 7219950"/>
              <a:gd name="connsiteY0" fmla="*/ 21315 h 38100"/>
              <a:gd name="connsiteX1" fmla="*/ 7204869 w 7219950"/>
              <a:gd name="connsiteY1" fmla="*/ 21315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19950" h="38100">
                <a:moveTo>
                  <a:pt x="22920" y="21315"/>
                </a:moveTo>
                <a:lnTo>
                  <a:pt x="7204869" y="21315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Freeform 1476"> 
				</p:cNvPr>
          <p:cNvSpPr/>
          <p:nvPr/>
        </p:nvSpPr>
        <p:spPr>
          <a:xfrm>
            <a:off x="8505825" y="6143625"/>
            <a:ext cx="38100" cy="85725"/>
          </a:xfrm>
          <a:custGeom>
            <a:avLst/>
            <a:gdLst>
              <a:gd name="connsiteX0" fmla="*/ 23019 w 38100"/>
              <a:gd name="connsiteY0" fmla="*/ 26115 h 85725"/>
              <a:gd name="connsiteX1" fmla="*/ 23019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3019" y="26115"/>
                </a:moveTo>
                <a:lnTo>
                  <a:pt x="23019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Freeform 1477"> 
				</p:cNvPr>
          <p:cNvSpPr/>
          <p:nvPr/>
        </p:nvSpPr>
        <p:spPr>
          <a:xfrm>
            <a:off x="7305675" y="6143625"/>
            <a:ext cx="38100" cy="85725"/>
          </a:xfrm>
          <a:custGeom>
            <a:avLst/>
            <a:gdLst>
              <a:gd name="connsiteX0" fmla="*/ 23614 w 38100"/>
              <a:gd name="connsiteY0" fmla="*/ 26115 h 85725"/>
              <a:gd name="connsiteX1" fmla="*/ 23614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3614" y="26115"/>
                </a:moveTo>
                <a:lnTo>
                  <a:pt x="23614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Freeform 1478"> 
				</p:cNvPr>
          <p:cNvSpPr/>
          <p:nvPr/>
        </p:nvSpPr>
        <p:spPr>
          <a:xfrm>
            <a:off x="6105525" y="6143625"/>
            <a:ext cx="38100" cy="85725"/>
          </a:xfrm>
          <a:custGeom>
            <a:avLst/>
            <a:gdLst>
              <a:gd name="connsiteX0" fmla="*/ 24210 w 38100"/>
              <a:gd name="connsiteY0" fmla="*/ 26115 h 85725"/>
              <a:gd name="connsiteX1" fmla="*/ 24210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4210" y="26115"/>
                </a:moveTo>
                <a:lnTo>
                  <a:pt x="24210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Freeform 1479"> 
				</p:cNvPr>
          <p:cNvSpPr/>
          <p:nvPr/>
        </p:nvSpPr>
        <p:spPr>
          <a:xfrm>
            <a:off x="4905375" y="6143625"/>
            <a:ext cx="38100" cy="85725"/>
          </a:xfrm>
          <a:custGeom>
            <a:avLst/>
            <a:gdLst>
              <a:gd name="connsiteX0" fmla="*/ 24805 w 38100"/>
              <a:gd name="connsiteY0" fmla="*/ 26115 h 85725"/>
              <a:gd name="connsiteX1" fmla="*/ 24805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4805" y="26115"/>
                </a:moveTo>
                <a:lnTo>
                  <a:pt x="24805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Freeform 1480"> 
				</p:cNvPr>
          <p:cNvSpPr/>
          <p:nvPr/>
        </p:nvSpPr>
        <p:spPr>
          <a:xfrm>
            <a:off x="3705225" y="6143625"/>
            <a:ext cx="38100" cy="85725"/>
          </a:xfrm>
          <a:custGeom>
            <a:avLst/>
            <a:gdLst>
              <a:gd name="connsiteX0" fmla="*/ 25400 w 38100"/>
              <a:gd name="connsiteY0" fmla="*/ 26115 h 85725"/>
              <a:gd name="connsiteX1" fmla="*/ 25400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5400" y="26115"/>
                </a:moveTo>
                <a:lnTo>
                  <a:pt x="25400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Freeform 1481"> 
				</p:cNvPr>
          <p:cNvSpPr/>
          <p:nvPr/>
        </p:nvSpPr>
        <p:spPr>
          <a:xfrm>
            <a:off x="2505075" y="6143625"/>
            <a:ext cx="38100" cy="85725"/>
          </a:xfrm>
          <a:custGeom>
            <a:avLst/>
            <a:gdLst>
              <a:gd name="connsiteX0" fmla="*/ 25996 w 38100"/>
              <a:gd name="connsiteY0" fmla="*/ 26115 h 85725"/>
              <a:gd name="connsiteX1" fmla="*/ 25996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5996" y="26115"/>
                </a:moveTo>
                <a:lnTo>
                  <a:pt x="25996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Freeform 1482"> 
				</p:cNvPr>
          <p:cNvSpPr/>
          <p:nvPr/>
        </p:nvSpPr>
        <p:spPr>
          <a:xfrm>
            <a:off x="1323975" y="6143625"/>
            <a:ext cx="38100" cy="85725"/>
          </a:xfrm>
          <a:custGeom>
            <a:avLst/>
            <a:gdLst>
              <a:gd name="connsiteX0" fmla="*/ 22920 w 38100"/>
              <a:gd name="connsiteY0" fmla="*/ 26115 h 85725"/>
              <a:gd name="connsiteX1" fmla="*/ 22920 w 38100"/>
              <a:gd name="connsiteY1" fmla="*/ 6894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85725">
                <a:moveTo>
                  <a:pt x="22920" y="26115"/>
                </a:moveTo>
                <a:lnTo>
                  <a:pt x="22920" y="68940"/>
                </a:lnTo>
              </a:path>
            </a:pathLst>
          </a:custGeom>
          <a:ln w="50800">
            <a:solidFill>
              <a:srgbClr val="32323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Freeform 1483"> 
				</p:cNvPr>
          <p:cNvSpPr/>
          <p:nvPr/>
        </p:nvSpPr>
        <p:spPr>
          <a:xfrm>
            <a:off x="4286250" y="895350"/>
            <a:ext cx="352425" cy="190500"/>
          </a:xfrm>
          <a:custGeom>
            <a:avLst/>
            <a:gdLst>
              <a:gd name="connsiteX0" fmla="*/ 13322 w 352425"/>
              <a:gd name="connsiteY0" fmla="*/ 13373 h 190500"/>
              <a:gd name="connsiteX1" fmla="*/ 356222 w 352425"/>
              <a:gd name="connsiteY1" fmla="*/ 13373 h 190500"/>
              <a:gd name="connsiteX2" fmla="*/ 356222 w 352425"/>
              <a:gd name="connsiteY2" fmla="*/ 194348 h 190500"/>
              <a:gd name="connsiteX3" fmla="*/ 13322 w 352425"/>
              <a:gd name="connsiteY3" fmla="*/ 194348 h 190500"/>
              <a:gd name="connsiteX4" fmla="*/ 13322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3322" y="13373"/>
                </a:moveTo>
                <a:lnTo>
                  <a:pt x="356222" y="13373"/>
                </a:lnTo>
                <a:lnTo>
                  <a:pt x="356222" y="194348"/>
                </a:lnTo>
                <a:lnTo>
                  <a:pt x="13322" y="194348"/>
                </a:lnTo>
                <a:lnTo>
                  <a:pt x="13322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fe98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Freeform 1484"> 
				</p:cNvPr>
          <p:cNvSpPr/>
          <p:nvPr/>
        </p:nvSpPr>
        <p:spPr>
          <a:xfrm>
            <a:off x="6867525" y="638175"/>
            <a:ext cx="352425" cy="190500"/>
          </a:xfrm>
          <a:custGeom>
            <a:avLst/>
            <a:gdLst>
              <a:gd name="connsiteX0" fmla="*/ 11265 w 352425"/>
              <a:gd name="connsiteY0" fmla="*/ 16421 h 190500"/>
              <a:gd name="connsiteX1" fmla="*/ 354165 w 352425"/>
              <a:gd name="connsiteY1" fmla="*/ 16421 h 190500"/>
              <a:gd name="connsiteX2" fmla="*/ 354165 w 352425"/>
              <a:gd name="connsiteY2" fmla="*/ 197396 h 190500"/>
              <a:gd name="connsiteX3" fmla="*/ 11265 w 352425"/>
              <a:gd name="connsiteY3" fmla="*/ 197396 h 190500"/>
              <a:gd name="connsiteX4" fmla="*/ 11265 w 352425"/>
              <a:gd name="connsiteY4" fmla="*/ 1642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1265" y="16421"/>
                </a:moveTo>
                <a:lnTo>
                  <a:pt x="354165" y="16421"/>
                </a:lnTo>
                <a:lnTo>
                  <a:pt x="354165" y="197396"/>
                </a:lnTo>
                <a:lnTo>
                  <a:pt x="11265" y="197396"/>
                </a:lnTo>
                <a:lnTo>
                  <a:pt x="11265" y="164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32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Freeform 1485"> 
				</p:cNvPr>
          <p:cNvSpPr/>
          <p:nvPr/>
        </p:nvSpPr>
        <p:spPr>
          <a:xfrm>
            <a:off x="6867525" y="866775"/>
            <a:ext cx="352425" cy="190500"/>
          </a:xfrm>
          <a:custGeom>
            <a:avLst/>
            <a:gdLst>
              <a:gd name="connsiteX0" fmla="*/ 13537 w 352425"/>
              <a:gd name="connsiteY0" fmla="*/ 13373 h 190500"/>
              <a:gd name="connsiteX1" fmla="*/ 356437 w 352425"/>
              <a:gd name="connsiteY1" fmla="*/ 13373 h 190500"/>
              <a:gd name="connsiteX2" fmla="*/ 356437 w 352425"/>
              <a:gd name="connsiteY2" fmla="*/ 194348 h 190500"/>
              <a:gd name="connsiteX3" fmla="*/ 13537 w 352425"/>
              <a:gd name="connsiteY3" fmla="*/ 194348 h 190500"/>
              <a:gd name="connsiteX4" fmla="*/ 13537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3537" y="13373"/>
                </a:moveTo>
                <a:lnTo>
                  <a:pt x="356437" y="13373"/>
                </a:lnTo>
                <a:lnTo>
                  <a:pt x="356437" y="194348"/>
                </a:lnTo>
                <a:lnTo>
                  <a:pt x="13537" y="194348"/>
                </a:lnTo>
                <a:lnTo>
                  <a:pt x="13537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f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Freeform 1486"> 
				</p:cNvPr>
          <p:cNvSpPr/>
          <p:nvPr/>
        </p:nvSpPr>
        <p:spPr>
          <a:xfrm>
            <a:off x="4286250" y="638175"/>
            <a:ext cx="352425" cy="190500"/>
          </a:xfrm>
          <a:custGeom>
            <a:avLst/>
            <a:gdLst>
              <a:gd name="connsiteX0" fmla="*/ 10465 w 352425"/>
              <a:gd name="connsiteY0" fmla="*/ 16421 h 190500"/>
              <a:gd name="connsiteX1" fmla="*/ 353365 w 352425"/>
              <a:gd name="connsiteY1" fmla="*/ 16421 h 190500"/>
              <a:gd name="connsiteX2" fmla="*/ 353365 w 352425"/>
              <a:gd name="connsiteY2" fmla="*/ 197396 h 190500"/>
              <a:gd name="connsiteX3" fmla="*/ 10465 w 352425"/>
              <a:gd name="connsiteY3" fmla="*/ 197396 h 190500"/>
              <a:gd name="connsiteX4" fmla="*/ 10465 w 352425"/>
              <a:gd name="connsiteY4" fmla="*/ 16421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0465" y="16421"/>
                </a:moveTo>
                <a:lnTo>
                  <a:pt x="353365" y="16421"/>
                </a:lnTo>
                <a:lnTo>
                  <a:pt x="353365" y="197396"/>
                </a:lnTo>
                <a:lnTo>
                  <a:pt x="10465" y="197396"/>
                </a:lnTo>
                <a:lnTo>
                  <a:pt x="10465" y="1642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0000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Freeform 1487"> 
				</p:cNvPr>
          <p:cNvSpPr/>
          <p:nvPr/>
        </p:nvSpPr>
        <p:spPr>
          <a:xfrm>
            <a:off x="4276725" y="1162050"/>
            <a:ext cx="352425" cy="190500"/>
          </a:xfrm>
          <a:custGeom>
            <a:avLst/>
            <a:gdLst>
              <a:gd name="connsiteX0" fmla="*/ 14909 w 352425"/>
              <a:gd name="connsiteY0" fmla="*/ 13373 h 190500"/>
              <a:gd name="connsiteX1" fmla="*/ 357809 w 352425"/>
              <a:gd name="connsiteY1" fmla="*/ 13373 h 190500"/>
              <a:gd name="connsiteX2" fmla="*/ 357809 w 352425"/>
              <a:gd name="connsiteY2" fmla="*/ 194348 h 190500"/>
              <a:gd name="connsiteX3" fmla="*/ 14909 w 352425"/>
              <a:gd name="connsiteY3" fmla="*/ 194348 h 190500"/>
              <a:gd name="connsiteX4" fmla="*/ 14909 w 352425"/>
              <a:gd name="connsiteY4" fmla="*/ 13373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190500">
                <a:moveTo>
                  <a:pt x="14909" y="13373"/>
                </a:moveTo>
                <a:lnTo>
                  <a:pt x="357809" y="13373"/>
                </a:lnTo>
                <a:lnTo>
                  <a:pt x="357809" y="194348"/>
                </a:lnTo>
                <a:lnTo>
                  <a:pt x="14909" y="194348"/>
                </a:lnTo>
                <a:lnTo>
                  <a:pt x="14909" y="1337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7f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9" name="Picture 148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490" name="Picture 149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491" name="Picture 149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1724025"/>
            <a:ext cx="6838950" cy="4495800"/>
          </a:xfrm>
          <a:prstGeom prst="rect">
            <a:avLst/>
          </a:prstGeom>
        </p:spPr>
      </p:pic>
      <p:pic>
        <p:nvPicPr>
          <p:cNvPr id="1492" name="Picture 149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5" y="904875"/>
            <a:ext cx="352425" cy="190500"/>
          </a:xfrm>
          <a:prstGeom prst="rect">
            <a:avLst/>
          </a:prstGeom>
        </p:spPr>
      </p:pic>
      <p:pic>
        <p:nvPicPr>
          <p:cNvPr id="1493" name="Picture 1493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050" y="647700"/>
            <a:ext cx="352425" cy="190500"/>
          </a:xfrm>
          <a:prstGeom prst="rect">
            <a:avLst/>
          </a:prstGeom>
        </p:spPr>
      </p:pic>
      <p:pic>
        <p:nvPicPr>
          <p:cNvPr id="1494" name="Picture 1494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50" y="876300"/>
            <a:ext cx="352425" cy="190500"/>
          </a:xfrm>
          <a:prstGeom prst="rect">
            <a:avLst/>
          </a:prstGeom>
        </p:spPr>
      </p:pic>
      <p:pic>
        <p:nvPicPr>
          <p:cNvPr id="1495" name="Picture 1495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775" y="647700"/>
            <a:ext cx="352425" cy="190500"/>
          </a:xfrm>
          <a:prstGeom prst="rect">
            <a:avLst/>
          </a:prstGeom>
        </p:spPr>
      </p:pic>
      <p:pic>
        <p:nvPicPr>
          <p:cNvPr id="1496" name="Picture 1496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0" y="1171575"/>
            <a:ext cx="352425" cy="190500"/>
          </a:xfrm>
          <a:prstGeom prst="rect">
            <a:avLst/>
          </a:prstGeom>
        </p:spPr>
      </p:pic>
      <p:sp>
        <p:nvSpPr>
          <p:cNvPr id="1496" name="TextBox 1496"/>
          <p:cNvSpPr txBox="1"/>
          <p:nvPr/>
        </p:nvSpPr>
        <p:spPr>
          <a:xfrm>
            <a:off x="777240" y="106505"/>
            <a:ext cx="3868259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Employees</a:t>
            </a:r>
          </a:p>
        </p:txBody>
      </p:sp>
      <p:sp>
        <p:nvSpPr>
          <p:cNvPr id="1497" name="TextBox 1497"/>
          <p:cNvSpPr txBox="1"/>
          <p:nvPr/>
        </p:nvSpPr>
        <p:spPr>
          <a:xfrm>
            <a:off x="721338" y="1097666"/>
            <a:ext cx="1196737" cy="302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of</a:t>
            </a:r>
          </a:p>
          <a:p>
            <a:pPr indent="27284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employees</a:t>
            </a:r>
          </a:p>
        </p:txBody>
      </p:sp>
      <p:sp>
        <p:nvSpPr>
          <p:cNvPr id="1498" name="TextBox 1498"/>
          <p:cNvSpPr txBox="1"/>
          <p:nvPr/>
        </p:nvSpPr>
        <p:spPr>
          <a:xfrm>
            <a:off x="4677157" y="675564"/>
            <a:ext cx="2049671" cy="6525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94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0">
              <a:lnSpc>
                <a:spcPts val="144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international</a:t>
            </a:r>
          </a:p>
          <a:p>
            <a:pPr indent="70076">
              <a:lnSpc>
                <a:spcPts val="112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2775">
              <a:lnSpc>
                <a:spcPts val="14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499" name="TextBox 1499"/>
          <p:cNvSpPr txBox="1"/>
          <p:nvPr/>
        </p:nvSpPr>
        <p:spPr>
          <a:xfrm>
            <a:off x="7260216" y="670503"/>
            <a:ext cx="1812750" cy="3642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5093">
              <a:lnSpc>
                <a:spcPts val="17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</p:txBody>
      </p:sp>
      <p:sp>
        <p:nvSpPr>
          <p:cNvPr id="1500" name="TextBox 1500"/>
          <p:cNvSpPr txBox="1"/>
          <p:nvPr/>
        </p:nvSpPr>
        <p:spPr>
          <a:xfrm>
            <a:off x="4045049" y="1662422"/>
            <a:ext cx="60943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222,150</a:t>
            </a:r>
          </a:p>
        </p:txBody>
      </p:sp>
      <p:sp>
        <p:nvSpPr>
          <p:cNvPr id="1501" name="TextBox 1501"/>
          <p:cNvSpPr txBox="1"/>
          <p:nvPr/>
        </p:nvSpPr>
        <p:spPr>
          <a:xfrm>
            <a:off x="5240610" y="1589304"/>
            <a:ext cx="60943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226,650</a:t>
            </a:r>
          </a:p>
        </p:txBody>
      </p:sp>
      <p:sp>
        <p:nvSpPr>
          <p:cNvPr id="1502" name="TextBox 1502"/>
          <p:cNvSpPr txBox="1"/>
          <p:nvPr/>
        </p:nvSpPr>
        <p:spPr>
          <a:xfrm>
            <a:off x="6426645" y="1556506"/>
            <a:ext cx="60943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227,150</a:t>
            </a:r>
          </a:p>
        </p:txBody>
      </p:sp>
      <p:sp>
        <p:nvSpPr>
          <p:cNvPr id="1503" name="TextBox 1503"/>
          <p:cNvSpPr txBox="1"/>
          <p:nvPr/>
        </p:nvSpPr>
        <p:spPr>
          <a:xfrm>
            <a:off x="7650782" y="1567539"/>
            <a:ext cx="60943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226,750</a:t>
            </a:r>
          </a:p>
        </p:txBody>
      </p:sp>
      <p:sp>
        <p:nvSpPr>
          <p:cNvPr id="1504" name="TextBox 1504"/>
          <p:cNvSpPr txBox="1"/>
          <p:nvPr/>
        </p:nvSpPr>
        <p:spPr>
          <a:xfrm>
            <a:off x="556008" y="2228174"/>
            <a:ext cx="659738" cy="1570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6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200,000</a:t>
            </a:r>
          </a:p>
        </p:txBody>
      </p:sp>
      <p:sp>
        <p:nvSpPr>
          <p:cNvPr id="1505" name="TextBox 1505"/>
          <p:cNvSpPr txBox="1"/>
          <p:nvPr/>
        </p:nvSpPr>
        <p:spPr>
          <a:xfrm>
            <a:off x="1636017" y="2099028"/>
            <a:ext cx="60943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198,550</a:t>
            </a:r>
          </a:p>
        </p:txBody>
      </p:sp>
      <p:sp>
        <p:nvSpPr>
          <p:cNvPr id="1506" name="TextBox 1506"/>
          <p:cNvSpPr txBox="1"/>
          <p:nvPr/>
        </p:nvSpPr>
        <p:spPr>
          <a:xfrm>
            <a:off x="2826245" y="2166479"/>
            <a:ext cx="609433" cy="1524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65"/>
                </a:solidFill>
                <a:latin typeface="Times New Roman" charset="0"/>
                <a:cs typeface="Times New Roman" charset="0"/>
              </a:rPr>
              <a:t>196,900</a:t>
            </a:r>
          </a:p>
        </p:txBody>
      </p:sp>
      <p:sp>
        <p:nvSpPr>
          <p:cNvPr id="1507" name="TextBox 1507"/>
          <p:cNvSpPr txBox="1"/>
          <p:nvPr/>
        </p:nvSpPr>
        <p:spPr>
          <a:xfrm>
            <a:off x="5183571" y="2564703"/>
            <a:ext cx="663735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88,300</a:t>
            </a:r>
          </a:p>
        </p:txBody>
      </p:sp>
      <p:sp>
        <p:nvSpPr>
          <p:cNvPr id="1508" name="TextBox 1508"/>
          <p:cNvSpPr txBox="1"/>
          <p:nvPr/>
        </p:nvSpPr>
        <p:spPr>
          <a:xfrm>
            <a:off x="6391841" y="2449701"/>
            <a:ext cx="663735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81,300</a:t>
            </a:r>
          </a:p>
        </p:txBody>
      </p:sp>
      <p:sp>
        <p:nvSpPr>
          <p:cNvPr id="1509" name="TextBox 1509"/>
          <p:cNvSpPr txBox="1"/>
          <p:nvPr/>
        </p:nvSpPr>
        <p:spPr>
          <a:xfrm>
            <a:off x="7598756" y="2428241"/>
            <a:ext cx="663736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75,550</a:t>
            </a:r>
          </a:p>
        </p:txBody>
      </p:sp>
      <p:sp>
        <p:nvSpPr>
          <p:cNvPr id="1510" name="TextBox 1510"/>
          <p:cNvSpPr txBox="1"/>
          <p:nvPr/>
        </p:nvSpPr>
        <p:spPr>
          <a:xfrm>
            <a:off x="3989688" y="2719013"/>
            <a:ext cx="663735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94,350</a:t>
            </a:r>
          </a:p>
        </p:txBody>
      </p:sp>
      <p:sp>
        <p:nvSpPr>
          <p:cNvPr id="1511" name="TextBox 1511"/>
          <p:cNvSpPr txBox="1"/>
          <p:nvPr/>
        </p:nvSpPr>
        <p:spPr>
          <a:xfrm>
            <a:off x="1526021" y="3280866"/>
            <a:ext cx="786689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106,500</a:t>
            </a:r>
          </a:p>
        </p:txBody>
      </p:sp>
      <p:sp>
        <p:nvSpPr>
          <p:cNvPr id="1512" name="TextBox 1512"/>
          <p:cNvSpPr txBox="1"/>
          <p:nvPr/>
        </p:nvSpPr>
        <p:spPr>
          <a:xfrm>
            <a:off x="2758132" y="3259812"/>
            <a:ext cx="786689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100,600</a:t>
            </a:r>
          </a:p>
        </p:txBody>
      </p:sp>
      <p:sp>
        <p:nvSpPr>
          <p:cNvPr id="1513" name="TextBox 1513"/>
          <p:cNvSpPr txBox="1"/>
          <p:nvPr/>
        </p:nvSpPr>
        <p:spPr>
          <a:xfrm>
            <a:off x="5177523" y="3720733"/>
            <a:ext cx="663735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31,150</a:t>
            </a:r>
          </a:p>
        </p:txBody>
      </p:sp>
      <p:sp>
        <p:nvSpPr>
          <p:cNvPr id="1514" name="TextBox 1514"/>
          <p:cNvSpPr txBox="1"/>
          <p:nvPr/>
        </p:nvSpPr>
        <p:spPr>
          <a:xfrm>
            <a:off x="6388214" y="3592382"/>
            <a:ext cx="663735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33,450</a:t>
            </a:r>
          </a:p>
        </p:txBody>
      </p:sp>
      <p:sp>
        <p:nvSpPr>
          <p:cNvPr id="1515" name="TextBox 1515"/>
          <p:cNvSpPr txBox="1"/>
          <p:nvPr/>
        </p:nvSpPr>
        <p:spPr>
          <a:xfrm>
            <a:off x="7580784" y="3524216"/>
            <a:ext cx="663736" cy="1855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35,900</a:t>
            </a:r>
          </a:p>
        </p:txBody>
      </p:sp>
      <p:sp>
        <p:nvSpPr>
          <p:cNvPr id="1516" name="TextBox 1516"/>
          <p:cNvSpPr txBox="1"/>
          <p:nvPr/>
        </p:nvSpPr>
        <p:spPr>
          <a:xfrm>
            <a:off x="388852" y="4179077"/>
            <a:ext cx="1069162" cy="2342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7156">
              <a:lnSpc>
                <a:spcPts val="1236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18746">
              <a:lnSpc>
                <a:spcPts val="1361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  <a:p>
            <a:pPr indent="0">
              <a:lnSpc>
                <a:spcPts val="1850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Year/month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517" name="TextBox 1517"/>
          <p:cNvSpPr txBox="1"/>
          <p:nvPr/>
        </p:nvSpPr>
        <p:spPr>
          <a:xfrm>
            <a:off x="1559872" y="4456426"/>
            <a:ext cx="709230" cy="19939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11">
              <a:lnSpc>
                <a:spcPts val="1461"/>
              </a:lnSpc>
            </a:pPr>
            <a:r>
              <a:rPr lang="en-US" altLang="zh-CN" sz="151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13,900</a:t>
            </a:r>
          </a:p>
          <a:p>
            <a:pPr indent="0">
              <a:lnSpc>
                <a:spcPts val="2392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21,850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495">
              <a:lnSpc>
                <a:spcPts val="2418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31,250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495">
              <a:lnSpc>
                <a:spcPts val="2324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25,050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794">
              <a:lnSpc>
                <a:spcPts val="2103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2009/3</a:t>
            </a:r>
          </a:p>
        </p:txBody>
      </p:sp>
      <p:sp>
        <p:nvSpPr>
          <p:cNvPr id="1518" name="TextBox 1518"/>
          <p:cNvSpPr txBox="1"/>
          <p:nvPr/>
        </p:nvSpPr>
        <p:spPr>
          <a:xfrm>
            <a:off x="2756146" y="4350713"/>
            <a:ext cx="711634" cy="2099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13">
              <a:lnSpc>
                <a:spcPts val="1461"/>
              </a:lnSpc>
            </a:pPr>
            <a:r>
              <a:rPr lang="en-US" altLang="zh-CN" sz="151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14,200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52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22,300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899">
              <a:lnSpc>
                <a:spcPts val="1606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34,550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7899">
              <a:lnSpc>
                <a:spcPts val="1593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25,250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198">
              <a:lnSpc>
                <a:spcPts val="2119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2010/3</a:t>
            </a:r>
          </a:p>
        </p:txBody>
      </p:sp>
      <p:sp>
        <p:nvSpPr>
          <p:cNvPr id="1519" name="TextBox 1519"/>
          <p:cNvSpPr txBox="1"/>
          <p:nvPr/>
        </p:nvSpPr>
        <p:spPr>
          <a:xfrm>
            <a:off x="3966836" y="3903618"/>
            <a:ext cx="699623" cy="25467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29,350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411">
              <a:lnSpc>
                <a:spcPts val="1912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22,950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887">
              <a:lnSpc>
                <a:spcPts val="174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50,000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887">
              <a:lnSpc>
                <a:spcPts val="1798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25,500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0186">
              <a:lnSpc>
                <a:spcPts val="2138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2011/3</a:t>
            </a:r>
          </a:p>
        </p:txBody>
      </p:sp>
      <p:sp>
        <p:nvSpPr>
          <p:cNvPr id="1520" name="TextBox 1520"/>
          <p:cNvSpPr txBox="1"/>
          <p:nvPr/>
        </p:nvSpPr>
        <p:spPr>
          <a:xfrm>
            <a:off x="5177523" y="4233330"/>
            <a:ext cx="687614" cy="22170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23,300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78">
              <a:lnSpc>
                <a:spcPts val="2432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58,650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878">
              <a:lnSpc>
                <a:spcPts val="2444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25,250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177">
              <a:lnSpc>
                <a:spcPts val="2119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2012/3</a:t>
            </a:r>
          </a:p>
        </p:txBody>
      </p:sp>
      <p:sp>
        <p:nvSpPr>
          <p:cNvPr id="1521" name="TextBox 1521"/>
          <p:cNvSpPr txBox="1"/>
          <p:nvPr/>
        </p:nvSpPr>
        <p:spPr>
          <a:xfrm>
            <a:off x="6373801" y="4155802"/>
            <a:ext cx="690014" cy="22945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23,900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278">
              <a:lnSpc>
                <a:spcPts val="1543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61,350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278">
              <a:lnSpc>
                <a:spcPts val="1797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27,150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576">
              <a:lnSpc>
                <a:spcPts val="1265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2013/3</a:t>
            </a:r>
          </a:p>
        </p:txBody>
      </p:sp>
      <p:sp>
        <p:nvSpPr>
          <p:cNvPr id="1522" name="TextBox 1522"/>
          <p:cNvSpPr txBox="1"/>
          <p:nvPr/>
        </p:nvSpPr>
        <p:spPr>
          <a:xfrm>
            <a:off x="7578818" y="4097364"/>
            <a:ext cx="705949" cy="23530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668">
              <a:lnSpc>
                <a:spcPts val="1461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24,150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745">
              <a:lnSpc>
                <a:spcPts val="1817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64,350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938">
              <a:lnSpc>
                <a:spcPts val="2010"/>
              </a:lnSpc>
            </a:pPr>
            <a:r>
              <a:rPr lang="en-US" altLang="zh-CN" sz="1516" dirty="0" smtClean="0">
                <a:solidFill>
                  <a:srgbClr val="fefefe"/>
                </a:solidFill>
                <a:latin typeface="Times New Roman" charset="0"/>
                <a:cs typeface="Times New Roman" charset="0"/>
              </a:rPr>
              <a:t>26,800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238"/>
              </a:lnSpc>
            </a:pPr>
            <a:r>
              <a:rPr lang="en-US" altLang="zh-CN" sz="128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2014/3E</a:t>
            </a:r>
          </a:p>
        </p:txBody>
      </p:sp>
      <p:sp>
        <p:nvSpPr>
          <p:cNvPr id="1523" name="TextBox 1523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524" name="TextBox 1524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525" name="TextBox 1525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Freeform 1526"> 
				</p:cNvPr>
          <p:cNvSpPr/>
          <p:nvPr/>
        </p:nvSpPr>
        <p:spPr>
          <a:xfrm>
            <a:off x="1095375" y="1152525"/>
            <a:ext cx="7820025" cy="9525"/>
          </a:xfrm>
          <a:custGeom>
            <a:avLst/>
            <a:gdLst>
              <a:gd name="connsiteX0" fmla="*/ 10061 w 7820025"/>
              <a:gd name="connsiteY0" fmla="*/ 15422 h 9525"/>
              <a:gd name="connsiteX1" fmla="*/ 7820790 w 7820025"/>
              <a:gd name="connsiteY1" fmla="*/ 1542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0025" h="9525">
                <a:moveTo>
                  <a:pt x="10061" y="15422"/>
                </a:moveTo>
                <a:lnTo>
                  <a:pt x="7820790" y="154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Freeform 1527"> 
				</p:cNvPr>
          <p:cNvSpPr/>
          <p:nvPr/>
        </p:nvSpPr>
        <p:spPr>
          <a:xfrm>
            <a:off x="1095375" y="2209800"/>
            <a:ext cx="7820025" cy="9525"/>
          </a:xfrm>
          <a:custGeom>
            <a:avLst/>
            <a:gdLst>
              <a:gd name="connsiteX0" fmla="*/ 10061 w 7820025"/>
              <a:gd name="connsiteY0" fmla="*/ 14507 h 9525"/>
              <a:gd name="connsiteX1" fmla="*/ 7820790 w 7820025"/>
              <a:gd name="connsiteY1" fmla="*/ 145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0025" h="9525">
                <a:moveTo>
                  <a:pt x="10061" y="14507"/>
                </a:moveTo>
                <a:lnTo>
                  <a:pt x="7820790" y="145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Freeform 1528"> 
				</p:cNvPr>
          <p:cNvSpPr/>
          <p:nvPr/>
        </p:nvSpPr>
        <p:spPr>
          <a:xfrm>
            <a:off x="1095375" y="3248025"/>
            <a:ext cx="7820025" cy="9525"/>
          </a:xfrm>
          <a:custGeom>
            <a:avLst/>
            <a:gdLst>
              <a:gd name="connsiteX0" fmla="*/ 10061 w 7820025"/>
              <a:gd name="connsiteY0" fmla="*/ 15874 h 9525"/>
              <a:gd name="connsiteX1" fmla="*/ 7820790 w 7820025"/>
              <a:gd name="connsiteY1" fmla="*/ 158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0025" h="9525">
                <a:moveTo>
                  <a:pt x="10061" y="15874"/>
                </a:moveTo>
                <a:lnTo>
                  <a:pt x="7820790" y="158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Freeform 1529"> 
				</p:cNvPr>
          <p:cNvSpPr/>
          <p:nvPr/>
        </p:nvSpPr>
        <p:spPr>
          <a:xfrm>
            <a:off x="1095375" y="4305300"/>
            <a:ext cx="7820025" cy="9525"/>
          </a:xfrm>
          <a:custGeom>
            <a:avLst/>
            <a:gdLst>
              <a:gd name="connsiteX0" fmla="*/ 10061 w 7820025"/>
              <a:gd name="connsiteY0" fmla="*/ 14959 h 9525"/>
              <a:gd name="connsiteX1" fmla="*/ 7820790 w 7820025"/>
              <a:gd name="connsiteY1" fmla="*/ 149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0025" h="9525">
                <a:moveTo>
                  <a:pt x="10061" y="14959"/>
                </a:moveTo>
                <a:lnTo>
                  <a:pt x="7820790" y="1495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Freeform 1530"> 
				</p:cNvPr>
          <p:cNvSpPr/>
          <p:nvPr/>
        </p:nvSpPr>
        <p:spPr>
          <a:xfrm>
            <a:off x="1095375" y="5362575"/>
            <a:ext cx="7820025" cy="9525"/>
          </a:xfrm>
          <a:custGeom>
            <a:avLst/>
            <a:gdLst>
              <a:gd name="connsiteX0" fmla="*/ 10061 w 7820025"/>
              <a:gd name="connsiteY0" fmla="*/ 14044 h 9525"/>
              <a:gd name="connsiteX1" fmla="*/ 7820790 w 7820025"/>
              <a:gd name="connsiteY1" fmla="*/ 140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20025" h="9525">
                <a:moveTo>
                  <a:pt x="10061" y="14044"/>
                </a:moveTo>
                <a:lnTo>
                  <a:pt x="7820790" y="140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Freeform 1531"> 
				</p:cNvPr>
          <p:cNvSpPr/>
          <p:nvPr/>
        </p:nvSpPr>
        <p:spPr>
          <a:xfrm>
            <a:off x="1095375" y="1152525"/>
            <a:ext cx="7820025" cy="4219575"/>
          </a:xfrm>
          <a:custGeom>
            <a:avLst/>
            <a:gdLst>
              <a:gd name="connsiteX0" fmla="*/ 10069 w 7820025"/>
              <a:gd name="connsiteY0" fmla="*/ 15417 h 4219575"/>
              <a:gd name="connsiteX1" fmla="*/ 7820798 w 7820025"/>
              <a:gd name="connsiteY1" fmla="*/ 15417 h 4219575"/>
              <a:gd name="connsiteX2" fmla="*/ 7820798 w 7820025"/>
              <a:gd name="connsiteY2" fmla="*/ 4224090 h 4219575"/>
              <a:gd name="connsiteX3" fmla="*/ 10069 w 7820025"/>
              <a:gd name="connsiteY3" fmla="*/ 4224090 h 4219575"/>
              <a:gd name="connsiteX4" fmla="*/ 10069 w 7820025"/>
              <a:gd name="connsiteY4" fmla="*/ 15417 h 421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0025" h="4219575">
                <a:moveTo>
                  <a:pt x="10069" y="15417"/>
                </a:moveTo>
                <a:lnTo>
                  <a:pt x="7820798" y="15417"/>
                </a:lnTo>
                <a:lnTo>
                  <a:pt x="7820798" y="4224090"/>
                </a:lnTo>
                <a:lnTo>
                  <a:pt x="10069" y="4224090"/>
                </a:lnTo>
                <a:lnTo>
                  <a:pt x="10069" y="1541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7f7f7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Freeform 1532"> 
				</p:cNvPr>
          <p:cNvSpPr/>
          <p:nvPr/>
        </p:nvSpPr>
        <p:spPr>
          <a:xfrm>
            <a:off x="1095375" y="1152525"/>
            <a:ext cx="9525" cy="4219575"/>
          </a:xfrm>
          <a:custGeom>
            <a:avLst/>
            <a:gdLst>
              <a:gd name="connsiteX0" fmla="*/ 10061 w 9525"/>
              <a:gd name="connsiteY0" fmla="*/ 4224094 h 4219575"/>
              <a:gd name="connsiteX1" fmla="*/ 10061 w 9525"/>
              <a:gd name="connsiteY1" fmla="*/ 15422 h 421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219575">
                <a:moveTo>
                  <a:pt x="10061" y="4224094"/>
                </a:moveTo>
                <a:lnTo>
                  <a:pt x="10061" y="154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 1533"> 
				</p:cNvPr>
          <p:cNvSpPr/>
          <p:nvPr/>
        </p:nvSpPr>
        <p:spPr>
          <a:xfrm>
            <a:off x="1095375" y="5362575"/>
            <a:ext cx="76200" cy="9525"/>
          </a:xfrm>
          <a:custGeom>
            <a:avLst/>
            <a:gdLst>
              <a:gd name="connsiteX0" fmla="*/ 10061 w 76200"/>
              <a:gd name="connsiteY0" fmla="*/ 14044 h 9525"/>
              <a:gd name="connsiteX1" fmla="*/ 77250 w 76200"/>
              <a:gd name="connsiteY1" fmla="*/ 1404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0061" y="14044"/>
                </a:moveTo>
                <a:lnTo>
                  <a:pt x="77250" y="140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Freeform 1534"> 
				</p:cNvPr>
          <p:cNvSpPr/>
          <p:nvPr/>
        </p:nvSpPr>
        <p:spPr>
          <a:xfrm>
            <a:off x="1095375" y="4305300"/>
            <a:ext cx="76200" cy="9525"/>
          </a:xfrm>
          <a:custGeom>
            <a:avLst/>
            <a:gdLst>
              <a:gd name="connsiteX0" fmla="*/ 10061 w 76200"/>
              <a:gd name="connsiteY0" fmla="*/ 14959 h 9525"/>
              <a:gd name="connsiteX1" fmla="*/ 77250 w 76200"/>
              <a:gd name="connsiteY1" fmla="*/ 149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0061" y="14959"/>
                </a:moveTo>
                <a:lnTo>
                  <a:pt x="77250" y="1495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Freeform 1535"> 
				</p:cNvPr>
          <p:cNvSpPr/>
          <p:nvPr/>
        </p:nvSpPr>
        <p:spPr>
          <a:xfrm>
            <a:off x="1095375" y="3248025"/>
            <a:ext cx="76200" cy="9525"/>
          </a:xfrm>
          <a:custGeom>
            <a:avLst/>
            <a:gdLst>
              <a:gd name="connsiteX0" fmla="*/ 10061 w 76200"/>
              <a:gd name="connsiteY0" fmla="*/ 15874 h 9525"/>
              <a:gd name="connsiteX1" fmla="*/ 77250 w 76200"/>
              <a:gd name="connsiteY1" fmla="*/ 15874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0061" y="15874"/>
                </a:moveTo>
                <a:lnTo>
                  <a:pt x="77250" y="158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Freeform 1536"> 
				</p:cNvPr>
          <p:cNvSpPr/>
          <p:nvPr/>
        </p:nvSpPr>
        <p:spPr>
          <a:xfrm>
            <a:off x="1095375" y="2209800"/>
            <a:ext cx="76200" cy="9525"/>
          </a:xfrm>
          <a:custGeom>
            <a:avLst/>
            <a:gdLst>
              <a:gd name="connsiteX0" fmla="*/ 10061 w 76200"/>
              <a:gd name="connsiteY0" fmla="*/ 14507 h 9525"/>
              <a:gd name="connsiteX1" fmla="*/ 77250 w 76200"/>
              <a:gd name="connsiteY1" fmla="*/ 1450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0061" y="14507"/>
                </a:moveTo>
                <a:lnTo>
                  <a:pt x="77250" y="145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Freeform 1537"> 
				</p:cNvPr>
          <p:cNvSpPr/>
          <p:nvPr/>
        </p:nvSpPr>
        <p:spPr>
          <a:xfrm>
            <a:off x="1095375" y="1152525"/>
            <a:ext cx="76200" cy="9525"/>
          </a:xfrm>
          <a:custGeom>
            <a:avLst/>
            <a:gdLst>
              <a:gd name="connsiteX0" fmla="*/ 10061 w 76200"/>
              <a:gd name="connsiteY0" fmla="*/ 15422 h 9525"/>
              <a:gd name="connsiteX1" fmla="*/ 77250 w 76200"/>
              <a:gd name="connsiteY1" fmla="*/ 1542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0061" y="15422"/>
                </a:moveTo>
                <a:lnTo>
                  <a:pt x="77250" y="154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Freeform 1538"> 
				</p:cNvPr>
          <p:cNvSpPr/>
          <p:nvPr/>
        </p:nvSpPr>
        <p:spPr>
          <a:xfrm>
            <a:off x="8067675" y="1162050"/>
            <a:ext cx="9525" cy="4162425"/>
          </a:xfrm>
          <a:custGeom>
            <a:avLst/>
            <a:gdLst>
              <a:gd name="connsiteX0" fmla="*/ 9525 w 9525"/>
              <a:gd name="connsiteY0" fmla="*/ 13370 h 4162425"/>
              <a:gd name="connsiteX1" fmla="*/ 9525 w 9525"/>
              <a:gd name="connsiteY1" fmla="*/ 416627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162425">
                <a:moveTo>
                  <a:pt x="9525" y="13370"/>
                </a:moveTo>
                <a:lnTo>
                  <a:pt x="9525" y="41662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0" name="Picture 154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47700"/>
          </a:xfrm>
          <a:prstGeom prst="rect">
            <a:avLst/>
          </a:prstGeom>
        </p:spPr>
      </p:pic>
      <p:pic>
        <p:nvPicPr>
          <p:cNvPr id="1541" name="Picture 154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542" name="Picture 154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1838325"/>
            <a:ext cx="7820025" cy="3543300"/>
          </a:xfrm>
          <a:prstGeom prst="rect">
            <a:avLst/>
          </a:prstGeom>
        </p:spPr>
      </p:pic>
      <p:pic>
        <p:nvPicPr>
          <p:cNvPr id="1543" name="Picture 1543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5" y="5410200"/>
            <a:ext cx="400050" cy="352425"/>
          </a:xfrm>
          <a:prstGeom prst="rect">
            <a:avLst/>
          </a:prstGeom>
        </p:spPr>
      </p:pic>
      <p:pic>
        <p:nvPicPr>
          <p:cNvPr id="1544" name="Picture 1544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900" y="5400675"/>
            <a:ext cx="400050" cy="352425"/>
          </a:xfrm>
          <a:prstGeom prst="rect">
            <a:avLst/>
          </a:prstGeom>
        </p:spPr>
      </p:pic>
      <p:pic>
        <p:nvPicPr>
          <p:cNvPr id="1545" name="Picture 1545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075" y="5400675"/>
            <a:ext cx="400050" cy="342900"/>
          </a:xfrm>
          <a:prstGeom prst="rect">
            <a:avLst/>
          </a:prstGeom>
        </p:spPr>
      </p:pic>
      <p:pic>
        <p:nvPicPr>
          <p:cNvPr id="1546" name="Picture 1546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150" y="5400675"/>
            <a:ext cx="400050" cy="352425"/>
          </a:xfrm>
          <a:prstGeom prst="rect">
            <a:avLst/>
          </a:prstGeom>
        </p:spPr>
      </p:pic>
      <p:pic>
        <p:nvPicPr>
          <p:cNvPr id="1547" name="Picture 1547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125" y="5400675"/>
            <a:ext cx="400050" cy="352425"/>
          </a:xfrm>
          <a:prstGeom prst="rect">
            <a:avLst/>
          </a:prstGeom>
        </p:spPr>
      </p:pic>
      <p:pic>
        <p:nvPicPr>
          <p:cNvPr id="1548" name="Picture 1548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7750" y="5410200"/>
            <a:ext cx="400050" cy="352425"/>
          </a:xfrm>
          <a:prstGeom prst="rect">
            <a:avLst/>
          </a:prstGeom>
        </p:spPr>
      </p:pic>
      <p:sp>
        <p:nvSpPr>
          <p:cNvPr id="1548" name="TextBox 1548"/>
          <p:cNvSpPr txBox="1"/>
          <p:nvPr/>
        </p:nvSpPr>
        <p:spPr>
          <a:xfrm rot="5400000">
            <a:off x="4457971" y="6676371"/>
            <a:ext cx="209155" cy="198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61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</a:t>
            </a:r>
          </a:p>
        </p:txBody>
      </p:sp>
      <p:sp>
        <p:nvSpPr>
          <p:cNvPr id="1549" name="TextBox 1549"/>
          <p:cNvSpPr txBox="1"/>
          <p:nvPr/>
        </p:nvSpPr>
        <p:spPr>
          <a:xfrm rot="5400000">
            <a:off x="5003282" y="5631953"/>
            <a:ext cx="209155" cy="3170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9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Age</a:t>
            </a:r>
          </a:p>
        </p:txBody>
      </p:sp>
      <p:sp>
        <p:nvSpPr>
          <p:cNvPr id="1550" name="TextBox 1550"/>
          <p:cNvSpPr txBox="1"/>
          <p:nvPr/>
        </p:nvSpPr>
        <p:spPr>
          <a:xfrm rot="5400000">
            <a:off x="-653668" y="2780743"/>
            <a:ext cx="1754901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</a:t>
            </a:r>
          </a:p>
        </p:txBody>
      </p:sp>
      <p:sp>
        <p:nvSpPr>
          <p:cNvPr id="1551" name="TextBox 1551"/>
          <p:cNvSpPr txBox="1"/>
          <p:nvPr/>
        </p:nvSpPr>
        <p:spPr>
          <a:xfrm>
            <a:off x="384636" y="2343"/>
            <a:ext cx="5666237" cy="54944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2604">
              <a:lnSpc>
                <a:spcPts val="1872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Age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Employees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East,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</a:p>
          <a:p>
            <a:pPr indent="392604">
              <a:lnSpc>
                <a:spcPts val="1931"/>
              </a:lnSpc>
            </a:pP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“Outsourcing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Companies”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(As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596" dirty="0" smtClean="0">
                <a:solidFill>
                  <a:srgbClr val="fefefe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208"/>
              </a:lnSpc>
            </a:pPr>
            <a:r>
              <a:rPr lang="en-US" altLang="zh-CN" sz="172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8,000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2"/>
              </a:lnSpc>
            </a:pPr>
            <a:r>
              <a:rPr lang="en-US" altLang="zh-CN" sz="172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2"/>
              </a:lnSpc>
            </a:pPr>
            <a:r>
              <a:rPr lang="en-US" altLang="zh-CN" sz="172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312"/>
              </a:lnSpc>
            </a:pPr>
            <a:r>
              <a:rPr lang="en-US" altLang="zh-CN" sz="172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72605">
              <a:lnSpc>
                <a:spcPts val="2312"/>
              </a:lnSpc>
            </a:pPr>
            <a:r>
              <a:rPr lang="en-US" altLang="zh-CN" sz="172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1552" name="TextBox 1552"/>
          <p:cNvSpPr txBox="1"/>
          <p:nvPr/>
        </p:nvSpPr>
        <p:spPr>
          <a:xfrm>
            <a:off x="1601970" y="5509542"/>
            <a:ext cx="180626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</a:t>
            </a:r>
          </a:p>
        </p:txBody>
      </p:sp>
      <p:sp>
        <p:nvSpPr>
          <p:cNvPr id="1553" name="TextBox 1553"/>
          <p:cNvSpPr txBox="1"/>
          <p:nvPr/>
        </p:nvSpPr>
        <p:spPr>
          <a:xfrm>
            <a:off x="3122795" y="5496842"/>
            <a:ext cx="180625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30</a:t>
            </a:r>
          </a:p>
        </p:txBody>
      </p:sp>
      <p:sp>
        <p:nvSpPr>
          <p:cNvPr id="1554" name="TextBox 1554"/>
          <p:cNvSpPr txBox="1"/>
          <p:nvPr/>
        </p:nvSpPr>
        <p:spPr>
          <a:xfrm>
            <a:off x="4900795" y="5493667"/>
            <a:ext cx="180625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40</a:t>
            </a:r>
          </a:p>
        </p:txBody>
      </p:sp>
      <p:sp>
        <p:nvSpPr>
          <p:cNvPr id="1555" name="TextBox 1555"/>
          <p:cNvSpPr txBox="1"/>
          <p:nvPr/>
        </p:nvSpPr>
        <p:spPr>
          <a:xfrm>
            <a:off x="6640695" y="5500017"/>
            <a:ext cx="180626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50</a:t>
            </a:r>
          </a:p>
        </p:txBody>
      </p:sp>
      <p:sp>
        <p:nvSpPr>
          <p:cNvPr id="1556" name="TextBox 1556"/>
          <p:cNvSpPr txBox="1"/>
          <p:nvPr/>
        </p:nvSpPr>
        <p:spPr>
          <a:xfrm>
            <a:off x="7968763" y="5496842"/>
            <a:ext cx="180626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60</a:t>
            </a:r>
          </a:p>
        </p:txBody>
      </p:sp>
      <p:sp>
        <p:nvSpPr>
          <p:cNvPr id="1557" name="TextBox 1557"/>
          <p:cNvSpPr txBox="1"/>
          <p:nvPr/>
        </p:nvSpPr>
        <p:spPr>
          <a:xfrm>
            <a:off x="8778388" y="5506367"/>
            <a:ext cx="180626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65</a:t>
            </a:r>
          </a:p>
        </p:txBody>
      </p:sp>
      <p:sp>
        <p:nvSpPr>
          <p:cNvPr id="1558" name="TextBox 1558"/>
          <p:cNvSpPr txBox="1"/>
          <p:nvPr/>
        </p:nvSpPr>
        <p:spPr>
          <a:xfrm>
            <a:off x="150493" y="5978974"/>
            <a:ext cx="8688849" cy="4069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239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(Note)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prefectural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EAST-TOKYO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NTT-ME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</a:p>
          <a:p>
            <a:pPr indent="0">
              <a:lnSpc>
                <a:spcPts val="1068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SOLUTIONS,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consolidated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regional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WEST-KANSAI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others),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MARKETING</a:t>
            </a:r>
          </a:p>
          <a:p>
            <a:pPr indent="0">
              <a:lnSpc>
                <a:spcPts val="107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NEOMEIT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WEST-HOMETECHNO.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those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60-year-old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contracted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employees.</a:t>
            </a:r>
          </a:p>
        </p:txBody>
      </p:sp>
      <p:sp>
        <p:nvSpPr>
          <p:cNvPr id="1559" name="TextBox 1559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560" name="TextBox 1560"/>
          <p:cNvSpPr txBox="1"/>
          <p:nvPr/>
        </p:nvSpPr>
        <p:spPr>
          <a:xfrm>
            <a:off x="4283581" y="6687622"/>
            <a:ext cx="556260" cy="1783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 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561" name="TextBox 1561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0075"/>
          </a:xfrm>
          <a:prstGeom prst="rect">
            <a:avLst/>
          </a:prstGeom>
        </p:spPr>
      </p:pic>
      <p:pic>
        <p:nvPicPr>
          <p:cNvPr id="14" name="Picture 1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5410200"/>
            <a:ext cx="8782050" cy="1447800"/>
          </a:xfrm>
          <a:prstGeom prst="rect">
            <a:avLst/>
          </a:prstGeom>
        </p:spPr>
      </p:pic>
      <p:pic>
        <p:nvPicPr>
          <p:cNvPr id="15" name="Picture 1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657225"/>
            <a:ext cx="8286750" cy="474345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7240" y="106505"/>
            <a:ext cx="4136402" cy="520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Targets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7721">
              <a:lnSpc>
                <a:spcPts val="246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Path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</a:p>
          <a:p>
            <a:pPr indent="541686">
              <a:lnSpc>
                <a:spcPts val="199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Growth</a:t>
            </a:r>
          </a:p>
          <a:p>
            <a:pPr indent="411716">
              <a:lnSpc>
                <a:spcPts val="261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“Global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411716">
              <a:lnSpc>
                <a:spcPts val="172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cornerstone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411716">
              <a:lnSpc>
                <a:spcPts val="172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 indent="411716">
              <a:lnSpc>
                <a:spcPts val="274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Comprehensively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</a:p>
          <a:p>
            <a:pPr indent="411716">
              <a:lnSpc>
                <a:spcPts val="194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</a:p>
          <a:p>
            <a:pPr indent="515230">
              <a:lnSpc>
                <a:spcPts val="175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503190">
              <a:lnSpc>
                <a:spcPts val="2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Establishment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Simple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Highly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503190">
              <a:lnSpc>
                <a:spcPts val="158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Tailored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</a:p>
          <a:p>
            <a:pPr indent="634581">
              <a:lnSpc>
                <a:spcPts val="310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Cash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</a:p>
          <a:p>
            <a:pPr indent="704825">
              <a:lnSpc>
                <a:spcPts val="1991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Utilization</a:t>
            </a:r>
          </a:p>
          <a:p>
            <a:pPr indent="281950">
              <a:lnSpc>
                <a:spcPts val="209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Streamlining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281950">
              <a:lnSpc>
                <a:spcPts val="2370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M&amp;A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focus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</a:p>
          <a:p>
            <a:pPr indent="281950">
              <a:lnSpc>
                <a:spcPts val="155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Cloud-related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</a:t>
            </a:r>
          </a:p>
          <a:p>
            <a:pPr indent="281950">
              <a:lnSpc>
                <a:spcPts val="228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returns</a:t>
            </a:r>
          </a:p>
          <a:p>
            <a:pPr indent="282153">
              <a:lnSpc>
                <a:spcPts val="1559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medium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38085" y="882038"/>
            <a:ext cx="3460878" cy="40907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621">
              <a:lnSpc>
                <a:spcPts val="18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2017: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8792">
              <a:lnSpc>
                <a:spcPts val="217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$20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</a:p>
          <a:p>
            <a:pPr indent="338298">
              <a:lnSpc>
                <a:spcPts val="203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Proportion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represented</a:t>
            </a:r>
          </a:p>
          <a:p>
            <a:pPr indent="338297">
              <a:lnSpc>
                <a:spcPts val="152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621">
              <a:lnSpc>
                <a:spcPts val="2687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1553">
              <a:lnSpc>
                <a:spcPts val="1963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least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 indent="311375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fixed-line/mobile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networks</a:t>
            </a:r>
          </a:p>
          <a:p>
            <a:pPr indent="311553">
              <a:lnSpc>
                <a:spcPts val="1325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(compared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594">
              <a:lnSpc>
                <a:spcPts val="2284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Revised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772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2016: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6428">
              <a:lnSpc>
                <a:spcPts val="2893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Sales: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0150" y="5913160"/>
            <a:ext cx="7147853" cy="7598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growth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60%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ending</a:t>
            </a:r>
          </a:p>
          <a:p>
            <a:pPr indent="0">
              <a:lnSpc>
                <a:spcPts val="3168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2016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(compared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596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2012)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354830" y="6670927"/>
            <a:ext cx="45720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" name="Picture 156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63" name="TextBox 1563"/>
          <p:cNvSpPr txBox="1"/>
          <p:nvPr/>
        </p:nvSpPr>
        <p:spPr>
          <a:xfrm>
            <a:off x="777240" y="106505"/>
            <a:ext cx="3913558" cy="1248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Backs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Cancellation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0582">
              <a:lnSpc>
                <a:spcPts val="199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back</a:t>
            </a:r>
          </a:p>
          <a:p>
            <a:pPr indent="2167618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</a:p>
          <a:p>
            <a:pPr indent="2349459">
              <a:lnSpc>
                <a:spcPts val="20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</a:p>
        </p:txBody>
      </p:sp>
      <p:sp>
        <p:nvSpPr>
          <p:cNvPr id="1564" name="TextBox 1564"/>
          <p:cNvSpPr txBox="1"/>
          <p:nvPr/>
        </p:nvSpPr>
        <p:spPr>
          <a:xfrm>
            <a:off x="5036909" y="733920"/>
            <a:ext cx="815033" cy="621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2964">
              <a:lnSpc>
                <a:spcPts val="1407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Buy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back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market</a:t>
            </a:r>
          </a:p>
          <a:p>
            <a:pPr indent="128859">
              <a:lnSpc>
                <a:spcPts val="204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</a:p>
        </p:txBody>
      </p:sp>
      <p:sp>
        <p:nvSpPr>
          <p:cNvPr id="1565" name="TextBox 1565"/>
          <p:cNvSpPr txBox="1"/>
          <p:nvPr/>
        </p:nvSpPr>
        <p:spPr>
          <a:xfrm>
            <a:off x="7079313" y="825912"/>
            <a:ext cx="908448" cy="529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Cancellation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9833">
              <a:lnSpc>
                <a:spcPts val="174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Treasury</a:t>
            </a:r>
          </a:p>
        </p:txBody>
      </p:sp>
      <p:sp>
        <p:nvSpPr>
          <p:cNvPr id="1566" name="TextBox 1566"/>
          <p:cNvSpPr txBox="1"/>
          <p:nvPr/>
        </p:nvSpPr>
        <p:spPr>
          <a:xfrm>
            <a:off x="1172804" y="1363060"/>
            <a:ext cx="1354723" cy="9889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＜＞：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5043">
              <a:lnSpc>
                <a:spcPts val="161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6768">
              <a:lnSpc>
                <a:spcPts val="200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Gov’t</a:t>
            </a:r>
          </a:p>
        </p:txBody>
      </p:sp>
      <p:sp>
        <p:nvSpPr>
          <p:cNvPr id="1567" name="TextBox 1567"/>
          <p:cNvSpPr txBox="1"/>
          <p:nvPr/>
        </p:nvSpPr>
        <p:spPr>
          <a:xfrm>
            <a:off x="3079941" y="1357624"/>
            <a:ext cx="753509" cy="9297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3813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Stocks</a:t>
            </a:r>
          </a:p>
          <a:p>
            <a:pPr indent="112289">
              <a:lnSpc>
                <a:spcPts val="118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&lt;10.4%&gt;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1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99mil.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04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68" name="TextBox 1568"/>
          <p:cNvSpPr txBox="1"/>
          <p:nvPr/>
        </p:nvSpPr>
        <p:spPr>
          <a:xfrm>
            <a:off x="5111089" y="1357624"/>
            <a:ext cx="823585" cy="7565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1734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Stocks</a:t>
            </a:r>
          </a:p>
          <a:p>
            <a:pPr indent="120210">
              <a:lnSpc>
                <a:spcPts val="118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&lt;14.1%&gt;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351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138mil.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69" name="TextBox 1569"/>
          <p:cNvSpPr txBox="1"/>
          <p:nvPr/>
        </p:nvSpPr>
        <p:spPr>
          <a:xfrm>
            <a:off x="7198194" y="1357624"/>
            <a:ext cx="936287" cy="9171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008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Stocks</a:t>
            </a:r>
          </a:p>
          <a:p>
            <a:pPr indent="61536">
              <a:lnSpc>
                <a:spcPts val="118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&lt;0.0%&gt;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42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Cancellation</a:t>
            </a:r>
          </a:p>
          <a:p>
            <a:pPr indent="35038">
              <a:lnSpc>
                <a:spcPts val="118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-187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70" name="TextBox 1570"/>
          <p:cNvSpPr txBox="1"/>
          <p:nvPr/>
        </p:nvSpPr>
        <p:spPr>
          <a:xfrm>
            <a:off x="1239741" y="2354562"/>
            <a:ext cx="744546" cy="7519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7347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Owned</a:t>
            </a:r>
          </a:p>
          <a:p>
            <a:pPr indent="117347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546894">
              <a:lnSpc>
                <a:spcPts val="1096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 indent="0">
              <a:lnSpc>
                <a:spcPts val="872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431mil.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184365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&lt;33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1571" name="TextBox 1571"/>
          <p:cNvSpPr txBox="1"/>
          <p:nvPr/>
        </p:nvSpPr>
        <p:spPr>
          <a:xfrm>
            <a:off x="3099316" y="2425654"/>
            <a:ext cx="744546" cy="934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9832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Gov’t</a:t>
            </a:r>
          </a:p>
          <a:p>
            <a:pPr indent="11734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Owned</a:t>
            </a:r>
          </a:p>
          <a:p>
            <a:pPr indent="117348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0">
              <a:lnSpc>
                <a:spcPts val="196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431mil.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184366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&lt;33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1572" name="TextBox 1572"/>
          <p:cNvSpPr txBox="1"/>
          <p:nvPr/>
        </p:nvSpPr>
        <p:spPr>
          <a:xfrm>
            <a:off x="4263857" y="2730547"/>
            <a:ext cx="639288" cy="6083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9060">
              <a:lnSpc>
                <a:spcPts val="1178"/>
              </a:lnSpc>
            </a:pP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Portion</a:t>
            </a:r>
          </a:p>
          <a:p>
            <a:pPr indent="105156">
              <a:lnSpc>
                <a:spcPts val="1200"/>
              </a:lnSpc>
            </a:pP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bought</a:t>
            </a:r>
          </a:p>
          <a:p>
            <a:pPr indent="18288">
              <a:lnSpc>
                <a:spcPts val="1200"/>
              </a:lnSpc>
            </a:pP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back</a:t>
            </a: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211"/>
              </a:lnSpc>
            </a:pP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market</a:t>
            </a:r>
          </a:p>
        </p:txBody>
      </p:sp>
      <p:sp>
        <p:nvSpPr>
          <p:cNvPr id="1573" name="TextBox 1573"/>
          <p:cNvSpPr txBox="1"/>
          <p:nvPr/>
        </p:nvSpPr>
        <p:spPr>
          <a:xfrm>
            <a:off x="5121570" y="2395514"/>
            <a:ext cx="757574" cy="1265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6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8308">
              <a:lnSpc>
                <a:spcPts val="185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Gov’t</a:t>
            </a:r>
          </a:p>
          <a:p>
            <a:pPr indent="11582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Owned</a:t>
            </a:r>
          </a:p>
          <a:p>
            <a:pPr indent="117347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0">
              <a:lnSpc>
                <a:spcPts val="196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431mil.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184365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&lt;33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1574" name="TextBox 1574"/>
          <p:cNvSpPr txBox="1"/>
          <p:nvPr/>
        </p:nvSpPr>
        <p:spPr>
          <a:xfrm>
            <a:off x="6212955" y="2787192"/>
            <a:ext cx="605702" cy="4234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7535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Excess</a:t>
            </a:r>
          </a:p>
          <a:p>
            <a:pPr indent="57943">
              <a:lnSpc>
                <a:spcPts val="1200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Holdings</a:t>
            </a:r>
          </a:p>
          <a:p>
            <a:pPr indent="0">
              <a:lnSpc>
                <a:spcPts val="965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62mil.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75" name="TextBox 1575"/>
          <p:cNvSpPr txBox="1"/>
          <p:nvPr/>
        </p:nvSpPr>
        <p:spPr>
          <a:xfrm>
            <a:off x="8020940" y="2726105"/>
            <a:ext cx="744544" cy="9347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8307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Gov’t</a:t>
            </a:r>
          </a:p>
          <a:p>
            <a:pPr indent="115823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Owned</a:t>
            </a:r>
          </a:p>
          <a:p>
            <a:pPr indent="117347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0">
              <a:lnSpc>
                <a:spcPts val="1969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431mil.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 indent="184365">
              <a:lnSpc>
                <a:spcPts val="1091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&lt;39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1576" name="TextBox 1576"/>
          <p:cNvSpPr txBox="1"/>
          <p:nvPr/>
        </p:nvSpPr>
        <p:spPr>
          <a:xfrm>
            <a:off x="1246313" y="4088099"/>
            <a:ext cx="82345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793mil.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77" name="TextBox 1577"/>
          <p:cNvSpPr txBox="1"/>
          <p:nvPr/>
        </p:nvSpPr>
        <p:spPr>
          <a:xfrm>
            <a:off x="3082092" y="4088100"/>
            <a:ext cx="823459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755mil.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78" name="TextBox 1578"/>
          <p:cNvSpPr txBox="1"/>
          <p:nvPr/>
        </p:nvSpPr>
        <p:spPr>
          <a:xfrm>
            <a:off x="7170026" y="3884145"/>
            <a:ext cx="507968" cy="5026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433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</a:p>
          <a:p>
            <a:pPr indent="0">
              <a:lnSpc>
                <a:spcPts val="1320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</a:p>
          <a:p>
            <a:pPr indent="28957">
              <a:lnSpc>
                <a:spcPts val="1332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</p:txBody>
      </p:sp>
      <p:sp>
        <p:nvSpPr>
          <p:cNvPr id="1579" name="TextBox 1579"/>
          <p:cNvSpPr txBox="1"/>
          <p:nvPr/>
        </p:nvSpPr>
        <p:spPr>
          <a:xfrm>
            <a:off x="1131747" y="5207192"/>
            <a:ext cx="94121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580" name="TextBox 1580"/>
          <p:cNvSpPr txBox="1"/>
          <p:nvPr/>
        </p:nvSpPr>
        <p:spPr>
          <a:xfrm>
            <a:off x="2982341" y="5207192"/>
            <a:ext cx="94121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581" name="TextBox 1581"/>
          <p:cNvSpPr txBox="1"/>
          <p:nvPr/>
        </p:nvSpPr>
        <p:spPr>
          <a:xfrm>
            <a:off x="5024653" y="4526394"/>
            <a:ext cx="940947" cy="861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7487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705mil.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1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582" name="TextBox 1582"/>
          <p:cNvSpPr txBox="1"/>
          <p:nvPr/>
        </p:nvSpPr>
        <p:spPr>
          <a:xfrm>
            <a:off x="6970801" y="4526901"/>
            <a:ext cx="985019" cy="860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6406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705mil.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59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Nov.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30,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583" name="TextBox 1583"/>
          <p:cNvSpPr txBox="1"/>
          <p:nvPr/>
        </p:nvSpPr>
        <p:spPr>
          <a:xfrm>
            <a:off x="1061600" y="5391040"/>
            <a:ext cx="4965065" cy="833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8"/>
              </a:lnSpc>
            </a:pP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issued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(million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65"/>
                </a:solidFill>
                <a:latin typeface="Arial" charset="0"/>
                <a:cs typeface="Arial" charset="0"/>
              </a:rPr>
              <a:t>shares)</a:t>
            </a:r>
          </a:p>
          <a:p>
            <a:pPr indent="2251472">
              <a:lnSpc>
                <a:spcPts val="1801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1,323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08476">
              <a:lnSpc>
                <a:spcPts val="1283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Mandatory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(minimum)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held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under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</a:t>
            </a:r>
          </a:p>
          <a:p>
            <a:pPr indent="531716">
              <a:lnSpc>
                <a:spcPts val="129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=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－</a:t>
            </a:r>
            <a:r>
              <a:rPr lang="en-US" altLang="zh-CN" sz="9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2000)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×</a:t>
            </a:r>
            <a:r>
              <a:rPr lang="en-US" altLang="zh-CN" sz="9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1/3</a:t>
            </a:r>
          </a:p>
        </p:txBody>
      </p:sp>
      <p:sp>
        <p:nvSpPr>
          <p:cNvPr id="1584" name="TextBox 1584"/>
          <p:cNvSpPr txBox="1"/>
          <p:nvPr/>
        </p:nvSpPr>
        <p:spPr>
          <a:xfrm>
            <a:off x="7230403" y="5589230"/>
            <a:ext cx="38343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1,137</a:t>
            </a:r>
          </a:p>
        </p:txBody>
      </p:sp>
      <p:sp>
        <p:nvSpPr>
          <p:cNvPr id="1585" name="TextBox 1585"/>
          <p:cNvSpPr txBox="1"/>
          <p:nvPr/>
        </p:nvSpPr>
        <p:spPr>
          <a:xfrm>
            <a:off x="1574915" y="6254663"/>
            <a:ext cx="6726780" cy="1340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055"/>
              </a:lnSpc>
            </a:pP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shares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issued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after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initial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listing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calculations.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Law,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supplementary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provision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13)</a:t>
            </a:r>
          </a:p>
        </p:txBody>
      </p:sp>
      <p:sp>
        <p:nvSpPr>
          <p:cNvPr id="1586" name="TextBox 1586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587" name="TextBox 1587"/>
          <p:cNvSpPr txBox="1"/>
          <p:nvPr/>
        </p:nvSpPr>
        <p:spPr>
          <a:xfrm>
            <a:off x="4283581" y="6670927"/>
            <a:ext cx="55626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588" name="TextBox 1588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0" name="Picture 159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90" name="TextBox 1590"/>
          <p:cNvSpPr txBox="1"/>
          <p:nvPr/>
        </p:nvSpPr>
        <p:spPr>
          <a:xfrm>
            <a:off x="4205922" y="1894128"/>
            <a:ext cx="665649" cy="532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90"/>
              </a:lnSpc>
            </a:pPr>
            <a:r>
              <a:rPr lang="en-US" altLang="zh-CN" sz="3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1591" name="TextBox 1591"/>
          <p:cNvSpPr txBox="1"/>
          <p:nvPr/>
        </p:nvSpPr>
        <p:spPr>
          <a:xfrm>
            <a:off x="2583285" y="3586259"/>
            <a:ext cx="5676346" cy="354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models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Lifestyle</a:t>
            </a:r>
          </a:p>
        </p:txBody>
      </p:sp>
      <p:sp>
        <p:nvSpPr>
          <p:cNvPr id="1592" name="TextBox 1592"/>
          <p:cNvSpPr txBox="1"/>
          <p:nvPr/>
        </p:nvSpPr>
        <p:spPr>
          <a:xfrm>
            <a:off x="4258246" y="4115041"/>
            <a:ext cx="528417" cy="532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90"/>
              </a:lnSpc>
            </a:pPr>
            <a:r>
              <a:rPr lang="en-US" altLang="zh-CN" sz="3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by</a:t>
            </a:r>
          </a:p>
        </p:txBody>
      </p:sp>
      <p:sp>
        <p:nvSpPr>
          <p:cNvPr id="1593" name="TextBox 1593"/>
          <p:cNvSpPr txBox="1"/>
          <p:nvPr/>
        </p:nvSpPr>
        <p:spPr>
          <a:xfrm>
            <a:off x="2558266" y="5702461"/>
            <a:ext cx="5057552" cy="3548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Global,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ec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ure,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End-to-end,</a:t>
            </a:r>
          </a:p>
        </p:txBody>
      </p:sp>
      <p:sp>
        <p:nvSpPr>
          <p:cNvPr id="1594" name="TextBox 1594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  <p:sp>
        <p:nvSpPr>
          <p:cNvPr id="1595" name="TextBox 1595"/>
          <p:cNvSpPr txBox="1"/>
          <p:nvPr/>
        </p:nvSpPr>
        <p:spPr>
          <a:xfrm>
            <a:off x="805815" y="76016"/>
            <a:ext cx="8102642" cy="6753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34"/>
              </a:lnSpc>
            </a:pP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N</a:t>
            </a: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/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ext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V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alue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P</a:t>
            </a:r>
            <a:r>
              <a:rPr lang="en-US" altLang="zh-CN" sz="66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artner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137">
              <a:lnSpc>
                <a:spcPts val="12487"/>
              </a:lnSpc>
            </a:pP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ransformation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137">
              <a:lnSpc>
                <a:spcPts val="12512"/>
              </a:lnSpc>
            </a:pP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T</a:t>
            </a:r>
            <a:r>
              <a:rPr lang="en-US" altLang="zh-CN" sz="10595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rusted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S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400" dirty="0" smtClean="0">
                <a:solidFill>
                  <a:srgbClr val="242424"/>
                </a:solidFill>
                <a:latin typeface="Arial" charset="0"/>
                <a:cs typeface="Arial" charset="0"/>
              </a:rPr>
              <a:t>olutions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484071">
              <a:lnSpc>
                <a:spcPts val="3690"/>
              </a:lnSpc>
            </a:pP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Full-line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ICT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servic</a:t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323232"/>
                </a:solidFill>
                <a:latin typeface="Arial" charset="0"/>
                <a:cs typeface="Arial" charset="0"/>
              </a:rPr>
              <a:t>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44266">
              <a:lnSpc>
                <a:spcPts val="115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Gungsuh" charset="0"/>
                <a:cs typeface="Gungsuh" charset="0"/>
              </a:rPr>
              <a:t>Corporation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1"> 
				</p:cNvPr>
          <p:cNvSpPr/>
          <p:nvPr/>
        </p:nvSpPr>
        <p:spPr>
          <a:xfrm>
            <a:off x="219075" y="542925"/>
            <a:ext cx="4381500" cy="6124575"/>
          </a:xfrm>
          <a:custGeom>
            <a:avLst/>
            <a:gdLst>
              <a:gd name="connsiteX0" fmla="*/ 17962 w 4381500"/>
              <a:gd name="connsiteY0" fmla="*/ 123795 h 6124575"/>
              <a:gd name="connsiteX1" fmla="*/ 125747 w 4381500"/>
              <a:gd name="connsiteY1" fmla="*/ 16011 h 6124575"/>
              <a:gd name="connsiteX2" fmla="*/ 4280768 w 4381500"/>
              <a:gd name="connsiteY2" fmla="*/ 16011 h 6124575"/>
              <a:gd name="connsiteX3" fmla="*/ 4388554 w 4381500"/>
              <a:gd name="connsiteY3" fmla="*/ 123795 h 6124575"/>
              <a:gd name="connsiteX4" fmla="*/ 4388554 w 4381500"/>
              <a:gd name="connsiteY4" fmla="*/ 6023225 h 6124575"/>
              <a:gd name="connsiteX5" fmla="*/ 4280768 w 4381500"/>
              <a:gd name="connsiteY5" fmla="*/ 6131010 h 6124575"/>
              <a:gd name="connsiteX6" fmla="*/ 125747 w 4381500"/>
              <a:gd name="connsiteY6" fmla="*/ 6131010 h 6124575"/>
              <a:gd name="connsiteX7" fmla="*/ 17962 w 4381500"/>
              <a:gd name="connsiteY7" fmla="*/ 6023225 h 6124575"/>
              <a:gd name="connsiteX8" fmla="*/ 17962 w 4381500"/>
              <a:gd name="connsiteY8" fmla="*/ 123795 h 612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1500" h="6124575">
                <a:moveTo>
                  <a:pt x="17962" y="123795"/>
                </a:moveTo>
                <a:cubicBezTo>
                  <a:pt x="17962" y="64271"/>
                  <a:pt x="66222" y="16011"/>
                  <a:pt x="125747" y="16011"/>
                </a:cubicBezTo>
                <a:lnTo>
                  <a:pt x="4280768" y="16011"/>
                </a:lnTo>
                <a:cubicBezTo>
                  <a:pt x="4340294" y="16011"/>
                  <a:pt x="4388554" y="64271"/>
                  <a:pt x="4388554" y="123795"/>
                </a:cubicBezTo>
                <a:lnTo>
                  <a:pt x="4388554" y="6023225"/>
                </a:lnTo>
                <a:cubicBezTo>
                  <a:pt x="4388554" y="6082751"/>
                  <a:pt x="4340294" y="6131010"/>
                  <a:pt x="4280768" y="6131010"/>
                </a:cubicBezTo>
                <a:lnTo>
                  <a:pt x="125747" y="6131010"/>
                </a:lnTo>
                <a:cubicBezTo>
                  <a:pt x="66222" y="6131010"/>
                  <a:pt x="17962" y="6082751"/>
                  <a:pt x="17962" y="6023225"/>
                </a:cubicBezTo>
                <a:lnTo>
                  <a:pt x="17962" y="123795"/>
                </a:lnTo>
                <a:close/>
              </a:path>
            </a:pathLst>
          </a:custGeom>
          <a:solidFill>
            <a:srgbClr val="fcfe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2"> 
				</p:cNvPr>
          <p:cNvSpPr/>
          <p:nvPr/>
        </p:nvSpPr>
        <p:spPr>
          <a:xfrm>
            <a:off x="228600" y="571500"/>
            <a:ext cx="8667750" cy="3190875"/>
          </a:xfrm>
          <a:custGeom>
            <a:avLst/>
            <a:gdLst>
              <a:gd name="connsiteX0" fmla="*/ 11175 w 8667750"/>
              <a:gd name="connsiteY0" fmla="*/ 89146 h 3190875"/>
              <a:gd name="connsiteX1" fmla="*/ 89611 w 8667750"/>
              <a:gd name="connsiteY1" fmla="*/ 10711 h 3190875"/>
              <a:gd name="connsiteX2" fmla="*/ 8598078 w 8667750"/>
              <a:gd name="connsiteY2" fmla="*/ 10711 h 3190875"/>
              <a:gd name="connsiteX3" fmla="*/ 8676514 w 8667750"/>
              <a:gd name="connsiteY3" fmla="*/ 89146 h 3190875"/>
              <a:gd name="connsiteX4" fmla="*/ 8676514 w 8667750"/>
              <a:gd name="connsiteY4" fmla="*/ 3113169 h 3190875"/>
              <a:gd name="connsiteX5" fmla="*/ 8598078 w 8667750"/>
              <a:gd name="connsiteY5" fmla="*/ 3191604 h 3190875"/>
              <a:gd name="connsiteX6" fmla="*/ 89611 w 8667750"/>
              <a:gd name="connsiteY6" fmla="*/ 3191604 h 3190875"/>
              <a:gd name="connsiteX7" fmla="*/ 11175 w 8667750"/>
              <a:gd name="connsiteY7" fmla="*/ 3113169 h 3190875"/>
              <a:gd name="connsiteX8" fmla="*/ 11175 w 8667750"/>
              <a:gd name="connsiteY8" fmla="*/ 89146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67750" h="3190875">
                <a:moveTo>
                  <a:pt x="11175" y="89146"/>
                </a:moveTo>
                <a:cubicBezTo>
                  <a:pt x="11175" y="45826"/>
                  <a:pt x="46291" y="10711"/>
                  <a:pt x="89611" y="10711"/>
                </a:cubicBezTo>
                <a:lnTo>
                  <a:pt x="8598078" y="10711"/>
                </a:lnTo>
                <a:cubicBezTo>
                  <a:pt x="8641397" y="10711"/>
                  <a:pt x="8676514" y="45826"/>
                  <a:pt x="8676514" y="89146"/>
                </a:cubicBezTo>
                <a:lnTo>
                  <a:pt x="8676514" y="3113169"/>
                </a:lnTo>
                <a:cubicBezTo>
                  <a:pt x="8676514" y="3156488"/>
                  <a:pt x="8641397" y="3191604"/>
                  <a:pt x="8598078" y="3191604"/>
                </a:cubicBezTo>
                <a:lnTo>
                  <a:pt x="89611" y="3191604"/>
                </a:lnTo>
                <a:cubicBezTo>
                  <a:pt x="46291" y="3191604"/>
                  <a:pt x="11175" y="3156488"/>
                  <a:pt x="11175" y="3113169"/>
                </a:cubicBezTo>
                <a:lnTo>
                  <a:pt x="11175" y="89146"/>
                </a:lnTo>
                <a:close/>
              </a:path>
            </a:pathLst>
          </a:custGeom>
          <a:solidFill>
            <a:srgbClr val="fcfe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90550"/>
          </a:xfrm>
          <a:prstGeom prst="rect">
            <a:avLst/>
          </a:prstGeom>
        </p:spPr>
      </p:pic>
      <p:pic>
        <p:nvPicPr>
          <p:cNvPr id="25" name="Picture 2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800475"/>
            <a:ext cx="4457700" cy="3057525"/>
          </a:xfrm>
          <a:prstGeom prst="rect">
            <a:avLst/>
          </a:prstGeom>
        </p:spPr>
      </p:pic>
      <p:pic>
        <p:nvPicPr>
          <p:cNvPr id="26" name="Picture 26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590550"/>
            <a:ext cx="4124325" cy="3057525"/>
          </a:xfrm>
          <a:prstGeom prst="rect">
            <a:avLst/>
          </a:prstGeom>
        </p:spPr>
      </p:pic>
      <p:pic>
        <p:nvPicPr>
          <p:cNvPr id="27" name="Picture 27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725" y="619125"/>
            <a:ext cx="4152900" cy="3028950"/>
          </a:xfrm>
          <a:prstGeom prst="rect">
            <a:avLst/>
          </a:prstGeom>
        </p:spPr>
      </p:pic>
      <p:pic>
        <p:nvPicPr>
          <p:cNvPr id="28" name="Picture 28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3781425"/>
            <a:ext cx="4248150" cy="2886075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4776656" y="2455347"/>
            <a:ext cx="987993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toward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02642" y="4237286"/>
            <a:ext cx="676171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1,970.0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76969" y="4430891"/>
            <a:ext cx="224545" cy="1912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05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35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413973" y="6000918"/>
            <a:ext cx="446922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419911" y="6080913"/>
            <a:ext cx="468773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77240" y="90701"/>
            <a:ext cx="5273653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Progress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Medium-term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Targets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54908" y="667715"/>
            <a:ext cx="1688657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776753" y="540148"/>
            <a:ext cx="3698965" cy="5447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4582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reductions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fixed-line/mobile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networks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69562" y="1694537"/>
            <a:ext cx="832401" cy="4215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4028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11.4</a:t>
            </a:r>
          </a:p>
          <a:p>
            <a:pPr indent="0">
              <a:lnSpc>
                <a:spcPts val="143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911878" y="1600279"/>
            <a:ext cx="832401" cy="4215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7932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12.0</a:t>
            </a:r>
          </a:p>
          <a:p>
            <a:pPr indent="0">
              <a:lnSpc>
                <a:spcPts val="143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117048" y="1317502"/>
            <a:ext cx="832399" cy="884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7931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13.0</a:t>
            </a:r>
          </a:p>
          <a:p>
            <a:pPr indent="0">
              <a:lnSpc>
                <a:spcPts val="143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USD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283">
              <a:lnSpc>
                <a:spcPts val="2644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37.1%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435722" y="1190711"/>
            <a:ext cx="1575154" cy="8107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705694">
              <a:lnSpc>
                <a:spcPts val="716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</a:p>
          <a:p>
            <a:pPr indent="94449">
              <a:lnSpc>
                <a:spcPts val="23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65553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784640">
              <a:lnSpc>
                <a:spcPts val="134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125</a:t>
            </a:r>
          </a:p>
          <a:p>
            <a:pPr indent="364590">
              <a:lnSpc>
                <a:spcPts val="217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＜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＞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216142" y="1221625"/>
            <a:ext cx="709868" cy="8225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2Q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5460">
              <a:lnSpc>
                <a:spcPts val="205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832191" y="1101756"/>
            <a:ext cx="805988" cy="1088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5199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0">
              <a:lnSpc>
                <a:spcPts val="151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200">
              <a:lnSpc>
                <a:spcPts val="211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30454" y="2348630"/>
            <a:ext cx="574618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30.6%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108760" y="2240190"/>
            <a:ext cx="574618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31.8%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776656" y="2333430"/>
            <a:ext cx="2386348" cy="3348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shows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 indent="1175784">
              <a:lnSpc>
                <a:spcPts val="169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＜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70%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＞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5124" y="3206936"/>
            <a:ext cx="541371" cy="363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94449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65553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70072" y="3366740"/>
            <a:ext cx="4687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3977" y="2647800"/>
            <a:ext cx="1631588" cy="8992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Percentage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to</a:t>
            </a:r>
          </a:p>
          <a:p>
            <a:pPr indent="0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overseas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corporations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51880">
              <a:lnSpc>
                <a:spcPts val="222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273394" y="3361254"/>
            <a:ext cx="60761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870508" y="3221522"/>
            <a:ext cx="2279758" cy="302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(Note)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year-on-year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</a:p>
          <a:p>
            <a:pPr indent="0">
              <a:lnSpc>
                <a:spcPts val="1212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901312" y="3226437"/>
            <a:ext cx="425016" cy="3018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6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02267" y="3866159"/>
            <a:ext cx="4114800" cy="6794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cb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c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cb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c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cb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3243012">
              <a:lnSpc>
                <a:spcPts val="143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275855">
              <a:lnSpc>
                <a:spcPts val="17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1,946.6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33848" y="3882712"/>
            <a:ext cx="457416" cy="7990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EPS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948">
              <a:lnSpc>
                <a:spcPts val="216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432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699017" y="3944369"/>
            <a:ext cx="928082" cy="6943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3716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Yen/Share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158991">
              <a:lnSpc>
                <a:spcPts val="17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732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25215" y="5001586"/>
            <a:ext cx="574618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18.5%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148721" y="5047394"/>
            <a:ext cx="574618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18.4%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396585" y="4648159"/>
            <a:ext cx="676170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1,870.0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5133960" y="4879239"/>
            <a:ext cx="25541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367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346242" y="4803802"/>
            <a:ext cx="556259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＋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81407" y="5499696"/>
            <a:ext cx="1263304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Capex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cb"/>
                </a:solidFill>
                <a:latin typeface="Arial" charset="0"/>
                <a:cs typeface="Arial" charset="0"/>
              </a:rPr>
              <a:t>Sales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3495407" y="5416699"/>
            <a:ext cx="574617" cy="2397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88"/>
              </a:lnSpc>
            </a:pPr>
            <a:r>
              <a:rPr lang="en-US" altLang="zh-CN" sz="15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17.0%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5124" y="6168579"/>
            <a:ext cx="541371" cy="363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94449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65553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46168" y="6214224"/>
            <a:ext cx="4687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214263" y="6200813"/>
            <a:ext cx="46877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434896" y="6182541"/>
            <a:ext cx="60761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319523" y="5880532"/>
            <a:ext cx="4348468" cy="663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65553">
              <a:lnSpc>
                <a:spcPts val="205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517785">
              <a:lnSpc>
                <a:spcPts val="1279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EPS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471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(29%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increase)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when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517785">
              <a:lnSpc>
                <a:spcPts val="94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non-operating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relating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Otemachi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2-chome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redevelopment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354830" y="6670927"/>
            <a:ext cx="45720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9"> 
				</p:cNvPr>
          <p:cNvSpPr/>
          <p:nvPr/>
        </p:nvSpPr>
        <p:spPr>
          <a:xfrm>
            <a:off x="247650" y="3562350"/>
            <a:ext cx="8620125" cy="3105150"/>
          </a:xfrm>
          <a:custGeom>
            <a:avLst/>
            <a:gdLst>
              <a:gd name="connsiteX0" fmla="*/ 13398 w 8620125"/>
              <a:gd name="connsiteY0" fmla="*/ 10667 h 3105150"/>
              <a:gd name="connsiteX1" fmla="*/ 8625294 w 8620125"/>
              <a:gd name="connsiteY1" fmla="*/ 10667 h 3105150"/>
              <a:gd name="connsiteX2" fmla="*/ 8625294 w 8620125"/>
              <a:gd name="connsiteY2" fmla="*/ 3107016 h 3105150"/>
              <a:gd name="connsiteX3" fmla="*/ 13398 w 8620125"/>
              <a:gd name="connsiteY3" fmla="*/ 3107016 h 3105150"/>
              <a:gd name="connsiteX4" fmla="*/ 13398 w 8620125"/>
              <a:gd name="connsiteY4" fmla="*/ 10667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125" h="3105150">
                <a:moveTo>
                  <a:pt x="13398" y="10667"/>
                </a:moveTo>
                <a:lnTo>
                  <a:pt x="8625294" y="10667"/>
                </a:lnTo>
                <a:lnTo>
                  <a:pt x="8625294" y="3107016"/>
                </a:lnTo>
                <a:lnTo>
                  <a:pt x="13398" y="3107016"/>
                </a:lnTo>
                <a:lnTo>
                  <a:pt x="13398" y="10667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> 
				</p:cNvPr>
          <p:cNvSpPr/>
          <p:nvPr/>
        </p:nvSpPr>
        <p:spPr>
          <a:xfrm>
            <a:off x="247650" y="3562350"/>
            <a:ext cx="371475" cy="3105150"/>
          </a:xfrm>
          <a:custGeom>
            <a:avLst/>
            <a:gdLst>
              <a:gd name="connsiteX0" fmla="*/ 13398 w 371475"/>
              <a:gd name="connsiteY0" fmla="*/ 10667 h 3105150"/>
              <a:gd name="connsiteX1" fmla="*/ 373392 w 371475"/>
              <a:gd name="connsiteY1" fmla="*/ 10667 h 3105150"/>
              <a:gd name="connsiteX2" fmla="*/ 373392 w 371475"/>
              <a:gd name="connsiteY2" fmla="*/ 3107016 h 3105150"/>
              <a:gd name="connsiteX3" fmla="*/ 13398 w 371475"/>
              <a:gd name="connsiteY3" fmla="*/ 3107016 h 3105150"/>
              <a:gd name="connsiteX4" fmla="*/ 13398 w 371475"/>
              <a:gd name="connsiteY4" fmla="*/ 10667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105150">
                <a:moveTo>
                  <a:pt x="13398" y="10667"/>
                </a:moveTo>
                <a:lnTo>
                  <a:pt x="373392" y="10667"/>
                </a:lnTo>
                <a:lnTo>
                  <a:pt x="373392" y="3107016"/>
                </a:lnTo>
                <a:lnTo>
                  <a:pt x="13398" y="3107016"/>
                </a:lnTo>
                <a:lnTo>
                  <a:pt x="13398" y="10667"/>
                </a:lnTo>
                <a:close/>
              </a:path>
            </a:pathLst>
          </a:custGeom>
          <a:solidFill>
            <a:srgbClr val="daecf3">
              <a:alpha val="100000"/>
            </a:srgbClr>
          </a:solidFill>
          <a:ln w="25400">
            <a:solidFill>
              <a:srgbClr val="375c8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> 
				</p:cNvPr>
          <p:cNvSpPr/>
          <p:nvPr/>
        </p:nvSpPr>
        <p:spPr>
          <a:xfrm>
            <a:off x="1038225" y="5229225"/>
            <a:ext cx="476250" cy="295275"/>
          </a:xfrm>
          <a:custGeom>
            <a:avLst/>
            <a:gdLst>
              <a:gd name="connsiteX0" fmla="*/ 15163 w 476250"/>
              <a:gd name="connsiteY0" fmla="*/ 15900 h 295275"/>
              <a:gd name="connsiteX1" fmla="*/ 484174 w 476250"/>
              <a:gd name="connsiteY1" fmla="*/ 15900 h 295275"/>
              <a:gd name="connsiteX2" fmla="*/ 484174 w 476250"/>
              <a:gd name="connsiteY2" fmla="*/ 304050 h 295275"/>
              <a:gd name="connsiteX3" fmla="*/ 15163 w 476250"/>
              <a:gd name="connsiteY3" fmla="*/ 304050 h 295275"/>
              <a:gd name="connsiteX4" fmla="*/ 15163 w 476250"/>
              <a:gd name="connsiteY4" fmla="*/ 1590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95275">
                <a:moveTo>
                  <a:pt x="15163" y="15900"/>
                </a:moveTo>
                <a:lnTo>
                  <a:pt x="484174" y="15900"/>
                </a:lnTo>
                <a:lnTo>
                  <a:pt x="484174" y="304050"/>
                </a:lnTo>
                <a:lnTo>
                  <a:pt x="15163" y="304050"/>
                </a:lnTo>
                <a:lnTo>
                  <a:pt x="15163" y="159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2"> 
				</p:cNvPr>
          <p:cNvSpPr/>
          <p:nvPr/>
        </p:nvSpPr>
        <p:spPr>
          <a:xfrm>
            <a:off x="1038225" y="5505450"/>
            <a:ext cx="476250" cy="295275"/>
          </a:xfrm>
          <a:custGeom>
            <a:avLst/>
            <a:gdLst>
              <a:gd name="connsiteX0" fmla="*/ 15925 w 476250"/>
              <a:gd name="connsiteY0" fmla="*/ 12432 h 295275"/>
              <a:gd name="connsiteX1" fmla="*/ 484936 w 476250"/>
              <a:gd name="connsiteY1" fmla="*/ 12432 h 295275"/>
              <a:gd name="connsiteX2" fmla="*/ 484936 w 476250"/>
              <a:gd name="connsiteY2" fmla="*/ 300583 h 295275"/>
              <a:gd name="connsiteX3" fmla="*/ 15925 w 476250"/>
              <a:gd name="connsiteY3" fmla="*/ 300583 h 295275"/>
              <a:gd name="connsiteX4" fmla="*/ 15925 w 476250"/>
              <a:gd name="connsiteY4" fmla="*/ 12432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95275">
                <a:moveTo>
                  <a:pt x="15925" y="12432"/>
                </a:moveTo>
                <a:lnTo>
                  <a:pt x="484936" y="12432"/>
                </a:lnTo>
                <a:lnTo>
                  <a:pt x="484936" y="300583"/>
                </a:lnTo>
                <a:lnTo>
                  <a:pt x="15925" y="300583"/>
                </a:lnTo>
                <a:lnTo>
                  <a:pt x="15925" y="1243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3"> 
				</p:cNvPr>
          <p:cNvSpPr/>
          <p:nvPr/>
        </p:nvSpPr>
        <p:spPr>
          <a:xfrm>
            <a:off x="1038225" y="5753100"/>
            <a:ext cx="485775" cy="304800"/>
          </a:xfrm>
          <a:custGeom>
            <a:avLst/>
            <a:gdLst>
              <a:gd name="connsiteX0" fmla="*/ 17259 w 485775"/>
              <a:gd name="connsiteY0" fmla="*/ 18072 h 304800"/>
              <a:gd name="connsiteX1" fmla="*/ 486270 w 485775"/>
              <a:gd name="connsiteY1" fmla="*/ 18072 h 304800"/>
              <a:gd name="connsiteX2" fmla="*/ 486270 w 485775"/>
              <a:gd name="connsiteY2" fmla="*/ 306222 h 304800"/>
              <a:gd name="connsiteX3" fmla="*/ 17259 w 485775"/>
              <a:gd name="connsiteY3" fmla="*/ 306222 h 304800"/>
              <a:gd name="connsiteX4" fmla="*/ 17259 w 485775"/>
              <a:gd name="connsiteY4" fmla="*/ 18072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304800">
                <a:moveTo>
                  <a:pt x="17259" y="18072"/>
                </a:moveTo>
                <a:lnTo>
                  <a:pt x="486270" y="18072"/>
                </a:lnTo>
                <a:lnTo>
                  <a:pt x="486270" y="306222"/>
                </a:lnTo>
                <a:lnTo>
                  <a:pt x="17259" y="306222"/>
                </a:lnTo>
                <a:lnTo>
                  <a:pt x="17259" y="1807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> 
				</p:cNvPr>
          <p:cNvSpPr/>
          <p:nvPr/>
        </p:nvSpPr>
        <p:spPr>
          <a:xfrm>
            <a:off x="1038225" y="6067425"/>
            <a:ext cx="476250" cy="295275"/>
          </a:xfrm>
          <a:custGeom>
            <a:avLst/>
            <a:gdLst>
              <a:gd name="connsiteX0" fmla="*/ 15925 w 476250"/>
              <a:gd name="connsiteY0" fmla="*/ 15328 h 295275"/>
              <a:gd name="connsiteX1" fmla="*/ 484936 w 476250"/>
              <a:gd name="connsiteY1" fmla="*/ 15328 h 295275"/>
              <a:gd name="connsiteX2" fmla="*/ 484936 w 476250"/>
              <a:gd name="connsiteY2" fmla="*/ 303479 h 295275"/>
              <a:gd name="connsiteX3" fmla="*/ 15925 w 476250"/>
              <a:gd name="connsiteY3" fmla="*/ 303479 h 295275"/>
              <a:gd name="connsiteX4" fmla="*/ 15925 w 476250"/>
              <a:gd name="connsiteY4" fmla="*/ 15328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" h="295275">
                <a:moveTo>
                  <a:pt x="15925" y="15328"/>
                </a:moveTo>
                <a:lnTo>
                  <a:pt x="484936" y="15328"/>
                </a:lnTo>
                <a:lnTo>
                  <a:pt x="484936" y="303479"/>
                </a:lnTo>
                <a:lnTo>
                  <a:pt x="15925" y="303479"/>
                </a:lnTo>
                <a:lnTo>
                  <a:pt x="15925" y="1532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> 
				</p:cNvPr>
          <p:cNvSpPr/>
          <p:nvPr/>
        </p:nvSpPr>
        <p:spPr>
          <a:xfrm>
            <a:off x="1038225" y="4686300"/>
            <a:ext cx="485775" cy="295275"/>
          </a:xfrm>
          <a:custGeom>
            <a:avLst/>
            <a:gdLst>
              <a:gd name="connsiteX0" fmla="*/ 17259 w 485775"/>
              <a:gd name="connsiteY0" fmla="*/ 15100 h 295275"/>
              <a:gd name="connsiteX1" fmla="*/ 486270 w 485775"/>
              <a:gd name="connsiteY1" fmla="*/ 15100 h 295275"/>
              <a:gd name="connsiteX2" fmla="*/ 486270 w 485775"/>
              <a:gd name="connsiteY2" fmla="*/ 303250 h 295275"/>
              <a:gd name="connsiteX3" fmla="*/ 17259 w 485775"/>
              <a:gd name="connsiteY3" fmla="*/ 303250 h 295275"/>
              <a:gd name="connsiteX4" fmla="*/ 17259 w 485775"/>
              <a:gd name="connsiteY4" fmla="*/ 1510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5775" h="295275">
                <a:moveTo>
                  <a:pt x="17259" y="15100"/>
                </a:moveTo>
                <a:lnTo>
                  <a:pt x="486270" y="15100"/>
                </a:lnTo>
                <a:lnTo>
                  <a:pt x="486270" y="303250"/>
                </a:lnTo>
                <a:lnTo>
                  <a:pt x="17259" y="303250"/>
                </a:lnTo>
                <a:lnTo>
                  <a:pt x="17259" y="151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> 
				</p:cNvPr>
          <p:cNvSpPr/>
          <p:nvPr/>
        </p:nvSpPr>
        <p:spPr>
          <a:xfrm>
            <a:off x="238125" y="676275"/>
            <a:ext cx="8629650" cy="2752725"/>
          </a:xfrm>
          <a:custGeom>
            <a:avLst/>
            <a:gdLst>
              <a:gd name="connsiteX0" fmla="*/ 15620 w 8629650"/>
              <a:gd name="connsiteY0" fmla="*/ 16421 h 2752725"/>
              <a:gd name="connsiteX1" fmla="*/ 8634819 w 8629650"/>
              <a:gd name="connsiteY1" fmla="*/ 16421 h 2752725"/>
              <a:gd name="connsiteX2" fmla="*/ 8634819 w 8629650"/>
              <a:gd name="connsiteY2" fmla="*/ 2752725 h 2752725"/>
              <a:gd name="connsiteX3" fmla="*/ 15620 w 8629650"/>
              <a:gd name="connsiteY3" fmla="*/ 2752725 h 2752725"/>
              <a:gd name="connsiteX4" fmla="*/ 15620 w 8629650"/>
              <a:gd name="connsiteY4" fmla="*/ 16421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9650" h="2752725">
                <a:moveTo>
                  <a:pt x="15620" y="16421"/>
                </a:moveTo>
                <a:lnTo>
                  <a:pt x="8634819" y="16421"/>
                </a:lnTo>
                <a:lnTo>
                  <a:pt x="8634819" y="2752725"/>
                </a:lnTo>
                <a:lnTo>
                  <a:pt x="15620" y="2752725"/>
                </a:lnTo>
                <a:lnTo>
                  <a:pt x="15620" y="1642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> 
				</p:cNvPr>
          <p:cNvSpPr/>
          <p:nvPr/>
        </p:nvSpPr>
        <p:spPr>
          <a:xfrm>
            <a:off x="238125" y="676275"/>
            <a:ext cx="390525" cy="2752725"/>
          </a:xfrm>
          <a:custGeom>
            <a:avLst/>
            <a:gdLst>
              <a:gd name="connsiteX0" fmla="*/ 15620 w 390525"/>
              <a:gd name="connsiteY0" fmla="*/ 16421 h 2752725"/>
              <a:gd name="connsiteX1" fmla="*/ 394830 w 390525"/>
              <a:gd name="connsiteY1" fmla="*/ 16421 h 2752725"/>
              <a:gd name="connsiteX2" fmla="*/ 394830 w 390525"/>
              <a:gd name="connsiteY2" fmla="*/ 2752725 h 2752725"/>
              <a:gd name="connsiteX3" fmla="*/ 15620 w 390525"/>
              <a:gd name="connsiteY3" fmla="*/ 2752725 h 2752725"/>
              <a:gd name="connsiteX4" fmla="*/ 15620 w 390525"/>
              <a:gd name="connsiteY4" fmla="*/ 16421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525" h="2752725">
                <a:moveTo>
                  <a:pt x="15620" y="16421"/>
                </a:moveTo>
                <a:lnTo>
                  <a:pt x="394830" y="16421"/>
                </a:lnTo>
                <a:lnTo>
                  <a:pt x="394830" y="2752725"/>
                </a:lnTo>
                <a:lnTo>
                  <a:pt x="15620" y="2752725"/>
                </a:lnTo>
                <a:lnTo>
                  <a:pt x="15620" y="16421"/>
                </a:lnTo>
                <a:close/>
              </a:path>
            </a:pathLst>
          </a:custGeom>
          <a:solidFill>
            <a:srgbClr val="daecf3">
              <a:alpha val="100000"/>
            </a:srgbClr>
          </a:solidFill>
          <a:ln w="25400">
            <a:solidFill>
              <a:srgbClr val="375c8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> 
				</p:cNvPr>
          <p:cNvSpPr/>
          <p:nvPr/>
        </p:nvSpPr>
        <p:spPr>
          <a:xfrm>
            <a:off x="790575" y="4972050"/>
            <a:ext cx="762000" cy="200025"/>
          </a:xfrm>
          <a:custGeom>
            <a:avLst/>
            <a:gdLst>
              <a:gd name="connsiteX0" fmla="*/ 11087 w 762000"/>
              <a:gd name="connsiteY0" fmla="*/ 17500 h 200025"/>
              <a:gd name="connsiteX1" fmla="*/ 766635 w 762000"/>
              <a:gd name="connsiteY1" fmla="*/ 17500 h 200025"/>
              <a:gd name="connsiteX2" fmla="*/ 766635 w 762000"/>
              <a:gd name="connsiteY2" fmla="*/ 203365 h 200025"/>
              <a:gd name="connsiteX3" fmla="*/ 11087 w 762000"/>
              <a:gd name="connsiteY3" fmla="*/ 203365 h 200025"/>
              <a:gd name="connsiteX4" fmla="*/ 11087 w 762000"/>
              <a:gd name="connsiteY4" fmla="*/ 1750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00025">
                <a:moveTo>
                  <a:pt x="11087" y="17500"/>
                </a:moveTo>
                <a:lnTo>
                  <a:pt x="766635" y="17500"/>
                </a:lnTo>
                <a:lnTo>
                  <a:pt x="766635" y="203365"/>
                </a:lnTo>
                <a:lnTo>
                  <a:pt x="11087" y="203365"/>
                </a:lnTo>
                <a:lnTo>
                  <a:pt x="11087" y="175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> 
				</p:cNvPr>
          <p:cNvSpPr/>
          <p:nvPr/>
        </p:nvSpPr>
        <p:spPr>
          <a:xfrm>
            <a:off x="742950" y="5543550"/>
            <a:ext cx="762000" cy="200025"/>
          </a:xfrm>
          <a:custGeom>
            <a:avLst/>
            <a:gdLst>
              <a:gd name="connsiteX0" fmla="*/ 12623 w 762000"/>
              <a:gd name="connsiteY0" fmla="*/ 17995 h 200025"/>
              <a:gd name="connsiteX1" fmla="*/ 768172 w 762000"/>
              <a:gd name="connsiteY1" fmla="*/ 17995 h 200025"/>
              <a:gd name="connsiteX2" fmla="*/ 768172 w 762000"/>
              <a:gd name="connsiteY2" fmla="*/ 203860 h 200025"/>
              <a:gd name="connsiteX3" fmla="*/ 12623 w 762000"/>
              <a:gd name="connsiteY3" fmla="*/ 203860 h 200025"/>
              <a:gd name="connsiteX4" fmla="*/ 12623 w 762000"/>
              <a:gd name="connsiteY4" fmla="*/ 1799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200025">
                <a:moveTo>
                  <a:pt x="12623" y="17995"/>
                </a:moveTo>
                <a:lnTo>
                  <a:pt x="768172" y="17995"/>
                </a:lnTo>
                <a:lnTo>
                  <a:pt x="768172" y="203860"/>
                </a:lnTo>
                <a:lnTo>
                  <a:pt x="12623" y="203860"/>
                </a:lnTo>
                <a:lnTo>
                  <a:pt x="12623" y="1799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> 
				</p:cNvPr>
          <p:cNvSpPr/>
          <p:nvPr/>
        </p:nvSpPr>
        <p:spPr>
          <a:xfrm>
            <a:off x="742950" y="5543550"/>
            <a:ext cx="771525" cy="209550"/>
          </a:xfrm>
          <a:custGeom>
            <a:avLst/>
            <a:gdLst>
              <a:gd name="connsiteX0" fmla="*/ 12623 w 771525"/>
              <a:gd name="connsiteY0" fmla="*/ 17995 h 209550"/>
              <a:gd name="connsiteX1" fmla="*/ 768172 w 771525"/>
              <a:gd name="connsiteY1" fmla="*/ 17995 h 209550"/>
              <a:gd name="connsiteX2" fmla="*/ 768172 w 771525"/>
              <a:gd name="connsiteY2" fmla="*/ 203860 h 209550"/>
              <a:gd name="connsiteX3" fmla="*/ 12623 w 771525"/>
              <a:gd name="connsiteY3" fmla="*/ 203860 h 209550"/>
              <a:gd name="connsiteX4" fmla="*/ 12623 w 771525"/>
              <a:gd name="connsiteY4" fmla="*/ 1799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209550">
                <a:moveTo>
                  <a:pt x="12623" y="17995"/>
                </a:moveTo>
                <a:lnTo>
                  <a:pt x="768172" y="17995"/>
                </a:lnTo>
                <a:lnTo>
                  <a:pt x="768172" y="203860"/>
                </a:lnTo>
                <a:lnTo>
                  <a:pt x="12623" y="203860"/>
                </a:lnTo>
                <a:lnTo>
                  <a:pt x="12623" y="179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> 
				</p:cNvPr>
          <p:cNvSpPr/>
          <p:nvPr/>
        </p:nvSpPr>
        <p:spPr>
          <a:xfrm>
            <a:off x="666750" y="6124575"/>
            <a:ext cx="771525" cy="190500"/>
          </a:xfrm>
          <a:custGeom>
            <a:avLst/>
            <a:gdLst>
              <a:gd name="connsiteX0" fmla="*/ 16814 w 771525"/>
              <a:gd name="connsiteY0" fmla="*/ 13042 h 190500"/>
              <a:gd name="connsiteX1" fmla="*/ 772363 w 771525"/>
              <a:gd name="connsiteY1" fmla="*/ 13042 h 190500"/>
              <a:gd name="connsiteX2" fmla="*/ 772363 w 771525"/>
              <a:gd name="connsiteY2" fmla="*/ 198907 h 190500"/>
              <a:gd name="connsiteX3" fmla="*/ 16814 w 771525"/>
              <a:gd name="connsiteY3" fmla="*/ 198907 h 190500"/>
              <a:gd name="connsiteX4" fmla="*/ 16814 w 771525"/>
              <a:gd name="connsiteY4" fmla="*/ 13042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90500">
                <a:moveTo>
                  <a:pt x="16814" y="13042"/>
                </a:moveTo>
                <a:lnTo>
                  <a:pt x="772363" y="13042"/>
                </a:lnTo>
                <a:lnTo>
                  <a:pt x="772363" y="198907"/>
                </a:lnTo>
                <a:lnTo>
                  <a:pt x="16814" y="198907"/>
                </a:lnTo>
                <a:lnTo>
                  <a:pt x="16814" y="1304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81025"/>
          </a:xfrm>
          <a:prstGeom prst="rect">
            <a:avLst/>
          </a:prstGeom>
        </p:spPr>
      </p:pic>
      <p:pic>
        <p:nvPicPr>
          <p:cNvPr id="84" name="Picture 8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85" name="Picture 8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4105275"/>
            <a:ext cx="523875" cy="2219325"/>
          </a:xfrm>
          <a:prstGeom prst="rect">
            <a:avLst/>
          </a:prstGeom>
        </p:spPr>
      </p:pic>
      <p:pic>
        <p:nvPicPr>
          <p:cNvPr id="86" name="Picture 8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25" y="3600450"/>
            <a:ext cx="6734175" cy="2743200"/>
          </a:xfrm>
          <a:prstGeom prst="rect">
            <a:avLst/>
          </a:prstGeom>
        </p:spPr>
      </p:pic>
      <p:pic>
        <p:nvPicPr>
          <p:cNvPr id="87" name="Picture 87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" y="733425"/>
            <a:ext cx="7286625" cy="2495550"/>
          </a:xfrm>
          <a:prstGeom prst="rect">
            <a:avLst/>
          </a:prstGeom>
        </p:spPr>
      </p:pic>
      <p:sp>
        <p:nvSpPr>
          <p:cNvPr id="87" name="TextBox 87"/>
          <p:cNvSpPr txBox="1"/>
          <p:nvPr/>
        </p:nvSpPr>
        <p:spPr>
          <a:xfrm rot="5400000">
            <a:off x="139688" y="2105153"/>
            <a:ext cx="145937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1141015" y="4740402"/>
            <a:ext cx="297231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600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138923" y="5284127"/>
            <a:ext cx="297231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139681" y="5556883"/>
            <a:ext cx="297231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141015" y="5810163"/>
            <a:ext cx="297231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150249" y="5769778"/>
            <a:ext cx="1033178" cy="279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204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2,000</a:t>
            </a: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    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100.0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139681" y="6121748"/>
            <a:ext cx="297231" cy="2109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6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979358" y="6159327"/>
            <a:ext cx="541272" cy="119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1698147" y="6336101"/>
            <a:ext cx="428329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2004/3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6400200" y="4471999"/>
            <a:ext cx="295731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From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6403236" y="4624422"/>
            <a:ext cx="294218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Gov’t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7531132" y="5356858"/>
            <a:ext cx="5703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250.0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6860190" y="5644894"/>
            <a:ext cx="570346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150.0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895534" y="94685"/>
            <a:ext cx="2345792" cy="2985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Shareholder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Returns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044550" y="1175965"/>
            <a:ext cx="454106" cy="1483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996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2412567" y="1005710"/>
            <a:ext cx="3917630" cy="301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3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Times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7399743" y="1120846"/>
            <a:ext cx="578786" cy="304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00"/>
              </a:lnSpc>
            </a:pPr>
            <a:r>
              <a:rPr lang="en-US" altLang="zh-CN" sz="24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170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297909" y="1515804"/>
            <a:ext cx="301082" cy="1076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47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Dividend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1082555" y="1538004"/>
            <a:ext cx="283069" cy="1217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93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150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946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3841">
              <a:lnSpc>
                <a:spcPts val="1946"/>
              </a:lnSpc>
            </a:pPr>
            <a:r>
              <a:rPr lang="en-US" altLang="zh-CN" sz="13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50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1623830" y="2272973"/>
            <a:ext cx="385238" cy="304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400"/>
              </a:lnSpc>
            </a:pPr>
            <a:r>
              <a:rPr lang="en-US" altLang="zh-CN" sz="24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50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719085" y="3045951"/>
            <a:ext cx="541372" cy="3636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57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395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  <a:p>
            <a:pPr indent="94449">
              <a:lnSpc>
                <a:spcPts val="23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65553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1632834" y="3200616"/>
            <a:ext cx="428329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2004/3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2219604" y="3200616"/>
            <a:ext cx="428329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2005/3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2806374" y="3200616"/>
            <a:ext cx="428329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2006/3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3393145" y="3200616"/>
            <a:ext cx="428328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2007/3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3979849" y="3200616"/>
            <a:ext cx="4047376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2014/3E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2541583" y="3843400"/>
            <a:ext cx="4580623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2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Trillion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Backs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287795" y="4166995"/>
            <a:ext cx="301082" cy="2078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6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Backs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809056" y="4223985"/>
            <a:ext cx="1276513" cy="22989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68"/>
              </a:lnSpc>
            </a:pP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987651">
              <a:lnSpc>
                <a:spcPts val="1160"/>
              </a:lnSpc>
            </a:pPr>
            <a:r>
              <a:rPr lang="en-US" altLang="zh-CN" sz="803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From</a:t>
            </a:r>
          </a:p>
          <a:p>
            <a:pPr indent="937312">
              <a:lnSpc>
                <a:spcPts val="959"/>
              </a:lnSpc>
            </a:pPr>
            <a:r>
              <a:rPr lang="en-US" altLang="zh-CN" sz="803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Market/</a:t>
            </a:r>
          </a:p>
          <a:p>
            <a:pPr indent="950994">
              <a:lnSpc>
                <a:spcPts val="959"/>
              </a:lnSpc>
            </a:pPr>
            <a:r>
              <a:rPr lang="en-US" altLang="zh-CN" sz="803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Gov’t</a:t>
            </a:r>
            <a:r>
              <a:rPr lang="en-US" altLang="zh-CN" sz="803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600" dirty="0" smtClean="0">
                <a:solidFill>
                  <a:srgbClr val="15365d"/>
                </a:solidFill>
                <a:latin typeface="Times New Roman" charset="0"/>
                <a:cs typeface="Times New Roman" charset="0"/>
              </a:rPr>
              <a:t>※</a:t>
            </a:r>
          </a:p>
          <a:p>
            <a:pPr indent="341193">
              <a:lnSpc>
                <a:spcPts val="960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6,000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1193">
              <a:lnSpc>
                <a:spcPts val="834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1193">
              <a:lnSpc>
                <a:spcPts val="834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1193">
              <a:lnSpc>
                <a:spcPts val="834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1193">
              <a:lnSpc>
                <a:spcPts val="669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0754">
              <a:lnSpc>
                <a:spcPts val="834"/>
              </a:lnSpc>
            </a:pPr>
            <a:r>
              <a:rPr lang="en-US" altLang="zh-CN" sz="602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  <a:p>
            <a:pPr indent="264752">
              <a:lnSpc>
                <a:spcPts val="91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ended/ing</a:t>
            </a:r>
          </a:p>
          <a:p>
            <a:pPr indent="235855">
              <a:lnSpc>
                <a:spcPts val="972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2188468" y="4490724"/>
            <a:ext cx="1175907" cy="20112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2878">
              <a:lnSpc>
                <a:spcPts val="1168"/>
              </a:lnSpc>
            </a:pP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Gov’t</a:t>
            </a:r>
          </a:p>
          <a:p>
            <a:pPr indent="605561">
              <a:lnSpc>
                <a:spcPts val="310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539.4</a:t>
            </a:r>
          </a:p>
          <a:p>
            <a:pPr indent="0">
              <a:lnSpc>
                <a:spcPts val="308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366.5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6449">
              <a:lnSpc>
                <a:spcPts val="1477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2006/3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3458458" y="6336101"/>
            <a:ext cx="428328" cy="1658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06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2007/3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4039952" y="4525582"/>
            <a:ext cx="4052231" cy="19763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2876">
              <a:lnSpc>
                <a:spcPts val="1257"/>
              </a:lnSpc>
            </a:pP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996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Market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318918">
              <a:lnSpc>
                <a:spcPts val="223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381.7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2239">
              <a:lnSpc>
                <a:spcPts val="232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200.0</a:t>
            </a:r>
          </a:p>
          <a:p>
            <a:pPr indent="0">
              <a:lnSpc>
                <a:spcPts val="214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94.4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855">
              <a:lnSpc>
                <a:spcPts val="1613"/>
              </a:lnSpc>
            </a:pP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2013/3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altLang="zh-CN" sz="11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2014/3E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126936" y="6519053"/>
            <a:ext cx="3332109" cy="28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75112">
              <a:lnSpc>
                <a:spcPts val="94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※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61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yen,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Gov’t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39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</a:p>
          <a:p>
            <a:pPr indent="0">
              <a:lnSpc>
                <a:spcPts val="1321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4381118" y="6670927"/>
            <a:ext cx="45720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122"> 
				</p:cNvPr>
          <p:cNvSpPr/>
          <p:nvPr/>
        </p:nvSpPr>
        <p:spPr>
          <a:xfrm>
            <a:off x="1333500" y="3343275"/>
            <a:ext cx="7696200" cy="19050"/>
          </a:xfrm>
          <a:custGeom>
            <a:avLst/>
            <a:gdLst>
              <a:gd name="connsiteX0" fmla="*/ 16988 w 7696200"/>
              <a:gd name="connsiteY0" fmla="*/ 13717 h 19050"/>
              <a:gd name="connsiteX1" fmla="*/ 7689985 w 7696200"/>
              <a:gd name="connsiteY1" fmla="*/ 1371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6200" h="19050">
                <a:moveTo>
                  <a:pt x="16988" y="13717"/>
                </a:moveTo>
                <a:lnTo>
                  <a:pt x="7689985" y="13717"/>
                </a:lnTo>
              </a:path>
            </a:pathLst>
          </a:custGeom>
          <a:ln w="25400">
            <a:solidFill>
              <a:srgbClr val="8db3e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3"/>
          <p:cNvSpPr txBox="1"/>
          <p:nvPr/>
        </p:nvSpPr>
        <p:spPr>
          <a:xfrm>
            <a:off x="5271677" y="2970528"/>
            <a:ext cx="2706127" cy="31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519"/>
              </a:lnSpc>
            </a:pP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14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609600"/>
          </a:xfrm>
          <a:prstGeom prst="rect">
            <a:avLst/>
          </a:prstGeom>
        </p:spPr>
      </p:pic>
      <p:pic>
        <p:nvPicPr>
          <p:cNvPr id="126" name="Picture 12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27" name="Picture 12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828675"/>
            <a:ext cx="1219200" cy="1562100"/>
          </a:xfrm>
          <a:prstGeom prst="rect">
            <a:avLst/>
          </a:prstGeom>
        </p:spPr>
      </p:pic>
      <p:pic>
        <p:nvPicPr>
          <p:cNvPr id="128" name="Picture 128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575" y="5514975"/>
            <a:ext cx="1704975" cy="847725"/>
          </a:xfrm>
          <a:prstGeom prst="rect">
            <a:avLst/>
          </a:prstGeom>
        </p:spPr>
      </p:pic>
      <p:pic>
        <p:nvPicPr>
          <p:cNvPr id="129" name="Picture 129">
					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425" y="2543175"/>
            <a:ext cx="1704975" cy="1181100"/>
          </a:xfrm>
          <a:prstGeom prst="rect">
            <a:avLst/>
          </a:prstGeom>
        </p:spPr>
      </p:pic>
      <p:pic>
        <p:nvPicPr>
          <p:cNvPr id="130" name="Picture 130">
					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600" y="4105275"/>
            <a:ext cx="1743075" cy="800100"/>
          </a:xfrm>
          <a:prstGeom prst="rect">
            <a:avLst/>
          </a:prstGeom>
        </p:spPr>
      </p:pic>
      <p:pic>
        <p:nvPicPr>
          <p:cNvPr id="131" name="Picture 131">
					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" y="838200"/>
            <a:ext cx="276225" cy="1562100"/>
          </a:xfrm>
          <a:prstGeom prst="rect">
            <a:avLst/>
          </a:prstGeom>
        </p:spPr>
      </p:pic>
      <p:pic>
        <p:nvPicPr>
          <p:cNvPr id="132" name="Picture 132">
					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75" y="3829050"/>
            <a:ext cx="266700" cy="257175"/>
          </a:xfrm>
          <a:prstGeom prst="rect">
            <a:avLst/>
          </a:prstGeom>
        </p:spPr>
      </p:pic>
      <p:pic>
        <p:nvPicPr>
          <p:cNvPr id="133" name="Picture 133">
					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" y="5381625"/>
            <a:ext cx="266700" cy="266700"/>
          </a:xfrm>
          <a:prstGeom prst="rect">
            <a:avLst/>
          </a:prstGeom>
        </p:spPr>
      </p:pic>
      <p:sp>
        <p:nvSpPr>
          <p:cNvPr id="133" name="TextBox 133"/>
          <p:cNvSpPr txBox="1"/>
          <p:nvPr/>
        </p:nvSpPr>
        <p:spPr>
          <a:xfrm>
            <a:off x="512064" y="126623"/>
            <a:ext cx="6570561" cy="62955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8085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International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Assessment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372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</a:p>
          <a:p>
            <a:pPr indent="36576">
              <a:lnSpc>
                <a:spcPts val="2876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Fortune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(Announced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July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</a:t>
            </a:r>
          </a:p>
          <a:p>
            <a:pPr indent="121919">
              <a:lnSpc>
                <a:spcPts val="290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No.1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No.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32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all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8872">
              <a:lnSpc>
                <a:spcPts val="3587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excellence</a:t>
            </a:r>
          </a:p>
          <a:p>
            <a:pPr indent="36576">
              <a:lnSpc>
                <a:spcPts val="2876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Moody’s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long-term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credit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rating</a:t>
            </a:r>
          </a:p>
          <a:p>
            <a:pPr indent="121919">
              <a:lnSpc>
                <a:spcPts val="290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Aa2</a:t>
            </a:r>
          </a:p>
          <a:p>
            <a:pPr indent="121919">
              <a:lnSpc>
                <a:spcPts val="288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level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0480">
              <a:lnSpc>
                <a:spcPts val="339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Innovation</a:t>
            </a:r>
          </a:p>
          <a:p>
            <a:pPr indent="36576">
              <a:lnSpc>
                <a:spcPts val="3068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Top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Innovators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(Thomson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Reuters)</a:t>
            </a:r>
          </a:p>
          <a:p>
            <a:pPr indent="3180513">
              <a:lnSpc>
                <a:spcPts val="2879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(Announced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Oct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2013)</a:t>
            </a:r>
          </a:p>
          <a:p>
            <a:pPr indent="121919">
              <a:lnSpc>
                <a:spcPts val="2904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Chosen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third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consecutive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343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Brand</a:t>
            </a:r>
          </a:p>
          <a:p>
            <a:pPr indent="36576">
              <a:lnSpc>
                <a:spcPts val="29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500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(Brand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Finance)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(Announced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Feb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  <a:p>
            <a:pPr indent="121919">
              <a:lnSpc>
                <a:spcPts val="288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No.2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among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Japanese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companies,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No.16</a:t>
            </a:r>
            <a:r>
              <a:rPr lang="en-US" altLang="zh-CN" sz="20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world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126936" y="6704491"/>
            <a:ext cx="1450616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4381118" y="6670927"/>
            <a:ext cx="45720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7"> 
				</p:cNvPr>
          <p:cNvSpPr/>
          <p:nvPr/>
        </p:nvSpPr>
        <p:spPr>
          <a:xfrm>
            <a:off x="2628900" y="1181100"/>
            <a:ext cx="1990725" cy="2181225"/>
          </a:xfrm>
          <a:custGeom>
            <a:avLst/>
            <a:gdLst>
              <a:gd name="connsiteX0" fmla="*/ 26746 w 1990725"/>
              <a:gd name="connsiteY0" fmla="*/ 21488 h 2181225"/>
              <a:gd name="connsiteX1" fmla="*/ 1985886 w 1990725"/>
              <a:gd name="connsiteY1" fmla="*/ 21488 h 2181225"/>
              <a:gd name="connsiteX2" fmla="*/ 1985886 w 1990725"/>
              <a:gd name="connsiteY2" fmla="*/ 2174087 h 2181225"/>
              <a:gd name="connsiteX3" fmla="*/ 26746 w 1990725"/>
              <a:gd name="connsiteY3" fmla="*/ 2174087 h 2181225"/>
              <a:gd name="connsiteX4" fmla="*/ 26746 w 1990725"/>
              <a:gd name="connsiteY4" fmla="*/ 21488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5" h="2181225">
                <a:moveTo>
                  <a:pt x="26746" y="21488"/>
                </a:moveTo>
                <a:lnTo>
                  <a:pt x="1985886" y="21488"/>
                </a:lnTo>
                <a:lnTo>
                  <a:pt x="1985886" y="2174087"/>
                </a:lnTo>
                <a:lnTo>
                  <a:pt x="26746" y="2174087"/>
                </a:lnTo>
                <a:lnTo>
                  <a:pt x="26746" y="2148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e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9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6375" cy="590550"/>
          </a:xfrm>
          <a:prstGeom prst="rect">
            <a:avLst/>
          </a:prstGeom>
        </p:spPr>
      </p:pic>
      <p:pic>
        <p:nvPicPr>
          <p:cNvPr id="140" name="Picture 140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6619875"/>
            <a:ext cx="1685925" cy="238125"/>
          </a:xfrm>
          <a:prstGeom prst="rect">
            <a:avLst/>
          </a:prstGeom>
        </p:spPr>
      </p:pic>
      <p:pic>
        <p:nvPicPr>
          <p:cNvPr id="141" name="Picture 141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1123950"/>
            <a:ext cx="6067425" cy="4429125"/>
          </a:xfrm>
          <a:prstGeom prst="rect">
            <a:avLst/>
          </a:prstGeom>
        </p:spPr>
      </p:pic>
      <p:pic>
        <p:nvPicPr>
          <p:cNvPr id="142" name="Picture 142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6172200"/>
            <a:ext cx="3990975" cy="342900"/>
          </a:xfrm>
          <a:prstGeom prst="rect">
            <a:avLst/>
          </a:prstGeom>
        </p:spPr>
      </p:pic>
      <p:sp>
        <p:nvSpPr>
          <p:cNvPr id="142" name="TextBox 142"/>
          <p:cNvSpPr txBox="1"/>
          <p:nvPr/>
        </p:nvSpPr>
        <p:spPr>
          <a:xfrm>
            <a:off x="694114" y="101929"/>
            <a:ext cx="8270010" cy="1784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0"/>
              </a:lnSpc>
            </a:pP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Transforming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Our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Business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Portfolio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(Transformation)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76050">
              <a:lnSpc>
                <a:spcPts val="2645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Revenue: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¥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10.7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3322">
              <a:lnSpc>
                <a:spcPts val="3052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Broadband,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765665" y="1889859"/>
            <a:ext cx="1626046" cy="605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Applications*</a:t>
            </a:r>
          </a:p>
          <a:p>
            <a:pPr indent="720766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&amp;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3186088" y="2016549"/>
            <a:ext cx="722050" cy="477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58"/>
              </a:lnSpc>
            </a:pPr>
            <a:r>
              <a:rPr lang="en-US" altLang="zh-CN" sz="32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52</a:t>
            </a:r>
            <a:r>
              <a:rPr lang="en-US" altLang="zh-CN" sz="3204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921170" y="2499661"/>
            <a:ext cx="1315033" cy="605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0774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  <a:p>
            <a:pPr indent="0">
              <a:lnSpc>
                <a:spcPts val="240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Integration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7006548" y="2490133"/>
            <a:ext cx="1083075" cy="7150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630"/>
              </a:lnSpc>
            </a:pPr>
            <a:r>
              <a:rPr lang="en-US" altLang="zh-CN" sz="4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75</a:t>
            </a:r>
            <a:r>
              <a:rPr lang="en-US" altLang="zh-CN" sz="4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6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1306495" y="4239223"/>
            <a:ext cx="659673" cy="3010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0"/>
              </a:lnSpc>
            </a:pPr>
            <a:r>
              <a:rPr lang="en-US" altLang="zh-CN" sz="20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Voice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3221813" y="4241956"/>
            <a:ext cx="722050" cy="477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58"/>
              </a:lnSpc>
            </a:pP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48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209405" y="5450601"/>
            <a:ext cx="1369227" cy="4225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183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Fiscal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</a:t>
            </a:r>
          </a:p>
          <a:p>
            <a:pPr indent="0">
              <a:lnSpc>
                <a:spcPts val="1680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March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31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3151404" y="5560598"/>
            <a:ext cx="931455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3298"/>
                </a:solidFill>
                <a:latin typeface="Arial" charset="0"/>
                <a:cs typeface="Arial" charset="0"/>
              </a:rPr>
              <a:t>2008/3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7151295" y="4677834"/>
            <a:ext cx="931455" cy="12320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1067">
              <a:lnSpc>
                <a:spcPts val="3758"/>
              </a:lnSpc>
            </a:pP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  <a:r>
              <a:rPr lang="en-US" altLang="zh-CN" sz="3204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43"/>
              </a:lnSpc>
            </a:pPr>
            <a:r>
              <a:rPr lang="en-US" altLang="zh-CN" sz="2400" dirty="0" smtClean="0">
                <a:solidFill>
                  <a:srgbClr val="003298"/>
                </a:solidFill>
                <a:latin typeface="Arial" charset="0"/>
                <a:cs typeface="Arial" charset="0"/>
              </a:rPr>
              <a:t>2013/3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26936" y="6239970"/>
            <a:ext cx="4146686" cy="5666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8999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*including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IP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revenue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814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IR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Presentation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(December,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2013)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4381118" y="6670927"/>
            <a:ext cx="457200" cy="209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46"/>
              </a:lnSpc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  <a:r>
              <a:rPr lang="en-US" altLang="zh-CN" sz="1403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‐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6393958" y="6684945"/>
            <a:ext cx="2642758" cy="10210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03"/>
              </a:lnSpc>
            </a:pP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Copyright©2013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Nippon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Telegraph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and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Telephone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803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