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266700" y="4667250"/>
            <a:ext cx="9791700" cy="152400"/>
          </a:xfrm>
          <a:custGeom>
            <a:avLst/>
            <a:gdLst>
              <a:gd name="connsiteX0" fmla="*/ 9906 w 9791700"/>
              <a:gd name="connsiteY0" fmla="*/ 13716 h 152400"/>
              <a:gd name="connsiteX1" fmla="*/ 9906 w 9791700"/>
              <a:gd name="connsiteY1" fmla="*/ 160019 h 152400"/>
              <a:gd name="connsiteX2" fmla="*/ 9791700 w 9791700"/>
              <a:gd name="connsiteY2" fmla="*/ 160019 h 152400"/>
              <a:gd name="connsiteX3" fmla="*/ 9791700 w 9791700"/>
              <a:gd name="connsiteY3" fmla="*/ 13716 h 152400"/>
              <a:gd name="connsiteX4" fmla="*/ 9906 w 9791700"/>
              <a:gd name="connsiteY4" fmla="*/ 1371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152400">
                <a:moveTo>
                  <a:pt x="9906" y="13716"/>
                </a:moveTo>
                <a:lnTo>
                  <a:pt x="9906" y="160019"/>
                </a:lnTo>
                <a:lnTo>
                  <a:pt x="9791700" y="160019"/>
                </a:lnTo>
                <a:lnTo>
                  <a:pt x="9791700" y="13716"/>
                </a:lnTo>
                <a:lnTo>
                  <a:pt x="9906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266700" y="4810125"/>
            <a:ext cx="9791700" cy="952500"/>
          </a:xfrm>
          <a:custGeom>
            <a:avLst/>
            <a:gdLst>
              <a:gd name="connsiteX0" fmla="*/ 9906 w 9791700"/>
              <a:gd name="connsiteY0" fmla="*/ 16383 h 952500"/>
              <a:gd name="connsiteX1" fmla="*/ 9906 w 9791700"/>
              <a:gd name="connsiteY1" fmla="*/ 959739 h 952500"/>
              <a:gd name="connsiteX2" fmla="*/ 9791700 w 9791700"/>
              <a:gd name="connsiteY2" fmla="*/ 959739 h 952500"/>
              <a:gd name="connsiteX3" fmla="*/ 9791700 w 9791700"/>
              <a:gd name="connsiteY3" fmla="*/ 16383 h 952500"/>
              <a:gd name="connsiteX4" fmla="*/ 9906 w 97917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952500">
                <a:moveTo>
                  <a:pt x="9906" y="16383"/>
                </a:moveTo>
                <a:lnTo>
                  <a:pt x="9906" y="959739"/>
                </a:lnTo>
                <a:lnTo>
                  <a:pt x="9791700" y="959739"/>
                </a:lnTo>
                <a:lnTo>
                  <a:pt x="9791700" y="16383"/>
                </a:lnTo>
                <a:lnTo>
                  <a:pt x="9906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266700" y="5753100"/>
            <a:ext cx="9791700" cy="419100"/>
          </a:xfrm>
          <a:custGeom>
            <a:avLst/>
            <a:gdLst>
              <a:gd name="connsiteX0" fmla="*/ 9906 w 9791700"/>
              <a:gd name="connsiteY0" fmla="*/ 16002 h 419100"/>
              <a:gd name="connsiteX1" fmla="*/ 9906 w 9791700"/>
              <a:gd name="connsiteY1" fmla="*/ 426720 h 419100"/>
              <a:gd name="connsiteX2" fmla="*/ 9791700 w 9791700"/>
              <a:gd name="connsiteY2" fmla="*/ 426720 h 419100"/>
              <a:gd name="connsiteX3" fmla="*/ 9791700 w 9791700"/>
              <a:gd name="connsiteY3" fmla="*/ 16002 h 419100"/>
              <a:gd name="connsiteX4" fmla="*/ 9906 w 9791700"/>
              <a:gd name="connsiteY4" fmla="*/ 1600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419100">
                <a:moveTo>
                  <a:pt x="9906" y="16002"/>
                </a:moveTo>
                <a:lnTo>
                  <a:pt x="9906" y="426720"/>
                </a:lnTo>
                <a:lnTo>
                  <a:pt x="9791700" y="426720"/>
                </a:lnTo>
                <a:lnTo>
                  <a:pt x="9791700" y="16002"/>
                </a:lnTo>
                <a:lnTo>
                  <a:pt x="9906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458152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73024" y="4295977"/>
            <a:ext cx="8928455" cy="29984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Kaeser,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985"/>
              </a:lnSpc>
            </a:pP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optimization</a:t>
            </a:r>
          </a:p>
          <a:p>
            <a:pPr indent="0">
              <a:lnSpc>
                <a:spcPts val="266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Call</a:t>
            </a:r>
          </a:p>
          <a:p>
            <a:pPr indent="0">
              <a:lnSpc>
                <a:spcPts val="2639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6">
              <a:lnSpc>
                <a:spcPts val="186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9525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9525 h 133350"/>
              <a:gd name="connsiteX4" fmla="*/ 10286 w 1590675"/>
              <a:gd name="connsiteY4" fmla="*/ 952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9525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08279 h 704850"/>
              <a:gd name="connsiteX2" fmla="*/ 1594867 w 1590675"/>
              <a:gd name="connsiteY2" fmla="*/ 708279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08279"/>
                </a:lnTo>
                <a:lnTo>
                  <a:pt x="1594867" y="708279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8181975" y="485775"/>
            <a:ext cx="133350" cy="161925"/>
          </a:xfrm>
          <a:custGeom>
            <a:avLst/>
            <a:gdLst>
              <a:gd name="connsiteX0" fmla="*/ 17144 w 133350"/>
              <a:gd name="connsiteY0" fmla="*/ 165735 h 161925"/>
              <a:gd name="connsiteX1" fmla="*/ 17144 w 133350"/>
              <a:gd name="connsiteY1" fmla="*/ 134493 h 161925"/>
              <a:gd name="connsiteX2" fmla="*/ 20192 w 133350"/>
              <a:gd name="connsiteY2" fmla="*/ 135255 h 161925"/>
              <a:gd name="connsiteX3" fmla="*/ 88772 w 133350"/>
              <a:gd name="connsiteY3" fmla="*/ 136779 h 161925"/>
              <a:gd name="connsiteX4" fmla="*/ 89534 w 133350"/>
              <a:gd name="connsiteY4" fmla="*/ 136779 h 161925"/>
              <a:gd name="connsiteX5" fmla="*/ 89534 w 133350"/>
              <a:gd name="connsiteY5" fmla="*/ 136016 h 161925"/>
              <a:gd name="connsiteX6" fmla="*/ 91058 w 133350"/>
              <a:gd name="connsiteY6" fmla="*/ 134493 h 161925"/>
              <a:gd name="connsiteX7" fmla="*/ 91058 w 133350"/>
              <a:gd name="connsiteY7" fmla="*/ 133730 h 161925"/>
              <a:gd name="connsiteX8" fmla="*/ 92582 w 133350"/>
              <a:gd name="connsiteY8" fmla="*/ 126872 h 161925"/>
              <a:gd name="connsiteX9" fmla="*/ 92582 w 133350"/>
              <a:gd name="connsiteY9" fmla="*/ 125349 h 161925"/>
              <a:gd name="connsiteX10" fmla="*/ 91820 w 133350"/>
              <a:gd name="connsiteY10" fmla="*/ 123825 h 161925"/>
              <a:gd name="connsiteX11" fmla="*/ 91820 w 133350"/>
              <a:gd name="connsiteY11" fmla="*/ 123063 h 161925"/>
              <a:gd name="connsiteX12" fmla="*/ 91058 w 133350"/>
              <a:gd name="connsiteY12" fmla="*/ 121539 h 161925"/>
              <a:gd name="connsiteX13" fmla="*/ 90296 w 133350"/>
              <a:gd name="connsiteY13" fmla="*/ 120777 h 161925"/>
              <a:gd name="connsiteX14" fmla="*/ 89534 w 133350"/>
              <a:gd name="connsiteY14" fmla="*/ 119252 h 161925"/>
              <a:gd name="connsiteX15" fmla="*/ 88772 w 133350"/>
              <a:gd name="connsiteY15" fmla="*/ 118491 h 161925"/>
              <a:gd name="connsiteX16" fmla="*/ 87248 w 133350"/>
              <a:gd name="connsiteY16" fmla="*/ 117729 h 161925"/>
              <a:gd name="connsiteX17" fmla="*/ 85725 w 133350"/>
              <a:gd name="connsiteY17" fmla="*/ 116205 h 161925"/>
              <a:gd name="connsiteX18" fmla="*/ 83439 w 133350"/>
              <a:gd name="connsiteY18" fmla="*/ 115443 h 161925"/>
              <a:gd name="connsiteX19" fmla="*/ 81152 w 133350"/>
              <a:gd name="connsiteY19" fmla="*/ 113919 h 161925"/>
              <a:gd name="connsiteX20" fmla="*/ 75057 w 133350"/>
              <a:gd name="connsiteY20" fmla="*/ 110870 h 161925"/>
              <a:gd name="connsiteX21" fmla="*/ 71246 w 133350"/>
              <a:gd name="connsiteY21" fmla="*/ 109347 h 161925"/>
              <a:gd name="connsiteX22" fmla="*/ 33908 w 133350"/>
              <a:gd name="connsiteY22" fmla="*/ 91059 h 161925"/>
              <a:gd name="connsiteX23" fmla="*/ 31622 w 133350"/>
              <a:gd name="connsiteY23" fmla="*/ 90297 h 161925"/>
              <a:gd name="connsiteX24" fmla="*/ 30098 w 133350"/>
              <a:gd name="connsiteY24" fmla="*/ 88772 h 161925"/>
              <a:gd name="connsiteX25" fmla="*/ 28575 w 133350"/>
              <a:gd name="connsiteY25" fmla="*/ 88011 h 161925"/>
              <a:gd name="connsiteX26" fmla="*/ 27051 w 133350"/>
              <a:gd name="connsiteY26" fmla="*/ 86487 h 161925"/>
              <a:gd name="connsiteX27" fmla="*/ 26289 w 133350"/>
              <a:gd name="connsiteY27" fmla="*/ 84963 h 161925"/>
              <a:gd name="connsiteX28" fmla="*/ 24764 w 133350"/>
              <a:gd name="connsiteY28" fmla="*/ 83439 h 161925"/>
              <a:gd name="connsiteX29" fmla="*/ 23241 w 133350"/>
              <a:gd name="connsiteY29" fmla="*/ 82677 h 161925"/>
              <a:gd name="connsiteX30" fmla="*/ 21716 w 133350"/>
              <a:gd name="connsiteY30" fmla="*/ 80391 h 161925"/>
              <a:gd name="connsiteX31" fmla="*/ 20192 w 133350"/>
              <a:gd name="connsiteY31" fmla="*/ 78866 h 161925"/>
              <a:gd name="connsiteX32" fmla="*/ 18668 w 133350"/>
              <a:gd name="connsiteY32" fmla="*/ 75819 h 161925"/>
              <a:gd name="connsiteX33" fmla="*/ 17907 w 133350"/>
              <a:gd name="connsiteY33" fmla="*/ 73533 h 161925"/>
              <a:gd name="connsiteX34" fmla="*/ 16382 w 133350"/>
              <a:gd name="connsiteY34" fmla="*/ 72009 h 161925"/>
              <a:gd name="connsiteX35" fmla="*/ 15620 w 133350"/>
              <a:gd name="connsiteY35" fmla="*/ 69722 h 161925"/>
              <a:gd name="connsiteX36" fmla="*/ 15620 w 133350"/>
              <a:gd name="connsiteY36" fmla="*/ 68199 h 161925"/>
              <a:gd name="connsiteX37" fmla="*/ 27051 w 133350"/>
              <a:gd name="connsiteY37" fmla="*/ 22479 h 161925"/>
              <a:gd name="connsiteX38" fmla="*/ 31622 w 133350"/>
              <a:gd name="connsiteY38" fmla="*/ 19430 h 161925"/>
              <a:gd name="connsiteX39" fmla="*/ 102489 w 133350"/>
              <a:gd name="connsiteY39" fmla="*/ 9525 h 161925"/>
              <a:gd name="connsiteX40" fmla="*/ 109346 w 133350"/>
              <a:gd name="connsiteY40" fmla="*/ 10287 h 161925"/>
              <a:gd name="connsiteX41" fmla="*/ 116205 w 133350"/>
              <a:gd name="connsiteY41" fmla="*/ 11811 h 161925"/>
              <a:gd name="connsiteX42" fmla="*/ 123063 w 133350"/>
              <a:gd name="connsiteY42" fmla="*/ 12572 h 161925"/>
              <a:gd name="connsiteX43" fmla="*/ 123063 w 133350"/>
              <a:gd name="connsiteY43" fmla="*/ 43052 h 161925"/>
              <a:gd name="connsiteX44" fmla="*/ 120777 w 133350"/>
              <a:gd name="connsiteY44" fmla="*/ 41529 h 161925"/>
              <a:gd name="connsiteX45" fmla="*/ 117729 w 133350"/>
              <a:gd name="connsiteY45" fmla="*/ 40766 h 161925"/>
              <a:gd name="connsiteX46" fmla="*/ 89534 w 133350"/>
              <a:gd name="connsiteY46" fmla="*/ 34670 h 161925"/>
              <a:gd name="connsiteX47" fmla="*/ 87248 w 133350"/>
              <a:gd name="connsiteY47" fmla="*/ 34670 h 161925"/>
              <a:gd name="connsiteX48" fmla="*/ 84963 w 133350"/>
              <a:gd name="connsiteY48" fmla="*/ 33909 h 161925"/>
              <a:gd name="connsiteX49" fmla="*/ 59816 w 133350"/>
              <a:gd name="connsiteY49" fmla="*/ 39243 h 161925"/>
              <a:gd name="connsiteX50" fmla="*/ 59055 w 133350"/>
              <a:gd name="connsiteY50" fmla="*/ 40005 h 161925"/>
              <a:gd name="connsiteX51" fmla="*/ 58292 w 133350"/>
              <a:gd name="connsiteY51" fmla="*/ 41529 h 161925"/>
              <a:gd name="connsiteX52" fmla="*/ 57530 w 133350"/>
              <a:gd name="connsiteY52" fmla="*/ 41529 h 161925"/>
              <a:gd name="connsiteX53" fmla="*/ 56768 w 133350"/>
              <a:gd name="connsiteY53" fmla="*/ 42291 h 161925"/>
              <a:gd name="connsiteX54" fmla="*/ 56768 w 133350"/>
              <a:gd name="connsiteY54" fmla="*/ 43814 h 161925"/>
              <a:gd name="connsiteX55" fmla="*/ 56007 w 133350"/>
              <a:gd name="connsiteY55" fmla="*/ 44577 h 161925"/>
              <a:gd name="connsiteX56" fmla="*/ 56007 w 133350"/>
              <a:gd name="connsiteY56" fmla="*/ 45338 h 161925"/>
              <a:gd name="connsiteX57" fmla="*/ 55244 w 133350"/>
              <a:gd name="connsiteY57" fmla="*/ 46101 h 161925"/>
              <a:gd name="connsiteX58" fmla="*/ 55244 w 133350"/>
              <a:gd name="connsiteY58" fmla="*/ 49911 h 161925"/>
              <a:gd name="connsiteX59" fmla="*/ 56007 w 133350"/>
              <a:gd name="connsiteY59" fmla="*/ 51435 h 161925"/>
              <a:gd name="connsiteX60" fmla="*/ 56007 w 133350"/>
              <a:gd name="connsiteY60" fmla="*/ 52959 h 161925"/>
              <a:gd name="connsiteX61" fmla="*/ 56768 w 133350"/>
              <a:gd name="connsiteY61" fmla="*/ 53720 h 161925"/>
              <a:gd name="connsiteX62" fmla="*/ 57530 w 133350"/>
              <a:gd name="connsiteY62" fmla="*/ 55245 h 161925"/>
              <a:gd name="connsiteX63" fmla="*/ 58292 w 133350"/>
              <a:gd name="connsiteY63" fmla="*/ 56007 h 161925"/>
              <a:gd name="connsiteX64" fmla="*/ 59816 w 133350"/>
              <a:gd name="connsiteY64" fmla="*/ 56769 h 161925"/>
              <a:gd name="connsiteX65" fmla="*/ 60579 w 133350"/>
              <a:gd name="connsiteY65" fmla="*/ 57530 h 161925"/>
              <a:gd name="connsiteX66" fmla="*/ 62102 w 133350"/>
              <a:gd name="connsiteY66" fmla="*/ 58293 h 161925"/>
              <a:gd name="connsiteX67" fmla="*/ 64389 w 133350"/>
              <a:gd name="connsiteY67" fmla="*/ 59816 h 161925"/>
              <a:gd name="connsiteX68" fmla="*/ 66675 w 133350"/>
              <a:gd name="connsiteY68" fmla="*/ 60579 h 161925"/>
              <a:gd name="connsiteX69" fmla="*/ 68960 w 133350"/>
              <a:gd name="connsiteY69" fmla="*/ 62102 h 161925"/>
              <a:gd name="connsiteX70" fmla="*/ 76580 w 133350"/>
              <a:gd name="connsiteY70" fmla="*/ 65151 h 161925"/>
              <a:gd name="connsiteX71" fmla="*/ 80391 w 133350"/>
              <a:gd name="connsiteY71" fmla="*/ 67437 h 161925"/>
              <a:gd name="connsiteX72" fmla="*/ 85725 w 133350"/>
              <a:gd name="connsiteY72" fmla="*/ 69722 h 161925"/>
              <a:gd name="connsiteX73" fmla="*/ 117729 w 133350"/>
              <a:gd name="connsiteY73" fmla="*/ 87249 h 161925"/>
              <a:gd name="connsiteX74" fmla="*/ 120014 w 133350"/>
              <a:gd name="connsiteY74" fmla="*/ 88772 h 161925"/>
              <a:gd name="connsiteX75" fmla="*/ 121539 w 133350"/>
              <a:gd name="connsiteY75" fmla="*/ 89535 h 161925"/>
              <a:gd name="connsiteX76" fmla="*/ 123063 w 133350"/>
              <a:gd name="connsiteY76" fmla="*/ 91059 h 161925"/>
              <a:gd name="connsiteX77" fmla="*/ 123825 w 133350"/>
              <a:gd name="connsiteY77" fmla="*/ 91820 h 161925"/>
              <a:gd name="connsiteX78" fmla="*/ 128396 w 133350"/>
              <a:gd name="connsiteY78" fmla="*/ 96393 h 161925"/>
              <a:gd name="connsiteX79" fmla="*/ 129158 w 133350"/>
              <a:gd name="connsiteY79" fmla="*/ 97917 h 161925"/>
              <a:gd name="connsiteX80" fmla="*/ 129920 w 133350"/>
              <a:gd name="connsiteY80" fmla="*/ 100202 h 161925"/>
              <a:gd name="connsiteX81" fmla="*/ 131444 w 133350"/>
              <a:gd name="connsiteY81" fmla="*/ 101727 h 161925"/>
              <a:gd name="connsiteX82" fmla="*/ 132968 w 133350"/>
              <a:gd name="connsiteY82" fmla="*/ 104775 h 161925"/>
              <a:gd name="connsiteX83" fmla="*/ 133730 w 133350"/>
              <a:gd name="connsiteY83" fmla="*/ 107061 h 161925"/>
              <a:gd name="connsiteX84" fmla="*/ 133730 w 133350"/>
              <a:gd name="connsiteY84" fmla="*/ 108585 h 161925"/>
              <a:gd name="connsiteX85" fmla="*/ 35432 w 133350"/>
              <a:gd name="connsiteY85" fmla="*/ 169545 h 161925"/>
              <a:gd name="connsiteX86" fmla="*/ 29336 w 133350"/>
              <a:gd name="connsiteY86" fmla="*/ 168783 h 161925"/>
              <a:gd name="connsiteX87" fmla="*/ 23241 w 133350"/>
              <a:gd name="connsiteY87" fmla="*/ 167259 h 161925"/>
              <a:gd name="connsiteX88" fmla="*/ 17144 w 133350"/>
              <a:gd name="connsiteY88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33350" h="161925">
                <a:moveTo>
                  <a:pt x="17144" y="165735"/>
                </a:moveTo>
                <a:lnTo>
                  <a:pt x="17144" y="134493"/>
                </a:lnTo>
                <a:lnTo>
                  <a:pt x="20192" y="135255"/>
                </a:lnTo>
                <a:cubicBezTo>
                  <a:pt x="34848" y="141109"/>
                  <a:pt x="76644" y="148704"/>
                  <a:pt x="88772" y="136779"/>
                </a:cubicBezTo>
                <a:lnTo>
                  <a:pt x="89534" y="136779"/>
                </a:lnTo>
                <a:lnTo>
                  <a:pt x="89534" y="136016"/>
                </a:lnTo>
                <a:lnTo>
                  <a:pt x="91058" y="134493"/>
                </a:lnTo>
                <a:lnTo>
                  <a:pt x="91058" y="133730"/>
                </a:lnTo>
                <a:cubicBezTo>
                  <a:pt x="93447" y="130492"/>
                  <a:pt x="92341" y="130860"/>
                  <a:pt x="92582" y="126872"/>
                </a:cubicBezTo>
                <a:lnTo>
                  <a:pt x="92582" y="125349"/>
                </a:lnTo>
                <a:lnTo>
                  <a:pt x="91820" y="123825"/>
                </a:lnTo>
                <a:lnTo>
                  <a:pt x="91820" y="123063"/>
                </a:lnTo>
                <a:lnTo>
                  <a:pt x="91058" y="121539"/>
                </a:lnTo>
                <a:lnTo>
                  <a:pt x="90296" y="120777"/>
                </a:lnTo>
                <a:lnTo>
                  <a:pt x="89534" y="119252"/>
                </a:lnTo>
                <a:lnTo>
                  <a:pt x="88772" y="118491"/>
                </a:lnTo>
                <a:lnTo>
                  <a:pt x="87248" y="117729"/>
                </a:lnTo>
                <a:lnTo>
                  <a:pt x="85725" y="116205"/>
                </a:lnTo>
                <a:lnTo>
                  <a:pt x="83439" y="115443"/>
                </a:lnTo>
                <a:lnTo>
                  <a:pt x="81152" y="113919"/>
                </a:lnTo>
                <a:lnTo>
                  <a:pt x="75057" y="110870"/>
                </a:lnTo>
                <a:lnTo>
                  <a:pt x="71246" y="109347"/>
                </a:lnTo>
                <a:cubicBezTo>
                  <a:pt x="58877" y="103162"/>
                  <a:pt x="45198" y="99225"/>
                  <a:pt x="33908" y="91059"/>
                </a:cubicBezTo>
                <a:lnTo>
                  <a:pt x="31622" y="90297"/>
                </a:lnTo>
                <a:lnTo>
                  <a:pt x="30098" y="88772"/>
                </a:lnTo>
                <a:lnTo>
                  <a:pt x="28575" y="88011"/>
                </a:lnTo>
                <a:lnTo>
                  <a:pt x="27051" y="86487"/>
                </a:lnTo>
                <a:lnTo>
                  <a:pt x="26289" y="84963"/>
                </a:lnTo>
                <a:lnTo>
                  <a:pt x="24764" y="83439"/>
                </a:lnTo>
                <a:lnTo>
                  <a:pt x="23241" y="82677"/>
                </a:lnTo>
                <a:lnTo>
                  <a:pt x="21716" y="80391"/>
                </a:lnTo>
                <a:lnTo>
                  <a:pt x="20192" y="78866"/>
                </a:lnTo>
                <a:lnTo>
                  <a:pt x="18668" y="75819"/>
                </a:lnTo>
                <a:lnTo>
                  <a:pt x="17907" y="73533"/>
                </a:lnTo>
                <a:lnTo>
                  <a:pt x="16382" y="72009"/>
                </a:lnTo>
                <a:lnTo>
                  <a:pt x="15620" y="69722"/>
                </a:lnTo>
                <a:lnTo>
                  <a:pt x="15620" y="68199"/>
                </a:lnTo>
                <a:cubicBezTo>
                  <a:pt x="11112" y="52374"/>
                  <a:pt x="14807" y="34036"/>
                  <a:pt x="27051" y="22479"/>
                </a:cubicBezTo>
                <a:lnTo>
                  <a:pt x="31622" y="19430"/>
                </a:lnTo>
                <a:cubicBezTo>
                  <a:pt x="50774" y="5473"/>
                  <a:pt x="80035" y="5321"/>
                  <a:pt x="102489" y="9525"/>
                </a:cubicBezTo>
                <a:lnTo>
                  <a:pt x="109346" y="10287"/>
                </a:lnTo>
                <a:lnTo>
                  <a:pt x="116205" y="11811"/>
                </a:lnTo>
                <a:lnTo>
                  <a:pt x="123063" y="12572"/>
                </a:lnTo>
                <a:lnTo>
                  <a:pt x="123063" y="43052"/>
                </a:lnTo>
                <a:lnTo>
                  <a:pt x="120777" y="41529"/>
                </a:lnTo>
                <a:lnTo>
                  <a:pt x="117729" y="40766"/>
                </a:lnTo>
                <a:cubicBezTo>
                  <a:pt x="108419" y="38315"/>
                  <a:pt x="99262" y="34353"/>
                  <a:pt x="89534" y="34670"/>
                </a:cubicBezTo>
                <a:lnTo>
                  <a:pt x="87248" y="34670"/>
                </a:lnTo>
                <a:lnTo>
                  <a:pt x="84963" y="33909"/>
                </a:lnTo>
                <a:cubicBezTo>
                  <a:pt x="78066" y="33985"/>
                  <a:pt x="65074" y="34810"/>
                  <a:pt x="59816" y="39243"/>
                </a:cubicBezTo>
                <a:lnTo>
                  <a:pt x="59055" y="40005"/>
                </a:lnTo>
                <a:lnTo>
                  <a:pt x="58292" y="41529"/>
                </a:lnTo>
                <a:lnTo>
                  <a:pt x="57530" y="41529"/>
                </a:lnTo>
                <a:lnTo>
                  <a:pt x="56768" y="42291"/>
                </a:lnTo>
                <a:lnTo>
                  <a:pt x="56768" y="43814"/>
                </a:lnTo>
                <a:lnTo>
                  <a:pt x="56007" y="44577"/>
                </a:lnTo>
                <a:lnTo>
                  <a:pt x="56007" y="45338"/>
                </a:lnTo>
                <a:lnTo>
                  <a:pt x="55244" y="46101"/>
                </a:lnTo>
                <a:lnTo>
                  <a:pt x="55244" y="49911"/>
                </a:lnTo>
                <a:lnTo>
                  <a:pt x="56007" y="51435"/>
                </a:lnTo>
                <a:lnTo>
                  <a:pt x="56007" y="52959"/>
                </a:lnTo>
                <a:lnTo>
                  <a:pt x="56768" y="53720"/>
                </a:lnTo>
                <a:lnTo>
                  <a:pt x="57530" y="55245"/>
                </a:lnTo>
                <a:lnTo>
                  <a:pt x="58292" y="56007"/>
                </a:lnTo>
                <a:lnTo>
                  <a:pt x="59816" y="56769"/>
                </a:lnTo>
                <a:lnTo>
                  <a:pt x="60579" y="57530"/>
                </a:lnTo>
                <a:lnTo>
                  <a:pt x="62102" y="58293"/>
                </a:lnTo>
                <a:lnTo>
                  <a:pt x="64389" y="59816"/>
                </a:lnTo>
                <a:lnTo>
                  <a:pt x="66675" y="60579"/>
                </a:lnTo>
                <a:lnTo>
                  <a:pt x="68960" y="62102"/>
                </a:lnTo>
                <a:lnTo>
                  <a:pt x="76580" y="65151"/>
                </a:lnTo>
                <a:lnTo>
                  <a:pt x="80391" y="67437"/>
                </a:lnTo>
                <a:lnTo>
                  <a:pt x="85725" y="69722"/>
                </a:lnTo>
                <a:cubicBezTo>
                  <a:pt x="94907" y="73952"/>
                  <a:pt x="110019" y="80543"/>
                  <a:pt x="117729" y="87249"/>
                </a:cubicBezTo>
                <a:lnTo>
                  <a:pt x="120014" y="88772"/>
                </a:lnTo>
                <a:lnTo>
                  <a:pt x="121539" y="89535"/>
                </a:lnTo>
                <a:lnTo>
                  <a:pt x="123063" y="91059"/>
                </a:lnTo>
                <a:lnTo>
                  <a:pt x="123825" y="91820"/>
                </a:lnTo>
                <a:lnTo>
                  <a:pt x="128396" y="96393"/>
                </a:lnTo>
                <a:lnTo>
                  <a:pt x="129158" y="97917"/>
                </a:lnTo>
                <a:lnTo>
                  <a:pt x="129920" y="100202"/>
                </a:lnTo>
                <a:lnTo>
                  <a:pt x="131444" y="101727"/>
                </a:lnTo>
                <a:lnTo>
                  <a:pt x="132968" y="104775"/>
                </a:lnTo>
                <a:lnTo>
                  <a:pt x="133730" y="107061"/>
                </a:lnTo>
                <a:lnTo>
                  <a:pt x="133730" y="108585"/>
                </a:lnTo>
                <a:cubicBezTo>
                  <a:pt x="147192" y="167297"/>
                  <a:pt x="79261" y="178003"/>
                  <a:pt x="35432" y="169545"/>
                </a:cubicBezTo>
                <a:lnTo>
                  <a:pt x="29336" y="168783"/>
                </a:lnTo>
                <a:lnTo>
                  <a:pt x="23241" y="167259"/>
                </a:lnTo>
                <a:lnTo>
                  <a:pt x="17144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8324850" y="485775"/>
            <a:ext cx="57150" cy="161925"/>
          </a:xfrm>
          <a:custGeom>
            <a:avLst/>
            <a:gdLst>
              <a:gd name="connsiteX0" fmla="*/ 17526 w 57150"/>
              <a:gd name="connsiteY0" fmla="*/ 168783 h 161925"/>
              <a:gd name="connsiteX1" fmla="*/ 17526 w 57150"/>
              <a:gd name="connsiteY1" fmla="*/ 9525 h 161925"/>
              <a:gd name="connsiteX2" fmla="*/ 40386 w 57150"/>
              <a:gd name="connsiteY2" fmla="*/ 17145 h 161925"/>
              <a:gd name="connsiteX3" fmla="*/ 62483 w 57150"/>
              <a:gd name="connsiteY3" fmla="*/ 9525 h 161925"/>
              <a:gd name="connsiteX4" fmla="*/ 62483 w 57150"/>
              <a:gd name="connsiteY4" fmla="*/ 168783 h 161925"/>
              <a:gd name="connsiteX5" fmla="*/ 17526 w 57150"/>
              <a:gd name="connsiteY5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7526" y="168783"/>
                </a:moveTo>
                <a:lnTo>
                  <a:pt x="17526" y="9525"/>
                </a:lnTo>
                <a:lnTo>
                  <a:pt x="40386" y="17145"/>
                </a:lnTo>
                <a:lnTo>
                  <a:pt x="62483" y="9525"/>
                </a:lnTo>
                <a:lnTo>
                  <a:pt x="62483" y="168783"/>
                </a:lnTo>
                <a:lnTo>
                  <a:pt x="1752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8410575" y="485775"/>
            <a:ext cx="123825" cy="161925"/>
          </a:xfrm>
          <a:custGeom>
            <a:avLst/>
            <a:gdLst>
              <a:gd name="connsiteX0" fmla="*/ 17144 w 123825"/>
              <a:gd name="connsiteY0" fmla="*/ 168783 h 161925"/>
              <a:gd name="connsiteX1" fmla="*/ 17144 w 123825"/>
              <a:gd name="connsiteY1" fmla="*/ 9525 h 161925"/>
              <a:gd name="connsiteX2" fmla="*/ 130682 w 123825"/>
              <a:gd name="connsiteY2" fmla="*/ 9525 h 161925"/>
              <a:gd name="connsiteX3" fmla="*/ 130682 w 123825"/>
              <a:gd name="connsiteY3" fmla="*/ 38480 h 161925"/>
              <a:gd name="connsiteX4" fmla="*/ 59816 w 123825"/>
              <a:gd name="connsiteY4" fmla="*/ 38480 h 161925"/>
              <a:gd name="connsiteX5" fmla="*/ 59816 w 123825"/>
              <a:gd name="connsiteY5" fmla="*/ 74295 h 161925"/>
              <a:gd name="connsiteX6" fmla="*/ 121539 w 123825"/>
              <a:gd name="connsiteY6" fmla="*/ 74295 h 161925"/>
              <a:gd name="connsiteX7" fmla="*/ 121539 w 123825"/>
              <a:gd name="connsiteY7" fmla="*/ 100202 h 161925"/>
              <a:gd name="connsiteX8" fmla="*/ 59816 w 123825"/>
              <a:gd name="connsiteY8" fmla="*/ 100202 h 161925"/>
              <a:gd name="connsiteX9" fmla="*/ 59816 w 123825"/>
              <a:gd name="connsiteY9" fmla="*/ 138303 h 161925"/>
              <a:gd name="connsiteX10" fmla="*/ 132968 w 123825"/>
              <a:gd name="connsiteY10" fmla="*/ 138303 h 161925"/>
              <a:gd name="connsiteX11" fmla="*/ 132968 w 123825"/>
              <a:gd name="connsiteY11" fmla="*/ 168783 h 161925"/>
              <a:gd name="connsiteX12" fmla="*/ 17144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7144" y="168783"/>
                </a:moveTo>
                <a:lnTo>
                  <a:pt x="17144" y="9525"/>
                </a:lnTo>
                <a:lnTo>
                  <a:pt x="130682" y="9525"/>
                </a:lnTo>
                <a:lnTo>
                  <a:pt x="130682" y="38480"/>
                </a:lnTo>
                <a:lnTo>
                  <a:pt x="59816" y="38480"/>
                </a:lnTo>
                <a:lnTo>
                  <a:pt x="59816" y="74295"/>
                </a:lnTo>
                <a:lnTo>
                  <a:pt x="121539" y="74295"/>
                </a:lnTo>
                <a:lnTo>
                  <a:pt x="121539" y="100202"/>
                </a:lnTo>
                <a:lnTo>
                  <a:pt x="59816" y="100202"/>
                </a:lnTo>
                <a:lnTo>
                  <a:pt x="59816" y="138303"/>
                </a:lnTo>
                <a:lnTo>
                  <a:pt x="132968" y="138303"/>
                </a:lnTo>
                <a:lnTo>
                  <a:pt x="132968" y="168783"/>
                </a:lnTo>
                <a:lnTo>
                  <a:pt x="17144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8562975" y="485775"/>
            <a:ext cx="200025" cy="161925"/>
          </a:xfrm>
          <a:custGeom>
            <a:avLst/>
            <a:gdLst>
              <a:gd name="connsiteX0" fmla="*/ 9525 w 200025"/>
              <a:gd name="connsiteY0" fmla="*/ 168783 h 161925"/>
              <a:gd name="connsiteX1" fmla="*/ 9525 w 200025"/>
              <a:gd name="connsiteY1" fmla="*/ 9525 h 161925"/>
              <a:gd name="connsiteX2" fmla="*/ 66675 w 200025"/>
              <a:gd name="connsiteY2" fmla="*/ 9525 h 161925"/>
              <a:gd name="connsiteX3" fmla="*/ 107060 w 200025"/>
              <a:gd name="connsiteY3" fmla="*/ 110870 h 161925"/>
              <a:gd name="connsiteX4" fmla="*/ 147446 w 200025"/>
              <a:gd name="connsiteY4" fmla="*/ 9525 h 161925"/>
              <a:gd name="connsiteX5" fmla="*/ 202310 w 200025"/>
              <a:gd name="connsiteY5" fmla="*/ 9525 h 161925"/>
              <a:gd name="connsiteX6" fmla="*/ 202310 w 200025"/>
              <a:gd name="connsiteY6" fmla="*/ 168783 h 161925"/>
              <a:gd name="connsiteX7" fmla="*/ 160401 w 200025"/>
              <a:gd name="connsiteY7" fmla="*/ 168783 h 161925"/>
              <a:gd name="connsiteX8" fmla="*/ 160401 w 200025"/>
              <a:gd name="connsiteY8" fmla="*/ 56007 h 161925"/>
              <a:gd name="connsiteX9" fmla="*/ 113919 w 200025"/>
              <a:gd name="connsiteY9" fmla="*/ 170307 h 161925"/>
              <a:gd name="connsiteX10" fmla="*/ 86486 w 200025"/>
              <a:gd name="connsiteY10" fmla="*/ 170307 h 161925"/>
              <a:gd name="connsiteX11" fmla="*/ 40767 w 200025"/>
              <a:gd name="connsiteY11" fmla="*/ 56007 h 161925"/>
              <a:gd name="connsiteX12" fmla="*/ 40767 w 200025"/>
              <a:gd name="connsiteY12" fmla="*/ 168783 h 161925"/>
              <a:gd name="connsiteX13" fmla="*/ 9525 w 200025"/>
              <a:gd name="connsiteY13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61925">
                <a:moveTo>
                  <a:pt x="9525" y="168783"/>
                </a:moveTo>
                <a:lnTo>
                  <a:pt x="9525" y="9525"/>
                </a:lnTo>
                <a:lnTo>
                  <a:pt x="66675" y="9525"/>
                </a:lnTo>
                <a:lnTo>
                  <a:pt x="107060" y="110870"/>
                </a:lnTo>
                <a:lnTo>
                  <a:pt x="147446" y="9525"/>
                </a:lnTo>
                <a:lnTo>
                  <a:pt x="202310" y="9525"/>
                </a:lnTo>
                <a:lnTo>
                  <a:pt x="202310" y="168783"/>
                </a:lnTo>
                <a:lnTo>
                  <a:pt x="160401" y="168783"/>
                </a:lnTo>
                <a:lnTo>
                  <a:pt x="160401" y="56007"/>
                </a:lnTo>
                <a:lnTo>
                  <a:pt x="113919" y="170307"/>
                </a:lnTo>
                <a:lnTo>
                  <a:pt x="86486" y="170307"/>
                </a:lnTo>
                <a:lnTo>
                  <a:pt x="40767" y="56007"/>
                </a:lnTo>
                <a:lnTo>
                  <a:pt x="40767" y="168783"/>
                </a:lnTo>
                <a:lnTo>
                  <a:pt x="9525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8791575" y="485775"/>
            <a:ext cx="123825" cy="161925"/>
          </a:xfrm>
          <a:custGeom>
            <a:avLst/>
            <a:gdLst>
              <a:gd name="connsiteX0" fmla="*/ 14096 w 123825"/>
              <a:gd name="connsiteY0" fmla="*/ 168783 h 161925"/>
              <a:gd name="connsiteX1" fmla="*/ 14096 w 123825"/>
              <a:gd name="connsiteY1" fmla="*/ 9525 h 161925"/>
              <a:gd name="connsiteX2" fmla="*/ 128396 w 123825"/>
              <a:gd name="connsiteY2" fmla="*/ 9525 h 161925"/>
              <a:gd name="connsiteX3" fmla="*/ 128396 w 123825"/>
              <a:gd name="connsiteY3" fmla="*/ 38480 h 161925"/>
              <a:gd name="connsiteX4" fmla="*/ 56768 w 123825"/>
              <a:gd name="connsiteY4" fmla="*/ 38480 h 161925"/>
              <a:gd name="connsiteX5" fmla="*/ 56768 w 123825"/>
              <a:gd name="connsiteY5" fmla="*/ 74295 h 161925"/>
              <a:gd name="connsiteX6" fmla="*/ 119252 w 123825"/>
              <a:gd name="connsiteY6" fmla="*/ 74295 h 161925"/>
              <a:gd name="connsiteX7" fmla="*/ 119252 w 123825"/>
              <a:gd name="connsiteY7" fmla="*/ 100202 h 161925"/>
              <a:gd name="connsiteX8" fmla="*/ 56768 w 123825"/>
              <a:gd name="connsiteY8" fmla="*/ 100202 h 161925"/>
              <a:gd name="connsiteX9" fmla="*/ 56768 w 123825"/>
              <a:gd name="connsiteY9" fmla="*/ 138303 h 161925"/>
              <a:gd name="connsiteX10" fmla="*/ 129920 w 123825"/>
              <a:gd name="connsiteY10" fmla="*/ 138303 h 161925"/>
              <a:gd name="connsiteX11" fmla="*/ 129920 w 123825"/>
              <a:gd name="connsiteY11" fmla="*/ 168783 h 161925"/>
              <a:gd name="connsiteX12" fmla="*/ 14096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096" y="168783"/>
                </a:moveTo>
                <a:lnTo>
                  <a:pt x="14096" y="9525"/>
                </a:lnTo>
                <a:lnTo>
                  <a:pt x="128396" y="9525"/>
                </a:lnTo>
                <a:lnTo>
                  <a:pt x="128396" y="38480"/>
                </a:lnTo>
                <a:lnTo>
                  <a:pt x="56768" y="38480"/>
                </a:lnTo>
                <a:lnTo>
                  <a:pt x="56768" y="74295"/>
                </a:lnTo>
                <a:lnTo>
                  <a:pt x="119252" y="74295"/>
                </a:lnTo>
                <a:lnTo>
                  <a:pt x="119252" y="100202"/>
                </a:lnTo>
                <a:lnTo>
                  <a:pt x="56768" y="100202"/>
                </a:lnTo>
                <a:lnTo>
                  <a:pt x="56768" y="138303"/>
                </a:lnTo>
                <a:lnTo>
                  <a:pt x="129920" y="138303"/>
                </a:lnTo>
                <a:lnTo>
                  <a:pt x="129920" y="168783"/>
                </a:lnTo>
                <a:lnTo>
                  <a:pt x="1409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8934450" y="485775"/>
            <a:ext cx="152400" cy="161925"/>
          </a:xfrm>
          <a:custGeom>
            <a:avLst/>
            <a:gdLst>
              <a:gd name="connsiteX0" fmla="*/ 16002 w 152400"/>
              <a:gd name="connsiteY0" fmla="*/ 168783 h 161925"/>
              <a:gd name="connsiteX1" fmla="*/ 16002 w 152400"/>
              <a:gd name="connsiteY1" fmla="*/ 9525 h 161925"/>
              <a:gd name="connsiteX2" fmla="*/ 67818 w 152400"/>
              <a:gd name="connsiteY2" fmla="*/ 9525 h 161925"/>
              <a:gd name="connsiteX3" fmla="*/ 121920 w 152400"/>
              <a:gd name="connsiteY3" fmla="*/ 116205 h 161925"/>
              <a:gd name="connsiteX4" fmla="*/ 121920 w 152400"/>
              <a:gd name="connsiteY4" fmla="*/ 9525 h 161925"/>
              <a:gd name="connsiteX5" fmla="*/ 153162 w 152400"/>
              <a:gd name="connsiteY5" fmla="*/ 9525 h 161925"/>
              <a:gd name="connsiteX6" fmla="*/ 153162 w 152400"/>
              <a:gd name="connsiteY6" fmla="*/ 168783 h 161925"/>
              <a:gd name="connsiteX7" fmla="*/ 103632 w 152400"/>
              <a:gd name="connsiteY7" fmla="*/ 168783 h 161925"/>
              <a:gd name="connsiteX8" fmla="*/ 47245 w 152400"/>
              <a:gd name="connsiteY8" fmla="*/ 60579 h 161925"/>
              <a:gd name="connsiteX9" fmla="*/ 47245 w 152400"/>
              <a:gd name="connsiteY9" fmla="*/ 168783 h 161925"/>
              <a:gd name="connsiteX10" fmla="*/ 16002 w 152400"/>
              <a:gd name="connsiteY10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002" y="168783"/>
                </a:moveTo>
                <a:lnTo>
                  <a:pt x="16002" y="9525"/>
                </a:lnTo>
                <a:lnTo>
                  <a:pt x="67818" y="9525"/>
                </a:lnTo>
                <a:lnTo>
                  <a:pt x="121920" y="116205"/>
                </a:lnTo>
                <a:lnTo>
                  <a:pt x="121920" y="9525"/>
                </a:lnTo>
                <a:lnTo>
                  <a:pt x="153162" y="9525"/>
                </a:lnTo>
                <a:lnTo>
                  <a:pt x="153162" y="168783"/>
                </a:lnTo>
                <a:lnTo>
                  <a:pt x="103632" y="168783"/>
                </a:lnTo>
                <a:lnTo>
                  <a:pt x="47245" y="60579"/>
                </a:lnTo>
                <a:lnTo>
                  <a:pt x="47245" y="168783"/>
                </a:lnTo>
                <a:lnTo>
                  <a:pt x="16002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9105900" y="485775"/>
            <a:ext cx="123825" cy="161925"/>
          </a:xfrm>
          <a:custGeom>
            <a:avLst/>
            <a:gdLst>
              <a:gd name="connsiteX0" fmla="*/ 13716 w 123825"/>
              <a:gd name="connsiteY0" fmla="*/ 165735 h 161925"/>
              <a:gd name="connsiteX1" fmla="*/ 13716 w 123825"/>
              <a:gd name="connsiteY1" fmla="*/ 134493 h 161925"/>
              <a:gd name="connsiteX2" fmla="*/ 16764 w 123825"/>
              <a:gd name="connsiteY2" fmla="*/ 135255 h 161925"/>
              <a:gd name="connsiteX3" fmla="*/ 19812 w 123825"/>
              <a:gd name="connsiteY3" fmla="*/ 136779 h 161925"/>
              <a:gd name="connsiteX4" fmla="*/ 22860 w 123825"/>
              <a:gd name="connsiteY4" fmla="*/ 137541 h 161925"/>
              <a:gd name="connsiteX5" fmla="*/ 26670 w 123825"/>
              <a:gd name="connsiteY5" fmla="*/ 138303 h 161925"/>
              <a:gd name="connsiteX6" fmla="*/ 60960 w 123825"/>
              <a:gd name="connsiteY6" fmla="*/ 142875 h 161925"/>
              <a:gd name="connsiteX7" fmla="*/ 70104 w 123825"/>
              <a:gd name="connsiteY7" fmla="*/ 142875 h 161925"/>
              <a:gd name="connsiteX8" fmla="*/ 76200 w 123825"/>
              <a:gd name="connsiteY8" fmla="*/ 141351 h 161925"/>
              <a:gd name="connsiteX9" fmla="*/ 78486 w 123825"/>
              <a:gd name="connsiteY9" fmla="*/ 140589 h 161925"/>
              <a:gd name="connsiteX10" fmla="*/ 80010 w 123825"/>
              <a:gd name="connsiteY10" fmla="*/ 140589 h 161925"/>
              <a:gd name="connsiteX11" fmla="*/ 82296 w 123825"/>
              <a:gd name="connsiteY11" fmla="*/ 139064 h 161925"/>
              <a:gd name="connsiteX12" fmla="*/ 83058 w 123825"/>
              <a:gd name="connsiteY12" fmla="*/ 139064 h 161925"/>
              <a:gd name="connsiteX13" fmla="*/ 85345 w 123825"/>
              <a:gd name="connsiteY13" fmla="*/ 136779 h 161925"/>
              <a:gd name="connsiteX14" fmla="*/ 86106 w 123825"/>
              <a:gd name="connsiteY14" fmla="*/ 136779 h 161925"/>
              <a:gd name="connsiteX15" fmla="*/ 86868 w 123825"/>
              <a:gd name="connsiteY15" fmla="*/ 136016 h 161925"/>
              <a:gd name="connsiteX16" fmla="*/ 86868 w 123825"/>
              <a:gd name="connsiteY16" fmla="*/ 135255 h 161925"/>
              <a:gd name="connsiteX17" fmla="*/ 87630 w 123825"/>
              <a:gd name="connsiteY17" fmla="*/ 134493 h 161925"/>
              <a:gd name="connsiteX18" fmla="*/ 87630 w 123825"/>
              <a:gd name="connsiteY18" fmla="*/ 133730 h 161925"/>
              <a:gd name="connsiteX19" fmla="*/ 88393 w 123825"/>
              <a:gd name="connsiteY19" fmla="*/ 132969 h 161925"/>
              <a:gd name="connsiteX20" fmla="*/ 88393 w 123825"/>
              <a:gd name="connsiteY20" fmla="*/ 132207 h 161925"/>
              <a:gd name="connsiteX21" fmla="*/ 89154 w 123825"/>
              <a:gd name="connsiteY21" fmla="*/ 131445 h 161925"/>
              <a:gd name="connsiteX22" fmla="*/ 89154 w 123825"/>
              <a:gd name="connsiteY22" fmla="*/ 125349 h 161925"/>
              <a:gd name="connsiteX23" fmla="*/ 88393 w 123825"/>
              <a:gd name="connsiteY23" fmla="*/ 123825 h 161925"/>
              <a:gd name="connsiteX24" fmla="*/ 88393 w 123825"/>
              <a:gd name="connsiteY24" fmla="*/ 123063 h 161925"/>
              <a:gd name="connsiteX25" fmla="*/ 87630 w 123825"/>
              <a:gd name="connsiteY25" fmla="*/ 121539 h 161925"/>
              <a:gd name="connsiteX26" fmla="*/ 86868 w 123825"/>
              <a:gd name="connsiteY26" fmla="*/ 120777 h 161925"/>
              <a:gd name="connsiteX27" fmla="*/ 86106 w 123825"/>
              <a:gd name="connsiteY27" fmla="*/ 119252 h 161925"/>
              <a:gd name="connsiteX28" fmla="*/ 85345 w 123825"/>
              <a:gd name="connsiteY28" fmla="*/ 118491 h 161925"/>
              <a:gd name="connsiteX29" fmla="*/ 43434 w 123825"/>
              <a:gd name="connsiteY29" fmla="*/ 97917 h 161925"/>
              <a:gd name="connsiteX30" fmla="*/ 40386 w 123825"/>
              <a:gd name="connsiteY30" fmla="*/ 97155 h 161925"/>
              <a:gd name="connsiteX31" fmla="*/ 37338 w 123825"/>
              <a:gd name="connsiteY31" fmla="*/ 95630 h 161925"/>
              <a:gd name="connsiteX32" fmla="*/ 35052 w 123825"/>
              <a:gd name="connsiteY32" fmla="*/ 94107 h 161925"/>
              <a:gd name="connsiteX33" fmla="*/ 32766 w 123825"/>
              <a:gd name="connsiteY33" fmla="*/ 92583 h 161925"/>
              <a:gd name="connsiteX34" fmla="*/ 30480 w 123825"/>
              <a:gd name="connsiteY34" fmla="*/ 91820 h 161925"/>
              <a:gd name="connsiteX35" fmla="*/ 28956 w 123825"/>
              <a:gd name="connsiteY35" fmla="*/ 90297 h 161925"/>
              <a:gd name="connsiteX36" fmla="*/ 26670 w 123825"/>
              <a:gd name="connsiteY36" fmla="*/ 88772 h 161925"/>
              <a:gd name="connsiteX37" fmla="*/ 25146 w 123825"/>
              <a:gd name="connsiteY37" fmla="*/ 88011 h 161925"/>
              <a:gd name="connsiteX38" fmla="*/ 23622 w 123825"/>
              <a:gd name="connsiteY38" fmla="*/ 86487 h 161925"/>
              <a:gd name="connsiteX39" fmla="*/ 22860 w 123825"/>
              <a:gd name="connsiteY39" fmla="*/ 84963 h 161925"/>
              <a:gd name="connsiteX40" fmla="*/ 21336 w 123825"/>
              <a:gd name="connsiteY40" fmla="*/ 83439 h 161925"/>
              <a:gd name="connsiteX41" fmla="*/ 19812 w 123825"/>
              <a:gd name="connsiteY41" fmla="*/ 82677 h 161925"/>
              <a:gd name="connsiteX42" fmla="*/ 18288 w 123825"/>
              <a:gd name="connsiteY42" fmla="*/ 80391 h 161925"/>
              <a:gd name="connsiteX43" fmla="*/ 17526 w 123825"/>
              <a:gd name="connsiteY43" fmla="*/ 78866 h 161925"/>
              <a:gd name="connsiteX44" fmla="*/ 16002 w 123825"/>
              <a:gd name="connsiteY44" fmla="*/ 77343 h 161925"/>
              <a:gd name="connsiteX45" fmla="*/ 15240 w 123825"/>
              <a:gd name="connsiteY45" fmla="*/ 75819 h 161925"/>
              <a:gd name="connsiteX46" fmla="*/ 13716 w 123825"/>
              <a:gd name="connsiteY46" fmla="*/ 73533 h 161925"/>
              <a:gd name="connsiteX47" fmla="*/ 13716 w 123825"/>
              <a:gd name="connsiteY47" fmla="*/ 72009 h 161925"/>
              <a:gd name="connsiteX48" fmla="*/ 12193 w 123825"/>
              <a:gd name="connsiteY48" fmla="*/ 69722 h 161925"/>
              <a:gd name="connsiteX49" fmla="*/ 12193 w 123825"/>
              <a:gd name="connsiteY49" fmla="*/ 68199 h 161925"/>
              <a:gd name="connsiteX50" fmla="*/ 12954 w 123825"/>
              <a:gd name="connsiteY50" fmla="*/ 39243 h 161925"/>
              <a:gd name="connsiteX51" fmla="*/ 13716 w 123825"/>
              <a:gd name="connsiteY51" fmla="*/ 36957 h 161925"/>
              <a:gd name="connsiteX52" fmla="*/ 14478 w 123825"/>
              <a:gd name="connsiteY52" fmla="*/ 34670 h 161925"/>
              <a:gd name="connsiteX53" fmla="*/ 16002 w 123825"/>
              <a:gd name="connsiteY53" fmla="*/ 32385 h 161925"/>
              <a:gd name="connsiteX54" fmla="*/ 103632 w 123825"/>
              <a:gd name="connsiteY54" fmla="*/ 9525 h 161925"/>
              <a:gd name="connsiteX55" fmla="*/ 109728 w 123825"/>
              <a:gd name="connsiteY55" fmla="*/ 11048 h 161925"/>
              <a:gd name="connsiteX56" fmla="*/ 115823 w 123825"/>
              <a:gd name="connsiteY56" fmla="*/ 11811 h 161925"/>
              <a:gd name="connsiteX57" fmla="*/ 119634 w 123825"/>
              <a:gd name="connsiteY57" fmla="*/ 12572 h 161925"/>
              <a:gd name="connsiteX58" fmla="*/ 119634 w 123825"/>
              <a:gd name="connsiteY58" fmla="*/ 43052 h 161925"/>
              <a:gd name="connsiteX59" fmla="*/ 117348 w 123825"/>
              <a:gd name="connsiteY59" fmla="*/ 41529 h 161925"/>
              <a:gd name="connsiteX60" fmla="*/ 114300 w 123825"/>
              <a:gd name="connsiteY60" fmla="*/ 40766 h 161925"/>
              <a:gd name="connsiteX61" fmla="*/ 86106 w 123825"/>
              <a:gd name="connsiteY61" fmla="*/ 34670 h 161925"/>
              <a:gd name="connsiteX62" fmla="*/ 83058 w 123825"/>
              <a:gd name="connsiteY62" fmla="*/ 34670 h 161925"/>
              <a:gd name="connsiteX63" fmla="*/ 80772 w 123825"/>
              <a:gd name="connsiteY63" fmla="*/ 33909 h 161925"/>
              <a:gd name="connsiteX64" fmla="*/ 56388 w 123825"/>
              <a:gd name="connsiteY64" fmla="*/ 39243 h 161925"/>
              <a:gd name="connsiteX65" fmla="*/ 55626 w 123825"/>
              <a:gd name="connsiteY65" fmla="*/ 40005 h 161925"/>
              <a:gd name="connsiteX66" fmla="*/ 54864 w 123825"/>
              <a:gd name="connsiteY66" fmla="*/ 40005 h 161925"/>
              <a:gd name="connsiteX67" fmla="*/ 54864 w 123825"/>
              <a:gd name="connsiteY67" fmla="*/ 41529 h 161925"/>
              <a:gd name="connsiteX68" fmla="*/ 54102 w 123825"/>
              <a:gd name="connsiteY68" fmla="*/ 41529 h 161925"/>
              <a:gd name="connsiteX69" fmla="*/ 54102 w 123825"/>
              <a:gd name="connsiteY69" fmla="*/ 42291 h 161925"/>
              <a:gd name="connsiteX70" fmla="*/ 53340 w 123825"/>
              <a:gd name="connsiteY70" fmla="*/ 43052 h 161925"/>
              <a:gd name="connsiteX71" fmla="*/ 52578 w 123825"/>
              <a:gd name="connsiteY71" fmla="*/ 43814 h 161925"/>
              <a:gd name="connsiteX72" fmla="*/ 52578 w 123825"/>
              <a:gd name="connsiteY72" fmla="*/ 46101 h 161925"/>
              <a:gd name="connsiteX73" fmla="*/ 51816 w 123825"/>
              <a:gd name="connsiteY73" fmla="*/ 46863 h 161925"/>
              <a:gd name="connsiteX74" fmla="*/ 51816 w 123825"/>
              <a:gd name="connsiteY74" fmla="*/ 49911 h 161925"/>
              <a:gd name="connsiteX75" fmla="*/ 52578 w 123825"/>
              <a:gd name="connsiteY75" fmla="*/ 51435 h 161925"/>
              <a:gd name="connsiteX76" fmla="*/ 52578 w 123825"/>
              <a:gd name="connsiteY76" fmla="*/ 52959 h 161925"/>
              <a:gd name="connsiteX77" fmla="*/ 53340 w 123825"/>
              <a:gd name="connsiteY77" fmla="*/ 53720 h 161925"/>
              <a:gd name="connsiteX78" fmla="*/ 54102 w 123825"/>
              <a:gd name="connsiteY78" fmla="*/ 55245 h 161925"/>
              <a:gd name="connsiteX79" fmla="*/ 54864 w 123825"/>
              <a:gd name="connsiteY79" fmla="*/ 56007 h 161925"/>
              <a:gd name="connsiteX80" fmla="*/ 56388 w 123825"/>
              <a:gd name="connsiteY80" fmla="*/ 56769 h 161925"/>
              <a:gd name="connsiteX81" fmla="*/ 57150 w 123825"/>
              <a:gd name="connsiteY81" fmla="*/ 57530 h 161925"/>
              <a:gd name="connsiteX82" fmla="*/ 58673 w 123825"/>
              <a:gd name="connsiteY82" fmla="*/ 58293 h 161925"/>
              <a:gd name="connsiteX83" fmla="*/ 60960 w 123825"/>
              <a:gd name="connsiteY83" fmla="*/ 59816 h 161925"/>
              <a:gd name="connsiteX84" fmla="*/ 63246 w 123825"/>
              <a:gd name="connsiteY84" fmla="*/ 60579 h 161925"/>
              <a:gd name="connsiteX85" fmla="*/ 65532 w 123825"/>
              <a:gd name="connsiteY85" fmla="*/ 62102 h 161925"/>
              <a:gd name="connsiteX86" fmla="*/ 69343 w 123825"/>
              <a:gd name="connsiteY86" fmla="*/ 63627 h 161925"/>
              <a:gd name="connsiteX87" fmla="*/ 73152 w 123825"/>
              <a:gd name="connsiteY87" fmla="*/ 65151 h 161925"/>
              <a:gd name="connsiteX88" fmla="*/ 77723 w 123825"/>
              <a:gd name="connsiteY88" fmla="*/ 67437 h 161925"/>
              <a:gd name="connsiteX89" fmla="*/ 128778 w 123825"/>
              <a:gd name="connsiteY89" fmla="*/ 103251 h 161925"/>
              <a:gd name="connsiteX90" fmla="*/ 129540 w 123825"/>
              <a:gd name="connsiteY90" fmla="*/ 104775 h 161925"/>
              <a:gd name="connsiteX91" fmla="*/ 130302 w 123825"/>
              <a:gd name="connsiteY91" fmla="*/ 107061 h 161925"/>
              <a:gd name="connsiteX92" fmla="*/ 130302 w 123825"/>
              <a:gd name="connsiteY92" fmla="*/ 108585 h 161925"/>
              <a:gd name="connsiteX93" fmla="*/ 32004 w 123825"/>
              <a:gd name="connsiteY93" fmla="*/ 169545 h 161925"/>
              <a:gd name="connsiteX94" fmla="*/ 25908 w 123825"/>
              <a:gd name="connsiteY94" fmla="*/ 168783 h 161925"/>
              <a:gd name="connsiteX95" fmla="*/ 19812 w 123825"/>
              <a:gd name="connsiteY95" fmla="*/ 167259 h 161925"/>
              <a:gd name="connsiteX96" fmla="*/ 13716 w 123825"/>
              <a:gd name="connsiteY96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3825" h="161925">
                <a:moveTo>
                  <a:pt x="13716" y="165735"/>
                </a:moveTo>
                <a:lnTo>
                  <a:pt x="13716" y="134493"/>
                </a:lnTo>
                <a:lnTo>
                  <a:pt x="16764" y="135255"/>
                </a:lnTo>
                <a:lnTo>
                  <a:pt x="19812" y="136779"/>
                </a:lnTo>
                <a:lnTo>
                  <a:pt x="22860" y="137541"/>
                </a:lnTo>
                <a:lnTo>
                  <a:pt x="26670" y="138303"/>
                </a:lnTo>
                <a:cubicBezTo>
                  <a:pt x="37770" y="140970"/>
                  <a:pt x="49505" y="143509"/>
                  <a:pt x="60960" y="142875"/>
                </a:cubicBezTo>
                <a:lnTo>
                  <a:pt x="70104" y="142875"/>
                </a:lnTo>
                <a:lnTo>
                  <a:pt x="76200" y="141351"/>
                </a:lnTo>
                <a:lnTo>
                  <a:pt x="78486" y="140589"/>
                </a:lnTo>
                <a:lnTo>
                  <a:pt x="80010" y="140589"/>
                </a:lnTo>
                <a:lnTo>
                  <a:pt x="82296" y="139064"/>
                </a:lnTo>
                <a:lnTo>
                  <a:pt x="83058" y="139064"/>
                </a:lnTo>
                <a:lnTo>
                  <a:pt x="85345" y="136779"/>
                </a:lnTo>
                <a:lnTo>
                  <a:pt x="86106" y="136779"/>
                </a:lnTo>
                <a:lnTo>
                  <a:pt x="86868" y="136016"/>
                </a:lnTo>
                <a:lnTo>
                  <a:pt x="86868" y="135255"/>
                </a:lnTo>
                <a:lnTo>
                  <a:pt x="87630" y="134493"/>
                </a:lnTo>
                <a:lnTo>
                  <a:pt x="87630" y="133730"/>
                </a:lnTo>
                <a:lnTo>
                  <a:pt x="88393" y="132969"/>
                </a:lnTo>
                <a:lnTo>
                  <a:pt x="88393" y="132207"/>
                </a:lnTo>
                <a:lnTo>
                  <a:pt x="89154" y="131445"/>
                </a:lnTo>
                <a:lnTo>
                  <a:pt x="89154" y="125349"/>
                </a:lnTo>
                <a:lnTo>
                  <a:pt x="88393" y="123825"/>
                </a:lnTo>
                <a:lnTo>
                  <a:pt x="88393" y="123063"/>
                </a:lnTo>
                <a:lnTo>
                  <a:pt x="87630" y="121539"/>
                </a:lnTo>
                <a:lnTo>
                  <a:pt x="86868" y="120777"/>
                </a:lnTo>
                <a:lnTo>
                  <a:pt x="86106" y="119252"/>
                </a:lnTo>
                <a:lnTo>
                  <a:pt x="85345" y="118491"/>
                </a:lnTo>
                <a:cubicBezTo>
                  <a:pt x="72631" y="109702"/>
                  <a:pt x="56782" y="105829"/>
                  <a:pt x="43434" y="97917"/>
                </a:cubicBezTo>
                <a:lnTo>
                  <a:pt x="40386" y="97155"/>
                </a:lnTo>
                <a:lnTo>
                  <a:pt x="37338" y="95630"/>
                </a:lnTo>
                <a:lnTo>
                  <a:pt x="35052" y="94107"/>
                </a:lnTo>
                <a:lnTo>
                  <a:pt x="32766" y="92583"/>
                </a:lnTo>
                <a:lnTo>
                  <a:pt x="30480" y="91820"/>
                </a:lnTo>
                <a:lnTo>
                  <a:pt x="28956" y="90297"/>
                </a:lnTo>
                <a:lnTo>
                  <a:pt x="26670" y="88772"/>
                </a:lnTo>
                <a:lnTo>
                  <a:pt x="25146" y="88011"/>
                </a:lnTo>
                <a:lnTo>
                  <a:pt x="23622" y="86487"/>
                </a:lnTo>
                <a:lnTo>
                  <a:pt x="22860" y="84963"/>
                </a:lnTo>
                <a:lnTo>
                  <a:pt x="21336" y="83439"/>
                </a:lnTo>
                <a:lnTo>
                  <a:pt x="19812" y="82677"/>
                </a:lnTo>
                <a:lnTo>
                  <a:pt x="18288" y="80391"/>
                </a:lnTo>
                <a:lnTo>
                  <a:pt x="17526" y="78866"/>
                </a:lnTo>
                <a:lnTo>
                  <a:pt x="16002" y="77343"/>
                </a:lnTo>
                <a:lnTo>
                  <a:pt x="15240" y="75819"/>
                </a:lnTo>
                <a:lnTo>
                  <a:pt x="13716" y="73533"/>
                </a:lnTo>
                <a:lnTo>
                  <a:pt x="13716" y="72009"/>
                </a:lnTo>
                <a:lnTo>
                  <a:pt x="12193" y="69722"/>
                </a:lnTo>
                <a:lnTo>
                  <a:pt x="12193" y="68199"/>
                </a:lnTo>
                <a:cubicBezTo>
                  <a:pt x="8560" y="58839"/>
                  <a:pt x="9538" y="48628"/>
                  <a:pt x="12954" y="39243"/>
                </a:cubicBezTo>
                <a:lnTo>
                  <a:pt x="13716" y="36957"/>
                </a:lnTo>
                <a:lnTo>
                  <a:pt x="14478" y="34670"/>
                </a:lnTo>
                <a:lnTo>
                  <a:pt x="16002" y="32385"/>
                </a:lnTo>
                <a:cubicBezTo>
                  <a:pt x="32182" y="4406"/>
                  <a:pt x="75679" y="4876"/>
                  <a:pt x="103632" y="9525"/>
                </a:cubicBezTo>
                <a:lnTo>
                  <a:pt x="109728" y="11048"/>
                </a:lnTo>
                <a:lnTo>
                  <a:pt x="115823" y="11811"/>
                </a:lnTo>
                <a:lnTo>
                  <a:pt x="119634" y="12572"/>
                </a:lnTo>
                <a:lnTo>
                  <a:pt x="119634" y="43052"/>
                </a:lnTo>
                <a:lnTo>
                  <a:pt x="117348" y="41529"/>
                </a:lnTo>
                <a:lnTo>
                  <a:pt x="114300" y="40766"/>
                </a:lnTo>
                <a:cubicBezTo>
                  <a:pt x="104521" y="38430"/>
                  <a:pt x="96367" y="34378"/>
                  <a:pt x="86106" y="34670"/>
                </a:cubicBezTo>
                <a:lnTo>
                  <a:pt x="83058" y="34670"/>
                </a:lnTo>
                <a:lnTo>
                  <a:pt x="80772" y="33909"/>
                </a:lnTo>
                <a:cubicBezTo>
                  <a:pt x="74181" y="33997"/>
                  <a:pt x="61392" y="34925"/>
                  <a:pt x="56388" y="39243"/>
                </a:cubicBezTo>
                <a:lnTo>
                  <a:pt x="55626" y="40005"/>
                </a:lnTo>
                <a:lnTo>
                  <a:pt x="54864" y="40005"/>
                </a:lnTo>
                <a:lnTo>
                  <a:pt x="54864" y="41529"/>
                </a:lnTo>
                <a:lnTo>
                  <a:pt x="54102" y="41529"/>
                </a:lnTo>
                <a:lnTo>
                  <a:pt x="54102" y="42291"/>
                </a:lnTo>
                <a:lnTo>
                  <a:pt x="53340" y="43052"/>
                </a:lnTo>
                <a:lnTo>
                  <a:pt x="52578" y="43814"/>
                </a:lnTo>
                <a:lnTo>
                  <a:pt x="52578" y="46101"/>
                </a:lnTo>
                <a:lnTo>
                  <a:pt x="51816" y="46863"/>
                </a:lnTo>
                <a:lnTo>
                  <a:pt x="51816" y="49911"/>
                </a:lnTo>
                <a:lnTo>
                  <a:pt x="52578" y="51435"/>
                </a:lnTo>
                <a:lnTo>
                  <a:pt x="52578" y="52959"/>
                </a:lnTo>
                <a:lnTo>
                  <a:pt x="53340" y="53720"/>
                </a:lnTo>
                <a:lnTo>
                  <a:pt x="54102" y="55245"/>
                </a:lnTo>
                <a:lnTo>
                  <a:pt x="54864" y="56007"/>
                </a:lnTo>
                <a:lnTo>
                  <a:pt x="56388" y="56769"/>
                </a:lnTo>
                <a:lnTo>
                  <a:pt x="57150" y="57530"/>
                </a:lnTo>
                <a:lnTo>
                  <a:pt x="58673" y="58293"/>
                </a:lnTo>
                <a:lnTo>
                  <a:pt x="60960" y="59816"/>
                </a:lnTo>
                <a:lnTo>
                  <a:pt x="63246" y="60579"/>
                </a:lnTo>
                <a:lnTo>
                  <a:pt x="65532" y="62102"/>
                </a:lnTo>
                <a:lnTo>
                  <a:pt x="69343" y="63627"/>
                </a:lnTo>
                <a:lnTo>
                  <a:pt x="73152" y="65151"/>
                </a:lnTo>
                <a:lnTo>
                  <a:pt x="77723" y="67437"/>
                </a:lnTo>
                <a:cubicBezTo>
                  <a:pt x="91885" y="74777"/>
                  <a:pt x="122567" y="86283"/>
                  <a:pt x="128778" y="103251"/>
                </a:cubicBezTo>
                <a:lnTo>
                  <a:pt x="129540" y="104775"/>
                </a:lnTo>
                <a:lnTo>
                  <a:pt x="130302" y="107061"/>
                </a:lnTo>
                <a:lnTo>
                  <a:pt x="130302" y="108585"/>
                </a:lnTo>
                <a:cubicBezTo>
                  <a:pt x="143510" y="168148"/>
                  <a:pt x="75387" y="177596"/>
                  <a:pt x="32004" y="169545"/>
                </a:cubicBezTo>
                <a:lnTo>
                  <a:pt x="25908" y="168783"/>
                </a:lnTo>
                <a:lnTo>
                  <a:pt x="19812" y="167259"/>
                </a:lnTo>
                <a:lnTo>
                  <a:pt x="13716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8324850" y="485775"/>
            <a:ext cx="57150" cy="19050"/>
          </a:xfrm>
          <a:custGeom>
            <a:avLst/>
            <a:gdLst>
              <a:gd name="connsiteX0" fmla="*/ 17526 w 57150"/>
              <a:gd name="connsiteY0" fmla="*/ 9525 h 19050"/>
              <a:gd name="connsiteX1" fmla="*/ 62483 w 57150"/>
              <a:gd name="connsiteY1" fmla="*/ 9525 h 19050"/>
              <a:gd name="connsiteX2" fmla="*/ 40386 w 57150"/>
              <a:gd name="connsiteY2" fmla="*/ 27812 h 19050"/>
              <a:gd name="connsiteX3" fmla="*/ 17526 w 57150"/>
              <a:gd name="connsiteY3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9050">
                <a:moveTo>
                  <a:pt x="17526" y="9525"/>
                </a:moveTo>
                <a:lnTo>
                  <a:pt x="62483" y="9525"/>
                </a:lnTo>
                <a:lnTo>
                  <a:pt x="40386" y="27812"/>
                </a:lnTo>
                <a:lnTo>
                  <a:pt x="17526" y="952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581025" y="6219825"/>
            <a:ext cx="9039225" cy="485775"/>
          </a:xfrm>
          <a:custGeom>
            <a:avLst/>
            <a:gdLst>
              <a:gd name="connsiteX0" fmla="*/ 13335 w 9039225"/>
              <a:gd name="connsiteY0" fmla="*/ 18669 h 485775"/>
              <a:gd name="connsiteX1" fmla="*/ 13335 w 9039225"/>
              <a:gd name="connsiteY1" fmla="*/ 492632 h 485775"/>
              <a:gd name="connsiteX2" fmla="*/ 9043036 w 9039225"/>
              <a:gd name="connsiteY2" fmla="*/ 492632 h 485775"/>
              <a:gd name="connsiteX3" fmla="*/ 9043036 w 9039225"/>
              <a:gd name="connsiteY3" fmla="*/ 18669 h 485775"/>
              <a:gd name="connsiteX4" fmla="*/ 13335 w 9039225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225" h="485775">
                <a:moveTo>
                  <a:pt x="13335" y="18669"/>
                </a:moveTo>
                <a:lnTo>
                  <a:pt x="13335" y="492632"/>
                </a:lnTo>
                <a:lnTo>
                  <a:pt x="9043036" y="492632"/>
                </a:lnTo>
                <a:lnTo>
                  <a:pt x="9043036" y="18669"/>
                </a:lnTo>
                <a:lnTo>
                  <a:pt x="13335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581025" y="6696075"/>
            <a:ext cx="9039225" cy="104775"/>
          </a:xfrm>
          <a:custGeom>
            <a:avLst/>
            <a:gdLst>
              <a:gd name="connsiteX0" fmla="*/ 13335 w 9039225"/>
              <a:gd name="connsiteY0" fmla="*/ 15620 h 104775"/>
              <a:gd name="connsiteX1" fmla="*/ 13335 w 9039225"/>
              <a:gd name="connsiteY1" fmla="*/ 107060 h 104775"/>
              <a:gd name="connsiteX2" fmla="*/ 9043036 w 9039225"/>
              <a:gd name="connsiteY2" fmla="*/ 107060 h 104775"/>
              <a:gd name="connsiteX3" fmla="*/ 9043036 w 9039225"/>
              <a:gd name="connsiteY3" fmla="*/ 15620 h 104775"/>
              <a:gd name="connsiteX4" fmla="*/ 13335 w 9039225"/>
              <a:gd name="connsiteY4" fmla="*/ 1562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225" h="104775">
                <a:moveTo>
                  <a:pt x="13335" y="15620"/>
                </a:moveTo>
                <a:lnTo>
                  <a:pt x="13335" y="107060"/>
                </a:lnTo>
                <a:lnTo>
                  <a:pt x="9043036" y="107060"/>
                </a:lnTo>
                <a:lnTo>
                  <a:pt x="9043036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1693926" y="4677258"/>
            <a:ext cx="282196" cy="171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93582" y="927936"/>
            <a:ext cx="9019908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Harbour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">
              <a:lnSpc>
                <a:spcPts val="170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</a:p>
          <a:p>
            <a:pPr indent="15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constitute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“ex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ects,”</a:t>
            </a:r>
          </a:p>
          <a:p>
            <a:pPr indent="15">
              <a:lnSpc>
                <a:spcPts val="1349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“looks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“anticipates,”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“intends,”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“plans,”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“believes,”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“seeks,”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“estimates,”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“will,”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“project”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</a:p>
          <a:p>
            <a:pPr indent="14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presentations,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stockholders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</a:p>
          <a:p>
            <a:pPr indent="14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</a:p>
          <a:p>
            <a:pPr indent="0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therefore,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5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5">
              <a:lnSpc>
                <a:spcPts val="1349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</a:p>
          <a:p>
            <a:pPr indent="16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5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trends.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3: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</a:p>
          <a:p>
            <a:pPr indent="3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information—Risk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“Risks”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</a:p>
          <a:p>
            <a:pPr indent="46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prepared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Code,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“Report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opportunities”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47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ort.</a:t>
            </a:r>
          </a:p>
          <a:p>
            <a:pPr indent="15">
              <a:lnSpc>
                <a:spcPts val="210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</a:p>
          <a:p>
            <a:pPr indent="31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92c6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1211" dirty="0" smtClean="0">
                <a:solidFill>
                  <a:srgbClr val="0092c6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1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31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92c6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1211" dirty="0" smtClean="0">
                <a:solidFill>
                  <a:srgbClr val="0092c6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SEC’s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92c6"/>
                </a:solidFill>
                <a:latin typeface="Arial" charset="0"/>
                <a:cs typeface="Arial" charset="0"/>
              </a:rPr>
              <a:t>www.sec.gov</a:t>
            </a:r>
            <a:r>
              <a:rPr lang="en-US" altLang="zh-CN" sz="1211" dirty="0" smtClean="0">
                <a:solidFill>
                  <a:srgbClr val="0092c6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materialize,</a:t>
            </a:r>
          </a:p>
          <a:p>
            <a:pPr indent="31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tions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rove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incorrect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erformance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5">
              <a:lnSpc>
                <a:spcPts val="1349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intended,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believed,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sought,</a:t>
            </a:r>
          </a:p>
          <a:p>
            <a:pPr indent="0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neither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intends,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5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anticipated.</a:t>
            </a:r>
          </a:p>
          <a:p>
            <a:pPr indent="15">
              <a:lnSpc>
                <a:spcPts val="2052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</a:p>
          <a:p>
            <a:pPr indent="15">
              <a:lnSpc>
                <a:spcPts val="1349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eriod.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rovided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assist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businesses'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-ove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eriod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5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necessarily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indicative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 indent="15">
              <a:lnSpc>
                <a:spcPts val="135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63">
              <a:lnSpc>
                <a:spcPts val="1987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rounding,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documents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add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totals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79248">
              <a:lnSpc>
                <a:spcPts val="1350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percentages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absolute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9">
              <a:lnSpc>
                <a:spcPts val="1763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23822" y="7385559"/>
            <a:ext cx="82646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9525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9525 h 133350"/>
              <a:gd name="connsiteX4" fmla="*/ 10286 w 1590675"/>
              <a:gd name="connsiteY4" fmla="*/ 952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9525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08279 h 704850"/>
              <a:gd name="connsiteX2" fmla="*/ 1594867 w 1590675"/>
              <a:gd name="connsiteY2" fmla="*/ 708279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08279"/>
                </a:lnTo>
                <a:lnTo>
                  <a:pt x="1594867" y="708279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8181975" y="485775"/>
            <a:ext cx="133350" cy="161925"/>
          </a:xfrm>
          <a:custGeom>
            <a:avLst/>
            <a:gdLst>
              <a:gd name="connsiteX0" fmla="*/ 17144 w 133350"/>
              <a:gd name="connsiteY0" fmla="*/ 165735 h 161925"/>
              <a:gd name="connsiteX1" fmla="*/ 17144 w 133350"/>
              <a:gd name="connsiteY1" fmla="*/ 134493 h 161925"/>
              <a:gd name="connsiteX2" fmla="*/ 20192 w 133350"/>
              <a:gd name="connsiteY2" fmla="*/ 135255 h 161925"/>
              <a:gd name="connsiteX3" fmla="*/ 88772 w 133350"/>
              <a:gd name="connsiteY3" fmla="*/ 136779 h 161925"/>
              <a:gd name="connsiteX4" fmla="*/ 89534 w 133350"/>
              <a:gd name="connsiteY4" fmla="*/ 136779 h 161925"/>
              <a:gd name="connsiteX5" fmla="*/ 89534 w 133350"/>
              <a:gd name="connsiteY5" fmla="*/ 136016 h 161925"/>
              <a:gd name="connsiteX6" fmla="*/ 91058 w 133350"/>
              <a:gd name="connsiteY6" fmla="*/ 134493 h 161925"/>
              <a:gd name="connsiteX7" fmla="*/ 91058 w 133350"/>
              <a:gd name="connsiteY7" fmla="*/ 133730 h 161925"/>
              <a:gd name="connsiteX8" fmla="*/ 92582 w 133350"/>
              <a:gd name="connsiteY8" fmla="*/ 126872 h 161925"/>
              <a:gd name="connsiteX9" fmla="*/ 92582 w 133350"/>
              <a:gd name="connsiteY9" fmla="*/ 125349 h 161925"/>
              <a:gd name="connsiteX10" fmla="*/ 91820 w 133350"/>
              <a:gd name="connsiteY10" fmla="*/ 123825 h 161925"/>
              <a:gd name="connsiteX11" fmla="*/ 91820 w 133350"/>
              <a:gd name="connsiteY11" fmla="*/ 123063 h 161925"/>
              <a:gd name="connsiteX12" fmla="*/ 91058 w 133350"/>
              <a:gd name="connsiteY12" fmla="*/ 121539 h 161925"/>
              <a:gd name="connsiteX13" fmla="*/ 90296 w 133350"/>
              <a:gd name="connsiteY13" fmla="*/ 120777 h 161925"/>
              <a:gd name="connsiteX14" fmla="*/ 89534 w 133350"/>
              <a:gd name="connsiteY14" fmla="*/ 119252 h 161925"/>
              <a:gd name="connsiteX15" fmla="*/ 88772 w 133350"/>
              <a:gd name="connsiteY15" fmla="*/ 118491 h 161925"/>
              <a:gd name="connsiteX16" fmla="*/ 87248 w 133350"/>
              <a:gd name="connsiteY16" fmla="*/ 117729 h 161925"/>
              <a:gd name="connsiteX17" fmla="*/ 85725 w 133350"/>
              <a:gd name="connsiteY17" fmla="*/ 116205 h 161925"/>
              <a:gd name="connsiteX18" fmla="*/ 83439 w 133350"/>
              <a:gd name="connsiteY18" fmla="*/ 115443 h 161925"/>
              <a:gd name="connsiteX19" fmla="*/ 81152 w 133350"/>
              <a:gd name="connsiteY19" fmla="*/ 113919 h 161925"/>
              <a:gd name="connsiteX20" fmla="*/ 75057 w 133350"/>
              <a:gd name="connsiteY20" fmla="*/ 110870 h 161925"/>
              <a:gd name="connsiteX21" fmla="*/ 71246 w 133350"/>
              <a:gd name="connsiteY21" fmla="*/ 109347 h 161925"/>
              <a:gd name="connsiteX22" fmla="*/ 33908 w 133350"/>
              <a:gd name="connsiteY22" fmla="*/ 91059 h 161925"/>
              <a:gd name="connsiteX23" fmla="*/ 31622 w 133350"/>
              <a:gd name="connsiteY23" fmla="*/ 90297 h 161925"/>
              <a:gd name="connsiteX24" fmla="*/ 30098 w 133350"/>
              <a:gd name="connsiteY24" fmla="*/ 88772 h 161925"/>
              <a:gd name="connsiteX25" fmla="*/ 28575 w 133350"/>
              <a:gd name="connsiteY25" fmla="*/ 88011 h 161925"/>
              <a:gd name="connsiteX26" fmla="*/ 27051 w 133350"/>
              <a:gd name="connsiteY26" fmla="*/ 86487 h 161925"/>
              <a:gd name="connsiteX27" fmla="*/ 26289 w 133350"/>
              <a:gd name="connsiteY27" fmla="*/ 84963 h 161925"/>
              <a:gd name="connsiteX28" fmla="*/ 24764 w 133350"/>
              <a:gd name="connsiteY28" fmla="*/ 83439 h 161925"/>
              <a:gd name="connsiteX29" fmla="*/ 23241 w 133350"/>
              <a:gd name="connsiteY29" fmla="*/ 82677 h 161925"/>
              <a:gd name="connsiteX30" fmla="*/ 21716 w 133350"/>
              <a:gd name="connsiteY30" fmla="*/ 80391 h 161925"/>
              <a:gd name="connsiteX31" fmla="*/ 20192 w 133350"/>
              <a:gd name="connsiteY31" fmla="*/ 78866 h 161925"/>
              <a:gd name="connsiteX32" fmla="*/ 18668 w 133350"/>
              <a:gd name="connsiteY32" fmla="*/ 75819 h 161925"/>
              <a:gd name="connsiteX33" fmla="*/ 17907 w 133350"/>
              <a:gd name="connsiteY33" fmla="*/ 73533 h 161925"/>
              <a:gd name="connsiteX34" fmla="*/ 16382 w 133350"/>
              <a:gd name="connsiteY34" fmla="*/ 72009 h 161925"/>
              <a:gd name="connsiteX35" fmla="*/ 15620 w 133350"/>
              <a:gd name="connsiteY35" fmla="*/ 69722 h 161925"/>
              <a:gd name="connsiteX36" fmla="*/ 15620 w 133350"/>
              <a:gd name="connsiteY36" fmla="*/ 68199 h 161925"/>
              <a:gd name="connsiteX37" fmla="*/ 27051 w 133350"/>
              <a:gd name="connsiteY37" fmla="*/ 22479 h 161925"/>
              <a:gd name="connsiteX38" fmla="*/ 31622 w 133350"/>
              <a:gd name="connsiteY38" fmla="*/ 19430 h 161925"/>
              <a:gd name="connsiteX39" fmla="*/ 102489 w 133350"/>
              <a:gd name="connsiteY39" fmla="*/ 9525 h 161925"/>
              <a:gd name="connsiteX40" fmla="*/ 109346 w 133350"/>
              <a:gd name="connsiteY40" fmla="*/ 10287 h 161925"/>
              <a:gd name="connsiteX41" fmla="*/ 116205 w 133350"/>
              <a:gd name="connsiteY41" fmla="*/ 11811 h 161925"/>
              <a:gd name="connsiteX42" fmla="*/ 123063 w 133350"/>
              <a:gd name="connsiteY42" fmla="*/ 12572 h 161925"/>
              <a:gd name="connsiteX43" fmla="*/ 123063 w 133350"/>
              <a:gd name="connsiteY43" fmla="*/ 43052 h 161925"/>
              <a:gd name="connsiteX44" fmla="*/ 120777 w 133350"/>
              <a:gd name="connsiteY44" fmla="*/ 41529 h 161925"/>
              <a:gd name="connsiteX45" fmla="*/ 117729 w 133350"/>
              <a:gd name="connsiteY45" fmla="*/ 40766 h 161925"/>
              <a:gd name="connsiteX46" fmla="*/ 89534 w 133350"/>
              <a:gd name="connsiteY46" fmla="*/ 34670 h 161925"/>
              <a:gd name="connsiteX47" fmla="*/ 87248 w 133350"/>
              <a:gd name="connsiteY47" fmla="*/ 34670 h 161925"/>
              <a:gd name="connsiteX48" fmla="*/ 84963 w 133350"/>
              <a:gd name="connsiteY48" fmla="*/ 33909 h 161925"/>
              <a:gd name="connsiteX49" fmla="*/ 59816 w 133350"/>
              <a:gd name="connsiteY49" fmla="*/ 39243 h 161925"/>
              <a:gd name="connsiteX50" fmla="*/ 59055 w 133350"/>
              <a:gd name="connsiteY50" fmla="*/ 40005 h 161925"/>
              <a:gd name="connsiteX51" fmla="*/ 58292 w 133350"/>
              <a:gd name="connsiteY51" fmla="*/ 41529 h 161925"/>
              <a:gd name="connsiteX52" fmla="*/ 57530 w 133350"/>
              <a:gd name="connsiteY52" fmla="*/ 41529 h 161925"/>
              <a:gd name="connsiteX53" fmla="*/ 56768 w 133350"/>
              <a:gd name="connsiteY53" fmla="*/ 42291 h 161925"/>
              <a:gd name="connsiteX54" fmla="*/ 56768 w 133350"/>
              <a:gd name="connsiteY54" fmla="*/ 43814 h 161925"/>
              <a:gd name="connsiteX55" fmla="*/ 56007 w 133350"/>
              <a:gd name="connsiteY55" fmla="*/ 44577 h 161925"/>
              <a:gd name="connsiteX56" fmla="*/ 56007 w 133350"/>
              <a:gd name="connsiteY56" fmla="*/ 45338 h 161925"/>
              <a:gd name="connsiteX57" fmla="*/ 55244 w 133350"/>
              <a:gd name="connsiteY57" fmla="*/ 46101 h 161925"/>
              <a:gd name="connsiteX58" fmla="*/ 55244 w 133350"/>
              <a:gd name="connsiteY58" fmla="*/ 49911 h 161925"/>
              <a:gd name="connsiteX59" fmla="*/ 56007 w 133350"/>
              <a:gd name="connsiteY59" fmla="*/ 51435 h 161925"/>
              <a:gd name="connsiteX60" fmla="*/ 56007 w 133350"/>
              <a:gd name="connsiteY60" fmla="*/ 52959 h 161925"/>
              <a:gd name="connsiteX61" fmla="*/ 56768 w 133350"/>
              <a:gd name="connsiteY61" fmla="*/ 53720 h 161925"/>
              <a:gd name="connsiteX62" fmla="*/ 57530 w 133350"/>
              <a:gd name="connsiteY62" fmla="*/ 55245 h 161925"/>
              <a:gd name="connsiteX63" fmla="*/ 58292 w 133350"/>
              <a:gd name="connsiteY63" fmla="*/ 56007 h 161925"/>
              <a:gd name="connsiteX64" fmla="*/ 59816 w 133350"/>
              <a:gd name="connsiteY64" fmla="*/ 56769 h 161925"/>
              <a:gd name="connsiteX65" fmla="*/ 60579 w 133350"/>
              <a:gd name="connsiteY65" fmla="*/ 57530 h 161925"/>
              <a:gd name="connsiteX66" fmla="*/ 62102 w 133350"/>
              <a:gd name="connsiteY66" fmla="*/ 58293 h 161925"/>
              <a:gd name="connsiteX67" fmla="*/ 64389 w 133350"/>
              <a:gd name="connsiteY67" fmla="*/ 59816 h 161925"/>
              <a:gd name="connsiteX68" fmla="*/ 66675 w 133350"/>
              <a:gd name="connsiteY68" fmla="*/ 60579 h 161925"/>
              <a:gd name="connsiteX69" fmla="*/ 68960 w 133350"/>
              <a:gd name="connsiteY69" fmla="*/ 62102 h 161925"/>
              <a:gd name="connsiteX70" fmla="*/ 76580 w 133350"/>
              <a:gd name="connsiteY70" fmla="*/ 65151 h 161925"/>
              <a:gd name="connsiteX71" fmla="*/ 80391 w 133350"/>
              <a:gd name="connsiteY71" fmla="*/ 67437 h 161925"/>
              <a:gd name="connsiteX72" fmla="*/ 85725 w 133350"/>
              <a:gd name="connsiteY72" fmla="*/ 69722 h 161925"/>
              <a:gd name="connsiteX73" fmla="*/ 117729 w 133350"/>
              <a:gd name="connsiteY73" fmla="*/ 87249 h 161925"/>
              <a:gd name="connsiteX74" fmla="*/ 120014 w 133350"/>
              <a:gd name="connsiteY74" fmla="*/ 88772 h 161925"/>
              <a:gd name="connsiteX75" fmla="*/ 121539 w 133350"/>
              <a:gd name="connsiteY75" fmla="*/ 89535 h 161925"/>
              <a:gd name="connsiteX76" fmla="*/ 123063 w 133350"/>
              <a:gd name="connsiteY76" fmla="*/ 91059 h 161925"/>
              <a:gd name="connsiteX77" fmla="*/ 123825 w 133350"/>
              <a:gd name="connsiteY77" fmla="*/ 91820 h 161925"/>
              <a:gd name="connsiteX78" fmla="*/ 128396 w 133350"/>
              <a:gd name="connsiteY78" fmla="*/ 96393 h 161925"/>
              <a:gd name="connsiteX79" fmla="*/ 129158 w 133350"/>
              <a:gd name="connsiteY79" fmla="*/ 97917 h 161925"/>
              <a:gd name="connsiteX80" fmla="*/ 129920 w 133350"/>
              <a:gd name="connsiteY80" fmla="*/ 100202 h 161925"/>
              <a:gd name="connsiteX81" fmla="*/ 131444 w 133350"/>
              <a:gd name="connsiteY81" fmla="*/ 101727 h 161925"/>
              <a:gd name="connsiteX82" fmla="*/ 132968 w 133350"/>
              <a:gd name="connsiteY82" fmla="*/ 104775 h 161925"/>
              <a:gd name="connsiteX83" fmla="*/ 133730 w 133350"/>
              <a:gd name="connsiteY83" fmla="*/ 107061 h 161925"/>
              <a:gd name="connsiteX84" fmla="*/ 133730 w 133350"/>
              <a:gd name="connsiteY84" fmla="*/ 108585 h 161925"/>
              <a:gd name="connsiteX85" fmla="*/ 35432 w 133350"/>
              <a:gd name="connsiteY85" fmla="*/ 169545 h 161925"/>
              <a:gd name="connsiteX86" fmla="*/ 29336 w 133350"/>
              <a:gd name="connsiteY86" fmla="*/ 168783 h 161925"/>
              <a:gd name="connsiteX87" fmla="*/ 23241 w 133350"/>
              <a:gd name="connsiteY87" fmla="*/ 167259 h 161925"/>
              <a:gd name="connsiteX88" fmla="*/ 17144 w 133350"/>
              <a:gd name="connsiteY88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33350" h="161925">
                <a:moveTo>
                  <a:pt x="17144" y="165735"/>
                </a:moveTo>
                <a:lnTo>
                  <a:pt x="17144" y="134493"/>
                </a:lnTo>
                <a:lnTo>
                  <a:pt x="20192" y="135255"/>
                </a:lnTo>
                <a:cubicBezTo>
                  <a:pt x="34848" y="141109"/>
                  <a:pt x="76644" y="148704"/>
                  <a:pt x="88772" y="136779"/>
                </a:cubicBezTo>
                <a:lnTo>
                  <a:pt x="89534" y="136779"/>
                </a:lnTo>
                <a:lnTo>
                  <a:pt x="89534" y="136016"/>
                </a:lnTo>
                <a:lnTo>
                  <a:pt x="91058" y="134493"/>
                </a:lnTo>
                <a:lnTo>
                  <a:pt x="91058" y="133730"/>
                </a:lnTo>
                <a:cubicBezTo>
                  <a:pt x="93447" y="130492"/>
                  <a:pt x="92341" y="130860"/>
                  <a:pt x="92582" y="126872"/>
                </a:cubicBezTo>
                <a:lnTo>
                  <a:pt x="92582" y="125349"/>
                </a:lnTo>
                <a:lnTo>
                  <a:pt x="91820" y="123825"/>
                </a:lnTo>
                <a:lnTo>
                  <a:pt x="91820" y="123063"/>
                </a:lnTo>
                <a:lnTo>
                  <a:pt x="91058" y="121539"/>
                </a:lnTo>
                <a:lnTo>
                  <a:pt x="90296" y="120777"/>
                </a:lnTo>
                <a:lnTo>
                  <a:pt x="89534" y="119252"/>
                </a:lnTo>
                <a:lnTo>
                  <a:pt x="88772" y="118491"/>
                </a:lnTo>
                <a:lnTo>
                  <a:pt x="87248" y="117729"/>
                </a:lnTo>
                <a:lnTo>
                  <a:pt x="85725" y="116205"/>
                </a:lnTo>
                <a:lnTo>
                  <a:pt x="83439" y="115443"/>
                </a:lnTo>
                <a:lnTo>
                  <a:pt x="81152" y="113919"/>
                </a:lnTo>
                <a:lnTo>
                  <a:pt x="75057" y="110870"/>
                </a:lnTo>
                <a:lnTo>
                  <a:pt x="71246" y="109347"/>
                </a:lnTo>
                <a:cubicBezTo>
                  <a:pt x="58877" y="103162"/>
                  <a:pt x="45198" y="99225"/>
                  <a:pt x="33908" y="91059"/>
                </a:cubicBezTo>
                <a:lnTo>
                  <a:pt x="31622" y="90297"/>
                </a:lnTo>
                <a:lnTo>
                  <a:pt x="30098" y="88772"/>
                </a:lnTo>
                <a:lnTo>
                  <a:pt x="28575" y="88011"/>
                </a:lnTo>
                <a:lnTo>
                  <a:pt x="27051" y="86487"/>
                </a:lnTo>
                <a:lnTo>
                  <a:pt x="26289" y="84963"/>
                </a:lnTo>
                <a:lnTo>
                  <a:pt x="24764" y="83439"/>
                </a:lnTo>
                <a:lnTo>
                  <a:pt x="23241" y="82677"/>
                </a:lnTo>
                <a:lnTo>
                  <a:pt x="21716" y="80391"/>
                </a:lnTo>
                <a:lnTo>
                  <a:pt x="20192" y="78866"/>
                </a:lnTo>
                <a:lnTo>
                  <a:pt x="18668" y="75819"/>
                </a:lnTo>
                <a:lnTo>
                  <a:pt x="17907" y="73533"/>
                </a:lnTo>
                <a:lnTo>
                  <a:pt x="16382" y="72009"/>
                </a:lnTo>
                <a:lnTo>
                  <a:pt x="15620" y="69722"/>
                </a:lnTo>
                <a:lnTo>
                  <a:pt x="15620" y="68199"/>
                </a:lnTo>
                <a:cubicBezTo>
                  <a:pt x="11112" y="52374"/>
                  <a:pt x="14807" y="34036"/>
                  <a:pt x="27051" y="22479"/>
                </a:cubicBezTo>
                <a:lnTo>
                  <a:pt x="31622" y="19430"/>
                </a:lnTo>
                <a:cubicBezTo>
                  <a:pt x="50774" y="5473"/>
                  <a:pt x="80035" y="5321"/>
                  <a:pt x="102489" y="9525"/>
                </a:cubicBezTo>
                <a:lnTo>
                  <a:pt x="109346" y="10287"/>
                </a:lnTo>
                <a:lnTo>
                  <a:pt x="116205" y="11811"/>
                </a:lnTo>
                <a:lnTo>
                  <a:pt x="123063" y="12572"/>
                </a:lnTo>
                <a:lnTo>
                  <a:pt x="123063" y="43052"/>
                </a:lnTo>
                <a:lnTo>
                  <a:pt x="120777" y="41529"/>
                </a:lnTo>
                <a:lnTo>
                  <a:pt x="117729" y="40766"/>
                </a:lnTo>
                <a:cubicBezTo>
                  <a:pt x="108419" y="38315"/>
                  <a:pt x="99262" y="34353"/>
                  <a:pt x="89534" y="34670"/>
                </a:cubicBezTo>
                <a:lnTo>
                  <a:pt x="87248" y="34670"/>
                </a:lnTo>
                <a:lnTo>
                  <a:pt x="84963" y="33909"/>
                </a:lnTo>
                <a:cubicBezTo>
                  <a:pt x="78066" y="33985"/>
                  <a:pt x="65074" y="34810"/>
                  <a:pt x="59816" y="39243"/>
                </a:cubicBezTo>
                <a:lnTo>
                  <a:pt x="59055" y="40005"/>
                </a:lnTo>
                <a:lnTo>
                  <a:pt x="58292" y="41529"/>
                </a:lnTo>
                <a:lnTo>
                  <a:pt x="57530" y="41529"/>
                </a:lnTo>
                <a:lnTo>
                  <a:pt x="56768" y="42291"/>
                </a:lnTo>
                <a:lnTo>
                  <a:pt x="56768" y="43814"/>
                </a:lnTo>
                <a:lnTo>
                  <a:pt x="56007" y="44577"/>
                </a:lnTo>
                <a:lnTo>
                  <a:pt x="56007" y="45338"/>
                </a:lnTo>
                <a:lnTo>
                  <a:pt x="55244" y="46101"/>
                </a:lnTo>
                <a:lnTo>
                  <a:pt x="55244" y="49911"/>
                </a:lnTo>
                <a:lnTo>
                  <a:pt x="56007" y="51435"/>
                </a:lnTo>
                <a:lnTo>
                  <a:pt x="56007" y="52959"/>
                </a:lnTo>
                <a:lnTo>
                  <a:pt x="56768" y="53720"/>
                </a:lnTo>
                <a:lnTo>
                  <a:pt x="57530" y="55245"/>
                </a:lnTo>
                <a:lnTo>
                  <a:pt x="58292" y="56007"/>
                </a:lnTo>
                <a:lnTo>
                  <a:pt x="59816" y="56769"/>
                </a:lnTo>
                <a:lnTo>
                  <a:pt x="60579" y="57530"/>
                </a:lnTo>
                <a:lnTo>
                  <a:pt x="62102" y="58293"/>
                </a:lnTo>
                <a:lnTo>
                  <a:pt x="64389" y="59816"/>
                </a:lnTo>
                <a:lnTo>
                  <a:pt x="66675" y="60579"/>
                </a:lnTo>
                <a:lnTo>
                  <a:pt x="68960" y="62102"/>
                </a:lnTo>
                <a:lnTo>
                  <a:pt x="76580" y="65151"/>
                </a:lnTo>
                <a:lnTo>
                  <a:pt x="80391" y="67437"/>
                </a:lnTo>
                <a:lnTo>
                  <a:pt x="85725" y="69722"/>
                </a:lnTo>
                <a:cubicBezTo>
                  <a:pt x="94907" y="73952"/>
                  <a:pt x="110019" y="80543"/>
                  <a:pt x="117729" y="87249"/>
                </a:cubicBezTo>
                <a:lnTo>
                  <a:pt x="120014" y="88772"/>
                </a:lnTo>
                <a:lnTo>
                  <a:pt x="121539" y="89535"/>
                </a:lnTo>
                <a:lnTo>
                  <a:pt x="123063" y="91059"/>
                </a:lnTo>
                <a:lnTo>
                  <a:pt x="123825" y="91820"/>
                </a:lnTo>
                <a:lnTo>
                  <a:pt x="128396" y="96393"/>
                </a:lnTo>
                <a:lnTo>
                  <a:pt x="129158" y="97917"/>
                </a:lnTo>
                <a:lnTo>
                  <a:pt x="129920" y="100202"/>
                </a:lnTo>
                <a:lnTo>
                  <a:pt x="131444" y="101727"/>
                </a:lnTo>
                <a:lnTo>
                  <a:pt x="132968" y="104775"/>
                </a:lnTo>
                <a:lnTo>
                  <a:pt x="133730" y="107061"/>
                </a:lnTo>
                <a:lnTo>
                  <a:pt x="133730" y="108585"/>
                </a:lnTo>
                <a:cubicBezTo>
                  <a:pt x="147192" y="167297"/>
                  <a:pt x="79261" y="178003"/>
                  <a:pt x="35432" y="169545"/>
                </a:cubicBezTo>
                <a:lnTo>
                  <a:pt x="29336" y="168783"/>
                </a:lnTo>
                <a:lnTo>
                  <a:pt x="23241" y="167259"/>
                </a:lnTo>
                <a:lnTo>
                  <a:pt x="17144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8324850" y="485775"/>
            <a:ext cx="57150" cy="161925"/>
          </a:xfrm>
          <a:custGeom>
            <a:avLst/>
            <a:gdLst>
              <a:gd name="connsiteX0" fmla="*/ 17526 w 57150"/>
              <a:gd name="connsiteY0" fmla="*/ 168783 h 161925"/>
              <a:gd name="connsiteX1" fmla="*/ 17526 w 57150"/>
              <a:gd name="connsiteY1" fmla="*/ 9525 h 161925"/>
              <a:gd name="connsiteX2" fmla="*/ 40386 w 57150"/>
              <a:gd name="connsiteY2" fmla="*/ 17145 h 161925"/>
              <a:gd name="connsiteX3" fmla="*/ 62483 w 57150"/>
              <a:gd name="connsiteY3" fmla="*/ 9525 h 161925"/>
              <a:gd name="connsiteX4" fmla="*/ 62483 w 57150"/>
              <a:gd name="connsiteY4" fmla="*/ 168783 h 161925"/>
              <a:gd name="connsiteX5" fmla="*/ 17526 w 57150"/>
              <a:gd name="connsiteY5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7526" y="168783"/>
                </a:moveTo>
                <a:lnTo>
                  <a:pt x="17526" y="9525"/>
                </a:lnTo>
                <a:lnTo>
                  <a:pt x="40386" y="17145"/>
                </a:lnTo>
                <a:lnTo>
                  <a:pt x="62483" y="9525"/>
                </a:lnTo>
                <a:lnTo>
                  <a:pt x="62483" y="168783"/>
                </a:lnTo>
                <a:lnTo>
                  <a:pt x="1752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8410575" y="485775"/>
            <a:ext cx="123825" cy="161925"/>
          </a:xfrm>
          <a:custGeom>
            <a:avLst/>
            <a:gdLst>
              <a:gd name="connsiteX0" fmla="*/ 17144 w 123825"/>
              <a:gd name="connsiteY0" fmla="*/ 168783 h 161925"/>
              <a:gd name="connsiteX1" fmla="*/ 17144 w 123825"/>
              <a:gd name="connsiteY1" fmla="*/ 9525 h 161925"/>
              <a:gd name="connsiteX2" fmla="*/ 130682 w 123825"/>
              <a:gd name="connsiteY2" fmla="*/ 9525 h 161925"/>
              <a:gd name="connsiteX3" fmla="*/ 130682 w 123825"/>
              <a:gd name="connsiteY3" fmla="*/ 38480 h 161925"/>
              <a:gd name="connsiteX4" fmla="*/ 59816 w 123825"/>
              <a:gd name="connsiteY4" fmla="*/ 38480 h 161925"/>
              <a:gd name="connsiteX5" fmla="*/ 59816 w 123825"/>
              <a:gd name="connsiteY5" fmla="*/ 74295 h 161925"/>
              <a:gd name="connsiteX6" fmla="*/ 121539 w 123825"/>
              <a:gd name="connsiteY6" fmla="*/ 74295 h 161925"/>
              <a:gd name="connsiteX7" fmla="*/ 121539 w 123825"/>
              <a:gd name="connsiteY7" fmla="*/ 100202 h 161925"/>
              <a:gd name="connsiteX8" fmla="*/ 59816 w 123825"/>
              <a:gd name="connsiteY8" fmla="*/ 100202 h 161925"/>
              <a:gd name="connsiteX9" fmla="*/ 59816 w 123825"/>
              <a:gd name="connsiteY9" fmla="*/ 138303 h 161925"/>
              <a:gd name="connsiteX10" fmla="*/ 132968 w 123825"/>
              <a:gd name="connsiteY10" fmla="*/ 138303 h 161925"/>
              <a:gd name="connsiteX11" fmla="*/ 132968 w 123825"/>
              <a:gd name="connsiteY11" fmla="*/ 168783 h 161925"/>
              <a:gd name="connsiteX12" fmla="*/ 17144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7144" y="168783"/>
                </a:moveTo>
                <a:lnTo>
                  <a:pt x="17144" y="9525"/>
                </a:lnTo>
                <a:lnTo>
                  <a:pt x="130682" y="9525"/>
                </a:lnTo>
                <a:lnTo>
                  <a:pt x="130682" y="38480"/>
                </a:lnTo>
                <a:lnTo>
                  <a:pt x="59816" y="38480"/>
                </a:lnTo>
                <a:lnTo>
                  <a:pt x="59816" y="74295"/>
                </a:lnTo>
                <a:lnTo>
                  <a:pt x="121539" y="74295"/>
                </a:lnTo>
                <a:lnTo>
                  <a:pt x="121539" y="100202"/>
                </a:lnTo>
                <a:lnTo>
                  <a:pt x="59816" y="100202"/>
                </a:lnTo>
                <a:lnTo>
                  <a:pt x="59816" y="138303"/>
                </a:lnTo>
                <a:lnTo>
                  <a:pt x="132968" y="138303"/>
                </a:lnTo>
                <a:lnTo>
                  <a:pt x="132968" y="168783"/>
                </a:lnTo>
                <a:lnTo>
                  <a:pt x="17144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8562975" y="485775"/>
            <a:ext cx="200025" cy="161925"/>
          </a:xfrm>
          <a:custGeom>
            <a:avLst/>
            <a:gdLst>
              <a:gd name="connsiteX0" fmla="*/ 9525 w 200025"/>
              <a:gd name="connsiteY0" fmla="*/ 168783 h 161925"/>
              <a:gd name="connsiteX1" fmla="*/ 9525 w 200025"/>
              <a:gd name="connsiteY1" fmla="*/ 9525 h 161925"/>
              <a:gd name="connsiteX2" fmla="*/ 66675 w 200025"/>
              <a:gd name="connsiteY2" fmla="*/ 9525 h 161925"/>
              <a:gd name="connsiteX3" fmla="*/ 107060 w 200025"/>
              <a:gd name="connsiteY3" fmla="*/ 110870 h 161925"/>
              <a:gd name="connsiteX4" fmla="*/ 147446 w 200025"/>
              <a:gd name="connsiteY4" fmla="*/ 9525 h 161925"/>
              <a:gd name="connsiteX5" fmla="*/ 202310 w 200025"/>
              <a:gd name="connsiteY5" fmla="*/ 9525 h 161925"/>
              <a:gd name="connsiteX6" fmla="*/ 202310 w 200025"/>
              <a:gd name="connsiteY6" fmla="*/ 168783 h 161925"/>
              <a:gd name="connsiteX7" fmla="*/ 160401 w 200025"/>
              <a:gd name="connsiteY7" fmla="*/ 168783 h 161925"/>
              <a:gd name="connsiteX8" fmla="*/ 160401 w 200025"/>
              <a:gd name="connsiteY8" fmla="*/ 56007 h 161925"/>
              <a:gd name="connsiteX9" fmla="*/ 113919 w 200025"/>
              <a:gd name="connsiteY9" fmla="*/ 170307 h 161925"/>
              <a:gd name="connsiteX10" fmla="*/ 86486 w 200025"/>
              <a:gd name="connsiteY10" fmla="*/ 170307 h 161925"/>
              <a:gd name="connsiteX11" fmla="*/ 40767 w 200025"/>
              <a:gd name="connsiteY11" fmla="*/ 56007 h 161925"/>
              <a:gd name="connsiteX12" fmla="*/ 40767 w 200025"/>
              <a:gd name="connsiteY12" fmla="*/ 168783 h 161925"/>
              <a:gd name="connsiteX13" fmla="*/ 9525 w 200025"/>
              <a:gd name="connsiteY13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61925">
                <a:moveTo>
                  <a:pt x="9525" y="168783"/>
                </a:moveTo>
                <a:lnTo>
                  <a:pt x="9525" y="9525"/>
                </a:lnTo>
                <a:lnTo>
                  <a:pt x="66675" y="9525"/>
                </a:lnTo>
                <a:lnTo>
                  <a:pt x="107060" y="110870"/>
                </a:lnTo>
                <a:lnTo>
                  <a:pt x="147446" y="9525"/>
                </a:lnTo>
                <a:lnTo>
                  <a:pt x="202310" y="9525"/>
                </a:lnTo>
                <a:lnTo>
                  <a:pt x="202310" y="168783"/>
                </a:lnTo>
                <a:lnTo>
                  <a:pt x="160401" y="168783"/>
                </a:lnTo>
                <a:lnTo>
                  <a:pt x="160401" y="56007"/>
                </a:lnTo>
                <a:lnTo>
                  <a:pt x="113919" y="170307"/>
                </a:lnTo>
                <a:lnTo>
                  <a:pt x="86486" y="170307"/>
                </a:lnTo>
                <a:lnTo>
                  <a:pt x="40767" y="56007"/>
                </a:lnTo>
                <a:lnTo>
                  <a:pt x="40767" y="168783"/>
                </a:lnTo>
                <a:lnTo>
                  <a:pt x="9525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8791575" y="485775"/>
            <a:ext cx="123825" cy="161925"/>
          </a:xfrm>
          <a:custGeom>
            <a:avLst/>
            <a:gdLst>
              <a:gd name="connsiteX0" fmla="*/ 14096 w 123825"/>
              <a:gd name="connsiteY0" fmla="*/ 168783 h 161925"/>
              <a:gd name="connsiteX1" fmla="*/ 14096 w 123825"/>
              <a:gd name="connsiteY1" fmla="*/ 9525 h 161925"/>
              <a:gd name="connsiteX2" fmla="*/ 128396 w 123825"/>
              <a:gd name="connsiteY2" fmla="*/ 9525 h 161925"/>
              <a:gd name="connsiteX3" fmla="*/ 128396 w 123825"/>
              <a:gd name="connsiteY3" fmla="*/ 38480 h 161925"/>
              <a:gd name="connsiteX4" fmla="*/ 56768 w 123825"/>
              <a:gd name="connsiteY4" fmla="*/ 38480 h 161925"/>
              <a:gd name="connsiteX5" fmla="*/ 56768 w 123825"/>
              <a:gd name="connsiteY5" fmla="*/ 74295 h 161925"/>
              <a:gd name="connsiteX6" fmla="*/ 119252 w 123825"/>
              <a:gd name="connsiteY6" fmla="*/ 74295 h 161925"/>
              <a:gd name="connsiteX7" fmla="*/ 119252 w 123825"/>
              <a:gd name="connsiteY7" fmla="*/ 100202 h 161925"/>
              <a:gd name="connsiteX8" fmla="*/ 56768 w 123825"/>
              <a:gd name="connsiteY8" fmla="*/ 100202 h 161925"/>
              <a:gd name="connsiteX9" fmla="*/ 56768 w 123825"/>
              <a:gd name="connsiteY9" fmla="*/ 138303 h 161925"/>
              <a:gd name="connsiteX10" fmla="*/ 129920 w 123825"/>
              <a:gd name="connsiteY10" fmla="*/ 138303 h 161925"/>
              <a:gd name="connsiteX11" fmla="*/ 129920 w 123825"/>
              <a:gd name="connsiteY11" fmla="*/ 168783 h 161925"/>
              <a:gd name="connsiteX12" fmla="*/ 14096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096" y="168783"/>
                </a:moveTo>
                <a:lnTo>
                  <a:pt x="14096" y="9525"/>
                </a:lnTo>
                <a:lnTo>
                  <a:pt x="128396" y="9525"/>
                </a:lnTo>
                <a:lnTo>
                  <a:pt x="128396" y="38480"/>
                </a:lnTo>
                <a:lnTo>
                  <a:pt x="56768" y="38480"/>
                </a:lnTo>
                <a:lnTo>
                  <a:pt x="56768" y="74295"/>
                </a:lnTo>
                <a:lnTo>
                  <a:pt x="119252" y="74295"/>
                </a:lnTo>
                <a:lnTo>
                  <a:pt x="119252" y="100202"/>
                </a:lnTo>
                <a:lnTo>
                  <a:pt x="56768" y="100202"/>
                </a:lnTo>
                <a:lnTo>
                  <a:pt x="56768" y="138303"/>
                </a:lnTo>
                <a:lnTo>
                  <a:pt x="129920" y="138303"/>
                </a:lnTo>
                <a:lnTo>
                  <a:pt x="129920" y="168783"/>
                </a:lnTo>
                <a:lnTo>
                  <a:pt x="1409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8934450" y="485775"/>
            <a:ext cx="152400" cy="161925"/>
          </a:xfrm>
          <a:custGeom>
            <a:avLst/>
            <a:gdLst>
              <a:gd name="connsiteX0" fmla="*/ 16002 w 152400"/>
              <a:gd name="connsiteY0" fmla="*/ 168783 h 161925"/>
              <a:gd name="connsiteX1" fmla="*/ 16002 w 152400"/>
              <a:gd name="connsiteY1" fmla="*/ 9525 h 161925"/>
              <a:gd name="connsiteX2" fmla="*/ 67818 w 152400"/>
              <a:gd name="connsiteY2" fmla="*/ 9525 h 161925"/>
              <a:gd name="connsiteX3" fmla="*/ 121920 w 152400"/>
              <a:gd name="connsiteY3" fmla="*/ 116205 h 161925"/>
              <a:gd name="connsiteX4" fmla="*/ 121920 w 152400"/>
              <a:gd name="connsiteY4" fmla="*/ 9525 h 161925"/>
              <a:gd name="connsiteX5" fmla="*/ 153162 w 152400"/>
              <a:gd name="connsiteY5" fmla="*/ 9525 h 161925"/>
              <a:gd name="connsiteX6" fmla="*/ 153162 w 152400"/>
              <a:gd name="connsiteY6" fmla="*/ 168783 h 161925"/>
              <a:gd name="connsiteX7" fmla="*/ 103632 w 152400"/>
              <a:gd name="connsiteY7" fmla="*/ 168783 h 161925"/>
              <a:gd name="connsiteX8" fmla="*/ 47245 w 152400"/>
              <a:gd name="connsiteY8" fmla="*/ 60579 h 161925"/>
              <a:gd name="connsiteX9" fmla="*/ 47245 w 152400"/>
              <a:gd name="connsiteY9" fmla="*/ 168783 h 161925"/>
              <a:gd name="connsiteX10" fmla="*/ 16002 w 152400"/>
              <a:gd name="connsiteY10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002" y="168783"/>
                </a:moveTo>
                <a:lnTo>
                  <a:pt x="16002" y="9525"/>
                </a:lnTo>
                <a:lnTo>
                  <a:pt x="67818" y="9525"/>
                </a:lnTo>
                <a:lnTo>
                  <a:pt x="121920" y="116205"/>
                </a:lnTo>
                <a:lnTo>
                  <a:pt x="121920" y="9525"/>
                </a:lnTo>
                <a:lnTo>
                  <a:pt x="153162" y="9525"/>
                </a:lnTo>
                <a:lnTo>
                  <a:pt x="153162" y="168783"/>
                </a:lnTo>
                <a:lnTo>
                  <a:pt x="103632" y="168783"/>
                </a:lnTo>
                <a:lnTo>
                  <a:pt x="47245" y="60579"/>
                </a:lnTo>
                <a:lnTo>
                  <a:pt x="47245" y="168783"/>
                </a:lnTo>
                <a:lnTo>
                  <a:pt x="16002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9105900" y="485775"/>
            <a:ext cx="123825" cy="161925"/>
          </a:xfrm>
          <a:custGeom>
            <a:avLst/>
            <a:gdLst>
              <a:gd name="connsiteX0" fmla="*/ 13716 w 123825"/>
              <a:gd name="connsiteY0" fmla="*/ 165735 h 161925"/>
              <a:gd name="connsiteX1" fmla="*/ 13716 w 123825"/>
              <a:gd name="connsiteY1" fmla="*/ 134493 h 161925"/>
              <a:gd name="connsiteX2" fmla="*/ 16764 w 123825"/>
              <a:gd name="connsiteY2" fmla="*/ 135255 h 161925"/>
              <a:gd name="connsiteX3" fmla="*/ 19812 w 123825"/>
              <a:gd name="connsiteY3" fmla="*/ 136779 h 161925"/>
              <a:gd name="connsiteX4" fmla="*/ 22860 w 123825"/>
              <a:gd name="connsiteY4" fmla="*/ 137541 h 161925"/>
              <a:gd name="connsiteX5" fmla="*/ 26670 w 123825"/>
              <a:gd name="connsiteY5" fmla="*/ 138303 h 161925"/>
              <a:gd name="connsiteX6" fmla="*/ 60960 w 123825"/>
              <a:gd name="connsiteY6" fmla="*/ 142875 h 161925"/>
              <a:gd name="connsiteX7" fmla="*/ 70104 w 123825"/>
              <a:gd name="connsiteY7" fmla="*/ 142875 h 161925"/>
              <a:gd name="connsiteX8" fmla="*/ 76200 w 123825"/>
              <a:gd name="connsiteY8" fmla="*/ 141351 h 161925"/>
              <a:gd name="connsiteX9" fmla="*/ 78486 w 123825"/>
              <a:gd name="connsiteY9" fmla="*/ 140589 h 161925"/>
              <a:gd name="connsiteX10" fmla="*/ 80010 w 123825"/>
              <a:gd name="connsiteY10" fmla="*/ 140589 h 161925"/>
              <a:gd name="connsiteX11" fmla="*/ 82296 w 123825"/>
              <a:gd name="connsiteY11" fmla="*/ 139064 h 161925"/>
              <a:gd name="connsiteX12" fmla="*/ 83058 w 123825"/>
              <a:gd name="connsiteY12" fmla="*/ 139064 h 161925"/>
              <a:gd name="connsiteX13" fmla="*/ 85345 w 123825"/>
              <a:gd name="connsiteY13" fmla="*/ 136779 h 161925"/>
              <a:gd name="connsiteX14" fmla="*/ 86106 w 123825"/>
              <a:gd name="connsiteY14" fmla="*/ 136779 h 161925"/>
              <a:gd name="connsiteX15" fmla="*/ 86868 w 123825"/>
              <a:gd name="connsiteY15" fmla="*/ 136016 h 161925"/>
              <a:gd name="connsiteX16" fmla="*/ 86868 w 123825"/>
              <a:gd name="connsiteY16" fmla="*/ 135255 h 161925"/>
              <a:gd name="connsiteX17" fmla="*/ 87630 w 123825"/>
              <a:gd name="connsiteY17" fmla="*/ 134493 h 161925"/>
              <a:gd name="connsiteX18" fmla="*/ 87630 w 123825"/>
              <a:gd name="connsiteY18" fmla="*/ 133730 h 161925"/>
              <a:gd name="connsiteX19" fmla="*/ 88393 w 123825"/>
              <a:gd name="connsiteY19" fmla="*/ 132969 h 161925"/>
              <a:gd name="connsiteX20" fmla="*/ 88393 w 123825"/>
              <a:gd name="connsiteY20" fmla="*/ 132207 h 161925"/>
              <a:gd name="connsiteX21" fmla="*/ 89154 w 123825"/>
              <a:gd name="connsiteY21" fmla="*/ 131445 h 161925"/>
              <a:gd name="connsiteX22" fmla="*/ 89154 w 123825"/>
              <a:gd name="connsiteY22" fmla="*/ 125349 h 161925"/>
              <a:gd name="connsiteX23" fmla="*/ 88393 w 123825"/>
              <a:gd name="connsiteY23" fmla="*/ 123825 h 161925"/>
              <a:gd name="connsiteX24" fmla="*/ 88393 w 123825"/>
              <a:gd name="connsiteY24" fmla="*/ 123063 h 161925"/>
              <a:gd name="connsiteX25" fmla="*/ 87630 w 123825"/>
              <a:gd name="connsiteY25" fmla="*/ 121539 h 161925"/>
              <a:gd name="connsiteX26" fmla="*/ 86868 w 123825"/>
              <a:gd name="connsiteY26" fmla="*/ 120777 h 161925"/>
              <a:gd name="connsiteX27" fmla="*/ 86106 w 123825"/>
              <a:gd name="connsiteY27" fmla="*/ 119252 h 161925"/>
              <a:gd name="connsiteX28" fmla="*/ 85345 w 123825"/>
              <a:gd name="connsiteY28" fmla="*/ 118491 h 161925"/>
              <a:gd name="connsiteX29" fmla="*/ 43434 w 123825"/>
              <a:gd name="connsiteY29" fmla="*/ 97917 h 161925"/>
              <a:gd name="connsiteX30" fmla="*/ 40386 w 123825"/>
              <a:gd name="connsiteY30" fmla="*/ 97155 h 161925"/>
              <a:gd name="connsiteX31" fmla="*/ 37338 w 123825"/>
              <a:gd name="connsiteY31" fmla="*/ 95630 h 161925"/>
              <a:gd name="connsiteX32" fmla="*/ 35052 w 123825"/>
              <a:gd name="connsiteY32" fmla="*/ 94107 h 161925"/>
              <a:gd name="connsiteX33" fmla="*/ 32766 w 123825"/>
              <a:gd name="connsiteY33" fmla="*/ 92583 h 161925"/>
              <a:gd name="connsiteX34" fmla="*/ 30480 w 123825"/>
              <a:gd name="connsiteY34" fmla="*/ 91820 h 161925"/>
              <a:gd name="connsiteX35" fmla="*/ 28956 w 123825"/>
              <a:gd name="connsiteY35" fmla="*/ 90297 h 161925"/>
              <a:gd name="connsiteX36" fmla="*/ 26670 w 123825"/>
              <a:gd name="connsiteY36" fmla="*/ 88772 h 161925"/>
              <a:gd name="connsiteX37" fmla="*/ 25146 w 123825"/>
              <a:gd name="connsiteY37" fmla="*/ 88011 h 161925"/>
              <a:gd name="connsiteX38" fmla="*/ 23622 w 123825"/>
              <a:gd name="connsiteY38" fmla="*/ 86487 h 161925"/>
              <a:gd name="connsiteX39" fmla="*/ 22860 w 123825"/>
              <a:gd name="connsiteY39" fmla="*/ 84963 h 161925"/>
              <a:gd name="connsiteX40" fmla="*/ 21336 w 123825"/>
              <a:gd name="connsiteY40" fmla="*/ 83439 h 161925"/>
              <a:gd name="connsiteX41" fmla="*/ 19812 w 123825"/>
              <a:gd name="connsiteY41" fmla="*/ 82677 h 161925"/>
              <a:gd name="connsiteX42" fmla="*/ 18288 w 123825"/>
              <a:gd name="connsiteY42" fmla="*/ 80391 h 161925"/>
              <a:gd name="connsiteX43" fmla="*/ 17526 w 123825"/>
              <a:gd name="connsiteY43" fmla="*/ 78866 h 161925"/>
              <a:gd name="connsiteX44" fmla="*/ 16002 w 123825"/>
              <a:gd name="connsiteY44" fmla="*/ 77343 h 161925"/>
              <a:gd name="connsiteX45" fmla="*/ 15240 w 123825"/>
              <a:gd name="connsiteY45" fmla="*/ 75819 h 161925"/>
              <a:gd name="connsiteX46" fmla="*/ 13716 w 123825"/>
              <a:gd name="connsiteY46" fmla="*/ 73533 h 161925"/>
              <a:gd name="connsiteX47" fmla="*/ 13716 w 123825"/>
              <a:gd name="connsiteY47" fmla="*/ 72009 h 161925"/>
              <a:gd name="connsiteX48" fmla="*/ 12193 w 123825"/>
              <a:gd name="connsiteY48" fmla="*/ 69722 h 161925"/>
              <a:gd name="connsiteX49" fmla="*/ 12193 w 123825"/>
              <a:gd name="connsiteY49" fmla="*/ 68199 h 161925"/>
              <a:gd name="connsiteX50" fmla="*/ 12954 w 123825"/>
              <a:gd name="connsiteY50" fmla="*/ 39243 h 161925"/>
              <a:gd name="connsiteX51" fmla="*/ 13716 w 123825"/>
              <a:gd name="connsiteY51" fmla="*/ 36957 h 161925"/>
              <a:gd name="connsiteX52" fmla="*/ 14478 w 123825"/>
              <a:gd name="connsiteY52" fmla="*/ 34670 h 161925"/>
              <a:gd name="connsiteX53" fmla="*/ 16002 w 123825"/>
              <a:gd name="connsiteY53" fmla="*/ 32385 h 161925"/>
              <a:gd name="connsiteX54" fmla="*/ 103632 w 123825"/>
              <a:gd name="connsiteY54" fmla="*/ 9525 h 161925"/>
              <a:gd name="connsiteX55" fmla="*/ 109728 w 123825"/>
              <a:gd name="connsiteY55" fmla="*/ 11048 h 161925"/>
              <a:gd name="connsiteX56" fmla="*/ 115823 w 123825"/>
              <a:gd name="connsiteY56" fmla="*/ 11811 h 161925"/>
              <a:gd name="connsiteX57" fmla="*/ 119634 w 123825"/>
              <a:gd name="connsiteY57" fmla="*/ 12572 h 161925"/>
              <a:gd name="connsiteX58" fmla="*/ 119634 w 123825"/>
              <a:gd name="connsiteY58" fmla="*/ 43052 h 161925"/>
              <a:gd name="connsiteX59" fmla="*/ 117348 w 123825"/>
              <a:gd name="connsiteY59" fmla="*/ 41529 h 161925"/>
              <a:gd name="connsiteX60" fmla="*/ 114300 w 123825"/>
              <a:gd name="connsiteY60" fmla="*/ 40766 h 161925"/>
              <a:gd name="connsiteX61" fmla="*/ 86106 w 123825"/>
              <a:gd name="connsiteY61" fmla="*/ 34670 h 161925"/>
              <a:gd name="connsiteX62" fmla="*/ 83058 w 123825"/>
              <a:gd name="connsiteY62" fmla="*/ 34670 h 161925"/>
              <a:gd name="connsiteX63" fmla="*/ 80772 w 123825"/>
              <a:gd name="connsiteY63" fmla="*/ 33909 h 161925"/>
              <a:gd name="connsiteX64" fmla="*/ 56388 w 123825"/>
              <a:gd name="connsiteY64" fmla="*/ 39243 h 161925"/>
              <a:gd name="connsiteX65" fmla="*/ 55626 w 123825"/>
              <a:gd name="connsiteY65" fmla="*/ 40005 h 161925"/>
              <a:gd name="connsiteX66" fmla="*/ 54864 w 123825"/>
              <a:gd name="connsiteY66" fmla="*/ 40005 h 161925"/>
              <a:gd name="connsiteX67" fmla="*/ 54864 w 123825"/>
              <a:gd name="connsiteY67" fmla="*/ 41529 h 161925"/>
              <a:gd name="connsiteX68" fmla="*/ 54102 w 123825"/>
              <a:gd name="connsiteY68" fmla="*/ 41529 h 161925"/>
              <a:gd name="connsiteX69" fmla="*/ 54102 w 123825"/>
              <a:gd name="connsiteY69" fmla="*/ 42291 h 161925"/>
              <a:gd name="connsiteX70" fmla="*/ 53340 w 123825"/>
              <a:gd name="connsiteY70" fmla="*/ 43052 h 161925"/>
              <a:gd name="connsiteX71" fmla="*/ 52578 w 123825"/>
              <a:gd name="connsiteY71" fmla="*/ 43814 h 161925"/>
              <a:gd name="connsiteX72" fmla="*/ 52578 w 123825"/>
              <a:gd name="connsiteY72" fmla="*/ 46101 h 161925"/>
              <a:gd name="connsiteX73" fmla="*/ 51816 w 123825"/>
              <a:gd name="connsiteY73" fmla="*/ 46863 h 161925"/>
              <a:gd name="connsiteX74" fmla="*/ 51816 w 123825"/>
              <a:gd name="connsiteY74" fmla="*/ 49911 h 161925"/>
              <a:gd name="connsiteX75" fmla="*/ 52578 w 123825"/>
              <a:gd name="connsiteY75" fmla="*/ 51435 h 161925"/>
              <a:gd name="connsiteX76" fmla="*/ 52578 w 123825"/>
              <a:gd name="connsiteY76" fmla="*/ 52959 h 161925"/>
              <a:gd name="connsiteX77" fmla="*/ 53340 w 123825"/>
              <a:gd name="connsiteY77" fmla="*/ 53720 h 161925"/>
              <a:gd name="connsiteX78" fmla="*/ 54102 w 123825"/>
              <a:gd name="connsiteY78" fmla="*/ 55245 h 161925"/>
              <a:gd name="connsiteX79" fmla="*/ 54864 w 123825"/>
              <a:gd name="connsiteY79" fmla="*/ 56007 h 161925"/>
              <a:gd name="connsiteX80" fmla="*/ 56388 w 123825"/>
              <a:gd name="connsiteY80" fmla="*/ 56769 h 161925"/>
              <a:gd name="connsiteX81" fmla="*/ 57150 w 123825"/>
              <a:gd name="connsiteY81" fmla="*/ 57530 h 161925"/>
              <a:gd name="connsiteX82" fmla="*/ 58673 w 123825"/>
              <a:gd name="connsiteY82" fmla="*/ 58293 h 161925"/>
              <a:gd name="connsiteX83" fmla="*/ 60960 w 123825"/>
              <a:gd name="connsiteY83" fmla="*/ 59816 h 161925"/>
              <a:gd name="connsiteX84" fmla="*/ 63246 w 123825"/>
              <a:gd name="connsiteY84" fmla="*/ 60579 h 161925"/>
              <a:gd name="connsiteX85" fmla="*/ 65532 w 123825"/>
              <a:gd name="connsiteY85" fmla="*/ 62102 h 161925"/>
              <a:gd name="connsiteX86" fmla="*/ 69343 w 123825"/>
              <a:gd name="connsiteY86" fmla="*/ 63627 h 161925"/>
              <a:gd name="connsiteX87" fmla="*/ 73152 w 123825"/>
              <a:gd name="connsiteY87" fmla="*/ 65151 h 161925"/>
              <a:gd name="connsiteX88" fmla="*/ 77723 w 123825"/>
              <a:gd name="connsiteY88" fmla="*/ 67437 h 161925"/>
              <a:gd name="connsiteX89" fmla="*/ 128778 w 123825"/>
              <a:gd name="connsiteY89" fmla="*/ 103251 h 161925"/>
              <a:gd name="connsiteX90" fmla="*/ 129540 w 123825"/>
              <a:gd name="connsiteY90" fmla="*/ 104775 h 161925"/>
              <a:gd name="connsiteX91" fmla="*/ 130302 w 123825"/>
              <a:gd name="connsiteY91" fmla="*/ 107061 h 161925"/>
              <a:gd name="connsiteX92" fmla="*/ 130302 w 123825"/>
              <a:gd name="connsiteY92" fmla="*/ 108585 h 161925"/>
              <a:gd name="connsiteX93" fmla="*/ 32004 w 123825"/>
              <a:gd name="connsiteY93" fmla="*/ 169545 h 161925"/>
              <a:gd name="connsiteX94" fmla="*/ 25908 w 123825"/>
              <a:gd name="connsiteY94" fmla="*/ 168783 h 161925"/>
              <a:gd name="connsiteX95" fmla="*/ 19812 w 123825"/>
              <a:gd name="connsiteY95" fmla="*/ 167259 h 161925"/>
              <a:gd name="connsiteX96" fmla="*/ 13716 w 123825"/>
              <a:gd name="connsiteY96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3825" h="161925">
                <a:moveTo>
                  <a:pt x="13716" y="165735"/>
                </a:moveTo>
                <a:lnTo>
                  <a:pt x="13716" y="134493"/>
                </a:lnTo>
                <a:lnTo>
                  <a:pt x="16764" y="135255"/>
                </a:lnTo>
                <a:lnTo>
                  <a:pt x="19812" y="136779"/>
                </a:lnTo>
                <a:lnTo>
                  <a:pt x="22860" y="137541"/>
                </a:lnTo>
                <a:lnTo>
                  <a:pt x="26670" y="138303"/>
                </a:lnTo>
                <a:cubicBezTo>
                  <a:pt x="37770" y="140970"/>
                  <a:pt x="49505" y="143509"/>
                  <a:pt x="60960" y="142875"/>
                </a:cubicBezTo>
                <a:lnTo>
                  <a:pt x="70104" y="142875"/>
                </a:lnTo>
                <a:lnTo>
                  <a:pt x="76200" y="141351"/>
                </a:lnTo>
                <a:lnTo>
                  <a:pt x="78486" y="140589"/>
                </a:lnTo>
                <a:lnTo>
                  <a:pt x="80010" y="140589"/>
                </a:lnTo>
                <a:lnTo>
                  <a:pt x="82296" y="139064"/>
                </a:lnTo>
                <a:lnTo>
                  <a:pt x="83058" y="139064"/>
                </a:lnTo>
                <a:lnTo>
                  <a:pt x="85345" y="136779"/>
                </a:lnTo>
                <a:lnTo>
                  <a:pt x="86106" y="136779"/>
                </a:lnTo>
                <a:lnTo>
                  <a:pt x="86868" y="136016"/>
                </a:lnTo>
                <a:lnTo>
                  <a:pt x="86868" y="135255"/>
                </a:lnTo>
                <a:lnTo>
                  <a:pt x="87630" y="134493"/>
                </a:lnTo>
                <a:lnTo>
                  <a:pt x="87630" y="133730"/>
                </a:lnTo>
                <a:lnTo>
                  <a:pt x="88393" y="132969"/>
                </a:lnTo>
                <a:lnTo>
                  <a:pt x="88393" y="132207"/>
                </a:lnTo>
                <a:lnTo>
                  <a:pt x="89154" y="131445"/>
                </a:lnTo>
                <a:lnTo>
                  <a:pt x="89154" y="125349"/>
                </a:lnTo>
                <a:lnTo>
                  <a:pt x="88393" y="123825"/>
                </a:lnTo>
                <a:lnTo>
                  <a:pt x="88393" y="123063"/>
                </a:lnTo>
                <a:lnTo>
                  <a:pt x="87630" y="121539"/>
                </a:lnTo>
                <a:lnTo>
                  <a:pt x="86868" y="120777"/>
                </a:lnTo>
                <a:lnTo>
                  <a:pt x="86106" y="119252"/>
                </a:lnTo>
                <a:lnTo>
                  <a:pt x="85345" y="118491"/>
                </a:lnTo>
                <a:cubicBezTo>
                  <a:pt x="72631" y="109702"/>
                  <a:pt x="56782" y="105829"/>
                  <a:pt x="43434" y="97917"/>
                </a:cubicBezTo>
                <a:lnTo>
                  <a:pt x="40386" y="97155"/>
                </a:lnTo>
                <a:lnTo>
                  <a:pt x="37338" y="95630"/>
                </a:lnTo>
                <a:lnTo>
                  <a:pt x="35052" y="94107"/>
                </a:lnTo>
                <a:lnTo>
                  <a:pt x="32766" y="92583"/>
                </a:lnTo>
                <a:lnTo>
                  <a:pt x="30480" y="91820"/>
                </a:lnTo>
                <a:lnTo>
                  <a:pt x="28956" y="90297"/>
                </a:lnTo>
                <a:lnTo>
                  <a:pt x="26670" y="88772"/>
                </a:lnTo>
                <a:lnTo>
                  <a:pt x="25146" y="88011"/>
                </a:lnTo>
                <a:lnTo>
                  <a:pt x="23622" y="86487"/>
                </a:lnTo>
                <a:lnTo>
                  <a:pt x="22860" y="84963"/>
                </a:lnTo>
                <a:lnTo>
                  <a:pt x="21336" y="83439"/>
                </a:lnTo>
                <a:lnTo>
                  <a:pt x="19812" y="82677"/>
                </a:lnTo>
                <a:lnTo>
                  <a:pt x="18288" y="80391"/>
                </a:lnTo>
                <a:lnTo>
                  <a:pt x="17526" y="78866"/>
                </a:lnTo>
                <a:lnTo>
                  <a:pt x="16002" y="77343"/>
                </a:lnTo>
                <a:lnTo>
                  <a:pt x="15240" y="75819"/>
                </a:lnTo>
                <a:lnTo>
                  <a:pt x="13716" y="73533"/>
                </a:lnTo>
                <a:lnTo>
                  <a:pt x="13716" y="72009"/>
                </a:lnTo>
                <a:lnTo>
                  <a:pt x="12193" y="69722"/>
                </a:lnTo>
                <a:lnTo>
                  <a:pt x="12193" y="68199"/>
                </a:lnTo>
                <a:cubicBezTo>
                  <a:pt x="8560" y="58839"/>
                  <a:pt x="9538" y="48628"/>
                  <a:pt x="12954" y="39243"/>
                </a:cubicBezTo>
                <a:lnTo>
                  <a:pt x="13716" y="36957"/>
                </a:lnTo>
                <a:lnTo>
                  <a:pt x="14478" y="34670"/>
                </a:lnTo>
                <a:lnTo>
                  <a:pt x="16002" y="32385"/>
                </a:lnTo>
                <a:cubicBezTo>
                  <a:pt x="32182" y="4406"/>
                  <a:pt x="75679" y="4876"/>
                  <a:pt x="103632" y="9525"/>
                </a:cubicBezTo>
                <a:lnTo>
                  <a:pt x="109728" y="11048"/>
                </a:lnTo>
                <a:lnTo>
                  <a:pt x="115823" y="11811"/>
                </a:lnTo>
                <a:lnTo>
                  <a:pt x="119634" y="12572"/>
                </a:lnTo>
                <a:lnTo>
                  <a:pt x="119634" y="43052"/>
                </a:lnTo>
                <a:lnTo>
                  <a:pt x="117348" y="41529"/>
                </a:lnTo>
                <a:lnTo>
                  <a:pt x="114300" y="40766"/>
                </a:lnTo>
                <a:cubicBezTo>
                  <a:pt x="104521" y="38430"/>
                  <a:pt x="96367" y="34378"/>
                  <a:pt x="86106" y="34670"/>
                </a:cubicBezTo>
                <a:lnTo>
                  <a:pt x="83058" y="34670"/>
                </a:lnTo>
                <a:lnTo>
                  <a:pt x="80772" y="33909"/>
                </a:lnTo>
                <a:cubicBezTo>
                  <a:pt x="74181" y="33997"/>
                  <a:pt x="61392" y="34925"/>
                  <a:pt x="56388" y="39243"/>
                </a:cubicBezTo>
                <a:lnTo>
                  <a:pt x="55626" y="40005"/>
                </a:lnTo>
                <a:lnTo>
                  <a:pt x="54864" y="40005"/>
                </a:lnTo>
                <a:lnTo>
                  <a:pt x="54864" y="41529"/>
                </a:lnTo>
                <a:lnTo>
                  <a:pt x="54102" y="41529"/>
                </a:lnTo>
                <a:lnTo>
                  <a:pt x="54102" y="42291"/>
                </a:lnTo>
                <a:lnTo>
                  <a:pt x="53340" y="43052"/>
                </a:lnTo>
                <a:lnTo>
                  <a:pt x="52578" y="43814"/>
                </a:lnTo>
                <a:lnTo>
                  <a:pt x="52578" y="46101"/>
                </a:lnTo>
                <a:lnTo>
                  <a:pt x="51816" y="46863"/>
                </a:lnTo>
                <a:lnTo>
                  <a:pt x="51816" y="49911"/>
                </a:lnTo>
                <a:lnTo>
                  <a:pt x="52578" y="51435"/>
                </a:lnTo>
                <a:lnTo>
                  <a:pt x="52578" y="52959"/>
                </a:lnTo>
                <a:lnTo>
                  <a:pt x="53340" y="53720"/>
                </a:lnTo>
                <a:lnTo>
                  <a:pt x="54102" y="55245"/>
                </a:lnTo>
                <a:lnTo>
                  <a:pt x="54864" y="56007"/>
                </a:lnTo>
                <a:lnTo>
                  <a:pt x="56388" y="56769"/>
                </a:lnTo>
                <a:lnTo>
                  <a:pt x="57150" y="57530"/>
                </a:lnTo>
                <a:lnTo>
                  <a:pt x="58673" y="58293"/>
                </a:lnTo>
                <a:lnTo>
                  <a:pt x="60960" y="59816"/>
                </a:lnTo>
                <a:lnTo>
                  <a:pt x="63246" y="60579"/>
                </a:lnTo>
                <a:lnTo>
                  <a:pt x="65532" y="62102"/>
                </a:lnTo>
                <a:lnTo>
                  <a:pt x="69343" y="63627"/>
                </a:lnTo>
                <a:lnTo>
                  <a:pt x="73152" y="65151"/>
                </a:lnTo>
                <a:lnTo>
                  <a:pt x="77723" y="67437"/>
                </a:lnTo>
                <a:cubicBezTo>
                  <a:pt x="91885" y="74777"/>
                  <a:pt x="122567" y="86283"/>
                  <a:pt x="128778" y="103251"/>
                </a:cubicBezTo>
                <a:lnTo>
                  <a:pt x="129540" y="104775"/>
                </a:lnTo>
                <a:lnTo>
                  <a:pt x="130302" y="107061"/>
                </a:lnTo>
                <a:lnTo>
                  <a:pt x="130302" y="108585"/>
                </a:lnTo>
                <a:cubicBezTo>
                  <a:pt x="143510" y="168148"/>
                  <a:pt x="75387" y="177596"/>
                  <a:pt x="32004" y="169545"/>
                </a:cubicBezTo>
                <a:lnTo>
                  <a:pt x="25908" y="168783"/>
                </a:lnTo>
                <a:lnTo>
                  <a:pt x="19812" y="167259"/>
                </a:lnTo>
                <a:lnTo>
                  <a:pt x="13716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8324850" y="485775"/>
            <a:ext cx="57150" cy="19050"/>
          </a:xfrm>
          <a:custGeom>
            <a:avLst/>
            <a:gdLst>
              <a:gd name="connsiteX0" fmla="*/ 17526 w 57150"/>
              <a:gd name="connsiteY0" fmla="*/ 9525 h 19050"/>
              <a:gd name="connsiteX1" fmla="*/ 62483 w 57150"/>
              <a:gd name="connsiteY1" fmla="*/ 9525 h 19050"/>
              <a:gd name="connsiteX2" fmla="*/ 40386 w 57150"/>
              <a:gd name="connsiteY2" fmla="*/ 27812 h 19050"/>
              <a:gd name="connsiteX3" fmla="*/ 17526 w 57150"/>
              <a:gd name="connsiteY3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9050">
                <a:moveTo>
                  <a:pt x="17526" y="9525"/>
                </a:moveTo>
                <a:lnTo>
                  <a:pt x="62483" y="9525"/>
                </a:lnTo>
                <a:lnTo>
                  <a:pt x="40386" y="27812"/>
                </a:lnTo>
                <a:lnTo>
                  <a:pt x="17526" y="952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581025" y="1657350"/>
            <a:ext cx="5867400" cy="333375"/>
          </a:xfrm>
          <a:custGeom>
            <a:avLst/>
            <a:gdLst>
              <a:gd name="connsiteX0" fmla="*/ 13335 w 5867400"/>
              <a:gd name="connsiteY0" fmla="*/ 11429 h 333375"/>
              <a:gd name="connsiteX1" fmla="*/ 13335 w 5867400"/>
              <a:gd name="connsiteY1" fmla="*/ 342138 h 333375"/>
              <a:gd name="connsiteX2" fmla="*/ 5874639 w 5867400"/>
              <a:gd name="connsiteY2" fmla="*/ 342138 h 333375"/>
              <a:gd name="connsiteX3" fmla="*/ 5874639 w 5867400"/>
              <a:gd name="connsiteY3" fmla="*/ 11429 h 333375"/>
              <a:gd name="connsiteX4" fmla="*/ 13335 w 58674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33375">
                <a:moveTo>
                  <a:pt x="13335" y="11429"/>
                </a:moveTo>
                <a:lnTo>
                  <a:pt x="13335" y="342138"/>
                </a:lnTo>
                <a:lnTo>
                  <a:pt x="5874639" y="342138"/>
                </a:lnTo>
                <a:lnTo>
                  <a:pt x="5874639" y="11429"/>
                </a:lnTo>
                <a:lnTo>
                  <a:pt x="13335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6438900" y="1657350"/>
            <a:ext cx="1600200" cy="333375"/>
          </a:xfrm>
          <a:custGeom>
            <a:avLst/>
            <a:gdLst>
              <a:gd name="connsiteX0" fmla="*/ 16764 w 1600200"/>
              <a:gd name="connsiteY0" fmla="*/ 11429 h 333375"/>
              <a:gd name="connsiteX1" fmla="*/ 16764 w 1600200"/>
              <a:gd name="connsiteY1" fmla="*/ 342138 h 333375"/>
              <a:gd name="connsiteX2" fmla="*/ 1600962 w 1600200"/>
              <a:gd name="connsiteY2" fmla="*/ 342138 h 333375"/>
              <a:gd name="connsiteX3" fmla="*/ 1600962 w 1600200"/>
              <a:gd name="connsiteY3" fmla="*/ 11429 h 333375"/>
              <a:gd name="connsiteX4" fmla="*/ 16764 w 16002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333375">
                <a:moveTo>
                  <a:pt x="16764" y="11429"/>
                </a:moveTo>
                <a:lnTo>
                  <a:pt x="16764" y="342138"/>
                </a:lnTo>
                <a:lnTo>
                  <a:pt x="1600962" y="342138"/>
                </a:lnTo>
                <a:lnTo>
                  <a:pt x="1600962" y="11429"/>
                </a:lnTo>
                <a:lnTo>
                  <a:pt x="16764" y="1142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8029575" y="1657350"/>
            <a:ext cx="1590675" cy="333375"/>
          </a:xfrm>
          <a:custGeom>
            <a:avLst/>
            <a:gdLst>
              <a:gd name="connsiteX0" fmla="*/ 10286 w 1590675"/>
              <a:gd name="connsiteY0" fmla="*/ 11429 h 333375"/>
              <a:gd name="connsiteX1" fmla="*/ 10286 w 1590675"/>
              <a:gd name="connsiteY1" fmla="*/ 342138 h 333375"/>
              <a:gd name="connsiteX2" fmla="*/ 1594485 w 1590675"/>
              <a:gd name="connsiteY2" fmla="*/ 342138 h 333375"/>
              <a:gd name="connsiteX3" fmla="*/ 1594485 w 1590675"/>
              <a:gd name="connsiteY3" fmla="*/ 11429 h 333375"/>
              <a:gd name="connsiteX4" fmla="*/ 10286 w 1590675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33375">
                <a:moveTo>
                  <a:pt x="10286" y="11429"/>
                </a:moveTo>
                <a:lnTo>
                  <a:pt x="10286" y="342138"/>
                </a:lnTo>
                <a:lnTo>
                  <a:pt x="1594485" y="342138"/>
                </a:lnTo>
                <a:lnTo>
                  <a:pt x="1594485" y="11429"/>
                </a:lnTo>
                <a:lnTo>
                  <a:pt x="10286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4848225" y="1657350"/>
            <a:ext cx="19050" cy="333375"/>
          </a:xfrm>
          <a:custGeom>
            <a:avLst/>
            <a:gdLst>
              <a:gd name="connsiteX0" fmla="*/ 27813 w 19050"/>
              <a:gd name="connsiteY0" fmla="*/ 11429 h 333375"/>
              <a:gd name="connsiteX1" fmla="*/ 27813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7813" y="11429"/>
                </a:moveTo>
                <a:lnTo>
                  <a:pt x="27813" y="342138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6438900" y="1657350"/>
            <a:ext cx="19050" cy="333375"/>
          </a:xfrm>
          <a:custGeom>
            <a:avLst/>
            <a:gdLst>
              <a:gd name="connsiteX0" fmla="*/ 22098 w 19050"/>
              <a:gd name="connsiteY0" fmla="*/ 11429 h 333375"/>
              <a:gd name="connsiteX1" fmla="*/ 22098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2098" y="11429"/>
                </a:moveTo>
                <a:lnTo>
                  <a:pt x="22098" y="342138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8020050" y="1657350"/>
            <a:ext cx="19050" cy="333375"/>
          </a:xfrm>
          <a:custGeom>
            <a:avLst/>
            <a:gdLst>
              <a:gd name="connsiteX0" fmla="*/ 25145 w 19050"/>
              <a:gd name="connsiteY0" fmla="*/ 11429 h 333375"/>
              <a:gd name="connsiteX1" fmla="*/ 25145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5145" y="11429"/>
                </a:moveTo>
                <a:lnTo>
                  <a:pt x="25145" y="34213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581025" y="1981200"/>
            <a:ext cx="5867400" cy="333375"/>
          </a:xfrm>
          <a:custGeom>
            <a:avLst/>
            <a:gdLst>
              <a:gd name="connsiteX0" fmla="*/ 13335 w 5867400"/>
              <a:gd name="connsiteY0" fmla="*/ 17526 h 333375"/>
              <a:gd name="connsiteX1" fmla="*/ 13335 w 5867400"/>
              <a:gd name="connsiteY1" fmla="*/ 341376 h 333375"/>
              <a:gd name="connsiteX2" fmla="*/ 5874639 w 5867400"/>
              <a:gd name="connsiteY2" fmla="*/ 341376 h 333375"/>
              <a:gd name="connsiteX3" fmla="*/ 5874639 w 5867400"/>
              <a:gd name="connsiteY3" fmla="*/ 17526 h 333375"/>
              <a:gd name="connsiteX4" fmla="*/ 13335 w 5867400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33375">
                <a:moveTo>
                  <a:pt x="13335" y="17526"/>
                </a:moveTo>
                <a:lnTo>
                  <a:pt x="13335" y="341376"/>
                </a:lnTo>
                <a:lnTo>
                  <a:pt x="5874639" y="341376"/>
                </a:lnTo>
                <a:lnTo>
                  <a:pt x="5874639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6438900" y="1981200"/>
            <a:ext cx="1600200" cy="333375"/>
          </a:xfrm>
          <a:custGeom>
            <a:avLst/>
            <a:gdLst>
              <a:gd name="connsiteX0" fmla="*/ 16764 w 1600200"/>
              <a:gd name="connsiteY0" fmla="*/ 17526 h 333375"/>
              <a:gd name="connsiteX1" fmla="*/ 16764 w 1600200"/>
              <a:gd name="connsiteY1" fmla="*/ 341376 h 333375"/>
              <a:gd name="connsiteX2" fmla="*/ 1600962 w 1600200"/>
              <a:gd name="connsiteY2" fmla="*/ 341376 h 333375"/>
              <a:gd name="connsiteX3" fmla="*/ 1600962 w 1600200"/>
              <a:gd name="connsiteY3" fmla="*/ 17526 h 333375"/>
              <a:gd name="connsiteX4" fmla="*/ 16764 w 1600200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333375">
                <a:moveTo>
                  <a:pt x="16764" y="17526"/>
                </a:moveTo>
                <a:lnTo>
                  <a:pt x="16764" y="341376"/>
                </a:lnTo>
                <a:lnTo>
                  <a:pt x="1600962" y="341376"/>
                </a:lnTo>
                <a:lnTo>
                  <a:pt x="1600962" y="17526"/>
                </a:lnTo>
                <a:lnTo>
                  <a:pt x="16764" y="1752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8029575" y="1981200"/>
            <a:ext cx="1590675" cy="333375"/>
          </a:xfrm>
          <a:custGeom>
            <a:avLst/>
            <a:gdLst>
              <a:gd name="connsiteX0" fmla="*/ 10286 w 1590675"/>
              <a:gd name="connsiteY0" fmla="*/ 17526 h 333375"/>
              <a:gd name="connsiteX1" fmla="*/ 10286 w 1590675"/>
              <a:gd name="connsiteY1" fmla="*/ 341376 h 333375"/>
              <a:gd name="connsiteX2" fmla="*/ 1594485 w 1590675"/>
              <a:gd name="connsiteY2" fmla="*/ 341376 h 333375"/>
              <a:gd name="connsiteX3" fmla="*/ 1594485 w 1590675"/>
              <a:gd name="connsiteY3" fmla="*/ 17526 h 333375"/>
              <a:gd name="connsiteX4" fmla="*/ 10286 w 1590675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33375">
                <a:moveTo>
                  <a:pt x="10286" y="17526"/>
                </a:moveTo>
                <a:lnTo>
                  <a:pt x="10286" y="341376"/>
                </a:lnTo>
                <a:lnTo>
                  <a:pt x="1594485" y="341376"/>
                </a:lnTo>
                <a:lnTo>
                  <a:pt x="1594485" y="17526"/>
                </a:lnTo>
                <a:lnTo>
                  <a:pt x="10286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581025" y="2305050"/>
            <a:ext cx="4286250" cy="628650"/>
          </a:xfrm>
          <a:custGeom>
            <a:avLst/>
            <a:gdLst>
              <a:gd name="connsiteX0" fmla="*/ 13335 w 4286250"/>
              <a:gd name="connsiteY0" fmla="*/ 17526 h 628650"/>
              <a:gd name="connsiteX1" fmla="*/ 13335 w 4286250"/>
              <a:gd name="connsiteY1" fmla="*/ 637032 h 628650"/>
              <a:gd name="connsiteX2" fmla="*/ 4290441 w 4286250"/>
              <a:gd name="connsiteY2" fmla="*/ 637032 h 628650"/>
              <a:gd name="connsiteX3" fmla="*/ 4290441 w 4286250"/>
              <a:gd name="connsiteY3" fmla="*/ 17526 h 628650"/>
              <a:gd name="connsiteX4" fmla="*/ 13335 w 4286250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28650">
                <a:moveTo>
                  <a:pt x="13335" y="17526"/>
                </a:moveTo>
                <a:lnTo>
                  <a:pt x="13335" y="637032"/>
                </a:lnTo>
                <a:lnTo>
                  <a:pt x="4290441" y="637032"/>
                </a:lnTo>
                <a:lnTo>
                  <a:pt x="4290441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4857750" y="2305050"/>
            <a:ext cx="1590675" cy="628650"/>
          </a:xfrm>
          <a:custGeom>
            <a:avLst/>
            <a:gdLst>
              <a:gd name="connsiteX0" fmla="*/ 13716 w 1590675"/>
              <a:gd name="connsiteY0" fmla="*/ 17526 h 628650"/>
              <a:gd name="connsiteX1" fmla="*/ 13716 w 1590675"/>
              <a:gd name="connsiteY1" fmla="*/ 637032 h 628650"/>
              <a:gd name="connsiteX2" fmla="*/ 1597914 w 1590675"/>
              <a:gd name="connsiteY2" fmla="*/ 637032 h 628650"/>
              <a:gd name="connsiteX3" fmla="*/ 1597914 w 1590675"/>
              <a:gd name="connsiteY3" fmla="*/ 17526 h 628650"/>
              <a:gd name="connsiteX4" fmla="*/ 13716 w 1590675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28650">
                <a:moveTo>
                  <a:pt x="13716" y="17526"/>
                </a:moveTo>
                <a:lnTo>
                  <a:pt x="13716" y="637032"/>
                </a:lnTo>
                <a:lnTo>
                  <a:pt x="1597914" y="637032"/>
                </a:lnTo>
                <a:lnTo>
                  <a:pt x="1597914" y="17526"/>
                </a:lnTo>
                <a:lnTo>
                  <a:pt x="13716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6438900" y="2305050"/>
            <a:ext cx="1600200" cy="628650"/>
          </a:xfrm>
          <a:custGeom>
            <a:avLst/>
            <a:gdLst>
              <a:gd name="connsiteX0" fmla="*/ 16764 w 1600200"/>
              <a:gd name="connsiteY0" fmla="*/ 17526 h 628650"/>
              <a:gd name="connsiteX1" fmla="*/ 16764 w 1600200"/>
              <a:gd name="connsiteY1" fmla="*/ 637032 h 628650"/>
              <a:gd name="connsiteX2" fmla="*/ 1600962 w 1600200"/>
              <a:gd name="connsiteY2" fmla="*/ 637032 h 628650"/>
              <a:gd name="connsiteX3" fmla="*/ 1600962 w 1600200"/>
              <a:gd name="connsiteY3" fmla="*/ 17526 h 628650"/>
              <a:gd name="connsiteX4" fmla="*/ 16764 w 1600200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28650">
                <a:moveTo>
                  <a:pt x="16764" y="17526"/>
                </a:moveTo>
                <a:lnTo>
                  <a:pt x="16764" y="637032"/>
                </a:lnTo>
                <a:lnTo>
                  <a:pt x="1600962" y="637032"/>
                </a:lnTo>
                <a:lnTo>
                  <a:pt x="1600962" y="17526"/>
                </a:lnTo>
                <a:lnTo>
                  <a:pt x="16764" y="1752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8029575" y="2305050"/>
            <a:ext cx="1590675" cy="628650"/>
          </a:xfrm>
          <a:custGeom>
            <a:avLst/>
            <a:gdLst>
              <a:gd name="connsiteX0" fmla="*/ 10286 w 1590675"/>
              <a:gd name="connsiteY0" fmla="*/ 17526 h 628650"/>
              <a:gd name="connsiteX1" fmla="*/ 10286 w 1590675"/>
              <a:gd name="connsiteY1" fmla="*/ 637032 h 628650"/>
              <a:gd name="connsiteX2" fmla="*/ 1594485 w 1590675"/>
              <a:gd name="connsiteY2" fmla="*/ 637032 h 628650"/>
              <a:gd name="connsiteX3" fmla="*/ 1594485 w 1590675"/>
              <a:gd name="connsiteY3" fmla="*/ 17526 h 628650"/>
              <a:gd name="connsiteX4" fmla="*/ 10286 w 1590675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28650">
                <a:moveTo>
                  <a:pt x="10286" y="17526"/>
                </a:moveTo>
                <a:lnTo>
                  <a:pt x="10286" y="637032"/>
                </a:lnTo>
                <a:lnTo>
                  <a:pt x="1594485" y="637032"/>
                </a:lnTo>
                <a:lnTo>
                  <a:pt x="1594485" y="17526"/>
                </a:lnTo>
                <a:lnTo>
                  <a:pt x="10286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4848225" y="1981200"/>
            <a:ext cx="19050" cy="952500"/>
          </a:xfrm>
          <a:custGeom>
            <a:avLst/>
            <a:gdLst>
              <a:gd name="connsiteX0" fmla="*/ 27813 w 19050"/>
              <a:gd name="connsiteY0" fmla="*/ 17526 h 952500"/>
              <a:gd name="connsiteX1" fmla="*/ 27813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7526"/>
                </a:moveTo>
                <a:lnTo>
                  <a:pt x="27813" y="960882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6438900" y="1981200"/>
            <a:ext cx="19050" cy="952500"/>
          </a:xfrm>
          <a:custGeom>
            <a:avLst/>
            <a:gdLst>
              <a:gd name="connsiteX0" fmla="*/ 22098 w 19050"/>
              <a:gd name="connsiteY0" fmla="*/ 17526 h 952500"/>
              <a:gd name="connsiteX1" fmla="*/ 22098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7526"/>
                </a:moveTo>
                <a:lnTo>
                  <a:pt x="22098" y="96088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8020050" y="1981200"/>
            <a:ext cx="19050" cy="952500"/>
          </a:xfrm>
          <a:custGeom>
            <a:avLst/>
            <a:gdLst>
              <a:gd name="connsiteX0" fmla="*/ 25145 w 19050"/>
              <a:gd name="connsiteY0" fmla="*/ 17526 h 952500"/>
              <a:gd name="connsiteX1" fmla="*/ 25145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7526"/>
                </a:moveTo>
                <a:lnTo>
                  <a:pt x="25145" y="96088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581025" y="2305050"/>
            <a:ext cx="9039225" cy="19050"/>
          </a:xfrm>
          <a:custGeom>
            <a:avLst/>
            <a:gdLst>
              <a:gd name="connsiteX0" fmla="*/ 13335 w 9039225"/>
              <a:gd name="connsiteY0" fmla="*/ 22860 h 19050"/>
              <a:gd name="connsiteX1" fmla="*/ 9043036 w 9039225"/>
              <a:gd name="connsiteY1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2860"/>
                </a:moveTo>
                <a:lnTo>
                  <a:pt x="9043036" y="2286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581025" y="2924175"/>
            <a:ext cx="4286250" cy="47625"/>
          </a:xfrm>
          <a:custGeom>
            <a:avLst/>
            <a:gdLst>
              <a:gd name="connsiteX0" fmla="*/ 13335 w 4286250"/>
              <a:gd name="connsiteY0" fmla="*/ 17145 h 47625"/>
              <a:gd name="connsiteX1" fmla="*/ 13335 w 4286250"/>
              <a:gd name="connsiteY1" fmla="*/ 50673 h 47625"/>
              <a:gd name="connsiteX2" fmla="*/ 4290441 w 4286250"/>
              <a:gd name="connsiteY2" fmla="*/ 50673 h 47625"/>
              <a:gd name="connsiteX3" fmla="*/ 4290441 w 4286250"/>
              <a:gd name="connsiteY3" fmla="*/ 17145 h 47625"/>
              <a:gd name="connsiteX4" fmla="*/ 13335 w 4286250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7625">
                <a:moveTo>
                  <a:pt x="13335" y="17145"/>
                </a:moveTo>
                <a:lnTo>
                  <a:pt x="13335" y="50673"/>
                </a:lnTo>
                <a:lnTo>
                  <a:pt x="4290441" y="50673"/>
                </a:lnTo>
                <a:lnTo>
                  <a:pt x="4290441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4857750" y="2924175"/>
            <a:ext cx="1590675" cy="47625"/>
          </a:xfrm>
          <a:custGeom>
            <a:avLst/>
            <a:gdLst>
              <a:gd name="connsiteX0" fmla="*/ 13716 w 1590675"/>
              <a:gd name="connsiteY0" fmla="*/ 17145 h 47625"/>
              <a:gd name="connsiteX1" fmla="*/ 13716 w 1590675"/>
              <a:gd name="connsiteY1" fmla="*/ 50673 h 47625"/>
              <a:gd name="connsiteX2" fmla="*/ 1597914 w 1590675"/>
              <a:gd name="connsiteY2" fmla="*/ 50673 h 47625"/>
              <a:gd name="connsiteX3" fmla="*/ 1597914 w 1590675"/>
              <a:gd name="connsiteY3" fmla="*/ 17145 h 47625"/>
              <a:gd name="connsiteX4" fmla="*/ 13716 w 1590675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">
                <a:moveTo>
                  <a:pt x="13716" y="17145"/>
                </a:moveTo>
                <a:lnTo>
                  <a:pt x="13716" y="50673"/>
                </a:lnTo>
                <a:lnTo>
                  <a:pt x="1597914" y="50673"/>
                </a:lnTo>
                <a:lnTo>
                  <a:pt x="1597914" y="17145"/>
                </a:lnTo>
                <a:lnTo>
                  <a:pt x="13716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6438900" y="2924175"/>
            <a:ext cx="1600200" cy="47625"/>
          </a:xfrm>
          <a:custGeom>
            <a:avLst/>
            <a:gdLst>
              <a:gd name="connsiteX0" fmla="*/ 16764 w 1600200"/>
              <a:gd name="connsiteY0" fmla="*/ 17145 h 47625"/>
              <a:gd name="connsiteX1" fmla="*/ 16764 w 1600200"/>
              <a:gd name="connsiteY1" fmla="*/ 50673 h 47625"/>
              <a:gd name="connsiteX2" fmla="*/ 1600962 w 1600200"/>
              <a:gd name="connsiteY2" fmla="*/ 50673 h 47625"/>
              <a:gd name="connsiteX3" fmla="*/ 1600962 w 1600200"/>
              <a:gd name="connsiteY3" fmla="*/ 17145 h 47625"/>
              <a:gd name="connsiteX4" fmla="*/ 16764 w 1600200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7625">
                <a:moveTo>
                  <a:pt x="16764" y="17145"/>
                </a:moveTo>
                <a:lnTo>
                  <a:pt x="16764" y="50673"/>
                </a:lnTo>
                <a:lnTo>
                  <a:pt x="1600962" y="50673"/>
                </a:lnTo>
                <a:lnTo>
                  <a:pt x="1600962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8029575" y="2924175"/>
            <a:ext cx="1590675" cy="47625"/>
          </a:xfrm>
          <a:custGeom>
            <a:avLst/>
            <a:gdLst>
              <a:gd name="connsiteX0" fmla="*/ 10286 w 1590675"/>
              <a:gd name="connsiteY0" fmla="*/ 17145 h 47625"/>
              <a:gd name="connsiteX1" fmla="*/ 10286 w 1590675"/>
              <a:gd name="connsiteY1" fmla="*/ 50673 h 47625"/>
              <a:gd name="connsiteX2" fmla="*/ 1594485 w 1590675"/>
              <a:gd name="connsiteY2" fmla="*/ 50673 h 47625"/>
              <a:gd name="connsiteX3" fmla="*/ 1594485 w 1590675"/>
              <a:gd name="connsiteY3" fmla="*/ 17145 h 47625"/>
              <a:gd name="connsiteX4" fmla="*/ 10286 w 1590675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">
                <a:moveTo>
                  <a:pt x="10286" y="17145"/>
                </a:moveTo>
                <a:lnTo>
                  <a:pt x="10286" y="50673"/>
                </a:lnTo>
                <a:lnTo>
                  <a:pt x="1594485" y="50673"/>
                </a:lnTo>
                <a:lnTo>
                  <a:pt x="159448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581025" y="2962275"/>
            <a:ext cx="4286250" cy="657225"/>
          </a:xfrm>
          <a:custGeom>
            <a:avLst/>
            <a:gdLst>
              <a:gd name="connsiteX0" fmla="*/ 13335 w 4286250"/>
              <a:gd name="connsiteY0" fmla="*/ 12573 h 657225"/>
              <a:gd name="connsiteX1" fmla="*/ 13335 w 4286250"/>
              <a:gd name="connsiteY1" fmla="*/ 665607 h 657225"/>
              <a:gd name="connsiteX2" fmla="*/ 4290441 w 4286250"/>
              <a:gd name="connsiteY2" fmla="*/ 665607 h 657225"/>
              <a:gd name="connsiteX3" fmla="*/ 4290441 w 4286250"/>
              <a:gd name="connsiteY3" fmla="*/ 12573 h 657225"/>
              <a:gd name="connsiteX4" fmla="*/ 13335 w 4286250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13335" y="12573"/>
                </a:moveTo>
                <a:lnTo>
                  <a:pt x="13335" y="665607"/>
                </a:lnTo>
                <a:lnTo>
                  <a:pt x="4290441" y="665607"/>
                </a:lnTo>
                <a:lnTo>
                  <a:pt x="4290441" y="12573"/>
                </a:lnTo>
                <a:lnTo>
                  <a:pt x="13335" y="1257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4857750" y="2962275"/>
            <a:ext cx="1590675" cy="657225"/>
          </a:xfrm>
          <a:custGeom>
            <a:avLst/>
            <a:gdLst>
              <a:gd name="connsiteX0" fmla="*/ 13716 w 1590675"/>
              <a:gd name="connsiteY0" fmla="*/ 12573 h 657225"/>
              <a:gd name="connsiteX1" fmla="*/ 13716 w 1590675"/>
              <a:gd name="connsiteY1" fmla="*/ 665607 h 657225"/>
              <a:gd name="connsiteX2" fmla="*/ 1597914 w 1590675"/>
              <a:gd name="connsiteY2" fmla="*/ 665607 h 657225"/>
              <a:gd name="connsiteX3" fmla="*/ 1597914 w 1590675"/>
              <a:gd name="connsiteY3" fmla="*/ 12573 h 657225"/>
              <a:gd name="connsiteX4" fmla="*/ 13716 w 1590675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716" y="12573"/>
                </a:moveTo>
                <a:lnTo>
                  <a:pt x="13716" y="665607"/>
                </a:lnTo>
                <a:lnTo>
                  <a:pt x="1597914" y="665607"/>
                </a:lnTo>
                <a:lnTo>
                  <a:pt x="1597914" y="12573"/>
                </a:lnTo>
                <a:lnTo>
                  <a:pt x="13716" y="1257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6438900" y="2962275"/>
            <a:ext cx="1600200" cy="657225"/>
          </a:xfrm>
          <a:custGeom>
            <a:avLst/>
            <a:gdLst>
              <a:gd name="connsiteX0" fmla="*/ 16764 w 1600200"/>
              <a:gd name="connsiteY0" fmla="*/ 12573 h 657225"/>
              <a:gd name="connsiteX1" fmla="*/ 16764 w 1600200"/>
              <a:gd name="connsiteY1" fmla="*/ 665607 h 657225"/>
              <a:gd name="connsiteX2" fmla="*/ 1600962 w 1600200"/>
              <a:gd name="connsiteY2" fmla="*/ 665607 h 657225"/>
              <a:gd name="connsiteX3" fmla="*/ 1600962 w 1600200"/>
              <a:gd name="connsiteY3" fmla="*/ 12573 h 657225"/>
              <a:gd name="connsiteX4" fmla="*/ 16764 w 1600200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6764" y="12573"/>
                </a:moveTo>
                <a:lnTo>
                  <a:pt x="16764" y="665607"/>
                </a:lnTo>
                <a:lnTo>
                  <a:pt x="1600962" y="665607"/>
                </a:lnTo>
                <a:lnTo>
                  <a:pt x="1600962" y="12573"/>
                </a:lnTo>
                <a:lnTo>
                  <a:pt x="16764" y="1257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8029575" y="2962275"/>
            <a:ext cx="1590675" cy="657225"/>
          </a:xfrm>
          <a:custGeom>
            <a:avLst/>
            <a:gdLst>
              <a:gd name="connsiteX0" fmla="*/ 10286 w 1590675"/>
              <a:gd name="connsiteY0" fmla="*/ 12573 h 657225"/>
              <a:gd name="connsiteX1" fmla="*/ 10286 w 1590675"/>
              <a:gd name="connsiteY1" fmla="*/ 665607 h 657225"/>
              <a:gd name="connsiteX2" fmla="*/ 1594485 w 1590675"/>
              <a:gd name="connsiteY2" fmla="*/ 665607 h 657225"/>
              <a:gd name="connsiteX3" fmla="*/ 1594485 w 1590675"/>
              <a:gd name="connsiteY3" fmla="*/ 12573 h 657225"/>
              <a:gd name="connsiteX4" fmla="*/ 10286 w 1590675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0286" y="12573"/>
                </a:moveTo>
                <a:lnTo>
                  <a:pt x="10286" y="665607"/>
                </a:lnTo>
                <a:lnTo>
                  <a:pt x="1594485" y="665607"/>
                </a:lnTo>
                <a:lnTo>
                  <a:pt x="1594485" y="12573"/>
                </a:lnTo>
                <a:lnTo>
                  <a:pt x="10286" y="1257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581025" y="3609975"/>
            <a:ext cx="4286250" cy="266700"/>
          </a:xfrm>
          <a:custGeom>
            <a:avLst/>
            <a:gdLst>
              <a:gd name="connsiteX0" fmla="*/ 13335 w 4286250"/>
              <a:gd name="connsiteY0" fmla="*/ 17907 h 266700"/>
              <a:gd name="connsiteX1" fmla="*/ 13335 w 4286250"/>
              <a:gd name="connsiteY1" fmla="*/ 274701 h 266700"/>
              <a:gd name="connsiteX2" fmla="*/ 4290441 w 4286250"/>
              <a:gd name="connsiteY2" fmla="*/ 274701 h 266700"/>
              <a:gd name="connsiteX3" fmla="*/ 4290441 w 4286250"/>
              <a:gd name="connsiteY3" fmla="*/ 17907 h 266700"/>
              <a:gd name="connsiteX4" fmla="*/ 13335 w 4286250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266700">
                <a:moveTo>
                  <a:pt x="13335" y="17907"/>
                </a:moveTo>
                <a:lnTo>
                  <a:pt x="13335" y="274701"/>
                </a:lnTo>
                <a:lnTo>
                  <a:pt x="4290441" y="274701"/>
                </a:lnTo>
                <a:lnTo>
                  <a:pt x="4290441" y="17907"/>
                </a:lnTo>
                <a:lnTo>
                  <a:pt x="13335" y="1790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4857750" y="3609975"/>
            <a:ext cx="1590675" cy="266700"/>
          </a:xfrm>
          <a:custGeom>
            <a:avLst/>
            <a:gdLst>
              <a:gd name="connsiteX0" fmla="*/ 13716 w 1590675"/>
              <a:gd name="connsiteY0" fmla="*/ 17907 h 266700"/>
              <a:gd name="connsiteX1" fmla="*/ 13716 w 1590675"/>
              <a:gd name="connsiteY1" fmla="*/ 274701 h 266700"/>
              <a:gd name="connsiteX2" fmla="*/ 1597914 w 1590675"/>
              <a:gd name="connsiteY2" fmla="*/ 274701 h 266700"/>
              <a:gd name="connsiteX3" fmla="*/ 1597914 w 1590675"/>
              <a:gd name="connsiteY3" fmla="*/ 17907 h 266700"/>
              <a:gd name="connsiteX4" fmla="*/ 13716 w 1590675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266700">
                <a:moveTo>
                  <a:pt x="13716" y="17907"/>
                </a:moveTo>
                <a:lnTo>
                  <a:pt x="13716" y="274701"/>
                </a:lnTo>
                <a:lnTo>
                  <a:pt x="1597914" y="274701"/>
                </a:lnTo>
                <a:lnTo>
                  <a:pt x="1597914" y="17907"/>
                </a:lnTo>
                <a:lnTo>
                  <a:pt x="13716" y="1790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6438900" y="3609975"/>
            <a:ext cx="1600200" cy="266700"/>
          </a:xfrm>
          <a:custGeom>
            <a:avLst/>
            <a:gdLst>
              <a:gd name="connsiteX0" fmla="*/ 16764 w 1600200"/>
              <a:gd name="connsiteY0" fmla="*/ 17907 h 266700"/>
              <a:gd name="connsiteX1" fmla="*/ 16764 w 1600200"/>
              <a:gd name="connsiteY1" fmla="*/ 274701 h 266700"/>
              <a:gd name="connsiteX2" fmla="*/ 1600962 w 1600200"/>
              <a:gd name="connsiteY2" fmla="*/ 274701 h 266700"/>
              <a:gd name="connsiteX3" fmla="*/ 1600962 w 1600200"/>
              <a:gd name="connsiteY3" fmla="*/ 17907 h 266700"/>
              <a:gd name="connsiteX4" fmla="*/ 16764 w 1600200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266700">
                <a:moveTo>
                  <a:pt x="16764" y="17907"/>
                </a:moveTo>
                <a:lnTo>
                  <a:pt x="16764" y="274701"/>
                </a:lnTo>
                <a:lnTo>
                  <a:pt x="1600962" y="274701"/>
                </a:lnTo>
                <a:lnTo>
                  <a:pt x="1600962" y="17907"/>
                </a:lnTo>
                <a:lnTo>
                  <a:pt x="16764" y="1790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8029575" y="3609975"/>
            <a:ext cx="1590675" cy="266700"/>
          </a:xfrm>
          <a:custGeom>
            <a:avLst/>
            <a:gdLst>
              <a:gd name="connsiteX0" fmla="*/ 10286 w 1590675"/>
              <a:gd name="connsiteY0" fmla="*/ 17907 h 266700"/>
              <a:gd name="connsiteX1" fmla="*/ 10286 w 1590675"/>
              <a:gd name="connsiteY1" fmla="*/ 274701 h 266700"/>
              <a:gd name="connsiteX2" fmla="*/ 1594485 w 1590675"/>
              <a:gd name="connsiteY2" fmla="*/ 274701 h 266700"/>
              <a:gd name="connsiteX3" fmla="*/ 1594485 w 1590675"/>
              <a:gd name="connsiteY3" fmla="*/ 17907 h 266700"/>
              <a:gd name="connsiteX4" fmla="*/ 10286 w 1590675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266700">
                <a:moveTo>
                  <a:pt x="10286" y="17907"/>
                </a:moveTo>
                <a:lnTo>
                  <a:pt x="10286" y="274701"/>
                </a:lnTo>
                <a:lnTo>
                  <a:pt x="1594485" y="274701"/>
                </a:lnTo>
                <a:lnTo>
                  <a:pt x="1594485" y="17907"/>
                </a:lnTo>
                <a:lnTo>
                  <a:pt x="10286" y="1790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4848225" y="2924175"/>
            <a:ext cx="19050" cy="952500"/>
          </a:xfrm>
          <a:custGeom>
            <a:avLst/>
            <a:gdLst>
              <a:gd name="connsiteX0" fmla="*/ 27813 w 19050"/>
              <a:gd name="connsiteY0" fmla="*/ 17145 h 952500"/>
              <a:gd name="connsiteX1" fmla="*/ 27813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7145"/>
                </a:moveTo>
                <a:lnTo>
                  <a:pt x="27813" y="960501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6438900" y="2924175"/>
            <a:ext cx="19050" cy="952500"/>
          </a:xfrm>
          <a:custGeom>
            <a:avLst/>
            <a:gdLst>
              <a:gd name="connsiteX0" fmla="*/ 22098 w 19050"/>
              <a:gd name="connsiteY0" fmla="*/ 17145 h 952500"/>
              <a:gd name="connsiteX1" fmla="*/ 22098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7145"/>
                </a:moveTo>
                <a:lnTo>
                  <a:pt x="22098" y="960501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8020050" y="2924175"/>
            <a:ext cx="19050" cy="952500"/>
          </a:xfrm>
          <a:custGeom>
            <a:avLst/>
            <a:gdLst>
              <a:gd name="connsiteX0" fmla="*/ 25145 w 19050"/>
              <a:gd name="connsiteY0" fmla="*/ 17145 h 952500"/>
              <a:gd name="connsiteX1" fmla="*/ 25145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7145"/>
                </a:moveTo>
                <a:lnTo>
                  <a:pt x="25145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581025" y="2952750"/>
            <a:ext cx="9039225" cy="19050"/>
          </a:xfrm>
          <a:custGeom>
            <a:avLst/>
            <a:gdLst>
              <a:gd name="connsiteX0" fmla="*/ 13335 w 9039225"/>
              <a:gd name="connsiteY0" fmla="*/ 27432 h 19050"/>
              <a:gd name="connsiteX1" fmla="*/ 9043036 w 9039225"/>
              <a:gd name="connsiteY1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7432"/>
                </a:moveTo>
                <a:lnTo>
                  <a:pt x="9043036" y="274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581025" y="3609975"/>
            <a:ext cx="9039225" cy="19050"/>
          </a:xfrm>
          <a:custGeom>
            <a:avLst/>
            <a:gdLst>
              <a:gd name="connsiteX0" fmla="*/ 13335 w 9039225"/>
              <a:gd name="connsiteY0" fmla="*/ 23241 h 19050"/>
              <a:gd name="connsiteX1" fmla="*/ 9043036 w 9039225"/>
              <a:gd name="connsiteY1" fmla="*/ 232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3241"/>
                </a:moveTo>
                <a:lnTo>
                  <a:pt x="9043036" y="2324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581025" y="3867150"/>
            <a:ext cx="4286250" cy="409575"/>
          </a:xfrm>
          <a:custGeom>
            <a:avLst/>
            <a:gdLst>
              <a:gd name="connsiteX0" fmla="*/ 13335 w 4286250"/>
              <a:gd name="connsiteY0" fmla="*/ 16764 h 409575"/>
              <a:gd name="connsiteX1" fmla="*/ 13335 w 4286250"/>
              <a:gd name="connsiteY1" fmla="*/ 413004 h 409575"/>
              <a:gd name="connsiteX2" fmla="*/ 4290441 w 4286250"/>
              <a:gd name="connsiteY2" fmla="*/ 413004 h 409575"/>
              <a:gd name="connsiteX3" fmla="*/ 4290441 w 4286250"/>
              <a:gd name="connsiteY3" fmla="*/ 16764 h 409575"/>
              <a:gd name="connsiteX4" fmla="*/ 13335 w 4286250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09575">
                <a:moveTo>
                  <a:pt x="13335" y="16764"/>
                </a:moveTo>
                <a:lnTo>
                  <a:pt x="13335" y="413004"/>
                </a:lnTo>
                <a:lnTo>
                  <a:pt x="4290441" y="413004"/>
                </a:lnTo>
                <a:lnTo>
                  <a:pt x="4290441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4857750" y="3867150"/>
            <a:ext cx="1590675" cy="409575"/>
          </a:xfrm>
          <a:custGeom>
            <a:avLst/>
            <a:gdLst>
              <a:gd name="connsiteX0" fmla="*/ 13716 w 1590675"/>
              <a:gd name="connsiteY0" fmla="*/ 16764 h 409575"/>
              <a:gd name="connsiteX1" fmla="*/ 13716 w 1590675"/>
              <a:gd name="connsiteY1" fmla="*/ 413004 h 409575"/>
              <a:gd name="connsiteX2" fmla="*/ 1597914 w 1590675"/>
              <a:gd name="connsiteY2" fmla="*/ 413004 h 409575"/>
              <a:gd name="connsiteX3" fmla="*/ 1597914 w 1590675"/>
              <a:gd name="connsiteY3" fmla="*/ 16764 h 409575"/>
              <a:gd name="connsiteX4" fmla="*/ 13716 w 1590675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09575">
                <a:moveTo>
                  <a:pt x="13716" y="16764"/>
                </a:moveTo>
                <a:lnTo>
                  <a:pt x="13716" y="413004"/>
                </a:lnTo>
                <a:lnTo>
                  <a:pt x="1597914" y="413004"/>
                </a:lnTo>
                <a:lnTo>
                  <a:pt x="1597914" y="16764"/>
                </a:lnTo>
                <a:lnTo>
                  <a:pt x="13716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6438900" y="3867150"/>
            <a:ext cx="1600200" cy="409575"/>
          </a:xfrm>
          <a:custGeom>
            <a:avLst/>
            <a:gdLst>
              <a:gd name="connsiteX0" fmla="*/ 16764 w 1600200"/>
              <a:gd name="connsiteY0" fmla="*/ 16764 h 409575"/>
              <a:gd name="connsiteX1" fmla="*/ 16764 w 1600200"/>
              <a:gd name="connsiteY1" fmla="*/ 413004 h 409575"/>
              <a:gd name="connsiteX2" fmla="*/ 1600962 w 1600200"/>
              <a:gd name="connsiteY2" fmla="*/ 413004 h 409575"/>
              <a:gd name="connsiteX3" fmla="*/ 1600962 w 1600200"/>
              <a:gd name="connsiteY3" fmla="*/ 16764 h 409575"/>
              <a:gd name="connsiteX4" fmla="*/ 16764 w 1600200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09575">
                <a:moveTo>
                  <a:pt x="16764" y="16764"/>
                </a:moveTo>
                <a:lnTo>
                  <a:pt x="16764" y="413004"/>
                </a:lnTo>
                <a:lnTo>
                  <a:pt x="1600962" y="413004"/>
                </a:lnTo>
                <a:lnTo>
                  <a:pt x="1600962" y="16764"/>
                </a:lnTo>
                <a:lnTo>
                  <a:pt x="16764" y="16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8029575" y="3867150"/>
            <a:ext cx="1590675" cy="409575"/>
          </a:xfrm>
          <a:custGeom>
            <a:avLst/>
            <a:gdLst>
              <a:gd name="connsiteX0" fmla="*/ 10286 w 1590675"/>
              <a:gd name="connsiteY0" fmla="*/ 16764 h 409575"/>
              <a:gd name="connsiteX1" fmla="*/ 10286 w 1590675"/>
              <a:gd name="connsiteY1" fmla="*/ 413004 h 409575"/>
              <a:gd name="connsiteX2" fmla="*/ 1594485 w 1590675"/>
              <a:gd name="connsiteY2" fmla="*/ 413004 h 409575"/>
              <a:gd name="connsiteX3" fmla="*/ 1594485 w 1590675"/>
              <a:gd name="connsiteY3" fmla="*/ 16764 h 409575"/>
              <a:gd name="connsiteX4" fmla="*/ 10286 w 1590675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09575">
                <a:moveTo>
                  <a:pt x="10286" y="16764"/>
                </a:moveTo>
                <a:lnTo>
                  <a:pt x="10286" y="413004"/>
                </a:lnTo>
                <a:lnTo>
                  <a:pt x="1594485" y="413004"/>
                </a:lnTo>
                <a:lnTo>
                  <a:pt x="1594485" y="16764"/>
                </a:lnTo>
                <a:lnTo>
                  <a:pt x="10286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581025" y="4267200"/>
            <a:ext cx="4286250" cy="552450"/>
          </a:xfrm>
          <a:custGeom>
            <a:avLst/>
            <a:gdLst>
              <a:gd name="connsiteX0" fmla="*/ 13335 w 4286250"/>
              <a:gd name="connsiteY0" fmla="*/ 12953 h 552450"/>
              <a:gd name="connsiteX1" fmla="*/ 13335 w 4286250"/>
              <a:gd name="connsiteY1" fmla="*/ 560069 h 552450"/>
              <a:gd name="connsiteX2" fmla="*/ 4290441 w 4286250"/>
              <a:gd name="connsiteY2" fmla="*/ 560069 h 552450"/>
              <a:gd name="connsiteX3" fmla="*/ 4290441 w 4286250"/>
              <a:gd name="connsiteY3" fmla="*/ 12953 h 552450"/>
              <a:gd name="connsiteX4" fmla="*/ 13335 w 4286250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552450">
                <a:moveTo>
                  <a:pt x="13335" y="12953"/>
                </a:moveTo>
                <a:lnTo>
                  <a:pt x="13335" y="560069"/>
                </a:lnTo>
                <a:lnTo>
                  <a:pt x="4290441" y="560069"/>
                </a:lnTo>
                <a:lnTo>
                  <a:pt x="4290441" y="12953"/>
                </a:lnTo>
                <a:lnTo>
                  <a:pt x="13335" y="1295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4857750" y="4267200"/>
            <a:ext cx="1590675" cy="552450"/>
          </a:xfrm>
          <a:custGeom>
            <a:avLst/>
            <a:gdLst>
              <a:gd name="connsiteX0" fmla="*/ 13716 w 1590675"/>
              <a:gd name="connsiteY0" fmla="*/ 12953 h 552450"/>
              <a:gd name="connsiteX1" fmla="*/ 13716 w 1590675"/>
              <a:gd name="connsiteY1" fmla="*/ 560069 h 552450"/>
              <a:gd name="connsiteX2" fmla="*/ 1597914 w 1590675"/>
              <a:gd name="connsiteY2" fmla="*/ 560069 h 552450"/>
              <a:gd name="connsiteX3" fmla="*/ 1597914 w 1590675"/>
              <a:gd name="connsiteY3" fmla="*/ 12953 h 552450"/>
              <a:gd name="connsiteX4" fmla="*/ 13716 w 1590675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552450">
                <a:moveTo>
                  <a:pt x="13716" y="12953"/>
                </a:moveTo>
                <a:lnTo>
                  <a:pt x="13716" y="560069"/>
                </a:lnTo>
                <a:lnTo>
                  <a:pt x="1597914" y="560069"/>
                </a:lnTo>
                <a:lnTo>
                  <a:pt x="1597914" y="12953"/>
                </a:lnTo>
                <a:lnTo>
                  <a:pt x="13716" y="1295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6438900" y="4267200"/>
            <a:ext cx="1600200" cy="552450"/>
          </a:xfrm>
          <a:custGeom>
            <a:avLst/>
            <a:gdLst>
              <a:gd name="connsiteX0" fmla="*/ 16764 w 1600200"/>
              <a:gd name="connsiteY0" fmla="*/ 12953 h 552450"/>
              <a:gd name="connsiteX1" fmla="*/ 16764 w 1600200"/>
              <a:gd name="connsiteY1" fmla="*/ 560069 h 552450"/>
              <a:gd name="connsiteX2" fmla="*/ 1600962 w 1600200"/>
              <a:gd name="connsiteY2" fmla="*/ 560069 h 552450"/>
              <a:gd name="connsiteX3" fmla="*/ 1600962 w 1600200"/>
              <a:gd name="connsiteY3" fmla="*/ 12953 h 552450"/>
              <a:gd name="connsiteX4" fmla="*/ 16764 w 1600200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52450">
                <a:moveTo>
                  <a:pt x="16764" y="12953"/>
                </a:moveTo>
                <a:lnTo>
                  <a:pt x="16764" y="560069"/>
                </a:lnTo>
                <a:lnTo>
                  <a:pt x="1600962" y="560069"/>
                </a:lnTo>
                <a:lnTo>
                  <a:pt x="1600962" y="12953"/>
                </a:lnTo>
                <a:lnTo>
                  <a:pt x="16764" y="1295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8029575" y="4267200"/>
            <a:ext cx="1590675" cy="552450"/>
          </a:xfrm>
          <a:custGeom>
            <a:avLst/>
            <a:gdLst>
              <a:gd name="connsiteX0" fmla="*/ 10286 w 1590675"/>
              <a:gd name="connsiteY0" fmla="*/ 12953 h 552450"/>
              <a:gd name="connsiteX1" fmla="*/ 10286 w 1590675"/>
              <a:gd name="connsiteY1" fmla="*/ 560069 h 552450"/>
              <a:gd name="connsiteX2" fmla="*/ 1594485 w 1590675"/>
              <a:gd name="connsiteY2" fmla="*/ 560069 h 552450"/>
              <a:gd name="connsiteX3" fmla="*/ 1594485 w 1590675"/>
              <a:gd name="connsiteY3" fmla="*/ 12953 h 552450"/>
              <a:gd name="connsiteX4" fmla="*/ 10286 w 1590675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552450">
                <a:moveTo>
                  <a:pt x="10286" y="12953"/>
                </a:moveTo>
                <a:lnTo>
                  <a:pt x="10286" y="560069"/>
                </a:lnTo>
                <a:lnTo>
                  <a:pt x="1594485" y="560069"/>
                </a:lnTo>
                <a:lnTo>
                  <a:pt x="1594485" y="12953"/>
                </a:lnTo>
                <a:lnTo>
                  <a:pt x="10286" y="1295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4848225" y="3867150"/>
            <a:ext cx="19050" cy="952500"/>
          </a:xfrm>
          <a:custGeom>
            <a:avLst/>
            <a:gdLst>
              <a:gd name="connsiteX0" fmla="*/ 27813 w 19050"/>
              <a:gd name="connsiteY0" fmla="*/ 16764 h 952500"/>
              <a:gd name="connsiteX1" fmla="*/ 27813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764"/>
                </a:moveTo>
                <a:lnTo>
                  <a:pt x="27813" y="960120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6438900" y="3867150"/>
            <a:ext cx="19050" cy="952500"/>
          </a:xfrm>
          <a:custGeom>
            <a:avLst/>
            <a:gdLst>
              <a:gd name="connsiteX0" fmla="*/ 22098 w 19050"/>
              <a:gd name="connsiteY0" fmla="*/ 16764 h 952500"/>
              <a:gd name="connsiteX1" fmla="*/ 22098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764"/>
                </a:moveTo>
                <a:lnTo>
                  <a:pt x="22098" y="960120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8020050" y="3867150"/>
            <a:ext cx="19050" cy="952500"/>
          </a:xfrm>
          <a:custGeom>
            <a:avLst/>
            <a:gdLst>
              <a:gd name="connsiteX0" fmla="*/ 25145 w 19050"/>
              <a:gd name="connsiteY0" fmla="*/ 16764 h 952500"/>
              <a:gd name="connsiteX1" fmla="*/ 25145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764"/>
                </a:moveTo>
                <a:lnTo>
                  <a:pt x="25145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581025" y="4257675"/>
            <a:ext cx="9039225" cy="19050"/>
          </a:xfrm>
          <a:custGeom>
            <a:avLst/>
            <a:gdLst>
              <a:gd name="connsiteX0" fmla="*/ 13335 w 9039225"/>
              <a:gd name="connsiteY0" fmla="*/ 27813 h 19050"/>
              <a:gd name="connsiteX1" fmla="*/ 9043036 w 9039225"/>
              <a:gd name="connsiteY1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7813"/>
                </a:moveTo>
                <a:lnTo>
                  <a:pt x="9043036" y="27813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581025" y="4810125"/>
            <a:ext cx="4286250" cy="114300"/>
          </a:xfrm>
          <a:custGeom>
            <a:avLst/>
            <a:gdLst>
              <a:gd name="connsiteX0" fmla="*/ 13335 w 4286250"/>
              <a:gd name="connsiteY0" fmla="*/ 16383 h 114300"/>
              <a:gd name="connsiteX1" fmla="*/ 13335 w 4286250"/>
              <a:gd name="connsiteY1" fmla="*/ 123063 h 114300"/>
              <a:gd name="connsiteX2" fmla="*/ 4290441 w 4286250"/>
              <a:gd name="connsiteY2" fmla="*/ 123063 h 114300"/>
              <a:gd name="connsiteX3" fmla="*/ 4290441 w 4286250"/>
              <a:gd name="connsiteY3" fmla="*/ 16383 h 114300"/>
              <a:gd name="connsiteX4" fmla="*/ 13335 w 4286250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14300">
                <a:moveTo>
                  <a:pt x="13335" y="16383"/>
                </a:moveTo>
                <a:lnTo>
                  <a:pt x="13335" y="123063"/>
                </a:lnTo>
                <a:lnTo>
                  <a:pt x="4290441" y="123063"/>
                </a:lnTo>
                <a:lnTo>
                  <a:pt x="4290441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4857750" y="4810125"/>
            <a:ext cx="1590675" cy="114300"/>
          </a:xfrm>
          <a:custGeom>
            <a:avLst/>
            <a:gdLst>
              <a:gd name="connsiteX0" fmla="*/ 13716 w 1590675"/>
              <a:gd name="connsiteY0" fmla="*/ 16383 h 114300"/>
              <a:gd name="connsiteX1" fmla="*/ 13716 w 1590675"/>
              <a:gd name="connsiteY1" fmla="*/ 123063 h 114300"/>
              <a:gd name="connsiteX2" fmla="*/ 1597914 w 1590675"/>
              <a:gd name="connsiteY2" fmla="*/ 123063 h 114300"/>
              <a:gd name="connsiteX3" fmla="*/ 1597914 w 1590675"/>
              <a:gd name="connsiteY3" fmla="*/ 16383 h 114300"/>
              <a:gd name="connsiteX4" fmla="*/ 13716 w 1590675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14300">
                <a:moveTo>
                  <a:pt x="13716" y="16383"/>
                </a:moveTo>
                <a:lnTo>
                  <a:pt x="13716" y="123063"/>
                </a:lnTo>
                <a:lnTo>
                  <a:pt x="1597914" y="123063"/>
                </a:lnTo>
                <a:lnTo>
                  <a:pt x="1597914" y="16383"/>
                </a:lnTo>
                <a:lnTo>
                  <a:pt x="13716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6438900" y="4810125"/>
            <a:ext cx="1600200" cy="114300"/>
          </a:xfrm>
          <a:custGeom>
            <a:avLst/>
            <a:gdLst>
              <a:gd name="connsiteX0" fmla="*/ 16764 w 1600200"/>
              <a:gd name="connsiteY0" fmla="*/ 16383 h 114300"/>
              <a:gd name="connsiteX1" fmla="*/ 16764 w 1600200"/>
              <a:gd name="connsiteY1" fmla="*/ 123063 h 114300"/>
              <a:gd name="connsiteX2" fmla="*/ 1600962 w 1600200"/>
              <a:gd name="connsiteY2" fmla="*/ 123063 h 114300"/>
              <a:gd name="connsiteX3" fmla="*/ 1600962 w 1600200"/>
              <a:gd name="connsiteY3" fmla="*/ 16383 h 114300"/>
              <a:gd name="connsiteX4" fmla="*/ 16764 w 1600200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14300">
                <a:moveTo>
                  <a:pt x="16764" y="16383"/>
                </a:moveTo>
                <a:lnTo>
                  <a:pt x="16764" y="123063"/>
                </a:lnTo>
                <a:lnTo>
                  <a:pt x="1600962" y="123063"/>
                </a:lnTo>
                <a:lnTo>
                  <a:pt x="1600962" y="16383"/>
                </a:lnTo>
                <a:lnTo>
                  <a:pt x="16764" y="1638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8029575" y="4810125"/>
            <a:ext cx="1590675" cy="114300"/>
          </a:xfrm>
          <a:custGeom>
            <a:avLst/>
            <a:gdLst>
              <a:gd name="connsiteX0" fmla="*/ 10286 w 1590675"/>
              <a:gd name="connsiteY0" fmla="*/ 16383 h 114300"/>
              <a:gd name="connsiteX1" fmla="*/ 10286 w 1590675"/>
              <a:gd name="connsiteY1" fmla="*/ 123063 h 114300"/>
              <a:gd name="connsiteX2" fmla="*/ 1594485 w 1590675"/>
              <a:gd name="connsiteY2" fmla="*/ 123063 h 114300"/>
              <a:gd name="connsiteX3" fmla="*/ 1594485 w 1590675"/>
              <a:gd name="connsiteY3" fmla="*/ 16383 h 114300"/>
              <a:gd name="connsiteX4" fmla="*/ 10286 w 1590675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14300">
                <a:moveTo>
                  <a:pt x="10286" y="16383"/>
                </a:moveTo>
                <a:lnTo>
                  <a:pt x="10286" y="123063"/>
                </a:lnTo>
                <a:lnTo>
                  <a:pt x="1594485" y="123063"/>
                </a:lnTo>
                <a:lnTo>
                  <a:pt x="1594485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581025" y="4914900"/>
            <a:ext cx="4286250" cy="666750"/>
          </a:xfrm>
          <a:custGeom>
            <a:avLst/>
            <a:gdLst>
              <a:gd name="connsiteX0" fmla="*/ 13335 w 4286250"/>
              <a:gd name="connsiteY0" fmla="*/ 18288 h 666750"/>
              <a:gd name="connsiteX1" fmla="*/ 13335 w 4286250"/>
              <a:gd name="connsiteY1" fmla="*/ 671321 h 666750"/>
              <a:gd name="connsiteX2" fmla="*/ 4290441 w 4286250"/>
              <a:gd name="connsiteY2" fmla="*/ 671321 h 666750"/>
              <a:gd name="connsiteX3" fmla="*/ 4290441 w 4286250"/>
              <a:gd name="connsiteY3" fmla="*/ 18288 h 666750"/>
              <a:gd name="connsiteX4" fmla="*/ 13335 w 4286250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13335" y="18288"/>
                </a:moveTo>
                <a:lnTo>
                  <a:pt x="13335" y="671321"/>
                </a:lnTo>
                <a:lnTo>
                  <a:pt x="4290441" y="671321"/>
                </a:lnTo>
                <a:lnTo>
                  <a:pt x="4290441" y="18288"/>
                </a:lnTo>
                <a:lnTo>
                  <a:pt x="13335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4857750" y="4914900"/>
            <a:ext cx="1590675" cy="666750"/>
          </a:xfrm>
          <a:custGeom>
            <a:avLst/>
            <a:gdLst>
              <a:gd name="connsiteX0" fmla="*/ 13716 w 1590675"/>
              <a:gd name="connsiteY0" fmla="*/ 18288 h 666750"/>
              <a:gd name="connsiteX1" fmla="*/ 13716 w 1590675"/>
              <a:gd name="connsiteY1" fmla="*/ 671321 h 666750"/>
              <a:gd name="connsiteX2" fmla="*/ 1597914 w 1590675"/>
              <a:gd name="connsiteY2" fmla="*/ 671321 h 666750"/>
              <a:gd name="connsiteX3" fmla="*/ 1597914 w 1590675"/>
              <a:gd name="connsiteY3" fmla="*/ 18288 h 666750"/>
              <a:gd name="connsiteX4" fmla="*/ 13716 w 1590675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716" y="18288"/>
                </a:moveTo>
                <a:lnTo>
                  <a:pt x="13716" y="671321"/>
                </a:lnTo>
                <a:lnTo>
                  <a:pt x="1597914" y="671321"/>
                </a:lnTo>
                <a:lnTo>
                  <a:pt x="1597914" y="18288"/>
                </a:lnTo>
                <a:lnTo>
                  <a:pt x="13716" y="1828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6438900" y="4914900"/>
            <a:ext cx="1600200" cy="666750"/>
          </a:xfrm>
          <a:custGeom>
            <a:avLst/>
            <a:gdLst>
              <a:gd name="connsiteX0" fmla="*/ 16764 w 1600200"/>
              <a:gd name="connsiteY0" fmla="*/ 18288 h 666750"/>
              <a:gd name="connsiteX1" fmla="*/ 16764 w 1600200"/>
              <a:gd name="connsiteY1" fmla="*/ 671321 h 666750"/>
              <a:gd name="connsiteX2" fmla="*/ 1600962 w 1600200"/>
              <a:gd name="connsiteY2" fmla="*/ 671321 h 666750"/>
              <a:gd name="connsiteX3" fmla="*/ 1600962 w 1600200"/>
              <a:gd name="connsiteY3" fmla="*/ 18288 h 666750"/>
              <a:gd name="connsiteX4" fmla="*/ 16764 w 1600200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6764" y="18288"/>
                </a:moveTo>
                <a:lnTo>
                  <a:pt x="16764" y="671321"/>
                </a:lnTo>
                <a:lnTo>
                  <a:pt x="1600962" y="671321"/>
                </a:lnTo>
                <a:lnTo>
                  <a:pt x="1600962" y="18288"/>
                </a:lnTo>
                <a:lnTo>
                  <a:pt x="16764" y="18288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8029575" y="4914900"/>
            <a:ext cx="1590675" cy="666750"/>
          </a:xfrm>
          <a:custGeom>
            <a:avLst/>
            <a:gdLst>
              <a:gd name="connsiteX0" fmla="*/ 10286 w 1590675"/>
              <a:gd name="connsiteY0" fmla="*/ 18288 h 666750"/>
              <a:gd name="connsiteX1" fmla="*/ 10286 w 1590675"/>
              <a:gd name="connsiteY1" fmla="*/ 671321 h 666750"/>
              <a:gd name="connsiteX2" fmla="*/ 1594485 w 1590675"/>
              <a:gd name="connsiteY2" fmla="*/ 671321 h 666750"/>
              <a:gd name="connsiteX3" fmla="*/ 1594485 w 1590675"/>
              <a:gd name="connsiteY3" fmla="*/ 18288 h 666750"/>
              <a:gd name="connsiteX4" fmla="*/ 10286 w 1590675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0286" y="18288"/>
                </a:moveTo>
                <a:lnTo>
                  <a:pt x="10286" y="671321"/>
                </a:lnTo>
                <a:lnTo>
                  <a:pt x="1594485" y="671321"/>
                </a:lnTo>
                <a:lnTo>
                  <a:pt x="1594485" y="18288"/>
                </a:lnTo>
                <a:lnTo>
                  <a:pt x="10286" y="1828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581025" y="5572125"/>
            <a:ext cx="4286250" cy="190500"/>
          </a:xfrm>
          <a:custGeom>
            <a:avLst/>
            <a:gdLst>
              <a:gd name="connsiteX0" fmla="*/ 13335 w 4286250"/>
              <a:gd name="connsiteY0" fmla="*/ 14096 h 190500"/>
              <a:gd name="connsiteX1" fmla="*/ 13335 w 4286250"/>
              <a:gd name="connsiteY1" fmla="*/ 197739 h 190500"/>
              <a:gd name="connsiteX2" fmla="*/ 4290441 w 4286250"/>
              <a:gd name="connsiteY2" fmla="*/ 197739 h 190500"/>
              <a:gd name="connsiteX3" fmla="*/ 4290441 w 4286250"/>
              <a:gd name="connsiteY3" fmla="*/ 14096 h 190500"/>
              <a:gd name="connsiteX4" fmla="*/ 13335 w 4286250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90500">
                <a:moveTo>
                  <a:pt x="13335" y="14096"/>
                </a:moveTo>
                <a:lnTo>
                  <a:pt x="13335" y="197739"/>
                </a:lnTo>
                <a:lnTo>
                  <a:pt x="4290441" y="197739"/>
                </a:lnTo>
                <a:lnTo>
                  <a:pt x="4290441" y="14096"/>
                </a:lnTo>
                <a:lnTo>
                  <a:pt x="13335" y="1409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4857750" y="5572125"/>
            <a:ext cx="1590675" cy="190500"/>
          </a:xfrm>
          <a:custGeom>
            <a:avLst/>
            <a:gdLst>
              <a:gd name="connsiteX0" fmla="*/ 13716 w 1590675"/>
              <a:gd name="connsiteY0" fmla="*/ 14096 h 190500"/>
              <a:gd name="connsiteX1" fmla="*/ 13716 w 1590675"/>
              <a:gd name="connsiteY1" fmla="*/ 197739 h 190500"/>
              <a:gd name="connsiteX2" fmla="*/ 1597914 w 1590675"/>
              <a:gd name="connsiteY2" fmla="*/ 197739 h 190500"/>
              <a:gd name="connsiteX3" fmla="*/ 1597914 w 1590675"/>
              <a:gd name="connsiteY3" fmla="*/ 14096 h 190500"/>
              <a:gd name="connsiteX4" fmla="*/ 13716 w 1590675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3716" y="14096"/>
                </a:moveTo>
                <a:lnTo>
                  <a:pt x="13716" y="197739"/>
                </a:lnTo>
                <a:lnTo>
                  <a:pt x="1597914" y="197739"/>
                </a:lnTo>
                <a:lnTo>
                  <a:pt x="1597914" y="14096"/>
                </a:lnTo>
                <a:lnTo>
                  <a:pt x="13716" y="1409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6438900" y="5572125"/>
            <a:ext cx="1600200" cy="190500"/>
          </a:xfrm>
          <a:custGeom>
            <a:avLst/>
            <a:gdLst>
              <a:gd name="connsiteX0" fmla="*/ 16764 w 1600200"/>
              <a:gd name="connsiteY0" fmla="*/ 14096 h 190500"/>
              <a:gd name="connsiteX1" fmla="*/ 16764 w 1600200"/>
              <a:gd name="connsiteY1" fmla="*/ 197739 h 190500"/>
              <a:gd name="connsiteX2" fmla="*/ 1600962 w 1600200"/>
              <a:gd name="connsiteY2" fmla="*/ 197739 h 190500"/>
              <a:gd name="connsiteX3" fmla="*/ 1600962 w 1600200"/>
              <a:gd name="connsiteY3" fmla="*/ 14096 h 190500"/>
              <a:gd name="connsiteX4" fmla="*/ 16764 w 1600200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90500">
                <a:moveTo>
                  <a:pt x="16764" y="14096"/>
                </a:moveTo>
                <a:lnTo>
                  <a:pt x="16764" y="197739"/>
                </a:lnTo>
                <a:lnTo>
                  <a:pt x="1600962" y="197739"/>
                </a:lnTo>
                <a:lnTo>
                  <a:pt x="1600962" y="14096"/>
                </a:lnTo>
                <a:lnTo>
                  <a:pt x="16764" y="1409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8029575" y="5572125"/>
            <a:ext cx="1590675" cy="190500"/>
          </a:xfrm>
          <a:custGeom>
            <a:avLst/>
            <a:gdLst>
              <a:gd name="connsiteX0" fmla="*/ 10286 w 1590675"/>
              <a:gd name="connsiteY0" fmla="*/ 14096 h 190500"/>
              <a:gd name="connsiteX1" fmla="*/ 10286 w 1590675"/>
              <a:gd name="connsiteY1" fmla="*/ 197739 h 190500"/>
              <a:gd name="connsiteX2" fmla="*/ 1594485 w 1590675"/>
              <a:gd name="connsiteY2" fmla="*/ 197739 h 190500"/>
              <a:gd name="connsiteX3" fmla="*/ 1594485 w 1590675"/>
              <a:gd name="connsiteY3" fmla="*/ 14096 h 190500"/>
              <a:gd name="connsiteX4" fmla="*/ 10286 w 1590675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0286" y="14096"/>
                </a:moveTo>
                <a:lnTo>
                  <a:pt x="10286" y="197739"/>
                </a:lnTo>
                <a:lnTo>
                  <a:pt x="1594485" y="197739"/>
                </a:lnTo>
                <a:lnTo>
                  <a:pt x="1594485" y="14096"/>
                </a:lnTo>
                <a:lnTo>
                  <a:pt x="10286" y="1409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4848225" y="4810125"/>
            <a:ext cx="19050" cy="952500"/>
          </a:xfrm>
          <a:custGeom>
            <a:avLst/>
            <a:gdLst>
              <a:gd name="connsiteX0" fmla="*/ 27813 w 19050"/>
              <a:gd name="connsiteY0" fmla="*/ 16383 h 952500"/>
              <a:gd name="connsiteX1" fmla="*/ 27813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383"/>
                </a:moveTo>
                <a:lnTo>
                  <a:pt x="27813" y="959739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6438900" y="4810125"/>
            <a:ext cx="19050" cy="952500"/>
          </a:xfrm>
          <a:custGeom>
            <a:avLst/>
            <a:gdLst>
              <a:gd name="connsiteX0" fmla="*/ 22098 w 19050"/>
              <a:gd name="connsiteY0" fmla="*/ 16383 h 952500"/>
              <a:gd name="connsiteX1" fmla="*/ 22098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383"/>
                </a:moveTo>
                <a:lnTo>
                  <a:pt x="22098" y="959739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8020050" y="4810125"/>
            <a:ext cx="19050" cy="952500"/>
          </a:xfrm>
          <a:custGeom>
            <a:avLst/>
            <a:gdLst>
              <a:gd name="connsiteX0" fmla="*/ 25145 w 19050"/>
              <a:gd name="connsiteY0" fmla="*/ 16383 h 952500"/>
              <a:gd name="connsiteX1" fmla="*/ 25145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383"/>
                </a:moveTo>
                <a:lnTo>
                  <a:pt x="25145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581025" y="4914900"/>
            <a:ext cx="9039225" cy="19050"/>
          </a:xfrm>
          <a:custGeom>
            <a:avLst/>
            <a:gdLst>
              <a:gd name="connsiteX0" fmla="*/ 13335 w 9039225"/>
              <a:gd name="connsiteY0" fmla="*/ 23622 h 19050"/>
              <a:gd name="connsiteX1" fmla="*/ 9043036 w 9039225"/>
              <a:gd name="connsiteY1" fmla="*/ 236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3622"/>
                </a:moveTo>
                <a:lnTo>
                  <a:pt x="9043036" y="2362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581025" y="5562600"/>
            <a:ext cx="9039225" cy="28575"/>
          </a:xfrm>
          <a:custGeom>
            <a:avLst/>
            <a:gdLst>
              <a:gd name="connsiteX0" fmla="*/ 13335 w 9039225"/>
              <a:gd name="connsiteY0" fmla="*/ 28956 h 28575"/>
              <a:gd name="connsiteX1" fmla="*/ 9043036 w 9039225"/>
              <a:gd name="connsiteY1" fmla="*/ 2895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28575">
                <a:moveTo>
                  <a:pt x="13335" y="28956"/>
                </a:moveTo>
                <a:lnTo>
                  <a:pt x="9043036" y="2895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581025" y="5753100"/>
            <a:ext cx="4286250" cy="476250"/>
          </a:xfrm>
          <a:custGeom>
            <a:avLst/>
            <a:gdLst>
              <a:gd name="connsiteX0" fmla="*/ 13335 w 4286250"/>
              <a:gd name="connsiteY0" fmla="*/ 16002 h 476250"/>
              <a:gd name="connsiteX1" fmla="*/ 13335 w 4286250"/>
              <a:gd name="connsiteY1" fmla="*/ 485394 h 476250"/>
              <a:gd name="connsiteX2" fmla="*/ 4290441 w 4286250"/>
              <a:gd name="connsiteY2" fmla="*/ 485394 h 476250"/>
              <a:gd name="connsiteX3" fmla="*/ 4290441 w 4286250"/>
              <a:gd name="connsiteY3" fmla="*/ 16002 h 476250"/>
              <a:gd name="connsiteX4" fmla="*/ 13335 w 4286250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76250">
                <a:moveTo>
                  <a:pt x="13335" y="16002"/>
                </a:moveTo>
                <a:lnTo>
                  <a:pt x="13335" y="485394"/>
                </a:lnTo>
                <a:lnTo>
                  <a:pt x="4290441" y="485394"/>
                </a:lnTo>
                <a:lnTo>
                  <a:pt x="4290441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4857750" y="5753100"/>
            <a:ext cx="1590675" cy="476250"/>
          </a:xfrm>
          <a:custGeom>
            <a:avLst/>
            <a:gdLst>
              <a:gd name="connsiteX0" fmla="*/ 13716 w 1590675"/>
              <a:gd name="connsiteY0" fmla="*/ 16002 h 476250"/>
              <a:gd name="connsiteX1" fmla="*/ 13716 w 1590675"/>
              <a:gd name="connsiteY1" fmla="*/ 485394 h 476250"/>
              <a:gd name="connsiteX2" fmla="*/ 1597914 w 1590675"/>
              <a:gd name="connsiteY2" fmla="*/ 485394 h 476250"/>
              <a:gd name="connsiteX3" fmla="*/ 1597914 w 1590675"/>
              <a:gd name="connsiteY3" fmla="*/ 16002 h 476250"/>
              <a:gd name="connsiteX4" fmla="*/ 13716 w 1590675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0">
                <a:moveTo>
                  <a:pt x="13716" y="16002"/>
                </a:moveTo>
                <a:lnTo>
                  <a:pt x="13716" y="485394"/>
                </a:lnTo>
                <a:lnTo>
                  <a:pt x="1597914" y="485394"/>
                </a:lnTo>
                <a:lnTo>
                  <a:pt x="1597914" y="16002"/>
                </a:lnTo>
                <a:lnTo>
                  <a:pt x="13716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6438900" y="5753100"/>
            <a:ext cx="1600200" cy="476250"/>
          </a:xfrm>
          <a:custGeom>
            <a:avLst/>
            <a:gdLst>
              <a:gd name="connsiteX0" fmla="*/ 16764 w 1600200"/>
              <a:gd name="connsiteY0" fmla="*/ 16002 h 476250"/>
              <a:gd name="connsiteX1" fmla="*/ 16764 w 1600200"/>
              <a:gd name="connsiteY1" fmla="*/ 485394 h 476250"/>
              <a:gd name="connsiteX2" fmla="*/ 1600962 w 1600200"/>
              <a:gd name="connsiteY2" fmla="*/ 485394 h 476250"/>
              <a:gd name="connsiteX3" fmla="*/ 1600962 w 1600200"/>
              <a:gd name="connsiteY3" fmla="*/ 16002 h 476250"/>
              <a:gd name="connsiteX4" fmla="*/ 16764 w 1600200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76250">
                <a:moveTo>
                  <a:pt x="16764" y="16002"/>
                </a:moveTo>
                <a:lnTo>
                  <a:pt x="16764" y="485394"/>
                </a:lnTo>
                <a:lnTo>
                  <a:pt x="1600962" y="485394"/>
                </a:lnTo>
                <a:lnTo>
                  <a:pt x="1600962" y="16002"/>
                </a:lnTo>
                <a:lnTo>
                  <a:pt x="16764" y="16002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8029575" y="5753100"/>
            <a:ext cx="1590675" cy="476250"/>
          </a:xfrm>
          <a:custGeom>
            <a:avLst/>
            <a:gdLst>
              <a:gd name="connsiteX0" fmla="*/ 10286 w 1590675"/>
              <a:gd name="connsiteY0" fmla="*/ 16002 h 476250"/>
              <a:gd name="connsiteX1" fmla="*/ 10286 w 1590675"/>
              <a:gd name="connsiteY1" fmla="*/ 485394 h 476250"/>
              <a:gd name="connsiteX2" fmla="*/ 1594485 w 1590675"/>
              <a:gd name="connsiteY2" fmla="*/ 485394 h 476250"/>
              <a:gd name="connsiteX3" fmla="*/ 1594485 w 1590675"/>
              <a:gd name="connsiteY3" fmla="*/ 16002 h 476250"/>
              <a:gd name="connsiteX4" fmla="*/ 10286 w 1590675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0">
                <a:moveTo>
                  <a:pt x="10286" y="16002"/>
                </a:moveTo>
                <a:lnTo>
                  <a:pt x="10286" y="485394"/>
                </a:lnTo>
                <a:lnTo>
                  <a:pt x="1594485" y="485394"/>
                </a:lnTo>
                <a:lnTo>
                  <a:pt x="1594485" y="16002"/>
                </a:lnTo>
                <a:lnTo>
                  <a:pt x="10286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581025" y="6219825"/>
            <a:ext cx="4286250" cy="485775"/>
          </a:xfrm>
          <a:custGeom>
            <a:avLst/>
            <a:gdLst>
              <a:gd name="connsiteX0" fmla="*/ 13335 w 4286250"/>
              <a:gd name="connsiteY0" fmla="*/ 18669 h 485775"/>
              <a:gd name="connsiteX1" fmla="*/ 13335 w 4286250"/>
              <a:gd name="connsiteY1" fmla="*/ 492632 h 485775"/>
              <a:gd name="connsiteX2" fmla="*/ 4290441 w 4286250"/>
              <a:gd name="connsiteY2" fmla="*/ 492632 h 485775"/>
              <a:gd name="connsiteX3" fmla="*/ 4290441 w 4286250"/>
              <a:gd name="connsiteY3" fmla="*/ 18669 h 485775"/>
              <a:gd name="connsiteX4" fmla="*/ 13335 w 4286250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85775">
                <a:moveTo>
                  <a:pt x="13335" y="18669"/>
                </a:moveTo>
                <a:lnTo>
                  <a:pt x="13335" y="492632"/>
                </a:lnTo>
                <a:lnTo>
                  <a:pt x="4290441" y="492632"/>
                </a:lnTo>
                <a:lnTo>
                  <a:pt x="4290441" y="18669"/>
                </a:lnTo>
                <a:lnTo>
                  <a:pt x="13335" y="1866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4857750" y="6219825"/>
            <a:ext cx="1590675" cy="485775"/>
          </a:xfrm>
          <a:custGeom>
            <a:avLst/>
            <a:gdLst>
              <a:gd name="connsiteX0" fmla="*/ 13716 w 1590675"/>
              <a:gd name="connsiteY0" fmla="*/ 18669 h 485775"/>
              <a:gd name="connsiteX1" fmla="*/ 13716 w 1590675"/>
              <a:gd name="connsiteY1" fmla="*/ 492632 h 485775"/>
              <a:gd name="connsiteX2" fmla="*/ 1597914 w 1590675"/>
              <a:gd name="connsiteY2" fmla="*/ 492632 h 485775"/>
              <a:gd name="connsiteX3" fmla="*/ 1597914 w 1590675"/>
              <a:gd name="connsiteY3" fmla="*/ 18669 h 485775"/>
              <a:gd name="connsiteX4" fmla="*/ 13716 w 1590675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85775">
                <a:moveTo>
                  <a:pt x="13716" y="18669"/>
                </a:moveTo>
                <a:lnTo>
                  <a:pt x="13716" y="492632"/>
                </a:lnTo>
                <a:lnTo>
                  <a:pt x="1597914" y="492632"/>
                </a:lnTo>
                <a:lnTo>
                  <a:pt x="1597914" y="18669"/>
                </a:lnTo>
                <a:lnTo>
                  <a:pt x="13716" y="1866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6438900" y="6219825"/>
            <a:ext cx="1600200" cy="485775"/>
          </a:xfrm>
          <a:custGeom>
            <a:avLst/>
            <a:gdLst>
              <a:gd name="connsiteX0" fmla="*/ 16764 w 1600200"/>
              <a:gd name="connsiteY0" fmla="*/ 18669 h 485775"/>
              <a:gd name="connsiteX1" fmla="*/ 16764 w 1600200"/>
              <a:gd name="connsiteY1" fmla="*/ 492632 h 485775"/>
              <a:gd name="connsiteX2" fmla="*/ 1600962 w 1600200"/>
              <a:gd name="connsiteY2" fmla="*/ 492632 h 485775"/>
              <a:gd name="connsiteX3" fmla="*/ 1600962 w 1600200"/>
              <a:gd name="connsiteY3" fmla="*/ 18669 h 485775"/>
              <a:gd name="connsiteX4" fmla="*/ 16764 w 1600200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85775">
                <a:moveTo>
                  <a:pt x="16764" y="18669"/>
                </a:moveTo>
                <a:lnTo>
                  <a:pt x="16764" y="492632"/>
                </a:lnTo>
                <a:lnTo>
                  <a:pt x="1600962" y="492632"/>
                </a:lnTo>
                <a:lnTo>
                  <a:pt x="1600962" y="18669"/>
                </a:lnTo>
                <a:lnTo>
                  <a:pt x="16764" y="1866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8029575" y="6219825"/>
            <a:ext cx="1590675" cy="485775"/>
          </a:xfrm>
          <a:custGeom>
            <a:avLst/>
            <a:gdLst>
              <a:gd name="connsiteX0" fmla="*/ 10286 w 1590675"/>
              <a:gd name="connsiteY0" fmla="*/ 18669 h 485775"/>
              <a:gd name="connsiteX1" fmla="*/ 10286 w 1590675"/>
              <a:gd name="connsiteY1" fmla="*/ 492632 h 485775"/>
              <a:gd name="connsiteX2" fmla="*/ 1594485 w 1590675"/>
              <a:gd name="connsiteY2" fmla="*/ 492632 h 485775"/>
              <a:gd name="connsiteX3" fmla="*/ 1594485 w 1590675"/>
              <a:gd name="connsiteY3" fmla="*/ 18669 h 485775"/>
              <a:gd name="connsiteX4" fmla="*/ 10286 w 1590675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85775">
                <a:moveTo>
                  <a:pt x="10286" y="18669"/>
                </a:moveTo>
                <a:lnTo>
                  <a:pt x="10286" y="492632"/>
                </a:lnTo>
                <a:lnTo>
                  <a:pt x="1594485" y="492632"/>
                </a:lnTo>
                <a:lnTo>
                  <a:pt x="1594485" y="18669"/>
                </a:lnTo>
                <a:lnTo>
                  <a:pt x="10286" y="1866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4848225" y="5753100"/>
            <a:ext cx="19050" cy="952500"/>
          </a:xfrm>
          <a:custGeom>
            <a:avLst/>
            <a:gdLst>
              <a:gd name="connsiteX0" fmla="*/ 27813 w 19050"/>
              <a:gd name="connsiteY0" fmla="*/ 16002 h 952500"/>
              <a:gd name="connsiteX1" fmla="*/ 27813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002"/>
                </a:moveTo>
                <a:lnTo>
                  <a:pt x="27813" y="959358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6438900" y="5753100"/>
            <a:ext cx="19050" cy="952500"/>
          </a:xfrm>
          <a:custGeom>
            <a:avLst/>
            <a:gdLst>
              <a:gd name="connsiteX0" fmla="*/ 22098 w 19050"/>
              <a:gd name="connsiteY0" fmla="*/ 16002 h 952500"/>
              <a:gd name="connsiteX1" fmla="*/ 22098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002"/>
                </a:moveTo>
                <a:lnTo>
                  <a:pt x="22098" y="959358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8020050" y="5753100"/>
            <a:ext cx="19050" cy="952500"/>
          </a:xfrm>
          <a:custGeom>
            <a:avLst/>
            <a:gdLst>
              <a:gd name="connsiteX0" fmla="*/ 25145 w 19050"/>
              <a:gd name="connsiteY0" fmla="*/ 16002 h 952500"/>
              <a:gd name="connsiteX1" fmla="*/ 25145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002"/>
                </a:moveTo>
                <a:lnTo>
                  <a:pt x="25145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581025" y="6219825"/>
            <a:ext cx="9039225" cy="19050"/>
          </a:xfrm>
          <a:custGeom>
            <a:avLst/>
            <a:gdLst>
              <a:gd name="connsiteX0" fmla="*/ 13335 w 9039225"/>
              <a:gd name="connsiteY0" fmla="*/ 24002 h 19050"/>
              <a:gd name="connsiteX1" fmla="*/ 9043036 w 9039225"/>
              <a:gd name="connsiteY1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4002"/>
                </a:moveTo>
                <a:lnTo>
                  <a:pt x="9043036" y="2400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581025" y="6696075"/>
            <a:ext cx="4286250" cy="190500"/>
          </a:xfrm>
          <a:custGeom>
            <a:avLst/>
            <a:gdLst>
              <a:gd name="connsiteX0" fmla="*/ 13335 w 4286250"/>
              <a:gd name="connsiteY0" fmla="*/ 15620 h 190500"/>
              <a:gd name="connsiteX1" fmla="*/ 13335 w 4286250"/>
              <a:gd name="connsiteY1" fmla="*/ 195452 h 190500"/>
              <a:gd name="connsiteX2" fmla="*/ 4290441 w 4286250"/>
              <a:gd name="connsiteY2" fmla="*/ 195452 h 190500"/>
              <a:gd name="connsiteX3" fmla="*/ 4290441 w 4286250"/>
              <a:gd name="connsiteY3" fmla="*/ 15620 h 190500"/>
              <a:gd name="connsiteX4" fmla="*/ 13335 w 4286250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90500">
                <a:moveTo>
                  <a:pt x="13335" y="15620"/>
                </a:moveTo>
                <a:lnTo>
                  <a:pt x="13335" y="195452"/>
                </a:lnTo>
                <a:lnTo>
                  <a:pt x="4290441" y="195452"/>
                </a:lnTo>
                <a:lnTo>
                  <a:pt x="4290441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4857750" y="6696075"/>
            <a:ext cx="1590675" cy="190500"/>
          </a:xfrm>
          <a:custGeom>
            <a:avLst/>
            <a:gdLst>
              <a:gd name="connsiteX0" fmla="*/ 13716 w 1590675"/>
              <a:gd name="connsiteY0" fmla="*/ 15620 h 190500"/>
              <a:gd name="connsiteX1" fmla="*/ 13716 w 1590675"/>
              <a:gd name="connsiteY1" fmla="*/ 195452 h 190500"/>
              <a:gd name="connsiteX2" fmla="*/ 1597914 w 1590675"/>
              <a:gd name="connsiteY2" fmla="*/ 195452 h 190500"/>
              <a:gd name="connsiteX3" fmla="*/ 1597914 w 1590675"/>
              <a:gd name="connsiteY3" fmla="*/ 15620 h 190500"/>
              <a:gd name="connsiteX4" fmla="*/ 13716 w 1590675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3716" y="15620"/>
                </a:moveTo>
                <a:lnTo>
                  <a:pt x="13716" y="195452"/>
                </a:lnTo>
                <a:lnTo>
                  <a:pt x="1597914" y="195452"/>
                </a:lnTo>
                <a:lnTo>
                  <a:pt x="1597914" y="15620"/>
                </a:lnTo>
                <a:lnTo>
                  <a:pt x="13716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6438900" y="6696075"/>
            <a:ext cx="1600200" cy="190500"/>
          </a:xfrm>
          <a:custGeom>
            <a:avLst/>
            <a:gdLst>
              <a:gd name="connsiteX0" fmla="*/ 16764 w 1600200"/>
              <a:gd name="connsiteY0" fmla="*/ 15620 h 190500"/>
              <a:gd name="connsiteX1" fmla="*/ 16764 w 1600200"/>
              <a:gd name="connsiteY1" fmla="*/ 195452 h 190500"/>
              <a:gd name="connsiteX2" fmla="*/ 1600962 w 1600200"/>
              <a:gd name="connsiteY2" fmla="*/ 195452 h 190500"/>
              <a:gd name="connsiteX3" fmla="*/ 1600962 w 1600200"/>
              <a:gd name="connsiteY3" fmla="*/ 15620 h 190500"/>
              <a:gd name="connsiteX4" fmla="*/ 16764 w 1600200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90500">
                <a:moveTo>
                  <a:pt x="16764" y="15620"/>
                </a:moveTo>
                <a:lnTo>
                  <a:pt x="16764" y="195452"/>
                </a:lnTo>
                <a:lnTo>
                  <a:pt x="1600962" y="195452"/>
                </a:lnTo>
                <a:lnTo>
                  <a:pt x="1600962" y="15620"/>
                </a:lnTo>
                <a:lnTo>
                  <a:pt x="16764" y="1562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8029575" y="6696075"/>
            <a:ext cx="1590675" cy="190500"/>
          </a:xfrm>
          <a:custGeom>
            <a:avLst/>
            <a:gdLst>
              <a:gd name="connsiteX0" fmla="*/ 10286 w 1590675"/>
              <a:gd name="connsiteY0" fmla="*/ 15620 h 190500"/>
              <a:gd name="connsiteX1" fmla="*/ 10286 w 1590675"/>
              <a:gd name="connsiteY1" fmla="*/ 195452 h 190500"/>
              <a:gd name="connsiteX2" fmla="*/ 1594485 w 1590675"/>
              <a:gd name="connsiteY2" fmla="*/ 195452 h 190500"/>
              <a:gd name="connsiteX3" fmla="*/ 1594485 w 1590675"/>
              <a:gd name="connsiteY3" fmla="*/ 15620 h 190500"/>
              <a:gd name="connsiteX4" fmla="*/ 10286 w 1590675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0286" y="15620"/>
                </a:moveTo>
                <a:lnTo>
                  <a:pt x="10286" y="195452"/>
                </a:lnTo>
                <a:lnTo>
                  <a:pt x="1594485" y="195452"/>
                </a:lnTo>
                <a:lnTo>
                  <a:pt x="1594485" y="15620"/>
                </a:lnTo>
                <a:lnTo>
                  <a:pt x="10286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4848225" y="6696075"/>
            <a:ext cx="19050" cy="190500"/>
          </a:xfrm>
          <a:custGeom>
            <a:avLst/>
            <a:gdLst>
              <a:gd name="connsiteX0" fmla="*/ 27813 w 19050"/>
              <a:gd name="connsiteY0" fmla="*/ 15620 h 190500"/>
              <a:gd name="connsiteX1" fmla="*/ 27813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7813" y="15620"/>
                </a:moveTo>
                <a:lnTo>
                  <a:pt x="27813" y="195452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6438900" y="6696075"/>
            <a:ext cx="19050" cy="190500"/>
          </a:xfrm>
          <a:custGeom>
            <a:avLst/>
            <a:gdLst>
              <a:gd name="connsiteX0" fmla="*/ 22098 w 19050"/>
              <a:gd name="connsiteY0" fmla="*/ 15620 h 190500"/>
              <a:gd name="connsiteX1" fmla="*/ 22098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2098" y="15620"/>
                </a:moveTo>
                <a:lnTo>
                  <a:pt x="22098" y="19545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8020050" y="6696075"/>
            <a:ext cx="19050" cy="190500"/>
          </a:xfrm>
          <a:custGeom>
            <a:avLst/>
            <a:gdLst>
              <a:gd name="connsiteX0" fmla="*/ 25145 w 19050"/>
              <a:gd name="connsiteY0" fmla="*/ 15620 h 190500"/>
              <a:gd name="connsiteX1" fmla="*/ 25145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5145" y="15620"/>
                </a:moveTo>
                <a:lnTo>
                  <a:pt x="25145" y="19545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8"/>
          <p:cNvSpPr txBox="1"/>
          <p:nvPr/>
        </p:nvSpPr>
        <p:spPr>
          <a:xfrm>
            <a:off x="594360" y="592656"/>
            <a:ext cx="7097329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593598" y="1890784"/>
            <a:ext cx="4052423" cy="56505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9059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operations)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79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3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3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2">
              <a:lnSpc>
                <a:spcPts val="214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8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763">
              <a:lnSpc>
                <a:spcPts val="1457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  <a:p>
            <a:pPr indent="763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1030223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5276850" y="1890784"/>
            <a:ext cx="832027" cy="47884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1">
              <a:lnSpc>
                <a:spcPts val="21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1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19,542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023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0.91x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60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6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46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2036">
              <a:lnSpc>
                <a:spcPts val="214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899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6861048" y="1890784"/>
            <a:ext cx="832027" cy="47884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2">
              <a:lnSpc>
                <a:spcPts val="2148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21,141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2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19,248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61">
              <a:lnSpc>
                <a:spcPts val="214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1.10x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61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1,261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8">
              <a:lnSpc>
                <a:spcPts val="214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1,004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47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2037">
              <a:lnSpc>
                <a:spcPts val="2141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973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8091676" y="1890784"/>
            <a:ext cx="1558358" cy="56505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119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5123">
              <a:lnSpc>
                <a:spcPts val="21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7213">
              <a:lnSpc>
                <a:spcPts val="2135"/>
              </a:lnSpc>
            </a:pPr>
            <a:r>
              <a:rPr lang="en-US" altLang="zh-CN" sz="154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-1%</a:t>
            </a:r>
            <a:r>
              <a:rPr lang="en-US" altLang="zh-CN" sz="154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0268">
              <a:lnSpc>
                <a:spcPts val="2277"/>
              </a:lnSpc>
            </a:pPr>
            <a:r>
              <a:rPr lang="en-US" altLang="zh-CN" sz="154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-31%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0265">
              <a:lnSpc>
                <a:spcPts val="2142"/>
              </a:lnSpc>
            </a:pPr>
            <a:r>
              <a:rPr lang="en-US" altLang="zh-CN" sz="154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5117">
              <a:lnSpc>
                <a:spcPts val="2135"/>
              </a:lnSpc>
            </a:pPr>
            <a:r>
              <a:rPr lang="en-US" altLang="zh-CN" sz="154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47699">
              <a:lnSpc>
                <a:spcPts val="214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143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9525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9525 h 133350"/>
              <a:gd name="connsiteX4" fmla="*/ 10286 w 1590675"/>
              <a:gd name="connsiteY4" fmla="*/ 952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9525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08279 h 704850"/>
              <a:gd name="connsiteX2" fmla="*/ 1594867 w 1590675"/>
              <a:gd name="connsiteY2" fmla="*/ 708279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08279"/>
                </a:lnTo>
                <a:lnTo>
                  <a:pt x="1594867" y="708279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8181975" y="485775"/>
            <a:ext cx="133350" cy="161925"/>
          </a:xfrm>
          <a:custGeom>
            <a:avLst/>
            <a:gdLst>
              <a:gd name="connsiteX0" fmla="*/ 17144 w 133350"/>
              <a:gd name="connsiteY0" fmla="*/ 165735 h 161925"/>
              <a:gd name="connsiteX1" fmla="*/ 17144 w 133350"/>
              <a:gd name="connsiteY1" fmla="*/ 134493 h 161925"/>
              <a:gd name="connsiteX2" fmla="*/ 20192 w 133350"/>
              <a:gd name="connsiteY2" fmla="*/ 135255 h 161925"/>
              <a:gd name="connsiteX3" fmla="*/ 88772 w 133350"/>
              <a:gd name="connsiteY3" fmla="*/ 136779 h 161925"/>
              <a:gd name="connsiteX4" fmla="*/ 89534 w 133350"/>
              <a:gd name="connsiteY4" fmla="*/ 136779 h 161925"/>
              <a:gd name="connsiteX5" fmla="*/ 89534 w 133350"/>
              <a:gd name="connsiteY5" fmla="*/ 136016 h 161925"/>
              <a:gd name="connsiteX6" fmla="*/ 91058 w 133350"/>
              <a:gd name="connsiteY6" fmla="*/ 134493 h 161925"/>
              <a:gd name="connsiteX7" fmla="*/ 91058 w 133350"/>
              <a:gd name="connsiteY7" fmla="*/ 133730 h 161925"/>
              <a:gd name="connsiteX8" fmla="*/ 92582 w 133350"/>
              <a:gd name="connsiteY8" fmla="*/ 126872 h 161925"/>
              <a:gd name="connsiteX9" fmla="*/ 92582 w 133350"/>
              <a:gd name="connsiteY9" fmla="*/ 125349 h 161925"/>
              <a:gd name="connsiteX10" fmla="*/ 91820 w 133350"/>
              <a:gd name="connsiteY10" fmla="*/ 123825 h 161925"/>
              <a:gd name="connsiteX11" fmla="*/ 91820 w 133350"/>
              <a:gd name="connsiteY11" fmla="*/ 123063 h 161925"/>
              <a:gd name="connsiteX12" fmla="*/ 91058 w 133350"/>
              <a:gd name="connsiteY12" fmla="*/ 121539 h 161925"/>
              <a:gd name="connsiteX13" fmla="*/ 90296 w 133350"/>
              <a:gd name="connsiteY13" fmla="*/ 120777 h 161925"/>
              <a:gd name="connsiteX14" fmla="*/ 89534 w 133350"/>
              <a:gd name="connsiteY14" fmla="*/ 119252 h 161925"/>
              <a:gd name="connsiteX15" fmla="*/ 88772 w 133350"/>
              <a:gd name="connsiteY15" fmla="*/ 118491 h 161925"/>
              <a:gd name="connsiteX16" fmla="*/ 87248 w 133350"/>
              <a:gd name="connsiteY16" fmla="*/ 117729 h 161925"/>
              <a:gd name="connsiteX17" fmla="*/ 85725 w 133350"/>
              <a:gd name="connsiteY17" fmla="*/ 116205 h 161925"/>
              <a:gd name="connsiteX18" fmla="*/ 83439 w 133350"/>
              <a:gd name="connsiteY18" fmla="*/ 115443 h 161925"/>
              <a:gd name="connsiteX19" fmla="*/ 81152 w 133350"/>
              <a:gd name="connsiteY19" fmla="*/ 113919 h 161925"/>
              <a:gd name="connsiteX20" fmla="*/ 75057 w 133350"/>
              <a:gd name="connsiteY20" fmla="*/ 110870 h 161925"/>
              <a:gd name="connsiteX21" fmla="*/ 71246 w 133350"/>
              <a:gd name="connsiteY21" fmla="*/ 109347 h 161925"/>
              <a:gd name="connsiteX22" fmla="*/ 33908 w 133350"/>
              <a:gd name="connsiteY22" fmla="*/ 91059 h 161925"/>
              <a:gd name="connsiteX23" fmla="*/ 31622 w 133350"/>
              <a:gd name="connsiteY23" fmla="*/ 90297 h 161925"/>
              <a:gd name="connsiteX24" fmla="*/ 30098 w 133350"/>
              <a:gd name="connsiteY24" fmla="*/ 88772 h 161925"/>
              <a:gd name="connsiteX25" fmla="*/ 28575 w 133350"/>
              <a:gd name="connsiteY25" fmla="*/ 88011 h 161925"/>
              <a:gd name="connsiteX26" fmla="*/ 27051 w 133350"/>
              <a:gd name="connsiteY26" fmla="*/ 86487 h 161925"/>
              <a:gd name="connsiteX27" fmla="*/ 26289 w 133350"/>
              <a:gd name="connsiteY27" fmla="*/ 84963 h 161925"/>
              <a:gd name="connsiteX28" fmla="*/ 24764 w 133350"/>
              <a:gd name="connsiteY28" fmla="*/ 83439 h 161925"/>
              <a:gd name="connsiteX29" fmla="*/ 23241 w 133350"/>
              <a:gd name="connsiteY29" fmla="*/ 82677 h 161925"/>
              <a:gd name="connsiteX30" fmla="*/ 21716 w 133350"/>
              <a:gd name="connsiteY30" fmla="*/ 80391 h 161925"/>
              <a:gd name="connsiteX31" fmla="*/ 20192 w 133350"/>
              <a:gd name="connsiteY31" fmla="*/ 78866 h 161925"/>
              <a:gd name="connsiteX32" fmla="*/ 18668 w 133350"/>
              <a:gd name="connsiteY32" fmla="*/ 75819 h 161925"/>
              <a:gd name="connsiteX33" fmla="*/ 17907 w 133350"/>
              <a:gd name="connsiteY33" fmla="*/ 73533 h 161925"/>
              <a:gd name="connsiteX34" fmla="*/ 16382 w 133350"/>
              <a:gd name="connsiteY34" fmla="*/ 72009 h 161925"/>
              <a:gd name="connsiteX35" fmla="*/ 15620 w 133350"/>
              <a:gd name="connsiteY35" fmla="*/ 69722 h 161925"/>
              <a:gd name="connsiteX36" fmla="*/ 15620 w 133350"/>
              <a:gd name="connsiteY36" fmla="*/ 68199 h 161925"/>
              <a:gd name="connsiteX37" fmla="*/ 27051 w 133350"/>
              <a:gd name="connsiteY37" fmla="*/ 22479 h 161925"/>
              <a:gd name="connsiteX38" fmla="*/ 31622 w 133350"/>
              <a:gd name="connsiteY38" fmla="*/ 19430 h 161925"/>
              <a:gd name="connsiteX39" fmla="*/ 102489 w 133350"/>
              <a:gd name="connsiteY39" fmla="*/ 9525 h 161925"/>
              <a:gd name="connsiteX40" fmla="*/ 109346 w 133350"/>
              <a:gd name="connsiteY40" fmla="*/ 10287 h 161925"/>
              <a:gd name="connsiteX41" fmla="*/ 116205 w 133350"/>
              <a:gd name="connsiteY41" fmla="*/ 11811 h 161925"/>
              <a:gd name="connsiteX42" fmla="*/ 123063 w 133350"/>
              <a:gd name="connsiteY42" fmla="*/ 12572 h 161925"/>
              <a:gd name="connsiteX43" fmla="*/ 123063 w 133350"/>
              <a:gd name="connsiteY43" fmla="*/ 43052 h 161925"/>
              <a:gd name="connsiteX44" fmla="*/ 120777 w 133350"/>
              <a:gd name="connsiteY44" fmla="*/ 41529 h 161925"/>
              <a:gd name="connsiteX45" fmla="*/ 117729 w 133350"/>
              <a:gd name="connsiteY45" fmla="*/ 40766 h 161925"/>
              <a:gd name="connsiteX46" fmla="*/ 89534 w 133350"/>
              <a:gd name="connsiteY46" fmla="*/ 34670 h 161925"/>
              <a:gd name="connsiteX47" fmla="*/ 87248 w 133350"/>
              <a:gd name="connsiteY47" fmla="*/ 34670 h 161925"/>
              <a:gd name="connsiteX48" fmla="*/ 84963 w 133350"/>
              <a:gd name="connsiteY48" fmla="*/ 33909 h 161925"/>
              <a:gd name="connsiteX49" fmla="*/ 59816 w 133350"/>
              <a:gd name="connsiteY49" fmla="*/ 39243 h 161925"/>
              <a:gd name="connsiteX50" fmla="*/ 59055 w 133350"/>
              <a:gd name="connsiteY50" fmla="*/ 40005 h 161925"/>
              <a:gd name="connsiteX51" fmla="*/ 58292 w 133350"/>
              <a:gd name="connsiteY51" fmla="*/ 41529 h 161925"/>
              <a:gd name="connsiteX52" fmla="*/ 57530 w 133350"/>
              <a:gd name="connsiteY52" fmla="*/ 41529 h 161925"/>
              <a:gd name="connsiteX53" fmla="*/ 56768 w 133350"/>
              <a:gd name="connsiteY53" fmla="*/ 42291 h 161925"/>
              <a:gd name="connsiteX54" fmla="*/ 56768 w 133350"/>
              <a:gd name="connsiteY54" fmla="*/ 43814 h 161925"/>
              <a:gd name="connsiteX55" fmla="*/ 56007 w 133350"/>
              <a:gd name="connsiteY55" fmla="*/ 44577 h 161925"/>
              <a:gd name="connsiteX56" fmla="*/ 56007 w 133350"/>
              <a:gd name="connsiteY56" fmla="*/ 45338 h 161925"/>
              <a:gd name="connsiteX57" fmla="*/ 55244 w 133350"/>
              <a:gd name="connsiteY57" fmla="*/ 46101 h 161925"/>
              <a:gd name="connsiteX58" fmla="*/ 55244 w 133350"/>
              <a:gd name="connsiteY58" fmla="*/ 49911 h 161925"/>
              <a:gd name="connsiteX59" fmla="*/ 56007 w 133350"/>
              <a:gd name="connsiteY59" fmla="*/ 51435 h 161925"/>
              <a:gd name="connsiteX60" fmla="*/ 56007 w 133350"/>
              <a:gd name="connsiteY60" fmla="*/ 52959 h 161925"/>
              <a:gd name="connsiteX61" fmla="*/ 56768 w 133350"/>
              <a:gd name="connsiteY61" fmla="*/ 53720 h 161925"/>
              <a:gd name="connsiteX62" fmla="*/ 57530 w 133350"/>
              <a:gd name="connsiteY62" fmla="*/ 55245 h 161925"/>
              <a:gd name="connsiteX63" fmla="*/ 58292 w 133350"/>
              <a:gd name="connsiteY63" fmla="*/ 56007 h 161925"/>
              <a:gd name="connsiteX64" fmla="*/ 59816 w 133350"/>
              <a:gd name="connsiteY64" fmla="*/ 56769 h 161925"/>
              <a:gd name="connsiteX65" fmla="*/ 60579 w 133350"/>
              <a:gd name="connsiteY65" fmla="*/ 57530 h 161925"/>
              <a:gd name="connsiteX66" fmla="*/ 62102 w 133350"/>
              <a:gd name="connsiteY66" fmla="*/ 58293 h 161925"/>
              <a:gd name="connsiteX67" fmla="*/ 64389 w 133350"/>
              <a:gd name="connsiteY67" fmla="*/ 59816 h 161925"/>
              <a:gd name="connsiteX68" fmla="*/ 66675 w 133350"/>
              <a:gd name="connsiteY68" fmla="*/ 60579 h 161925"/>
              <a:gd name="connsiteX69" fmla="*/ 68960 w 133350"/>
              <a:gd name="connsiteY69" fmla="*/ 62102 h 161925"/>
              <a:gd name="connsiteX70" fmla="*/ 76580 w 133350"/>
              <a:gd name="connsiteY70" fmla="*/ 65151 h 161925"/>
              <a:gd name="connsiteX71" fmla="*/ 80391 w 133350"/>
              <a:gd name="connsiteY71" fmla="*/ 67437 h 161925"/>
              <a:gd name="connsiteX72" fmla="*/ 85725 w 133350"/>
              <a:gd name="connsiteY72" fmla="*/ 69722 h 161925"/>
              <a:gd name="connsiteX73" fmla="*/ 117729 w 133350"/>
              <a:gd name="connsiteY73" fmla="*/ 87249 h 161925"/>
              <a:gd name="connsiteX74" fmla="*/ 120014 w 133350"/>
              <a:gd name="connsiteY74" fmla="*/ 88772 h 161925"/>
              <a:gd name="connsiteX75" fmla="*/ 121539 w 133350"/>
              <a:gd name="connsiteY75" fmla="*/ 89535 h 161925"/>
              <a:gd name="connsiteX76" fmla="*/ 123063 w 133350"/>
              <a:gd name="connsiteY76" fmla="*/ 91059 h 161925"/>
              <a:gd name="connsiteX77" fmla="*/ 123825 w 133350"/>
              <a:gd name="connsiteY77" fmla="*/ 91820 h 161925"/>
              <a:gd name="connsiteX78" fmla="*/ 128396 w 133350"/>
              <a:gd name="connsiteY78" fmla="*/ 96393 h 161925"/>
              <a:gd name="connsiteX79" fmla="*/ 129158 w 133350"/>
              <a:gd name="connsiteY79" fmla="*/ 97917 h 161925"/>
              <a:gd name="connsiteX80" fmla="*/ 129920 w 133350"/>
              <a:gd name="connsiteY80" fmla="*/ 100202 h 161925"/>
              <a:gd name="connsiteX81" fmla="*/ 131444 w 133350"/>
              <a:gd name="connsiteY81" fmla="*/ 101727 h 161925"/>
              <a:gd name="connsiteX82" fmla="*/ 132968 w 133350"/>
              <a:gd name="connsiteY82" fmla="*/ 104775 h 161925"/>
              <a:gd name="connsiteX83" fmla="*/ 133730 w 133350"/>
              <a:gd name="connsiteY83" fmla="*/ 107061 h 161925"/>
              <a:gd name="connsiteX84" fmla="*/ 133730 w 133350"/>
              <a:gd name="connsiteY84" fmla="*/ 108585 h 161925"/>
              <a:gd name="connsiteX85" fmla="*/ 35432 w 133350"/>
              <a:gd name="connsiteY85" fmla="*/ 169545 h 161925"/>
              <a:gd name="connsiteX86" fmla="*/ 29336 w 133350"/>
              <a:gd name="connsiteY86" fmla="*/ 168783 h 161925"/>
              <a:gd name="connsiteX87" fmla="*/ 23241 w 133350"/>
              <a:gd name="connsiteY87" fmla="*/ 167259 h 161925"/>
              <a:gd name="connsiteX88" fmla="*/ 17144 w 133350"/>
              <a:gd name="connsiteY88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33350" h="161925">
                <a:moveTo>
                  <a:pt x="17144" y="165735"/>
                </a:moveTo>
                <a:lnTo>
                  <a:pt x="17144" y="134493"/>
                </a:lnTo>
                <a:lnTo>
                  <a:pt x="20192" y="135255"/>
                </a:lnTo>
                <a:cubicBezTo>
                  <a:pt x="34848" y="141109"/>
                  <a:pt x="76644" y="148704"/>
                  <a:pt x="88772" y="136779"/>
                </a:cubicBezTo>
                <a:lnTo>
                  <a:pt x="89534" y="136779"/>
                </a:lnTo>
                <a:lnTo>
                  <a:pt x="89534" y="136016"/>
                </a:lnTo>
                <a:lnTo>
                  <a:pt x="91058" y="134493"/>
                </a:lnTo>
                <a:lnTo>
                  <a:pt x="91058" y="133730"/>
                </a:lnTo>
                <a:cubicBezTo>
                  <a:pt x="93447" y="130492"/>
                  <a:pt x="92341" y="130860"/>
                  <a:pt x="92582" y="126872"/>
                </a:cubicBezTo>
                <a:lnTo>
                  <a:pt x="92582" y="125349"/>
                </a:lnTo>
                <a:lnTo>
                  <a:pt x="91820" y="123825"/>
                </a:lnTo>
                <a:lnTo>
                  <a:pt x="91820" y="123063"/>
                </a:lnTo>
                <a:lnTo>
                  <a:pt x="91058" y="121539"/>
                </a:lnTo>
                <a:lnTo>
                  <a:pt x="90296" y="120777"/>
                </a:lnTo>
                <a:lnTo>
                  <a:pt x="89534" y="119252"/>
                </a:lnTo>
                <a:lnTo>
                  <a:pt x="88772" y="118491"/>
                </a:lnTo>
                <a:lnTo>
                  <a:pt x="87248" y="117729"/>
                </a:lnTo>
                <a:lnTo>
                  <a:pt x="85725" y="116205"/>
                </a:lnTo>
                <a:lnTo>
                  <a:pt x="83439" y="115443"/>
                </a:lnTo>
                <a:lnTo>
                  <a:pt x="81152" y="113919"/>
                </a:lnTo>
                <a:lnTo>
                  <a:pt x="75057" y="110870"/>
                </a:lnTo>
                <a:lnTo>
                  <a:pt x="71246" y="109347"/>
                </a:lnTo>
                <a:cubicBezTo>
                  <a:pt x="58877" y="103162"/>
                  <a:pt x="45198" y="99225"/>
                  <a:pt x="33908" y="91059"/>
                </a:cubicBezTo>
                <a:lnTo>
                  <a:pt x="31622" y="90297"/>
                </a:lnTo>
                <a:lnTo>
                  <a:pt x="30098" y="88772"/>
                </a:lnTo>
                <a:lnTo>
                  <a:pt x="28575" y="88011"/>
                </a:lnTo>
                <a:lnTo>
                  <a:pt x="27051" y="86487"/>
                </a:lnTo>
                <a:lnTo>
                  <a:pt x="26289" y="84963"/>
                </a:lnTo>
                <a:lnTo>
                  <a:pt x="24764" y="83439"/>
                </a:lnTo>
                <a:lnTo>
                  <a:pt x="23241" y="82677"/>
                </a:lnTo>
                <a:lnTo>
                  <a:pt x="21716" y="80391"/>
                </a:lnTo>
                <a:lnTo>
                  <a:pt x="20192" y="78866"/>
                </a:lnTo>
                <a:lnTo>
                  <a:pt x="18668" y="75819"/>
                </a:lnTo>
                <a:lnTo>
                  <a:pt x="17907" y="73533"/>
                </a:lnTo>
                <a:lnTo>
                  <a:pt x="16382" y="72009"/>
                </a:lnTo>
                <a:lnTo>
                  <a:pt x="15620" y="69722"/>
                </a:lnTo>
                <a:lnTo>
                  <a:pt x="15620" y="68199"/>
                </a:lnTo>
                <a:cubicBezTo>
                  <a:pt x="11112" y="52374"/>
                  <a:pt x="14807" y="34036"/>
                  <a:pt x="27051" y="22479"/>
                </a:cubicBezTo>
                <a:lnTo>
                  <a:pt x="31622" y="19430"/>
                </a:lnTo>
                <a:cubicBezTo>
                  <a:pt x="50774" y="5473"/>
                  <a:pt x="80035" y="5321"/>
                  <a:pt x="102489" y="9525"/>
                </a:cubicBezTo>
                <a:lnTo>
                  <a:pt x="109346" y="10287"/>
                </a:lnTo>
                <a:lnTo>
                  <a:pt x="116205" y="11811"/>
                </a:lnTo>
                <a:lnTo>
                  <a:pt x="123063" y="12572"/>
                </a:lnTo>
                <a:lnTo>
                  <a:pt x="123063" y="43052"/>
                </a:lnTo>
                <a:lnTo>
                  <a:pt x="120777" y="41529"/>
                </a:lnTo>
                <a:lnTo>
                  <a:pt x="117729" y="40766"/>
                </a:lnTo>
                <a:cubicBezTo>
                  <a:pt x="108419" y="38315"/>
                  <a:pt x="99262" y="34353"/>
                  <a:pt x="89534" y="34670"/>
                </a:cubicBezTo>
                <a:lnTo>
                  <a:pt x="87248" y="34670"/>
                </a:lnTo>
                <a:lnTo>
                  <a:pt x="84963" y="33909"/>
                </a:lnTo>
                <a:cubicBezTo>
                  <a:pt x="78066" y="33985"/>
                  <a:pt x="65074" y="34810"/>
                  <a:pt x="59816" y="39243"/>
                </a:cubicBezTo>
                <a:lnTo>
                  <a:pt x="59055" y="40005"/>
                </a:lnTo>
                <a:lnTo>
                  <a:pt x="58292" y="41529"/>
                </a:lnTo>
                <a:lnTo>
                  <a:pt x="57530" y="41529"/>
                </a:lnTo>
                <a:lnTo>
                  <a:pt x="56768" y="42291"/>
                </a:lnTo>
                <a:lnTo>
                  <a:pt x="56768" y="43814"/>
                </a:lnTo>
                <a:lnTo>
                  <a:pt x="56007" y="44577"/>
                </a:lnTo>
                <a:lnTo>
                  <a:pt x="56007" y="45338"/>
                </a:lnTo>
                <a:lnTo>
                  <a:pt x="55244" y="46101"/>
                </a:lnTo>
                <a:lnTo>
                  <a:pt x="55244" y="49911"/>
                </a:lnTo>
                <a:lnTo>
                  <a:pt x="56007" y="51435"/>
                </a:lnTo>
                <a:lnTo>
                  <a:pt x="56007" y="52959"/>
                </a:lnTo>
                <a:lnTo>
                  <a:pt x="56768" y="53720"/>
                </a:lnTo>
                <a:lnTo>
                  <a:pt x="57530" y="55245"/>
                </a:lnTo>
                <a:lnTo>
                  <a:pt x="58292" y="56007"/>
                </a:lnTo>
                <a:lnTo>
                  <a:pt x="59816" y="56769"/>
                </a:lnTo>
                <a:lnTo>
                  <a:pt x="60579" y="57530"/>
                </a:lnTo>
                <a:lnTo>
                  <a:pt x="62102" y="58293"/>
                </a:lnTo>
                <a:lnTo>
                  <a:pt x="64389" y="59816"/>
                </a:lnTo>
                <a:lnTo>
                  <a:pt x="66675" y="60579"/>
                </a:lnTo>
                <a:lnTo>
                  <a:pt x="68960" y="62102"/>
                </a:lnTo>
                <a:lnTo>
                  <a:pt x="76580" y="65151"/>
                </a:lnTo>
                <a:lnTo>
                  <a:pt x="80391" y="67437"/>
                </a:lnTo>
                <a:lnTo>
                  <a:pt x="85725" y="69722"/>
                </a:lnTo>
                <a:cubicBezTo>
                  <a:pt x="94907" y="73952"/>
                  <a:pt x="110019" y="80543"/>
                  <a:pt x="117729" y="87249"/>
                </a:cubicBezTo>
                <a:lnTo>
                  <a:pt x="120014" y="88772"/>
                </a:lnTo>
                <a:lnTo>
                  <a:pt x="121539" y="89535"/>
                </a:lnTo>
                <a:lnTo>
                  <a:pt x="123063" y="91059"/>
                </a:lnTo>
                <a:lnTo>
                  <a:pt x="123825" y="91820"/>
                </a:lnTo>
                <a:lnTo>
                  <a:pt x="128396" y="96393"/>
                </a:lnTo>
                <a:lnTo>
                  <a:pt x="129158" y="97917"/>
                </a:lnTo>
                <a:lnTo>
                  <a:pt x="129920" y="100202"/>
                </a:lnTo>
                <a:lnTo>
                  <a:pt x="131444" y="101727"/>
                </a:lnTo>
                <a:lnTo>
                  <a:pt x="132968" y="104775"/>
                </a:lnTo>
                <a:lnTo>
                  <a:pt x="133730" y="107061"/>
                </a:lnTo>
                <a:lnTo>
                  <a:pt x="133730" y="108585"/>
                </a:lnTo>
                <a:cubicBezTo>
                  <a:pt x="147192" y="167297"/>
                  <a:pt x="79261" y="178003"/>
                  <a:pt x="35432" y="169545"/>
                </a:cubicBezTo>
                <a:lnTo>
                  <a:pt x="29336" y="168783"/>
                </a:lnTo>
                <a:lnTo>
                  <a:pt x="23241" y="167259"/>
                </a:lnTo>
                <a:lnTo>
                  <a:pt x="17144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8324850" y="485775"/>
            <a:ext cx="57150" cy="161925"/>
          </a:xfrm>
          <a:custGeom>
            <a:avLst/>
            <a:gdLst>
              <a:gd name="connsiteX0" fmla="*/ 17526 w 57150"/>
              <a:gd name="connsiteY0" fmla="*/ 168783 h 161925"/>
              <a:gd name="connsiteX1" fmla="*/ 17526 w 57150"/>
              <a:gd name="connsiteY1" fmla="*/ 9525 h 161925"/>
              <a:gd name="connsiteX2" fmla="*/ 40386 w 57150"/>
              <a:gd name="connsiteY2" fmla="*/ 17145 h 161925"/>
              <a:gd name="connsiteX3" fmla="*/ 62483 w 57150"/>
              <a:gd name="connsiteY3" fmla="*/ 9525 h 161925"/>
              <a:gd name="connsiteX4" fmla="*/ 62483 w 57150"/>
              <a:gd name="connsiteY4" fmla="*/ 168783 h 161925"/>
              <a:gd name="connsiteX5" fmla="*/ 17526 w 57150"/>
              <a:gd name="connsiteY5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7526" y="168783"/>
                </a:moveTo>
                <a:lnTo>
                  <a:pt x="17526" y="9525"/>
                </a:lnTo>
                <a:lnTo>
                  <a:pt x="40386" y="17145"/>
                </a:lnTo>
                <a:lnTo>
                  <a:pt x="62483" y="9525"/>
                </a:lnTo>
                <a:lnTo>
                  <a:pt x="62483" y="168783"/>
                </a:lnTo>
                <a:lnTo>
                  <a:pt x="1752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8410575" y="485775"/>
            <a:ext cx="123825" cy="161925"/>
          </a:xfrm>
          <a:custGeom>
            <a:avLst/>
            <a:gdLst>
              <a:gd name="connsiteX0" fmla="*/ 17144 w 123825"/>
              <a:gd name="connsiteY0" fmla="*/ 168783 h 161925"/>
              <a:gd name="connsiteX1" fmla="*/ 17144 w 123825"/>
              <a:gd name="connsiteY1" fmla="*/ 9525 h 161925"/>
              <a:gd name="connsiteX2" fmla="*/ 130682 w 123825"/>
              <a:gd name="connsiteY2" fmla="*/ 9525 h 161925"/>
              <a:gd name="connsiteX3" fmla="*/ 130682 w 123825"/>
              <a:gd name="connsiteY3" fmla="*/ 38480 h 161925"/>
              <a:gd name="connsiteX4" fmla="*/ 59816 w 123825"/>
              <a:gd name="connsiteY4" fmla="*/ 38480 h 161925"/>
              <a:gd name="connsiteX5" fmla="*/ 59816 w 123825"/>
              <a:gd name="connsiteY5" fmla="*/ 74295 h 161925"/>
              <a:gd name="connsiteX6" fmla="*/ 121539 w 123825"/>
              <a:gd name="connsiteY6" fmla="*/ 74295 h 161925"/>
              <a:gd name="connsiteX7" fmla="*/ 121539 w 123825"/>
              <a:gd name="connsiteY7" fmla="*/ 100202 h 161925"/>
              <a:gd name="connsiteX8" fmla="*/ 59816 w 123825"/>
              <a:gd name="connsiteY8" fmla="*/ 100202 h 161925"/>
              <a:gd name="connsiteX9" fmla="*/ 59816 w 123825"/>
              <a:gd name="connsiteY9" fmla="*/ 138303 h 161925"/>
              <a:gd name="connsiteX10" fmla="*/ 132968 w 123825"/>
              <a:gd name="connsiteY10" fmla="*/ 138303 h 161925"/>
              <a:gd name="connsiteX11" fmla="*/ 132968 w 123825"/>
              <a:gd name="connsiteY11" fmla="*/ 168783 h 161925"/>
              <a:gd name="connsiteX12" fmla="*/ 17144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7144" y="168783"/>
                </a:moveTo>
                <a:lnTo>
                  <a:pt x="17144" y="9525"/>
                </a:lnTo>
                <a:lnTo>
                  <a:pt x="130682" y="9525"/>
                </a:lnTo>
                <a:lnTo>
                  <a:pt x="130682" y="38480"/>
                </a:lnTo>
                <a:lnTo>
                  <a:pt x="59816" y="38480"/>
                </a:lnTo>
                <a:lnTo>
                  <a:pt x="59816" y="74295"/>
                </a:lnTo>
                <a:lnTo>
                  <a:pt x="121539" y="74295"/>
                </a:lnTo>
                <a:lnTo>
                  <a:pt x="121539" y="100202"/>
                </a:lnTo>
                <a:lnTo>
                  <a:pt x="59816" y="100202"/>
                </a:lnTo>
                <a:lnTo>
                  <a:pt x="59816" y="138303"/>
                </a:lnTo>
                <a:lnTo>
                  <a:pt x="132968" y="138303"/>
                </a:lnTo>
                <a:lnTo>
                  <a:pt x="132968" y="168783"/>
                </a:lnTo>
                <a:lnTo>
                  <a:pt x="17144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8562975" y="485775"/>
            <a:ext cx="200025" cy="161925"/>
          </a:xfrm>
          <a:custGeom>
            <a:avLst/>
            <a:gdLst>
              <a:gd name="connsiteX0" fmla="*/ 9525 w 200025"/>
              <a:gd name="connsiteY0" fmla="*/ 168783 h 161925"/>
              <a:gd name="connsiteX1" fmla="*/ 9525 w 200025"/>
              <a:gd name="connsiteY1" fmla="*/ 9525 h 161925"/>
              <a:gd name="connsiteX2" fmla="*/ 66675 w 200025"/>
              <a:gd name="connsiteY2" fmla="*/ 9525 h 161925"/>
              <a:gd name="connsiteX3" fmla="*/ 107060 w 200025"/>
              <a:gd name="connsiteY3" fmla="*/ 110870 h 161925"/>
              <a:gd name="connsiteX4" fmla="*/ 147446 w 200025"/>
              <a:gd name="connsiteY4" fmla="*/ 9525 h 161925"/>
              <a:gd name="connsiteX5" fmla="*/ 202310 w 200025"/>
              <a:gd name="connsiteY5" fmla="*/ 9525 h 161925"/>
              <a:gd name="connsiteX6" fmla="*/ 202310 w 200025"/>
              <a:gd name="connsiteY6" fmla="*/ 168783 h 161925"/>
              <a:gd name="connsiteX7" fmla="*/ 160401 w 200025"/>
              <a:gd name="connsiteY7" fmla="*/ 168783 h 161925"/>
              <a:gd name="connsiteX8" fmla="*/ 160401 w 200025"/>
              <a:gd name="connsiteY8" fmla="*/ 56007 h 161925"/>
              <a:gd name="connsiteX9" fmla="*/ 113919 w 200025"/>
              <a:gd name="connsiteY9" fmla="*/ 170307 h 161925"/>
              <a:gd name="connsiteX10" fmla="*/ 86486 w 200025"/>
              <a:gd name="connsiteY10" fmla="*/ 170307 h 161925"/>
              <a:gd name="connsiteX11" fmla="*/ 40767 w 200025"/>
              <a:gd name="connsiteY11" fmla="*/ 56007 h 161925"/>
              <a:gd name="connsiteX12" fmla="*/ 40767 w 200025"/>
              <a:gd name="connsiteY12" fmla="*/ 168783 h 161925"/>
              <a:gd name="connsiteX13" fmla="*/ 9525 w 200025"/>
              <a:gd name="connsiteY13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61925">
                <a:moveTo>
                  <a:pt x="9525" y="168783"/>
                </a:moveTo>
                <a:lnTo>
                  <a:pt x="9525" y="9525"/>
                </a:lnTo>
                <a:lnTo>
                  <a:pt x="66675" y="9525"/>
                </a:lnTo>
                <a:lnTo>
                  <a:pt x="107060" y="110870"/>
                </a:lnTo>
                <a:lnTo>
                  <a:pt x="147446" y="9525"/>
                </a:lnTo>
                <a:lnTo>
                  <a:pt x="202310" y="9525"/>
                </a:lnTo>
                <a:lnTo>
                  <a:pt x="202310" y="168783"/>
                </a:lnTo>
                <a:lnTo>
                  <a:pt x="160401" y="168783"/>
                </a:lnTo>
                <a:lnTo>
                  <a:pt x="160401" y="56007"/>
                </a:lnTo>
                <a:lnTo>
                  <a:pt x="113919" y="170307"/>
                </a:lnTo>
                <a:lnTo>
                  <a:pt x="86486" y="170307"/>
                </a:lnTo>
                <a:lnTo>
                  <a:pt x="40767" y="56007"/>
                </a:lnTo>
                <a:lnTo>
                  <a:pt x="40767" y="168783"/>
                </a:lnTo>
                <a:lnTo>
                  <a:pt x="9525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8791575" y="485775"/>
            <a:ext cx="123825" cy="161925"/>
          </a:xfrm>
          <a:custGeom>
            <a:avLst/>
            <a:gdLst>
              <a:gd name="connsiteX0" fmla="*/ 14096 w 123825"/>
              <a:gd name="connsiteY0" fmla="*/ 168783 h 161925"/>
              <a:gd name="connsiteX1" fmla="*/ 14096 w 123825"/>
              <a:gd name="connsiteY1" fmla="*/ 9525 h 161925"/>
              <a:gd name="connsiteX2" fmla="*/ 128396 w 123825"/>
              <a:gd name="connsiteY2" fmla="*/ 9525 h 161925"/>
              <a:gd name="connsiteX3" fmla="*/ 128396 w 123825"/>
              <a:gd name="connsiteY3" fmla="*/ 38480 h 161925"/>
              <a:gd name="connsiteX4" fmla="*/ 56768 w 123825"/>
              <a:gd name="connsiteY4" fmla="*/ 38480 h 161925"/>
              <a:gd name="connsiteX5" fmla="*/ 56768 w 123825"/>
              <a:gd name="connsiteY5" fmla="*/ 74295 h 161925"/>
              <a:gd name="connsiteX6" fmla="*/ 119252 w 123825"/>
              <a:gd name="connsiteY6" fmla="*/ 74295 h 161925"/>
              <a:gd name="connsiteX7" fmla="*/ 119252 w 123825"/>
              <a:gd name="connsiteY7" fmla="*/ 100202 h 161925"/>
              <a:gd name="connsiteX8" fmla="*/ 56768 w 123825"/>
              <a:gd name="connsiteY8" fmla="*/ 100202 h 161925"/>
              <a:gd name="connsiteX9" fmla="*/ 56768 w 123825"/>
              <a:gd name="connsiteY9" fmla="*/ 138303 h 161925"/>
              <a:gd name="connsiteX10" fmla="*/ 129920 w 123825"/>
              <a:gd name="connsiteY10" fmla="*/ 138303 h 161925"/>
              <a:gd name="connsiteX11" fmla="*/ 129920 w 123825"/>
              <a:gd name="connsiteY11" fmla="*/ 168783 h 161925"/>
              <a:gd name="connsiteX12" fmla="*/ 14096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096" y="168783"/>
                </a:moveTo>
                <a:lnTo>
                  <a:pt x="14096" y="9525"/>
                </a:lnTo>
                <a:lnTo>
                  <a:pt x="128396" y="9525"/>
                </a:lnTo>
                <a:lnTo>
                  <a:pt x="128396" y="38480"/>
                </a:lnTo>
                <a:lnTo>
                  <a:pt x="56768" y="38480"/>
                </a:lnTo>
                <a:lnTo>
                  <a:pt x="56768" y="74295"/>
                </a:lnTo>
                <a:lnTo>
                  <a:pt x="119252" y="74295"/>
                </a:lnTo>
                <a:lnTo>
                  <a:pt x="119252" y="100202"/>
                </a:lnTo>
                <a:lnTo>
                  <a:pt x="56768" y="100202"/>
                </a:lnTo>
                <a:lnTo>
                  <a:pt x="56768" y="138303"/>
                </a:lnTo>
                <a:lnTo>
                  <a:pt x="129920" y="138303"/>
                </a:lnTo>
                <a:lnTo>
                  <a:pt x="129920" y="168783"/>
                </a:lnTo>
                <a:lnTo>
                  <a:pt x="1409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8934450" y="485775"/>
            <a:ext cx="152400" cy="161925"/>
          </a:xfrm>
          <a:custGeom>
            <a:avLst/>
            <a:gdLst>
              <a:gd name="connsiteX0" fmla="*/ 16002 w 152400"/>
              <a:gd name="connsiteY0" fmla="*/ 168783 h 161925"/>
              <a:gd name="connsiteX1" fmla="*/ 16002 w 152400"/>
              <a:gd name="connsiteY1" fmla="*/ 9525 h 161925"/>
              <a:gd name="connsiteX2" fmla="*/ 67818 w 152400"/>
              <a:gd name="connsiteY2" fmla="*/ 9525 h 161925"/>
              <a:gd name="connsiteX3" fmla="*/ 121920 w 152400"/>
              <a:gd name="connsiteY3" fmla="*/ 116205 h 161925"/>
              <a:gd name="connsiteX4" fmla="*/ 121920 w 152400"/>
              <a:gd name="connsiteY4" fmla="*/ 9525 h 161925"/>
              <a:gd name="connsiteX5" fmla="*/ 153162 w 152400"/>
              <a:gd name="connsiteY5" fmla="*/ 9525 h 161925"/>
              <a:gd name="connsiteX6" fmla="*/ 153162 w 152400"/>
              <a:gd name="connsiteY6" fmla="*/ 168783 h 161925"/>
              <a:gd name="connsiteX7" fmla="*/ 103632 w 152400"/>
              <a:gd name="connsiteY7" fmla="*/ 168783 h 161925"/>
              <a:gd name="connsiteX8" fmla="*/ 47245 w 152400"/>
              <a:gd name="connsiteY8" fmla="*/ 60579 h 161925"/>
              <a:gd name="connsiteX9" fmla="*/ 47245 w 152400"/>
              <a:gd name="connsiteY9" fmla="*/ 168783 h 161925"/>
              <a:gd name="connsiteX10" fmla="*/ 16002 w 152400"/>
              <a:gd name="connsiteY10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002" y="168783"/>
                </a:moveTo>
                <a:lnTo>
                  <a:pt x="16002" y="9525"/>
                </a:lnTo>
                <a:lnTo>
                  <a:pt x="67818" y="9525"/>
                </a:lnTo>
                <a:lnTo>
                  <a:pt x="121920" y="116205"/>
                </a:lnTo>
                <a:lnTo>
                  <a:pt x="121920" y="9525"/>
                </a:lnTo>
                <a:lnTo>
                  <a:pt x="153162" y="9525"/>
                </a:lnTo>
                <a:lnTo>
                  <a:pt x="153162" y="168783"/>
                </a:lnTo>
                <a:lnTo>
                  <a:pt x="103632" y="168783"/>
                </a:lnTo>
                <a:lnTo>
                  <a:pt x="47245" y="60579"/>
                </a:lnTo>
                <a:lnTo>
                  <a:pt x="47245" y="168783"/>
                </a:lnTo>
                <a:lnTo>
                  <a:pt x="16002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9105900" y="485775"/>
            <a:ext cx="123825" cy="161925"/>
          </a:xfrm>
          <a:custGeom>
            <a:avLst/>
            <a:gdLst>
              <a:gd name="connsiteX0" fmla="*/ 13716 w 123825"/>
              <a:gd name="connsiteY0" fmla="*/ 165735 h 161925"/>
              <a:gd name="connsiteX1" fmla="*/ 13716 w 123825"/>
              <a:gd name="connsiteY1" fmla="*/ 134493 h 161925"/>
              <a:gd name="connsiteX2" fmla="*/ 16764 w 123825"/>
              <a:gd name="connsiteY2" fmla="*/ 135255 h 161925"/>
              <a:gd name="connsiteX3" fmla="*/ 19812 w 123825"/>
              <a:gd name="connsiteY3" fmla="*/ 136779 h 161925"/>
              <a:gd name="connsiteX4" fmla="*/ 22860 w 123825"/>
              <a:gd name="connsiteY4" fmla="*/ 137541 h 161925"/>
              <a:gd name="connsiteX5" fmla="*/ 26670 w 123825"/>
              <a:gd name="connsiteY5" fmla="*/ 138303 h 161925"/>
              <a:gd name="connsiteX6" fmla="*/ 60960 w 123825"/>
              <a:gd name="connsiteY6" fmla="*/ 142875 h 161925"/>
              <a:gd name="connsiteX7" fmla="*/ 70104 w 123825"/>
              <a:gd name="connsiteY7" fmla="*/ 142875 h 161925"/>
              <a:gd name="connsiteX8" fmla="*/ 76200 w 123825"/>
              <a:gd name="connsiteY8" fmla="*/ 141351 h 161925"/>
              <a:gd name="connsiteX9" fmla="*/ 78486 w 123825"/>
              <a:gd name="connsiteY9" fmla="*/ 140589 h 161925"/>
              <a:gd name="connsiteX10" fmla="*/ 80010 w 123825"/>
              <a:gd name="connsiteY10" fmla="*/ 140589 h 161925"/>
              <a:gd name="connsiteX11" fmla="*/ 82296 w 123825"/>
              <a:gd name="connsiteY11" fmla="*/ 139064 h 161925"/>
              <a:gd name="connsiteX12" fmla="*/ 83058 w 123825"/>
              <a:gd name="connsiteY12" fmla="*/ 139064 h 161925"/>
              <a:gd name="connsiteX13" fmla="*/ 85345 w 123825"/>
              <a:gd name="connsiteY13" fmla="*/ 136779 h 161925"/>
              <a:gd name="connsiteX14" fmla="*/ 86106 w 123825"/>
              <a:gd name="connsiteY14" fmla="*/ 136779 h 161925"/>
              <a:gd name="connsiteX15" fmla="*/ 86868 w 123825"/>
              <a:gd name="connsiteY15" fmla="*/ 136016 h 161925"/>
              <a:gd name="connsiteX16" fmla="*/ 86868 w 123825"/>
              <a:gd name="connsiteY16" fmla="*/ 135255 h 161925"/>
              <a:gd name="connsiteX17" fmla="*/ 87630 w 123825"/>
              <a:gd name="connsiteY17" fmla="*/ 134493 h 161925"/>
              <a:gd name="connsiteX18" fmla="*/ 87630 w 123825"/>
              <a:gd name="connsiteY18" fmla="*/ 133730 h 161925"/>
              <a:gd name="connsiteX19" fmla="*/ 88393 w 123825"/>
              <a:gd name="connsiteY19" fmla="*/ 132969 h 161925"/>
              <a:gd name="connsiteX20" fmla="*/ 88393 w 123825"/>
              <a:gd name="connsiteY20" fmla="*/ 132207 h 161925"/>
              <a:gd name="connsiteX21" fmla="*/ 89154 w 123825"/>
              <a:gd name="connsiteY21" fmla="*/ 131445 h 161925"/>
              <a:gd name="connsiteX22" fmla="*/ 89154 w 123825"/>
              <a:gd name="connsiteY22" fmla="*/ 125349 h 161925"/>
              <a:gd name="connsiteX23" fmla="*/ 88393 w 123825"/>
              <a:gd name="connsiteY23" fmla="*/ 123825 h 161925"/>
              <a:gd name="connsiteX24" fmla="*/ 88393 w 123825"/>
              <a:gd name="connsiteY24" fmla="*/ 123063 h 161925"/>
              <a:gd name="connsiteX25" fmla="*/ 87630 w 123825"/>
              <a:gd name="connsiteY25" fmla="*/ 121539 h 161925"/>
              <a:gd name="connsiteX26" fmla="*/ 86868 w 123825"/>
              <a:gd name="connsiteY26" fmla="*/ 120777 h 161925"/>
              <a:gd name="connsiteX27" fmla="*/ 86106 w 123825"/>
              <a:gd name="connsiteY27" fmla="*/ 119252 h 161925"/>
              <a:gd name="connsiteX28" fmla="*/ 85345 w 123825"/>
              <a:gd name="connsiteY28" fmla="*/ 118491 h 161925"/>
              <a:gd name="connsiteX29" fmla="*/ 43434 w 123825"/>
              <a:gd name="connsiteY29" fmla="*/ 97917 h 161925"/>
              <a:gd name="connsiteX30" fmla="*/ 40386 w 123825"/>
              <a:gd name="connsiteY30" fmla="*/ 97155 h 161925"/>
              <a:gd name="connsiteX31" fmla="*/ 37338 w 123825"/>
              <a:gd name="connsiteY31" fmla="*/ 95630 h 161925"/>
              <a:gd name="connsiteX32" fmla="*/ 35052 w 123825"/>
              <a:gd name="connsiteY32" fmla="*/ 94107 h 161925"/>
              <a:gd name="connsiteX33" fmla="*/ 32766 w 123825"/>
              <a:gd name="connsiteY33" fmla="*/ 92583 h 161925"/>
              <a:gd name="connsiteX34" fmla="*/ 30480 w 123825"/>
              <a:gd name="connsiteY34" fmla="*/ 91820 h 161925"/>
              <a:gd name="connsiteX35" fmla="*/ 28956 w 123825"/>
              <a:gd name="connsiteY35" fmla="*/ 90297 h 161925"/>
              <a:gd name="connsiteX36" fmla="*/ 26670 w 123825"/>
              <a:gd name="connsiteY36" fmla="*/ 88772 h 161925"/>
              <a:gd name="connsiteX37" fmla="*/ 25146 w 123825"/>
              <a:gd name="connsiteY37" fmla="*/ 88011 h 161925"/>
              <a:gd name="connsiteX38" fmla="*/ 23622 w 123825"/>
              <a:gd name="connsiteY38" fmla="*/ 86487 h 161925"/>
              <a:gd name="connsiteX39" fmla="*/ 22860 w 123825"/>
              <a:gd name="connsiteY39" fmla="*/ 84963 h 161925"/>
              <a:gd name="connsiteX40" fmla="*/ 21336 w 123825"/>
              <a:gd name="connsiteY40" fmla="*/ 83439 h 161925"/>
              <a:gd name="connsiteX41" fmla="*/ 19812 w 123825"/>
              <a:gd name="connsiteY41" fmla="*/ 82677 h 161925"/>
              <a:gd name="connsiteX42" fmla="*/ 18288 w 123825"/>
              <a:gd name="connsiteY42" fmla="*/ 80391 h 161925"/>
              <a:gd name="connsiteX43" fmla="*/ 17526 w 123825"/>
              <a:gd name="connsiteY43" fmla="*/ 78866 h 161925"/>
              <a:gd name="connsiteX44" fmla="*/ 16002 w 123825"/>
              <a:gd name="connsiteY44" fmla="*/ 77343 h 161925"/>
              <a:gd name="connsiteX45" fmla="*/ 15240 w 123825"/>
              <a:gd name="connsiteY45" fmla="*/ 75819 h 161925"/>
              <a:gd name="connsiteX46" fmla="*/ 13716 w 123825"/>
              <a:gd name="connsiteY46" fmla="*/ 73533 h 161925"/>
              <a:gd name="connsiteX47" fmla="*/ 13716 w 123825"/>
              <a:gd name="connsiteY47" fmla="*/ 72009 h 161925"/>
              <a:gd name="connsiteX48" fmla="*/ 12193 w 123825"/>
              <a:gd name="connsiteY48" fmla="*/ 69722 h 161925"/>
              <a:gd name="connsiteX49" fmla="*/ 12193 w 123825"/>
              <a:gd name="connsiteY49" fmla="*/ 68199 h 161925"/>
              <a:gd name="connsiteX50" fmla="*/ 12954 w 123825"/>
              <a:gd name="connsiteY50" fmla="*/ 39243 h 161925"/>
              <a:gd name="connsiteX51" fmla="*/ 13716 w 123825"/>
              <a:gd name="connsiteY51" fmla="*/ 36957 h 161925"/>
              <a:gd name="connsiteX52" fmla="*/ 14478 w 123825"/>
              <a:gd name="connsiteY52" fmla="*/ 34670 h 161925"/>
              <a:gd name="connsiteX53" fmla="*/ 16002 w 123825"/>
              <a:gd name="connsiteY53" fmla="*/ 32385 h 161925"/>
              <a:gd name="connsiteX54" fmla="*/ 103632 w 123825"/>
              <a:gd name="connsiteY54" fmla="*/ 9525 h 161925"/>
              <a:gd name="connsiteX55" fmla="*/ 109728 w 123825"/>
              <a:gd name="connsiteY55" fmla="*/ 11048 h 161925"/>
              <a:gd name="connsiteX56" fmla="*/ 115823 w 123825"/>
              <a:gd name="connsiteY56" fmla="*/ 11811 h 161925"/>
              <a:gd name="connsiteX57" fmla="*/ 119634 w 123825"/>
              <a:gd name="connsiteY57" fmla="*/ 12572 h 161925"/>
              <a:gd name="connsiteX58" fmla="*/ 119634 w 123825"/>
              <a:gd name="connsiteY58" fmla="*/ 43052 h 161925"/>
              <a:gd name="connsiteX59" fmla="*/ 117348 w 123825"/>
              <a:gd name="connsiteY59" fmla="*/ 41529 h 161925"/>
              <a:gd name="connsiteX60" fmla="*/ 114300 w 123825"/>
              <a:gd name="connsiteY60" fmla="*/ 40766 h 161925"/>
              <a:gd name="connsiteX61" fmla="*/ 86106 w 123825"/>
              <a:gd name="connsiteY61" fmla="*/ 34670 h 161925"/>
              <a:gd name="connsiteX62" fmla="*/ 83058 w 123825"/>
              <a:gd name="connsiteY62" fmla="*/ 34670 h 161925"/>
              <a:gd name="connsiteX63" fmla="*/ 80772 w 123825"/>
              <a:gd name="connsiteY63" fmla="*/ 33909 h 161925"/>
              <a:gd name="connsiteX64" fmla="*/ 56388 w 123825"/>
              <a:gd name="connsiteY64" fmla="*/ 39243 h 161925"/>
              <a:gd name="connsiteX65" fmla="*/ 55626 w 123825"/>
              <a:gd name="connsiteY65" fmla="*/ 40005 h 161925"/>
              <a:gd name="connsiteX66" fmla="*/ 54864 w 123825"/>
              <a:gd name="connsiteY66" fmla="*/ 40005 h 161925"/>
              <a:gd name="connsiteX67" fmla="*/ 54864 w 123825"/>
              <a:gd name="connsiteY67" fmla="*/ 41529 h 161925"/>
              <a:gd name="connsiteX68" fmla="*/ 54102 w 123825"/>
              <a:gd name="connsiteY68" fmla="*/ 41529 h 161925"/>
              <a:gd name="connsiteX69" fmla="*/ 54102 w 123825"/>
              <a:gd name="connsiteY69" fmla="*/ 42291 h 161925"/>
              <a:gd name="connsiteX70" fmla="*/ 53340 w 123825"/>
              <a:gd name="connsiteY70" fmla="*/ 43052 h 161925"/>
              <a:gd name="connsiteX71" fmla="*/ 52578 w 123825"/>
              <a:gd name="connsiteY71" fmla="*/ 43814 h 161925"/>
              <a:gd name="connsiteX72" fmla="*/ 52578 w 123825"/>
              <a:gd name="connsiteY72" fmla="*/ 46101 h 161925"/>
              <a:gd name="connsiteX73" fmla="*/ 51816 w 123825"/>
              <a:gd name="connsiteY73" fmla="*/ 46863 h 161925"/>
              <a:gd name="connsiteX74" fmla="*/ 51816 w 123825"/>
              <a:gd name="connsiteY74" fmla="*/ 49911 h 161925"/>
              <a:gd name="connsiteX75" fmla="*/ 52578 w 123825"/>
              <a:gd name="connsiteY75" fmla="*/ 51435 h 161925"/>
              <a:gd name="connsiteX76" fmla="*/ 52578 w 123825"/>
              <a:gd name="connsiteY76" fmla="*/ 52959 h 161925"/>
              <a:gd name="connsiteX77" fmla="*/ 53340 w 123825"/>
              <a:gd name="connsiteY77" fmla="*/ 53720 h 161925"/>
              <a:gd name="connsiteX78" fmla="*/ 54102 w 123825"/>
              <a:gd name="connsiteY78" fmla="*/ 55245 h 161925"/>
              <a:gd name="connsiteX79" fmla="*/ 54864 w 123825"/>
              <a:gd name="connsiteY79" fmla="*/ 56007 h 161925"/>
              <a:gd name="connsiteX80" fmla="*/ 56388 w 123825"/>
              <a:gd name="connsiteY80" fmla="*/ 56769 h 161925"/>
              <a:gd name="connsiteX81" fmla="*/ 57150 w 123825"/>
              <a:gd name="connsiteY81" fmla="*/ 57530 h 161925"/>
              <a:gd name="connsiteX82" fmla="*/ 58673 w 123825"/>
              <a:gd name="connsiteY82" fmla="*/ 58293 h 161925"/>
              <a:gd name="connsiteX83" fmla="*/ 60960 w 123825"/>
              <a:gd name="connsiteY83" fmla="*/ 59816 h 161925"/>
              <a:gd name="connsiteX84" fmla="*/ 63246 w 123825"/>
              <a:gd name="connsiteY84" fmla="*/ 60579 h 161925"/>
              <a:gd name="connsiteX85" fmla="*/ 65532 w 123825"/>
              <a:gd name="connsiteY85" fmla="*/ 62102 h 161925"/>
              <a:gd name="connsiteX86" fmla="*/ 69343 w 123825"/>
              <a:gd name="connsiteY86" fmla="*/ 63627 h 161925"/>
              <a:gd name="connsiteX87" fmla="*/ 73152 w 123825"/>
              <a:gd name="connsiteY87" fmla="*/ 65151 h 161925"/>
              <a:gd name="connsiteX88" fmla="*/ 77723 w 123825"/>
              <a:gd name="connsiteY88" fmla="*/ 67437 h 161925"/>
              <a:gd name="connsiteX89" fmla="*/ 128778 w 123825"/>
              <a:gd name="connsiteY89" fmla="*/ 103251 h 161925"/>
              <a:gd name="connsiteX90" fmla="*/ 129540 w 123825"/>
              <a:gd name="connsiteY90" fmla="*/ 104775 h 161925"/>
              <a:gd name="connsiteX91" fmla="*/ 130302 w 123825"/>
              <a:gd name="connsiteY91" fmla="*/ 107061 h 161925"/>
              <a:gd name="connsiteX92" fmla="*/ 130302 w 123825"/>
              <a:gd name="connsiteY92" fmla="*/ 108585 h 161925"/>
              <a:gd name="connsiteX93" fmla="*/ 32004 w 123825"/>
              <a:gd name="connsiteY93" fmla="*/ 169545 h 161925"/>
              <a:gd name="connsiteX94" fmla="*/ 25908 w 123825"/>
              <a:gd name="connsiteY94" fmla="*/ 168783 h 161925"/>
              <a:gd name="connsiteX95" fmla="*/ 19812 w 123825"/>
              <a:gd name="connsiteY95" fmla="*/ 167259 h 161925"/>
              <a:gd name="connsiteX96" fmla="*/ 13716 w 123825"/>
              <a:gd name="connsiteY96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3825" h="161925">
                <a:moveTo>
                  <a:pt x="13716" y="165735"/>
                </a:moveTo>
                <a:lnTo>
                  <a:pt x="13716" y="134493"/>
                </a:lnTo>
                <a:lnTo>
                  <a:pt x="16764" y="135255"/>
                </a:lnTo>
                <a:lnTo>
                  <a:pt x="19812" y="136779"/>
                </a:lnTo>
                <a:lnTo>
                  <a:pt x="22860" y="137541"/>
                </a:lnTo>
                <a:lnTo>
                  <a:pt x="26670" y="138303"/>
                </a:lnTo>
                <a:cubicBezTo>
                  <a:pt x="37770" y="140970"/>
                  <a:pt x="49505" y="143509"/>
                  <a:pt x="60960" y="142875"/>
                </a:cubicBezTo>
                <a:lnTo>
                  <a:pt x="70104" y="142875"/>
                </a:lnTo>
                <a:lnTo>
                  <a:pt x="76200" y="141351"/>
                </a:lnTo>
                <a:lnTo>
                  <a:pt x="78486" y="140589"/>
                </a:lnTo>
                <a:lnTo>
                  <a:pt x="80010" y="140589"/>
                </a:lnTo>
                <a:lnTo>
                  <a:pt x="82296" y="139064"/>
                </a:lnTo>
                <a:lnTo>
                  <a:pt x="83058" y="139064"/>
                </a:lnTo>
                <a:lnTo>
                  <a:pt x="85345" y="136779"/>
                </a:lnTo>
                <a:lnTo>
                  <a:pt x="86106" y="136779"/>
                </a:lnTo>
                <a:lnTo>
                  <a:pt x="86868" y="136016"/>
                </a:lnTo>
                <a:lnTo>
                  <a:pt x="86868" y="135255"/>
                </a:lnTo>
                <a:lnTo>
                  <a:pt x="87630" y="134493"/>
                </a:lnTo>
                <a:lnTo>
                  <a:pt x="87630" y="133730"/>
                </a:lnTo>
                <a:lnTo>
                  <a:pt x="88393" y="132969"/>
                </a:lnTo>
                <a:lnTo>
                  <a:pt x="88393" y="132207"/>
                </a:lnTo>
                <a:lnTo>
                  <a:pt x="89154" y="131445"/>
                </a:lnTo>
                <a:lnTo>
                  <a:pt x="89154" y="125349"/>
                </a:lnTo>
                <a:lnTo>
                  <a:pt x="88393" y="123825"/>
                </a:lnTo>
                <a:lnTo>
                  <a:pt x="88393" y="123063"/>
                </a:lnTo>
                <a:lnTo>
                  <a:pt x="87630" y="121539"/>
                </a:lnTo>
                <a:lnTo>
                  <a:pt x="86868" y="120777"/>
                </a:lnTo>
                <a:lnTo>
                  <a:pt x="86106" y="119252"/>
                </a:lnTo>
                <a:lnTo>
                  <a:pt x="85345" y="118491"/>
                </a:lnTo>
                <a:cubicBezTo>
                  <a:pt x="72631" y="109702"/>
                  <a:pt x="56782" y="105829"/>
                  <a:pt x="43434" y="97917"/>
                </a:cubicBezTo>
                <a:lnTo>
                  <a:pt x="40386" y="97155"/>
                </a:lnTo>
                <a:lnTo>
                  <a:pt x="37338" y="95630"/>
                </a:lnTo>
                <a:lnTo>
                  <a:pt x="35052" y="94107"/>
                </a:lnTo>
                <a:lnTo>
                  <a:pt x="32766" y="92583"/>
                </a:lnTo>
                <a:lnTo>
                  <a:pt x="30480" y="91820"/>
                </a:lnTo>
                <a:lnTo>
                  <a:pt x="28956" y="90297"/>
                </a:lnTo>
                <a:lnTo>
                  <a:pt x="26670" y="88772"/>
                </a:lnTo>
                <a:lnTo>
                  <a:pt x="25146" y="88011"/>
                </a:lnTo>
                <a:lnTo>
                  <a:pt x="23622" y="86487"/>
                </a:lnTo>
                <a:lnTo>
                  <a:pt x="22860" y="84963"/>
                </a:lnTo>
                <a:lnTo>
                  <a:pt x="21336" y="83439"/>
                </a:lnTo>
                <a:lnTo>
                  <a:pt x="19812" y="82677"/>
                </a:lnTo>
                <a:lnTo>
                  <a:pt x="18288" y="80391"/>
                </a:lnTo>
                <a:lnTo>
                  <a:pt x="17526" y="78866"/>
                </a:lnTo>
                <a:lnTo>
                  <a:pt x="16002" y="77343"/>
                </a:lnTo>
                <a:lnTo>
                  <a:pt x="15240" y="75819"/>
                </a:lnTo>
                <a:lnTo>
                  <a:pt x="13716" y="73533"/>
                </a:lnTo>
                <a:lnTo>
                  <a:pt x="13716" y="72009"/>
                </a:lnTo>
                <a:lnTo>
                  <a:pt x="12193" y="69722"/>
                </a:lnTo>
                <a:lnTo>
                  <a:pt x="12193" y="68199"/>
                </a:lnTo>
                <a:cubicBezTo>
                  <a:pt x="8560" y="58839"/>
                  <a:pt x="9538" y="48628"/>
                  <a:pt x="12954" y="39243"/>
                </a:cubicBezTo>
                <a:lnTo>
                  <a:pt x="13716" y="36957"/>
                </a:lnTo>
                <a:lnTo>
                  <a:pt x="14478" y="34670"/>
                </a:lnTo>
                <a:lnTo>
                  <a:pt x="16002" y="32385"/>
                </a:lnTo>
                <a:cubicBezTo>
                  <a:pt x="32182" y="4406"/>
                  <a:pt x="75679" y="4876"/>
                  <a:pt x="103632" y="9525"/>
                </a:cubicBezTo>
                <a:lnTo>
                  <a:pt x="109728" y="11048"/>
                </a:lnTo>
                <a:lnTo>
                  <a:pt x="115823" y="11811"/>
                </a:lnTo>
                <a:lnTo>
                  <a:pt x="119634" y="12572"/>
                </a:lnTo>
                <a:lnTo>
                  <a:pt x="119634" y="43052"/>
                </a:lnTo>
                <a:lnTo>
                  <a:pt x="117348" y="41529"/>
                </a:lnTo>
                <a:lnTo>
                  <a:pt x="114300" y="40766"/>
                </a:lnTo>
                <a:cubicBezTo>
                  <a:pt x="104521" y="38430"/>
                  <a:pt x="96367" y="34378"/>
                  <a:pt x="86106" y="34670"/>
                </a:cubicBezTo>
                <a:lnTo>
                  <a:pt x="83058" y="34670"/>
                </a:lnTo>
                <a:lnTo>
                  <a:pt x="80772" y="33909"/>
                </a:lnTo>
                <a:cubicBezTo>
                  <a:pt x="74181" y="33997"/>
                  <a:pt x="61392" y="34925"/>
                  <a:pt x="56388" y="39243"/>
                </a:cubicBezTo>
                <a:lnTo>
                  <a:pt x="55626" y="40005"/>
                </a:lnTo>
                <a:lnTo>
                  <a:pt x="54864" y="40005"/>
                </a:lnTo>
                <a:lnTo>
                  <a:pt x="54864" y="41529"/>
                </a:lnTo>
                <a:lnTo>
                  <a:pt x="54102" y="41529"/>
                </a:lnTo>
                <a:lnTo>
                  <a:pt x="54102" y="42291"/>
                </a:lnTo>
                <a:lnTo>
                  <a:pt x="53340" y="43052"/>
                </a:lnTo>
                <a:lnTo>
                  <a:pt x="52578" y="43814"/>
                </a:lnTo>
                <a:lnTo>
                  <a:pt x="52578" y="46101"/>
                </a:lnTo>
                <a:lnTo>
                  <a:pt x="51816" y="46863"/>
                </a:lnTo>
                <a:lnTo>
                  <a:pt x="51816" y="49911"/>
                </a:lnTo>
                <a:lnTo>
                  <a:pt x="52578" y="51435"/>
                </a:lnTo>
                <a:lnTo>
                  <a:pt x="52578" y="52959"/>
                </a:lnTo>
                <a:lnTo>
                  <a:pt x="53340" y="53720"/>
                </a:lnTo>
                <a:lnTo>
                  <a:pt x="54102" y="55245"/>
                </a:lnTo>
                <a:lnTo>
                  <a:pt x="54864" y="56007"/>
                </a:lnTo>
                <a:lnTo>
                  <a:pt x="56388" y="56769"/>
                </a:lnTo>
                <a:lnTo>
                  <a:pt x="57150" y="57530"/>
                </a:lnTo>
                <a:lnTo>
                  <a:pt x="58673" y="58293"/>
                </a:lnTo>
                <a:lnTo>
                  <a:pt x="60960" y="59816"/>
                </a:lnTo>
                <a:lnTo>
                  <a:pt x="63246" y="60579"/>
                </a:lnTo>
                <a:lnTo>
                  <a:pt x="65532" y="62102"/>
                </a:lnTo>
                <a:lnTo>
                  <a:pt x="69343" y="63627"/>
                </a:lnTo>
                <a:lnTo>
                  <a:pt x="73152" y="65151"/>
                </a:lnTo>
                <a:lnTo>
                  <a:pt x="77723" y="67437"/>
                </a:lnTo>
                <a:cubicBezTo>
                  <a:pt x="91885" y="74777"/>
                  <a:pt x="122567" y="86283"/>
                  <a:pt x="128778" y="103251"/>
                </a:cubicBezTo>
                <a:lnTo>
                  <a:pt x="129540" y="104775"/>
                </a:lnTo>
                <a:lnTo>
                  <a:pt x="130302" y="107061"/>
                </a:lnTo>
                <a:lnTo>
                  <a:pt x="130302" y="108585"/>
                </a:lnTo>
                <a:cubicBezTo>
                  <a:pt x="143510" y="168148"/>
                  <a:pt x="75387" y="177596"/>
                  <a:pt x="32004" y="169545"/>
                </a:cubicBezTo>
                <a:lnTo>
                  <a:pt x="25908" y="168783"/>
                </a:lnTo>
                <a:lnTo>
                  <a:pt x="19812" y="167259"/>
                </a:lnTo>
                <a:lnTo>
                  <a:pt x="13716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8324850" y="485775"/>
            <a:ext cx="57150" cy="19050"/>
          </a:xfrm>
          <a:custGeom>
            <a:avLst/>
            <a:gdLst>
              <a:gd name="connsiteX0" fmla="*/ 17526 w 57150"/>
              <a:gd name="connsiteY0" fmla="*/ 9525 h 19050"/>
              <a:gd name="connsiteX1" fmla="*/ 62483 w 57150"/>
              <a:gd name="connsiteY1" fmla="*/ 9525 h 19050"/>
              <a:gd name="connsiteX2" fmla="*/ 40386 w 57150"/>
              <a:gd name="connsiteY2" fmla="*/ 27812 h 19050"/>
              <a:gd name="connsiteX3" fmla="*/ 17526 w 57150"/>
              <a:gd name="connsiteY3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9050">
                <a:moveTo>
                  <a:pt x="17526" y="9525"/>
                </a:moveTo>
                <a:lnTo>
                  <a:pt x="62483" y="9525"/>
                </a:lnTo>
                <a:lnTo>
                  <a:pt x="40386" y="27812"/>
                </a:lnTo>
                <a:lnTo>
                  <a:pt x="17526" y="952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3"/>
          <p:cNvSpPr txBox="1"/>
          <p:nvPr/>
        </p:nvSpPr>
        <p:spPr>
          <a:xfrm>
            <a:off x="1351788" y="6625409"/>
            <a:ext cx="295575" cy="312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3115901" y="6625409"/>
            <a:ext cx="837376" cy="312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593598" y="927936"/>
            <a:ext cx="8743362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17"/>
              </a:lnSpc>
            </a:pPr>
            <a:r>
              <a:rPr lang="en-US" altLang="zh-CN" sz="220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220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rowth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moderate</a:t>
            </a:r>
          </a:p>
          <a:p>
            <a:pPr indent="198882">
              <a:lnSpc>
                <a:spcPts val="330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</a:p>
          <a:p>
            <a:pPr indent="198882">
              <a:lnSpc>
                <a:spcPts val="3299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148"/>
              </a:lnSpc>
            </a:pPr>
            <a:r>
              <a:rPr lang="en-US" altLang="zh-CN" sz="220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220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</a:p>
          <a:p>
            <a:pPr indent="198882">
              <a:lnSpc>
                <a:spcPts val="330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approximately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</a:p>
          <a:p>
            <a:pPr indent="198884">
              <a:lnSpc>
                <a:spcPts val="3299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148"/>
              </a:lnSpc>
            </a:pPr>
            <a:r>
              <a:rPr lang="en-US" altLang="zh-CN" sz="220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220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Given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</a:p>
          <a:p>
            <a:pPr indent="198880">
              <a:lnSpc>
                <a:spcPts val="3299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months,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€4.0</a:t>
            </a:r>
          </a:p>
          <a:p>
            <a:pPr indent="198882">
              <a:lnSpc>
                <a:spcPts val="330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">
              <a:lnSpc>
                <a:spcPts val="3148"/>
              </a:lnSpc>
            </a:pPr>
            <a:r>
              <a:rPr lang="en-US" altLang="zh-CN" sz="220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220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98882">
              <a:lnSpc>
                <a:spcPts val="3299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3">
              <a:lnSpc>
                <a:spcPts val="180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1623822" y="7385559"/>
            <a:ext cx="82646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6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9525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9525 h 133350"/>
              <a:gd name="connsiteX4" fmla="*/ 10286 w 1590675"/>
              <a:gd name="connsiteY4" fmla="*/ 952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9525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08279 h 704850"/>
              <a:gd name="connsiteX2" fmla="*/ 1594867 w 1590675"/>
              <a:gd name="connsiteY2" fmla="*/ 708279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08279"/>
                </a:lnTo>
                <a:lnTo>
                  <a:pt x="1594867" y="708279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> 
				</p:cNvPr>
          <p:cNvSpPr/>
          <p:nvPr/>
        </p:nvSpPr>
        <p:spPr>
          <a:xfrm>
            <a:off x="8181975" y="485775"/>
            <a:ext cx="133350" cy="161925"/>
          </a:xfrm>
          <a:custGeom>
            <a:avLst/>
            <a:gdLst>
              <a:gd name="connsiteX0" fmla="*/ 17144 w 133350"/>
              <a:gd name="connsiteY0" fmla="*/ 165735 h 161925"/>
              <a:gd name="connsiteX1" fmla="*/ 17144 w 133350"/>
              <a:gd name="connsiteY1" fmla="*/ 134493 h 161925"/>
              <a:gd name="connsiteX2" fmla="*/ 20192 w 133350"/>
              <a:gd name="connsiteY2" fmla="*/ 135255 h 161925"/>
              <a:gd name="connsiteX3" fmla="*/ 88772 w 133350"/>
              <a:gd name="connsiteY3" fmla="*/ 136779 h 161925"/>
              <a:gd name="connsiteX4" fmla="*/ 89534 w 133350"/>
              <a:gd name="connsiteY4" fmla="*/ 136779 h 161925"/>
              <a:gd name="connsiteX5" fmla="*/ 89534 w 133350"/>
              <a:gd name="connsiteY5" fmla="*/ 136016 h 161925"/>
              <a:gd name="connsiteX6" fmla="*/ 91058 w 133350"/>
              <a:gd name="connsiteY6" fmla="*/ 134493 h 161925"/>
              <a:gd name="connsiteX7" fmla="*/ 91058 w 133350"/>
              <a:gd name="connsiteY7" fmla="*/ 133730 h 161925"/>
              <a:gd name="connsiteX8" fmla="*/ 92582 w 133350"/>
              <a:gd name="connsiteY8" fmla="*/ 126872 h 161925"/>
              <a:gd name="connsiteX9" fmla="*/ 92582 w 133350"/>
              <a:gd name="connsiteY9" fmla="*/ 125349 h 161925"/>
              <a:gd name="connsiteX10" fmla="*/ 91820 w 133350"/>
              <a:gd name="connsiteY10" fmla="*/ 123825 h 161925"/>
              <a:gd name="connsiteX11" fmla="*/ 91820 w 133350"/>
              <a:gd name="connsiteY11" fmla="*/ 123063 h 161925"/>
              <a:gd name="connsiteX12" fmla="*/ 91058 w 133350"/>
              <a:gd name="connsiteY12" fmla="*/ 121539 h 161925"/>
              <a:gd name="connsiteX13" fmla="*/ 90296 w 133350"/>
              <a:gd name="connsiteY13" fmla="*/ 120777 h 161925"/>
              <a:gd name="connsiteX14" fmla="*/ 89534 w 133350"/>
              <a:gd name="connsiteY14" fmla="*/ 119252 h 161925"/>
              <a:gd name="connsiteX15" fmla="*/ 88772 w 133350"/>
              <a:gd name="connsiteY15" fmla="*/ 118491 h 161925"/>
              <a:gd name="connsiteX16" fmla="*/ 87248 w 133350"/>
              <a:gd name="connsiteY16" fmla="*/ 117729 h 161925"/>
              <a:gd name="connsiteX17" fmla="*/ 85725 w 133350"/>
              <a:gd name="connsiteY17" fmla="*/ 116205 h 161925"/>
              <a:gd name="connsiteX18" fmla="*/ 83439 w 133350"/>
              <a:gd name="connsiteY18" fmla="*/ 115443 h 161925"/>
              <a:gd name="connsiteX19" fmla="*/ 81152 w 133350"/>
              <a:gd name="connsiteY19" fmla="*/ 113919 h 161925"/>
              <a:gd name="connsiteX20" fmla="*/ 75057 w 133350"/>
              <a:gd name="connsiteY20" fmla="*/ 110870 h 161925"/>
              <a:gd name="connsiteX21" fmla="*/ 71246 w 133350"/>
              <a:gd name="connsiteY21" fmla="*/ 109347 h 161925"/>
              <a:gd name="connsiteX22" fmla="*/ 33908 w 133350"/>
              <a:gd name="connsiteY22" fmla="*/ 91059 h 161925"/>
              <a:gd name="connsiteX23" fmla="*/ 31622 w 133350"/>
              <a:gd name="connsiteY23" fmla="*/ 90297 h 161925"/>
              <a:gd name="connsiteX24" fmla="*/ 30098 w 133350"/>
              <a:gd name="connsiteY24" fmla="*/ 88772 h 161925"/>
              <a:gd name="connsiteX25" fmla="*/ 28575 w 133350"/>
              <a:gd name="connsiteY25" fmla="*/ 88011 h 161925"/>
              <a:gd name="connsiteX26" fmla="*/ 27051 w 133350"/>
              <a:gd name="connsiteY26" fmla="*/ 86487 h 161925"/>
              <a:gd name="connsiteX27" fmla="*/ 26289 w 133350"/>
              <a:gd name="connsiteY27" fmla="*/ 84963 h 161925"/>
              <a:gd name="connsiteX28" fmla="*/ 24764 w 133350"/>
              <a:gd name="connsiteY28" fmla="*/ 83439 h 161925"/>
              <a:gd name="connsiteX29" fmla="*/ 23241 w 133350"/>
              <a:gd name="connsiteY29" fmla="*/ 82677 h 161925"/>
              <a:gd name="connsiteX30" fmla="*/ 21716 w 133350"/>
              <a:gd name="connsiteY30" fmla="*/ 80391 h 161925"/>
              <a:gd name="connsiteX31" fmla="*/ 20192 w 133350"/>
              <a:gd name="connsiteY31" fmla="*/ 78866 h 161925"/>
              <a:gd name="connsiteX32" fmla="*/ 18668 w 133350"/>
              <a:gd name="connsiteY32" fmla="*/ 75819 h 161925"/>
              <a:gd name="connsiteX33" fmla="*/ 17907 w 133350"/>
              <a:gd name="connsiteY33" fmla="*/ 73533 h 161925"/>
              <a:gd name="connsiteX34" fmla="*/ 16382 w 133350"/>
              <a:gd name="connsiteY34" fmla="*/ 72009 h 161925"/>
              <a:gd name="connsiteX35" fmla="*/ 15620 w 133350"/>
              <a:gd name="connsiteY35" fmla="*/ 69722 h 161925"/>
              <a:gd name="connsiteX36" fmla="*/ 15620 w 133350"/>
              <a:gd name="connsiteY36" fmla="*/ 68199 h 161925"/>
              <a:gd name="connsiteX37" fmla="*/ 27051 w 133350"/>
              <a:gd name="connsiteY37" fmla="*/ 22479 h 161925"/>
              <a:gd name="connsiteX38" fmla="*/ 31622 w 133350"/>
              <a:gd name="connsiteY38" fmla="*/ 19430 h 161925"/>
              <a:gd name="connsiteX39" fmla="*/ 102489 w 133350"/>
              <a:gd name="connsiteY39" fmla="*/ 9525 h 161925"/>
              <a:gd name="connsiteX40" fmla="*/ 109346 w 133350"/>
              <a:gd name="connsiteY40" fmla="*/ 10287 h 161925"/>
              <a:gd name="connsiteX41" fmla="*/ 116205 w 133350"/>
              <a:gd name="connsiteY41" fmla="*/ 11811 h 161925"/>
              <a:gd name="connsiteX42" fmla="*/ 123063 w 133350"/>
              <a:gd name="connsiteY42" fmla="*/ 12572 h 161925"/>
              <a:gd name="connsiteX43" fmla="*/ 123063 w 133350"/>
              <a:gd name="connsiteY43" fmla="*/ 43052 h 161925"/>
              <a:gd name="connsiteX44" fmla="*/ 120777 w 133350"/>
              <a:gd name="connsiteY44" fmla="*/ 41529 h 161925"/>
              <a:gd name="connsiteX45" fmla="*/ 117729 w 133350"/>
              <a:gd name="connsiteY45" fmla="*/ 40766 h 161925"/>
              <a:gd name="connsiteX46" fmla="*/ 89534 w 133350"/>
              <a:gd name="connsiteY46" fmla="*/ 34670 h 161925"/>
              <a:gd name="connsiteX47" fmla="*/ 87248 w 133350"/>
              <a:gd name="connsiteY47" fmla="*/ 34670 h 161925"/>
              <a:gd name="connsiteX48" fmla="*/ 84963 w 133350"/>
              <a:gd name="connsiteY48" fmla="*/ 33909 h 161925"/>
              <a:gd name="connsiteX49" fmla="*/ 59816 w 133350"/>
              <a:gd name="connsiteY49" fmla="*/ 39243 h 161925"/>
              <a:gd name="connsiteX50" fmla="*/ 59055 w 133350"/>
              <a:gd name="connsiteY50" fmla="*/ 40005 h 161925"/>
              <a:gd name="connsiteX51" fmla="*/ 58292 w 133350"/>
              <a:gd name="connsiteY51" fmla="*/ 41529 h 161925"/>
              <a:gd name="connsiteX52" fmla="*/ 57530 w 133350"/>
              <a:gd name="connsiteY52" fmla="*/ 41529 h 161925"/>
              <a:gd name="connsiteX53" fmla="*/ 56768 w 133350"/>
              <a:gd name="connsiteY53" fmla="*/ 42291 h 161925"/>
              <a:gd name="connsiteX54" fmla="*/ 56768 w 133350"/>
              <a:gd name="connsiteY54" fmla="*/ 43814 h 161925"/>
              <a:gd name="connsiteX55" fmla="*/ 56007 w 133350"/>
              <a:gd name="connsiteY55" fmla="*/ 44577 h 161925"/>
              <a:gd name="connsiteX56" fmla="*/ 56007 w 133350"/>
              <a:gd name="connsiteY56" fmla="*/ 45338 h 161925"/>
              <a:gd name="connsiteX57" fmla="*/ 55244 w 133350"/>
              <a:gd name="connsiteY57" fmla="*/ 46101 h 161925"/>
              <a:gd name="connsiteX58" fmla="*/ 55244 w 133350"/>
              <a:gd name="connsiteY58" fmla="*/ 49911 h 161925"/>
              <a:gd name="connsiteX59" fmla="*/ 56007 w 133350"/>
              <a:gd name="connsiteY59" fmla="*/ 51435 h 161925"/>
              <a:gd name="connsiteX60" fmla="*/ 56007 w 133350"/>
              <a:gd name="connsiteY60" fmla="*/ 52959 h 161925"/>
              <a:gd name="connsiteX61" fmla="*/ 56768 w 133350"/>
              <a:gd name="connsiteY61" fmla="*/ 53720 h 161925"/>
              <a:gd name="connsiteX62" fmla="*/ 57530 w 133350"/>
              <a:gd name="connsiteY62" fmla="*/ 55245 h 161925"/>
              <a:gd name="connsiteX63" fmla="*/ 58292 w 133350"/>
              <a:gd name="connsiteY63" fmla="*/ 56007 h 161925"/>
              <a:gd name="connsiteX64" fmla="*/ 59816 w 133350"/>
              <a:gd name="connsiteY64" fmla="*/ 56769 h 161925"/>
              <a:gd name="connsiteX65" fmla="*/ 60579 w 133350"/>
              <a:gd name="connsiteY65" fmla="*/ 57530 h 161925"/>
              <a:gd name="connsiteX66" fmla="*/ 62102 w 133350"/>
              <a:gd name="connsiteY66" fmla="*/ 58293 h 161925"/>
              <a:gd name="connsiteX67" fmla="*/ 64389 w 133350"/>
              <a:gd name="connsiteY67" fmla="*/ 59816 h 161925"/>
              <a:gd name="connsiteX68" fmla="*/ 66675 w 133350"/>
              <a:gd name="connsiteY68" fmla="*/ 60579 h 161925"/>
              <a:gd name="connsiteX69" fmla="*/ 68960 w 133350"/>
              <a:gd name="connsiteY69" fmla="*/ 62102 h 161925"/>
              <a:gd name="connsiteX70" fmla="*/ 76580 w 133350"/>
              <a:gd name="connsiteY70" fmla="*/ 65151 h 161925"/>
              <a:gd name="connsiteX71" fmla="*/ 80391 w 133350"/>
              <a:gd name="connsiteY71" fmla="*/ 67437 h 161925"/>
              <a:gd name="connsiteX72" fmla="*/ 85725 w 133350"/>
              <a:gd name="connsiteY72" fmla="*/ 69722 h 161925"/>
              <a:gd name="connsiteX73" fmla="*/ 117729 w 133350"/>
              <a:gd name="connsiteY73" fmla="*/ 87249 h 161925"/>
              <a:gd name="connsiteX74" fmla="*/ 120014 w 133350"/>
              <a:gd name="connsiteY74" fmla="*/ 88772 h 161925"/>
              <a:gd name="connsiteX75" fmla="*/ 121539 w 133350"/>
              <a:gd name="connsiteY75" fmla="*/ 89535 h 161925"/>
              <a:gd name="connsiteX76" fmla="*/ 123063 w 133350"/>
              <a:gd name="connsiteY76" fmla="*/ 91059 h 161925"/>
              <a:gd name="connsiteX77" fmla="*/ 123825 w 133350"/>
              <a:gd name="connsiteY77" fmla="*/ 91820 h 161925"/>
              <a:gd name="connsiteX78" fmla="*/ 128396 w 133350"/>
              <a:gd name="connsiteY78" fmla="*/ 96393 h 161925"/>
              <a:gd name="connsiteX79" fmla="*/ 129158 w 133350"/>
              <a:gd name="connsiteY79" fmla="*/ 97917 h 161925"/>
              <a:gd name="connsiteX80" fmla="*/ 129920 w 133350"/>
              <a:gd name="connsiteY80" fmla="*/ 100202 h 161925"/>
              <a:gd name="connsiteX81" fmla="*/ 131444 w 133350"/>
              <a:gd name="connsiteY81" fmla="*/ 101727 h 161925"/>
              <a:gd name="connsiteX82" fmla="*/ 132968 w 133350"/>
              <a:gd name="connsiteY82" fmla="*/ 104775 h 161925"/>
              <a:gd name="connsiteX83" fmla="*/ 133730 w 133350"/>
              <a:gd name="connsiteY83" fmla="*/ 107061 h 161925"/>
              <a:gd name="connsiteX84" fmla="*/ 133730 w 133350"/>
              <a:gd name="connsiteY84" fmla="*/ 108585 h 161925"/>
              <a:gd name="connsiteX85" fmla="*/ 35432 w 133350"/>
              <a:gd name="connsiteY85" fmla="*/ 169545 h 161925"/>
              <a:gd name="connsiteX86" fmla="*/ 29336 w 133350"/>
              <a:gd name="connsiteY86" fmla="*/ 168783 h 161925"/>
              <a:gd name="connsiteX87" fmla="*/ 23241 w 133350"/>
              <a:gd name="connsiteY87" fmla="*/ 167259 h 161925"/>
              <a:gd name="connsiteX88" fmla="*/ 17144 w 133350"/>
              <a:gd name="connsiteY88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33350" h="161925">
                <a:moveTo>
                  <a:pt x="17144" y="165735"/>
                </a:moveTo>
                <a:lnTo>
                  <a:pt x="17144" y="134493"/>
                </a:lnTo>
                <a:lnTo>
                  <a:pt x="20192" y="135255"/>
                </a:lnTo>
                <a:cubicBezTo>
                  <a:pt x="34848" y="141109"/>
                  <a:pt x="76644" y="148704"/>
                  <a:pt x="88772" y="136779"/>
                </a:cubicBezTo>
                <a:lnTo>
                  <a:pt x="89534" y="136779"/>
                </a:lnTo>
                <a:lnTo>
                  <a:pt x="89534" y="136016"/>
                </a:lnTo>
                <a:lnTo>
                  <a:pt x="91058" y="134493"/>
                </a:lnTo>
                <a:lnTo>
                  <a:pt x="91058" y="133730"/>
                </a:lnTo>
                <a:cubicBezTo>
                  <a:pt x="93447" y="130492"/>
                  <a:pt x="92341" y="130860"/>
                  <a:pt x="92582" y="126872"/>
                </a:cubicBezTo>
                <a:lnTo>
                  <a:pt x="92582" y="125349"/>
                </a:lnTo>
                <a:lnTo>
                  <a:pt x="91820" y="123825"/>
                </a:lnTo>
                <a:lnTo>
                  <a:pt x="91820" y="123063"/>
                </a:lnTo>
                <a:lnTo>
                  <a:pt x="91058" y="121539"/>
                </a:lnTo>
                <a:lnTo>
                  <a:pt x="90296" y="120777"/>
                </a:lnTo>
                <a:lnTo>
                  <a:pt x="89534" y="119252"/>
                </a:lnTo>
                <a:lnTo>
                  <a:pt x="88772" y="118491"/>
                </a:lnTo>
                <a:lnTo>
                  <a:pt x="87248" y="117729"/>
                </a:lnTo>
                <a:lnTo>
                  <a:pt x="85725" y="116205"/>
                </a:lnTo>
                <a:lnTo>
                  <a:pt x="83439" y="115443"/>
                </a:lnTo>
                <a:lnTo>
                  <a:pt x="81152" y="113919"/>
                </a:lnTo>
                <a:lnTo>
                  <a:pt x="75057" y="110870"/>
                </a:lnTo>
                <a:lnTo>
                  <a:pt x="71246" y="109347"/>
                </a:lnTo>
                <a:cubicBezTo>
                  <a:pt x="58877" y="103162"/>
                  <a:pt x="45198" y="99225"/>
                  <a:pt x="33908" y="91059"/>
                </a:cubicBezTo>
                <a:lnTo>
                  <a:pt x="31622" y="90297"/>
                </a:lnTo>
                <a:lnTo>
                  <a:pt x="30098" y="88772"/>
                </a:lnTo>
                <a:lnTo>
                  <a:pt x="28575" y="88011"/>
                </a:lnTo>
                <a:lnTo>
                  <a:pt x="27051" y="86487"/>
                </a:lnTo>
                <a:lnTo>
                  <a:pt x="26289" y="84963"/>
                </a:lnTo>
                <a:lnTo>
                  <a:pt x="24764" y="83439"/>
                </a:lnTo>
                <a:lnTo>
                  <a:pt x="23241" y="82677"/>
                </a:lnTo>
                <a:lnTo>
                  <a:pt x="21716" y="80391"/>
                </a:lnTo>
                <a:lnTo>
                  <a:pt x="20192" y="78866"/>
                </a:lnTo>
                <a:lnTo>
                  <a:pt x="18668" y="75819"/>
                </a:lnTo>
                <a:lnTo>
                  <a:pt x="17907" y="73533"/>
                </a:lnTo>
                <a:lnTo>
                  <a:pt x="16382" y="72009"/>
                </a:lnTo>
                <a:lnTo>
                  <a:pt x="15620" y="69722"/>
                </a:lnTo>
                <a:lnTo>
                  <a:pt x="15620" y="68199"/>
                </a:lnTo>
                <a:cubicBezTo>
                  <a:pt x="11112" y="52374"/>
                  <a:pt x="14807" y="34036"/>
                  <a:pt x="27051" y="22479"/>
                </a:cubicBezTo>
                <a:lnTo>
                  <a:pt x="31622" y="19430"/>
                </a:lnTo>
                <a:cubicBezTo>
                  <a:pt x="50774" y="5473"/>
                  <a:pt x="80035" y="5321"/>
                  <a:pt x="102489" y="9525"/>
                </a:cubicBezTo>
                <a:lnTo>
                  <a:pt x="109346" y="10287"/>
                </a:lnTo>
                <a:lnTo>
                  <a:pt x="116205" y="11811"/>
                </a:lnTo>
                <a:lnTo>
                  <a:pt x="123063" y="12572"/>
                </a:lnTo>
                <a:lnTo>
                  <a:pt x="123063" y="43052"/>
                </a:lnTo>
                <a:lnTo>
                  <a:pt x="120777" y="41529"/>
                </a:lnTo>
                <a:lnTo>
                  <a:pt x="117729" y="40766"/>
                </a:lnTo>
                <a:cubicBezTo>
                  <a:pt x="108419" y="38315"/>
                  <a:pt x="99262" y="34353"/>
                  <a:pt x="89534" y="34670"/>
                </a:cubicBezTo>
                <a:lnTo>
                  <a:pt x="87248" y="34670"/>
                </a:lnTo>
                <a:lnTo>
                  <a:pt x="84963" y="33909"/>
                </a:lnTo>
                <a:cubicBezTo>
                  <a:pt x="78066" y="33985"/>
                  <a:pt x="65074" y="34810"/>
                  <a:pt x="59816" y="39243"/>
                </a:cubicBezTo>
                <a:lnTo>
                  <a:pt x="59055" y="40005"/>
                </a:lnTo>
                <a:lnTo>
                  <a:pt x="58292" y="41529"/>
                </a:lnTo>
                <a:lnTo>
                  <a:pt x="57530" y="41529"/>
                </a:lnTo>
                <a:lnTo>
                  <a:pt x="56768" y="42291"/>
                </a:lnTo>
                <a:lnTo>
                  <a:pt x="56768" y="43814"/>
                </a:lnTo>
                <a:lnTo>
                  <a:pt x="56007" y="44577"/>
                </a:lnTo>
                <a:lnTo>
                  <a:pt x="56007" y="45338"/>
                </a:lnTo>
                <a:lnTo>
                  <a:pt x="55244" y="46101"/>
                </a:lnTo>
                <a:lnTo>
                  <a:pt x="55244" y="49911"/>
                </a:lnTo>
                <a:lnTo>
                  <a:pt x="56007" y="51435"/>
                </a:lnTo>
                <a:lnTo>
                  <a:pt x="56007" y="52959"/>
                </a:lnTo>
                <a:lnTo>
                  <a:pt x="56768" y="53720"/>
                </a:lnTo>
                <a:lnTo>
                  <a:pt x="57530" y="55245"/>
                </a:lnTo>
                <a:lnTo>
                  <a:pt x="58292" y="56007"/>
                </a:lnTo>
                <a:lnTo>
                  <a:pt x="59816" y="56769"/>
                </a:lnTo>
                <a:lnTo>
                  <a:pt x="60579" y="57530"/>
                </a:lnTo>
                <a:lnTo>
                  <a:pt x="62102" y="58293"/>
                </a:lnTo>
                <a:lnTo>
                  <a:pt x="64389" y="59816"/>
                </a:lnTo>
                <a:lnTo>
                  <a:pt x="66675" y="60579"/>
                </a:lnTo>
                <a:lnTo>
                  <a:pt x="68960" y="62102"/>
                </a:lnTo>
                <a:lnTo>
                  <a:pt x="76580" y="65151"/>
                </a:lnTo>
                <a:lnTo>
                  <a:pt x="80391" y="67437"/>
                </a:lnTo>
                <a:lnTo>
                  <a:pt x="85725" y="69722"/>
                </a:lnTo>
                <a:cubicBezTo>
                  <a:pt x="94907" y="73952"/>
                  <a:pt x="110019" y="80543"/>
                  <a:pt x="117729" y="87249"/>
                </a:cubicBezTo>
                <a:lnTo>
                  <a:pt x="120014" y="88772"/>
                </a:lnTo>
                <a:lnTo>
                  <a:pt x="121539" y="89535"/>
                </a:lnTo>
                <a:lnTo>
                  <a:pt x="123063" y="91059"/>
                </a:lnTo>
                <a:lnTo>
                  <a:pt x="123825" y="91820"/>
                </a:lnTo>
                <a:lnTo>
                  <a:pt x="128396" y="96393"/>
                </a:lnTo>
                <a:lnTo>
                  <a:pt x="129158" y="97917"/>
                </a:lnTo>
                <a:lnTo>
                  <a:pt x="129920" y="100202"/>
                </a:lnTo>
                <a:lnTo>
                  <a:pt x="131444" y="101727"/>
                </a:lnTo>
                <a:lnTo>
                  <a:pt x="132968" y="104775"/>
                </a:lnTo>
                <a:lnTo>
                  <a:pt x="133730" y="107061"/>
                </a:lnTo>
                <a:lnTo>
                  <a:pt x="133730" y="108585"/>
                </a:lnTo>
                <a:cubicBezTo>
                  <a:pt x="147192" y="167297"/>
                  <a:pt x="79261" y="178003"/>
                  <a:pt x="35432" y="169545"/>
                </a:cubicBezTo>
                <a:lnTo>
                  <a:pt x="29336" y="168783"/>
                </a:lnTo>
                <a:lnTo>
                  <a:pt x="23241" y="167259"/>
                </a:lnTo>
                <a:lnTo>
                  <a:pt x="17144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8324850" y="485775"/>
            <a:ext cx="57150" cy="161925"/>
          </a:xfrm>
          <a:custGeom>
            <a:avLst/>
            <a:gdLst>
              <a:gd name="connsiteX0" fmla="*/ 17526 w 57150"/>
              <a:gd name="connsiteY0" fmla="*/ 168783 h 161925"/>
              <a:gd name="connsiteX1" fmla="*/ 17526 w 57150"/>
              <a:gd name="connsiteY1" fmla="*/ 9525 h 161925"/>
              <a:gd name="connsiteX2" fmla="*/ 40386 w 57150"/>
              <a:gd name="connsiteY2" fmla="*/ 17145 h 161925"/>
              <a:gd name="connsiteX3" fmla="*/ 62483 w 57150"/>
              <a:gd name="connsiteY3" fmla="*/ 9525 h 161925"/>
              <a:gd name="connsiteX4" fmla="*/ 62483 w 57150"/>
              <a:gd name="connsiteY4" fmla="*/ 168783 h 161925"/>
              <a:gd name="connsiteX5" fmla="*/ 17526 w 57150"/>
              <a:gd name="connsiteY5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7526" y="168783"/>
                </a:moveTo>
                <a:lnTo>
                  <a:pt x="17526" y="9525"/>
                </a:lnTo>
                <a:lnTo>
                  <a:pt x="40386" y="17145"/>
                </a:lnTo>
                <a:lnTo>
                  <a:pt x="62483" y="9525"/>
                </a:lnTo>
                <a:lnTo>
                  <a:pt x="62483" y="168783"/>
                </a:lnTo>
                <a:lnTo>
                  <a:pt x="1752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> 
				</p:cNvPr>
          <p:cNvSpPr/>
          <p:nvPr/>
        </p:nvSpPr>
        <p:spPr>
          <a:xfrm>
            <a:off x="8410575" y="485775"/>
            <a:ext cx="123825" cy="161925"/>
          </a:xfrm>
          <a:custGeom>
            <a:avLst/>
            <a:gdLst>
              <a:gd name="connsiteX0" fmla="*/ 17144 w 123825"/>
              <a:gd name="connsiteY0" fmla="*/ 168783 h 161925"/>
              <a:gd name="connsiteX1" fmla="*/ 17144 w 123825"/>
              <a:gd name="connsiteY1" fmla="*/ 9525 h 161925"/>
              <a:gd name="connsiteX2" fmla="*/ 130682 w 123825"/>
              <a:gd name="connsiteY2" fmla="*/ 9525 h 161925"/>
              <a:gd name="connsiteX3" fmla="*/ 130682 w 123825"/>
              <a:gd name="connsiteY3" fmla="*/ 38480 h 161925"/>
              <a:gd name="connsiteX4" fmla="*/ 59816 w 123825"/>
              <a:gd name="connsiteY4" fmla="*/ 38480 h 161925"/>
              <a:gd name="connsiteX5" fmla="*/ 59816 w 123825"/>
              <a:gd name="connsiteY5" fmla="*/ 74295 h 161925"/>
              <a:gd name="connsiteX6" fmla="*/ 121539 w 123825"/>
              <a:gd name="connsiteY6" fmla="*/ 74295 h 161925"/>
              <a:gd name="connsiteX7" fmla="*/ 121539 w 123825"/>
              <a:gd name="connsiteY7" fmla="*/ 100202 h 161925"/>
              <a:gd name="connsiteX8" fmla="*/ 59816 w 123825"/>
              <a:gd name="connsiteY8" fmla="*/ 100202 h 161925"/>
              <a:gd name="connsiteX9" fmla="*/ 59816 w 123825"/>
              <a:gd name="connsiteY9" fmla="*/ 138303 h 161925"/>
              <a:gd name="connsiteX10" fmla="*/ 132968 w 123825"/>
              <a:gd name="connsiteY10" fmla="*/ 138303 h 161925"/>
              <a:gd name="connsiteX11" fmla="*/ 132968 w 123825"/>
              <a:gd name="connsiteY11" fmla="*/ 168783 h 161925"/>
              <a:gd name="connsiteX12" fmla="*/ 17144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7144" y="168783"/>
                </a:moveTo>
                <a:lnTo>
                  <a:pt x="17144" y="9525"/>
                </a:lnTo>
                <a:lnTo>
                  <a:pt x="130682" y="9525"/>
                </a:lnTo>
                <a:lnTo>
                  <a:pt x="130682" y="38480"/>
                </a:lnTo>
                <a:lnTo>
                  <a:pt x="59816" y="38480"/>
                </a:lnTo>
                <a:lnTo>
                  <a:pt x="59816" y="74295"/>
                </a:lnTo>
                <a:lnTo>
                  <a:pt x="121539" y="74295"/>
                </a:lnTo>
                <a:lnTo>
                  <a:pt x="121539" y="100202"/>
                </a:lnTo>
                <a:lnTo>
                  <a:pt x="59816" y="100202"/>
                </a:lnTo>
                <a:lnTo>
                  <a:pt x="59816" y="138303"/>
                </a:lnTo>
                <a:lnTo>
                  <a:pt x="132968" y="138303"/>
                </a:lnTo>
                <a:lnTo>
                  <a:pt x="132968" y="168783"/>
                </a:lnTo>
                <a:lnTo>
                  <a:pt x="17144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> 
				</p:cNvPr>
          <p:cNvSpPr/>
          <p:nvPr/>
        </p:nvSpPr>
        <p:spPr>
          <a:xfrm>
            <a:off x="8562975" y="485775"/>
            <a:ext cx="200025" cy="161925"/>
          </a:xfrm>
          <a:custGeom>
            <a:avLst/>
            <a:gdLst>
              <a:gd name="connsiteX0" fmla="*/ 9525 w 200025"/>
              <a:gd name="connsiteY0" fmla="*/ 168783 h 161925"/>
              <a:gd name="connsiteX1" fmla="*/ 9525 w 200025"/>
              <a:gd name="connsiteY1" fmla="*/ 9525 h 161925"/>
              <a:gd name="connsiteX2" fmla="*/ 66675 w 200025"/>
              <a:gd name="connsiteY2" fmla="*/ 9525 h 161925"/>
              <a:gd name="connsiteX3" fmla="*/ 107060 w 200025"/>
              <a:gd name="connsiteY3" fmla="*/ 110870 h 161925"/>
              <a:gd name="connsiteX4" fmla="*/ 147446 w 200025"/>
              <a:gd name="connsiteY4" fmla="*/ 9525 h 161925"/>
              <a:gd name="connsiteX5" fmla="*/ 202310 w 200025"/>
              <a:gd name="connsiteY5" fmla="*/ 9525 h 161925"/>
              <a:gd name="connsiteX6" fmla="*/ 202310 w 200025"/>
              <a:gd name="connsiteY6" fmla="*/ 168783 h 161925"/>
              <a:gd name="connsiteX7" fmla="*/ 160401 w 200025"/>
              <a:gd name="connsiteY7" fmla="*/ 168783 h 161925"/>
              <a:gd name="connsiteX8" fmla="*/ 160401 w 200025"/>
              <a:gd name="connsiteY8" fmla="*/ 56007 h 161925"/>
              <a:gd name="connsiteX9" fmla="*/ 113919 w 200025"/>
              <a:gd name="connsiteY9" fmla="*/ 170307 h 161925"/>
              <a:gd name="connsiteX10" fmla="*/ 86486 w 200025"/>
              <a:gd name="connsiteY10" fmla="*/ 170307 h 161925"/>
              <a:gd name="connsiteX11" fmla="*/ 40767 w 200025"/>
              <a:gd name="connsiteY11" fmla="*/ 56007 h 161925"/>
              <a:gd name="connsiteX12" fmla="*/ 40767 w 200025"/>
              <a:gd name="connsiteY12" fmla="*/ 168783 h 161925"/>
              <a:gd name="connsiteX13" fmla="*/ 9525 w 200025"/>
              <a:gd name="connsiteY13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61925">
                <a:moveTo>
                  <a:pt x="9525" y="168783"/>
                </a:moveTo>
                <a:lnTo>
                  <a:pt x="9525" y="9525"/>
                </a:lnTo>
                <a:lnTo>
                  <a:pt x="66675" y="9525"/>
                </a:lnTo>
                <a:lnTo>
                  <a:pt x="107060" y="110870"/>
                </a:lnTo>
                <a:lnTo>
                  <a:pt x="147446" y="9525"/>
                </a:lnTo>
                <a:lnTo>
                  <a:pt x="202310" y="9525"/>
                </a:lnTo>
                <a:lnTo>
                  <a:pt x="202310" y="168783"/>
                </a:lnTo>
                <a:lnTo>
                  <a:pt x="160401" y="168783"/>
                </a:lnTo>
                <a:lnTo>
                  <a:pt x="160401" y="56007"/>
                </a:lnTo>
                <a:lnTo>
                  <a:pt x="113919" y="170307"/>
                </a:lnTo>
                <a:lnTo>
                  <a:pt x="86486" y="170307"/>
                </a:lnTo>
                <a:lnTo>
                  <a:pt x="40767" y="56007"/>
                </a:lnTo>
                <a:lnTo>
                  <a:pt x="40767" y="168783"/>
                </a:lnTo>
                <a:lnTo>
                  <a:pt x="9525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> 
				</p:cNvPr>
          <p:cNvSpPr/>
          <p:nvPr/>
        </p:nvSpPr>
        <p:spPr>
          <a:xfrm>
            <a:off x="8791575" y="485775"/>
            <a:ext cx="123825" cy="161925"/>
          </a:xfrm>
          <a:custGeom>
            <a:avLst/>
            <a:gdLst>
              <a:gd name="connsiteX0" fmla="*/ 14096 w 123825"/>
              <a:gd name="connsiteY0" fmla="*/ 168783 h 161925"/>
              <a:gd name="connsiteX1" fmla="*/ 14096 w 123825"/>
              <a:gd name="connsiteY1" fmla="*/ 9525 h 161925"/>
              <a:gd name="connsiteX2" fmla="*/ 128396 w 123825"/>
              <a:gd name="connsiteY2" fmla="*/ 9525 h 161925"/>
              <a:gd name="connsiteX3" fmla="*/ 128396 w 123825"/>
              <a:gd name="connsiteY3" fmla="*/ 38480 h 161925"/>
              <a:gd name="connsiteX4" fmla="*/ 56768 w 123825"/>
              <a:gd name="connsiteY4" fmla="*/ 38480 h 161925"/>
              <a:gd name="connsiteX5" fmla="*/ 56768 w 123825"/>
              <a:gd name="connsiteY5" fmla="*/ 74295 h 161925"/>
              <a:gd name="connsiteX6" fmla="*/ 119252 w 123825"/>
              <a:gd name="connsiteY6" fmla="*/ 74295 h 161925"/>
              <a:gd name="connsiteX7" fmla="*/ 119252 w 123825"/>
              <a:gd name="connsiteY7" fmla="*/ 100202 h 161925"/>
              <a:gd name="connsiteX8" fmla="*/ 56768 w 123825"/>
              <a:gd name="connsiteY8" fmla="*/ 100202 h 161925"/>
              <a:gd name="connsiteX9" fmla="*/ 56768 w 123825"/>
              <a:gd name="connsiteY9" fmla="*/ 138303 h 161925"/>
              <a:gd name="connsiteX10" fmla="*/ 129920 w 123825"/>
              <a:gd name="connsiteY10" fmla="*/ 138303 h 161925"/>
              <a:gd name="connsiteX11" fmla="*/ 129920 w 123825"/>
              <a:gd name="connsiteY11" fmla="*/ 168783 h 161925"/>
              <a:gd name="connsiteX12" fmla="*/ 14096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096" y="168783"/>
                </a:moveTo>
                <a:lnTo>
                  <a:pt x="14096" y="9525"/>
                </a:lnTo>
                <a:lnTo>
                  <a:pt x="128396" y="9525"/>
                </a:lnTo>
                <a:lnTo>
                  <a:pt x="128396" y="38480"/>
                </a:lnTo>
                <a:lnTo>
                  <a:pt x="56768" y="38480"/>
                </a:lnTo>
                <a:lnTo>
                  <a:pt x="56768" y="74295"/>
                </a:lnTo>
                <a:lnTo>
                  <a:pt x="119252" y="74295"/>
                </a:lnTo>
                <a:lnTo>
                  <a:pt x="119252" y="100202"/>
                </a:lnTo>
                <a:lnTo>
                  <a:pt x="56768" y="100202"/>
                </a:lnTo>
                <a:lnTo>
                  <a:pt x="56768" y="138303"/>
                </a:lnTo>
                <a:lnTo>
                  <a:pt x="129920" y="138303"/>
                </a:lnTo>
                <a:lnTo>
                  <a:pt x="129920" y="168783"/>
                </a:lnTo>
                <a:lnTo>
                  <a:pt x="1409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8934450" y="485775"/>
            <a:ext cx="152400" cy="161925"/>
          </a:xfrm>
          <a:custGeom>
            <a:avLst/>
            <a:gdLst>
              <a:gd name="connsiteX0" fmla="*/ 16002 w 152400"/>
              <a:gd name="connsiteY0" fmla="*/ 168783 h 161925"/>
              <a:gd name="connsiteX1" fmla="*/ 16002 w 152400"/>
              <a:gd name="connsiteY1" fmla="*/ 9525 h 161925"/>
              <a:gd name="connsiteX2" fmla="*/ 67818 w 152400"/>
              <a:gd name="connsiteY2" fmla="*/ 9525 h 161925"/>
              <a:gd name="connsiteX3" fmla="*/ 121920 w 152400"/>
              <a:gd name="connsiteY3" fmla="*/ 116205 h 161925"/>
              <a:gd name="connsiteX4" fmla="*/ 121920 w 152400"/>
              <a:gd name="connsiteY4" fmla="*/ 9525 h 161925"/>
              <a:gd name="connsiteX5" fmla="*/ 153162 w 152400"/>
              <a:gd name="connsiteY5" fmla="*/ 9525 h 161925"/>
              <a:gd name="connsiteX6" fmla="*/ 153162 w 152400"/>
              <a:gd name="connsiteY6" fmla="*/ 168783 h 161925"/>
              <a:gd name="connsiteX7" fmla="*/ 103632 w 152400"/>
              <a:gd name="connsiteY7" fmla="*/ 168783 h 161925"/>
              <a:gd name="connsiteX8" fmla="*/ 47245 w 152400"/>
              <a:gd name="connsiteY8" fmla="*/ 60579 h 161925"/>
              <a:gd name="connsiteX9" fmla="*/ 47245 w 152400"/>
              <a:gd name="connsiteY9" fmla="*/ 168783 h 161925"/>
              <a:gd name="connsiteX10" fmla="*/ 16002 w 152400"/>
              <a:gd name="connsiteY10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002" y="168783"/>
                </a:moveTo>
                <a:lnTo>
                  <a:pt x="16002" y="9525"/>
                </a:lnTo>
                <a:lnTo>
                  <a:pt x="67818" y="9525"/>
                </a:lnTo>
                <a:lnTo>
                  <a:pt x="121920" y="116205"/>
                </a:lnTo>
                <a:lnTo>
                  <a:pt x="121920" y="9525"/>
                </a:lnTo>
                <a:lnTo>
                  <a:pt x="153162" y="9525"/>
                </a:lnTo>
                <a:lnTo>
                  <a:pt x="153162" y="168783"/>
                </a:lnTo>
                <a:lnTo>
                  <a:pt x="103632" y="168783"/>
                </a:lnTo>
                <a:lnTo>
                  <a:pt x="47245" y="60579"/>
                </a:lnTo>
                <a:lnTo>
                  <a:pt x="47245" y="168783"/>
                </a:lnTo>
                <a:lnTo>
                  <a:pt x="16002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9105900" y="485775"/>
            <a:ext cx="123825" cy="161925"/>
          </a:xfrm>
          <a:custGeom>
            <a:avLst/>
            <a:gdLst>
              <a:gd name="connsiteX0" fmla="*/ 13716 w 123825"/>
              <a:gd name="connsiteY0" fmla="*/ 165735 h 161925"/>
              <a:gd name="connsiteX1" fmla="*/ 13716 w 123825"/>
              <a:gd name="connsiteY1" fmla="*/ 134493 h 161925"/>
              <a:gd name="connsiteX2" fmla="*/ 16764 w 123825"/>
              <a:gd name="connsiteY2" fmla="*/ 135255 h 161925"/>
              <a:gd name="connsiteX3" fmla="*/ 19812 w 123825"/>
              <a:gd name="connsiteY3" fmla="*/ 136779 h 161925"/>
              <a:gd name="connsiteX4" fmla="*/ 22860 w 123825"/>
              <a:gd name="connsiteY4" fmla="*/ 137541 h 161925"/>
              <a:gd name="connsiteX5" fmla="*/ 26670 w 123825"/>
              <a:gd name="connsiteY5" fmla="*/ 138303 h 161925"/>
              <a:gd name="connsiteX6" fmla="*/ 60960 w 123825"/>
              <a:gd name="connsiteY6" fmla="*/ 142875 h 161925"/>
              <a:gd name="connsiteX7" fmla="*/ 70104 w 123825"/>
              <a:gd name="connsiteY7" fmla="*/ 142875 h 161925"/>
              <a:gd name="connsiteX8" fmla="*/ 76200 w 123825"/>
              <a:gd name="connsiteY8" fmla="*/ 141351 h 161925"/>
              <a:gd name="connsiteX9" fmla="*/ 78486 w 123825"/>
              <a:gd name="connsiteY9" fmla="*/ 140589 h 161925"/>
              <a:gd name="connsiteX10" fmla="*/ 80010 w 123825"/>
              <a:gd name="connsiteY10" fmla="*/ 140589 h 161925"/>
              <a:gd name="connsiteX11" fmla="*/ 82296 w 123825"/>
              <a:gd name="connsiteY11" fmla="*/ 139064 h 161925"/>
              <a:gd name="connsiteX12" fmla="*/ 83058 w 123825"/>
              <a:gd name="connsiteY12" fmla="*/ 139064 h 161925"/>
              <a:gd name="connsiteX13" fmla="*/ 85345 w 123825"/>
              <a:gd name="connsiteY13" fmla="*/ 136779 h 161925"/>
              <a:gd name="connsiteX14" fmla="*/ 86106 w 123825"/>
              <a:gd name="connsiteY14" fmla="*/ 136779 h 161925"/>
              <a:gd name="connsiteX15" fmla="*/ 86868 w 123825"/>
              <a:gd name="connsiteY15" fmla="*/ 136016 h 161925"/>
              <a:gd name="connsiteX16" fmla="*/ 86868 w 123825"/>
              <a:gd name="connsiteY16" fmla="*/ 135255 h 161925"/>
              <a:gd name="connsiteX17" fmla="*/ 87630 w 123825"/>
              <a:gd name="connsiteY17" fmla="*/ 134493 h 161925"/>
              <a:gd name="connsiteX18" fmla="*/ 87630 w 123825"/>
              <a:gd name="connsiteY18" fmla="*/ 133730 h 161925"/>
              <a:gd name="connsiteX19" fmla="*/ 88393 w 123825"/>
              <a:gd name="connsiteY19" fmla="*/ 132969 h 161925"/>
              <a:gd name="connsiteX20" fmla="*/ 88393 w 123825"/>
              <a:gd name="connsiteY20" fmla="*/ 132207 h 161925"/>
              <a:gd name="connsiteX21" fmla="*/ 89154 w 123825"/>
              <a:gd name="connsiteY21" fmla="*/ 131445 h 161925"/>
              <a:gd name="connsiteX22" fmla="*/ 89154 w 123825"/>
              <a:gd name="connsiteY22" fmla="*/ 125349 h 161925"/>
              <a:gd name="connsiteX23" fmla="*/ 88393 w 123825"/>
              <a:gd name="connsiteY23" fmla="*/ 123825 h 161925"/>
              <a:gd name="connsiteX24" fmla="*/ 88393 w 123825"/>
              <a:gd name="connsiteY24" fmla="*/ 123063 h 161925"/>
              <a:gd name="connsiteX25" fmla="*/ 87630 w 123825"/>
              <a:gd name="connsiteY25" fmla="*/ 121539 h 161925"/>
              <a:gd name="connsiteX26" fmla="*/ 86868 w 123825"/>
              <a:gd name="connsiteY26" fmla="*/ 120777 h 161925"/>
              <a:gd name="connsiteX27" fmla="*/ 86106 w 123825"/>
              <a:gd name="connsiteY27" fmla="*/ 119252 h 161925"/>
              <a:gd name="connsiteX28" fmla="*/ 85345 w 123825"/>
              <a:gd name="connsiteY28" fmla="*/ 118491 h 161925"/>
              <a:gd name="connsiteX29" fmla="*/ 43434 w 123825"/>
              <a:gd name="connsiteY29" fmla="*/ 97917 h 161925"/>
              <a:gd name="connsiteX30" fmla="*/ 40386 w 123825"/>
              <a:gd name="connsiteY30" fmla="*/ 97155 h 161925"/>
              <a:gd name="connsiteX31" fmla="*/ 37338 w 123825"/>
              <a:gd name="connsiteY31" fmla="*/ 95630 h 161925"/>
              <a:gd name="connsiteX32" fmla="*/ 35052 w 123825"/>
              <a:gd name="connsiteY32" fmla="*/ 94107 h 161925"/>
              <a:gd name="connsiteX33" fmla="*/ 32766 w 123825"/>
              <a:gd name="connsiteY33" fmla="*/ 92583 h 161925"/>
              <a:gd name="connsiteX34" fmla="*/ 30480 w 123825"/>
              <a:gd name="connsiteY34" fmla="*/ 91820 h 161925"/>
              <a:gd name="connsiteX35" fmla="*/ 28956 w 123825"/>
              <a:gd name="connsiteY35" fmla="*/ 90297 h 161925"/>
              <a:gd name="connsiteX36" fmla="*/ 26670 w 123825"/>
              <a:gd name="connsiteY36" fmla="*/ 88772 h 161925"/>
              <a:gd name="connsiteX37" fmla="*/ 25146 w 123825"/>
              <a:gd name="connsiteY37" fmla="*/ 88011 h 161925"/>
              <a:gd name="connsiteX38" fmla="*/ 23622 w 123825"/>
              <a:gd name="connsiteY38" fmla="*/ 86487 h 161925"/>
              <a:gd name="connsiteX39" fmla="*/ 22860 w 123825"/>
              <a:gd name="connsiteY39" fmla="*/ 84963 h 161925"/>
              <a:gd name="connsiteX40" fmla="*/ 21336 w 123825"/>
              <a:gd name="connsiteY40" fmla="*/ 83439 h 161925"/>
              <a:gd name="connsiteX41" fmla="*/ 19812 w 123825"/>
              <a:gd name="connsiteY41" fmla="*/ 82677 h 161925"/>
              <a:gd name="connsiteX42" fmla="*/ 18288 w 123825"/>
              <a:gd name="connsiteY42" fmla="*/ 80391 h 161925"/>
              <a:gd name="connsiteX43" fmla="*/ 17526 w 123825"/>
              <a:gd name="connsiteY43" fmla="*/ 78866 h 161925"/>
              <a:gd name="connsiteX44" fmla="*/ 16002 w 123825"/>
              <a:gd name="connsiteY44" fmla="*/ 77343 h 161925"/>
              <a:gd name="connsiteX45" fmla="*/ 15240 w 123825"/>
              <a:gd name="connsiteY45" fmla="*/ 75819 h 161925"/>
              <a:gd name="connsiteX46" fmla="*/ 13716 w 123825"/>
              <a:gd name="connsiteY46" fmla="*/ 73533 h 161925"/>
              <a:gd name="connsiteX47" fmla="*/ 13716 w 123825"/>
              <a:gd name="connsiteY47" fmla="*/ 72009 h 161925"/>
              <a:gd name="connsiteX48" fmla="*/ 12193 w 123825"/>
              <a:gd name="connsiteY48" fmla="*/ 69722 h 161925"/>
              <a:gd name="connsiteX49" fmla="*/ 12193 w 123825"/>
              <a:gd name="connsiteY49" fmla="*/ 68199 h 161925"/>
              <a:gd name="connsiteX50" fmla="*/ 12954 w 123825"/>
              <a:gd name="connsiteY50" fmla="*/ 39243 h 161925"/>
              <a:gd name="connsiteX51" fmla="*/ 13716 w 123825"/>
              <a:gd name="connsiteY51" fmla="*/ 36957 h 161925"/>
              <a:gd name="connsiteX52" fmla="*/ 14478 w 123825"/>
              <a:gd name="connsiteY52" fmla="*/ 34670 h 161925"/>
              <a:gd name="connsiteX53" fmla="*/ 16002 w 123825"/>
              <a:gd name="connsiteY53" fmla="*/ 32385 h 161925"/>
              <a:gd name="connsiteX54" fmla="*/ 103632 w 123825"/>
              <a:gd name="connsiteY54" fmla="*/ 9525 h 161925"/>
              <a:gd name="connsiteX55" fmla="*/ 109728 w 123825"/>
              <a:gd name="connsiteY55" fmla="*/ 11048 h 161925"/>
              <a:gd name="connsiteX56" fmla="*/ 115823 w 123825"/>
              <a:gd name="connsiteY56" fmla="*/ 11811 h 161925"/>
              <a:gd name="connsiteX57" fmla="*/ 119634 w 123825"/>
              <a:gd name="connsiteY57" fmla="*/ 12572 h 161925"/>
              <a:gd name="connsiteX58" fmla="*/ 119634 w 123825"/>
              <a:gd name="connsiteY58" fmla="*/ 43052 h 161925"/>
              <a:gd name="connsiteX59" fmla="*/ 117348 w 123825"/>
              <a:gd name="connsiteY59" fmla="*/ 41529 h 161925"/>
              <a:gd name="connsiteX60" fmla="*/ 114300 w 123825"/>
              <a:gd name="connsiteY60" fmla="*/ 40766 h 161925"/>
              <a:gd name="connsiteX61" fmla="*/ 86106 w 123825"/>
              <a:gd name="connsiteY61" fmla="*/ 34670 h 161925"/>
              <a:gd name="connsiteX62" fmla="*/ 83058 w 123825"/>
              <a:gd name="connsiteY62" fmla="*/ 34670 h 161925"/>
              <a:gd name="connsiteX63" fmla="*/ 80772 w 123825"/>
              <a:gd name="connsiteY63" fmla="*/ 33909 h 161925"/>
              <a:gd name="connsiteX64" fmla="*/ 56388 w 123825"/>
              <a:gd name="connsiteY64" fmla="*/ 39243 h 161925"/>
              <a:gd name="connsiteX65" fmla="*/ 55626 w 123825"/>
              <a:gd name="connsiteY65" fmla="*/ 40005 h 161925"/>
              <a:gd name="connsiteX66" fmla="*/ 54864 w 123825"/>
              <a:gd name="connsiteY66" fmla="*/ 40005 h 161925"/>
              <a:gd name="connsiteX67" fmla="*/ 54864 w 123825"/>
              <a:gd name="connsiteY67" fmla="*/ 41529 h 161925"/>
              <a:gd name="connsiteX68" fmla="*/ 54102 w 123825"/>
              <a:gd name="connsiteY68" fmla="*/ 41529 h 161925"/>
              <a:gd name="connsiteX69" fmla="*/ 54102 w 123825"/>
              <a:gd name="connsiteY69" fmla="*/ 42291 h 161925"/>
              <a:gd name="connsiteX70" fmla="*/ 53340 w 123825"/>
              <a:gd name="connsiteY70" fmla="*/ 43052 h 161925"/>
              <a:gd name="connsiteX71" fmla="*/ 52578 w 123825"/>
              <a:gd name="connsiteY71" fmla="*/ 43814 h 161925"/>
              <a:gd name="connsiteX72" fmla="*/ 52578 w 123825"/>
              <a:gd name="connsiteY72" fmla="*/ 46101 h 161925"/>
              <a:gd name="connsiteX73" fmla="*/ 51816 w 123825"/>
              <a:gd name="connsiteY73" fmla="*/ 46863 h 161925"/>
              <a:gd name="connsiteX74" fmla="*/ 51816 w 123825"/>
              <a:gd name="connsiteY74" fmla="*/ 49911 h 161925"/>
              <a:gd name="connsiteX75" fmla="*/ 52578 w 123825"/>
              <a:gd name="connsiteY75" fmla="*/ 51435 h 161925"/>
              <a:gd name="connsiteX76" fmla="*/ 52578 w 123825"/>
              <a:gd name="connsiteY76" fmla="*/ 52959 h 161925"/>
              <a:gd name="connsiteX77" fmla="*/ 53340 w 123825"/>
              <a:gd name="connsiteY77" fmla="*/ 53720 h 161925"/>
              <a:gd name="connsiteX78" fmla="*/ 54102 w 123825"/>
              <a:gd name="connsiteY78" fmla="*/ 55245 h 161925"/>
              <a:gd name="connsiteX79" fmla="*/ 54864 w 123825"/>
              <a:gd name="connsiteY79" fmla="*/ 56007 h 161925"/>
              <a:gd name="connsiteX80" fmla="*/ 56388 w 123825"/>
              <a:gd name="connsiteY80" fmla="*/ 56769 h 161925"/>
              <a:gd name="connsiteX81" fmla="*/ 57150 w 123825"/>
              <a:gd name="connsiteY81" fmla="*/ 57530 h 161925"/>
              <a:gd name="connsiteX82" fmla="*/ 58673 w 123825"/>
              <a:gd name="connsiteY82" fmla="*/ 58293 h 161925"/>
              <a:gd name="connsiteX83" fmla="*/ 60960 w 123825"/>
              <a:gd name="connsiteY83" fmla="*/ 59816 h 161925"/>
              <a:gd name="connsiteX84" fmla="*/ 63246 w 123825"/>
              <a:gd name="connsiteY84" fmla="*/ 60579 h 161925"/>
              <a:gd name="connsiteX85" fmla="*/ 65532 w 123825"/>
              <a:gd name="connsiteY85" fmla="*/ 62102 h 161925"/>
              <a:gd name="connsiteX86" fmla="*/ 69343 w 123825"/>
              <a:gd name="connsiteY86" fmla="*/ 63627 h 161925"/>
              <a:gd name="connsiteX87" fmla="*/ 73152 w 123825"/>
              <a:gd name="connsiteY87" fmla="*/ 65151 h 161925"/>
              <a:gd name="connsiteX88" fmla="*/ 77723 w 123825"/>
              <a:gd name="connsiteY88" fmla="*/ 67437 h 161925"/>
              <a:gd name="connsiteX89" fmla="*/ 128778 w 123825"/>
              <a:gd name="connsiteY89" fmla="*/ 103251 h 161925"/>
              <a:gd name="connsiteX90" fmla="*/ 129540 w 123825"/>
              <a:gd name="connsiteY90" fmla="*/ 104775 h 161925"/>
              <a:gd name="connsiteX91" fmla="*/ 130302 w 123825"/>
              <a:gd name="connsiteY91" fmla="*/ 107061 h 161925"/>
              <a:gd name="connsiteX92" fmla="*/ 130302 w 123825"/>
              <a:gd name="connsiteY92" fmla="*/ 108585 h 161925"/>
              <a:gd name="connsiteX93" fmla="*/ 32004 w 123825"/>
              <a:gd name="connsiteY93" fmla="*/ 169545 h 161925"/>
              <a:gd name="connsiteX94" fmla="*/ 25908 w 123825"/>
              <a:gd name="connsiteY94" fmla="*/ 168783 h 161925"/>
              <a:gd name="connsiteX95" fmla="*/ 19812 w 123825"/>
              <a:gd name="connsiteY95" fmla="*/ 167259 h 161925"/>
              <a:gd name="connsiteX96" fmla="*/ 13716 w 123825"/>
              <a:gd name="connsiteY96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3825" h="161925">
                <a:moveTo>
                  <a:pt x="13716" y="165735"/>
                </a:moveTo>
                <a:lnTo>
                  <a:pt x="13716" y="134493"/>
                </a:lnTo>
                <a:lnTo>
                  <a:pt x="16764" y="135255"/>
                </a:lnTo>
                <a:lnTo>
                  <a:pt x="19812" y="136779"/>
                </a:lnTo>
                <a:lnTo>
                  <a:pt x="22860" y="137541"/>
                </a:lnTo>
                <a:lnTo>
                  <a:pt x="26670" y="138303"/>
                </a:lnTo>
                <a:cubicBezTo>
                  <a:pt x="37770" y="140970"/>
                  <a:pt x="49505" y="143509"/>
                  <a:pt x="60960" y="142875"/>
                </a:cubicBezTo>
                <a:lnTo>
                  <a:pt x="70104" y="142875"/>
                </a:lnTo>
                <a:lnTo>
                  <a:pt x="76200" y="141351"/>
                </a:lnTo>
                <a:lnTo>
                  <a:pt x="78486" y="140589"/>
                </a:lnTo>
                <a:lnTo>
                  <a:pt x="80010" y="140589"/>
                </a:lnTo>
                <a:lnTo>
                  <a:pt x="82296" y="139064"/>
                </a:lnTo>
                <a:lnTo>
                  <a:pt x="83058" y="139064"/>
                </a:lnTo>
                <a:lnTo>
                  <a:pt x="85345" y="136779"/>
                </a:lnTo>
                <a:lnTo>
                  <a:pt x="86106" y="136779"/>
                </a:lnTo>
                <a:lnTo>
                  <a:pt x="86868" y="136016"/>
                </a:lnTo>
                <a:lnTo>
                  <a:pt x="86868" y="135255"/>
                </a:lnTo>
                <a:lnTo>
                  <a:pt x="87630" y="134493"/>
                </a:lnTo>
                <a:lnTo>
                  <a:pt x="87630" y="133730"/>
                </a:lnTo>
                <a:lnTo>
                  <a:pt x="88393" y="132969"/>
                </a:lnTo>
                <a:lnTo>
                  <a:pt x="88393" y="132207"/>
                </a:lnTo>
                <a:lnTo>
                  <a:pt x="89154" y="131445"/>
                </a:lnTo>
                <a:lnTo>
                  <a:pt x="89154" y="125349"/>
                </a:lnTo>
                <a:lnTo>
                  <a:pt x="88393" y="123825"/>
                </a:lnTo>
                <a:lnTo>
                  <a:pt x="88393" y="123063"/>
                </a:lnTo>
                <a:lnTo>
                  <a:pt x="87630" y="121539"/>
                </a:lnTo>
                <a:lnTo>
                  <a:pt x="86868" y="120777"/>
                </a:lnTo>
                <a:lnTo>
                  <a:pt x="86106" y="119252"/>
                </a:lnTo>
                <a:lnTo>
                  <a:pt x="85345" y="118491"/>
                </a:lnTo>
                <a:cubicBezTo>
                  <a:pt x="72631" y="109702"/>
                  <a:pt x="56782" y="105829"/>
                  <a:pt x="43434" y="97917"/>
                </a:cubicBezTo>
                <a:lnTo>
                  <a:pt x="40386" y="97155"/>
                </a:lnTo>
                <a:lnTo>
                  <a:pt x="37338" y="95630"/>
                </a:lnTo>
                <a:lnTo>
                  <a:pt x="35052" y="94107"/>
                </a:lnTo>
                <a:lnTo>
                  <a:pt x="32766" y="92583"/>
                </a:lnTo>
                <a:lnTo>
                  <a:pt x="30480" y="91820"/>
                </a:lnTo>
                <a:lnTo>
                  <a:pt x="28956" y="90297"/>
                </a:lnTo>
                <a:lnTo>
                  <a:pt x="26670" y="88772"/>
                </a:lnTo>
                <a:lnTo>
                  <a:pt x="25146" y="88011"/>
                </a:lnTo>
                <a:lnTo>
                  <a:pt x="23622" y="86487"/>
                </a:lnTo>
                <a:lnTo>
                  <a:pt x="22860" y="84963"/>
                </a:lnTo>
                <a:lnTo>
                  <a:pt x="21336" y="83439"/>
                </a:lnTo>
                <a:lnTo>
                  <a:pt x="19812" y="82677"/>
                </a:lnTo>
                <a:lnTo>
                  <a:pt x="18288" y="80391"/>
                </a:lnTo>
                <a:lnTo>
                  <a:pt x="17526" y="78866"/>
                </a:lnTo>
                <a:lnTo>
                  <a:pt x="16002" y="77343"/>
                </a:lnTo>
                <a:lnTo>
                  <a:pt x="15240" y="75819"/>
                </a:lnTo>
                <a:lnTo>
                  <a:pt x="13716" y="73533"/>
                </a:lnTo>
                <a:lnTo>
                  <a:pt x="13716" y="72009"/>
                </a:lnTo>
                <a:lnTo>
                  <a:pt x="12193" y="69722"/>
                </a:lnTo>
                <a:lnTo>
                  <a:pt x="12193" y="68199"/>
                </a:lnTo>
                <a:cubicBezTo>
                  <a:pt x="8560" y="58839"/>
                  <a:pt x="9538" y="48628"/>
                  <a:pt x="12954" y="39243"/>
                </a:cubicBezTo>
                <a:lnTo>
                  <a:pt x="13716" y="36957"/>
                </a:lnTo>
                <a:lnTo>
                  <a:pt x="14478" y="34670"/>
                </a:lnTo>
                <a:lnTo>
                  <a:pt x="16002" y="32385"/>
                </a:lnTo>
                <a:cubicBezTo>
                  <a:pt x="32182" y="4406"/>
                  <a:pt x="75679" y="4876"/>
                  <a:pt x="103632" y="9525"/>
                </a:cubicBezTo>
                <a:lnTo>
                  <a:pt x="109728" y="11048"/>
                </a:lnTo>
                <a:lnTo>
                  <a:pt x="115823" y="11811"/>
                </a:lnTo>
                <a:lnTo>
                  <a:pt x="119634" y="12572"/>
                </a:lnTo>
                <a:lnTo>
                  <a:pt x="119634" y="43052"/>
                </a:lnTo>
                <a:lnTo>
                  <a:pt x="117348" y="41529"/>
                </a:lnTo>
                <a:lnTo>
                  <a:pt x="114300" y="40766"/>
                </a:lnTo>
                <a:cubicBezTo>
                  <a:pt x="104521" y="38430"/>
                  <a:pt x="96367" y="34378"/>
                  <a:pt x="86106" y="34670"/>
                </a:cubicBezTo>
                <a:lnTo>
                  <a:pt x="83058" y="34670"/>
                </a:lnTo>
                <a:lnTo>
                  <a:pt x="80772" y="33909"/>
                </a:lnTo>
                <a:cubicBezTo>
                  <a:pt x="74181" y="33997"/>
                  <a:pt x="61392" y="34925"/>
                  <a:pt x="56388" y="39243"/>
                </a:cubicBezTo>
                <a:lnTo>
                  <a:pt x="55626" y="40005"/>
                </a:lnTo>
                <a:lnTo>
                  <a:pt x="54864" y="40005"/>
                </a:lnTo>
                <a:lnTo>
                  <a:pt x="54864" y="41529"/>
                </a:lnTo>
                <a:lnTo>
                  <a:pt x="54102" y="41529"/>
                </a:lnTo>
                <a:lnTo>
                  <a:pt x="54102" y="42291"/>
                </a:lnTo>
                <a:lnTo>
                  <a:pt x="53340" y="43052"/>
                </a:lnTo>
                <a:lnTo>
                  <a:pt x="52578" y="43814"/>
                </a:lnTo>
                <a:lnTo>
                  <a:pt x="52578" y="46101"/>
                </a:lnTo>
                <a:lnTo>
                  <a:pt x="51816" y="46863"/>
                </a:lnTo>
                <a:lnTo>
                  <a:pt x="51816" y="49911"/>
                </a:lnTo>
                <a:lnTo>
                  <a:pt x="52578" y="51435"/>
                </a:lnTo>
                <a:lnTo>
                  <a:pt x="52578" y="52959"/>
                </a:lnTo>
                <a:lnTo>
                  <a:pt x="53340" y="53720"/>
                </a:lnTo>
                <a:lnTo>
                  <a:pt x="54102" y="55245"/>
                </a:lnTo>
                <a:lnTo>
                  <a:pt x="54864" y="56007"/>
                </a:lnTo>
                <a:lnTo>
                  <a:pt x="56388" y="56769"/>
                </a:lnTo>
                <a:lnTo>
                  <a:pt x="57150" y="57530"/>
                </a:lnTo>
                <a:lnTo>
                  <a:pt x="58673" y="58293"/>
                </a:lnTo>
                <a:lnTo>
                  <a:pt x="60960" y="59816"/>
                </a:lnTo>
                <a:lnTo>
                  <a:pt x="63246" y="60579"/>
                </a:lnTo>
                <a:lnTo>
                  <a:pt x="65532" y="62102"/>
                </a:lnTo>
                <a:lnTo>
                  <a:pt x="69343" y="63627"/>
                </a:lnTo>
                <a:lnTo>
                  <a:pt x="73152" y="65151"/>
                </a:lnTo>
                <a:lnTo>
                  <a:pt x="77723" y="67437"/>
                </a:lnTo>
                <a:cubicBezTo>
                  <a:pt x="91885" y="74777"/>
                  <a:pt x="122567" y="86283"/>
                  <a:pt x="128778" y="103251"/>
                </a:cubicBezTo>
                <a:lnTo>
                  <a:pt x="129540" y="104775"/>
                </a:lnTo>
                <a:lnTo>
                  <a:pt x="130302" y="107061"/>
                </a:lnTo>
                <a:lnTo>
                  <a:pt x="130302" y="108585"/>
                </a:lnTo>
                <a:cubicBezTo>
                  <a:pt x="143510" y="168148"/>
                  <a:pt x="75387" y="177596"/>
                  <a:pt x="32004" y="169545"/>
                </a:cubicBezTo>
                <a:lnTo>
                  <a:pt x="25908" y="168783"/>
                </a:lnTo>
                <a:lnTo>
                  <a:pt x="19812" y="167259"/>
                </a:lnTo>
                <a:lnTo>
                  <a:pt x="13716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8324850" y="485775"/>
            <a:ext cx="57150" cy="19050"/>
          </a:xfrm>
          <a:custGeom>
            <a:avLst/>
            <a:gdLst>
              <a:gd name="connsiteX0" fmla="*/ 17526 w 57150"/>
              <a:gd name="connsiteY0" fmla="*/ 9525 h 19050"/>
              <a:gd name="connsiteX1" fmla="*/ 62483 w 57150"/>
              <a:gd name="connsiteY1" fmla="*/ 9525 h 19050"/>
              <a:gd name="connsiteX2" fmla="*/ 40386 w 57150"/>
              <a:gd name="connsiteY2" fmla="*/ 27812 h 19050"/>
              <a:gd name="connsiteX3" fmla="*/ 17526 w 57150"/>
              <a:gd name="connsiteY3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9050">
                <a:moveTo>
                  <a:pt x="17526" y="9525"/>
                </a:moveTo>
                <a:lnTo>
                  <a:pt x="62483" y="9525"/>
                </a:lnTo>
                <a:lnTo>
                  <a:pt x="40386" y="27812"/>
                </a:lnTo>
                <a:lnTo>
                  <a:pt x="17526" y="952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9"/>
          <p:cNvSpPr txBox="1"/>
          <p:nvPr/>
        </p:nvSpPr>
        <p:spPr>
          <a:xfrm>
            <a:off x="594360" y="927936"/>
            <a:ext cx="7984282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Questions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Answers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8284">
              <a:lnSpc>
                <a:spcPts val="4426"/>
              </a:lnSpc>
            </a:pP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Thank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ou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attention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–</a:t>
            </a:r>
          </a:p>
          <a:p>
            <a:pPr indent="1628394">
              <a:lnSpc>
                <a:spcPts val="4751"/>
              </a:lnSpc>
            </a:pP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your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questions,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please!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49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1623822" y="7385559"/>
            <a:ext cx="82646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93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9525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9525 h 133350"/>
              <a:gd name="connsiteX4" fmla="*/ 10286 w 1590675"/>
              <a:gd name="connsiteY4" fmla="*/ 952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9525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08279 h 704850"/>
              <a:gd name="connsiteX2" fmla="*/ 1594867 w 1590675"/>
              <a:gd name="connsiteY2" fmla="*/ 708279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08279"/>
                </a:lnTo>
                <a:lnTo>
                  <a:pt x="1594867" y="708279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8181975" y="485775"/>
            <a:ext cx="133350" cy="161925"/>
          </a:xfrm>
          <a:custGeom>
            <a:avLst/>
            <a:gdLst>
              <a:gd name="connsiteX0" fmla="*/ 17144 w 133350"/>
              <a:gd name="connsiteY0" fmla="*/ 165735 h 161925"/>
              <a:gd name="connsiteX1" fmla="*/ 17144 w 133350"/>
              <a:gd name="connsiteY1" fmla="*/ 134493 h 161925"/>
              <a:gd name="connsiteX2" fmla="*/ 20192 w 133350"/>
              <a:gd name="connsiteY2" fmla="*/ 135255 h 161925"/>
              <a:gd name="connsiteX3" fmla="*/ 88772 w 133350"/>
              <a:gd name="connsiteY3" fmla="*/ 136779 h 161925"/>
              <a:gd name="connsiteX4" fmla="*/ 89534 w 133350"/>
              <a:gd name="connsiteY4" fmla="*/ 136779 h 161925"/>
              <a:gd name="connsiteX5" fmla="*/ 89534 w 133350"/>
              <a:gd name="connsiteY5" fmla="*/ 136016 h 161925"/>
              <a:gd name="connsiteX6" fmla="*/ 91058 w 133350"/>
              <a:gd name="connsiteY6" fmla="*/ 134493 h 161925"/>
              <a:gd name="connsiteX7" fmla="*/ 91058 w 133350"/>
              <a:gd name="connsiteY7" fmla="*/ 133730 h 161925"/>
              <a:gd name="connsiteX8" fmla="*/ 92582 w 133350"/>
              <a:gd name="connsiteY8" fmla="*/ 126872 h 161925"/>
              <a:gd name="connsiteX9" fmla="*/ 92582 w 133350"/>
              <a:gd name="connsiteY9" fmla="*/ 125349 h 161925"/>
              <a:gd name="connsiteX10" fmla="*/ 91820 w 133350"/>
              <a:gd name="connsiteY10" fmla="*/ 123825 h 161925"/>
              <a:gd name="connsiteX11" fmla="*/ 91820 w 133350"/>
              <a:gd name="connsiteY11" fmla="*/ 123063 h 161925"/>
              <a:gd name="connsiteX12" fmla="*/ 91058 w 133350"/>
              <a:gd name="connsiteY12" fmla="*/ 121539 h 161925"/>
              <a:gd name="connsiteX13" fmla="*/ 90296 w 133350"/>
              <a:gd name="connsiteY13" fmla="*/ 120777 h 161925"/>
              <a:gd name="connsiteX14" fmla="*/ 89534 w 133350"/>
              <a:gd name="connsiteY14" fmla="*/ 119252 h 161925"/>
              <a:gd name="connsiteX15" fmla="*/ 88772 w 133350"/>
              <a:gd name="connsiteY15" fmla="*/ 118491 h 161925"/>
              <a:gd name="connsiteX16" fmla="*/ 87248 w 133350"/>
              <a:gd name="connsiteY16" fmla="*/ 117729 h 161925"/>
              <a:gd name="connsiteX17" fmla="*/ 85725 w 133350"/>
              <a:gd name="connsiteY17" fmla="*/ 116205 h 161925"/>
              <a:gd name="connsiteX18" fmla="*/ 83439 w 133350"/>
              <a:gd name="connsiteY18" fmla="*/ 115443 h 161925"/>
              <a:gd name="connsiteX19" fmla="*/ 81152 w 133350"/>
              <a:gd name="connsiteY19" fmla="*/ 113919 h 161925"/>
              <a:gd name="connsiteX20" fmla="*/ 75057 w 133350"/>
              <a:gd name="connsiteY20" fmla="*/ 110870 h 161925"/>
              <a:gd name="connsiteX21" fmla="*/ 71246 w 133350"/>
              <a:gd name="connsiteY21" fmla="*/ 109347 h 161925"/>
              <a:gd name="connsiteX22" fmla="*/ 33908 w 133350"/>
              <a:gd name="connsiteY22" fmla="*/ 91059 h 161925"/>
              <a:gd name="connsiteX23" fmla="*/ 31622 w 133350"/>
              <a:gd name="connsiteY23" fmla="*/ 90297 h 161925"/>
              <a:gd name="connsiteX24" fmla="*/ 30098 w 133350"/>
              <a:gd name="connsiteY24" fmla="*/ 88772 h 161925"/>
              <a:gd name="connsiteX25" fmla="*/ 28575 w 133350"/>
              <a:gd name="connsiteY25" fmla="*/ 88011 h 161925"/>
              <a:gd name="connsiteX26" fmla="*/ 27051 w 133350"/>
              <a:gd name="connsiteY26" fmla="*/ 86487 h 161925"/>
              <a:gd name="connsiteX27" fmla="*/ 26289 w 133350"/>
              <a:gd name="connsiteY27" fmla="*/ 84963 h 161925"/>
              <a:gd name="connsiteX28" fmla="*/ 24764 w 133350"/>
              <a:gd name="connsiteY28" fmla="*/ 83439 h 161925"/>
              <a:gd name="connsiteX29" fmla="*/ 23241 w 133350"/>
              <a:gd name="connsiteY29" fmla="*/ 82677 h 161925"/>
              <a:gd name="connsiteX30" fmla="*/ 21716 w 133350"/>
              <a:gd name="connsiteY30" fmla="*/ 80391 h 161925"/>
              <a:gd name="connsiteX31" fmla="*/ 20192 w 133350"/>
              <a:gd name="connsiteY31" fmla="*/ 78866 h 161925"/>
              <a:gd name="connsiteX32" fmla="*/ 18668 w 133350"/>
              <a:gd name="connsiteY32" fmla="*/ 75819 h 161925"/>
              <a:gd name="connsiteX33" fmla="*/ 17907 w 133350"/>
              <a:gd name="connsiteY33" fmla="*/ 73533 h 161925"/>
              <a:gd name="connsiteX34" fmla="*/ 16382 w 133350"/>
              <a:gd name="connsiteY34" fmla="*/ 72009 h 161925"/>
              <a:gd name="connsiteX35" fmla="*/ 15620 w 133350"/>
              <a:gd name="connsiteY35" fmla="*/ 69722 h 161925"/>
              <a:gd name="connsiteX36" fmla="*/ 15620 w 133350"/>
              <a:gd name="connsiteY36" fmla="*/ 68199 h 161925"/>
              <a:gd name="connsiteX37" fmla="*/ 27051 w 133350"/>
              <a:gd name="connsiteY37" fmla="*/ 22479 h 161925"/>
              <a:gd name="connsiteX38" fmla="*/ 31622 w 133350"/>
              <a:gd name="connsiteY38" fmla="*/ 19430 h 161925"/>
              <a:gd name="connsiteX39" fmla="*/ 102489 w 133350"/>
              <a:gd name="connsiteY39" fmla="*/ 9525 h 161925"/>
              <a:gd name="connsiteX40" fmla="*/ 109346 w 133350"/>
              <a:gd name="connsiteY40" fmla="*/ 10287 h 161925"/>
              <a:gd name="connsiteX41" fmla="*/ 116205 w 133350"/>
              <a:gd name="connsiteY41" fmla="*/ 11811 h 161925"/>
              <a:gd name="connsiteX42" fmla="*/ 123063 w 133350"/>
              <a:gd name="connsiteY42" fmla="*/ 12572 h 161925"/>
              <a:gd name="connsiteX43" fmla="*/ 123063 w 133350"/>
              <a:gd name="connsiteY43" fmla="*/ 43052 h 161925"/>
              <a:gd name="connsiteX44" fmla="*/ 120777 w 133350"/>
              <a:gd name="connsiteY44" fmla="*/ 41529 h 161925"/>
              <a:gd name="connsiteX45" fmla="*/ 117729 w 133350"/>
              <a:gd name="connsiteY45" fmla="*/ 40766 h 161925"/>
              <a:gd name="connsiteX46" fmla="*/ 89534 w 133350"/>
              <a:gd name="connsiteY46" fmla="*/ 34670 h 161925"/>
              <a:gd name="connsiteX47" fmla="*/ 87248 w 133350"/>
              <a:gd name="connsiteY47" fmla="*/ 34670 h 161925"/>
              <a:gd name="connsiteX48" fmla="*/ 84963 w 133350"/>
              <a:gd name="connsiteY48" fmla="*/ 33909 h 161925"/>
              <a:gd name="connsiteX49" fmla="*/ 59816 w 133350"/>
              <a:gd name="connsiteY49" fmla="*/ 39243 h 161925"/>
              <a:gd name="connsiteX50" fmla="*/ 59055 w 133350"/>
              <a:gd name="connsiteY50" fmla="*/ 40005 h 161925"/>
              <a:gd name="connsiteX51" fmla="*/ 58292 w 133350"/>
              <a:gd name="connsiteY51" fmla="*/ 41529 h 161925"/>
              <a:gd name="connsiteX52" fmla="*/ 57530 w 133350"/>
              <a:gd name="connsiteY52" fmla="*/ 41529 h 161925"/>
              <a:gd name="connsiteX53" fmla="*/ 56768 w 133350"/>
              <a:gd name="connsiteY53" fmla="*/ 42291 h 161925"/>
              <a:gd name="connsiteX54" fmla="*/ 56768 w 133350"/>
              <a:gd name="connsiteY54" fmla="*/ 43814 h 161925"/>
              <a:gd name="connsiteX55" fmla="*/ 56007 w 133350"/>
              <a:gd name="connsiteY55" fmla="*/ 44577 h 161925"/>
              <a:gd name="connsiteX56" fmla="*/ 56007 w 133350"/>
              <a:gd name="connsiteY56" fmla="*/ 45338 h 161925"/>
              <a:gd name="connsiteX57" fmla="*/ 55244 w 133350"/>
              <a:gd name="connsiteY57" fmla="*/ 46101 h 161925"/>
              <a:gd name="connsiteX58" fmla="*/ 55244 w 133350"/>
              <a:gd name="connsiteY58" fmla="*/ 49911 h 161925"/>
              <a:gd name="connsiteX59" fmla="*/ 56007 w 133350"/>
              <a:gd name="connsiteY59" fmla="*/ 51435 h 161925"/>
              <a:gd name="connsiteX60" fmla="*/ 56007 w 133350"/>
              <a:gd name="connsiteY60" fmla="*/ 52959 h 161925"/>
              <a:gd name="connsiteX61" fmla="*/ 56768 w 133350"/>
              <a:gd name="connsiteY61" fmla="*/ 53720 h 161925"/>
              <a:gd name="connsiteX62" fmla="*/ 57530 w 133350"/>
              <a:gd name="connsiteY62" fmla="*/ 55245 h 161925"/>
              <a:gd name="connsiteX63" fmla="*/ 58292 w 133350"/>
              <a:gd name="connsiteY63" fmla="*/ 56007 h 161925"/>
              <a:gd name="connsiteX64" fmla="*/ 59816 w 133350"/>
              <a:gd name="connsiteY64" fmla="*/ 56769 h 161925"/>
              <a:gd name="connsiteX65" fmla="*/ 60579 w 133350"/>
              <a:gd name="connsiteY65" fmla="*/ 57530 h 161925"/>
              <a:gd name="connsiteX66" fmla="*/ 62102 w 133350"/>
              <a:gd name="connsiteY66" fmla="*/ 58293 h 161925"/>
              <a:gd name="connsiteX67" fmla="*/ 64389 w 133350"/>
              <a:gd name="connsiteY67" fmla="*/ 59816 h 161925"/>
              <a:gd name="connsiteX68" fmla="*/ 66675 w 133350"/>
              <a:gd name="connsiteY68" fmla="*/ 60579 h 161925"/>
              <a:gd name="connsiteX69" fmla="*/ 68960 w 133350"/>
              <a:gd name="connsiteY69" fmla="*/ 62102 h 161925"/>
              <a:gd name="connsiteX70" fmla="*/ 76580 w 133350"/>
              <a:gd name="connsiteY70" fmla="*/ 65151 h 161925"/>
              <a:gd name="connsiteX71" fmla="*/ 80391 w 133350"/>
              <a:gd name="connsiteY71" fmla="*/ 67437 h 161925"/>
              <a:gd name="connsiteX72" fmla="*/ 85725 w 133350"/>
              <a:gd name="connsiteY72" fmla="*/ 69722 h 161925"/>
              <a:gd name="connsiteX73" fmla="*/ 117729 w 133350"/>
              <a:gd name="connsiteY73" fmla="*/ 87249 h 161925"/>
              <a:gd name="connsiteX74" fmla="*/ 120014 w 133350"/>
              <a:gd name="connsiteY74" fmla="*/ 88772 h 161925"/>
              <a:gd name="connsiteX75" fmla="*/ 121539 w 133350"/>
              <a:gd name="connsiteY75" fmla="*/ 89535 h 161925"/>
              <a:gd name="connsiteX76" fmla="*/ 123063 w 133350"/>
              <a:gd name="connsiteY76" fmla="*/ 91059 h 161925"/>
              <a:gd name="connsiteX77" fmla="*/ 123825 w 133350"/>
              <a:gd name="connsiteY77" fmla="*/ 91820 h 161925"/>
              <a:gd name="connsiteX78" fmla="*/ 128396 w 133350"/>
              <a:gd name="connsiteY78" fmla="*/ 96393 h 161925"/>
              <a:gd name="connsiteX79" fmla="*/ 129158 w 133350"/>
              <a:gd name="connsiteY79" fmla="*/ 97917 h 161925"/>
              <a:gd name="connsiteX80" fmla="*/ 129920 w 133350"/>
              <a:gd name="connsiteY80" fmla="*/ 100202 h 161925"/>
              <a:gd name="connsiteX81" fmla="*/ 131444 w 133350"/>
              <a:gd name="connsiteY81" fmla="*/ 101727 h 161925"/>
              <a:gd name="connsiteX82" fmla="*/ 132968 w 133350"/>
              <a:gd name="connsiteY82" fmla="*/ 104775 h 161925"/>
              <a:gd name="connsiteX83" fmla="*/ 133730 w 133350"/>
              <a:gd name="connsiteY83" fmla="*/ 107061 h 161925"/>
              <a:gd name="connsiteX84" fmla="*/ 133730 w 133350"/>
              <a:gd name="connsiteY84" fmla="*/ 108585 h 161925"/>
              <a:gd name="connsiteX85" fmla="*/ 35432 w 133350"/>
              <a:gd name="connsiteY85" fmla="*/ 169545 h 161925"/>
              <a:gd name="connsiteX86" fmla="*/ 29336 w 133350"/>
              <a:gd name="connsiteY86" fmla="*/ 168783 h 161925"/>
              <a:gd name="connsiteX87" fmla="*/ 23241 w 133350"/>
              <a:gd name="connsiteY87" fmla="*/ 167259 h 161925"/>
              <a:gd name="connsiteX88" fmla="*/ 17144 w 133350"/>
              <a:gd name="connsiteY88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33350" h="161925">
                <a:moveTo>
                  <a:pt x="17144" y="165735"/>
                </a:moveTo>
                <a:lnTo>
                  <a:pt x="17144" y="134493"/>
                </a:lnTo>
                <a:lnTo>
                  <a:pt x="20192" y="135255"/>
                </a:lnTo>
                <a:cubicBezTo>
                  <a:pt x="34848" y="141109"/>
                  <a:pt x="76644" y="148704"/>
                  <a:pt x="88772" y="136779"/>
                </a:cubicBezTo>
                <a:lnTo>
                  <a:pt x="89534" y="136779"/>
                </a:lnTo>
                <a:lnTo>
                  <a:pt x="89534" y="136016"/>
                </a:lnTo>
                <a:lnTo>
                  <a:pt x="91058" y="134493"/>
                </a:lnTo>
                <a:lnTo>
                  <a:pt x="91058" y="133730"/>
                </a:lnTo>
                <a:cubicBezTo>
                  <a:pt x="93447" y="130492"/>
                  <a:pt x="92341" y="130860"/>
                  <a:pt x="92582" y="126872"/>
                </a:cubicBezTo>
                <a:lnTo>
                  <a:pt x="92582" y="125349"/>
                </a:lnTo>
                <a:lnTo>
                  <a:pt x="91820" y="123825"/>
                </a:lnTo>
                <a:lnTo>
                  <a:pt x="91820" y="123063"/>
                </a:lnTo>
                <a:lnTo>
                  <a:pt x="91058" y="121539"/>
                </a:lnTo>
                <a:lnTo>
                  <a:pt x="90296" y="120777"/>
                </a:lnTo>
                <a:lnTo>
                  <a:pt x="89534" y="119252"/>
                </a:lnTo>
                <a:lnTo>
                  <a:pt x="88772" y="118491"/>
                </a:lnTo>
                <a:lnTo>
                  <a:pt x="87248" y="117729"/>
                </a:lnTo>
                <a:lnTo>
                  <a:pt x="85725" y="116205"/>
                </a:lnTo>
                <a:lnTo>
                  <a:pt x="83439" y="115443"/>
                </a:lnTo>
                <a:lnTo>
                  <a:pt x="81152" y="113919"/>
                </a:lnTo>
                <a:lnTo>
                  <a:pt x="75057" y="110870"/>
                </a:lnTo>
                <a:lnTo>
                  <a:pt x="71246" y="109347"/>
                </a:lnTo>
                <a:cubicBezTo>
                  <a:pt x="58877" y="103162"/>
                  <a:pt x="45198" y="99225"/>
                  <a:pt x="33908" y="91059"/>
                </a:cubicBezTo>
                <a:lnTo>
                  <a:pt x="31622" y="90297"/>
                </a:lnTo>
                <a:lnTo>
                  <a:pt x="30098" y="88772"/>
                </a:lnTo>
                <a:lnTo>
                  <a:pt x="28575" y="88011"/>
                </a:lnTo>
                <a:lnTo>
                  <a:pt x="27051" y="86487"/>
                </a:lnTo>
                <a:lnTo>
                  <a:pt x="26289" y="84963"/>
                </a:lnTo>
                <a:lnTo>
                  <a:pt x="24764" y="83439"/>
                </a:lnTo>
                <a:lnTo>
                  <a:pt x="23241" y="82677"/>
                </a:lnTo>
                <a:lnTo>
                  <a:pt x="21716" y="80391"/>
                </a:lnTo>
                <a:lnTo>
                  <a:pt x="20192" y="78866"/>
                </a:lnTo>
                <a:lnTo>
                  <a:pt x="18668" y="75819"/>
                </a:lnTo>
                <a:lnTo>
                  <a:pt x="17907" y="73533"/>
                </a:lnTo>
                <a:lnTo>
                  <a:pt x="16382" y="72009"/>
                </a:lnTo>
                <a:lnTo>
                  <a:pt x="15620" y="69722"/>
                </a:lnTo>
                <a:lnTo>
                  <a:pt x="15620" y="68199"/>
                </a:lnTo>
                <a:cubicBezTo>
                  <a:pt x="11112" y="52374"/>
                  <a:pt x="14807" y="34036"/>
                  <a:pt x="27051" y="22479"/>
                </a:cubicBezTo>
                <a:lnTo>
                  <a:pt x="31622" y="19430"/>
                </a:lnTo>
                <a:cubicBezTo>
                  <a:pt x="50774" y="5473"/>
                  <a:pt x="80035" y="5321"/>
                  <a:pt x="102489" y="9525"/>
                </a:cubicBezTo>
                <a:lnTo>
                  <a:pt x="109346" y="10287"/>
                </a:lnTo>
                <a:lnTo>
                  <a:pt x="116205" y="11811"/>
                </a:lnTo>
                <a:lnTo>
                  <a:pt x="123063" y="12572"/>
                </a:lnTo>
                <a:lnTo>
                  <a:pt x="123063" y="43052"/>
                </a:lnTo>
                <a:lnTo>
                  <a:pt x="120777" y="41529"/>
                </a:lnTo>
                <a:lnTo>
                  <a:pt x="117729" y="40766"/>
                </a:lnTo>
                <a:cubicBezTo>
                  <a:pt x="108419" y="38315"/>
                  <a:pt x="99262" y="34353"/>
                  <a:pt x="89534" y="34670"/>
                </a:cubicBezTo>
                <a:lnTo>
                  <a:pt x="87248" y="34670"/>
                </a:lnTo>
                <a:lnTo>
                  <a:pt x="84963" y="33909"/>
                </a:lnTo>
                <a:cubicBezTo>
                  <a:pt x="78066" y="33985"/>
                  <a:pt x="65074" y="34810"/>
                  <a:pt x="59816" y="39243"/>
                </a:cubicBezTo>
                <a:lnTo>
                  <a:pt x="59055" y="40005"/>
                </a:lnTo>
                <a:lnTo>
                  <a:pt x="58292" y="41529"/>
                </a:lnTo>
                <a:lnTo>
                  <a:pt x="57530" y="41529"/>
                </a:lnTo>
                <a:lnTo>
                  <a:pt x="56768" y="42291"/>
                </a:lnTo>
                <a:lnTo>
                  <a:pt x="56768" y="43814"/>
                </a:lnTo>
                <a:lnTo>
                  <a:pt x="56007" y="44577"/>
                </a:lnTo>
                <a:lnTo>
                  <a:pt x="56007" y="45338"/>
                </a:lnTo>
                <a:lnTo>
                  <a:pt x="55244" y="46101"/>
                </a:lnTo>
                <a:lnTo>
                  <a:pt x="55244" y="49911"/>
                </a:lnTo>
                <a:lnTo>
                  <a:pt x="56007" y="51435"/>
                </a:lnTo>
                <a:lnTo>
                  <a:pt x="56007" y="52959"/>
                </a:lnTo>
                <a:lnTo>
                  <a:pt x="56768" y="53720"/>
                </a:lnTo>
                <a:lnTo>
                  <a:pt x="57530" y="55245"/>
                </a:lnTo>
                <a:lnTo>
                  <a:pt x="58292" y="56007"/>
                </a:lnTo>
                <a:lnTo>
                  <a:pt x="59816" y="56769"/>
                </a:lnTo>
                <a:lnTo>
                  <a:pt x="60579" y="57530"/>
                </a:lnTo>
                <a:lnTo>
                  <a:pt x="62102" y="58293"/>
                </a:lnTo>
                <a:lnTo>
                  <a:pt x="64389" y="59816"/>
                </a:lnTo>
                <a:lnTo>
                  <a:pt x="66675" y="60579"/>
                </a:lnTo>
                <a:lnTo>
                  <a:pt x="68960" y="62102"/>
                </a:lnTo>
                <a:lnTo>
                  <a:pt x="76580" y="65151"/>
                </a:lnTo>
                <a:lnTo>
                  <a:pt x="80391" y="67437"/>
                </a:lnTo>
                <a:lnTo>
                  <a:pt x="85725" y="69722"/>
                </a:lnTo>
                <a:cubicBezTo>
                  <a:pt x="94907" y="73952"/>
                  <a:pt x="110019" y="80543"/>
                  <a:pt x="117729" y="87249"/>
                </a:cubicBezTo>
                <a:lnTo>
                  <a:pt x="120014" y="88772"/>
                </a:lnTo>
                <a:lnTo>
                  <a:pt x="121539" y="89535"/>
                </a:lnTo>
                <a:lnTo>
                  <a:pt x="123063" y="91059"/>
                </a:lnTo>
                <a:lnTo>
                  <a:pt x="123825" y="91820"/>
                </a:lnTo>
                <a:lnTo>
                  <a:pt x="128396" y="96393"/>
                </a:lnTo>
                <a:lnTo>
                  <a:pt x="129158" y="97917"/>
                </a:lnTo>
                <a:lnTo>
                  <a:pt x="129920" y="100202"/>
                </a:lnTo>
                <a:lnTo>
                  <a:pt x="131444" y="101727"/>
                </a:lnTo>
                <a:lnTo>
                  <a:pt x="132968" y="104775"/>
                </a:lnTo>
                <a:lnTo>
                  <a:pt x="133730" y="107061"/>
                </a:lnTo>
                <a:lnTo>
                  <a:pt x="133730" y="108585"/>
                </a:lnTo>
                <a:cubicBezTo>
                  <a:pt x="147192" y="167297"/>
                  <a:pt x="79261" y="178003"/>
                  <a:pt x="35432" y="169545"/>
                </a:cubicBezTo>
                <a:lnTo>
                  <a:pt x="29336" y="168783"/>
                </a:lnTo>
                <a:lnTo>
                  <a:pt x="23241" y="167259"/>
                </a:lnTo>
                <a:lnTo>
                  <a:pt x="17144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8324850" y="485775"/>
            <a:ext cx="57150" cy="161925"/>
          </a:xfrm>
          <a:custGeom>
            <a:avLst/>
            <a:gdLst>
              <a:gd name="connsiteX0" fmla="*/ 17526 w 57150"/>
              <a:gd name="connsiteY0" fmla="*/ 168783 h 161925"/>
              <a:gd name="connsiteX1" fmla="*/ 17526 w 57150"/>
              <a:gd name="connsiteY1" fmla="*/ 9525 h 161925"/>
              <a:gd name="connsiteX2" fmla="*/ 40386 w 57150"/>
              <a:gd name="connsiteY2" fmla="*/ 17145 h 161925"/>
              <a:gd name="connsiteX3" fmla="*/ 62483 w 57150"/>
              <a:gd name="connsiteY3" fmla="*/ 9525 h 161925"/>
              <a:gd name="connsiteX4" fmla="*/ 62483 w 57150"/>
              <a:gd name="connsiteY4" fmla="*/ 168783 h 161925"/>
              <a:gd name="connsiteX5" fmla="*/ 17526 w 57150"/>
              <a:gd name="connsiteY5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7526" y="168783"/>
                </a:moveTo>
                <a:lnTo>
                  <a:pt x="17526" y="9525"/>
                </a:lnTo>
                <a:lnTo>
                  <a:pt x="40386" y="17145"/>
                </a:lnTo>
                <a:lnTo>
                  <a:pt x="62483" y="9525"/>
                </a:lnTo>
                <a:lnTo>
                  <a:pt x="62483" y="168783"/>
                </a:lnTo>
                <a:lnTo>
                  <a:pt x="1752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8410575" y="485775"/>
            <a:ext cx="123825" cy="161925"/>
          </a:xfrm>
          <a:custGeom>
            <a:avLst/>
            <a:gdLst>
              <a:gd name="connsiteX0" fmla="*/ 17144 w 123825"/>
              <a:gd name="connsiteY0" fmla="*/ 168783 h 161925"/>
              <a:gd name="connsiteX1" fmla="*/ 17144 w 123825"/>
              <a:gd name="connsiteY1" fmla="*/ 9525 h 161925"/>
              <a:gd name="connsiteX2" fmla="*/ 130682 w 123825"/>
              <a:gd name="connsiteY2" fmla="*/ 9525 h 161925"/>
              <a:gd name="connsiteX3" fmla="*/ 130682 w 123825"/>
              <a:gd name="connsiteY3" fmla="*/ 38480 h 161925"/>
              <a:gd name="connsiteX4" fmla="*/ 59816 w 123825"/>
              <a:gd name="connsiteY4" fmla="*/ 38480 h 161925"/>
              <a:gd name="connsiteX5" fmla="*/ 59816 w 123825"/>
              <a:gd name="connsiteY5" fmla="*/ 74295 h 161925"/>
              <a:gd name="connsiteX6" fmla="*/ 121539 w 123825"/>
              <a:gd name="connsiteY6" fmla="*/ 74295 h 161925"/>
              <a:gd name="connsiteX7" fmla="*/ 121539 w 123825"/>
              <a:gd name="connsiteY7" fmla="*/ 100202 h 161925"/>
              <a:gd name="connsiteX8" fmla="*/ 59816 w 123825"/>
              <a:gd name="connsiteY8" fmla="*/ 100202 h 161925"/>
              <a:gd name="connsiteX9" fmla="*/ 59816 w 123825"/>
              <a:gd name="connsiteY9" fmla="*/ 138303 h 161925"/>
              <a:gd name="connsiteX10" fmla="*/ 132968 w 123825"/>
              <a:gd name="connsiteY10" fmla="*/ 138303 h 161925"/>
              <a:gd name="connsiteX11" fmla="*/ 132968 w 123825"/>
              <a:gd name="connsiteY11" fmla="*/ 168783 h 161925"/>
              <a:gd name="connsiteX12" fmla="*/ 17144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7144" y="168783"/>
                </a:moveTo>
                <a:lnTo>
                  <a:pt x="17144" y="9525"/>
                </a:lnTo>
                <a:lnTo>
                  <a:pt x="130682" y="9525"/>
                </a:lnTo>
                <a:lnTo>
                  <a:pt x="130682" y="38480"/>
                </a:lnTo>
                <a:lnTo>
                  <a:pt x="59816" y="38480"/>
                </a:lnTo>
                <a:lnTo>
                  <a:pt x="59816" y="74295"/>
                </a:lnTo>
                <a:lnTo>
                  <a:pt x="121539" y="74295"/>
                </a:lnTo>
                <a:lnTo>
                  <a:pt x="121539" y="100202"/>
                </a:lnTo>
                <a:lnTo>
                  <a:pt x="59816" y="100202"/>
                </a:lnTo>
                <a:lnTo>
                  <a:pt x="59816" y="138303"/>
                </a:lnTo>
                <a:lnTo>
                  <a:pt x="132968" y="138303"/>
                </a:lnTo>
                <a:lnTo>
                  <a:pt x="132968" y="168783"/>
                </a:lnTo>
                <a:lnTo>
                  <a:pt x="17144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8562975" y="485775"/>
            <a:ext cx="200025" cy="161925"/>
          </a:xfrm>
          <a:custGeom>
            <a:avLst/>
            <a:gdLst>
              <a:gd name="connsiteX0" fmla="*/ 9525 w 200025"/>
              <a:gd name="connsiteY0" fmla="*/ 168783 h 161925"/>
              <a:gd name="connsiteX1" fmla="*/ 9525 w 200025"/>
              <a:gd name="connsiteY1" fmla="*/ 9525 h 161925"/>
              <a:gd name="connsiteX2" fmla="*/ 66675 w 200025"/>
              <a:gd name="connsiteY2" fmla="*/ 9525 h 161925"/>
              <a:gd name="connsiteX3" fmla="*/ 107060 w 200025"/>
              <a:gd name="connsiteY3" fmla="*/ 110870 h 161925"/>
              <a:gd name="connsiteX4" fmla="*/ 147446 w 200025"/>
              <a:gd name="connsiteY4" fmla="*/ 9525 h 161925"/>
              <a:gd name="connsiteX5" fmla="*/ 202310 w 200025"/>
              <a:gd name="connsiteY5" fmla="*/ 9525 h 161925"/>
              <a:gd name="connsiteX6" fmla="*/ 202310 w 200025"/>
              <a:gd name="connsiteY6" fmla="*/ 168783 h 161925"/>
              <a:gd name="connsiteX7" fmla="*/ 160401 w 200025"/>
              <a:gd name="connsiteY7" fmla="*/ 168783 h 161925"/>
              <a:gd name="connsiteX8" fmla="*/ 160401 w 200025"/>
              <a:gd name="connsiteY8" fmla="*/ 56007 h 161925"/>
              <a:gd name="connsiteX9" fmla="*/ 113919 w 200025"/>
              <a:gd name="connsiteY9" fmla="*/ 170307 h 161925"/>
              <a:gd name="connsiteX10" fmla="*/ 86486 w 200025"/>
              <a:gd name="connsiteY10" fmla="*/ 170307 h 161925"/>
              <a:gd name="connsiteX11" fmla="*/ 40767 w 200025"/>
              <a:gd name="connsiteY11" fmla="*/ 56007 h 161925"/>
              <a:gd name="connsiteX12" fmla="*/ 40767 w 200025"/>
              <a:gd name="connsiteY12" fmla="*/ 168783 h 161925"/>
              <a:gd name="connsiteX13" fmla="*/ 9525 w 200025"/>
              <a:gd name="connsiteY13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61925">
                <a:moveTo>
                  <a:pt x="9525" y="168783"/>
                </a:moveTo>
                <a:lnTo>
                  <a:pt x="9525" y="9525"/>
                </a:lnTo>
                <a:lnTo>
                  <a:pt x="66675" y="9525"/>
                </a:lnTo>
                <a:lnTo>
                  <a:pt x="107060" y="110870"/>
                </a:lnTo>
                <a:lnTo>
                  <a:pt x="147446" y="9525"/>
                </a:lnTo>
                <a:lnTo>
                  <a:pt x="202310" y="9525"/>
                </a:lnTo>
                <a:lnTo>
                  <a:pt x="202310" y="168783"/>
                </a:lnTo>
                <a:lnTo>
                  <a:pt x="160401" y="168783"/>
                </a:lnTo>
                <a:lnTo>
                  <a:pt x="160401" y="56007"/>
                </a:lnTo>
                <a:lnTo>
                  <a:pt x="113919" y="170307"/>
                </a:lnTo>
                <a:lnTo>
                  <a:pt x="86486" y="170307"/>
                </a:lnTo>
                <a:lnTo>
                  <a:pt x="40767" y="56007"/>
                </a:lnTo>
                <a:lnTo>
                  <a:pt x="40767" y="168783"/>
                </a:lnTo>
                <a:lnTo>
                  <a:pt x="9525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8791575" y="485775"/>
            <a:ext cx="123825" cy="161925"/>
          </a:xfrm>
          <a:custGeom>
            <a:avLst/>
            <a:gdLst>
              <a:gd name="connsiteX0" fmla="*/ 14096 w 123825"/>
              <a:gd name="connsiteY0" fmla="*/ 168783 h 161925"/>
              <a:gd name="connsiteX1" fmla="*/ 14096 w 123825"/>
              <a:gd name="connsiteY1" fmla="*/ 9525 h 161925"/>
              <a:gd name="connsiteX2" fmla="*/ 128396 w 123825"/>
              <a:gd name="connsiteY2" fmla="*/ 9525 h 161925"/>
              <a:gd name="connsiteX3" fmla="*/ 128396 w 123825"/>
              <a:gd name="connsiteY3" fmla="*/ 38480 h 161925"/>
              <a:gd name="connsiteX4" fmla="*/ 56768 w 123825"/>
              <a:gd name="connsiteY4" fmla="*/ 38480 h 161925"/>
              <a:gd name="connsiteX5" fmla="*/ 56768 w 123825"/>
              <a:gd name="connsiteY5" fmla="*/ 74295 h 161925"/>
              <a:gd name="connsiteX6" fmla="*/ 119252 w 123825"/>
              <a:gd name="connsiteY6" fmla="*/ 74295 h 161925"/>
              <a:gd name="connsiteX7" fmla="*/ 119252 w 123825"/>
              <a:gd name="connsiteY7" fmla="*/ 100202 h 161925"/>
              <a:gd name="connsiteX8" fmla="*/ 56768 w 123825"/>
              <a:gd name="connsiteY8" fmla="*/ 100202 h 161925"/>
              <a:gd name="connsiteX9" fmla="*/ 56768 w 123825"/>
              <a:gd name="connsiteY9" fmla="*/ 138303 h 161925"/>
              <a:gd name="connsiteX10" fmla="*/ 129920 w 123825"/>
              <a:gd name="connsiteY10" fmla="*/ 138303 h 161925"/>
              <a:gd name="connsiteX11" fmla="*/ 129920 w 123825"/>
              <a:gd name="connsiteY11" fmla="*/ 168783 h 161925"/>
              <a:gd name="connsiteX12" fmla="*/ 14096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096" y="168783"/>
                </a:moveTo>
                <a:lnTo>
                  <a:pt x="14096" y="9525"/>
                </a:lnTo>
                <a:lnTo>
                  <a:pt x="128396" y="9525"/>
                </a:lnTo>
                <a:lnTo>
                  <a:pt x="128396" y="38480"/>
                </a:lnTo>
                <a:lnTo>
                  <a:pt x="56768" y="38480"/>
                </a:lnTo>
                <a:lnTo>
                  <a:pt x="56768" y="74295"/>
                </a:lnTo>
                <a:lnTo>
                  <a:pt x="119252" y="74295"/>
                </a:lnTo>
                <a:lnTo>
                  <a:pt x="119252" y="100202"/>
                </a:lnTo>
                <a:lnTo>
                  <a:pt x="56768" y="100202"/>
                </a:lnTo>
                <a:lnTo>
                  <a:pt x="56768" y="138303"/>
                </a:lnTo>
                <a:lnTo>
                  <a:pt x="129920" y="138303"/>
                </a:lnTo>
                <a:lnTo>
                  <a:pt x="129920" y="168783"/>
                </a:lnTo>
                <a:lnTo>
                  <a:pt x="1409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8934450" y="485775"/>
            <a:ext cx="152400" cy="161925"/>
          </a:xfrm>
          <a:custGeom>
            <a:avLst/>
            <a:gdLst>
              <a:gd name="connsiteX0" fmla="*/ 16002 w 152400"/>
              <a:gd name="connsiteY0" fmla="*/ 168783 h 161925"/>
              <a:gd name="connsiteX1" fmla="*/ 16002 w 152400"/>
              <a:gd name="connsiteY1" fmla="*/ 9525 h 161925"/>
              <a:gd name="connsiteX2" fmla="*/ 67818 w 152400"/>
              <a:gd name="connsiteY2" fmla="*/ 9525 h 161925"/>
              <a:gd name="connsiteX3" fmla="*/ 121920 w 152400"/>
              <a:gd name="connsiteY3" fmla="*/ 116205 h 161925"/>
              <a:gd name="connsiteX4" fmla="*/ 121920 w 152400"/>
              <a:gd name="connsiteY4" fmla="*/ 9525 h 161925"/>
              <a:gd name="connsiteX5" fmla="*/ 153162 w 152400"/>
              <a:gd name="connsiteY5" fmla="*/ 9525 h 161925"/>
              <a:gd name="connsiteX6" fmla="*/ 153162 w 152400"/>
              <a:gd name="connsiteY6" fmla="*/ 168783 h 161925"/>
              <a:gd name="connsiteX7" fmla="*/ 103632 w 152400"/>
              <a:gd name="connsiteY7" fmla="*/ 168783 h 161925"/>
              <a:gd name="connsiteX8" fmla="*/ 47245 w 152400"/>
              <a:gd name="connsiteY8" fmla="*/ 60579 h 161925"/>
              <a:gd name="connsiteX9" fmla="*/ 47245 w 152400"/>
              <a:gd name="connsiteY9" fmla="*/ 168783 h 161925"/>
              <a:gd name="connsiteX10" fmla="*/ 16002 w 152400"/>
              <a:gd name="connsiteY10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002" y="168783"/>
                </a:moveTo>
                <a:lnTo>
                  <a:pt x="16002" y="9525"/>
                </a:lnTo>
                <a:lnTo>
                  <a:pt x="67818" y="9525"/>
                </a:lnTo>
                <a:lnTo>
                  <a:pt x="121920" y="116205"/>
                </a:lnTo>
                <a:lnTo>
                  <a:pt x="121920" y="9525"/>
                </a:lnTo>
                <a:lnTo>
                  <a:pt x="153162" y="9525"/>
                </a:lnTo>
                <a:lnTo>
                  <a:pt x="153162" y="168783"/>
                </a:lnTo>
                <a:lnTo>
                  <a:pt x="103632" y="168783"/>
                </a:lnTo>
                <a:lnTo>
                  <a:pt x="47245" y="60579"/>
                </a:lnTo>
                <a:lnTo>
                  <a:pt x="47245" y="168783"/>
                </a:lnTo>
                <a:lnTo>
                  <a:pt x="16002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9105900" y="485775"/>
            <a:ext cx="123825" cy="161925"/>
          </a:xfrm>
          <a:custGeom>
            <a:avLst/>
            <a:gdLst>
              <a:gd name="connsiteX0" fmla="*/ 13716 w 123825"/>
              <a:gd name="connsiteY0" fmla="*/ 165735 h 161925"/>
              <a:gd name="connsiteX1" fmla="*/ 13716 w 123825"/>
              <a:gd name="connsiteY1" fmla="*/ 134493 h 161925"/>
              <a:gd name="connsiteX2" fmla="*/ 16764 w 123825"/>
              <a:gd name="connsiteY2" fmla="*/ 135255 h 161925"/>
              <a:gd name="connsiteX3" fmla="*/ 19812 w 123825"/>
              <a:gd name="connsiteY3" fmla="*/ 136779 h 161925"/>
              <a:gd name="connsiteX4" fmla="*/ 22860 w 123825"/>
              <a:gd name="connsiteY4" fmla="*/ 137541 h 161925"/>
              <a:gd name="connsiteX5" fmla="*/ 26670 w 123825"/>
              <a:gd name="connsiteY5" fmla="*/ 138303 h 161925"/>
              <a:gd name="connsiteX6" fmla="*/ 60960 w 123825"/>
              <a:gd name="connsiteY6" fmla="*/ 142875 h 161925"/>
              <a:gd name="connsiteX7" fmla="*/ 70104 w 123825"/>
              <a:gd name="connsiteY7" fmla="*/ 142875 h 161925"/>
              <a:gd name="connsiteX8" fmla="*/ 76200 w 123825"/>
              <a:gd name="connsiteY8" fmla="*/ 141351 h 161925"/>
              <a:gd name="connsiteX9" fmla="*/ 78486 w 123825"/>
              <a:gd name="connsiteY9" fmla="*/ 140589 h 161925"/>
              <a:gd name="connsiteX10" fmla="*/ 80010 w 123825"/>
              <a:gd name="connsiteY10" fmla="*/ 140589 h 161925"/>
              <a:gd name="connsiteX11" fmla="*/ 82296 w 123825"/>
              <a:gd name="connsiteY11" fmla="*/ 139064 h 161925"/>
              <a:gd name="connsiteX12" fmla="*/ 83058 w 123825"/>
              <a:gd name="connsiteY12" fmla="*/ 139064 h 161925"/>
              <a:gd name="connsiteX13" fmla="*/ 85345 w 123825"/>
              <a:gd name="connsiteY13" fmla="*/ 136779 h 161925"/>
              <a:gd name="connsiteX14" fmla="*/ 86106 w 123825"/>
              <a:gd name="connsiteY14" fmla="*/ 136779 h 161925"/>
              <a:gd name="connsiteX15" fmla="*/ 86868 w 123825"/>
              <a:gd name="connsiteY15" fmla="*/ 136016 h 161925"/>
              <a:gd name="connsiteX16" fmla="*/ 86868 w 123825"/>
              <a:gd name="connsiteY16" fmla="*/ 135255 h 161925"/>
              <a:gd name="connsiteX17" fmla="*/ 87630 w 123825"/>
              <a:gd name="connsiteY17" fmla="*/ 134493 h 161925"/>
              <a:gd name="connsiteX18" fmla="*/ 87630 w 123825"/>
              <a:gd name="connsiteY18" fmla="*/ 133730 h 161925"/>
              <a:gd name="connsiteX19" fmla="*/ 88393 w 123825"/>
              <a:gd name="connsiteY19" fmla="*/ 132969 h 161925"/>
              <a:gd name="connsiteX20" fmla="*/ 88393 w 123825"/>
              <a:gd name="connsiteY20" fmla="*/ 132207 h 161925"/>
              <a:gd name="connsiteX21" fmla="*/ 89154 w 123825"/>
              <a:gd name="connsiteY21" fmla="*/ 131445 h 161925"/>
              <a:gd name="connsiteX22" fmla="*/ 89154 w 123825"/>
              <a:gd name="connsiteY22" fmla="*/ 125349 h 161925"/>
              <a:gd name="connsiteX23" fmla="*/ 88393 w 123825"/>
              <a:gd name="connsiteY23" fmla="*/ 123825 h 161925"/>
              <a:gd name="connsiteX24" fmla="*/ 88393 w 123825"/>
              <a:gd name="connsiteY24" fmla="*/ 123063 h 161925"/>
              <a:gd name="connsiteX25" fmla="*/ 87630 w 123825"/>
              <a:gd name="connsiteY25" fmla="*/ 121539 h 161925"/>
              <a:gd name="connsiteX26" fmla="*/ 86868 w 123825"/>
              <a:gd name="connsiteY26" fmla="*/ 120777 h 161925"/>
              <a:gd name="connsiteX27" fmla="*/ 86106 w 123825"/>
              <a:gd name="connsiteY27" fmla="*/ 119252 h 161925"/>
              <a:gd name="connsiteX28" fmla="*/ 85345 w 123825"/>
              <a:gd name="connsiteY28" fmla="*/ 118491 h 161925"/>
              <a:gd name="connsiteX29" fmla="*/ 43434 w 123825"/>
              <a:gd name="connsiteY29" fmla="*/ 97917 h 161925"/>
              <a:gd name="connsiteX30" fmla="*/ 40386 w 123825"/>
              <a:gd name="connsiteY30" fmla="*/ 97155 h 161925"/>
              <a:gd name="connsiteX31" fmla="*/ 37338 w 123825"/>
              <a:gd name="connsiteY31" fmla="*/ 95630 h 161925"/>
              <a:gd name="connsiteX32" fmla="*/ 35052 w 123825"/>
              <a:gd name="connsiteY32" fmla="*/ 94107 h 161925"/>
              <a:gd name="connsiteX33" fmla="*/ 32766 w 123825"/>
              <a:gd name="connsiteY33" fmla="*/ 92583 h 161925"/>
              <a:gd name="connsiteX34" fmla="*/ 30480 w 123825"/>
              <a:gd name="connsiteY34" fmla="*/ 91820 h 161925"/>
              <a:gd name="connsiteX35" fmla="*/ 28956 w 123825"/>
              <a:gd name="connsiteY35" fmla="*/ 90297 h 161925"/>
              <a:gd name="connsiteX36" fmla="*/ 26670 w 123825"/>
              <a:gd name="connsiteY36" fmla="*/ 88772 h 161925"/>
              <a:gd name="connsiteX37" fmla="*/ 25146 w 123825"/>
              <a:gd name="connsiteY37" fmla="*/ 88011 h 161925"/>
              <a:gd name="connsiteX38" fmla="*/ 23622 w 123825"/>
              <a:gd name="connsiteY38" fmla="*/ 86487 h 161925"/>
              <a:gd name="connsiteX39" fmla="*/ 22860 w 123825"/>
              <a:gd name="connsiteY39" fmla="*/ 84963 h 161925"/>
              <a:gd name="connsiteX40" fmla="*/ 21336 w 123825"/>
              <a:gd name="connsiteY40" fmla="*/ 83439 h 161925"/>
              <a:gd name="connsiteX41" fmla="*/ 19812 w 123825"/>
              <a:gd name="connsiteY41" fmla="*/ 82677 h 161925"/>
              <a:gd name="connsiteX42" fmla="*/ 18288 w 123825"/>
              <a:gd name="connsiteY42" fmla="*/ 80391 h 161925"/>
              <a:gd name="connsiteX43" fmla="*/ 17526 w 123825"/>
              <a:gd name="connsiteY43" fmla="*/ 78866 h 161925"/>
              <a:gd name="connsiteX44" fmla="*/ 16002 w 123825"/>
              <a:gd name="connsiteY44" fmla="*/ 77343 h 161925"/>
              <a:gd name="connsiteX45" fmla="*/ 15240 w 123825"/>
              <a:gd name="connsiteY45" fmla="*/ 75819 h 161925"/>
              <a:gd name="connsiteX46" fmla="*/ 13716 w 123825"/>
              <a:gd name="connsiteY46" fmla="*/ 73533 h 161925"/>
              <a:gd name="connsiteX47" fmla="*/ 13716 w 123825"/>
              <a:gd name="connsiteY47" fmla="*/ 72009 h 161925"/>
              <a:gd name="connsiteX48" fmla="*/ 12193 w 123825"/>
              <a:gd name="connsiteY48" fmla="*/ 69722 h 161925"/>
              <a:gd name="connsiteX49" fmla="*/ 12193 w 123825"/>
              <a:gd name="connsiteY49" fmla="*/ 68199 h 161925"/>
              <a:gd name="connsiteX50" fmla="*/ 12954 w 123825"/>
              <a:gd name="connsiteY50" fmla="*/ 39243 h 161925"/>
              <a:gd name="connsiteX51" fmla="*/ 13716 w 123825"/>
              <a:gd name="connsiteY51" fmla="*/ 36957 h 161925"/>
              <a:gd name="connsiteX52" fmla="*/ 14478 w 123825"/>
              <a:gd name="connsiteY52" fmla="*/ 34670 h 161925"/>
              <a:gd name="connsiteX53" fmla="*/ 16002 w 123825"/>
              <a:gd name="connsiteY53" fmla="*/ 32385 h 161925"/>
              <a:gd name="connsiteX54" fmla="*/ 103632 w 123825"/>
              <a:gd name="connsiteY54" fmla="*/ 9525 h 161925"/>
              <a:gd name="connsiteX55" fmla="*/ 109728 w 123825"/>
              <a:gd name="connsiteY55" fmla="*/ 11048 h 161925"/>
              <a:gd name="connsiteX56" fmla="*/ 115823 w 123825"/>
              <a:gd name="connsiteY56" fmla="*/ 11811 h 161925"/>
              <a:gd name="connsiteX57" fmla="*/ 119634 w 123825"/>
              <a:gd name="connsiteY57" fmla="*/ 12572 h 161925"/>
              <a:gd name="connsiteX58" fmla="*/ 119634 w 123825"/>
              <a:gd name="connsiteY58" fmla="*/ 43052 h 161925"/>
              <a:gd name="connsiteX59" fmla="*/ 117348 w 123825"/>
              <a:gd name="connsiteY59" fmla="*/ 41529 h 161925"/>
              <a:gd name="connsiteX60" fmla="*/ 114300 w 123825"/>
              <a:gd name="connsiteY60" fmla="*/ 40766 h 161925"/>
              <a:gd name="connsiteX61" fmla="*/ 86106 w 123825"/>
              <a:gd name="connsiteY61" fmla="*/ 34670 h 161925"/>
              <a:gd name="connsiteX62" fmla="*/ 83058 w 123825"/>
              <a:gd name="connsiteY62" fmla="*/ 34670 h 161925"/>
              <a:gd name="connsiteX63" fmla="*/ 80772 w 123825"/>
              <a:gd name="connsiteY63" fmla="*/ 33909 h 161925"/>
              <a:gd name="connsiteX64" fmla="*/ 56388 w 123825"/>
              <a:gd name="connsiteY64" fmla="*/ 39243 h 161925"/>
              <a:gd name="connsiteX65" fmla="*/ 55626 w 123825"/>
              <a:gd name="connsiteY65" fmla="*/ 40005 h 161925"/>
              <a:gd name="connsiteX66" fmla="*/ 54864 w 123825"/>
              <a:gd name="connsiteY66" fmla="*/ 40005 h 161925"/>
              <a:gd name="connsiteX67" fmla="*/ 54864 w 123825"/>
              <a:gd name="connsiteY67" fmla="*/ 41529 h 161925"/>
              <a:gd name="connsiteX68" fmla="*/ 54102 w 123825"/>
              <a:gd name="connsiteY68" fmla="*/ 41529 h 161925"/>
              <a:gd name="connsiteX69" fmla="*/ 54102 w 123825"/>
              <a:gd name="connsiteY69" fmla="*/ 42291 h 161925"/>
              <a:gd name="connsiteX70" fmla="*/ 53340 w 123825"/>
              <a:gd name="connsiteY70" fmla="*/ 43052 h 161925"/>
              <a:gd name="connsiteX71" fmla="*/ 52578 w 123825"/>
              <a:gd name="connsiteY71" fmla="*/ 43814 h 161925"/>
              <a:gd name="connsiteX72" fmla="*/ 52578 w 123825"/>
              <a:gd name="connsiteY72" fmla="*/ 46101 h 161925"/>
              <a:gd name="connsiteX73" fmla="*/ 51816 w 123825"/>
              <a:gd name="connsiteY73" fmla="*/ 46863 h 161925"/>
              <a:gd name="connsiteX74" fmla="*/ 51816 w 123825"/>
              <a:gd name="connsiteY74" fmla="*/ 49911 h 161925"/>
              <a:gd name="connsiteX75" fmla="*/ 52578 w 123825"/>
              <a:gd name="connsiteY75" fmla="*/ 51435 h 161925"/>
              <a:gd name="connsiteX76" fmla="*/ 52578 w 123825"/>
              <a:gd name="connsiteY76" fmla="*/ 52959 h 161925"/>
              <a:gd name="connsiteX77" fmla="*/ 53340 w 123825"/>
              <a:gd name="connsiteY77" fmla="*/ 53720 h 161925"/>
              <a:gd name="connsiteX78" fmla="*/ 54102 w 123825"/>
              <a:gd name="connsiteY78" fmla="*/ 55245 h 161925"/>
              <a:gd name="connsiteX79" fmla="*/ 54864 w 123825"/>
              <a:gd name="connsiteY79" fmla="*/ 56007 h 161925"/>
              <a:gd name="connsiteX80" fmla="*/ 56388 w 123825"/>
              <a:gd name="connsiteY80" fmla="*/ 56769 h 161925"/>
              <a:gd name="connsiteX81" fmla="*/ 57150 w 123825"/>
              <a:gd name="connsiteY81" fmla="*/ 57530 h 161925"/>
              <a:gd name="connsiteX82" fmla="*/ 58673 w 123825"/>
              <a:gd name="connsiteY82" fmla="*/ 58293 h 161925"/>
              <a:gd name="connsiteX83" fmla="*/ 60960 w 123825"/>
              <a:gd name="connsiteY83" fmla="*/ 59816 h 161925"/>
              <a:gd name="connsiteX84" fmla="*/ 63246 w 123825"/>
              <a:gd name="connsiteY84" fmla="*/ 60579 h 161925"/>
              <a:gd name="connsiteX85" fmla="*/ 65532 w 123825"/>
              <a:gd name="connsiteY85" fmla="*/ 62102 h 161925"/>
              <a:gd name="connsiteX86" fmla="*/ 69343 w 123825"/>
              <a:gd name="connsiteY86" fmla="*/ 63627 h 161925"/>
              <a:gd name="connsiteX87" fmla="*/ 73152 w 123825"/>
              <a:gd name="connsiteY87" fmla="*/ 65151 h 161925"/>
              <a:gd name="connsiteX88" fmla="*/ 77723 w 123825"/>
              <a:gd name="connsiteY88" fmla="*/ 67437 h 161925"/>
              <a:gd name="connsiteX89" fmla="*/ 128778 w 123825"/>
              <a:gd name="connsiteY89" fmla="*/ 103251 h 161925"/>
              <a:gd name="connsiteX90" fmla="*/ 129540 w 123825"/>
              <a:gd name="connsiteY90" fmla="*/ 104775 h 161925"/>
              <a:gd name="connsiteX91" fmla="*/ 130302 w 123825"/>
              <a:gd name="connsiteY91" fmla="*/ 107061 h 161925"/>
              <a:gd name="connsiteX92" fmla="*/ 130302 w 123825"/>
              <a:gd name="connsiteY92" fmla="*/ 108585 h 161925"/>
              <a:gd name="connsiteX93" fmla="*/ 32004 w 123825"/>
              <a:gd name="connsiteY93" fmla="*/ 169545 h 161925"/>
              <a:gd name="connsiteX94" fmla="*/ 25908 w 123825"/>
              <a:gd name="connsiteY94" fmla="*/ 168783 h 161925"/>
              <a:gd name="connsiteX95" fmla="*/ 19812 w 123825"/>
              <a:gd name="connsiteY95" fmla="*/ 167259 h 161925"/>
              <a:gd name="connsiteX96" fmla="*/ 13716 w 123825"/>
              <a:gd name="connsiteY96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3825" h="161925">
                <a:moveTo>
                  <a:pt x="13716" y="165735"/>
                </a:moveTo>
                <a:lnTo>
                  <a:pt x="13716" y="134493"/>
                </a:lnTo>
                <a:lnTo>
                  <a:pt x="16764" y="135255"/>
                </a:lnTo>
                <a:lnTo>
                  <a:pt x="19812" y="136779"/>
                </a:lnTo>
                <a:lnTo>
                  <a:pt x="22860" y="137541"/>
                </a:lnTo>
                <a:lnTo>
                  <a:pt x="26670" y="138303"/>
                </a:lnTo>
                <a:cubicBezTo>
                  <a:pt x="37770" y="140970"/>
                  <a:pt x="49505" y="143509"/>
                  <a:pt x="60960" y="142875"/>
                </a:cubicBezTo>
                <a:lnTo>
                  <a:pt x="70104" y="142875"/>
                </a:lnTo>
                <a:lnTo>
                  <a:pt x="76200" y="141351"/>
                </a:lnTo>
                <a:lnTo>
                  <a:pt x="78486" y="140589"/>
                </a:lnTo>
                <a:lnTo>
                  <a:pt x="80010" y="140589"/>
                </a:lnTo>
                <a:lnTo>
                  <a:pt x="82296" y="139064"/>
                </a:lnTo>
                <a:lnTo>
                  <a:pt x="83058" y="139064"/>
                </a:lnTo>
                <a:lnTo>
                  <a:pt x="85345" y="136779"/>
                </a:lnTo>
                <a:lnTo>
                  <a:pt x="86106" y="136779"/>
                </a:lnTo>
                <a:lnTo>
                  <a:pt x="86868" y="136016"/>
                </a:lnTo>
                <a:lnTo>
                  <a:pt x="86868" y="135255"/>
                </a:lnTo>
                <a:lnTo>
                  <a:pt x="87630" y="134493"/>
                </a:lnTo>
                <a:lnTo>
                  <a:pt x="87630" y="133730"/>
                </a:lnTo>
                <a:lnTo>
                  <a:pt x="88393" y="132969"/>
                </a:lnTo>
                <a:lnTo>
                  <a:pt x="88393" y="132207"/>
                </a:lnTo>
                <a:lnTo>
                  <a:pt x="89154" y="131445"/>
                </a:lnTo>
                <a:lnTo>
                  <a:pt x="89154" y="125349"/>
                </a:lnTo>
                <a:lnTo>
                  <a:pt x="88393" y="123825"/>
                </a:lnTo>
                <a:lnTo>
                  <a:pt x="88393" y="123063"/>
                </a:lnTo>
                <a:lnTo>
                  <a:pt x="87630" y="121539"/>
                </a:lnTo>
                <a:lnTo>
                  <a:pt x="86868" y="120777"/>
                </a:lnTo>
                <a:lnTo>
                  <a:pt x="86106" y="119252"/>
                </a:lnTo>
                <a:lnTo>
                  <a:pt x="85345" y="118491"/>
                </a:lnTo>
                <a:cubicBezTo>
                  <a:pt x="72631" y="109702"/>
                  <a:pt x="56782" y="105829"/>
                  <a:pt x="43434" y="97917"/>
                </a:cubicBezTo>
                <a:lnTo>
                  <a:pt x="40386" y="97155"/>
                </a:lnTo>
                <a:lnTo>
                  <a:pt x="37338" y="95630"/>
                </a:lnTo>
                <a:lnTo>
                  <a:pt x="35052" y="94107"/>
                </a:lnTo>
                <a:lnTo>
                  <a:pt x="32766" y="92583"/>
                </a:lnTo>
                <a:lnTo>
                  <a:pt x="30480" y="91820"/>
                </a:lnTo>
                <a:lnTo>
                  <a:pt x="28956" y="90297"/>
                </a:lnTo>
                <a:lnTo>
                  <a:pt x="26670" y="88772"/>
                </a:lnTo>
                <a:lnTo>
                  <a:pt x="25146" y="88011"/>
                </a:lnTo>
                <a:lnTo>
                  <a:pt x="23622" y="86487"/>
                </a:lnTo>
                <a:lnTo>
                  <a:pt x="22860" y="84963"/>
                </a:lnTo>
                <a:lnTo>
                  <a:pt x="21336" y="83439"/>
                </a:lnTo>
                <a:lnTo>
                  <a:pt x="19812" y="82677"/>
                </a:lnTo>
                <a:lnTo>
                  <a:pt x="18288" y="80391"/>
                </a:lnTo>
                <a:lnTo>
                  <a:pt x="17526" y="78866"/>
                </a:lnTo>
                <a:lnTo>
                  <a:pt x="16002" y="77343"/>
                </a:lnTo>
                <a:lnTo>
                  <a:pt x="15240" y="75819"/>
                </a:lnTo>
                <a:lnTo>
                  <a:pt x="13716" y="73533"/>
                </a:lnTo>
                <a:lnTo>
                  <a:pt x="13716" y="72009"/>
                </a:lnTo>
                <a:lnTo>
                  <a:pt x="12193" y="69722"/>
                </a:lnTo>
                <a:lnTo>
                  <a:pt x="12193" y="68199"/>
                </a:lnTo>
                <a:cubicBezTo>
                  <a:pt x="8560" y="58839"/>
                  <a:pt x="9538" y="48628"/>
                  <a:pt x="12954" y="39243"/>
                </a:cubicBezTo>
                <a:lnTo>
                  <a:pt x="13716" y="36957"/>
                </a:lnTo>
                <a:lnTo>
                  <a:pt x="14478" y="34670"/>
                </a:lnTo>
                <a:lnTo>
                  <a:pt x="16002" y="32385"/>
                </a:lnTo>
                <a:cubicBezTo>
                  <a:pt x="32182" y="4406"/>
                  <a:pt x="75679" y="4876"/>
                  <a:pt x="103632" y="9525"/>
                </a:cubicBezTo>
                <a:lnTo>
                  <a:pt x="109728" y="11048"/>
                </a:lnTo>
                <a:lnTo>
                  <a:pt x="115823" y="11811"/>
                </a:lnTo>
                <a:lnTo>
                  <a:pt x="119634" y="12572"/>
                </a:lnTo>
                <a:lnTo>
                  <a:pt x="119634" y="43052"/>
                </a:lnTo>
                <a:lnTo>
                  <a:pt x="117348" y="41529"/>
                </a:lnTo>
                <a:lnTo>
                  <a:pt x="114300" y="40766"/>
                </a:lnTo>
                <a:cubicBezTo>
                  <a:pt x="104521" y="38430"/>
                  <a:pt x="96367" y="34378"/>
                  <a:pt x="86106" y="34670"/>
                </a:cubicBezTo>
                <a:lnTo>
                  <a:pt x="83058" y="34670"/>
                </a:lnTo>
                <a:lnTo>
                  <a:pt x="80772" y="33909"/>
                </a:lnTo>
                <a:cubicBezTo>
                  <a:pt x="74181" y="33997"/>
                  <a:pt x="61392" y="34925"/>
                  <a:pt x="56388" y="39243"/>
                </a:cubicBezTo>
                <a:lnTo>
                  <a:pt x="55626" y="40005"/>
                </a:lnTo>
                <a:lnTo>
                  <a:pt x="54864" y="40005"/>
                </a:lnTo>
                <a:lnTo>
                  <a:pt x="54864" y="41529"/>
                </a:lnTo>
                <a:lnTo>
                  <a:pt x="54102" y="41529"/>
                </a:lnTo>
                <a:lnTo>
                  <a:pt x="54102" y="42291"/>
                </a:lnTo>
                <a:lnTo>
                  <a:pt x="53340" y="43052"/>
                </a:lnTo>
                <a:lnTo>
                  <a:pt x="52578" y="43814"/>
                </a:lnTo>
                <a:lnTo>
                  <a:pt x="52578" y="46101"/>
                </a:lnTo>
                <a:lnTo>
                  <a:pt x="51816" y="46863"/>
                </a:lnTo>
                <a:lnTo>
                  <a:pt x="51816" y="49911"/>
                </a:lnTo>
                <a:lnTo>
                  <a:pt x="52578" y="51435"/>
                </a:lnTo>
                <a:lnTo>
                  <a:pt x="52578" y="52959"/>
                </a:lnTo>
                <a:lnTo>
                  <a:pt x="53340" y="53720"/>
                </a:lnTo>
                <a:lnTo>
                  <a:pt x="54102" y="55245"/>
                </a:lnTo>
                <a:lnTo>
                  <a:pt x="54864" y="56007"/>
                </a:lnTo>
                <a:lnTo>
                  <a:pt x="56388" y="56769"/>
                </a:lnTo>
                <a:lnTo>
                  <a:pt x="57150" y="57530"/>
                </a:lnTo>
                <a:lnTo>
                  <a:pt x="58673" y="58293"/>
                </a:lnTo>
                <a:lnTo>
                  <a:pt x="60960" y="59816"/>
                </a:lnTo>
                <a:lnTo>
                  <a:pt x="63246" y="60579"/>
                </a:lnTo>
                <a:lnTo>
                  <a:pt x="65532" y="62102"/>
                </a:lnTo>
                <a:lnTo>
                  <a:pt x="69343" y="63627"/>
                </a:lnTo>
                <a:lnTo>
                  <a:pt x="73152" y="65151"/>
                </a:lnTo>
                <a:lnTo>
                  <a:pt x="77723" y="67437"/>
                </a:lnTo>
                <a:cubicBezTo>
                  <a:pt x="91885" y="74777"/>
                  <a:pt x="122567" y="86283"/>
                  <a:pt x="128778" y="103251"/>
                </a:cubicBezTo>
                <a:lnTo>
                  <a:pt x="129540" y="104775"/>
                </a:lnTo>
                <a:lnTo>
                  <a:pt x="130302" y="107061"/>
                </a:lnTo>
                <a:lnTo>
                  <a:pt x="130302" y="108585"/>
                </a:lnTo>
                <a:cubicBezTo>
                  <a:pt x="143510" y="168148"/>
                  <a:pt x="75387" y="177596"/>
                  <a:pt x="32004" y="169545"/>
                </a:cubicBezTo>
                <a:lnTo>
                  <a:pt x="25908" y="168783"/>
                </a:lnTo>
                <a:lnTo>
                  <a:pt x="19812" y="167259"/>
                </a:lnTo>
                <a:lnTo>
                  <a:pt x="13716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8324850" y="485775"/>
            <a:ext cx="57150" cy="19050"/>
          </a:xfrm>
          <a:custGeom>
            <a:avLst/>
            <a:gdLst>
              <a:gd name="connsiteX0" fmla="*/ 17526 w 57150"/>
              <a:gd name="connsiteY0" fmla="*/ 9525 h 19050"/>
              <a:gd name="connsiteX1" fmla="*/ 62483 w 57150"/>
              <a:gd name="connsiteY1" fmla="*/ 9525 h 19050"/>
              <a:gd name="connsiteX2" fmla="*/ 40386 w 57150"/>
              <a:gd name="connsiteY2" fmla="*/ 27812 h 19050"/>
              <a:gd name="connsiteX3" fmla="*/ 17526 w 57150"/>
              <a:gd name="connsiteY3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9050">
                <a:moveTo>
                  <a:pt x="17526" y="9525"/>
                </a:moveTo>
                <a:lnTo>
                  <a:pt x="62483" y="9525"/>
                </a:lnTo>
                <a:lnTo>
                  <a:pt x="40386" y="27812"/>
                </a:lnTo>
                <a:lnTo>
                  <a:pt x="17526" y="952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5172075" y="1657350"/>
            <a:ext cx="4886325" cy="333375"/>
          </a:xfrm>
          <a:custGeom>
            <a:avLst/>
            <a:gdLst>
              <a:gd name="connsiteX0" fmla="*/ 16383 w 4886325"/>
              <a:gd name="connsiteY0" fmla="*/ 11429 h 333375"/>
              <a:gd name="connsiteX1" fmla="*/ 16383 w 4886325"/>
              <a:gd name="connsiteY1" fmla="*/ 342138 h 333375"/>
              <a:gd name="connsiteX2" fmla="*/ 4886325 w 4886325"/>
              <a:gd name="connsiteY2" fmla="*/ 342138 h 333375"/>
              <a:gd name="connsiteX3" fmla="*/ 4886325 w 4886325"/>
              <a:gd name="connsiteY3" fmla="*/ 11429 h 333375"/>
              <a:gd name="connsiteX4" fmla="*/ 16383 w 4886325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333375">
                <a:moveTo>
                  <a:pt x="16383" y="11429"/>
                </a:moveTo>
                <a:lnTo>
                  <a:pt x="16383" y="342138"/>
                </a:lnTo>
                <a:lnTo>
                  <a:pt x="4886325" y="342138"/>
                </a:lnTo>
                <a:lnTo>
                  <a:pt x="4886325" y="11429"/>
                </a:lnTo>
                <a:lnTo>
                  <a:pt x="16383" y="1142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5172075" y="1981200"/>
            <a:ext cx="4886325" cy="952500"/>
          </a:xfrm>
          <a:custGeom>
            <a:avLst/>
            <a:gdLst>
              <a:gd name="connsiteX0" fmla="*/ 16383 w 4886325"/>
              <a:gd name="connsiteY0" fmla="*/ 17526 h 952500"/>
              <a:gd name="connsiteX1" fmla="*/ 16383 w 4886325"/>
              <a:gd name="connsiteY1" fmla="*/ 960882 h 952500"/>
              <a:gd name="connsiteX2" fmla="*/ 4886325 w 4886325"/>
              <a:gd name="connsiteY2" fmla="*/ 960882 h 952500"/>
              <a:gd name="connsiteX3" fmla="*/ 4886325 w 4886325"/>
              <a:gd name="connsiteY3" fmla="*/ 17526 h 952500"/>
              <a:gd name="connsiteX4" fmla="*/ 16383 w 4886325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7526"/>
                </a:moveTo>
                <a:lnTo>
                  <a:pt x="16383" y="960882"/>
                </a:lnTo>
                <a:lnTo>
                  <a:pt x="4886325" y="960882"/>
                </a:lnTo>
                <a:lnTo>
                  <a:pt x="4886325" y="17526"/>
                </a:lnTo>
                <a:lnTo>
                  <a:pt x="16383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5172075" y="2924175"/>
            <a:ext cx="4886325" cy="952500"/>
          </a:xfrm>
          <a:custGeom>
            <a:avLst/>
            <a:gdLst>
              <a:gd name="connsiteX0" fmla="*/ 16383 w 4886325"/>
              <a:gd name="connsiteY0" fmla="*/ 17145 h 952500"/>
              <a:gd name="connsiteX1" fmla="*/ 16383 w 4886325"/>
              <a:gd name="connsiteY1" fmla="*/ 960501 h 952500"/>
              <a:gd name="connsiteX2" fmla="*/ 4886325 w 4886325"/>
              <a:gd name="connsiteY2" fmla="*/ 960501 h 952500"/>
              <a:gd name="connsiteX3" fmla="*/ 4886325 w 4886325"/>
              <a:gd name="connsiteY3" fmla="*/ 17145 h 952500"/>
              <a:gd name="connsiteX4" fmla="*/ 16383 w 48863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7145"/>
                </a:moveTo>
                <a:lnTo>
                  <a:pt x="16383" y="960501"/>
                </a:lnTo>
                <a:lnTo>
                  <a:pt x="4886325" y="960501"/>
                </a:lnTo>
                <a:lnTo>
                  <a:pt x="4886325" y="17145"/>
                </a:lnTo>
                <a:lnTo>
                  <a:pt x="16383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5457825" y="3714750"/>
            <a:ext cx="4105275" cy="19050"/>
          </a:xfrm>
          <a:custGeom>
            <a:avLst/>
            <a:gdLst>
              <a:gd name="connsiteX0" fmla="*/ 17145 w 4105275"/>
              <a:gd name="connsiteY0" fmla="*/ 23622 h 19050"/>
              <a:gd name="connsiteX1" fmla="*/ 4114418 w 4105275"/>
              <a:gd name="connsiteY1" fmla="*/ 236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5275" h="19050">
                <a:moveTo>
                  <a:pt x="17145" y="23622"/>
                </a:moveTo>
                <a:lnTo>
                  <a:pt x="4114418" y="23622"/>
                </a:lnTo>
              </a:path>
            </a:pathLst>
          </a:custGeom>
          <a:ln w="15240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5172075" y="3867150"/>
            <a:ext cx="4886325" cy="952500"/>
          </a:xfrm>
          <a:custGeom>
            <a:avLst/>
            <a:gdLst>
              <a:gd name="connsiteX0" fmla="*/ 16383 w 4886325"/>
              <a:gd name="connsiteY0" fmla="*/ 16764 h 952500"/>
              <a:gd name="connsiteX1" fmla="*/ 16383 w 4886325"/>
              <a:gd name="connsiteY1" fmla="*/ 960120 h 952500"/>
              <a:gd name="connsiteX2" fmla="*/ 4886325 w 4886325"/>
              <a:gd name="connsiteY2" fmla="*/ 960120 h 952500"/>
              <a:gd name="connsiteX3" fmla="*/ 4886325 w 4886325"/>
              <a:gd name="connsiteY3" fmla="*/ 16764 h 952500"/>
              <a:gd name="connsiteX4" fmla="*/ 16383 w 4886325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6764"/>
                </a:moveTo>
                <a:lnTo>
                  <a:pt x="16383" y="960120"/>
                </a:lnTo>
                <a:lnTo>
                  <a:pt x="4886325" y="960120"/>
                </a:lnTo>
                <a:lnTo>
                  <a:pt x="4886325" y="16764"/>
                </a:lnTo>
                <a:lnTo>
                  <a:pt x="16383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6191250" y="4171950"/>
            <a:ext cx="3181350" cy="19050"/>
          </a:xfrm>
          <a:custGeom>
            <a:avLst/>
            <a:gdLst>
              <a:gd name="connsiteX0" fmla="*/ 18288 w 3181350"/>
              <a:gd name="connsiteY0" fmla="*/ 26670 h 19050"/>
              <a:gd name="connsiteX1" fmla="*/ 3187445 w 3181350"/>
              <a:gd name="connsiteY1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9050">
                <a:moveTo>
                  <a:pt x="18288" y="26670"/>
                </a:moveTo>
                <a:lnTo>
                  <a:pt x="3187445" y="26670"/>
                </a:lnTo>
              </a:path>
            </a:pathLst>
          </a:custGeom>
          <a:ln w="15239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5172075" y="4810125"/>
            <a:ext cx="4886325" cy="952500"/>
          </a:xfrm>
          <a:custGeom>
            <a:avLst/>
            <a:gdLst>
              <a:gd name="connsiteX0" fmla="*/ 16383 w 4886325"/>
              <a:gd name="connsiteY0" fmla="*/ 16383 h 952500"/>
              <a:gd name="connsiteX1" fmla="*/ 16383 w 4886325"/>
              <a:gd name="connsiteY1" fmla="*/ 959739 h 952500"/>
              <a:gd name="connsiteX2" fmla="*/ 4886325 w 4886325"/>
              <a:gd name="connsiteY2" fmla="*/ 959739 h 952500"/>
              <a:gd name="connsiteX3" fmla="*/ 4886325 w 4886325"/>
              <a:gd name="connsiteY3" fmla="*/ 16383 h 952500"/>
              <a:gd name="connsiteX4" fmla="*/ 16383 w 488632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6383"/>
                </a:moveTo>
                <a:lnTo>
                  <a:pt x="16383" y="959739"/>
                </a:lnTo>
                <a:lnTo>
                  <a:pt x="4886325" y="959739"/>
                </a:lnTo>
                <a:lnTo>
                  <a:pt x="4886325" y="16383"/>
                </a:lnTo>
                <a:lnTo>
                  <a:pt x="16383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5172075" y="5753100"/>
            <a:ext cx="4886325" cy="952500"/>
          </a:xfrm>
          <a:custGeom>
            <a:avLst/>
            <a:gdLst>
              <a:gd name="connsiteX0" fmla="*/ 16383 w 4886325"/>
              <a:gd name="connsiteY0" fmla="*/ 16002 h 952500"/>
              <a:gd name="connsiteX1" fmla="*/ 16383 w 4886325"/>
              <a:gd name="connsiteY1" fmla="*/ 959358 h 952500"/>
              <a:gd name="connsiteX2" fmla="*/ 4886325 w 4886325"/>
              <a:gd name="connsiteY2" fmla="*/ 959358 h 952500"/>
              <a:gd name="connsiteX3" fmla="*/ 4886325 w 4886325"/>
              <a:gd name="connsiteY3" fmla="*/ 16002 h 952500"/>
              <a:gd name="connsiteX4" fmla="*/ 16383 w 4886325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952500">
                <a:moveTo>
                  <a:pt x="16383" y="16002"/>
                </a:moveTo>
                <a:lnTo>
                  <a:pt x="16383" y="959358"/>
                </a:lnTo>
                <a:lnTo>
                  <a:pt x="4886325" y="959358"/>
                </a:lnTo>
                <a:lnTo>
                  <a:pt x="4886325" y="16002"/>
                </a:lnTo>
                <a:lnTo>
                  <a:pt x="16383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5172075" y="6696075"/>
            <a:ext cx="4886325" cy="200025"/>
          </a:xfrm>
          <a:custGeom>
            <a:avLst/>
            <a:gdLst>
              <a:gd name="connsiteX0" fmla="*/ 16383 w 4886325"/>
              <a:gd name="connsiteY0" fmla="*/ 15620 h 200025"/>
              <a:gd name="connsiteX1" fmla="*/ 16383 w 4886325"/>
              <a:gd name="connsiteY1" fmla="*/ 200786 h 200025"/>
              <a:gd name="connsiteX2" fmla="*/ 4886325 w 4886325"/>
              <a:gd name="connsiteY2" fmla="*/ 200786 h 200025"/>
              <a:gd name="connsiteX3" fmla="*/ 4886325 w 4886325"/>
              <a:gd name="connsiteY3" fmla="*/ 15620 h 200025"/>
              <a:gd name="connsiteX4" fmla="*/ 16383 w 4886325"/>
              <a:gd name="connsiteY4" fmla="*/ 1562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200025">
                <a:moveTo>
                  <a:pt x="16383" y="15620"/>
                </a:moveTo>
                <a:lnTo>
                  <a:pt x="16383" y="200786"/>
                </a:lnTo>
                <a:lnTo>
                  <a:pt x="4886325" y="200786"/>
                </a:lnTo>
                <a:lnTo>
                  <a:pt x="4886325" y="15620"/>
                </a:lnTo>
                <a:lnTo>
                  <a:pt x="16383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" name="Picture 22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5"/>
            <a:ext cx="5029200" cy="5238750"/>
          </a:xfrm>
          <a:prstGeom prst="rect">
            <a:avLst/>
          </a:prstGeom>
        </p:spPr>
      </p:pic>
      <p:sp>
        <p:nvSpPr>
          <p:cNvPr id="223" name="TextBox 223"/>
          <p:cNvSpPr txBox="1"/>
          <p:nvPr/>
        </p:nvSpPr>
        <p:spPr>
          <a:xfrm>
            <a:off x="594360" y="927936"/>
            <a:ext cx="6893024" cy="2555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9848">
              <a:lnSpc>
                <a:spcPts val="285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Mariel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Drathen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9848">
              <a:lnSpc>
                <a:spcPts val="2605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9848">
              <a:lnSpc>
                <a:spcPts val="260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Fax: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9848">
              <a:lnSpc>
                <a:spcPts val="2606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Internet: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7688580" y="1861379"/>
            <a:ext cx="1844664" cy="11645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33780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2605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+49-89-636-32474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32830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5474208" y="3502735"/>
            <a:ext cx="4096573" cy="708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http://www.siemens.com/investorrelations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7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Email: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investorrelations@siemens.com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594362" y="7138670"/>
            <a:ext cx="264529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1623822" y="7385559"/>
            <a:ext cx="82646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23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9525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9525 h 133350"/>
              <a:gd name="connsiteX4" fmla="*/ 10286 w 1590675"/>
              <a:gd name="connsiteY4" fmla="*/ 952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9525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08279 h 704850"/>
              <a:gd name="connsiteX2" fmla="*/ 1594867 w 1590675"/>
              <a:gd name="connsiteY2" fmla="*/ 708279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08279"/>
                </a:lnTo>
                <a:lnTo>
                  <a:pt x="1594867" y="708279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8181975" y="485775"/>
            <a:ext cx="133350" cy="161925"/>
          </a:xfrm>
          <a:custGeom>
            <a:avLst/>
            <a:gdLst>
              <a:gd name="connsiteX0" fmla="*/ 17144 w 133350"/>
              <a:gd name="connsiteY0" fmla="*/ 165735 h 161925"/>
              <a:gd name="connsiteX1" fmla="*/ 17144 w 133350"/>
              <a:gd name="connsiteY1" fmla="*/ 134493 h 161925"/>
              <a:gd name="connsiteX2" fmla="*/ 20192 w 133350"/>
              <a:gd name="connsiteY2" fmla="*/ 135255 h 161925"/>
              <a:gd name="connsiteX3" fmla="*/ 88772 w 133350"/>
              <a:gd name="connsiteY3" fmla="*/ 136779 h 161925"/>
              <a:gd name="connsiteX4" fmla="*/ 89534 w 133350"/>
              <a:gd name="connsiteY4" fmla="*/ 136779 h 161925"/>
              <a:gd name="connsiteX5" fmla="*/ 89534 w 133350"/>
              <a:gd name="connsiteY5" fmla="*/ 136016 h 161925"/>
              <a:gd name="connsiteX6" fmla="*/ 91058 w 133350"/>
              <a:gd name="connsiteY6" fmla="*/ 134493 h 161925"/>
              <a:gd name="connsiteX7" fmla="*/ 91058 w 133350"/>
              <a:gd name="connsiteY7" fmla="*/ 133730 h 161925"/>
              <a:gd name="connsiteX8" fmla="*/ 92582 w 133350"/>
              <a:gd name="connsiteY8" fmla="*/ 126872 h 161925"/>
              <a:gd name="connsiteX9" fmla="*/ 92582 w 133350"/>
              <a:gd name="connsiteY9" fmla="*/ 125349 h 161925"/>
              <a:gd name="connsiteX10" fmla="*/ 91820 w 133350"/>
              <a:gd name="connsiteY10" fmla="*/ 123825 h 161925"/>
              <a:gd name="connsiteX11" fmla="*/ 91820 w 133350"/>
              <a:gd name="connsiteY11" fmla="*/ 123063 h 161925"/>
              <a:gd name="connsiteX12" fmla="*/ 91058 w 133350"/>
              <a:gd name="connsiteY12" fmla="*/ 121539 h 161925"/>
              <a:gd name="connsiteX13" fmla="*/ 90296 w 133350"/>
              <a:gd name="connsiteY13" fmla="*/ 120777 h 161925"/>
              <a:gd name="connsiteX14" fmla="*/ 89534 w 133350"/>
              <a:gd name="connsiteY14" fmla="*/ 119252 h 161925"/>
              <a:gd name="connsiteX15" fmla="*/ 88772 w 133350"/>
              <a:gd name="connsiteY15" fmla="*/ 118491 h 161925"/>
              <a:gd name="connsiteX16" fmla="*/ 87248 w 133350"/>
              <a:gd name="connsiteY16" fmla="*/ 117729 h 161925"/>
              <a:gd name="connsiteX17" fmla="*/ 85725 w 133350"/>
              <a:gd name="connsiteY17" fmla="*/ 116205 h 161925"/>
              <a:gd name="connsiteX18" fmla="*/ 83439 w 133350"/>
              <a:gd name="connsiteY18" fmla="*/ 115443 h 161925"/>
              <a:gd name="connsiteX19" fmla="*/ 81152 w 133350"/>
              <a:gd name="connsiteY19" fmla="*/ 113919 h 161925"/>
              <a:gd name="connsiteX20" fmla="*/ 75057 w 133350"/>
              <a:gd name="connsiteY20" fmla="*/ 110870 h 161925"/>
              <a:gd name="connsiteX21" fmla="*/ 71246 w 133350"/>
              <a:gd name="connsiteY21" fmla="*/ 109347 h 161925"/>
              <a:gd name="connsiteX22" fmla="*/ 33908 w 133350"/>
              <a:gd name="connsiteY22" fmla="*/ 91059 h 161925"/>
              <a:gd name="connsiteX23" fmla="*/ 31622 w 133350"/>
              <a:gd name="connsiteY23" fmla="*/ 90297 h 161925"/>
              <a:gd name="connsiteX24" fmla="*/ 30098 w 133350"/>
              <a:gd name="connsiteY24" fmla="*/ 88772 h 161925"/>
              <a:gd name="connsiteX25" fmla="*/ 28575 w 133350"/>
              <a:gd name="connsiteY25" fmla="*/ 88011 h 161925"/>
              <a:gd name="connsiteX26" fmla="*/ 27051 w 133350"/>
              <a:gd name="connsiteY26" fmla="*/ 86487 h 161925"/>
              <a:gd name="connsiteX27" fmla="*/ 26289 w 133350"/>
              <a:gd name="connsiteY27" fmla="*/ 84963 h 161925"/>
              <a:gd name="connsiteX28" fmla="*/ 24764 w 133350"/>
              <a:gd name="connsiteY28" fmla="*/ 83439 h 161925"/>
              <a:gd name="connsiteX29" fmla="*/ 23241 w 133350"/>
              <a:gd name="connsiteY29" fmla="*/ 82677 h 161925"/>
              <a:gd name="connsiteX30" fmla="*/ 21716 w 133350"/>
              <a:gd name="connsiteY30" fmla="*/ 80391 h 161925"/>
              <a:gd name="connsiteX31" fmla="*/ 20192 w 133350"/>
              <a:gd name="connsiteY31" fmla="*/ 78866 h 161925"/>
              <a:gd name="connsiteX32" fmla="*/ 18668 w 133350"/>
              <a:gd name="connsiteY32" fmla="*/ 75819 h 161925"/>
              <a:gd name="connsiteX33" fmla="*/ 17907 w 133350"/>
              <a:gd name="connsiteY33" fmla="*/ 73533 h 161925"/>
              <a:gd name="connsiteX34" fmla="*/ 16382 w 133350"/>
              <a:gd name="connsiteY34" fmla="*/ 72009 h 161925"/>
              <a:gd name="connsiteX35" fmla="*/ 15620 w 133350"/>
              <a:gd name="connsiteY35" fmla="*/ 69722 h 161925"/>
              <a:gd name="connsiteX36" fmla="*/ 15620 w 133350"/>
              <a:gd name="connsiteY36" fmla="*/ 68199 h 161925"/>
              <a:gd name="connsiteX37" fmla="*/ 27051 w 133350"/>
              <a:gd name="connsiteY37" fmla="*/ 22479 h 161925"/>
              <a:gd name="connsiteX38" fmla="*/ 31622 w 133350"/>
              <a:gd name="connsiteY38" fmla="*/ 19430 h 161925"/>
              <a:gd name="connsiteX39" fmla="*/ 102489 w 133350"/>
              <a:gd name="connsiteY39" fmla="*/ 9525 h 161925"/>
              <a:gd name="connsiteX40" fmla="*/ 109346 w 133350"/>
              <a:gd name="connsiteY40" fmla="*/ 10287 h 161925"/>
              <a:gd name="connsiteX41" fmla="*/ 116205 w 133350"/>
              <a:gd name="connsiteY41" fmla="*/ 11811 h 161925"/>
              <a:gd name="connsiteX42" fmla="*/ 123063 w 133350"/>
              <a:gd name="connsiteY42" fmla="*/ 12572 h 161925"/>
              <a:gd name="connsiteX43" fmla="*/ 123063 w 133350"/>
              <a:gd name="connsiteY43" fmla="*/ 43052 h 161925"/>
              <a:gd name="connsiteX44" fmla="*/ 120777 w 133350"/>
              <a:gd name="connsiteY44" fmla="*/ 41529 h 161925"/>
              <a:gd name="connsiteX45" fmla="*/ 117729 w 133350"/>
              <a:gd name="connsiteY45" fmla="*/ 40766 h 161925"/>
              <a:gd name="connsiteX46" fmla="*/ 89534 w 133350"/>
              <a:gd name="connsiteY46" fmla="*/ 34670 h 161925"/>
              <a:gd name="connsiteX47" fmla="*/ 87248 w 133350"/>
              <a:gd name="connsiteY47" fmla="*/ 34670 h 161925"/>
              <a:gd name="connsiteX48" fmla="*/ 84963 w 133350"/>
              <a:gd name="connsiteY48" fmla="*/ 33909 h 161925"/>
              <a:gd name="connsiteX49" fmla="*/ 59816 w 133350"/>
              <a:gd name="connsiteY49" fmla="*/ 39243 h 161925"/>
              <a:gd name="connsiteX50" fmla="*/ 59055 w 133350"/>
              <a:gd name="connsiteY50" fmla="*/ 40005 h 161925"/>
              <a:gd name="connsiteX51" fmla="*/ 58292 w 133350"/>
              <a:gd name="connsiteY51" fmla="*/ 41529 h 161925"/>
              <a:gd name="connsiteX52" fmla="*/ 57530 w 133350"/>
              <a:gd name="connsiteY52" fmla="*/ 41529 h 161925"/>
              <a:gd name="connsiteX53" fmla="*/ 56768 w 133350"/>
              <a:gd name="connsiteY53" fmla="*/ 42291 h 161925"/>
              <a:gd name="connsiteX54" fmla="*/ 56768 w 133350"/>
              <a:gd name="connsiteY54" fmla="*/ 43814 h 161925"/>
              <a:gd name="connsiteX55" fmla="*/ 56007 w 133350"/>
              <a:gd name="connsiteY55" fmla="*/ 44577 h 161925"/>
              <a:gd name="connsiteX56" fmla="*/ 56007 w 133350"/>
              <a:gd name="connsiteY56" fmla="*/ 45338 h 161925"/>
              <a:gd name="connsiteX57" fmla="*/ 55244 w 133350"/>
              <a:gd name="connsiteY57" fmla="*/ 46101 h 161925"/>
              <a:gd name="connsiteX58" fmla="*/ 55244 w 133350"/>
              <a:gd name="connsiteY58" fmla="*/ 49911 h 161925"/>
              <a:gd name="connsiteX59" fmla="*/ 56007 w 133350"/>
              <a:gd name="connsiteY59" fmla="*/ 51435 h 161925"/>
              <a:gd name="connsiteX60" fmla="*/ 56007 w 133350"/>
              <a:gd name="connsiteY60" fmla="*/ 52959 h 161925"/>
              <a:gd name="connsiteX61" fmla="*/ 56768 w 133350"/>
              <a:gd name="connsiteY61" fmla="*/ 53720 h 161925"/>
              <a:gd name="connsiteX62" fmla="*/ 57530 w 133350"/>
              <a:gd name="connsiteY62" fmla="*/ 55245 h 161925"/>
              <a:gd name="connsiteX63" fmla="*/ 58292 w 133350"/>
              <a:gd name="connsiteY63" fmla="*/ 56007 h 161925"/>
              <a:gd name="connsiteX64" fmla="*/ 59816 w 133350"/>
              <a:gd name="connsiteY64" fmla="*/ 56769 h 161925"/>
              <a:gd name="connsiteX65" fmla="*/ 60579 w 133350"/>
              <a:gd name="connsiteY65" fmla="*/ 57530 h 161925"/>
              <a:gd name="connsiteX66" fmla="*/ 62102 w 133350"/>
              <a:gd name="connsiteY66" fmla="*/ 58293 h 161925"/>
              <a:gd name="connsiteX67" fmla="*/ 64389 w 133350"/>
              <a:gd name="connsiteY67" fmla="*/ 59816 h 161925"/>
              <a:gd name="connsiteX68" fmla="*/ 66675 w 133350"/>
              <a:gd name="connsiteY68" fmla="*/ 60579 h 161925"/>
              <a:gd name="connsiteX69" fmla="*/ 68960 w 133350"/>
              <a:gd name="connsiteY69" fmla="*/ 62102 h 161925"/>
              <a:gd name="connsiteX70" fmla="*/ 76580 w 133350"/>
              <a:gd name="connsiteY70" fmla="*/ 65151 h 161925"/>
              <a:gd name="connsiteX71" fmla="*/ 80391 w 133350"/>
              <a:gd name="connsiteY71" fmla="*/ 67437 h 161925"/>
              <a:gd name="connsiteX72" fmla="*/ 85725 w 133350"/>
              <a:gd name="connsiteY72" fmla="*/ 69722 h 161925"/>
              <a:gd name="connsiteX73" fmla="*/ 117729 w 133350"/>
              <a:gd name="connsiteY73" fmla="*/ 87249 h 161925"/>
              <a:gd name="connsiteX74" fmla="*/ 120014 w 133350"/>
              <a:gd name="connsiteY74" fmla="*/ 88772 h 161925"/>
              <a:gd name="connsiteX75" fmla="*/ 121539 w 133350"/>
              <a:gd name="connsiteY75" fmla="*/ 89535 h 161925"/>
              <a:gd name="connsiteX76" fmla="*/ 123063 w 133350"/>
              <a:gd name="connsiteY76" fmla="*/ 91059 h 161925"/>
              <a:gd name="connsiteX77" fmla="*/ 123825 w 133350"/>
              <a:gd name="connsiteY77" fmla="*/ 91820 h 161925"/>
              <a:gd name="connsiteX78" fmla="*/ 128396 w 133350"/>
              <a:gd name="connsiteY78" fmla="*/ 96393 h 161925"/>
              <a:gd name="connsiteX79" fmla="*/ 129158 w 133350"/>
              <a:gd name="connsiteY79" fmla="*/ 97917 h 161925"/>
              <a:gd name="connsiteX80" fmla="*/ 129920 w 133350"/>
              <a:gd name="connsiteY80" fmla="*/ 100202 h 161925"/>
              <a:gd name="connsiteX81" fmla="*/ 131444 w 133350"/>
              <a:gd name="connsiteY81" fmla="*/ 101727 h 161925"/>
              <a:gd name="connsiteX82" fmla="*/ 132968 w 133350"/>
              <a:gd name="connsiteY82" fmla="*/ 104775 h 161925"/>
              <a:gd name="connsiteX83" fmla="*/ 133730 w 133350"/>
              <a:gd name="connsiteY83" fmla="*/ 107061 h 161925"/>
              <a:gd name="connsiteX84" fmla="*/ 133730 w 133350"/>
              <a:gd name="connsiteY84" fmla="*/ 108585 h 161925"/>
              <a:gd name="connsiteX85" fmla="*/ 35432 w 133350"/>
              <a:gd name="connsiteY85" fmla="*/ 169545 h 161925"/>
              <a:gd name="connsiteX86" fmla="*/ 29336 w 133350"/>
              <a:gd name="connsiteY86" fmla="*/ 168783 h 161925"/>
              <a:gd name="connsiteX87" fmla="*/ 23241 w 133350"/>
              <a:gd name="connsiteY87" fmla="*/ 167259 h 161925"/>
              <a:gd name="connsiteX88" fmla="*/ 17144 w 133350"/>
              <a:gd name="connsiteY88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33350" h="161925">
                <a:moveTo>
                  <a:pt x="17144" y="165735"/>
                </a:moveTo>
                <a:lnTo>
                  <a:pt x="17144" y="134493"/>
                </a:lnTo>
                <a:lnTo>
                  <a:pt x="20192" y="135255"/>
                </a:lnTo>
                <a:cubicBezTo>
                  <a:pt x="34848" y="141109"/>
                  <a:pt x="76644" y="148704"/>
                  <a:pt x="88772" y="136779"/>
                </a:cubicBezTo>
                <a:lnTo>
                  <a:pt x="89534" y="136779"/>
                </a:lnTo>
                <a:lnTo>
                  <a:pt x="89534" y="136016"/>
                </a:lnTo>
                <a:lnTo>
                  <a:pt x="91058" y="134493"/>
                </a:lnTo>
                <a:lnTo>
                  <a:pt x="91058" y="133730"/>
                </a:lnTo>
                <a:cubicBezTo>
                  <a:pt x="93447" y="130492"/>
                  <a:pt x="92341" y="130860"/>
                  <a:pt x="92582" y="126872"/>
                </a:cubicBezTo>
                <a:lnTo>
                  <a:pt x="92582" y="125349"/>
                </a:lnTo>
                <a:lnTo>
                  <a:pt x="91820" y="123825"/>
                </a:lnTo>
                <a:lnTo>
                  <a:pt x="91820" y="123063"/>
                </a:lnTo>
                <a:lnTo>
                  <a:pt x="91058" y="121539"/>
                </a:lnTo>
                <a:lnTo>
                  <a:pt x="90296" y="120777"/>
                </a:lnTo>
                <a:lnTo>
                  <a:pt x="89534" y="119252"/>
                </a:lnTo>
                <a:lnTo>
                  <a:pt x="88772" y="118491"/>
                </a:lnTo>
                <a:lnTo>
                  <a:pt x="87248" y="117729"/>
                </a:lnTo>
                <a:lnTo>
                  <a:pt x="85725" y="116205"/>
                </a:lnTo>
                <a:lnTo>
                  <a:pt x="83439" y="115443"/>
                </a:lnTo>
                <a:lnTo>
                  <a:pt x="81152" y="113919"/>
                </a:lnTo>
                <a:lnTo>
                  <a:pt x="75057" y="110870"/>
                </a:lnTo>
                <a:lnTo>
                  <a:pt x="71246" y="109347"/>
                </a:lnTo>
                <a:cubicBezTo>
                  <a:pt x="58877" y="103162"/>
                  <a:pt x="45198" y="99225"/>
                  <a:pt x="33908" y="91059"/>
                </a:cubicBezTo>
                <a:lnTo>
                  <a:pt x="31622" y="90297"/>
                </a:lnTo>
                <a:lnTo>
                  <a:pt x="30098" y="88772"/>
                </a:lnTo>
                <a:lnTo>
                  <a:pt x="28575" y="88011"/>
                </a:lnTo>
                <a:lnTo>
                  <a:pt x="27051" y="86487"/>
                </a:lnTo>
                <a:lnTo>
                  <a:pt x="26289" y="84963"/>
                </a:lnTo>
                <a:lnTo>
                  <a:pt x="24764" y="83439"/>
                </a:lnTo>
                <a:lnTo>
                  <a:pt x="23241" y="82677"/>
                </a:lnTo>
                <a:lnTo>
                  <a:pt x="21716" y="80391"/>
                </a:lnTo>
                <a:lnTo>
                  <a:pt x="20192" y="78866"/>
                </a:lnTo>
                <a:lnTo>
                  <a:pt x="18668" y="75819"/>
                </a:lnTo>
                <a:lnTo>
                  <a:pt x="17907" y="73533"/>
                </a:lnTo>
                <a:lnTo>
                  <a:pt x="16382" y="72009"/>
                </a:lnTo>
                <a:lnTo>
                  <a:pt x="15620" y="69722"/>
                </a:lnTo>
                <a:lnTo>
                  <a:pt x="15620" y="68199"/>
                </a:lnTo>
                <a:cubicBezTo>
                  <a:pt x="11112" y="52374"/>
                  <a:pt x="14807" y="34036"/>
                  <a:pt x="27051" y="22479"/>
                </a:cubicBezTo>
                <a:lnTo>
                  <a:pt x="31622" y="19430"/>
                </a:lnTo>
                <a:cubicBezTo>
                  <a:pt x="50774" y="5473"/>
                  <a:pt x="80035" y="5321"/>
                  <a:pt x="102489" y="9525"/>
                </a:cubicBezTo>
                <a:lnTo>
                  <a:pt x="109346" y="10287"/>
                </a:lnTo>
                <a:lnTo>
                  <a:pt x="116205" y="11811"/>
                </a:lnTo>
                <a:lnTo>
                  <a:pt x="123063" y="12572"/>
                </a:lnTo>
                <a:lnTo>
                  <a:pt x="123063" y="43052"/>
                </a:lnTo>
                <a:lnTo>
                  <a:pt x="120777" y="41529"/>
                </a:lnTo>
                <a:lnTo>
                  <a:pt x="117729" y="40766"/>
                </a:lnTo>
                <a:cubicBezTo>
                  <a:pt x="108419" y="38315"/>
                  <a:pt x="99262" y="34353"/>
                  <a:pt x="89534" y="34670"/>
                </a:cubicBezTo>
                <a:lnTo>
                  <a:pt x="87248" y="34670"/>
                </a:lnTo>
                <a:lnTo>
                  <a:pt x="84963" y="33909"/>
                </a:lnTo>
                <a:cubicBezTo>
                  <a:pt x="78066" y="33985"/>
                  <a:pt x="65074" y="34810"/>
                  <a:pt x="59816" y="39243"/>
                </a:cubicBezTo>
                <a:lnTo>
                  <a:pt x="59055" y="40005"/>
                </a:lnTo>
                <a:lnTo>
                  <a:pt x="58292" y="41529"/>
                </a:lnTo>
                <a:lnTo>
                  <a:pt x="57530" y="41529"/>
                </a:lnTo>
                <a:lnTo>
                  <a:pt x="56768" y="42291"/>
                </a:lnTo>
                <a:lnTo>
                  <a:pt x="56768" y="43814"/>
                </a:lnTo>
                <a:lnTo>
                  <a:pt x="56007" y="44577"/>
                </a:lnTo>
                <a:lnTo>
                  <a:pt x="56007" y="45338"/>
                </a:lnTo>
                <a:lnTo>
                  <a:pt x="55244" y="46101"/>
                </a:lnTo>
                <a:lnTo>
                  <a:pt x="55244" y="49911"/>
                </a:lnTo>
                <a:lnTo>
                  <a:pt x="56007" y="51435"/>
                </a:lnTo>
                <a:lnTo>
                  <a:pt x="56007" y="52959"/>
                </a:lnTo>
                <a:lnTo>
                  <a:pt x="56768" y="53720"/>
                </a:lnTo>
                <a:lnTo>
                  <a:pt x="57530" y="55245"/>
                </a:lnTo>
                <a:lnTo>
                  <a:pt x="58292" y="56007"/>
                </a:lnTo>
                <a:lnTo>
                  <a:pt x="59816" y="56769"/>
                </a:lnTo>
                <a:lnTo>
                  <a:pt x="60579" y="57530"/>
                </a:lnTo>
                <a:lnTo>
                  <a:pt x="62102" y="58293"/>
                </a:lnTo>
                <a:lnTo>
                  <a:pt x="64389" y="59816"/>
                </a:lnTo>
                <a:lnTo>
                  <a:pt x="66675" y="60579"/>
                </a:lnTo>
                <a:lnTo>
                  <a:pt x="68960" y="62102"/>
                </a:lnTo>
                <a:lnTo>
                  <a:pt x="76580" y="65151"/>
                </a:lnTo>
                <a:lnTo>
                  <a:pt x="80391" y="67437"/>
                </a:lnTo>
                <a:lnTo>
                  <a:pt x="85725" y="69722"/>
                </a:lnTo>
                <a:cubicBezTo>
                  <a:pt x="94907" y="73952"/>
                  <a:pt x="110019" y="80543"/>
                  <a:pt x="117729" y="87249"/>
                </a:cubicBezTo>
                <a:lnTo>
                  <a:pt x="120014" y="88772"/>
                </a:lnTo>
                <a:lnTo>
                  <a:pt x="121539" y="89535"/>
                </a:lnTo>
                <a:lnTo>
                  <a:pt x="123063" y="91059"/>
                </a:lnTo>
                <a:lnTo>
                  <a:pt x="123825" y="91820"/>
                </a:lnTo>
                <a:lnTo>
                  <a:pt x="128396" y="96393"/>
                </a:lnTo>
                <a:lnTo>
                  <a:pt x="129158" y="97917"/>
                </a:lnTo>
                <a:lnTo>
                  <a:pt x="129920" y="100202"/>
                </a:lnTo>
                <a:lnTo>
                  <a:pt x="131444" y="101727"/>
                </a:lnTo>
                <a:lnTo>
                  <a:pt x="132968" y="104775"/>
                </a:lnTo>
                <a:lnTo>
                  <a:pt x="133730" y="107061"/>
                </a:lnTo>
                <a:lnTo>
                  <a:pt x="133730" y="108585"/>
                </a:lnTo>
                <a:cubicBezTo>
                  <a:pt x="147192" y="167297"/>
                  <a:pt x="79261" y="178003"/>
                  <a:pt x="35432" y="169545"/>
                </a:cubicBezTo>
                <a:lnTo>
                  <a:pt x="29336" y="168783"/>
                </a:lnTo>
                <a:lnTo>
                  <a:pt x="23241" y="167259"/>
                </a:lnTo>
                <a:lnTo>
                  <a:pt x="17144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8324850" y="485775"/>
            <a:ext cx="57150" cy="161925"/>
          </a:xfrm>
          <a:custGeom>
            <a:avLst/>
            <a:gdLst>
              <a:gd name="connsiteX0" fmla="*/ 17526 w 57150"/>
              <a:gd name="connsiteY0" fmla="*/ 168783 h 161925"/>
              <a:gd name="connsiteX1" fmla="*/ 17526 w 57150"/>
              <a:gd name="connsiteY1" fmla="*/ 9525 h 161925"/>
              <a:gd name="connsiteX2" fmla="*/ 40386 w 57150"/>
              <a:gd name="connsiteY2" fmla="*/ 17145 h 161925"/>
              <a:gd name="connsiteX3" fmla="*/ 62483 w 57150"/>
              <a:gd name="connsiteY3" fmla="*/ 9525 h 161925"/>
              <a:gd name="connsiteX4" fmla="*/ 62483 w 57150"/>
              <a:gd name="connsiteY4" fmla="*/ 168783 h 161925"/>
              <a:gd name="connsiteX5" fmla="*/ 17526 w 57150"/>
              <a:gd name="connsiteY5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7526" y="168783"/>
                </a:moveTo>
                <a:lnTo>
                  <a:pt x="17526" y="9525"/>
                </a:lnTo>
                <a:lnTo>
                  <a:pt x="40386" y="17145"/>
                </a:lnTo>
                <a:lnTo>
                  <a:pt x="62483" y="9525"/>
                </a:lnTo>
                <a:lnTo>
                  <a:pt x="62483" y="168783"/>
                </a:lnTo>
                <a:lnTo>
                  <a:pt x="1752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8410575" y="485775"/>
            <a:ext cx="123825" cy="161925"/>
          </a:xfrm>
          <a:custGeom>
            <a:avLst/>
            <a:gdLst>
              <a:gd name="connsiteX0" fmla="*/ 17144 w 123825"/>
              <a:gd name="connsiteY0" fmla="*/ 168783 h 161925"/>
              <a:gd name="connsiteX1" fmla="*/ 17144 w 123825"/>
              <a:gd name="connsiteY1" fmla="*/ 9525 h 161925"/>
              <a:gd name="connsiteX2" fmla="*/ 130682 w 123825"/>
              <a:gd name="connsiteY2" fmla="*/ 9525 h 161925"/>
              <a:gd name="connsiteX3" fmla="*/ 130682 w 123825"/>
              <a:gd name="connsiteY3" fmla="*/ 38480 h 161925"/>
              <a:gd name="connsiteX4" fmla="*/ 59816 w 123825"/>
              <a:gd name="connsiteY4" fmla="*/ 38480 h 161925"/>
              <a:gd name="connsiteX5" fmla="*/ 59816 w 123825"/>
              <a:gd name="connsiteY5" fmla="*/ 74295 h 161925"/>
              <a:gd name="connsiteX6" fmla="*/ 121539 w 123825"/>
              <a:gd name="connsiteY6" fmla="*/ 74295 h 161925"/>
              <a:gd name="connsiteX7" fmla="*/ 121539 w 123825"/>
              <a:gd name="connsiteY7" fmla="*/ 100202 h 161925"/>
              <a:gd name="connsiteX8" fmla="*/ 59816 w 123825"/>
              <a:gd name="connsiteY8" fmla="*/ 100202 h 161925"/>
              <a:gd name="connsiteX9" fmla="*/ 59816 w 123825"/>
              <a:gd name="connsiteY9" fmla="*/ 138303 h 161925"/>
              <a:gd name="connsiteX10" fmla="*/ 132968 w 123825"/>
              <a:gd name="connsiteY10" fmla="*/ 138303 h 161925"/>
              <a:gd name="connsiteX11" fmla="*/ 132968 w 123825"/>
              <a:gd name="connsiteY11" fmla="*/ 168783 h 161925"/>
              <a:gd name="connsiteX12" fmla="*/ 17144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7144" y="168783"/>
                </a:moveTo>
                <a:lnTo>
                  <a:pt x="17144" y="9525"/>
                </a:lnTo>
                <a:lnTo>
                  <a:pt x="130682" y="9525"/>
                </a:lnTo>
                <a:lnTo>
                  <a:pt x="130682" y="38480"/>
                </a:lnTo>
                <a:lnTo>
                  <a:pt x="59816" y="38480"/>
                </a:lnTo>
                <a:lnTo>
                  <a:pt x="59816" y="74295"/>
                </a:lnTo>
                <a:lnTo>
                  <a:pt x="121539" y="74295"/>
                </a:lnTo>
                <a:lnTo>
                  <a:pt x="121539" y="100202"/>
                </a:lnTo>
                <a:lnTo>
                  <a:pt x="59816" y="100202"/>
                </a:lnTo>
                <a:lnTo>
                  <a:pt x="59816" y="138303"/>
                </a:lnTo>
                <a:lnTo>
                  <a:pt x="132968" y="138303"/>
                </a:lnTo>
                <a:lnTo>
                  <a:pt x="132968" y="168783"/>
                </a:lnTo>
                <a:lnTo>
                  <a:pt x="17144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8562975" y="485775"/>
            <a:ext cx="200025" cy="161925"/>
          </a:xfrm>
          <a:custGeom>
            <a:avLst/>
            <a:gdLst>
              <a:gd name="connsiteX0" fmla="*/ 9525 w 200025"/>
              <a:gd name="connsiteY0" fmla="*/ 168783 h 161925"/>
              <a:gd name="connsiteX1" fmla="*/ 9525 w 200025"/>
              <a:gd name="connsiteY1" fmla="*/ 9525 h 161925"/>
              <a:gd name="connsiteX2" fmla="*/ 66675 w 200025"/>
              <a:gd name="connsiteY2" fmla="*/ 9525 h 161925"/>
              <a:gd name="connsiteX3" fmla="*/ 107060 w 200025"/>
              <a:gd name="connsiteY3" fmla="*/ 110870 h 161925"/>
              <a:gd name="connsiteX4" fmla="*/ 147446 w 200025"/>
              <a:gd name="connsiteY4" fmla="*/ 9525 h 161925"/>
              <a:gd name="connsiteX5" fmla="*/ 202310 w 200025"/>
              <a:gd name="connsiteY5" fmla="*/ 9525 h 161925"/>
              <a:gd name="connsiteX6" fmla="*/ 202310 w 200025"/>
              <a:gd name="connsiteY6" fmla="*/ 168783 h 161925"/>
              <a:gd name="connsiteX7" fmla="*/ 160401 w 200025"/>
              <a:gd name="connsiteY7" fmla="*/ 168783 h 161925"/>
              <a:gd name="connsiteX8" fmla="*/ 160401 w 200025"/>
              <a:gd name="connsiteY8" fmla="*/ 56007 h 161925"/>
              <a:gd name="connsiteX9" fmla="*/ 113919 w 200025"/>
              <a:gd name="connsiteY9" fmla="*/ 170307 h 161925"/>
              <a:gd name="connsiteX10" fmla="*/ 86486 w 200025"/>
              <a:gd name="connsiteY10" fmla="*/ 170307 h 161925"/>
              <a:gd name="connsiteX11" fmla="*/ 40767 w 200025"/>
              <a:gd name="connsiteY11" fmla="*/ 56007 h 161925"/>
              <a:gd name="connsiteX12" fmla="*/ 40767 w 200025"/>
              <a:gd name="connsiteY12" fmla="*/ 168783 h 161925"/>
              <a:gd name="connsiteX13" fmla="*/ 9525 w 200025"/>
              <a:gd name="connsiteY13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61925">
                <a:moveTo>
                  <a:pt x="9525" y="168783"/>
                </a:moveTo>
                <a:lnTo>
                  <a:pt x="9525" y="9525"/>
                </a:lnTo>
                <a:lnTo>
                  <a:pt x="66675" y="9525"/>
                </a:lnTo>
                <a:lnTo>
                  <a:pt x="107060" y="110870"/>
                </a:lnTo>
                <a:lnTo>
                  <a:pt x="147446" y="9525"/>
                </a:lnTo>
                <a:lnTo>
                  <a:pt x="202310" y="9525"/>
                </a:lnTo>
                <a:lnTo>
                  <a:pt x="202310" y="168783"/>
                </a:lnTo>
                <a:lnTo>
                  <a:pt x="160401" y="168783"/>
                </a:lnTo>
                <a:lnTo>
                  <a:pt x="160401" y="56007"/>
                </a:lnTo>
                <a:lnTo>
                  <a:pt x="113919" y="170307"/>
                </a:lnTo>
                <a:lnTo>
                  <a:pt x="86486" y="170307"/>
                </a:lnTo>
                <a:lnTo>
                  <a:pt x="40767" y="56007"/>
                </a:lnTo>
                <a:lnTo>
                  <a:pt x="40767" y="168783"/>
                </a:lnTo>
                <a:lnTo>
                  <a:pt x="9525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8791575" y="485775"/>
            <a:ext cx="123825" cy="161925"/>
          </a:xfrm>
          <a:custGeom>
            <a:avLst/>
            <a:gdLst>
              <a:gd name="connsiteX0" fmla="*/ 14096 w 123825"/>
              <a:gd name="connsiteY0" fmla="*/ 168783 h 161925"/>
              <a:gd name="connsiteX1" fmla="*/ 14096 w 123825"/>
              <a:gd name="connsiteY1" fmla="*/ 9525 h 161925"/>
              <a:gd name="connsiteX2" fmla="*/ 128396 w 123825"/>
              <a:gd name="connsiteY2" fmla="*/ 9525 h 161925"/>
              <a:gd name="connsiteX3" fmla="*/ 128396 w 123825"/>
              <a:gd name="connsiteY3" fmla="*/ 38480 h 161925"/>
              <a:gd name="connsiteX4" fmla="*/ 56768 w 123825"/>
              <a:gd name="connsiteY4" fmla="*/ 38480 h 161925"/>
              <a:gd name="connsiteX5" fmla="*/ 56768 w 123825"/>
              <a:gd name="connsiteY5" fmla="*/ 74295 h 161925"/>
              <a:gd name="connsiteX6" fmla="*/ 119252 w 123825"/>
              <a:gd name="connsiteY6" fmla="*/ 74295 h 161925"/>
              <a:gd name="connsiteX7" fmla="*/ 119252 w 123825"/>
              <a:gd name="connsiteY7" fmla="*/ 100202 h 161925"/>
              <a:gd name="connsiteX8" fmla="*/ 56768 w 123825"/>
              <a:gd name="connsiteY8" fmla="*/ 100202 h 161925"/>
              <a:gd name="connsiteX9" fmla="*/ 56768 w 123825"/>
              <a:gd name="connsiteY9" fmla="*/ 138303 h 161925"/>
              <a:gd name="connsiteX10" fmla="*/ 129920 w 123825"/>
              <a:gd name="connsiteY10" fmla="*/ 138303 h 161925"/>
              <a:gd name="connsiteX11" fmla="*/ 129920 w 123825"/>
              <a:gd name="connsiteY11" fmla="*/ 168783 h 161925"/>
              <a:gd name="connsiteX12" fmla="*/ 14096 w 123825"/>
              <a:gd name="connsiteY12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096" y="168783"/>
                </a:moveTo>
                <a:lnTo>
                  <a:pt x="14096" y="9525"/>
                </a:lnTo>
                <a:lnTo>
                  <a:pt x="128396" y="9525"/>
                </a:lnTo>
                <a:lnTo>
                  <a:pt x="128396" y="38480"/>
                </a:lnTo>
                <a:lnTo>
                  <a:pt x="56768" y="38480"/>
                </a:lnTo>
                <a:lnTo>
                  <a:pt x="56768" y="74295"/>
                </a:lnTo>
                <a:lnTo>
                  <a:pt x="119252" y="74295"/>
                </a:lnTo>
                <a:lnTo>
                  <a:pt x="119252" y="100202"/>
                </a:lnTo>
                <a:lnTo>
                  <a:pt x="56768" y="100202"/>
                </a:lnTo>
                <a:lnTo>
                  <a:pt x="56768" y="138303"/>
                </a:lnTo>
                <a:lnTo>
                  <a:pt x="129920" y="138303"/>
                </a:lnTo>
                <a:lnTo>
                  <a:pt x="129920" y="168783"/>
                </a:lnTo>
                <a:lnTo>
                  <a:pt x="14096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8934450" y="485775"/>
            <a:ext cx="152400" cy="161925"/>
          </a:xfrm>
          <a:custGeom>
            <a:avLst/>
            <a:gdLst>
              <a:gd name="connsiteX0" fmla="*/ 16002 w 152400"/>
              <a:gd name="connsiteY0" fmla="*/ 168783 h 161925"/>
              <a:gd name="connsiteX1" fmla="*/ 16002 w 152400"/>
              <a:gd name="connsiteY1" fmla="*/ 9525 h 161925"/>
              <a:gd name="connsiteX2" fmla="*/ 67818 w 152400"/>
              <a:gd name="connsiteY2" fmla="*/ 9525 h 161925"/>
              <a:gd name="connsiteX3" fmla="*/ 121920 w 152400"/>
              <a:gd name="connsiteY3" fmla="*/ 116205 h 161925"/>
              <a:gd name="connsiteX4" fmla="*/ 121920 w 152400"/>
              <a:gd name="connsiteY4" fmla="*/ 9525 h 161925"/>
              <a:gd name="connsiteX5" fmla="*/ 153162 w 152400"/>
              <a:gd name="connsiteY5" fmla="*/ 9525 h 161925"/>
              <a:gd name="connsiteX6" fmla="*/ 153162 w 152400"/>
              <a:gd name="connsiteY6" fmla="*/ 168783 h 161925"/>
              <a:gd name="connsiteX7" fmla="*/ 103632 w 152400"/>
              <a:gd name="connsiteY7" fmla="*/ 168783 h 161925"/>
              <a:gd name="connsiteX8" fmla="*/ 47245 w 152400"/>
              <a:gd name="connsiteY8" fmla="*/ 60579 h 161925"/>
              <a:gd name="connsiteX9" fmla="*/ 47245 w 152400"/>
              <a:gd name="connsiteY9" fmla="*/ 168783 h 161925"/>
              <a:gd name="connsiteX10" fmla="*/ 16002 w 152400"/>
              <a:gd name="connsiteY10" fmla="*/ 1687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002" y="168783"/>
                </a:moveTo>
                <a:lnTo>
                  <a:pt x="16002" y="9525"/>
                </a:lnTo>
                <a:lnTo>
                  <a:pt x="67818" y="9525"/>
                </a:lnTo>
                <a:lnTo>
                  <a:pt x="121920" y="116205"/>
                </a:lnTo>
                <a:lnTo>
                  <a:pt x="121920" y="9525"/>
                </a:lnTo>
                <a:lnTo>
                  <a:pt x="153162" y="9525"/>
                </a:lnTo>
                <a:lnTo>
                  <a:pt x="153162" y="168783"/>
                </a:lnTo>
                <a:lnTo>
                  <a:pt x="103632" y="168783"/>
                </a:lnTo>
                <a:lnTo>
                  <a:pt x="47245" y="60579"/>
                </a:lnTo>
                <a:lnTo>
                  <a:pt x="47245" y="168783"/>
                </a:lnTo>
                <a:lnTo>
                  <a:pt x="16002" y="16878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9105900" y="485775"/>
            <a:ext cx="123825" cy="161925"/>
          </a:xfrm>
          <a:custGeom>
            <a:avLst/>
            <a:gdLst>
              <a:gd name="connsiteX0" fmla="*/ 13716 w 123825"/>
              <a:gd name="connsiteY0" fmla="*/ 165735 h 161925"/>
              <a:gd name="connsiteX1" fmla="*/ 13716 w 123825"/>
              <a:gd name="connsiteY1" fmla="*/ 134493 h 161925"/>
              <a:gd name="connsiteX2" fmla="*/ 16764 w 123825"/>
              <a:gd name="connsiteY2" fmla="*/ 135255 h 161925"/>
              <a:gd name="connsiteX3" fmla="*/ 19812 w 123825"/>
              <a:gd name="connsiteY3" fmla="*/ 136779 h 161925"/>
              <a:gd name="connsiteX4" fmla="*/ 22860 w 123825"/>
              <a:gd name="connsiteY4" fmla="*/ 137541 h 161925"/>
              <a:gd name="connsiteX5" fmla="*/ 26670 w 123825"/>
              <a:gd name="connsiteY5" fmla="*/ 138303 h 161925"/>
              <a:gd name="connsiteX6" fmla="*/ 60960 w 123825"/>
              <a:gd name="connsiteY6" fmla="*/ 142875 h 161925"/>
              <a:gd name="connsiteX7" fmla="*/ 70104 w 123825"/>
              <a:gd name="connsiteY7" fmla="*/ 142875 h 161925"/>
              <a:gd name="connsiteX8" fmla="*/ 76200 w 123825"/>
              <a:gd name="connsiteY8" fmla="*/ 141351 h 161925"/>
              <a:gd name="connsiteX9" fmla="*/ 78486 w 123825"/>
              <a:gd name="connsiteY9" fmla="*/ 140589 h 161925"/>
              <a:gd name="connsiteX10" fmla="*/ 80010 w 123825"/>
              <a:gd name="connsiteY10" fmla="*/ 140589 h 161925"/>
              <a:gd name="connsiteX11" fmla="*/ 82296 w 123825"/>
              <a:gd name="connsiteY11" fmla="*/ 139064 h 161925"/>
              <a:gd name="connsiteX12" fmla="*/ 83058 w 123825"/>
              <a:gd name="connsiteY12" fmla="*/ 139064 h 161925"/>
              <a:gd name="connsiteX13" fmla="*/ 85345 w 123825"/>
              <a:gd name="connsiteY13" fmla="*/ 136779 h 161925"/>
              <a:gd name="connsiteX14" fmla="*/ 86106 w 123825"/>
              <a:gd name="connsiteY14" fmla="*/ 136779 h 161925"/>
              <a:gd name="connsiteX15" fmla="*/ 86868 w 123825"/>
              <a:gd name="connsiteY15" fmla="*/ 136016 h 161925"/>
              <a:gd name="connsiteX16" fmla="*/ 86868 w 123825"/>
              <a:gd name="connsiteY16" fmla="*/ 135255 h 161925"/>
              <a:gd name="connsiteX17" fmla="*/ 87630 w 123825"/>
              <a:gd name="connsiteY17" fmla="*/ 134493 h 161925"/>
              <a:gd name="connsiteX18" fmla="*/ 87630 w 123825"/>
              <a:gd name="connsiteY18" fmla="*/ 133730 h 161925"/>
              <a:gd name="connsiteX19" fmla="*/ 88393 w 123825"/>
              <a:gd name="connsiteY19" fmla="*/ 132969 h 161925"/>
              <a:gd name="connsiteX20" fmla="*/ 88393 w 123825"/>
              <a:gd name="connsiteY20" fmla="*/ 132207 h 161925"/>
              <a:gd name="connsiteX21" fmla="*/ 89154 w 123825"/>
              <a:gd name="connsiteY21" fmla="*/ 131445 h 161925"/>
              <a:gd name="connsiteX22" fmla="*/ 89154 w 123825"/>
              <a:gd name="connsiteY22" fmla="*/ 125349 h 161925"/>
              <a:gd name="connsiteX23" fmla="*/ 88393 w 123825"/>
              <a:gd name="connsiteY23" fmla="*/ 123825 h 161925"/>
              <a:gd name="connsiteX24" fmla="*/ 88393 w 123825"/>
              <a:gd name="connsiteY24" fmla="*/ 123063 h 161925"/>
              <a:gd name="connsiteX25" fmla="*/ 87630 w 123825"/>
              <a:gd name="connsiteY25" fmla="*/ 121539 h 161925"/>
              <a:gd name="connsiteX26" fmla="*/ 86868 w 123825"/>
              <a:gd name="connsiteY26" fmla="*/ 120777 h 161925"/>
              <a:gd name="connsiteX27" fmla="*/ 86106 w 123825"/>
              <a:gd name="connsiteY27" fmla="*/ 119252 h 161925"/>
              <a:gd name="connsiteX28" fmla="*/ 85345 w 123825"/>
              <a:gd name="connsiteY28" fmla="*/ 118491 h 161925"/>
              <a:gd name="connsiteX29" fmla="*/ 43434 w 123825"/>
              <a:gd name="connsiteY29" fmla="*/ 97917 h 161925"/>
              <a:gd name="connsiteX30" fmla="*/ 40386 w 123825"/>
              <a:gd name="connsiteY30" fmla="*/ 97155 h 161925"/>
              <a:gd name="connsiteX31" fmla="*/ 37338 w 123825"/>
              <a:gd name="connsiteY31" fmla="*/ 95630 h 161925"/>
              <a:gd name="connsiteX32" fmla="*/ 35052 w 123825"/>
              <a:gd name="connsiteY32" fmla="*/ 94107 h 161925"/>
              <a:gd name="connsiteX33" fmla="*/ 32766 w 123825"/>
              <a:gd name="connsiteY33" fmla="*/ 92583 h 161925"/>
              <a:gd name="connsiteX34" fmla="*/ 30480 w 123825"/>
              <a:gd name="connsiteY34" fmla="*/ 91820 h 161925"/>
              <a:gd name="connsiteX35" fmla="*/ 28956 w 123825"/>
              <a:gd name="connsiteY35" fmla="*/ 90297 h 161925"/>
              <a:gd name="connsiteX36" fmla="*/ 26670 w 123825"/>
              <a:gd name="connsiteY36" fmla="*/ 88772 h 161925"/>
              <a:gd name="connsiteX37" fmla="*/ 25146 w 123825"/>
              <a:gd name="connsiteY37" fmla="*/ 88011 h 161925"/>
              <a:gd name="connsiteX38" fmla="*/ 23622 w 123825"/>
              <a:gd name="connsiteY38" fmla="*/ 86487 h 161925"/>
              <a:gd name="connsiteX39" fmla="*/ 22860 w 123825"/>
              <a:gd name="connsiteY39" fmla="*/ 84963 h 161925"/>
              <a:gd name="connsiteX40" fmla="*/ 21336 w 123825"/>
              <a:gd name="connsiteY40" fmla="*/ 83439 h 161925"/>
              <a:gd name="connsiteX41" fmla="*/ 19812 w 123825"/>
              <a:gd name="connsiteY41" fmla="*/ 82677 h 161925"/>
              <a:gd name="connsiteX42" fmla="*/ 18288 w 123825"/>
              <a:gd name="connsiteY42" fmla="*/ 80391 h 161925"/>
              <a:gd name="connsiteX43" fmla="*/ 17526 w 123825"/>
              <a:gd name="connsiteY43" fmla="*/ 78866 h 161925"/>
              <a:gd name="connsiteX44" fmla="*/ 16002 w 123825"/>
              <a:gd name="connsiteY44" fmla="*/ 77343 h 161925"/>
              <a:gd name="connsiteX45" fmla="*/ 15240 w 123825"/>
              <a:gd name="connsiteY45" fmla="*/ 75819 h 161925"/>
              <a:gd name="connsiteX46" fmla="*/ 13716 w 123825"/>
              <a:gd name="connsiteY46" fmla="*/ 73533 h 161925"/>
              <a:gd name="connsiteX47" fmla="*/ 13716 w 123825"/>
              <a:gd name="connsiteY47" fmla="*/ 72009 h 161925"/>
              <a:gd name="connsiteX48" fmla="*/ 12193 w 123825"/>
              <a:gd name="connsiteY48" fmla="*/ 69722 h 161925"/>
              <a:gd name="connsiteX49" fmla="*/ 12193 w 123825"/>
              <a:gd name="connsiteY49" fmla="*/ 68199 h 161925"/>
              <a:gd name="connsiteX50" fmla="*/ 12954 w 123825"/>
              <a:gd name="connsiteY50" fmla="*/ 39243 h 161925"/>
              <a:gd name="connsiteX51" fmla="*/ 13716 w 123825"/>
              <a:gd name="connsiteY51" fmla="*/ 36957 h 161925"/>
              <a:gd name="connsiteX52" fmla="*/ 14478 w 123825"/>
              <a:gd name="connsiteY52" fmla="*/ 34670 h 161925"/>
              <a:gd name="connsiteX53" fmla="*/ 16002 w 123825"/>
              <a:gd name="connsiteY53" fmla="*/ 32385 h 161925"/>
              <a:gd name="connsiteX54" fmla="*/ 103632 w 123825"/>
              <a:gd name="connsiteY54" fmla="*/ 9525 h 161925"/>
              <a:gd name="connsiteX55" fmla="*/ 109728 w 123825"/>
              <a:gd name="connsiteY55" fmla="*/ 11048 h 161925"/>
              <a:gd name="connsiteX56" fmla="*/ 115823 w 123825"/>
              <a:gd name="connsiteY56" fmla="*/ 11811 h 161925"/>
              <a:gd name="connsiteX57" fmla="*/ 119634 w 123825"/>
              <a:gd name="connsiteY57" fmla="*/ 12572 h 161925"/>
              <a:gd name="connsiteX58" fmla="*/ 119634 w 123825"/>
              <a:gd name="connsiteY58" fmla="*/ 43052 h 161925"/>
              <a:gd name="connsiteX59" fmla="*/ 117348 w 123825"/>
              <a:gd name="connsiteY59" fmla="*/ 41529 h 161925"/>
              <a:gd name="connsiteX60" fmla="*/ 114300 w 123825"/>
              <a:gd name="connsiteY60" fmla="*/ 40766 h 161925"/>
              <a:gd name="connsiteX61" fmla="*/ 86106 w 123825"/>
              <a:gd name="connsiteY61" fmla="*/ 34670 h 161925"/>
              <a:gd name="connsiteX62" fmla="*/ 83058 w 123825"/>
              <a:gd name="connsiteY62" fmla="*/ 34670 h 161925"/>
              <a:gd name="connsiteX63" fmla="*/ 80772 w 123825"/>
              <a:gd name="connsiteY63" fmla="*/ 33909 h 161925"/>
              <a:gd name="connsiteX64" fmla="*/ 56388 w 123825"/>
              <a:gd name="connsiteY64" fmla="*/ 39243 h 161925"/>
              <a:gd name="connsiteX65" fmla="*/ 55626 w 123825"/>
              <a:gd name="connsiteY65" fmla="*/ 40005 h 161925"/>
              <a:gd name="connsiteX66" fmla="*/ 54864 w 123825"/>
              <a:gd name="connsiteY66" fmla="*/ 40005 h 161925"/>
              <a:gd name="connsiteX67" fmla="*/ 54864 w 123825"/>
              <a:gd name="connsiteY67" fmla="*/ 41529 h 161925"/>
              <a:gd name="connsiteX68" fmla="*/ 54102 w 123825"/>
              <a:gd name="connsiteY68" fmla="*/ 41529 h 161925"/>
              <a:gd name="connsiteX69" fmla="*/ 54102 w 123825"/>
              <a:gd name="connsiteY69" fmla="*/ 42291 h 161925"/>
              <a:gd name="connsiteX70" fmla="*/ 53340 w 123825"/>
              <a:gd name="connsiteY70" fmla="*/ 43052 h 161925"/>
              <a:gd name="connsiteX71" fmla="*/ 52578 w 123825"/>
              <a:gd name="connsiteY71" fmla="*/ 43814 h 161925"/>
              <a:gd name="connsiteX72" fmla="*/ 52578 w 123825"/>
              <a:gd name="connsiteY72" fmla="*/ 46101 h 161925"/>
              <a:gd name="connsiteX73" fmla="*/ 51816 w 123825"/>
              <a:gd name="connsiteY73" fmla="*/ 46863 h 161925"/>
              <a:gd name="connsiteX74" fmla="*/ 51816 w 123825"/>
              <a:gd name="connsiteY74" fmla="*/ 49911 h 161925"/>
              <a:gd name="connsiteX75" fmla="*/ 52578 w 123825"/>
              <a:gd name="connsiteY75" fmla="*/ 51435 h 161925"/>
              <a:gd name="connsiteX76" fmla="*/ 52578 w 123825"/>
              <a:gd name="connsiteY76" fmla="*/ 52959 h 161925"/>
              <a:gd name="connsiteX77" fmla="*/ 53340 w 123825"/>
              <a:gd name="connsiteY77" fmla="*/ 53720 h 161925"/>
              <a:gd name="connsiteX78" fmla="*/ 54102 w 123825"/>
              <a:gd name="connsiteY78" fmla="*/ 55245 h 161925"/>
              <a:gd name="connsiteX79" fmla="*/ 54864 w 123825"/>
              <a:gd name="connsiteY79" fmla="*/ 56007 h 161925"/>
              <a:gd name="connsiteX80" fmla="*/ 56388 w 123825"/>
              <a:gd name="connsiteY80" fmla="*/ 56769 h 161925"/>
              <a:gd name="connsiteX81" fmla="*/ 57150 w 123825"/>
              <a:gd name="connsiteY81" fmla="*/ 57530 h 161925"/>
              <a:gd name="connsiteX82" fmla="*/ 58673 w 123825"/>
              <a:gd name="connsiteY82" fmla="*/ 58293 h 161925"/>
              <a:gd name="connsiteX83" fmla="*/ 60960 w 123825"/>
              <a:gd name="connsiteY83" fmla="*/ 59816 h 161925"/>
              <a:gd name="connsiteX84" fmla="*/ 63246 w 123825"/>
              <a:gd name="connsiteY84" fmla="*/ 60579 h 161925"/>
              <a:gd name="connsiteX85" fmla="*/ 65532 w 123825"/>
              <a:gd name="connsiteY85" fmla="*/ 62102 h 161925"/>
              <a:gd name="connsiteX86" fmla="*/ 69343 w 123825"/>
              <a:gd name="connsiteY86" fmla="*/ 63627 h 161925"/>
              <a:gd name="connsiteX87" fmla="*/ 73152 w 123825"/>
              <a:gd name="connsiteY87" fmla="*/ 65151 h 161925"/>
              <a:gd name="connsiteX88" fmla="*/ 77723 w 123825"/>
              <a:gd name="connsiteY88" fmla="*/ 67437 h 161925"/>
              <a:gd name="connsiteX89" fmla="*/ 128778 w 123825"/>
              <a:gd name="connsiteY89" fmla="*/ 103251 h 161925"/>
              <a:gd name="connsiteX90" fmla="*/ 129540 w 123825"/>
              <a:gd name="connsiteY90" fmla="*/ 104775 h 161925"/>
              <a:gd name="connsiteX91" fmla="*/ 130302 w 123825"/>
              <a:gd name="connsiteY91" fmla="*/ 107061 h 161925"/>
              <a:gd name="connsiteX92" fmla="*/ 130302 w 123825"/>
              <a:gd name="connsiteY92" fmla="*/ 108585 h 161925"/>
              <a:gd name="connsiteX93" fmla="*/ 32004 w 123825"/>
              <a:gd name="connsiteY93" fmla="*/ 169545 h 161925"/>
              <a:gd name="connsiteX94" fmla="*/ 25908 w 123825"/>
              <a:gd name="connsiteY94" fmla="*/ 168783 h 161925"/>
              <a:gd name="connsiteX95" fmla="*/ 19812 w 123825"/>
              <a:gd name="connsiteY95" fmla="*/ 167259 h 161925"/>
              <a:gd name="connsiteX96" fmla="*/ 13716 w 123825"/>
              <a:gd name="connsiteY96" fmla="*/ 16573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3825" h="161925">
                <a:moveTo>
                  <a:pt x="13716" y="165735"/>
                </a:moveTo>
                <a:lnTo>
                  <a:pt x="13716" y="134493"/>
                </a:lnTo>
                <a:lnTo>
                  <a:pt x="16764" y="135255"/>
                </a:lnTo>
                <a:lnTo>
                  <a:pt x="19812" y="136779"/>
                </a:lnTo>
                <a:lnTo>
                  <a:pt x="22860" y="137541"/>
                </a:lnTo>
                <a:lnTo>
                  <a:pt x="26670" y="138303"/>
                </a:lnTo>
                <a:cubicBezTo>
                  <a:pt x="37770" y="140970"/>
                  <a:pt x="49505" y="143509"/>
                  <a:pt x="60960" y="142875"/>
                </a:cubicBezTo>
                <a:lnTo>
                  <a:pt x="70104" y="142875"/>
                </a:lnTo>
                <a:lnTo>
                  <a:pt x="76200" y="141351"/>
                </a:lnTo>
                <a:lnTo>
                  <a:pt x="78486" y="140589"/>
                </a:lnTo>
                <a:lnTo>
                  <a:pt x="80010" y="140589"/>
                </a:lnTo>
                <a:lnTo>
                  <a:pt x="82296" y="139064"/>
                </a:lnTo>
                <a:lnTo>
                  <a:pt x="83058" y="139064"/>
                </a:lnTo>
                <a:lnTo>
                  <a:pt x="85345" y="136779"/>
                </a:lnTo>
                <a:lnTo>
                  <a:pt x="86106" y="136779"/>
                </a:lnTo>
                <a:lnTo>
                  <a:pt x="86868" y="136016"/>
                </a:lnTo>
                <a:lnTo>
                  <a:pt x="86868" y="135255"/>
                </a:lnTo>
                <a:lnTo>
                  <a:pt x="87630" y="134493"/>
                </a:lnTo>
                <a:lnTo>
                  <a:pt x="87630" y="133730"/>
                </a:lnTo>
                <a:lnTo>
                  <a:pt x="88393" y="132969"/>
                </a:lnTo>
                <a:lnTo>
                  <a:pt x="88393" y="132207"/>
                </a:lnTo>
                <a:lnTo>
                  <a:pt x="89154" y="131445"/>
                </a:lnTo>
                <a:lnTo>
                  <a:pt x="89154" y="125349"/>
                </a:lnTo>
                <a:lnTo>
                  <a:pt x="88393" y="123825"/>
                </a:lnTo>
                <a:lnTo>
                  <a:pt x="88393" y="123063"/>
                </a:lnTo>
                <a:lnTo>
                  <a:pt x="87630" y="121539"/>
                </a:lnTo>
                <a:lnTo>
                  <a:pt x="86868" y="120777"/>
                </a:lnTo>
                <a:lnTo>
                  <a:pt x="86106" y="119252"/>
                </a:lnTo>
                <a:lnTo>
                  <a:pt x="85345" y="118491"/>
                </a:lnTo>
                <a:cubicBezTo>
                  <a:pt x="72631" y="109702"/>
                  <a:pt x="56782" y="105829"/>
                  <a:pt x="43434" y="97917"/>
                </a:cubicBezTo>
                <a:lnTo>
                  <a:pt x="40386" y="97155"/>
                </a:lnTo>
                <a:lnTo>
                  <a:pt x="37338" y="95630"/>
                </a:lnTo>
                <a:lnTo>
                  <a:pt x="35052" y="94107"/>
                </a:lnTo>
                <a:lnTo>
                  <a:pt x="32766" y="92583"/>
                </a:lnTo>
                <a:lnTo>
                  <a:pt x="30480" y="91820"/>
                </a:lnTo>
                <a:lnTo>
                  <a:pt x="28956" y="90297"/>
                </a:lnTo>
                <a:lnTo>
                  <a:pt x="26670" y="88772"/>
                </a:lnTo>
                <a:lnTo>
                  <a:pt x="25146" y="88011"/>
                </a:lnTo>
                <a:lnTo>
                  <a:pt x="23622" y="86487"/>
                </a:lnTo>
                <a:lnTo>
                  <a:pt x="22860" y="84963"/>
                </a:lnTo>
                <a:lnTo>
                  <a:pt x="21336" y="83439"/>
                </a:lnTo>
                <a:lnTo>
                  <a:pt x="19812" y="82677"/>
                </a:lnTo>
                <a:lnTo>
                  <a:pt x="18288" y="80391"/>
                </a:lnTo>
                <a:lnTo>
                  <a:pt x="17526" y="78866"/>
                </a:lnTo>
                <a:lnTo>
                  <a:pt x="16002" y="77343"/>
                </a:lnTo>
                <a:lnTo>
                  <a:pt x="15240" y="75819"/>
                </a:lnTo>
                <a:lnTo>
                  <a:pt x="13716" y="73533"/>
                </a:lnTo>
                <a:lnTo>
                  <a:pt x="13716" y="72009"/>
                </a:lnTo>
                <a:lnTo>
                  <a:pt x="12193" y="69722"/>
                </a:lnTo>
                <a:lnTo>
                  <a:pt x="12193" y="68199"/>
                </a:lnTo>
                <a:cubicBezTo>
                  <a:pt x="8560" y="58839"/>
                  <a:pt x="9538" y="48628"/>
                  <a:pt x="12954" y="39243"/>
                </a:cubicBezTo>
                <a:lnTo>
                  <a:pt x="13716" y="36957"/>
                </a:lnTo>
                <a:lnTo>
                  <a:pt x="14478" y="34670"/>
                </a:lnTo>
                <a:lnTo>
                  <a:pt x="16002" y="32385"/>
                </a:lnTo>
                <a:cubicBezTo>
                  <a:pt x="32182" y="4406"/>
                  <a:pt x="75679" y="4876"/>
                  <a:pt x="103632" y="9525"/>
                </a:cubicBezTo>
                <a:lnTo>
                  <a:pt x="109728" y="11048"/>
                </a:lnTo>
                <a:lnTo>
                  <a:pt x="115823" y="11811"/>
                </a:lnTo>
                <a:lnTo>
                  <a:pt x="119634" y="12572"/>
                </a:lnTo>
                <a:lnTo>
                  <a:pt x="119634" y="43052"/>
                </a:lnTo>
                <a:lnTo>
                  <a:pt x="117348" y="41529"/>
                </a:lnTo>
                <a:lnTo>
                  <a:pt x="114300" y="40766"/>
                </a:lnTo>
                <a:cubicBezTo>
                  <a:pt x="104521" y="38430"/>
                  <a:pt x="96367" y="34378"/>
                  <a:pt x="86106" y="34670"/>
                </a:cubicBezTo>
                <a:lnTo>
                  <a:pt x="83058" y="34670"/>
                </a:lnTo>
                <a:lnTo>
                  <a:pt x="80772" y="33909"/>
                </a:lnTo>
                <a:cubicBezTo>
                  <a:pt x="74181" y="33997"/>
                  <a:pt x="61392" y="34925"/>
                  <a:pt x="56388" y="39243"/>
                </a:cubicBezTo>
                <a:lnTo>
                  <a:pt x="55626" y="40005"/>
                </a:lnTo>
                <a:lnTo>
                  <a:pt x="54864" y="40005"/>
                </a:lnTo>
                <a:lnTo>
                  <a:pt x="54864" y="41529"/>
                </a:lnTo>
                <a:lnTo>
                  <a:pt x="54102" y="41529"/>
                </a:lnTo>
                <a:lnTo>
                  <a:pt x="54102" y="42291"/>
                </a:lnTo>
                <a:lnTo>
                  <a:pt x="53340" y="43052"/>
                </a:lnTo>
                <a:lnTo>
                  <a:pt x="52578" y="43814"/>
                </a:lnTo>
                <a:lnTo>
                  <a:pt x="52578" y="46101"/>
                </a:lnTo>
                <a:lnTo>
                  <a:pt x="51816" y="46863"/>
                </a:lnTo>
                <a:lnTo>
                  <a:pt x="51816" y="49911"/>
                </a:lnTo>
                <a:lnTo>
                  <a:pt x="52578" y="51435"/>
                </a:lnTo>
                <a:lnTo>
                  <a:pt x="52578" y="52959"/>
                </a:lnTo>
                <a:lnTo>
                  <a:pt x="53340" y="53720"/>
                </a:lnTo>
                <a:lnTo>
                  <a:pt x="54102" y="55245"/>
                </a:lnTo>
                <a:lnTo>
                  <a:pt x="54864" y="56007"/>
                </a:lnTo>
                <a:lnTo>
                  <a:pt x="56388" y="56769"/>
                </a:lnTo>
                <a:lnTo>
                  <a:pt x="57150" y="57530"/>
                </a:lnTo>
                <a:lnTo>
                  <a:pt x="58673" y="58293"/>
                </a:lnTo>
                <a:lnTo>
                  <a:pt x="60960" y="59816"/>
                </a:lnTo>
                <a:lnTo>
                  <a:pt x="63246" y="60579"/>
                </a:lnTo>
                <a:lnTo>
                  <a:pt x="65532" y="62102"/>
                </a:lnTo>
                <a:lnTo>
                  <a:pt x="69343" y="63627"/>
                </a:lnTo>
                <a:lnTo>
                  <a:pt x="73152" y="65151"/>
                </a:lnTo>
                <a:lnTo>
                  <a:pt x="77723" y="67437"/>
                </a:lnTo>
                <a:cubicBezTo>
                  <a:pt x="91885" y="74777"/>
                  <a:pt x="122567" y="86283"/>
                  <a:pt x="128778" y="103251"/>
                </a:cubicBezTo>
                <a:lnTo>
                  <a:pt x="129540" y="104775"/>
                </a:lnTo>
                <a:lnTo>
                  <a:pt x="130302" y="107061"/>
                </a:lnTo>
                <a:lnTo>
                  <a:pt x="130302" y="108585"/>
                </a:lnTo>
                <a:cubicBezTo>
                  <a:pt x="143510" y="168148"/>
                  <a:pt x="75387" y="177596"/>
                  <a:pt x="32004" y="169545"/>
                </a:cubicBezTo>
                <a:lnTo>
                  <a:pt x="25908" y="168783"/>
                </a:lnTo>
                <a:lnTo>
                  <a:pt x="19812" y="167259"/>
                </a:lnTo>
                <a:lnTo>
                  <a:pt x="13716" y="16573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8324850" y="485775"/>
            <a:ext cx="57150" cy="19050"/>
          </a:xfrm>
          <a:custGeom>
            <a:avLst/>
            <a:gdLst>
              <a:gd name="connsiteX0" fmla="*/ 17526 w 57150"/>
              <a:gd name="connsiteY0" fmla="*/ 9525 h 19050"/>
              <a:gd name="connsiteX1" fmla="*/ 62483 w 57150"/>
              <a:gd name="connsiteY1" fmla="*/ 9525 h 19050"/>
              <a:gd name="connsiteX2" fmla="*/ 40386 w 57150"/>
              <a:gd name="connsiteY2" fmla="*/ 27812 h 19050"/>
              <a:gd name="connsiteX3" fmla="*/ 17526 w 57150"/>
              <a:gd name="connsiteY3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9050">
                <a:moveTo>
                  <a:pt x="17526" y="9525"/>
                </a:moveTo>
                <a:lnTo>
                  <a:pt x="62483" y="9525"/>
                </a:lnTo>
                <a:lnTo>
                  <a:pt x="40386" y="27812"/>
                </a:lnTo>
                <a:lnTo>
                  <a:pt x="17526" y="9525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50"/>
          <p:cNvSpPr txBox="1"/>
          <p:nvPr/>
        </p:nvSpPr>
        <p:spPr>
          <a:xfrm>
            <a:off x="743712" y="3840197"/>
            <a:ext cx="196444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1113270" y="3840197"/>
            <a:ext cx="901437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5178335" y="3840197"/>
            <a:ext cx="447394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582928" y="592656"/>
            <a:ext cx="9032728" cy="67018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432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11432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154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1111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backlog;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(after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(after</a:t>
            </a:r>
          </a:p>
          <a:p>
            <a:pPr indent="0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(adjusted),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(adjusted);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conversion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CCR;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</a:p>
          <a:p>
            <a:pPr indent="0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0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11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isolation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alternatives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</a:p>
          <a:p>
            <a:pPr indent="0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resented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 indent="2">
              <a:lnSpc>
                <a:spcPts val="118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">
              <a:lnSpc>
                <a:spcPts val="1111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usefulness</a:t>
            </a:r>
          </a:p>
          <a:p>
            <a:pPr indent="1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 indent="13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92c6"/>
                </a:solidFill>
                <a:latin typeface="Arial" charset="0"/>
                <a:cs typeface="Arial" charset="0"/>
              </a:rPr>
              <a:t>www.siemens.com/nonGAAP</a:t>
            </a:r>
            <a:r>
              <a:rPr lang="en-US" altLang="zh-CN" sz="989" dirty="0" smtClean="0">
                <a:solidFill>
                  <a:srgbClr val="0092c6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4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EDGAR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2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xc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omm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33">
              <a:lnSpc>
                <a:spcPts val="2092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1623822" y="7385559"/>
            <a:ext cx="82646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