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0image.jpeg"/>
	<Relationship Id="rId3" Type="http://schemas.openxmlformats.org/officeDocument/2006/relationships/image" Target="../media/41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2image.jpeg"/>
	<Relationship Id="rId3" Type="http://schemas.openxmlformats.org/officeDocument/2006/relationships/image" Target="../media/43image.jpeg"/>
	<Relationship Id="rId4" Type="http://schemas.openxmlformats.org/officeDocument/2006/relationships/image" Target="../media/44image.jpeg"/>
	<Relationship Id="rId5" Type="http://schemas.openxmlformats.org/officeDocument/2006/relationships/image" Target="../media/45image.jpeg"/>
	<Relationship Id="rId6" Type="http://schemas.openxmlformats.org/officeDocument/2006/relationships/image" Target="../media/46image.jpeg"/>
	<Relationship Id="rId7" Type="http://schemas.openxmlformats.org/officeDocument/2006/relationships/image" Target="../media/47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8image.jpeg"/>
	<Relationship Id="rId3" Type="http://schemas.openxmlformats.org/officeDocument/2006/relationships/image" Target="../media/49image.jpeg"/>
	<Relationship Id="rId4" Type="http://schemas.openxmlformats.org/officeDocument/2006/relationships/image" Target="../media/50image.jpeg"/>
	<Relationship Id="rId5" Type="http://schemas.openxmlformats.org/officeDocument/2006/relationships/image" Target="../media/51image.jpeg"/>
	<Relationship Id="rId6" Type="http://schemas.openxmlformats.org/officeDocument/2006/relationships/image" Target="../media/52image.jpeg"/>
	<Relationship Id="rId7" Type="http://schemas.openxmlformats.org/officeDocument/2006/relationships/image" Target="../media/53image.jpeg"/>
	<Relationship Id="rId8" Type="http://schemas.openxmlformats.org/officeDocument/2006/relationships/image" Target="../media/54image.jpeg"/>
	<Relationship Id="rId9" Type="http://schemas.openxmlformats.org/officeDocument/2006/relationships/image" Target="../media/55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6image.jpeg"/>
	<Relationship Id="rId3" Type="http://schemas.openxmlformats.org/officeDocument/2006/relationships/image" Target="../media/57image.jpeg"/>
	<Relationship Id="rId4" Type="http://schemas.openxmlformats.org/officeDocument/2006/relationships/image" Target="../media/58image.jpeg"/>
	<Relationship Id="rId5" Type="http://schemas.openxmlformats.org/officeDocument/2006/relationships/image" Target="../media/59image.jpeg"/>
	<Relationship Id="rId6" Type="http://schemas.openxmlformats.org/officeDocument/2006/relationships/image" Target="../media/60image.jpeg"/>
	<Relationship Id="rId7" Type="http://schemas.openxmlformats.org/officeDocument/2006/relationships/image" Target="../media/61image.jpeg"/>
	<Relationship Id="rId8" Type="http://schemas.openxmlformats.org/officeDocument/2006/relationships/image" Target="../media/62image.jpeg"/>
	<Relationship Id="rId9" Type="http://schemas.openxmlformats.org/officeDocument/2006/relationships/image" Target="../media/63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4image.jpeg"/>
	<Relationship Id="rId3" Type="http://schemas.openxmlformats.org/officeDocument/2006/relationships/image" Target="../media/65image.jpeg"/>
	<Relationship Id="rId4" Type="http://schemas.openxmlformats.org/officeDocument/2006/relationships/image" Target="../media/66image.jpeg"/>
	<Relationship Id="rId5" Type="http://schemas.openxmlformats.org/officeDocument/2006/relationships/image" Target="../media/67image.jpeg"/>
	<Relationship Id="rId6" Type="http://schemas.openxmlformats.org/officeDocument/2006/relationships/image" Target="../media/68image.jpeg"/>
	<Relationship Id="rId7" Type="http://schemas.openxmlformats.org/officeDocument/2006/relationships/image" Target="../media/69image.jpeg"/>
	<Relationship Id="rId8" Type="http://schemas.openxmlformats.org/officeDocument/2006/relationships/image" Target="../media/70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1image.jpeg"/>
	<Relationship Id="rId3" Type="http://schemas.openxmlformats.org/officeDocument/2006/relationships/image" Target="../media/72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3image.jpeg"/>
	<Relationship Id="rId3" Type="http://schemas.openxmlformats.org/officeDocument/2006/relationships/image" Target="../media/74image.jpeg"/>
	<Relationship Id="rId4" Type="http://schemas.openxmlformats.org/officeDocument/2006/relationships/image" Target="../media/75image.jpeg"/>
	<Relationship Id="rId5" Type="http://schemas.openxmlformats.org/officeDocument/2006/relationships/image" Target="../media/76image.jpeg"/>
	<Relationship Id="rId6" Type="http://schemas.openxmlformats.org/officeDocument/2006/relationships/image" Target="../media/77image.jpeg"/>
	<Relationship Id="rId7" Type="http://schemas.openxmlformats.org/officeDocument/2006/relationships/image" Target="../media/78image.jpeg"/>
	<Relationship Id="rId8" Type="http://schemas.openxmlformats.org/officeDocument/2006/relationships/image" Target="../media/79image.jpeg"/>
	<Relationship Id="rId9" Type="http://schemas.openxmlformats.org/officeDocument/2006/relationships/image" Target="../media/80image.jpeg"/>
	<Relationship Id="rId10" Type="http://schemas.openxmlformats.org/officeDocument/2006/relationships/image" Target="../media/81image.jpeg"/>
	<Relationship Id="rId11" Type="http://schemas.openxmlformats.org/officeDocument/2006/relationships/image" Target="../media/82image.jpeg"/>
	<Relationship Id="rId12" Type="http://schemas.openxmlformats.org/officeDocument/2006/relationships/image" Target="../media/83image.jpeg"/>
	<Relationship Id="rId13" Type="http://schemas.openxmlformats.org/officeDocument/2006/relationships/image" Target="../media/84image.jpeg"/>
	<Relationship Id="rId14" Type="http://schemas.openxmlformats.org/officeDocument/2006/relationships/image" Target="../media/85image.jpeg"/>
	<Relationship Id="rId15" Type="http://schemas.openxmlformats.org/officeDocument/2006/relationships/image" Target="../media/86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7image.jpeg"/>
	<Relationship Id="rId3" Type="http://schemas.openxmlformats.org/officeDocument/2006/relationships/image" Target="../media/88image.jpeg"/>
	<Relationship Id="rId4" Type="http://schemas.openxmlformats.org/officeDocument/2006/relationships/image" Target="../media/89image.jpeg"/>
	<Relationship Id="rId5" Type="http://schemas.openxmlformats.org/officeDocument/2006/relationships/image" Target="../media/90image.jpeg"/>
	<Relationship Id="rId6" Type="http://schemas.openxmlformats.org/officeDocument/2006/relationships/image" Target="../media/91image.jpeg"/>
	<Relationship Id="rId7" Type="http://schemas.openxmlformats.org/officeDocument/2006/relationships/image" Target="../media/92image.jpeg"/>
	<Relationship Id="rId8" Type="http://schemas.openxmlformats.org/officeDocument/2006/relationships/image" Target="../media/93image.jpeg"/>
	<Relationship Id="rId9" Type="http://schemas.openxmlformats.org/officeDocument/2006/relationships/image" Target="../media/94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5image.jpeg"/>
	<Relationship Id="rId3" Type="http://schemas.openxmlformats.org/officeDocument/2006/relationships/image" Target="../media/96image.jpeg"/>
	<Relationship Id="rId4" Type="http://schemas.openxmlformats.org/officeDocument/2006/relationships/image" Target="../media/97image.jpeg"/>
	<Relationship Id="rId5" Type="http://schemas.openxmlformats.org/officeDocument/2006/relationships/image" Target="../media/98image.jpeg"/>
	<Relationship Id="rId6" Type="http://schemas.openxmlformats.org/officeDocument/2006/relationships/image" Target="../media/99image.jpeg"/>
	<Relationship Id="rId7" Type="http://schemas.openxmlformats.org/officeDocument/2006/relationships/image" Target="../media/100image.jpeg"/>
	<Relationship Id="rId8" Type="http://schemas.openxmlformats.org/officeDocument/2006/relationships/image" Target="../media/101image.jpeg"/>
	<Relationship Id="rId9" Type="http://schemas.openxmlformats.org/officeDocument/2006/relationships/image" Target="../media/102image.jpeg"/>
	<Relationship Id="rId10" Type="http://schemas.openxmlformats.org/officeDocument/2006/relationships/image" Target="../media/103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4image.jpeg"/>
	<Relationship Id="rId3" Type="http://schemas.openxmlformats.org/officeDocument/2006/relationships/image" Target="../media/105image.jpeg"/>
	<Relationship Id="rId4" Type="http://schemas.openxmlformats.org/officeDocument/2006/relationships/image" Target="../media/106image.jpeg"/>
	<Relationship Id="rId5" Type="http://schemas.openxmlformats.org/officeDocument/2006/relationships/image" Target="../media/107image.jpeg"/>
	<Relationship Id="rId6" Type="http://schemas.openxmlformats.org/officeDocument/2006/relationships/image" Target="../media/108image.jpeg"/>
	<Relationship Id="rId7" Type="http://schemas.openxmlformats.org/officeDocument/2006/relationships/image" Target="../media/109image.jpeg"/>
	<Relationship Id="rId8" Type="http://schemas.openxmlformats.org/officeDocument/2006/relationships/image" Target="../media/110image.jpeg"/>
	<Relationship Id="rId9" Type="http://schemas.openxmlformats.org/officeDocument/2006/relationships/image" Target="../media/111image.jpeg"/>
	<Relationship Id="rId10" Type="http://schemas.openxmlformats.org/officeDocument/2006/relationships/image" Target="../media/112image.jpeg"/>
	<Relationship Id="rId11" Type="http://schemas.openxmlformats.org/officeDocument/2006/relationships/image" Target="../media/113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	<Relationship Id="rId4" Type="http://schemas.openxmlformats.org/officeDocument/2006/relationships/image" Target="../media/4image.jpeg"/>
	<Relationship Id="rId5" Type="http://schemas.openxmlformats.org/officeDocument/2006/relationships/image" Target="../media/5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4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	<Relationship Id="rId3" Type="http://schemas.openxmlformats.org/officeDocument/2006/relationships/image" Target="../media/7image.jpeg"/>
	<Relationship Id="rId4" Type="http://schemas.openxmlformats.org/officeDocument/2006/relationships/image" Target="../media/8image.jpeg"/>
	<Relationship Id="rId5" Type="http://schemas.openxmlformats.org/officeDocument/2006/relationships/image" Target="../media/9image.jpeg"/>
	<Relationship Id="rId6" Type="http://schemas.openxmlformats.org/officeDocument/2006/relationships/image" Target="../media/10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	<Relationship Id="rId4" Type="http://schemas.openxmlformats.org/officeDocument/2006/relationships/image" Target="../media/13image.jpeg"/>
	<Relationship Id="rId5" Type="http://schemas.openxmlformats.org/officeDocument/2006/relationships/image" Target="../media/1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	<Relationship Id="rId3" Type="http://schemas.openxmlformats.org/officeDocument/2006/relationships/image" Target="../media/17image.jpeg"/>
	<Relationship Id="rId4" Type="http://schemas.openxmlformats.org/officeDocument/2006/relationships/image" Target="../media/18image.jpeg"/>
	<Relationship Id="rId5" Type="http://schemas.openxmlformats.org/officeDocument/2006/relationships/image" Target="../media/19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	<Relationship Id="rId3" Type="http://schemas.openxmlformats.org/officeDocument/2006/relationships/image" Target="../media/21image.jpeg"/>
	<Relationship Id="rId4" Type="http://schemas.openxmlformats.org/officeDocument/2006/relationships/image" Target="../media/22image.jpeg"/>
	<Relationship Id="rId5" Type="http://schemas.openxmlformats.org/officeDocument/2006/relationships/image" Target="../media/23image.jpeg"/>
	<Relationship Id="rId6" Type="http://schemas.openxmlformats.org/officeDocument/2006/relationships/image" Target="../media/24image.jpeg"/>
	<Relationship Id="rId7" Type="http://schemas.openxmlformats.org/officeDocument/2006/relationships/image" Target="../media/25image.jpeg"/>
	<Relationship Id="rId8" Type="http://schemas.openxmlformats.org/officeDocument/2006/relationships/image" Target="../media/26image.jpeg"/>
	<Relationship Id="rId9" Type="http://schemas.openxmlformats.org/officeDocument/2006/relationships/image" Target="../media/27image.jpeg"/>
	<Relationship Id="rId10" Type="http://schemas.openxmlformats.org/officeDocument/2006/relationships/image" Target="../media/28image.jpeg"/>
	<Relationship Id="rId11" Type="http://schemas.openxmlformats.org/officeDocument/2006/relationships/image" Target="../media/29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0image.jpeg"/>
	<Relationship Id="rId3" Type="http://schemas.openxmlformats.org/officeDocument/2006/relationships/image" Target="../media/31image.jpeg"/>
	<Relationship Id="rId4" Type="http://schemas.openxmlformats.org/officeDocument/2006/relationships/image" Target="../media/32image.jpeg"/>
	<Relationship Id="rId5" Type="http://schemas.openxmlformats.org/officeDocument/2006/relationships/image" Target="../media/33image.jpeg"/>
	<Relationship Id="rId6" Type="http://schemas.openxmlformats.org/officeDocument/2006/relationships/image" Target="../media/34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5image.jpeg"/>
	<Relationship Id="rId3" Type="http://schemas.openxmlformats.org/officeDocument/2006/relationships/image" Target="../media/36image.jpeg"/>
	<Relationship Id="rId4" Type="http://schemas.openxmlformats.org/officeDocument/2006/relationships/image" Target="../media/37image.jpeg"/>
	<Relationship Id="rId5" Type="http://schemas.openxmlformats.org/officeDocument/2006/relationships/image" Target="../media/38image.jpeg"/>
	<Relationship Id="rId6" Type="http://schemas.openxmlformats.org/officeDocument/2006/relationships/image" Target="../media/39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5172075" y="2057400"/>
            <a:ext cx="762000" cy="771525"/>
          </a:xfrm>
          <a:custGeom>
            <a:avLst/>
            <a:gdLst>
              <a:gd name="connsiteX0" fmla="*/ 670790 w 762000"/>
              <a:gd name="connsiteY0" fmla="*/ 63571 h 771525"/>
              <a:gd name="connsiteX1" fmla="*/ 670790 w 762000"/>
              <a:gd name="connsiteY1" fmla="*/ 63571 h 771525"/>
              <a:gd name="connsiteX2" fmla="*/ 393963 w 762000"/>
              <a:gd name="connsiteY2" fmla="*/ 15306 h 771525"/>
              <a:gd name="connsiteX3" fmla="*/ 114620 w 762000"/>
              <a:gd name="connsiteY3" fmla="*/ 63571 h 771525"/>
              <a:gd name="connsiteX4" fmla="*/ 11439 w 762000"/>
              <a:gd name="connsiteY4" fmla="*/ 511498 h 771525"/>
              <a:gd name="connsiteX5" fmla="*/ 389768 w 762000"/>
              <a:gd name="connsiteY5" fmla="*/ 773988 h 771525"/>
              <a:gd name="connsiteX6" fmla="*/ 768937 w 762000"/>
              <a:gd name="connsiteY6" fmla="*/ 520812 h 771525"/>
              <a:gd name="connsiteX7" fmla="*/ 670790 w 762000"/>
              <a:gd name="connsiteY7" fmla="*/ 63571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771525">
                <a:moveTo>
                  <a:pt x="670790" y="63571"/>
                </a:moveTo>
                <a:lnTo>
                  <a:pt x="670790" y="63571"/>
                </a:lnTo>
                <a:cubicBezTo>
                  <a:pt x="596969" y="65"/>
                  <a:pt x="485399" y="-21950"/>
                  <a:pt x="393963" y="15306"/>
                </a:cubicBezTo>
                <a:cubicBezTo>
                  <a:pt x="300849" y="-19409"/>
                  <a:pt x="187601" y="-781"/>
                  <a:pt x="114620" y="63571"/>
                </a:cubicBezTo>
                <a:cubicBezTo>
                  <a:pt x="-4498" y="171954"/>
                  <a:pt x="-43086" y="355697"/>
                  <a:pt x="11439" y="511498"/>
                </a:cubicBezTo>
                <a:cubicBezTo>
                  <a:pt x="69321" y="663912"/>
                  <a:pt x="225350" y="776528"/>
                  <a:pt x="389768" y="773988"/>
                </a:cubicBezTo>
                <a:cubicBezTo>
                  <a:pt x="550831" y="778222"/>
                  <a:pt x="709377" y="674072"/>
                  <a:pt x="768937" y="520812"/>
                </a:cubicBezTo>
                <a:cubicBezTo>
                  <a:pt x="832691" y="365858"/>
                  <a:pt x="791586" y="177881"/>
                  <a:pt x="670790" y="63571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5276850" y="2143125"/>
            <a:ext cx="571500" cy="561975"/>
          </a:xfrm>
          <a:custGeom>
            <a:avLst/>
            <a:gdLst>
              <a:gd name="connsiteX0" fmla="*/ 503099 w 571500"/>
              <a:gd name="connsiteY0" fmla="*/ 501133 h 561975"/>
              <a:gd name="connsiteX1" fmla="*/ 503099 w 571500"/>
              <a:gd name="connsiteY1" fmla="*/ 501133 h 561975"/>
              <a:gd name="connsiteX2" fmla="*/ 180974 w 571500"/>
              <a:gd name="connsiteY2" fmla="*/ 570566 h 561975"/>
              <a:gd name="connsiteX3" fmla="*/ 12361 w 571500"/>
              <a:gd name="connsiteY3" fmla="*/ 418152 h 561975"/>
              <a:gd name="connsiteX4" fmla="*/ 24944 w 571500"/>
              <a:gd name="connsiteY4" fmla="*/ 111631 h 561975"/>
              <a:gd name="connsiteX5" fmla="*/ 175941 w 571500"/>
              <a:gd name="connsiteY5" fmla="*/ 12562 h 561975"/>
              <a:gd name="connsiteX6" fmla="*/ 134836 w 571500"/>
              <a:gd name="connsiteY6" fmla="*/ 255577 h 561975"/>
              <a:gd name="connsiteX7" fmla="*/ 269894 w 571500"/>
              <a:gd name="connsiteY7" fmla="*/ 352953 h 561975"/>
              <a:gd name="connsiteX8" fmla="*/ 436829 w 571500"/>
              <a:gd name="connsiteY8" fmla="*/ 263198 h 561975"/>
              <a:gd name="connsiteX9" fmla="*/ 398240 w 571500"/>
              <a:gd name="connsiteY9" fmla="*/ 14255 h 561975"/>
              <a:gd name="connsiteX10" fmla="*/ 572725 w 571500"/>
              <a:gd name="connsiteY10" fmla="*/ 153968 h 561975"/>
              <a:gd name="connsiteX11" fmla="*/ 503099 w 571500"/>
              <a:gd name="connsiteY11" fmla="*/ 501133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1500" h="561975">
                <a:moveTo>
                  <a:pt x="503099" y="501133"/>
                </a:moveTo>
                <a:lnTo>
                  <a:pt x="503099" y="501133"/>
                </a:lnTo>
                <a:cubicBezTo>
                  <a:pt x="420051" y="585807"/>
                  <a:pt x="290027" y="612903"/>
                  <a:pt x="180974" y="570566"/>
                </a:cubicBezTo>
                <a:cubicBezTo>
                  <a:pt x="111347" y="545164"/>
                  <a:pt x="44238" y="485891"/>
                  <a:pt x="12361" y="418152"/>
                </a:cubicBezTo>
                <a:cubicBezTo>
                  <a:pt x="-35453" y="327550"/>
                  <a:pt x="-30420" y="195459"/>
                  <a:pt x="24944" y="111631"/>
                </a:cubicBezTo>
                <a:cubicBezTo>
                  <a:pt x="59338" y="60826"/>
                  <a:pt x="112186" y="15102"/>
                  <a:pt x="175941" y="12562"/>
                </a:cubicBezTo>
                <a:cubicBezTo>
                  <a:pt x="125608" y="78608"/>
                  <a:pt x="95409" y="175137"/>
                  <a:pt x="134836" y="255577"/>
                </a:cubicBezTo>
                <a:cubicBezTo>
                  <a:pt x="159163" y="308922"/>
                  <a:pt x="214528" y="347026"/>
                  <a:pt x="269894" y="352953"/>
                </a:cubicBezTo>
                <a:cubicBezTo>
                  <a:pt x="337003" y="359727"/>
                  <a:pt x="403274" y="325857"/>
                  <a:pt x="436829" y="263198"/>
                </a:cubicBezTo>
                <a:cubicBezTo>
                  <a:pt x="482127" y="182757"/>
                  <a:pt x="451089" y="80301"/>
                  <a:pt x="398240" y="14255"/>
                </a:cubicBezTo>
                <a:cubicBezTo>
                  <a:pt x="477094" y="14255"/>
                  <a:pt x="542526" y="86229"/>
                  <a:pt x="572725" y="153968"/>
                </a:cubicBezTo>
                <a:cubicBezTo>
                  <a:pt x="621379" y="269972"/>
                  <a:pt x="594536" y="413918"/>
                  <a:pt x="503099" y="501133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5486400" y="2162175"/>
            <a:ext cx="142875" cy="228600"/>
          </a:xfrm>
          <a:custGeom>
            <a:avLst/>
            <a:gdLst>
              <a:gd name="connsiteX0" fmla="*/ 58666 w 142875"/>
              <a:gd name="connsiteY0" fmla="*/ 32462 h 228600"/>
              <a:gd name="connsiteX1" fmla="*/ 58666 w 142875"/>
              <a:gd name="connsiteY1" fmla="*/ 32462 h 228600"/>
              <a:gd name="connsiteX2" fmla="*/ 77121 w 142875"/>
              <a:gd name="connsiteY2" fmla="*/ 18068 h 228600"/>
              <a:gd name="connsiteX3" fmla="*/ 149264 w 142875"/>
              <a:gd name="connsiteY3" fmla="*/ 176409 h 228600"/>
              <a:gd name="connsiteX4" fmla="*/ 96415 w 142875"/>
              <a:gd name="connsiteY4" fmla="*/ 231447 h 228600"/>
              <a:gd name="connsiteX5" fmla="*/ 12528 w 142875"/>
              <a:gd name="connsiteY5" fmla="*/ 192497 h 228600"/>
              <a:gd name="connsiteX6" fmla="*/ 58666 w 142875"/>
              <a:gd name="connsiteY6" fmla="*/ 3246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75" h="228600">
                <a:moveTo>
                  <a:pt x="58666" y="32462"/>
                </a:moveTo>
                <a:lnTo>
                  <a:pt x="58666" y="32462"/>
                </a:lnTo>
                <a:lnTo>
                  <a:pt x="77121" y="18068"/>
                </a:lnTo>
                <a:cubicBezTo>
                  <a:pt x="129969" y="51937"/>
                  <a:pt x="155136" y="112903"/>
                  <a:pt x="149264" y="176409"/>
                </a:cubicBezTo>
                <a:cubicBezTo>
                  <a:pt x="144230" y="202658"/>
                  <a:pt x="120742" y="223826"/>
                  <a:pt x="96415" y="231447"/>
                </a:cubicBezTo>
                <a:cubicBezTo>
                  <a:pt x="62860" y="239068"/>
                  <a:pt x="27628" y="223826"/>
                  <a:pt x="12528" y="192497"/>
                </a:cubicBezTo>
                <a:cubicBezTo>
                  <a:pt x="-5926" y="132378"/>
                  <a:pt x="16723" y="73106"/>
                  <a:pt x="58666" y="32462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6172200" y="2209800"/>
            <a:ext cx="419100" cy="419100"/>
          </a:xfrm>
          <a:custGeom>
            <a:avLst/>
            <a:gdLst>
              <a:gd name="connsiteX0" fmla="*/ 64932 w 419100"/>
              <a:gd name="connsiteY0" fmla="*/ 348091 h 419100"/>
              <a:gd name="connsiteX1" fmla="*/ 64932 w 419100"/>
              <a:gd name="connsiteY1" fmla="*/ 348091 h 419100"/>
              <a:gd name="connsiteX2" fmla="*/ 64932 w 419100"/>
              <a:gd name="connsiteY2" fmla="*/ 92374 h 419100"/>
              <a:gd name="connsiteX3" fmla="*/ 15438 w 419100"/>
              <a:gd name="connsiteY3" fmla="*/ 92374 h 419100"/>
              <a:gd name="connsiteX4" fmla="*/ 15438 w 419100"/>
              <a:gd name="connsiteY4" fmla="*/ 11934 h 419100"/>
              <a:gd name="connsiteX5" fmla="*/ 153852 w 419100"/>
              <a:gd name="connsiteY5" fmla="*/ 11934 h 419100"/>
              <a:gd name="connsiteX6" fmla="*/ 283876 w 419100"/>
              <a:gd name="connsiteY6" fmla="*/ 247328 h 419100"/>
              <a:gd name="connsiteX7" fmla="*/ 283876 w 419100"/>
              <a:gd name="connsiteY7" fmla="*/ 92374 h 419100"/>
              <a:gd name="connsiteX8" fmla="*/ 235222 w 419100"/>
              <a:gd name="connsiteY8" fmla="*/ 92374 h 419100"/>
              <a:gd name="connsiteX9" fmla="*/ 235222 w 419100"/>
              <a:gd name="connsiteY9" fmla="*/ 11934 h 419100"/>
              <a:gd name="connsiteX10" fmla="*/ 421451 w 419100"/>
              <a:gd name="connsiteY10" fmla="*/ 11934 h 419100"/>
              <a:gd name="connsiteX11" fmla="*/ 421451 w 419100"/>
              <a:gd name="connsiteY11" fmla="*/ 91527 h 419100"/>
              <a:gd name="connsiteX12" fmla="*/ 374474 w 419100"/>
              <a:gd name="connsiteY12" fmla="*/ 91527 h 419100"/>
              <a:gd name="connsiteX13" fmla="*/ 374474 w 419100"/>
              <a:gd name="connsiteY13" fmla="*/ 427685 h 419100"/>
              <a:gd name="connsiteX14" fmla="*/ 285554 w 419100"/>
              <a:gd name="connsiteY14" fmla="*/ 427685 h 419100"/>
              <a:gd name="connsiteX15" fmla="*/ 154691 w 419100"/>
              <a:gd name="connsiteY15" fmla="*/ 191443 h 419100"/>
              <a:gd name="connsiteX16" fmla="*/ 154691 w 419100"/>
              <a:gd name="connsiteY16" fmla="*/ 348091 h 419100"/>
              <a:gd name="connsiteX17" fmla="*/ 202506 w 419100"/>
              <a:gd name="connsiteY17" fmla="*/ 348091 h 419100"/>
              <a:gd name="connsiteX18" fmla="*/ 202506 w 419100"/>
              <a:gd name="connsiteY18" fmla="*/ 427685 h 419100"/>
              <a:gd name="connsiteX19" fmla="*/ 17955 w 419100"/>
              <a:gd name="connsiteY19" fmla="*/ 427685 h 419100"/>
              <a:gd name="connsiteX20" fmla="*/ 17955 w 419100"/>
              <a:gd name="connsiteY20" fmla="*/ 348938 h 419100"/>
              <a:gd name="connsiteX21" fmla="*/ 64932 w 419100"/>
              <a:gd name="connsiteY21" fmla="*/ 348091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419100">
                <a:moveTo>
                  <a:pt x="64932" y="348091"/>
                </a:moveTo>
                <a:lnTo>
                  <a:pt x="64932" y="348091"/>
                </a:lnTo>
                <a:lnTo>
                  <a:pt x="64932" y="92374"/>
                </a:lnTo>
                <a:lnTo>
                  <a:pt x="15438" y="92374"/>
                </a:lnTo>
                <a:lnTo>
                  <a:pt x="15438" y="11934"/>
                </a:lnTo>
                <a:lnTo>
                  <a:pt x="153852" y="11934"/>
                </a:lnTo>
                <a:lnTo>
                  <a:pt x="283876" y="247328"/>
                </a:lnTo>
                <a:lnTo>
                  <a:pt x="283876" y="92374"/>
                </a:lnTo>
                <a:lnTo>
                  <a:pt x="235222" y="92374"/>
                </a:lnTo>
                <a:lnTo>
                  <a:pt x="235222" y="11934"/>
                </a:lnTo>
                <a:lnTo>
                  <a:pt x="421451" y="11934"/>
                </a:lnTo>
                <a:lnTo>
                  <a:pt x="421451" y="91527"/>
                </a:lnTo>
                <a:lnTo>
                  <a:pt x="374474" y="91527"/>
                </a:lnTo>
                <a:lnTo>
                  <a:pt x="374474" y="427685"/>
                </a:lnTo>
                <a:lnTo>
                  <a:pt x="285554" y="427685"/>
                </a:lnTo>
                <a:lnTo>
                  <a:pt x="154691" y="191443"/>
                </a:lnTo>
                <a:lnTo>
                  <a:pt x="154691" y="348091"/>
                </a:lnTo>
                <a:lnTo>
                  <a:pt x="202506" y="348091"/>
                </a:lnTo>
                <a:lnTo>
                  <a:pt x="202506" y="427685"/>
                </a:lnTo>
                <a:lnTo>
                  <a:pt x="17955" y="427685"/>
                </a:lnTo>
                <a:lnTo>
                  <a:pt x="17955" y="348938"/>
                </a:lnTo>
                <a:lnTo>
                  <a:pt x="64932" y="34809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6610350" y="2209800"/>
            <a:ext cx="371475" cy="419100"/>
          </a:xfrm>
          <a:custGeom>
            <a:avLst/>
            <a:gdLst>
              <a:gd name="connsiteX0" fmla="*/ 85643 w 371475"/>
              <a:gd name="connsiteY0" fmla="*/ 427685 h 419100"/>
              <a:gd name="connsiteX1" fmla="*/ 85643 w 371475"/>
              <a:gd name="connsiteY1" fmla="*/ 427685 h 419100"/>
              <a:gd name="connsiteX2" fmla="*/ 85643 w 371475"/>
              <a:gd name="connsiteY2" fmla="*/ 347244 h 419100"/>
              <a:gd name="connsiteX3" fmla="*/ 142686 w 371475"/>
              <a:gd name="connsiteY3" fmla="*/ 347244 h 419100"/>
              <a:gd name="connsiteX4" fmla="*/ 142686 w 371475"/>
              <a:gd name="connsiteY4" fmla="*/ 92374 h 419100"/>
              <a:gd name="connsiteX5" fmla="*/ 92354 w 371475"/>
              <a:gd name="connsiteY5" fmla="*/ 92374 h 419100"/>
              <a:gd name="connsiteX6" fmla="*/ 92354 w 371475"/>
              <a:gd name="connsiteY6" fmla="*/ 170275 h 419100"/>
              <a:gd name="connsiteX7" fmla="*/ 15178 w 371475"/>
              <a:gd name="connsiteY7" fmla="*/ 170275 h 419100"/>
              <a:gd name="connsiteX8" fmla="*/ 15178 w 371475"/>
              <a:gd name="connsiteY8" fmla="*/ 11087 h 419100"/>
              <a:gd name="connsiteX9" fmla="*/ 375053 w 371475"/>
              <a:gd name="connsiteY9" fmla="*/ 11087 h 419100"/>
              <a:gd name="connsiteX10" fmla="*/ 375053 w 371475"/>
              <a:gd name="connsiteY10" fmla="*/ 170275 h 419100"/>
              <a:gd name="connsiteX11" fmla="*/ 297038 w 371475"/>
              <a:gd name="connsiteY11" fmla="*/ 170275 h 419100"/>
              <a:gd name="connsiteX12" fmla="*/ 297038 w 371475"/>
              <a:gd name="connsiteY12" fmla="*/ 91528 h 419100"/>
              <a:gd name="connsiteX13" fmla="*/ 246706 w 371475"/>
              <a:gd name="connsiteY13" fmla="*/ 91528 h 419100"/>
              <a:gd name="connsiteX14" fmla="*/ 246706 w 371475"/>
              <a:gd name="connsiteY14" fmla="*/ 347244 h 419100"/>
              <a:gd name="connsiteX15" fmla="*/ 305427 w 371475"/>
              <a:gd name="connsiteY15" fmla="*/ 347244 h 419100"/>
              <a:gd name="connsiteX16" fmla="*/ 305427 w 371475"/>
              <a:gd name="connsiteY16" fmla="*/ 427685 h 419100"/>
              <a:gd name="connsiteX17" fmla="*/ 85643 w 371475"/>
              <a:gd name="connsiteY17" fmla="*/ 42768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5643" y="427685"/>
                </a:moveTo>
                <a:lnTo>
                  <a:pt x="85643" y="427685"/>
                </a:lnTo>
                <a:lnTo>
                  <a:pt x="85643" y="347244"/>
                </a:lnTo>
                <a:lnTo>
                  <a:pt x="142686" y="347244"/>
                </a:lnTo>
                <a:lnTo>
                  <a:pt x="142686" y="92374"/>
                </a:lnTo>
                <a:lnTo>
                  <a:pt x="92354" y="92374"/>
                </a:lnTo>
                <a:lnTo>
                  <a:pt x="92354" y="170275"/>
                </a:lnTo>
                <a:lnTo>
                  <a:pt x="15178" y="170275"/>
                </a:lnTo>
                <a:lnTo>
                  <a:pt x="15178" y="11087"/>
                </a:lnTo>
                <a:lnTo>
                  <a:pt x="375053" y="11087"/>
                </a:lnTo>
                <a:lnTo>
                  <a:pt x="375053" y="170275"/>
                </a:lnTo>
                <a:lnTo>
                  <a:pt x="297038" y="170275"/>
                </a:lnTo>
                <a:lnTo>
                  <a:pt x="297038" y="91528"/>
                </a:lnTo>
                <a:lnTo>
                  <a:pt x="246706" y="91528"/>
                </a:lnTo>
                <a:lnTo>
                  <a:pt x="246706" y="347244"/>
                </a:lnTo>
                <a:lnTo>
                  <a:pt x="305427" y="347244"/>
                </a:lnTo>
                <a:lnTo>
                  <a:pt x="305427" y="427685"/>
                </a:lnTo>
                <a:lnTo>
                  <a:pt x="85643" y="4276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7000875" y="2209800"/>
            <a:ext cx="371475" cy="419100"/>
          </a:xfrm>
          <a:custGeom>
            <a:avLst/>
            <a:gdLst>
              <a:gd name="connsiteX0" fmla="*/ 87707 w 371475"/>
              <a:gd name="connsiteY0" fmla="*/ 427686 h 419100"/>
              <a:gd name="connsiteX1" fmla="*/ 87707 w 371475"/>
              <a:gd name="connsiteY1" fmla="*/ 427686 h 419100"/>
              <a:gd name="connsiteX2" fmla="*/ 87707 w 371475"/>
              <a:gd name="connsiteY2" fmla="*/ 347245 h 419100"/>
              <a:gd name="connsiteX3" fmla="*/ 145590 w 371475"/>
              <a:gd name="connsiteY3" fmla="*/ 347245 h 419100"/>
              <a:gd name="connsiteX4" fmla="*/ 145590 w 371475"/>
              <a:gd name="connsiteY4" fmla="*/ 92375 h 419100"/>
              <a:gd name="connsiteX5" fmla="*/ 95258 w 371475"/>
              <a:gd name="connsiteY5" fmla="*/ 92375 h 419100"/>
              <a:gd name="connsiteX6" fmla="*/ 95258 w 371475"/>
              <a:gd name="connsiteY6" fmla="*/ 170276 h 419100"/>
              <a:gd name="connsiteX7" fmla="*/ 17243 w 371475"/>
              <a:gd name="connsiteY7" fmla="*/ 170276 h 419100"/>
              <a:gd name="connsiteX8" fmla="*/ 17243 w 371475"/>
              <a:gd name="connsiteY8" fmla="*/ 11088 h 419100"/>
              <a:gd name="connsiteX9" fmla="*/ 377956 w 371475"/>
              <a:gd name="connsiteY9" fmla="*/ 11088 h 419100"/>
              <a:gd name="connsiteX10" fmla="*/ 377956 w 371475"/>
              <a:gd name="connsiteY10" fmla="*/ 170276 h 419100"/>
              <a:gd name="connsiteX11" fmla="*/ 299941 w 371475"/>
              <a:gd name="connsiteY11" fmla="*/ 170276 h 419100"/>
              <a:gd name="connsiteX12" fmla="*/ 299941 w 371475"/>
              <a:gd name="connsiteY12" fmla="*/ 91528 h 419100"/>
              <a:gd name="connsiteX13" fmla="*/ 249609 w 371475"/>
              <a:gd name="connsiteY13" fmla="*/ 91528 h 419100"/>
              <a:gd name="connsiteX14" fmla="*/ 249609 w 371475"/>
              <a:gd name="connsiteY14" fmla="*/ 347245 h 419100"/>
              <a:gd name="connsiteX15" fmla="*/ 308330 w 371475"/>
              <a:gd name="connsiteY15" fmla="*/ 347245 h 419100"/>
              <a:gd name="connsiteX16" fmla="*/ 308330 w 371475"/>
              <a:gd name="connsiteY16" fmla="*/ 427686 h 419100"/>
              <a:gd name="connsiteX17" fmla="*/ 87707 w 371475"/>
              <a:gd name="connsiteY17" fmla="*/ 427686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7707" y="427686"/>
                </a:moveTo>
                <a:lnTo>
                  <a:pt x="87707" y="427686"/>
                </a:lnTo>
                <a:lnTo>
                  <a:pt x="87707" y="347245"/>
                </a:lnTo>
                <a:lnTo>
                  <a:pt x="145590" y="347245"/>
                </a:lnTo>
                <a:lnTo>
                  <a:pt x="145590" y="92375"/>
                </a:lnTo>
                <a:lnTo>
                  <a:pt x="95258" y="92375"/>
                </a:lnTo>
                <a:lnTo>
                  <a:pt x="95258" y="170276"/>
                </a:lnTo>
                <a:lnTo>
                  <a:pt x="17243" y="170276"/>
                </a:lnTo>
                <a:lnTo>
                  <a:pt x="17243" y="11088"/>
                </a:lnTo>
                <a:lnTo>
                  <a:pt x="377956" y="11088"/>
                </a:lnTo>
                <a:lnTo>
                  <a:pt x="377956" y="170276"/>
                </a:lnTo>
                <a:lnTo>
                  <a:pt x="299941" y="170276"/>
                </a:lnTo>
                <a:lnTo>
                  <a:pt x="299941" y="91528"/>
                </a:lnTo>
                <a:lnTo>
                  <a:pt x="249609" y="91528"/>
                </a:lnTo>
                <a:lnTo>
                  <a:pt x="249609" y="347245"/>
                </a:lnTo>
                <a:lnTo>
                  <a:pt x="308330" y="347245"/>
                </a:lnTo>
                <a:lnTo>
                  <a:pt x="308330" y="427686"/>
                </a:lnTo>
                <a:lnTo>
                  <a:pt x="87707" y="42768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3750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873503" y="3110169"/>
            <a:ext cx="4618556" cy="3337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1506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982909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2083402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941934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53261">
              <a:lnSpc>
                <a:spcPts val="235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reeform 392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5" name="Picture 39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396" name="Picture 39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396" name="TextBox 396"/>
          <p:cNvSpPr txBox="1"/>
          <p:nvPr/>
        </p:nvSpPr>
        <p:spPr>
          <a:xfrm>
            <a:off x="3509872" y="2995970"/>
            <a:ext cx="4022727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Freeform 397"> 
				</p:cNvPr>
          <p:cNvSpPr/>
          <p:nvPr/>
        </p:nvSpPr>
        <p:spPr>
          <a:xfrm>
            <a:off x="66675" y="828675"/>
            <a:ext cx="8639175" cy="2943225"/>
          </a:xfrm>
          <a:custGeom>
            <a:avLst/>
            <a:gdLst>
              <a:gd name="connsiteX0" fmla="*/ 11886 w 8639175"/>
              <a:gd name="connsiteY0" fmla="*/ 11977 h 2943225"/>
              <a:gd name="connsiteX1" fmla="*/ 8640039 w 8639175"/>
              <a:gd name="connsiteY1" fmla="*/ 11977 h 2943225"/>
              <a:gd name="connsiteX2" fmla="*/ 8640039 w 8639175"/>
              <a:gd name="connsiteY2" fmla="*/ 2946955 h 2943225"/>
              <a:gd name="connsiteX3" fmla="*/ 11886 w 8639175"/>
              <a:gd name="connsiteY3" fmla="*/ 2946955 h 2943225"/>
              <a:gd name="connsiteX4" fmla="*/ 11886 w 8639175"/>
              <a:gd name="connsiteY4" fmla="*/ 11977 h 29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75" h="2943225">
                <a:moveTo>
                  <a:pt x="11886" y="11977"/>
                </a:moveTo>
                <a:lnTo>
                  <a:pt x="8640039" y="11977"/>
                </a:lnTo>
                <a:lnTo>
                  <a:pt x="8640039" y="2946955"/>
                </a:lnTo>
                <a:lnTo>
                  <a:pt x="11886" y="2946955"/>
                </a:lnTo>
                <a:lnTo>
                  <a:pt x="11886" y="119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66675" y="3752850"/>
            <a:ext cx="1571625" cy="219075"/>
          </a:xfrm>
          <a:custGeom>
            <a:avLst/>
            <a:gdLst>
              <a:gd name="connsiteX0" fmla="*/ 11886 w 1571625"/>
              <a:gd name="connsiteY0" fmla="*/ 18844 h 219075"/>
              <a:gd name="connsiteX1" fmla="*/ 1574900 w 1571625"/>
              <a:gd name="connsiteY1" fmla="*/ 18844 h 219075"/>
              <a:gd name="connsiteX2" fmla="*/ 1574900 w 1571625"/>
              <a:gd name="connsiteY2" fmla="*/ 223703 h 219075"/>
              <a:gd name="connsiteX3" fmla="*/ 11886 w 1571625"/>
              <a:gd name="connsiteY3" fmla="*/ 223703 h 219075"/>
              <a:gd name="connsiteX4" fmla="*/ 11886 w 1571625"/>
              <a:gd name="connsiteY4" fmla="*/ 1884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219075">
                <a:moveTo>
                  <a:pt x="11886" y="18844"/>
                </a:moveTo>
                <a:lnTo>
                  <a:pt x="1574900" y="18844"/>
                </a:lnTo>
                <a:lnTo>
                  <a:pt x="1574900" y="223703"/>
                </a:lnTo>
                <a:lnTo>
                  <a:pt x="11886" y="223703"/>
                </a:lnTo>
                <a:lnTo>
                  <a:pt x="11886" y="188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1619250" y="3752850"/>
            <a:ext cx="5229225" cy="219075"/>
          </a:xfrm>
          <a:custGeom>
            <a:avLst/>
            <a:gdLst>
              <a:gd name="connsiteX0" fmla="*/ 18378 w 5229225"/>
              <a:gd name="connsiteY0" fmla="*/ 18844 h 219075"/>
              <a:gd name="connsiteX1" fmla="*/ 5232374 w 5229225"/>
              <a:gd name="connsiteY1" fmla="*/ 18844 h 219075"/>
              <a:gd name="connsiteX2" fmla="*/ 5232374 w 5229225"/>
              <a:gd name="connsiteY2" fmla="*/ 223703 h 219075"/>
              <a:gd name="connsiteX3" fmla="*/ 18378 w 5229225"/>
              <a:gd name="connsiteY3" fmla="*/ 223703 h 219075"/>
              <a:gd name="connsiteX4" fmla="*/ 18378 w 5229225"/>
              <a:gd name="connsiteY4" fmla="*/ 1884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225" h="219075">
                <a:moveTo>
                  <a:pt x="18378" y="18844"/>
                </a:moveTo>
                <a:lnTo>
                  <a:pt x="5232374" y="18844"/>
                </a:lnTo>
                <a:lnTo>
                  <a:pt x="5232374" y="223703"/>
                </a:lnTo>
                <a:lnTo>
                  <a:pt x="18378" y="223703"/>
                </a:lnTo>
                <a:lnTo>
                  <a:pt x="18378" y="18844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6829425" y="3752850"/>
            <a:ext cx="933450" cy="219075"/>
          </a:xfrm>
          <a:custGeom>
            <a:avLst/>
            <a:gdLst>
              <a:gd name="connsiteX0" fmla="*/ 18252 w 933450"/>
              <a:gd name="connsiteY0" fmla="*/ 18844 h 219075"/>
              <a:gd name="connsiteX1" fmla="*/ 941851 w 933450"/>
              <a:gd name="connsiteY1" fmla="*/ 18844 h 219075"/>
              <a:gd name="connsiteX2" fmla="*/ 941851 w 933450"/>
              <a:gd name="connsiteY2" fmla="*/ 223703 h 219075"/>
              <a:gd name="connsiteX3" fmla="*/ 18252 w 933450"/>
              <a:gd name="connsiteY3" fmla="*/ 223703 h 219075"/>
              <a:gd name="connsiteX4" fmla="*/ 18252 w 933450"/>
              <a:gd name="connsiteY4" fmla="*/ 1884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219075">
                <a:moveTo>
                  <a:pt x="18252" y="18844"/>
                </a:moveTo>
                <a:lnTo>
                  <a:pt x="941851" y="18844"/>
                </a:lnTo>
                <a:lnTo>
                  <a:pt x="941851" y="223703"/>
                </a:lnTo>
                <a:lnTo>
                  <a:pt x="18252" y="223703"/>
                </a:lnTo>
                <a:lnTo>
                  <a:pt x="18252" y="188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7753350" y="3752850"/>
            <a:ext cx="666750" cy="219075"/>
          </a:xfrm>
          <a:custGeom>
            <a:avLst/>
            <a:gdLst>
              <a:gd name="connsiteX0" fmla="*/ 13978 w 666750"/>
              <a:gd name="connsiteY0" fmla="*/ 18844 h 219075"/>
              <a:gd name="connsiteX1" fmla="*/ 669182 w 666750"/>
              <a:gd name="connsiteY1" fmla="*/ 18844 h 219075"/>
              <a:gd name="connsiteX2" fmla="*/ 669182 w 666750"/>
              <a:gd name="connsiteY2" fmla="*/ 223703 h 219075"/>
              <a:gd name="connsiteX3" fmla="*/ 13978 w 666750"/>
              <a:gd name="connsiteY3" fmla="*/ 223703 h 219075"/>
              <a:gd name="connsiteX4" fmla="*/ 13978 w 666750"/>
              <a:gd name="connsiteY4" fmla="*/ 1884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219075">
                <a:moveTo>
                  <a:pt x="13978" y="18844"/>
                </a:moveTo>
                <a:lnTo>
                  <a:pt x="669182" y="18844"/>
                </a:lnTo>
                <a:lnTo>
                  <a:pt x="669182" y="223703"/>
                </a:lnTo>
                <a:lnTo>
                  <a:pt x="13978" y="223703"/>
                </a:lnTo>
                <a:lnTo>
                  <a:pt x="13978" y="18844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8401050" y="3752850"/>
            <a:ext cx="304800" cy="219075"/>
          </a:xfrm>
          <a:custGeom>
            <a:avLst/>
            <a:gdLst>
              <a:gd name="connsiteX0" fmla="*/ 17535 w 304800"/>
              <a:gd name="connsiteY0" fmla="*/ 18844 h 219075"/>
              <a:gd name="connsiteX1" fmla="*/ 305663 w 304800"/>
              <a:gd name="connsiteY1" fmla="*/ 18844 h 219075"/>
              <a:gd name="connsiteX2" fmla="*/ 305663 w 304800"/>
              <a:gd name="connsiteY2" fmla="*/ 223703 h 219075"/>
              <a:gd name="connsiteX3" fmla="*/ 17535 w 304800"/>
              <a:gd name="connsiteY3" fmla="*/ 223703 h 219075"/>
              <a:gd name="connsiteX4" fmla="*/ 17535 w 304800"/>
              <a:gd name="connsiteY4" fmla="*/ 1884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219075">
                <a:moveTo>
                  <a:pt x="17535" y="18844"/>
                </a:moveTo>
                <a:lnTo>
                  <a:pt x="305663" y="18844"/>
                </a:lnTo>
                <a:lnTo>
                  <a:pt x="305663" y="223703"/>
                </a:lnTo>
                <a:lnTo>
                  <a:pt x="17535" y="223703"/>
                </a:lnTo>
                <a:lnTo>
                  <a:pt x="17535" y="188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66675" y="3962400"/>
            <a:ext cx="8639175" cy="352425"/>
          </a:xfrm>
          <a:custGeom>
            <a:avLst/>
            <a:gdLst>
              <a:gd name="connsiteX0" fmla="*/ 11886 w 8639175"/>
              <a:gd name="connsiteY0" fmla="*/ 10209 h 352425"/>
              <a:gd name="connsiteX1" fmla="*/ 8640039 w 8639175"/>
              <a:gd name="connsiteY1" fmla="*/ 10209 h 352425"/>
              <a:gd name="connsiteX2" fmla="*/ 8640039 w 8639175"/>
              <a:gd name="connsiteY2" fmla="*/ 356891 h 352425"/>
              <a:gd name="connsiteX3" fmla="*/ 11886 w 8639175"/>
              <a:gd name="connsiteY3" fmla="*/ 356891 h 352425"/>
              <a:gd name="connsiteX4" fmla="*/ 11886 w 8639175"/>
              <a:gd name="connsiteY4" fmla="*/ 1020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75" h="352425">
                <a:moveTo>
                  <a:pt x="11886" y="10209"/>
                </a:moveTo>
                <a:lnTo>
                  <a:pt x="8640039" y="10209"/>
                </a:lnTo>
                <a:lnTo>
                  <a:pt x="8640039" y="356891"/>
                </a:lnTo>
                <a:lnTo>
                  <a:pt x="11886" y="356891"/>
                </a:lnTo>
                <a:lnTo>
                  <a:pt x="11886" y="1020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66675" y="4305300"/>
            <a:ext cx="1571625" cy="161925"/>
          </a:xfrm>
          <a:custGeom>
            <a:avLst/>
            <a:gdLst>
              <a:gd name="connsiteX0" fmla="*/ 11886 w 1571625"/>
              <a:gd name="connsiteY0" fmla="*/ 10052 h 161925"/>
              <a:gd name="connsiteX1" fmla="*/ 1574900 w 1571625"/>
              <a:gd name="connsiteY1" fmla="*/ 10052 h 161925"/>
              <a:gd name="connsiteX2" fmla="*/ 1574900 w 1571625"/>
              <a:gd name="connsiteY2" fmla="*/ 163695 h 161925"/>
              <a:gd name="connsiteX3" fmla="*/ 11886 w 1571625"/>
              <a:gd name="connsiteY3" fmla="*/ 163695 h 161925"/>
              <a:gd name="connsiteX4" fmla="*/ 11886 w 1571625"/>
              <a:gd name="connsiteY4" fmla="*/ 1005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161925">
                <a:moveTo>
                  <a:pt x="11886" y="10052"/>
                </a:moveTo>
                <a:lnTo>
                  <a:pt x="1574900" y="10052"/>
                </a:lnTo>
                <a:lnTo>
                  <a:pt x="1574900" y="163695"/>
                </a:lnTo>
                <a:lnTo>
                  <a:pt x="11886" y="163695"/>
                </a:lnTo>
                <a:lnTo>
                  <a:pt x="11886" y="100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1619250" y="4305300"/>
            <a:ext cx="5229225" cy="161925"/>
          </a:xfrm>
          <a:custGeom>
            <a:avLst/>
            <a:gdLst>
              <a:gd name="connsiteX0" fmla="*/ 18378 w 5229225"/>
              <a:gd name="connsiteY0" fmla="*/ 10052 h 161925"/>
              <a:gd name="connsiteX1" fmla="*/ 5232374 w 5229225"/>
              <a:gd name="connsiteY1" fmla="*/ 10052 h 161925"/>
              <a:gd name="connsiteX2" fmla="*/ 5232374 w 5229225"/>
              <a:gd name="connsiteY2" fmla="*/ 163695 h 161925"/>
              <a:gd name="connsiteX3" fmla="*/ 18378 w 5229225"/>
              <a:gd name="connsiteY3" fmla="*/ 163695 h 161925"/>
              <a:gd name="connsiteX4" fmla="*/ 18378 w 5229225"/>
              <a:gd name="connsiteY4" fmla="*/ 1005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225" h="161925">
                <a:moveTo>
                  <a:pt x="18378" y="10052"/>
                </a:moveTo>
                <a:lnTo>
                  <a:pt x="5232374" y="10052"/>
                </a:lnTo>
                <a:lnTo>
                  <a:pt x="5232374" y="163695"/>
                </a:lnTo>
                <a:lnTo>
                  <a:pt x="18378" y="163695"/>
                </a:lnTo>
                <a:lnTo>
                  <a:pt x="18378" y="1005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6829425" y="4305300"/>
            <a:ext cx="152400" cy="161925"/>
          </a:xfrm>
          <a:custGeom>
            <a:avLst/>
            <a:gdLst>
              <a:gd name="connsiteX0" fmla="*/ 18252 w 152400"/>
              <a:gd name="connsiteY0" fmla="*/ 10052 h 161925"/>
              <a:gd name="connsiteX1" fmla="*/ 160344 w 152400"/>
              <a:gd name="connsiteY1" fmla="*/ 10052 h 161925"/>
              <a:gd name="connsiteX2" fmla="*/ 160344 w 152400"/>
              <a:gd name="connsiteY2" fmla="*/ 163695 h 161925"/>
              <a:gd name="connsiteX3" fmla="*/ 18252 w 152400"/>
              <a:gd name="connsiteY3" fmla="*/ 163695 h 161925"/>
              <a:gd name="connsiteX4" fmla="*/ 18252 w 152400"/>
              <a:gd name="connsiteY4" fmla="*/ 1005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61925">
                <a:moveTo>
                  <a:pt x="18252" y="10052"/>
                </a:moveTo>
                <a:lnTo>
                  <a:pt x="160344" y="10052"/>
                </a:lnTo>
                <a:lnTo>
                  <a:pt x="160344" y="163695"/>
                </a:lnTo>
                <a:lnTo>
                  <a:pt x="18252" y="163695"/>
                </a:lnTo>
                <a:lnTo>
                  <a:pt x="18252" y="100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6972300" y="4305300"/>
            <a:ext cx="666750" cy="161925"/>
          </a:xfrm>
          <a:custGeom>
            <a:avLst/>
            <a:gdLst>
              <a:gd name="connsiteX0" fmla="*/ 13522 w 666750"/>
              <a:gd name="connsiteY0" fmla="*/ 10052 h 161925"/>
              <a:gd name="connsiteX1" fmla="*/ 668725 w 666750"/>
              <a:gd name="connsiteY1" fmla="*/ 10052 h 161925"/>
              <a:gd name="connsiteX2" fmla="*/ 668725 w 666750"/>
              <a:gd name="connsiteY2" fmla="*/ 163695 h 161925"/>
              <a:gd name="connsiteX3" fmla="*/ 13522 w 666750"/>
              <a:gd name="connsiteY3" fmla="*/ 163695 h 161925"/>
              <a:gd name="connsiteX4" fmla="*/ 13522 w 666750"/>
              <a:gd name="connsiteY4" fmla="*/ 1005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1925">
                <a:moveTo>
                  <a:pt x="13522" y="10052"/>
                </a:moveTo>
                <a:lnTo>
                  <a:pt x="668725" y="10052"/>
                </a:lnTo>
                <a:lnTo>
                  <a:pt x="668725" y="163695"/>
                </a:lnTo>
                <a:lnTo>
                  <a:pt x="13522" y="163695"/>
                </a:lnTo>
                <a:lnTo>
                  <a:pt x="13522" y="1005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7639050" y="4305300"/>
            <a:ext cx="123825" cy="161925"/>
          </a:xfrm>
          <a:custGeom>
            <a:avLst/>
            <a:gdLst>
              <a:gd name="connsiteX0" fmla="*/ 17758 w 123825"/>
              <a:gd name="connsiteY0" fmla="*/ 10052 h 161925"/>
              <a:gd name="connsiteX1" fmla="*/ 132226 w 123825"/>
              <a:gd name="connsiteY1" fmla="*/ 10052 h 161925"/>
              <a:gd name="connsiteX2" fmla="*/ 132226 w 123825"/>
              <a:gd name="connsiteY2" fmla="*/ 163695 h 161925"/>
              <a:gd name="connsiteX3" fmla="*/ 17758 w 123825"/>
              <a:gd name="connsiteY3" fmla="*/ 163695 h 161925"/>
              <a:gd name="connsiteX4" fmla="*/ 17758 w 123825"/>
              <a:gd name="connsiteY4" fmla="*/ 1005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61925">
                <a:moveTo>
                  <a:pt x="17758" y="10052"/>
                </a:moveTo>
                <a:lnTo>
                  <a:pt x="132226" y="10052"/>
                </a:lnTo>
                <a:lnTo>
                  <a:pt x="132226" y="163695"/>
                </a:lnTo>
                <a:lnTo>
                  <a:pt x="17758" y="163695"/>
                </a:lnTo>
                <a:lnTo>
                  <a:pt x="17758" y="100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7753350" y="4305300"/>
            <a:ext cx="666750" cy="161925"/>
          </a:xfrm>
          <a:custGeom>
            <a:avLst/>
            <a:gdLst>
              <a:gd name="connsiteX0" fmla="*/ 13978 w 666750"/>
              <a:gd name="connsiteY0" fmla="*/ 10052 h 161925"/>
              <a:gd name="connsiteX1" fmla="*/ 669182 w 666750"/>
              <a:gd name="connsiteY1" fmla="*/ 10052 h 161925"/>
              <a:gd name="connsiteX2" fmla="*/ 669182 w 666750"/>
              <a:gd name="connsiteY2" fmla="*/ 163695 h 161925"/>
              <a:gd name="connsiteX3" fmla="*/ 13978 w 666750"/>
              <a:gd name="connsiteY3" fmla="*/ 163695 h 161925"/>
              <a:gd name="connsiteX4" fmla="*/ 13978 w 666750"/>
              <a:gd name="connsiteY4" fmla="*/ 1005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1925">
                <a:moveTo>
                  <a:pt x="13978" y="10052"/>
                </a:moveTo>
                <a:lnTo>
                  <a:pt x="669182" y="10052"/>
                </a:lnTo>
                <a:lnTo>
                  <a:pt x="669182" y="163695"/>
                </a:lnTo>
                <a:lnTo>
                  <a:pt x="13978" y="163695"/>
                </a:lnTo>
                <a:lnTo>
                  <a:pt x="13978" y="1005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8401050" y="4305300"/>
            <a:ext cx="304800" cy="161925"/>
          </a:xfrm>
          <a:custGeom>
            <a:avLst/>
            <a:gdLst>
              <a:gd name="connsiteX0" fmla="*/ 17535 w 304800"/>
              <a:gd name="connsiteY0" fmla="*/ 10052 h 161925"/>
              <a:gd name="connsiteX1" fmla="*/ 305663 w 304800"/>
              <a:gd name="connsiteY1" fmla="*/ 10052 h 161925"/>
              <a:gd name="connsiteX2" fmla="*/ 305663 w 304800"/>
              <a:gd name="connsiteY2" fmla="*/ 163695 h 161925"/>
              <a:gd name="connsiteX3" fmla="*/ 17535 w 304800"/>
              <a:gd name="connsiteY3" fmla="*/ 163695 h 161925"/>
              <a:gd name="connsiteX4" fmla="*/ 17535 w 304800"/>
              <a:gd name="connsiteY4" fmla="*/ 1005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161925">
                <a:moveTo>
                  <a:pt x="17535" y="10052"/>
                </a:moveTo>
                <a:lnTo>
                  <a:pt x="305663" y="10052"/>
                </a:lnTo>
                <a:lnTo>
                  <a:pt x="305663" y="163695"/>
                </a:lnTo>
                <a:lnTo>
                  <a:pt x="17535" y="163695"/>
                </a:lnTo>
                <a:lnTo>
                  <a:pt x="17535" y="100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66675" y="4448175"/>
            <a:ext cx="1571625" cy="161925"/>
          </a:xfrm>
          <a:custGeom>
            <a:avLst/>
            <a:gdLst>
              <a:gd name="connsiteX0" fmla="*/ 11886 w 1571625"/>
              <a:gd name="connsiteY0" fmla="*/ 16881 h 161925"/>
              <a:gd name="connsiteX1" fmla="*/ 1574900 w 1571625"/>
              <a:gd name="connsiteY1" fmla="*/ 16881 h 161925"/>
              <a:gd name="connsiteX2" fmla="*/ 1574900 w 1571625"/>
              <a:gd name="connsiteY2" fmla="*/ 170528 h 161925"/>
              <a:gd name="connsiteX3" fmla="*/ 11886 w 1571625"/>
              <a:gd name="connsiteY3" fmla="*/ 170528 h 161925"/>
              <a:gd name="connsiteX4" fmla="*/ 11886 w 1571625"/>
              <a:gd name="connsiteY4" fmla="*/ 1688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161925">
                <a:moveTo>
                  <a:pt x="11886" y="16881"/>
                </a:moveTo>
                <a:lnTo>
                  <a:pt x="1574900" y="16881"/>
                </a:lnTo>
                <a:lnTo>
                  <a:pt x="1574900" y="170528"/>
                </a:lnTo>
                <a:lnTo>
                  <a:pt x="11886" y="170528"/>
                </a:lnTo>
                <a:lnTo>
                  <a:pt x="11886" y="168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1619250" y="4448175"/>
            <a:ext cx="5229225" cy="161925"/>
          </a:xfrm>
          <a:custGeom>
            <a:avLst/>
            <a:gdLst>
              <a:gd name="connsiteX0" fmla="*/ 18378 w 5229225"/>
              <a:gd name="connsiteY0" fmla="*/ 16881 h 161925"/>
              <a:gd name="connsiteX1" fmla="*/ 5232374 w 5229225"/>
              <a:gd name="connsiteY1" fmla="*/ 16881 h 161925"/>
              <a:gd name="connsiteX2" fmla="*/ 5232374 w 5229225"/>
              <a:gd name="connsiteY2" fmla="*/ 170528 h 161925"/>
              <a:gd name="connsiteX3" fmla="*/ 18378 w 5229225"/>
              <a:gd name="connsiteY3" fmla="*/ 170528 h 161925"/>
              <a:gd name="connsiteX4" fmla="*/ 18378 w 5229225"/>
              <a:gd name="connsiteY4" fmla="*/ 1688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225" h="161925">
                <a:moveTo>
                  <a:pt x="18378" y="16881"/>
                </a:moveTo>
                <a:lnTo>
                  <a:pt x="5232374" y="16881"/>
                </a:lnTo>
                <a:lnTo>
                  <a:pt x="5232374" y="170528"/>
                </a:lnTo>
                <a:lnTo>
                  <a:pt x="18378" y="170528"/>
                </a:lnTo>
                <a:lnTo>
                  <a:pt x="18378" y="1688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6829425" y="4448175"/>
            <a:ext cx="152400" cy="161925"/>
          </a:xfrm>
          <a:custGeom>
            <a:avLst/>
            <a:gdLst>
              <a:gd name="connsiteX0" fmla="*/ 18252 w 152400"/>
              <a:gd name="connsiteY0" fmla="*/ 16881 h 161925"/>
              <a:gd name="connsiteX1" fmla="*/ 160344 w 152400"/>
              <a:gd name="connsiteY1" fmla="*/ 16881 h 161925"/>
              <a:gd name="connsiteX2" fmla="*/ 160344 w 152400"/>
              <a:gd name="connsiteY2" fmla="*/ 170528 h 161925"/>
              <a:gd name="connsiteX3" fmla="*/ 18252 w 152400"/>
              <a:gd name="connsiteY3" fmla="*/ 170528 h 161925"/>
              <a:gd name="connsiteX4" fmla="*/ 18252 w 152400"/>
              <a:gd name="connsiteY4" fmla="*/ 1688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61925">
                <a:moveTo>
                  <a:pt x="18252" y="16881"/>
                </a:moveTo>
                <a:lnTo>
                  <a:pt x="160344" y="16881"/>
                </a:lnTo>
                <a:lnTo>
                  <a:pt x="160344" y="170528"/>
                </a:lnTo>
                <a:lnTo>
                  <a:pt x="18252" y="170528"/>
                </a:lnTo>
                <a:lnTo>
                  <a:pt x="18252" y="168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6972300" y="4448175"/>
            <a:ext cx="666750" cy="161925"/>
          </a:xfrm>
          <a:custGeom>
            <a:avLst/>
            <a:gdLst>
              <a:gd name="connsiteX0" fmla="*/ 13522 w 666750"/>
              <a:gd name="connsiteY0" fmla="*/ 16881 h 161925"/>
              <a:gd name="connsiteX1" fmla="*/ 668725 w 666750"/>
              <a:gd name="connsiteY1" fmla="*/ 16881 h 161925"/>
              <a:gd name="connsiteX2" fmla="*/ 668725 w 666750"/>
              <a:gd name="connsiteY2" fmla="*/ 170528 h 161925"/>
              <a:gd name="connsiteX3" fmla="*/ 13522 w 666750"/>
              <a:gd name="connsiteY3" fmla="*/ 170528 h 161925"/>
              <a:gd name="connsiteX4" fmla="*/ 13522 w 666750"/>
              <a:gd name="connsiteY4" fmla="*/ 1688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1925">
                <a:moveTo>
                  <a:pt x="13522" y="16881"/>
                </a:moveTo>
                <a:lnTo>
                  <a:pt x="668725" y="16881"/>
                </a:lnTo>
                <a:lnTo>
                  <a:pt x="668725" y="170528"/>
                </a:lnTo>
                <a:lnTo>
                  <a:pt x="13522" y="170528"/>
                </a:lnTo>
                <a:lnTo>
                  <a:pt x="13522" y="1688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7620000" y="4448175"/>
            <a:ext cx="142875" cy="161925"/>
          </a:xfrm>
          <a:custGeom>
            <a:avLst/>
            <a:gdLst>
              <a:gd name="connsiteX0" fmla="*/ 17078 w 142875"/>
              <a:gd name="connsiteY0" fmla="*/ 16881 h 161925"/>
              <a:gd name="connsiteX1" fmla="*/ 151276 w 142875"/>
              <a:gd name="connsiteY1" fmla="*/ 16881 h 161925"/>
              <a:gd name="connsiteX2" fmla="*/ 151276 w 142875"/>
              <a:gd name="connsiteY2" fmla="*/ 170528 h 161925"/>
              <a:gd name="connsiteX3" fmla="*/ 17078 w 142875"/>
              <a:gd name="connsiteY3" fmla="*/ 170528 h 161925"/>
              <a:gd name="connsiteX4" fmla="*/ 17078 w 142875"/>
              <a:gd name="connsiteY4" fmla="*/ 1688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161925">
                <a:moveTo>
                  <a:pt x="17078" y="16881"/>
                </a:moveTo>
                <a:lnTo>
                  <a:pt x="151276" y="16881"/>
                </a:lnTo>
                <a:lnTo>
                  <a:pt x="151276" y="170528"/>
                </a:lnTo>
                <a:lnTo>
                  <a:pt x="17078" y="170528"/>
                </a:lnTo>
                <a:lnTo>
                  <a:pt x="17078" y="168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7753350" y="4448175"/>
            <a:ext cx="666750" cy="161925"/>
          </a:xfrm>
          <a:custGeom>
            <a:avLst/>
            <a:gdLst>
              <a:gd name="connsiteX0" fmla="*/ 13978 w 666750"/>
              <a:gd name="connsiteY0" fmla="*/ 16881 h 161925"/>
              <a:gd name="connsiteX1" fmla="*/ 669182 w 666750"/>
              <a:gd name="connsiteY1" fmla="*/ 16881 h 161925"/>
              <a:gd name="connsiteX2" fmla="*/ 669182 w 666750"/>
              <a:gd name="connsiteY2" fmla="*/ 170528 h 161925"/>
              <a:gd name="connsiteX3" fmla="*/ 13978 w 666750"/>
              <a:gd name="connsiteY3" fmla="*/ 170528 h 161925"/>
              <a:gd name="connsiteX4" fmla="*/ 13978 w 666750"/>
              <a:gd name="connsiteY4" fmla="*/ 1688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1925">
                <a:moveTo>
                  <a:pt x="13978" y="16881"/>
                </a:moveTo>
                <a:lnTo>
                  <a:pt x="669182" y="16881"/>
                </a:lnTo>
                <a:lnTo>
                  <a:pt x="669182" y="170528"/>
                </a:lnTo>
                <a:lnTo>
                  <a:pt x="13978" y="170528"/>
                </a:lnTo>
                <a:lnTo>
                  <a:pt x="13978" y="1688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> 
				</p:cNvPr>
          <p:cNvSpPr/>
          <p:nvPr/>
        </p:nvSpPr>
        <p:spPr>
          <a:xfrm>
            <a:off x="8401050" y="4448175"/>
            <a:ext cx="304800" cy="161925"/>
          </a:xfrm>
          <a:custGeom>
            <a:avLst/>
            <a:gdLst>
              <a:gd name="connsiteX0" fmla="*/ 17535 w 304800"/>
              <a:gd name="connsiteY0" fmla="*/ 16881 h 161925"/>
              <a:gd name="connsiteX1" fmla="*/ 305663 w 304800"/>
              <a:gd name="connsiteY1" fmla="*/ 16881 h 161925"/>
              <a:gd name="connsiteX2" fmla="*/ 305663 w 304800"/>
              <a:gd name="connsiteY2" fmla="*/ 170528 h 161925"/>
              <a:gd name="connsiteX3" fmla="*/ 17535 w 304800"/>
              <a:gd name="connsiteY3" fmla="*/ 170528 h 161925"/>
              <a:gd name="connsiteX4" fmla="*/ 17535 w 304800"/>
              <a:gd name="connsiteY4" fmla="*/ 1688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161925">
                <a:moveTo>
                  <a:pt x="17535" y="16881"/>
                </a:moveTo>
                <a:lnTo>
                  <a:pt x="305663" y="16881"/>
                </a:lnTo>
                <a:lnTo>
                  <a:pt x="305663" y="170528"/>
                </a:lnTo>
                <a:lnTo>
                  <a:pt x="17535" y="170528"/>
                </a:lnTo>
                <a:lnTo>
                  <a:pt x="17535" y="168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> 
				</p:cNvPr>
          <p:cNvSpPr/>
          <p:nvPr/>
        </p:nvSpPr>
        <p:spPr>
          <a:xfrm>
            <a:off x="66675" y="4600575"/>
            <a:ext cx="514350" cy="733425"/>
          </a:xfrm>
          <a:custGeom>
            <a:avLst/>
            <a:gdLst>
              <a:gd name="connsiteX0" fmla="*/ 11886 w 514350"/>
              <a:gd name="connsiteY0" fmla="*/ 14188 h 733425"/>
              <a:gd name="connsiteX1" fmla="*/ 517102 w 514350"/>
              <a:gd name="connsiteY1" fmla="*/ 14188 h 733425"/>
              <a:gd name="connsiteX2" fmla="*/ 517102 w 514350"/>
              <a:gd name="connsiteY2" fmla="*/ 735130 h 733425"/>
              <a:gd name="connsiteX3" fmla="*/ 11886 w 514350"/>
              <a:gd name="connsiteY3" fmla="*/ 735130 h 733425"/>
              <a:gd name="connsiteX4" fmla="*/ 11886 w 514350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733425">
                <a:moveTo>
                  <a:pt x="11886" y="14188"/>
                </a:moveTo>
                <a:lnTo>
                  <a:pt x="517102" y="14188"/>
                </a:lnTo>
                <a:lnTo>
                  <a:pt x="517102" y="735130"/>
                </a:lnTo>
                <a:lnTo>
                  <a:pt x="11886" y="735130"/>
                </a:lnTo>
                <a:lnTo>
                  <a:pt x="11886" y="141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> 
				</p:cNvPr>
          <p:cNvSpPr/>
          <p:nvPr/>
        </p:nvSpPr>
        <p:spPr>
          <a:xfrm>
            <a:off x="561975" y="4600575"/>
            <a:ext cx="1076325" cy="733425"/>
          </a:xfrm>
          <a:custGeom>
            <a:avLst/>
            <a:gdLst>
              <a:gd name="connsiteX0" fmla="*/ 17851 w 1076325"/>
              <a:gd name="connsiteY0" fmla="*/ 14188 h 733425"/>
              <a:gd name="connsiteX1" fmla="*/ 1079596 w 1076325"/>
              <a:gd name="connsiteY1" fmla="*/ 14188 h 733425"/>
              <a:gd name="connsiteX2" fmla="*/ 1079596 w 1076325"/>
              <a:gd name="connsiteY2" fmla="*/ 735130 h 733425"/>
              <a:gd name="connsiteX3" fmla="*/ 17851 w 1076325"/>
              <a:gd name="connsiteY3" fmla="*/ 735130 h 733425"/>
              <a:gd name="connsiteX4" fmla="*/ 17851 w 1076325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733425">
                <a:moveTo>
                  <a:pt x="17851" y="14188"/>
                </a:moveTo>
                <a:lnTo>
                  <a:pt x="1079596" y="14188"/>
                </a:lnTo>
                <a:lnTo>
                  <a:pt x="1079596" y="735130"/>
                </a:lnTo>
                <a:lnTo>
                  <a:pt x="17851" y="735130"/>
                </a:lnTo>
                <a:lnTo>
                  <a:pt x="17851" y="14188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> 
				</p:cNvPr>
          <p:cNvSpPr/>
          <p:nvPr/>
        </p:nvSpPr>
        <p:spPr>
          <a:xfrm>
            <a:off x="1619250" y="4600575"/>
            <a:ext cx="2619375" cy="733425"/>
          </a:xfrm>
          <a:custGeom>
            <a:avLst/>
            <a:gdLst>
              <a:gd name="connsiteX0" fmla="*/ 18378 w 2619375"/>
              <a:gd name="connsiteY0" fmla="*/ 14188 h 733425"/>
              <a:gd name="connsiteX1" fmla="*/ 2627349 w 2619375"/>
              <a:gd name="connsiteY1" fmla="*/ 14188 h 733425"/>
              <a:gd name="connsiteX2" fmla="*/ 2627349 w 2619375"/>
              <a:gd name="connsiteY2" fmla="*/ 735130 h 733425"/>
              <a:gd name="connsiteX3" fmla="*/ 18378 w 2619375"/>
              <a:gd name="connsiteY3" fmla="*/ 735130 h 733425"/>
              <a:gd name="connsiteX4" fmla="*/ 18378 w 2619375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75" h="733425">
                <a:moveTo>
                  <a:pt x="18378" y="14188"/>
                </a:moveTo>
                <a:lnTo>
                  <a:pt x="2627349" y="14188"/>
                </a:lnTo>
                <a:lnTo>
                  <a:pt x="2627349" y="735130"/>
                </a:lnTo>
                <a:lnTo>
                  <a:pt x="18378" y="735130"/>
                </a:lnTo>
                <a:lnTo>
                  <a:pt x="18378" y="141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> 
				</p:cNvPr>
          <p:cNvSpPr/>
          <p:nvPr/>
        </p:nvSpPr>
        <p:spPr>
          <a:xfrm>
            <a:off x="4876800" y="4600575"/>
            <a:ext cx="666750" cy="733425"/>
          </a:xfrm>
          <a:custGeom>
            <a:avLst/>
            <a:gdLst>
              <a:gd name="connsiteX0" fmla="*/ 17109 w 666750"/>
              <a:gd name="connsiteY0" fmla="*/ 14188 h 733425"/>
              <a:gd name="connsiteX1" fmla="*/ 672311 w 666750"/>
              <a:gd name="connsiteY1" fmla="*/ 14188 h 733425"/>
              <a:gd name="connsiteX2" fmla="*/ 672311 w 666750"/>
              <a:gd name="connsiteY2" fmla="*/ 735130 h 733425"/>
              <a:gd name="connsiteX3" fmla="*/ 17109 w 666750"/>
              <a:gd name="connsiteY3" fmla="*/ 735130 h 733425"/>
              <a:gd name="connsiteX4" fmla="*/ 17109 w 666750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733425">
                <a:moveTo>
                  <a:pt x="17109" y="14188"/>
                </a:moveTo>
                <a:lnTo>
                  <a:pt x="672311" y="14188"/>
                </a:lnTo>
                <a:lnTo>
                  <a:pt x="672311" y="735130"/>
                </a:lnTo>
                <a:lnTo>
                  <a:pt x="17109" y="735130"/>
                </a:lnTo>
                <a:lnTo>
                  <a:pt x="17109" y="141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> 
				</p:cNvPr>
          <p:cNvSpPr/>
          <p:nvPr/>
        </p:nvSpPr>
        <p:spPr>
          <a:xfrm>
            <a:off x="6181725" y="4600575"/>
            <a:ext cx="666750" cy="733425"/>
          </a:xfrm>
          <a:custGeom>
            <a:avLst/>
            <a:gdLst>
              <a:gd name="connsiteX0" fmla="*/ 14691 w 666750"/>
              <a:gd name="connsiteY0" fmla="*/ 14188 h 733425"/>
              <a:gd name="connsiteX1" fmla="*/ 669894 w 666750"/>
              <a:gd name="connsiteY1" fmla="*/ 14188 h 733425"/>
              <a:gd name="connsiteX2" fmla="*/ 669894 w 666750"/>
              <a:gd name="connsiteY2" fmla="*/ 735130 h 733425"/>
              <a:gd name="connsiteX3" fmla="*/ 14691 w 666750"/>
              <a:gd name="connsiteY3" fmla="*/ 735130 h 733425"/>
              <a:gd name="connsiteX4" fmla="*/ 14691 w 666750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733425">
                <a:moveTo>
                  <a:pt x="14691" y="14188"/>
                </a:moveTo>
                <a:lnTo>
                  <a:pt x="669894" y="14188"/>
                </a:lnTo>
                <a:lnTo>
                  <a:pt x="669894" y="735130"/>
                </a:lnTo>
                <a:lnTo>
                  <a:pt x="14691" y="735130"/>
                </a:lnTo>
                <a:lnTo>
                  <a:pt x="14691" y="14188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6829425" y="4600575"/>
            <a:ext cx="152400" cy="733425"/>
          </a:xfrm>
          <a:custGeom>
            <a:avLst/>
            <a:gdLst>
              <a:gd name="connsiteX0" fmla="*/ 18252 w 152400"/>
              <a:gd name="connsiteY0" fmla="*/ 14188 h 733425"/>
              <a:gd name="connsiteX1" fmla="*/ 160344 w 152400"/>
              <a:gd name="connsiteY1" fmla="*/ 14188 h 733425"/>
              <a:gd name="connsiteX2" fmla="*/ 160344 w 152400"/>
              <a:gd name="connsiteY2" fmla="*/ 735130 h 733425"/>
              <a:gd name="connsiteX3" fmla="*/ 18252 w 152400"/>
              <a:gd name="connsiteY3" fmla="*/ 735130 h 733425"/>
              <a:gd name="connsiteX4" fmla="*/ 18252 w 152400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733425">
                <a:moveTo>
                  <a:pt x="18252" y="14188"/>
                </a:moveTo>
                <a:lnTo>
                  <a:pt x="160344" y="14188"/>
                </a:lnTo>
                <a:lnTo>
                  <a:pt x="160344" y="735130"/>
                </a:lnTo>
                <a:lnTo>
                  <a:pt x="18252" y="735130"/>
                </a:lnTo>
                <a:lnTo>
                  <a:pt x="18252" y="141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6972300" y="4600575"/>
            <a:ext cx="666750" cy="733425"/>
          </a:xfrm>
          <a:custGeom>
            <a:avLst/>
            <a:gdLst>
              <a:gd name="connsiteX0" fmla="*/ 13522 w 666750"/>
              <a:gd name="connsiteY0" fmla="*/ 14188 h 733425"/>
              <a:gd name="connsiteX1" fmla="*/ 668725 w 666750"/>
              <a:gd name="connsiteY1" fmla="*/ 14188 h 733425"/>
              <a:gd name="connsiteX2" fmla="*/ 668725 w 666750"/>
              <a:gd name="connsiteY2" fmla="*/ 735130 h 733425"/>
              <a:gd name="connsiteX3" fmla="*/ 13522 w 666750"/>
              <a:gd name="connsiteY3" fmla="*/ 735130 h 733425"/>
              <a:gd name="connsiteX4" fmla="*/ 13522 w 666750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733425">
                <a:moveTo>
                  <a:pt x="13522" y="14188"/>
                </a:moveTo>
                <a:lnTo>
                  <a:pt x="668725" y="14188"/>
                </a:lnTo>
                <a:lnTo>
                  <a:pt x="668725" y="735130"/>
                </a:lnTo>
                <a:lnTo>
                  <a:pt x="13522" y="735130"/>
                </a:lnTo>
                <a:lnTo>
                  <a:pt x="13522" y="14188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7620000" y="4600575"/>
            <a:ext cx="142875" cy="733425"/>
          </a:xfrm>
          <a:custGeom>
            <a:avLst/>
            <a:gdLst>
              <a:gd name="connsiteX0" fmla="*/ 17078 w 142875"/>
              <a:gd name="connsiteY0" fmla="*/ 14188 h 733425"/>
              <a:gd name="connsiteX1" fmla="*/ 151276 w 142875"/>
              <a:gd name="connsiteY1" fmla="*/ 14188 h 733425"/>
              <a:gd name="connsiteX2" fmla="*/ 151276 w 142875"/>
              <a:gd name="connsiteY2" fmla="*/ 735130 h 733425"/>
              <a:gd name="connsiteX3" fmla="*/ 17078 w 142875"/>
              <a:gd name="connsiteY3" fmla="*/ 735130 h 733425"/>
              <a:gd name="connsiteX4" fmla="*/ 17078 w 142875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733425">
                <a:moveTo>
                  <a:pt x="17078" y="14188"/>
                </a:moveTo>
                <a:lnTo>
                  <a:pt x="151276" y="14188"/>
                </a:lnTo>
                <a:lnTo>
                  <a:pt x="151276" y="735130"/>
                </a:lnTo>
                <a:lnTo>
                  <a:pt x="17078" y="735130"/>
                </a:lnTo>
                <a:lnTo>
                  <a:pt x="17078" y="141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7753350" y="4600575"/>
            <a:ext cx="666750" cy="733425"/>
          </a:xfrm>
          <a:custGeom>
            <a:avLst/>
            <a:gdLst>
              <a:gd name="connsiteX0" fmla="*/ 13978 w 666750"/>
              <a:gd name="connsiteY0" fmla="*/ 14188 h 733425"/>
              <a:gd name="connsiteX1" fmla="*/ 669182 w 666750"/>
              <a:gd name="connsiteY1" fmla="*/ 14188 h 733425"/>
              <a:gd name="connsiteX2" fmla="*/ 669182 w 666750"/>
              <a:gd name="connsiteY2" fmla="*/ 735130 h 733425"/>
              <a:gd name="connsiteX3" fmla="*/ 13978 w 666750"/>
              <a:gd name="connsiteY3" fmla="*/ 735130 h 733425"/>
              <a:gd name="connsiteX4" fmla="*/ 13978 w 666750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733425">
                <a:moveTo>
                  <a:pt x="13978" y="14188"/>
                </a:moveTo>
                <a:lnTo>
                  <a:pt x="669182" y="14188"/>
                </a:lnTo>
                <a:lnTo>
                  <a:pt x="669182" y="735130"/>
                </a:lnTo>
                <a:lnTo>
                  <a:pt x="13978" y="735130"/>
                </a:lnTo>
                <a:lnTo>
                  <a:pt x="13978" y="14188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> 
				</p:cNvPr>
          <p:cNvSpPr/>
          <p:nvPr/>
        </p:nvSpPr>
        <p:spPr>
          <a:xfrm>
            <a:off x="8401050" y="4600575"/>
            <a:ext cx="304800" cy="733425"/>
          </a:xfrm>
          <a:custGeom>
            <a:avLst/>
            <a:gdLst>
              <a:gd name="connsiteX0" fmla="*/ 17535 w 304800"/>
              <a:gd name="connsiteY0" fmla="*/ 14188 h 733425"/>
              <a:gd name="connsiteX1" fmla="*/ 305663 w 304800"/>
              <a:gd name="connsiteY1" fmla="*/ 14188 h 733425"/>
              <a:gd name="connsiteX2" fmla="*/ 305663 w 304800"/>
              <a:gd name="connsiteY2" fmla="*/ 735130 h 733425"/>
              <a:gd name="connsiteX3" fmla="*/ 17535 w 304800"/>
              <a:gd name="connsiteY3" fmla="*/ 735130 h 733425"/>
              <a:gd name="connsiteX4" fmla="*/ 17535 w 304800"/>
              <a:gd name="connsiteY4" fmla="*/ 14188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733425">
                <a:moveTo>
                  <a:pt x="17535" y="14188"/>
                </a:moveTo>
                <a:lnTo>
                  <a:pt x="305663" y="14188"/>
                </a:lnTo>
                <a:lnTo>
                  <a:pt x="305663" y="735130"/>
                </a:lnTo>
                <a:lnTo>
                  <a:pt x="17535" y="735130"/>
                </a:lnTo>
                <a:lnTo>
                  <a:pt x="17535" y="141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> 
				</p:cNvPr>
          <p:cNvSpPr/>
          <p:nvPr/>
        </p:nvSpPr>
        <p:spPr>
          <a:xfrm>
            <a:off x="66675" y="5314950"/>
            <a:ext cx="4171950" cy="104775"/>
          </a:xfrm>
          <a:custGeom>
            <a:avLst/>
            <a:gdLst>
              <a:gd name="connsiteX0" fmla="*/ 11886 w 4171950"/>
              <a:gd name="connsiteY0" fmla="*/ 16816 h 104775"/>
              <a:gd name="connsiteX1" fmla="*/ 4179924 w 4171950"/>
              <a:gd name="connsiteY1" fmla="*/ 16816 h 104775"/>
              <a:gd name="connsiteX2" fmla="*/ 4179924 w 4171950"/>
              <a:gd name="connsiteY2" fmla="*/ 111361 h 104775"/>
              <a:gd name="connsiteX3" fmla="*/ 11886 w 4171950"/>
              <a:gd name="connsiteY3" fmla="*/ 111361 h 104775"/>
              <a:gd name="connsiteX4" fmla="*/ 11886 w 4171950"/>
              <a:gd name="connsiteY4" fmla="*/ 16816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1950" h="104775">
                <a:moveTo>
                  <a:pt x="11886" y="16816"/>
                </a:moveTo>
                <a:lnTo>
                  <a:pt x="4179924" y="16816"/>
                </a:lnTo>
                <a:lnTo>
                  <a:pt x="4179924" y="111361"/>
                </a:lnTo>
                <a:lnTo>
                  <a:pt x="11886" y="111361"/>
                </a:lnTo>
                <a:lnTo>
                  <a:pt x="11886" y="168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> 
				</p:cNvPr>
          <p:cNvSpPr/>
          <p:nvPr/>
        </p:nvSpPr>
        <p:spPr>
          <a:xfrm>
            <a:off x="4876800" y="5314950"/>
            <a:ext cx="666750" cy="104775"/>
          </a:xfrm>
          <a:custGeom>
            <a:avLst/>
            <a:gdLst>
              <a:gd name="connsiteX0" fmla="*/ 17109 w 666750"/>
              <a:gd name="connsiteY0" fmla="*/ 16816 h 104775"/>
              <a:gd name="connsiteX1" fmla="*/ 672311 w 666750"/>
              <a:gd name="connsiteY1" fmla="*/ 16816 h 104775"/>
              <a:gd name="connsiteX2" fmla="*/ 672311 w 666750"/>
              <a:gd name="connsiteY2" fmla="*/ 111361 h 104775"/>
              <a:gd name="connsiteX3" fmla="*/ 17109 w 666750"/>
              <a:gd name="connsiteY3" fmla="*/ 111361 h 104775"/>
              <a:gd name="connsiteX4" fmla="*/ 17109 w 666750"/>
              <a:gd name="connsiteY4" fmla="*/ 16816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04775">
                <a:moveTo>
                  <a:pt x="17109" y="16816"/>
                </a:moveTo>
                <a:lnTo>
                  <a:pt x="672311" y="16816"/>
                </a:lnTo>
                <a:lnTo>
                  <a:pt x="672311" y="111361"/>
                </a:lnTo>
                <a:lnTo>
                  <a:pt x="17109" y="111361"/>
                </a:lnTo>
                <a:lnTo>
                  <a:pt x="17109" y="168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> 
				</p:cNvPr>
          <p:cNvSpPr/>
          <p:nvPr/>
        </p:nvSpPr>
        <p:spPr>
          <a:xfrm>
            <a:off x="6181725" y="5314950"/>
            <a:ext cx="2524125" cy="104775"/>
          </a:xfrm>
          <a:custGeom>
            <a:avLst/>
            <a:gdLst>
              <a:gd name="connsiteX0" fmla="*/ 14691 w 2524125"/>
              <a:gd name="connsiteY0" fmla="*/ 16816 h 104775"/>
              <a:gd name="connsiteX1" fmla="*/ 2524983 w 2524125"/>
              <a:gd name="connsiteY1" fmla="*/ 16816 h 104775"/>
              <a:gd name="connsiteX2" fmla="*/ 2524983 w 2524125"/>
              <a:gd name="connsiteY2" fmla="*/ 111361 h 104775"/>
              <a:gd name="connsiteX3" fmla="*/ 14691 w 2524125"/>
              <a:gd name="connsiteY3" fmla="*/ 111361 h 104775"/>
              <a:gd name="connsiteX4" fmla="*/ 14691 w 2524125"/>
              <a:gd name="connsiteY4" fmla="*/ 16816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4125" h="104775">
                <a:moveTo>
                  <a:pt x="14691" y="16816"/>
                </a:moveTo>
                <a:lnTo>
                  <a:pt x="2524983" y="16816"/>
                </a:lnTo>
                <a:lnTo>
                  <a:pt x="2524983" y="111361"/>
                </a:lnTo>
                <a:lnTo>
                  <a:pt x="14691" y="111361"/>
                </a:lnTo>
                <a:lnTo>
                  <a:pt x="14691" y="168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> 
				</p:cNvPr>
          <p:cNvSpPr/>
          <p:nvPr/>
        </p:nvSpPr>
        <p:spPr>
          <a:xfrm>
            <a:off x="66675" y="5410200"/>
            <a:ext cx="514350" cy="171450"/>
          </a:xfrm>
          <a:custGeom>
            <a:avLst/>
            <a:gdLst>
              <a:gd name="connsiteX0" fmla="*/ 11885 w 514350"/>
              <a:gd name="connsiteY0" fmla="*/ 12172 h 171450"/>
              <a:gd name="connsiteX1" fmla="*/ 517102 w 514350"/>
              <a:gd name="connsiteY1" fmla="*/ 12172 h 171450"/>
              <a:gd name="connsiteX2" fmla="*/ 517102 w 514350"/>
              <a:gd name="connsiteY2" fmla="*/ 177634 h 171450"/>
              <a:gd name="connsiteX3" fmla="*/ 11885 w 514350"/>
              <a:gd name="connsiteY3" fmla="*/ 177634 h 171450"/>
              <a:gd name="connsiteX4" fmla="*/ 11885 w 514350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71450">
                <a:moveTo>
                  <a:pt x="11885" y="12172"/>
                </a:moveTo>
                <a:lnTo>
                  <a:pt x="517102" y="12172"/>
                </a:lnTo>
                <a:lnTo>
                  <a:pt x="517102" y="177634"/>
                </a:lnTo>
                <a:lnTo>
                  <a:pt x="11885" y="177634"/>
                </a:lnTo>
                <a:lnTo>
                  <a:pt x="11885" y="121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> 
				</p:cNvPr>
          <p:cNvSpPr/>
          <p:nvPr/>
        </p:nvSpPr>
        <p:spPr>
          <a:xfrm>
            <a:off x="561975" y="5410200"/>
            <a:ext cx="1076325" cy="171450"/>
          </a:xfrm>
          <a:custGeom>
            <a:avLst/>
            <a:gdLst>
              <a:gd name="connsiteX0" fmla="*/ 17851 w 1076325"/>
              <a:gd name="connsiteY0" fmla="*/ 12172 h 171450"/>
              <a:gd name="connsiteX1" fmla="*/ 1079596 w 1076325"/>
              <a:gd name="connsiteY1" fmla="*/ 12172 h 171450"/>
              <a:gd name="connsiteX2" fmla="*/ 1079596 w 1076325"/>
              <a:gd name="connsiteY2" fmla="*/ 177634 h 171450"/>
              <a:gd name="connsiteX3" fmla="*/ 17851 w 1076325"/>
              <a:gd name="connsiteY3" fmla="*/ 177634 h 171450"/>
              <a:gd name="connsiteX4" fmla="*/ 17851 w 1076325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71450">
                <a:moveTo>
                  <a:pt x="17851" y="12172"/>
                </a:moveTo>
                <a:lnTo>
                  <a:pt x="1079596" y="12172"/>
                </a:lnTo>
                <a:lnTo>
                  <a:pt x="1079596" y="177634"/>
                </a:lnTo>
                <a:lnTo>
                  <a:pt x="17851" y="177634"/>
                </a:lnTo>
                <a:lnTo>
                  <a:pt x="17851" y="12172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> 
				</p:cNvPr>
          <p:cNvSpPr/>
          <p:nvPr/>
        </p:nvSpPr>
        <p:spPr>
          <a:xfrm>
            <a:off x="1619250" y="5410200"/>
            <a:ext cx="2619375" cy="171450"/>
          </a:xfrm>
          <a:custGeom>
            <a:avLst/>
            <a:gdLst>
              <a:gd name="connsiteX0" fmla="*/ 18378 w 2619375"/>
              <a:gd name="connsiteY0" fmla="*/ 12172 h 171450"/>
              <a:gd name="connsiteX1" fmla="*/ 2627349 w 2619375"/>
              <a:gd name="connsiteY1" fmla="*/ 12172 h 171450"/>
              <a:gd name="connsiteX2" fmla="*/ 2627349 w 2619375"/>
              <a:gd name="connsiteY2" fmla="*/ 177634 h 171450"/>
              <a:gd name="connsiteX3" fmla="*/ 18378 w 2619375"/>
              <a:gd name="connsiteY3" fmla="*/ 177634 h 171450"/>
              <a:gd name="connsiteX4" fmla="*/ 18378 w 2619375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75" h="171450">
                <a:moveTo>
                  <a:pt x="18378" y="12172"/>
                </a:moveTo>
                <a:lnTo>
                  <a:pt x="2627349" y="12172"/>
                </a:lnTo>
                <a:lnTo>
                  <a:pt x="2627349" y="177634"/>
                </a:lnTo>
                <a:lnTo>
                  <a:pt x="18378" y="177634"/>
                </a:lnTo>
                <a:lnTo>
                  <a:pt x="18378" y="121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4876800" y="5410200"/>
            <a:ext cx="666750" cy="171450"/>
          </a:xfrm>
          <a:custGeom>
            <a:avLst/>
            <a:gdLst>
              <a:gd name="connsiteX0" fmla="*/ 17109 w 666750"/>
              <a:gd name="connsiteY0" fmla="*/ 12172 h 171450"/>
              <a:gd name="connsiteX1" fmla="*/ 672311 w 666750"/>
              <a:gd name="connsiteY1" fmla="*/ 12172 h 171450"/>
              <a:gd name="connsiteX2" fmla="*/ 672311 w 666750"/>
              <a:gd name="connsiteY2" fmla="*/ 177634 h 171450"/>
              <a:gd name="connsiteX3" fmla="*/ 17109 w 666750"/>
              <a:gd name="connsiteY3" fmla="*/ 177634 h 171450"/>
              <a:gd name="connsiteX4" fmla="*/ 17109 w 666750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71450">
                <a:moveTo>
                  <a:pt x="17109" y="12172"/>
                </a:moveTo>
                <a:lnTo>
                  <a:pt x="672311" y="12172"/>
                </a:lnTo>
                <a:lnTo>
                  <a:pt x="672311" y="177634"/>
                </a:lnTo>
                <a:lnTo>
                  <a:pt x="17109" y="177634"/>
                </a:lnTo>
                <a:lnTo>
                  <a:pt x="17109" y="121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6181725" y="5410200"/>
            <a:ext cx="666750" cy="171450"/>
          </a:xfrm>
          <a:custGeom>
            <a:avLst/>
            <a:gdLst>
              <a:gd name="connsiteX0" fmla="*/ 14691 w 666750"/>
              <a:gd name="connsiteY0" fmla="*/ 12172 h 171450"/>
              <a:gd name="connsiteX1" fmla="*/ 669894 w 666750"/>
              <a:gd name="connsiteY1" fmla="*/ 12172 h 171450"/>
              <a:gd name="connsiteX2" fmla="*/ 669894 w 666750"/>
              <a:gd name="connsiteY2" fmla="*/ 177634 h 171450"/>
              <a:gd name="connsiteX3" fmla="*/ 14691 w 666750"/>
              <a:gd name="connsiteY3" fmla="*/ 177634 h 171450"/>
              <a:gd name="connsiteX4" fmla="*/ 14691 w 666750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71450">
                <a:moveTo>
                  <a:pt x="14691" y="12172"/>
                </a:moveTo>
                <a:lnTo>
                  <a:pt x="669894" y="12172"/>
                </a:lnTo>
                <a:lnTo>
                  <a:pt x="669894" y="177634"/>
                </a:lnTo>
                <a:lnTo>
                  <a:pt x="14691" y="177634"/>
                </a:lnTo>
                <a:lnTo>
                  <a:pt x="14691" y="1217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6829425" y="5410200"/>
            <a:ext cx="152400" cy="171450"/>
          </a:xfrm>
          <a:custGeom>
            <a:avLst/>
            <a:gdLst>
              <a:gd name="connsiteX0" fmla="*/ 18252 w 152400"/>
              <a:gd name="connsiteY0" fmla="*/ 12172 h 171450"/>
              <a:gd name="connsiteX1" fmla="*/ 160344 w 152400"/>
              <a:gd name="connsiteY1" fmla="*/ 12172 h 171450"/>
              <a:gd name="connsiteX2" fmla="*/ 160344 w 152400"/>
              <a:gd name="connsiteY2" fmla="*/ 177634 h 171450"/>
              <a:gd name="connsiteX3" fmla="*/ 18252 w 152400"/>
              <a:gd name="connsiteY3" fmla="*/ 177634 h 171450"/>
              <a:gd name="connsiteX4" fmla="*/ 18252 w 152400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71450">
                <a:moveTo>
                  <a:pt x="18252" y="12172"/>
                </a:moveTo>
                <a:lnTo>
                  <a:pt x="160344" y="12172"/>
                </a:lnTo>
                <a:lnTo>
                  <a:pt x="160344" y="177634"/>
                </a:lnTo>
                <a:lnTo>
                  <a:pt x="18252" y="177634"/>
                </a:lnTo>
                <a:lnTo>
                  <a:pt x="18252" y="121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6972300" y="5410200"/>
            <a:ext cx="666750" cy="171450"/>
          </a:xfrm>
          <a:custGeom>
            <a:avLst/>
            <a:gdLst>
              <a:gd name="connsiteX0" fmla="*/ 13522 w 666750"/>
              <a:gd name="connsiteY0" fmla="*/ 12172 h 171450"/>
              <a:gd name="connsiteX1" fmla="*/ 668725 w 666750"/>
              <a:gd name="connsiteY1" fmla="*/ 12172 h 171450"/>
              <a:gd name="connsiteX2" fmla="*/ 668725 w 666750"/>
              <a:gd name="connsiteY2" fmla="*/ 177634 h 171450"/>
              <a:gd name="connsiteX3" fmla="*/ 13522 w 666750"/>
              <a:gd name="connsiteY3" fmla="*/ 177634 h 171450"/>
              <a:gd name="connsiteX4" fmla="*/ 13522 w 666750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71450">
                <a:moveTo>
                  <a:pt x="13522" y="12172"/>
                </a:moveTo>
                <a:lnTo>
                  <a:pt x="668725" y="12172"/>
                </a:lnTo>
                <a:lnTo>
                  <a:pt x="668725" y="177634"/>
                </a:lnTo>
                <a:lnTo>
                  <a:pt x="13522" y="177634"/>
                </a:lnTo>
                <a:lnTo>
                  <a:pt x="13522" y="1217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7620000" y="5410200"/>
            <a:ext cx="142875" cy="171450"/>
          </a:xfrm>
          <a:custGeom>
            <a:avLst/>
            <a:gdLst>
              <a:gd name="connsiteX0" fmla="*/ 17078 w 142875"/>
              <a:gd name="connsiteY0" fmla="*/ 12172 h 171450"/>
              <a:gd name="connsiteX1" fmla="*/ 151276 w 142875"/>
              <a:gd name="connsiteY1" fmla="*/ 12172 h 171450"/>
              <a:gd name="connsiteX2" fmla="*/ 151276 w 142875"/>
              <a:gd name="connsiteY2" fmla="*/ 177634 h 171450"/>
              <a:gd name="connsiteX3" fmla="*/ 17078 w 142875"/>
              <a:gd name="connsiteY3" fmla="*/ 177634 h 171450"/>
              <a:gd name="connsiteX4" fmla="*/ 17078 w 142875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171450">
                <a:moveTo>
                  <a:pt x="17078" y="12172"/>
                </a:moveTo>
                <a:lnTo>
                  <a:pt x="151276" y="12172"/>
                </a:lnTo>
                <a:lnTo>
                  <a:pt x="151276" y="177634"/>
                </a:lnTo>
                <a:lnTo>
                  <a:pt x="17078" y="177634"/>
                </a:lnTo>
                <a:lnTo>
                  <a:pt x="17078" y="121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7753350" y="5410200"/>
            <a:ext cx="666750" cy="171450"/>
          </a:xfrm>
          <a:custGeom>
            <a:avLst/>
            <a:gdLst>
              <a:gd name="connsiteX0" fmla="*/ 13978 w 666750"/>
              <a:gd name="connsiteY0" fmla="*/ 12172 h 171450"/>
              <a:gd name="connsiteX1" fmla="*/ 669182 w 666750"/>
              <a:gd name="connsiteY1" fmla="*/ 12172 h 171450"/>
              <a:gd name="connsiteX2" fmla="*/ 669182 w 666750"/>
              <a:gd name="connsiteY2" fmla="*/ 177634 h 171450"/>
              <a:gd name="connsiteX3" fmla="*/ 13978 w 666750"/>
              <a:gd name="connsiteY3" fmla="*/ 177634 h 171450"/>
              <a:gd name="connsiteX4" fmla="*/ 13978 w 666750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71450">
                <a:moveTo>
                  <a:pt x="13978" y="12172"/>
                </a:moveTo>
                <a:lnTo>
                  <a:pt x="669182" y="12172"/>
                </a:lnTo>
                <a:lnTo>
                  <a:pt x="669182" y="177634"/>
                </a:lnTo>
                <a:lnTo>
                  <a:pt x="13978" y="177634"/>
                </a:lnTo>
                <a:lnTo>
                  <a:pt x="13978" y="1217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8401050" y="5410200"/>
            <a:ext cx="304800" cy="171450"/>
          </a:xfrm>
          <a:custGeom>
            <a:avLst/>
            <a:gdLst>
              <a:gd name="connsiteX0" fmla="*/ 17535 w 304800"/>
              <a:gd name="connsiteY0" fmla="*/ 12172 h 171450"/>
              <a:gd name="connsiteX1" fmla="*/ 305663 w 304800"/>
              <a:gd name="connsiteY1" fmla="*/ 12172 h 171450"/>
              <a:gd name="connsiteX2" fmla="*/ 305663 w 304800"/>
              <a:gd name="connsiteY2" fmla="*/ 177634 h 171450"/>
              <a:gd name="connsiteX3" fmla="*/ 17535 w 304800"/>
              <a:gd name="connsiteY3" fmla="*/ 177634 h 171450"/>
              <a:gd name="connsiteX4" fmla="*/ 17535 w 304800"/>
              <a:gd name="connsiteY4" fmla="*/ 121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171450">
                <a:moveTo>
                  <a:pt x="17535" y="12172"/>
                </a:moveTo>
                <a:lnTo>
                  <a:pt x="305663" y="12172"/>
                </a:lnTo>
                <a:lnTo>
                  <a:pt x="305663" y="177634"/>
                </a:lnTo>
                <a:lnTo>
                  <a:pt x="17535" y="177634"/>
                </a:lnTo>
                <a:lnTo>
                  <a:pt x="17535" y="121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66675" y="5572125"/>
            <a:ext cx="8639175" cy="85725"/>
          </a:xfrm>
          <a:custGeom>
            <a:avLst/>
            <a:gdLst>
              <a:gd name="connsiteX0" fmla="*/ 11885 w 8639175"/>
              <a:gd name="connsiteY0" fmla="*/ 11773 h 85725"/>
              <a:gd name="connsiteX1" fmla="*/ 8640039 w 8639175"/>
              <a:gd name="connsiteY1" fmla="*/ 11773 h 85725"/>
              <a:gd name="connsiteX2" fmla="*/ 8640039 w 8639175"/>
              <a:gd name="connsiteY2" fmla="*/ 86629 h 85725"/>
              <a:gd name="connsiteX3" fmla="*/ 11885 w 8639175"/>
              <a:gd name="connsiteY3" fmla="*/ 86629 h 85725"/>
              <a:gd name="connsiteX4" fmla="*/ 11885 w 8639175"/>
              <a:gd name="connsiteY4" fmla="*/ 117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75" h="85725">
                <a:moveTo>
                  <a:pt x="11885" y="11773"/>
                </a:moveTo>
                <a:lnTo>
                  <a:pt x="8640039" y="11773"/>
                </a:lnTo>
                <a:lnTo>
                  <a:pt x="8640039" y="86629"/>
                </a:lnTo>
                <a:lnTo>
                  <a:pt x="11885" y="86629"/>
                </a:lnTo>
                <a:lnTo>
                  <a:pt x="11885" y="117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1619250" y="3743325"/>
            <a:ext cx="5238750" cy="28575"/>
          </a:xfrm>
          <a:custGeom>
            <a:avLst/>
            <a:gdLst>
              <a:gd name="connsiteX0" fmla="*/ 22324 w 5238750"/>
              <a:gd name="connsiteY0" fmla="*/ 28368 h 28575"/>
              <a:gd name="connsiteX1" fmla="*/ 5232372 w 5238750"/>
              <a:gd name="connsiteY1" fmla="*/ 2836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750" h="28575">
                <a:moveTo>
                  <a:pt x="22324" y="28368"/>
                </a:moveTo>
                <a:lnTo>
                  <a:pt x="5232372" y="28368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1628775" y="3752850"/>
            <a:ext cx="5219700" cy="19050"/>
          </a:xfrm>
          <a:custGeom>
            <a:avLst/>
            <a:gdLst>
              <a:gd name="connsiteX0" fmla="*/ 12800 w 5219700"/>
              <a:gd name="connsiteY0" fmla="*/ 22784 h 19050"/>
              <a:gd name="connsiteX1" fmla="*/ 5222849 w 5219700"/>
              <a:gd name="connsiteY1" fmla="*/ 227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19700" h="19050">
                <a:moveTo>
                  <a:pt x="12800" y="22784"/>
                </a:moveTo>
                <a:lnTo>
                  <a:pt x="5222849" y="22784"/>
                </a:lnTo>
              </a:path>
            </a:pathLst>
          </a:custGeom>
          <a:ln w="5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6962775" y="3743325"/>
            <a:ext cx="1752600" cy="28575"/>
          </a:xfrm>
          <a:custGeom>
            <a:avLst/>
            <a:gdLst>
              <a:gd name="connsiteX0" fmla="*/ 23046 w 1752600"/>
              <a:gd name="connsiteY0" fmla="*/ 28368 h 28575"/>
              <a:gd name="connsiteX1" fmla="*/ 1743941 w 1752600"/>
              <a:gd name="connsiteY1" fmla="*/ 2836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28575">
                <a:moveTo>
                  <a:pt x="23046" y="28368"/>
                </a:moveTo>
                <a:lnTo>
                  <a:pt x="1743941" y="28368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6972300" y="3752850"/>
            <a:ext cx="1733550" cy="19050"/>
          </a:xfrm>
          <a:custGeom>
            <a:avLst/>
            <a:gdLst>
              <a:gd name="connsiteX0" fmla="*/ 13522 w 1733550"/>
              <a:gd name="connsiteY0" fmla="*/ 22784 h 19050"/>
              <a:gd name="connsiteX1" fmla="*/ 1734413 w 1733550"/>
              <a:gd name="connsiteY1" fmla="*/ 227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19050">
                <a:moveTo>
                  <a:pt x="13522" y="22784"/>
                </a:moveTo>
                <a:lnTo>
                  <a:pt x="1734413" y="22784"/>
                </a:lnTo>
              </a:path>
            </a:pathLst>
          </a:custGeom>
          <a:ln w="5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1609725" y="3743325"/>
            <a:ext cx="28575" cy="238125"/>
          </a:xfrm>
          <a:custGeom>
            <a:avLst/>
            <a:gdLst>
              <a:gd name="connsiteX0" fmla="*/ 27902 w 28575"/>
              <a:gd name="connsiteY0" fmla="*/ 28368 h 238125"/>
              <a:gd name="connsiteX1" fmla="*/ 27902 w 28575"/>
              <a:gd name="connsiteY1" fmla="*/ 233226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38125">
                <a:moveTo>
                  <a:pt x="27902" y="28368"/>
                </a:moveTo>
                <a:lnTo>
                  <a:pt x="27902" y="233226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1619250" y="3752850"/>
            <a:ext cx="19050" cy="219075"/>
          </a:xfrm>
          <a:custGeom>
            <a:avLst/>
            <a:gdLst>
              <a:gd name="connsiteX0" fmla="*/ 22325 w 19050"/>
              <a:gd name="connsiteY0" fmla="*/ 18844 h 219075"/>
              <a:gd name="connsiteX1" fmla="*/ 22325 w 19050"/>
              <a:gd name="connsiteY1" fmla="*/ 22370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2325" y="18844"/>
                </a:moveTo>
                <a:lnTo>
                  <a:pt x="22325" y="223703"/>
                </a:lnTo>
              </a:path>
            </a:pathLst>
          </a:custGeom>
          <a:ln w="52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2266950" y="3752850"/>
            <a:ext cx="28575" cy="228600"/>
          </a:xfrm>
          <a:custGeom>
            <a:avLst/>
            <a:gdLst>
              <a:gd name="connsiteX0" fmla="*/ 21933 w 28575"/>
              <a:gd name="connsiteY0" fmla="*/ 22783 h 228600"/>
              <a:gd name="connsiteX1" fmla="*/ 21933 w 28575"/>
              <a:gd name="connsiteY1" fmla="*/ 22370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1933" y="22783"/>
                </a:moveTo>
                <a:lnTo>
                  <a:pt x="21933" y="22370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2276475" y="3762375"/>
            <a:ext cx="9525" cy="209550"/>
          </a:xfrm>
          <a:custGeom>
            <a:avLst/>
            <a:gdLst>
              <a:gd name="connsiteX0" fmla="*/ 16356 w 9525"/>
              <a:gd name="connsiteY0" fmla="*/ 13259 h 209550"/>
              <a:gd name="connsiteX1" fmla="*/ 16356 w 9525"/>
              <a:gd name="connsiteY1" fmla="*/ 21417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6356" y="13259"/>
                </a:moveTo>
                <a:lnTo>
                  <a:pt x="16356" y="214178"/>
                </a:lnTo>
              </a:path>
            </a:pathLst>
          </a:custGeom>
          <a:ln w="526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2914650" y="3752850"/>
            <a:ext cx="28575" cy="228600"/>
          </a:xfrm>
          <a:custGeom>
            <a:avLst/>
            <a:gdLst>
              <a:gd name="connsiteX0" fmla="*/ 25489 w 28575"/>
              <a:gd name="connsiteY0" fmla="*/ 22783 h 228600"/>
              <a:gd name="connsiteX1" fmla="*/ 25489 w 28575"/>
              <a:gd name="connsiteY1" fmla="*/ 22370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5489" y="22783"/>
                </a:moveTo>
                <a:lnTo>
                  <a:pt x="25489" y="22370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2924175" y="3762375"/>
            <a:ext cx="19050" cy="209550"/>
          </a:xfrm>
          <a:custGeom>
            <a:avLst/>
            <a:gdLst>
              <a:gd name="connsiteX0" fmla="*/ 19912 w 19050"/>
              <a:gd name="connsiteY0" fmla="*/ 13259 h 209550"/>
              <a:gd name="connsiteX1" fmla="*/ 19912 w 19050"/>
              <a:gd name="connsiteY1" fmla="*/ 21417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19912" y="13259"/>
                </a:moveTo>
                <a:lnTo>
                  <a:pt x="19912" y="214178"/>
                </a:lnTo>
              </a:path>
            </a:pathLst>
          </a:custGeom>
          <a:ln w="52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1619250" y="3952875"/>
            <a:ext cx="1981200" cy="28575"/>
          </a:xfrm>
          <a:custGeom>
            <a:avLst/>
            <a:gdLst>
              <a:gd name="connsiteX0" fmla="*/ 22324 w 1981200"/>
              <a:gd name="connsiteY0" fmla="*/ 19736 h 28575"/>
              <a:gd name="connsiteX1" fmla="*/ 1976092 w 1981200"/>
              <a:gd name="connsiteY1" fmla="*/ 1973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1200" h="28575">
                <a:moveTo>
                  <a:pt x="22324" y="19736"/>
                </a:moveTo>
                <a:lnTo>
                  <a:pt x="1976092" y="19736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1628775" y="3962400"/>
            <a:ext cx="1962150" cy="9525"/>
          </a:xfrm>
          <a:custGeom>
            <a:avLst/>
            <a:gdLst>
              <a:gd name="connsiteX0" fmla="*/ 12800 w 1962150"/>
              <a:gd name="connsiteY0" fmla="*/ 14153 h 9525"/>
              <a:gd name="connsiteX1" fmla="*/ 1966568 w 1962150"/>
              <a:gd name="connsiteY1" fmla="*/ 141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2150" h="9525">
                <a:moveTo>
                  <a:pt x="12800" y="14153"/>
                </a:moveTo>
                <a:lnTo>
                  <a:pt x="1966568" y="14153"/>
                </a:lnTo>
              </a:path>
            </a:pathLst>
          </a:custGeom>
          <a:ln w="52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3571875" y="3752850"/>
            <a:ext cx="28575" cy="228600"/>
          </a:xfrm>
          <a:custGeom>
            <a:avLst/>
            <a:gdLst>
              <a:gd name="connsiteX0" fmla="*/ 19520 w 28575"/>
              <a:gd name="connsiteY0" fmla="*/ 22783 h 228600"/>
              <a:gd name="connsiteX1" fmla="*/ 19520 w 28575"/>
              <a:gd name="connsiteY1" fmla="*/ 22370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19520" y="22783"/>
                </a:moveTo>
                <a:lnTo>
                  <a:pt x="19520" y="22370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3581400" y="3762375"/>
            <a:ext cx="9525" cy="209550"/>
          </a:xfrm>
          <a:custGeom>
            <a:avLst/>
            <a:gdLst>
              <a:gd name="connsiteX0" fmla="*/ 13943 w 9525"/>
              <a:gd name="connsiteY0" fmla="*/ 13259 h 209550"/>
              <a:gd name="connsiteX1" fmla="*/ 13943 w 9525"/>
              <a:gd name="connsiteY1" fmla="*/ 21417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3943" y="13259"/>
                </a:moveTo>
                <a:lnTo>
                  <a:pt x="13943" y="214178"/>
                </a:lnTo>
              </a:path>
            </a:pathLst>
          </a:custGeom>
          <a:ln w="52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4219575" y="3752850"/>
            <a:ext cx="28575" cy="228600"/>
          </a:xfrm>
          <a:custGeom>
            <a:avLst/>
            <a:gdLst>
              <a:gd name="connsiteX0" fmla="*/ 23076 w 28575"/>
              <a:gd name="connsiteY0" fmla="*/ 22783 h 228600"/>
              <a:gd name="connsiteX1" fmla="*/ 23076 w 28575"/>
              <a:gd name="connsiteY1" fmla="*/ 22370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3076" y="22783"/>
                </a:moveTo>
                <a:lnTo>
                  <a:pt x="23076" y="22370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4229100" y="3762375"/>
            <a:ext cx="9525" cy="209550"/>
          </a:xfrm>
          <a:custGeom>
            <a:avLst/>
            <a:gdLst>
              <a:gd name="connsiteX0" fmla="*/ 17499 w 9525"/>
              <a:gd name="connsiteY0" fmla="*/ 13259 h 209550"/>
              <a:gd name="connsiteX1" fmla="*/ 17499 w 9525"/>
              <a:gd name="connsiteY1" fmla="*/ 21417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7499" y="13259"/>
                </a:moveTo>
                <a:lnTo>
                  <a:pt x="17499" y="214178"/>
                </a:lnTo>
              </a:path>
            </a:pathLst>
          </a:custGeom>
          <a:ln w="526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4867275" y="3752850"/>
            <a:ext cx="28575" cy="228600"/>
          </a:xfrm>
          <a:custGeom>
            <a:avLst/>
            <a:gdLst>
              <a:gd name="connsiteX0" fmla="*/ 26632 w 28575"/>
              <a:gd name="connsiteY0" fmla="*/ 22783 h 228600"/>
              <a:gd name="connsiteX1" fmla="*/ 26632 w 28575"/>
              <a:gd name="connsiteY1" fmla="*/ 22370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6632" y="22783"/>
                </a:moveTo>
                <a:lnTo>
                  <a:pt x="26632" y="22370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4876800" y="3762375"/>
            <a:ext cx="19050" cy="209550"/>
          </a:xfrm>
          <a:custGeom>
            <a:avLst/>
            <a:gdLst>
              <a:gd name="connsiteX0" fmla="*/ 21056 w 19050"/>
              <a:gd name="connsiteY0" fmla="*/ 13259 h 209550"/>
              <a:gd name="connsiteX1" fmla="*/ 21056 w 19050"/>
              <a:gd name="connsiteY1" fmla="*/ 21417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1056" y="13259"/>
                </a:moveTo>
                <a:lnTo>
                  <a:pt x="21056" y="214178"/>
                </a:lnTo>
              </a:path>
            </a:pathLst>
          </a:custGeom>
          <a:ln w="52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5524500" y="3752850"/>
            <a:ext cx="28575" cy="228600"/>
          </a:xfrm>
          <a:custGeom>
            <a:avLst/>
            <a:gdLst>
              <a:gd name="connsiteX0" fmla="*/ 20663 w 28575"/>
              <a:gd name="connsiteY0" fmla="*/ 22783 h 228600"/>
              <a:gd name="connsiteX1" fmla="*/ 20663 w 28575"/>
              <a:gd name="connsiteY1" fmla="*/ 22370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0663" y="22783"/>
                </a:moveTo>
                <a:lnTo>
                  <a:pt x="20663" y="22370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5534025" y="3762375"/>
            <a:ext cx="9525" cy="209550"/>
          </a:xfrm>
          <a:custGeom>
            <a:avLst/>
            <a:gdLst>
              <a:gd name="connsiteX0" fmla="*/ 15086 w 9525"/>
              <a:gd name="connsiteY0" fmla="*/ 13259 h 209550"/>
              <a:gd name="connsiteX1" fmla="*/ 15086 w 9525"/>
              <a:gd name="connsiteY1" fmla="*/ 21417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5086" y="13259"/>
                </a:moveTo>
                <a:lnTo>
                  <a:pt x="15086" y="214178"/>
                </a:lnTo>
              </a:path>
            </a:pathLst>
          </a:custGeom>
          <a:ln w="52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6172200" y="3752850"/>
            <a:ext cx="28575" cy="228600"/>
          </a:xfrm>
          <a:custGeom>
            <a:avLst/>
            <a:gdLst>
              <a:gd name="connsiteX0" fmla="*/ 24219 w 28575"/>
              <a:gd name="connsiteY0" fmla="*/ 22783 h 228600"/>
              <a:gd name="connsiteX1" fmla="*/ 24219 w 28575"/>
              <a:gd name="connsiteY1" fmla="*/ 22370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4219" y="22783"/>
                </a:moveTo>
                <a:lnTo>
                  <a:pt x="24219" y="22370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6181725" y="3762375"/>
            <a:ext cx="9525" cy="209550"/>
          </a:xfrm>
          <a:custGeom>
            <a:avLst/>
            <a:gdLst>
              <a:gd name="connsiteX0" fmla="*/ 18639 w 9525"/>
              <a:gd name="connsiteY0" fmla="*/ 13259 h 209550"/>
              <a:gd name="connsiteX1" fmla="*/ 18639 w 9525"/>
              <a:gd name="connsiteY1" fmla="*/ 21417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639" y="13259"/>
                </a:moveTo>
                <a:lnTo>
                  <a:pt x="18639" y="214178"/>
                </a:lnTo>
              </a:path>
            </a:pathLst>
          </a:custGeom>
          <a:ln w="52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4219575" y="3952875"/>
            <a:ext cx="2638425" cy="28575"/>
          </a:xfrm>
          <a:custGeom>
            <a:avLst/>
            <a:gdLst>
              <a:gd name="connsiteX0" fmla="*/ 27023 w 2638425"/>
              <a:gd name="connsiteY0" fmla="*/ 19736 h 28575"/>
              <a:gd name="connsiteX1" fmla="*/ 2632047 w 2638425"/>
              <a:gd name="connsiteY1" fmla="*/ 1973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8425" h="28575">
                <a:moveTo>
                  <a:pt x="27023" y="19736"/>
                </a:moveTo>
                <a:lnTo>
                  <a:pt x="2632047" y="19736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4229100" y="3962400"/>
            <a:ext cx="2619375" cy="9525"/>
          </a:xfrm>
          <a:custGeom>
            <a:avLst/>
            <a:gdLst>
              <a:gd name="connsiteX0" fmla="*/ 17499 w 2619375"/>
              <a:gd name="connsiteY0" fmla="*/ 14153 h 9525"/>
              <a:gd name="connsiteX1" fmla="*/ 2622524 w 2619375"/>
              <a:gd name="connsiteY1" fmla="*/ 141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75" h="9525">
                <a:moveTo>
                  <a:pt x="17499" y="14153"/>
                </a:moveTo>
                <a:lnTo>
                  <a:pt x="2622524" y="14153"/>
                </a:lnTo>
              </a:path>
            </a:pathLst>
          </a:custGeom>
          <a:ln w="52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8391525" y="3752850"/>
            <a:ext cx="28575" cy="228600"/>
          </a:xfrm>
          <a:custGeom>
            <a:avLst/>
            <a:gdLst>
              <a:gd name="connsiteX0" fmla="*/ 27060 w 28575"/>
              <a:gd name="connsiteY0" fmla="*/ 22783 h 228600"/>
              <a:gd name="connsiteX1" fmla="*/ 27060 w 28575"/>
              <a:gd name="connsiteY1" fmla="*/ 22370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7060" y="22783"/>
                </a:moveTo>
                <a:lnTo>
                  <a:pt x="27060" y="22370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8401050" y="3762375"/>
            <a:ext cx="19050" cy="209550"/>
          </a:xfrm>
          <a:custGeom>
            <a:avLst/>
            <a:gdLst>
              <a:gd name="connsiteX0" fmla="*/ 21482 w 19050"/>
              <a:gd name="connsiteY0" fmla="*/ 13259 h 209550"/>
              <a:gd name="connsiteX1" fmla="*/ 21482 w 19050"/>
              <a:gd name="connsiteY1" fmla="*/ 21417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1482" y="13259"/>
                </a:moveTo>
                <a:lnTo>
                  <a:pt x="21482" y="214178"/>
                </a:lnTo>
              </a:path>
            </a:pathLst>
          </a:custGeom>
          <a:ln w="52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6962775" y="3952875"/>
            <a:ext cx="1752600" cy="28575"/>
          </a:xfrm>
          <a:custGeom>
            <a:avLst/>
            <a:gdLst>
              <a:gd name="connsiteX0" fmla="*/ 23046 w 1752600"/>
              <a:gd name="connsiteY0" fmla="*/ 19736 h 28575"/>
              <a:gd name="connsiteX1" fmla="*/ 1743941 w 1752600"/>
              <a:gd name="connsiteY1" fmla="*/ 1973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28575">
                <a:moveTo>
                  <a:pt x="23046" y="19736"/>
                </a:moveTo>
                <a:lnTo>
                  <a:pt x="1743941" y="19736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6972300" y="3962400"/>
            <a:ext cx="1733550" cy="9525"/>
          </a:xfrm>
          <a:custGeom>
            <a:avLst/>
            <a:gdLst>
              <a:gd name="connsiteX0" fmla="*/ 13522 w 1733550"/>
              <a:gd name="connsiteY0" fmla="*/ 14153 h 9525"/>
              <a:gd name="connsiteX1" fmla="*/ 1734413 w 1733550"/>
              <a:gd name="connsiteY1" fmla="*/ 141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9525">
                <a:moveTo>
                  <a:pt x="13522" y="14153"/>
                </a:moveTo>
                <a:lnTo>
                  <a:pt x="1734413" y="14153"/>
                </a:lnTo>
              </a:path>
            </a:pathLst>
          </a:custGeom>
          <a:ln w="52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1628775" y="4295775"/>
            <a:ext cx="5219700" cy="19050"/>
          </a:xfrm>
          <a:custGeom>
            <a:avLst/>
            <a:gdLst>
              <a:gd name="connsiteX0" fmla="*/ 12800 w 5219700"/>
              <a:gd name="connsiteY0" fmla="*/ 23516 h 19050"/>
              <a:gd name="connsiteX1" fmla="*/ 5222849 w 5219700"/>
              <a:gd name="connsiteY1" fmla="*/ 235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19700" h="19050">
                <a:moveTo>
                  <a:pt x="12800" y="23516"/>
                </a:moveTo>
                <a:lnTo>
                  <a:pt x="5222849" y="23516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6972300" y="4295775"/>
            <a:ext cx="666750" cy="19050"/>
          </a:xfrm>
          <a:custGeom>
            <a:avLst/>
            <a:gdLst>
              <a:gd name="connsiteX0" fmla="*/ 17469 w 666750"/>
              <a:gd name="connsiteY0" fmla="*/ 23516 h 19050"/>
              <a:gd name="connsiteX1" fmla="*/ 668725 w 666750"/>
              <a:gd name="connsiteY1" fmla="*/ 235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469" y="23516"/>
                </a:moveTo>
                <a:lnTo>
                  <a:pt x="668725" y="23516"/>
                </a:lnTo>
              </a:path>
            </a:pathLst>
          </a:custGeom>
          <a:ln w="1050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7753350" y="4295775"/>
            <a:ext cx="666750" cy="19050"/>
          </a:xfrm>
          <a:custGeom>
            <a:avLst/>
            <a:gdLst>
              <a:gd name="connsiteX0" fmla="*/ 17926 w 666750"/>
              <a:gd name="connsiteY0" fmla="*/ 23516 h 19050"/>
              <a:gd name="connsiteX1" fmla="*/ 669182 w 666750"/>
              <a:gd name="connsiteY1" fmla="*/ 235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926" y="23516"/>
                </a:moveTo>
                <a:lnTo>
                  <a:pt x="669182" y="23516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1619250" y="4438650"/>
            <a:ext cx="2628900" cy="28575"/>
          </a:xfrm>
          <a:custGeom>
            <a:avLst/>
            <a:gdLst>
              <a:gd name="connsiteX0" fmla="*/ 22324 w 2628900"/>
              <a:gd name="connsiteY0" fmla="*/ 26408 h 28575"/>
              <a:gd name="connsiteX1" fmla="*/ 2619454 w 2628900"/>
              <a:gd name="connsiteY1" fmla="*/ 2640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8900" h="28575">
                <a:moveTo>
                  <a:pt x="22324" y="26408"/>
                </a:moveTo>
                <a:lnTo>
                  <a:pt x="2619454" y="26408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1628775" y="4448175"/>
            <a:ext cx="2609850" cy="19050"/>
          </a:xfrm>
          <a:custGeom>
            <a:avLst/>
            <a:gdLst>
              <a:gd name="connsiteX0" fmla="*/ 12800 w 2609850"/>
              <a:gd name="connsiteY0" fmla="*/ 20820 h 19050"/>
              <a:gd name="connsiteX1" fmla="*/ 2609930 w 2609850"/>
              <a:gd name="connsiteY1" fmla="*/ 2082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9850" h="19050">
                <a:moveTo>
                  <a:pt x="12800" y="20820"/>
                </a:moveTo>
                <a:lnTo>
                  <a:pt x="2609930" y="20820"/>
                </a:lnTo>
              </a:path>
            </a:pathLst>
          </a:custGeom>
          <a:ln w="5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4219575" y="4438650"/>
            <a:ext cx="2628900" cy="28575"/>
          </a:xfrm>
          <a:custGeom>
            <a:avLst/>
            <a:gdLst>
              <a:gd name="connsiteX0" fmla="*/ 27023 w 2628900"/>
              <a:gd name="connsiteY0" fmla="*/ 26408 h 28575"/>
              <a:gd name="connsiteX1" fmla="*/ 2624153 w 2628900"/>
              <a:gd name="connsiteY1" fmla="*/ 2640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8900" h="28575">
                <a:moveTo>
                  <a:pt x="27023" y="26408"/>
                </a:moveTo>
                <a:lnTo>
                  <a:pt x="2624153" y="26408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4229100" y="4448175"/>
            <a:ext cx="2609850" cy="19050"/>
          </a:xfrm>
          <a:custGeom>
            <a:avLst/>
            <a:gdLst>
              <a:gd name="connsiteX0" fmla="*/ 17499 w 2609850"/>
              <a:gd name="connsiteY0" fmla="*/ 20820 h 19050"/>
              <a:gd name="connsiteX1" fmla="*/ 2614629 w 2609850"/>
              <a:gd name="connsiteY1" fmla="*/ 2082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9850" h="19050">
                <a:moveTo>
                  <a:pt x="17499" y="20820"/>
                </a:moveTo>
                <a:lnTo>
                  <a:pt x="2614629" y="20820"/>
                </a:lnTo>
              </a:path>
            </a:pathLst>
          </a:custGeom>
          <a:ln w="5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7629525" y="4438650"/>
            <a:ext cx="142875" cy="28575"/>
          </a:xfrm>
          <a:custGeom>
            <a:avLst/>
            <a:gdLst>
              <a:gd name="connsiteX0" fmla="*/ 27286 w 142875"/>
              <a:gd name="connsiteY0" fmla="*/ 26408 h 28575"/>
              <a:gd name="connsiteX1" fmla="*/ 133855 w 142875"/>
              <a:gd name="connsiteY1" fmla="*/ 2640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28575">
                <a:moveTo>
                  <a:pt x="27286" y="26408"/>
                </a:moveTo>
                <a:lnTo>
                  <a:pt x="133855" y="26408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7639050" y="4448175"/>
            <a:ext cx="123825" cy="19050"/>
          </a:xfrm>
          <a:custGeom>
            <a:avLst/>
            <a:gdLst>
              <a:gd name="connsiteX0" fmla="*/ 17758 w 123825"/>
              <a:gd name="connsiteY0" fmla="*/ 20820 h 19050"/>
              <a:gd name="connsiteX1" fmla="*/ 124328 w 123825"/>
              <a:gd name="connsiteY1" fmla="*/ 2082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" h="19050">
                <a:moveTo>
                  <a:pt x="17758" y="20820"/>
                </a:moveTo>
                <a:lnTo>
                  <a:pt x="124328" y="20820"/>
                </a:lnTo>
              </a:path>
            </a:pathLst>
          </a:custGeom>
          <a:ln w="5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8401050" y="4438650"/>
            <a:ext cx="314325" cy="28575"/>
          </a:xfrm>
          <a:custGeom>
            <a:avLst/>
            <a:gdLst>
              <a:gd name="connsiteX0" fmla="*/ 21481 w 314325"/>
              <a:gd name="connsiteY0" fmla="*/ 26408 h 28575"/>
              <a:gd name="connsiteX1" fmla="*/ 305666 w 314325"/>
              <a:gd name="connsiteY1" fmla="*/ 2640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28575">
                <a:moveTo>
                  <a:pt x="21481" y="26408"/>
                </a:moveTo>
                <a:lnTo>
                  <a:pt x="305666" y="26408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8410575" y="4448175"/>
            <a:ext cx="295275" cy="19050"/>
          </a:xfrm>
          <a:custGeom>
            <a:avLst/>
            <a:gdLst>
              <a:gd name="connsiteX0" fmla="*/ 11957 w 295275"/>
              <a:gd name="connsiteY0" fmla="*/ 20820 h 19050"/>
              <a:gd name="connsiteX1" fmla="*/ 296138 w 295275"/>
              <a:gd name="connsiteY1" fmla="*/ 2082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19050">
                <a:moveTo>
                  <a:pt x="11957" y="20820"/>
                </a:moveTo>
                <a:lnTo>
                  <a:pt x="296138" y="20820"/>
                </a:lnTo>
              </a:path>
            </a:pathLst>
          </a:custGeom>
          <a:ln w="5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2266950" y="4448175"/>
            <a:ext cx="28575" cy="171450"/>
          </a:xfrm>
          <a:custGeom>
            <a:avLst/>
            <a:gdLst>
              <a:gd name="connsiteX0" fmla="*/ 21933 w 28575"/>
              <a:gd name="connsiteY0" fmla="*/ 20822 h 171450"/>
              <a:gd name="connsiteX1" fmla="*/ 21933 w 28575"/>
              <a:gd name="connsiteY1" fmla="*/ 16264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71450">
                <a:moveTo>
                  <a:pt x="21933" y="20822"/>
                </a:moveTo>
                <a:lnTo>
                  <a:pt x="21933" y="162647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2276475" y="4457700"/>
            <a:ext cx="9525" cy="152400"/>
          </a:xfrm>
          <a:custGeom>
            <a:avLst/>
            <a:gdLst>
              <a:gd name="connsiteX0" fmla="*/ 16356 w 9525"/>
              <a:gd name="connsiteY0" fmla="*/ 11295 h 152400"/>
              <a:gd name="connsiteX1" fmla="*/ 16356 w 9525"/>
              <a:gd name="connsiteY1" fmla="*/ 15312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52400">
                <a:moveTo>
                  <a:pt x="16356" y="11295"/>
                </a:moveTo>
                <a:lnTo>
                  <a:pt x="16356" y="153120"/>
                </a:lnTo>
              </a:path>
            </a:pathLst>
          </a:custGeom>
          <a:ln w="526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2914650" y="4448175"/>
            <a:ext cx="28575" cy="171450"/>
          </a:xfrm>
          <a:custGeom>
            <a:avLst/>
            <a:gdLst>
              <a:gd name="connsiteX0" fmla="*/ 25489 w 28575"/>
              <a:gd name="connsiteY0" fmla="*/ 20822 h 171450"/>
              <a:gd name="connsiteX1" fmla="*/ 25489 w 28575"/>
              <a:gd name="connsiteY1" fmla="*/ 16264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71450">
                <a:moveTo>
                  <a:pt x="25489" y="20822"/>
                </a:moveTo>
                <a:lnTo>
                  <a:pt x="25489" y="162647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2924175" y="4457700"/>
            <a:ext cx="19050" cy="152400"/>
          </a:xfrm>
          <a:custGeom>
            <a:avLst/>
            <a:gdLst>
              <a:gd name="connsiteX0" fmla="*/ 19912 w 19050"/>
              <a:gd name="connsiteY0" fmla="*/ 11295 h 152400"/>
              <a:gd name="connsiteX1" fmla="*/ 19912 w 19050"/>
              <a:gd name="connsiteY1" fmla="*/ 15312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52400">
                <a:moveTo>
                  <a:pt x="19912" y="11295"/>
                </a:moveTo>
                <a:lnTo>
                  <a:pt x="19912" y="153120"/>
                </a:lnTo>
              </a:path>
            </a:pathLst>
          </a:custGeom>
          <a:ln w="52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3571875" y="4448175"/>
            <a:ext cx="28575" cy="171450"/>
          </a:xfrm>
          <a:custGeom>
            <a:avLst/>
            <a:gdLst>
              <a:gd name="connsiteX0" fmla="*/ 19520 w 28575"/>
              <a:gd name="connsiteY0" fmla="*/ 20822 h 171450"/>
              <a:gd name="connsiteX1" fmla="*/ 19520 w 28575"/>
              <a:gd name="connsiteY1" fmla="*/ 16264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71450">
                <a:moveTo>
                  <a:pt x="19520" y="20822"/>
                </a:moveTo>
                <a:lnTo>
                  <a:pt x="19520" y="162647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3581400" y="4457700"/>
            <a:ext cx="9525" cy="152400"/>
          </a:xfrm>
          <a:custGeom>
            <a:avLst/>
            <a:gdLst>
              <a:gd name="connsiteX0" fmla="*/ 13943 w 9525"/>
              <a:gd name="connsiteY0" fmla="*/ 11295 h 152400"/>
              <a:gd name="connsiteX1" fmla="*/ 13943 w 9525"/>
              <a:gd name="connsiteY1" fmla="*/ 15312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52400">
                <a:moveTo>
                  <a:pt x="13943" y="11295"/>
                </a:moveTo>
                <a:lnTo>
                  <a:pt x="13943" y="153120"/>
                </a:lnTo>
              </a:path>
            </a:pathLst>
          </a:custGeom>
          <a:ln w="52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4867275" y="4448175"/>
            <a:ext cx="28575" cy="171450"/>
          </a:xfrm>
          <a:custGeom>
            <a:avLst/>
            <a:gdLst>
              <a:gd name="connsiteX0" fmla="*/ 26632 w 28575"/>
              <a:gd name="connsiteY0" fmla="*/ 20822 h 171450"/>
              <a:gd name="connsiteX1" fmla="*/ 26632 w 28575"/>
              <a:gd name="connsiteY1" fmla="*/ 16264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71450">
                <a:moveTo>
                  <a:pt x="26632" y="20822"/>
                </a:moveTo>
                <a:lnTo>
                  <a:pt x="26632" y="162647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> 
				</p:cNvPr>
          <p:cNvSpPr/>
          <p:nvPr/>
        </p:nvSpPr>
        <p:spPr>
          <a:xfrm>
            <a:off x="4876800" y="4457700"/>
            <a:ext cx="19050" cy="152400"/>
          </a:xfrm>
          <a:custGeom>
            <a:avLst/>
            <a:gdLst>
              <a:gd name="connsiteX0" fmla="*/ 21055 w 19050"/>
              <a:gd name="connsiteY0" fmla="*/ 11295 h 152400"/>
              <a:gd name="connsiteX1" fmla="*/ 21055 w 19050"/>
              <a:gd name="connsiteY1" fmla="*/ 15312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52400">
                <a:moveTo>
                  <a:pt x="21055" y="11295"/>
                </a:moveTo>
                <a:lnTo>
                  <a:pt x="21055" y="153120"/>
                </a:lnTo>
              </a:path>
            </a:pathLst>
          </a:custGeom>
          <a:ln w="52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> 
				</p:cNvPr>
          <p:cNvSpPr/>
          <p:nvPr/>
        </p:nvSpPr>
        <p:spPr>
          <a:xfrm>
            <a:off x="5524500" y="4448175"/>
            <a:ext cx="28575" cy="171450"/>
          </a:xfrm>
          <a:custGeom>
            <a:avLst/>
            <a:gdLst>
              <a:gd name="connsiteX0" fmla="*/ 20663 w 28575"/>
              <a:gd name="connsiteY0" fmla="*/ 20822 h 171450"/>
              <a:gd name="connsiteX1" fmla="*/ 20663 w 28575"/>
              <a:gd name="connsiteY1" fmla="*/ 16264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71450">
                <a:moveTo>
                  <a:pt x="20663" y="20822"/>
                </a:moveTo>
                <a:lnTo>
                  <a:pt x="20663" y="162647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> 
				</p:cNvPr>
          <p:cNvSpPr/>
          <p:nvPr/>
        </p:nvSpPr>
        <p:spPr>
          <a:xfrm>
            <a:off x="5534025" y="4457700"/>
            <a:ext cx="9525" cy="152400"/>
          </a:xfrm>
          <a:custGeom>
            <a:avLst/>
            <a:gdLst>
              <a:gd name="connsiteX0" fmla="*/ 15086 w 9525"/>
              <a:gd name="connsiteY0" fmla="*/ 11295 h 152400"/>
              <a:gd name="connsiteX1" fmla="*/ 15086 w 9525"/>
              <a:gd name="connsiteY1" fmla="*/ 15312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52400">
                <a:moveTo>
                  <a:pt x="15086" y="11295"/>
                </a:moveTo>
                <a:lnTo>
                  <a:pt x="15086" y="153120"/>
                </a:lnTo>
              </a:path>
            </a:pathLst>
          </a:custGeom>
          <a:ln w="52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> 
				</p:cNvPr>
          <p:cNvSpPr/>
          <p:nvPr/>
        </p:nvSpPr>
        <p:spPr>
          <a:xfrm>
            <a:off x="6172200" y="4448175"/>
            <a:ext cx="28575" cy="171450"/>
          </a:xfrm>
          <a:custGeom>
            <a:avLst/>
            <a:gdLst>
              <a:gd name="connsiteX0" fmla="*/ 24219 w 28575"/>
              <a:gd name="connsiteY0" fmla="*/ 20822 h 171450"/>
              <a:gd name="connsiteX1" fmla="*/ 24219 w 28575"/>
              <a:gd name="connsiteY1" fmla="*/ 16264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71450">
                <a:moveTo>
                  <a:pt x="24219" y="20822"/>
                </a:moveTo>
                <a:lnTo>
                  <a:pt x="24219" y="162647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> 
				</p:cNvPr>
          <p:cNvSpPr/>
          <p:nvPr/>
        </p:nvSpPr>
        <p:spPr>
          <a:xfrm>
            <a:off x="6181725" y="4457700"/>
            <a:ext cx="9525" cy="152400"/>
          </a:xfrm>
          <a:custGeom>
            <a:avLst/>
            <a:gdLst>
              <a:gd name="connsiteX0" fmla="*/ 18638 w 9525"/>
              <a:gd name="connsiteY0" fmla="*/ 11295 h 152400"/>
              <a:gd name="connsiteX1" fmla="*/ 18638 w 9525"/>
              <a:gd name="connsiteY1" fmla="*/ 15312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52400">
                <a:moveTo>
                  <a:pt x="18638" y="11295"/>
                </a:moveTo>
                <a:lnTo>
                  <a:pt x="18638" y="153120"/>
                </a:lnTo>
              </a:path>
            </a:pathLst>
          </a:custGeom>
          <a:ln w="52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> 
				</p:cNvPr>
          <p:cNvSpPr/>
          <p:nvPr/>
        </p:nvSpPr>
        <p:spPr>
          <a:xfrm>
            <a:off x="571500" y="4600575"/>
            <a:ext cx="6276975" cy="9525"/>
          </a:xfrm>
          <a:custGeom>
            <a:avLst/>
            <a:gdLst>
              <a:gd name="connsiteX0" fmla="*/ 12273 w 6276975"/>
              <a:gd name="connsiteY0" fmla="*/ 18128 h 9525"/>
              <a:gd name="connsiteX1" fmla="*/ 6280119 w 6276975"/>
              <a:gd name="connsiteY1" fmla="*/ 181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76975" h="9525">
                <a:moveTo>
                  <a:pt x="12273" y="18128"/>
                </a:moveTo>
                <a:lnTo>
                  <a:pt x="6280119" y="18128"/>
                </a:lnTo>
              </a:path>
            </a:pathLst>
          </a:custGeom>
          <a:ln w="105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> 
				</p:cNvPr>
          <p:cNvSpPr/>
          <p:nvPr/>
        </p:nvSpPr>
        <p:spPr>
          <a:xfrm>
            <a:off x="6972300" y="4295775"/>
            <a:ext cx="9525" cy="314325"/>
          </a:xfrm>
          <a:custGeom>
            <a:avLst/>
            <a:gdLst>
              <a:gd name="connsiteX0" fmla="*/ 17467 w 9525"/>
              <a:gd name="connsiteY0" fmla="*/ 15637 h 314325"/>
              <a:gd name="connsiteX1" fmla="*/ 17467 w 9525"/>
              <a:gd name="connsiteY1" fmla="*/ 31504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7467" y="15637"/>
                </a:moveTo>
                <a:lnTo>
                  <a:pt x="17467" y="315045"/>
                </a:lnTo>
              </a:path>
            </a:pathLst>
          </a:custGeom>
          <a:ln w="105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> 
				</p:cNvPr>
          <p:cNvSpPr/>
          <p:nvPr/>
        </p:nvSpPr>
        <p:spPr>
          <a:xfrm>
            <a:off x="6972300" y="4600575"/>
            <a:ext cx="666750" cy="9525"/>
          </a:xfrm>
          <a:custGeom>
            <a:avLst/>
            <a:gdLst>
              <a:gd name="connsiteX0" fmla="*/ 9569 w 666750"/>
              <a:gd name="connsiteY0" fmla="*/ 18128 h 9525"/>
              <a:gd name="connsiteX1" fmla="*/ 668720 w 666750"/>
              <a:gd name="connsiteY1" fmla="*/ 181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9525">
                <a:moveTo>
                  <a:pt x="9569" y="18128"/>
                </a:moveTo>
                <a:lnTo>
                  <a:pt x="668720" y="18128"/>
                </a:lnTo>
              </a:path>
            </a:pathLst>
          </a:custGeom>
          <a:ln w="105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> 
				</p:cNvPr>
          <p:cNvSpPr/>
          <p:nvPr/>
        </p:nvSpPr>
        <p:spPr>
          <a:xfrm>
            <a:off x="7620000" y="4305300"/>
            <a:ext cx="19050" cy="304800"/>
          </a:xfrm>
          <a:custGeom>
            <a:avLst/>
            <a:gdLst>
              <a:gd name="connsiteX0" fmla="*/ 21025 w 19050"/>
              <a:gd name="connsiteY0" fmla="*/ 13991 h 304800"/>
              <a:gd name="connsiteX1" fmla="*/ 21025 w 19050"/>
              <a:gd name="connsiteY1" fmla="*/ 30552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1025" y="13991"/>
                </a:moveTo>
                <a:lnTo>
                  <a:pt x="21025" y="305520"/>
                </a:lnTo>
              </a:path>
            </a:pathLst>
          </a:custGeom>
          <a:ln w="1052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> 
				</p:cNvPr>
          <p:cNvSpPr/>
          <p:nvPr/>
        </p:nvSpPr>
        <p:spPr>
          <a:xfrm>
            <a:off x="7620000" y="4591050"/>
            <a:ext cx="152400" cy="28575"/>
          </a:xfrm>
          <a:custGeom>
            <a:avLst/>
            <a:gdLst>
              <a:gd name="connsiteX0" fmla="*/ 21023 w 152400"/>
              <a:gd name="connsiteY0" fmla="*/ 23711 h 28575"/>
              <a:gd name="connsiteX1" fmla="*/ 143380 w 152400"/>
              <a:gd name="connsiteY1" fmla="*/ 2371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28575">
                <a:moveTo>
                  <a:pt x="21023" y="23711"/>
                </a:moveTo>
                <a:lnTo>
                  <a:pt x="143380" y="2371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7629525" y="4600575"/>
            <a:ext cx="133350" cy="9525"/>
          </a:xfrm>
          <a:custGeom>
            <a:avLst/>
            <a:gdLst>
              <a:gd name="connsiteX0" fmla="*/ 11500 w 133350"/>
              <a:gd name="connsiteY0" fmla="*/ 18128 h 9525"/>
              <a:gd name="connsiteX1" fmla="*/ 133856 w 133350"/>
              <a:gd name="connsiteY1" fmla="*/ 181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9525">
                <a:moveTo>
                  <a:pt x="11500" y="18128"/>
                </a:moveTo>
                <a:lnTo>
                  <a:pt x="133856" y="18128"/>
                </a:lnTo>
              </a:path>
            </a:pathLst>
          </a:custGeom>
          <a:ln w="5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> 
				</p:cNvPr>
          <p:cNvSpPr/>
          <p:nvPr/>
        </p:nvSpPr>
        <p:spPr>
          <a:xfrm>
            <a:off x="7753350" y="4600575"/>
            <a:ext cx="666750" cy="9525"/>
          </a:xfrm>
          <a:custGeom>
            <a:avLst/>
            <a:gdLst>
              <a:gd name="connsiteX0" fmla="*/ 17926 w 666750"/>
              <a:gd name="connsiteY0" fmla="*/ 18128 h 9525"/>
              <a:gd name="connsiteX1" fmla="*/ 669181 w 666750"/>
              <a:gd name="connsiteY1" fmla="*/ 181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9525">
                <a:moveTo>
                  <a:pt x="17926" y="18128"/>
                </a:moveTo>
                <a:lnTo>
                  <a:pt x="669181" y="18128"/>
                </a:lnTo>
              </a:path>
            </a:pathLst>
          </a:custGeom>
          <a:ln w="105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> 
				</p:cNvPr>
          <p:cNvSpPr/>
          <p:nvPr/>
        </p:nvSpPr>
        <p:spPr>
          <a:xfrm>
            <a:off x="8401050" y="4591050"/>
            <a:ext cx="314325" cy="28575"/>
          </a:xfrm>
          <a:custGeom>
            <a:avLst/>
            <a:gdLst>
              <a:gd name="connsiteX0" fmla="*/ 21481 w 314325"/>
              <a:gd name="connsiteY0" fmla="*/ 23711 h 28575"/>
              <a:gd name="connsiteX1" fmla="*/ 305666 w 314325"/>
              <a:gd name="connsiteY1" fmla="*/ 2371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28575">
                <a:moveTo>
                  <a:pt x="21481" y="23711"/>
                </a:moveTo>
                <a:lnTo>
                  <a:pt x="305666" y="23711"/>
                </a:lnTo>
              </a:path>
            </a:pathLst>
          </a:custGeom>
          <a:ln w="306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8410575" y="4600575"/>
            <a:ext cx="295275" cy="9525"/>
          </a:xfrm>
          <a:custGeom>
            <a:avLst/>
            <a:gdLst>
              <a:gd name="connsiteX0" fmla="*/ 11956 w 295275"/>
              <a:gd name="connsiteY0" fmla="*/ 18128 h 9525"/>
              <a:gd name="connsiteX1" fmla="*/ 296137 w 295275"/>
              <a:gd name="connsiteY1" fmla="*/ 181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9525">
                <a:moveTo>
                  <a:pt x="11956" y="18128"/>
                </a:moveTo>
                <a:lnTo>
                  <a:pt x="296137" y="18128"/>
                </a:lnTo>
              </a:path>
            </a:pathLst>
          </a:custGeom>
          <a:ln w="5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> 
				</p:cNvPr>
          <p:cNvSpPr/>
          <p:nvPr/>
        </p:nvSpPr>
        <p:spPr>
          <a:xfrm>
            <a:off x="971550" y="4743450"/>
            <a:ext cx="5876925" cy="19050"/>
          </a:xfrm>
          <a:custGeom>
            <a:avLst/>
            <a:gdLst>
              <a:gd name="connsiteX0" fmla="*/ 18769 w 5876925"/>
              <a:gd name="connsiteY0" fmla="*/ 24957 h 19050"/>
              <a:gd name="connsiteX1" fmla="*/ 5880073 w 5876925"/>
              <a:gd name="connsiteY1" fmla="*/ 249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76925" h="19050">
                <a:moveTo>
                  <a:pt x="18769" y="24957"/>
                </a:moveTo>
                <a:lnTo>
                  <a:pt x="5880073" y="24957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> 
				</p:cNvPr>
          <p:cNvSpPr/>
          <p:nvPr/>
        </p:nvSpPr>
        <p:spPr>
          <a:xfrm>
            <a:off x="6972300" y="4600575"/>
            <a:ext cx="9525" cy="152400"/>
          </a:xfrm>
          <a:custGeom>
            <a:avLst/>
            <a:gdLst>
              <a:gd name="connsiteX0" fmla="*/ 17467 w 9525"/>
              <a:gd name="connsiteY0" fmla="*/ 18128 h 152400"/>
              <a:gd name="connsiteX1" fmla="*/ 17467 w 9525"/>
              <a:gd name="connsiteY1" fmla="*/ 159953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52400">
                <a:moveTo>
                  <a:pt x="17467" y="18128"/>
                </a:moveTo>
                <a:lnTo>
                  <a:pt x="17467" y="159953"/>
                </a:lnTo>
              </a:path>
            </a:pathLst>
          </a:custGeom>
          <a:ln w="105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> 
				</p:cNvPr>
          <p:cNvSpPr/>
          <p:nvPr/>
        </p:nvSpPr>
        <p:spPr>
          <a:xfrm>
            <a:off x="6972300" y="4743450"/>
            <a:ext cx="666750" cy="19050"/>
          </a:xfrm>
          <a:custGeom>
            <a:avLst/>
            <a:gdLst>
              <a:gd name="connsiteX0" fmla="*/ 9569 w 666750"/>
              <a:gd name="connsiteY0" fmla="*/ 24957 h 19050"/>
              <a:gd name="connsiteX1" fmla="*/ 668720 w 666750"/>
              <a:gd name="connsiteY1" fmla="*/ 249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9569" y="24957"/>
                </a:moveTo>
                <a:lnTo>
                  <a:pt x="668720" y="24957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7620000" y="4600575"/>
            <a:ext cx="19050" cy="152400"/>
          </a:xfrm>
          <a:custGeom>
            <a:avLst/>
            <a:gdLst>
              <a:gd name="connsiteX0" fmla="*/ 21025 w 19050"/>
              <a:gd name="connsiteY0" fmla="*/ 18128 h 152400"/>
              <a:gd name="connsiteX1" fmla="*/ 21025 w 19050"/>
              <a:gd name="connsiteY1" fmla="*/ 159953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52400">
                <a:moveTo>
                  <a:pt x="21025" y="18128"/>
                </a:moveTo>
                <a:lnTo>
                  <a:pt x="21025" y="159953"/>
                </a:lnTo>
              </a:path>
            </a:pathLst>
          </a:custGeom>
          <a:ln w="1052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7753350" y="4743450"/>
            <a:ext cx="666750" cy="19050"/>
          </a:xfrm>
          <a:custGeom>
            <a:avLst/>
            <a:gdLst>
              <a:gd name="connsiteX0" fmla="*/ 17926 w 666750"/>
              <a:gd name="connsiteY0" fmla="*/ 24957 h 19050"/>
              <a:gd name="connsiteX1" fmla="*/ 669181 w 666750"/>
              <a:gd name="connsiteY1" fmla="*/ 249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926" y="24957"/>
                </a:moveTo>
                <a:lnTo>
                  <a:pt x="669181" y="24957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571500" y="5143500"/>
            <a:ext cx="6276975" cy="19050"/>
          </a:xfrm>
          <a:custGeom>
            <a:avLst/>
            <a:gdLst>
              <a:gd name="connsiteX0" fmla="*/ 12273 w 6276975"/>
              <a:gd name="connsiteY0" fmla="*/ 26739 h 19050"/>
              <a:gd name="connsiteX1" fmla="*/ 6280119 w 6276975"/>
              <a:gd name="connsiteY1" fmla="*/ 267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76975" h="19050">
                <a:moveTo>
                  <a:pt x="12273" y="26739"/>
                </a:moveTo>
                <a:lnTo>
                  <a:pt x="6280119" y="26739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6972300" y="4752975"/>
            <a:ext cx="9525" cy="400050"/>
          </a:xfrm>
          <a:custGeom>
            <a:avLst/>
            <a:gdLst>
              <a:gd name="connsiteX0" fmla="*/ 17467 w 9525"/>
              <a:gd name="connsiteY0" fmla="*/ 15432 h 400050"/>
              <a:gd name="connsiteX1" fmla="*/ 17467 w 9525"/>
              <a:gd name="connsiteY1" fmla="*/ 40938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0050">
                <a:moveTo>
                  <a:pt x="17467" y="15432"/>
                </a:moveTo>
                <a:lnTo>
                  <a:pt x="17467" y="409388"/>
                </a:lnTo>
              </a:path>
            </a:pathLst>
          </a:custGeom>
          <a:ln w="105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6972300" y="5143500"/>
            <a:ext cx="666750" cy="19050"/>
          </a:xfrm>
          <a:custGeom>
            <a:avLst/>
            <a:gdLst>
              <a:gd name="connsiteX0" fmla="*/ 9569 w 666750"/>
              <a:gd name="connsiteY0" fmla="*/ 26739 h 19050"/>
              <a:gd name="connsiteX1" fmla="*/ 668720 w 666750"/>
              <a:gd name="connsiteY1" fmla="*/ 267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9569" y="26739"/>
                </a:moveTo>
                <a:lnTo>
                  <a:pt x="668720" y="26739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7620000" y="4752975"/>
            <a:ext cx="19050" cy="400050"/>
          </a:xfrm>
          <a:custGeom>
            <a:avLst/>
            <a:gdLst>
              <a:gd name="connsiteX0" fmla="*/ 21025 w 19050"/>
              <a:gd name="connsiteY0" fmla="*/ 15432 h 400050"/>
              <a:gd name="connsiteX1" fmla="*/ 21025 w 19050"/>
              <a:gd name="connsiteY1" fmla="*/ 40938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21025" y="15432"/>
                </a:moveTo>
                <a:lnTo>
                  <a:pt x="21025" y="409388"/>
                </a:lnTo>
              </a:path>
            </a:pathLst>
          </a:custGeom>
          <a:ln w="1052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7753350" y="5143500"/>
            <a:ext cx="666750" cy="19050"/>
          </a:xfrm>
          <a:custGeom>
            <a:avLst/>
            <a:gdLst>
              <a:gd name="connsiteX0" fmla="*/ 17926 w 666750"/>
              <a:gd name="connsiteY0" fmla="*/ 26739 h 19050"/>
              <a:gd name="connsiteX1" fmla="*/ 669181 w 666750"/>
              <a:gd name="connsiteY1" fmla="*/ 267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926" y="26739"/>
                </a:moveTo>
                <a:lnTo>
                  <a:pt x="669181" y="26739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561975" y="4600575"/>
            <a:ext cx="19050" cy="733425"/>
          </a:xfrm>
          <a:custGeom>
            <a:avLst/>
            <a:gdLst>
              <a:gd name="connsiteX0" fmla="*/ 21802 w 19050"/>
              <a:gd name="connsiteY0" fmla="*/ 10245 h 733425"/>
              <a:gd name="connsiteX1" fmla="*/ 21802 w 19050"/>
              <a:gd name="connsiteY1" fmla="*/ 735126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33425">
                <a:moveTo>
                  <a:pt x="21802" y="10245"/>
                </a:moveTo>
                <a:lnTo>
                  <a:pt x="21802" y="735126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971550" y="4743450"/>
            <a:ext cx="9525" cy="419100"/>
          </a:xfrm>
          <a:custGeom>
            <a:avLst/>
            <a:gdLst>
              <a:gd name="connsiteX0" fmla="*/ 18769 w 9525"/>
              <a:gd name="connsiteY0" fmla="*/ 17078 h 419100"/>
              <a:gd name="connsiteX1" fmla="*/ 18769 w 9525"/>
              <a:gd name="connsiteY1" fmla="*/ 426793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9100">
                <a:moveTo>
                  <a:pt x="18769" y="17078"/>
                </a:moveTo>
                <a:lnTo>
                  <a:pt x="18769" y="426793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1619250" y="4295775"/>
            <a:ext cx="19050" cy="1038225"/>
          </a:xfrm>
          <a:custGeom>
            <a:avLst/>
            <a:gdLst>
              <a:gd name="connsiteX0" fmla="*/ 22325 w 19050"/>
              <a:gd name="connsiteY0" fmla="*/ 15637 h 1038225"/>
              <a:gd name="connsiteX1" fmla="*/ 22325 w 19050"/>
              <a:gd name="connsiteY1" fmla="*/ 103992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038225">
                <a:moveTo>
                  <a:pt x="22325" y="15637"/>
                </a:moveTo>
                <a:lnTo>
                  <a:pt x="22325" y="1039926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2266950" y="4600575"/>
            <a:ext cx="19050" cy="733425"/>
          </a:xfrm>
          <a:custGeom>
            <a:avLst/>
            <a:gdLst>
              <a:gd name="connsiteX0" fmla="*/ 25881 w 19050"/>
              <a:gd name="connsiteY0" fmla="*/ 18128 h 733425"/>
              <a:gd name="connsiteX1" fmla="*/ 25881 w 19050"/>
              <a:gd name="connsiteY1" fmla="*/ 73513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33425">
                <a:moveTo>
                  <a:pt x="25881" y="18128"/>
                </a:moveTo>
                <a:lnTo>
                  <a:pt x="25881" y="735130"/>
                </a:lnTo>
              </a:path>
            </a:pathLst>
          </a:custGeom>
          <a:ln w="105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2924175" y="4600575"/>
            <a:ext cx="19050" cy="733425"/>
          </a:xfrm>
          <a:custGeom>
            <a:avLst/>
            <a:gdLst>
              <a:gd name="connsiteX0" fmla="*/ 19912 w 19050"/>
              <a:gd name="connsiteY0" fmla="*/ 18128 h 733425"/>
              <a:gd name="connsiteX1" fmla="*/ 19912 w 19050"/>
              <a:gd name="connsiteY1" fmla="*/ 73513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33425">
                <a:moveTo>
                  <a:pt x="19912" y="18128"/>
                </a:moveTo>
                <a:lnTo>
                  <a:pt x="19912" y="735130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3571875" y="4600575"/>
            <a:ext cx="19050" cy="733425"/>
          </a:xfrm>
          <a:custGeom>
            <a:avLst/>
            <a:gdLst>
              <a:gd name="connsiteX0" fmla="*/ 23467 w 19050"/>
              <a:gd name="connsiteY0" fmla="*/ 18128 h 733425"/>
              <a:gd name="connsiteX1" fmla="*/ 23467 w 19050"/>
              <a:gd name="connsiteY1" fmla="*/ 73513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33425">
                <a:moveTo>
                  <a:pt x="23467" y="18128"/>
                </a:moveTo>
                <a:lnTo>
                  <a:pt x="23467" y="735130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4229100" y="4305300"/>
            <a:ext cx="9525" cy="1028700"/>
          </a:xfrm>
          <a:custGeom>
            <a:avLst/>
            <a:gdLst>
              <a:gd name="connsiteX0" fmla="*/ 17498 w 9525"/>
              <a:gd name="connsiteY0" fmla="*/ 13991 h 1028700"/>
              <a:gd name="connsiteX1" fmla="*/ 17498 w 9525"/>
              <a:gd name="connsiteY1" fmla="*/ 1030401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">
                <a:moveTo>
                  <a:pt x="17498" y="13991"/>
                </a:moveTo>
                <a:lnTo>
                  <a:pt x="17498" y="1030401"/>
                </a:lnTo>
              </a:path>
            </a:pathLst>
          </a:custGeom>
          <a:ln w="105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4876800" y="4600575"/>
            <a:ext cx="19050" cy="733425"/>
          </a:xfrm>
          <a:custGeom>
            <a:avLst/>
            <a:gdLst>
              <a:gd name="connsiteX0" fmla="*/ 21055 w 19050"/>
              <a:gd name="connsiteY0" fmla="*/ 18128 h 733425"/>
              <a:gd name="connsiteX1" fmla="*/ 21055 w 19050"/>
              <a:gd name="connsiteY1" fmla="*/ 73513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33425">
                <a:moveTo>
                  <a:pt x="21055" y="18128"/>
                </a:moveTo>
                <a:lnTo>
                  <a:pt x="21055" y="735130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5524500" y="4600575"/>
            <a:ext cx="19050" cy="733425"/>
          </a:xfrm>
          <a:custGeom>
            <a:avLst/>
            <a:gdLst>
              <a:gd name="connsiteX0" fmla="*/ 24611 w 19050"/>
              <a:gd name="connsiteY0" fmla="*/ 18128 h 733425"/>
              <a:gd name="connsiteX1" fmla="*/ 24611 w 19050"/>
              <a:gd name="connsiteY1" fmla="*/ 73513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33425">
                <a:moveTo>
                  <a:pt x="24611" y="18128"/>
                </a:moveTo>
                <a:lnTo>
                  <a:pt x="24611" y="735130"/>
                </a:lnTo>
              </a:path>
            </a:pathLst>
          </a:custGeom>
          <a:ln w="1052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6181725" y="4600575"/>
            <a:ext cx="9525" cy="733425"/>
          </a:xfrm>
          <a:custGeom>
            <a:avLst/>
            <a:gdLst>
              <a:gd name="connsiteX0" fmla="*/ 18638 w 9525"/>
              <a:gd name="connsiteY0" fmla="*/ 18128 h 733425"/>
              <a:gd name="connsiteX1" fmla="*/ 18638 w 9525"/>
              <a:gd name="connsiteY1" fmla="*/ 73513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33425">
                <a:moveTo>
                  <a:pt x="18638" y="18128"/>
                </a:moveTo>
                <a:lnTo>
                  <a:pt x="18638" y="735130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571500" y="5314950"/>
            <a:ext cx="6276975" cy="19050"/>
          </a:xfrm>
          <a:custGeom>
            <a:avLst/>
            <a:gdLst>
              <a:gd name="connsiteX0" fmla="*/ 12273 w 6276975"/>
              <a:gd name="connsiteY0" fmla="*/ 20755 h 19050"/>
              <a:gd name="connsiteX1" fmla="*/ 6280119 w 6276975"/>
              <a:gd name="connsiteY1" fmla="*/ 20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76975" h="19050">
                <a:moveTo>
                  <a:pt x="12273" y="20755"/>
                </a:moveTo>
                <a:lnTo>
                  <a:pt x="6280119" y="20755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6829425" y="4305300"/>
            <a:ext cx="19050" cy="1028700"/>
          </a:xfrm>
          <a:custGeom>
            <a:avLst/>
            <a:gdLst>
              <a:gd name="connsiteX0" fmla="*/ 22198 w 19050"/>
              <a:gd name="connsiteY0" fmla="*/ 13991 h 1028700"/>
              <a:gd name="connsiteX1" fmla="*/ 22198 w 19050"/>
              <a:gd name="connsiteY1" fmla="*/ 1030401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028700">
                <a:moveTo>
                  <a:pt x="22198" y="13991"/>
                </a:moveTo>
                <a:lnTo>
                  <a:pt x="22198" y="1030401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6972300" y="5153025"/>
            <a:ext cx="9525" cy="171450"/>
          </a:xfrm>
          <a:custGeom>
            <a:avLst/>
            <a:gdLst>
              <a:gd name="connsiteX0" fmla="*/ 17467 w 9525"/>
              <a:gd name="connsiteY0" fmla="*/ 17214 h 171450"/>
              <a:gd name="connsiteX1" fmla="*/ 17467 w 9525"/>
              <a:gd name="connsiteY1" fmla="*/ 17479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7467" y="17214"/>
                </a:moveTo>
                <a:lnTo>
                  <a:pt x="17467" y="174797"/>
                </a:lnTo>
              </a:path>
            </a:pathLst>
          </a:custGeom>
          <a:ln w="105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6972300" y="5314950"/>
            <a:ext cx="666750" cy="19050"/>
          </a:xfrm>
          <a:custGeom>
            <a:avLst/>
            <a:gdLst>
              <a:gd name="connsiteX0" fmla="*/ 9569 w 666750"/>
              <a:gd name="connsiteY0" fmla="*/ 20755 h 19050"/>
              <a:gd name="connsiteX1" fmla="*/ 668720 w 666750"/>
              <a:gd name="connsiteY1" fmla="*/ 20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9569" y="20755"/>
                </a:moveTo>
                <a:lnTo>
                  <a:pt x="668720" y="20755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7620000" y="5153025"/>
            <a:ext cx="19050" cy="171450"/>
          </a:xfrm>
          <a:custGeom>
            <a:avLst/>
            <a:gdLst>
              <a:gd name="connsiteX0" fmla="*/ 21025 w 19050"/>
              <a:gd name="connsiteY0" fmla="*/ 17214 h 171450"/>
              <a:gd name="connsiteX1" fmla="*/ 21025 w 19050"/>
              <a:gd name="connsiteY1" fmla="*/ 17479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1025" y="17214"/>
                </a:moveTo>
                <a:lnTo>
                  <a:pt x="21025" y="174797"/>
                </a:lnTo>
              </a:path>
            </a:pathLst>
          </a:custGeom>
          <a:ln w="1052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7753350" y="4295775"/>
            <a:ext cx="9525" cy="1038225"/>
          </a:xfrm>
          <a:custGeom>
            <a:avLst/>
            <a:gdLst>
              <a:gd name="connsiteX0" fmla="*/ 17926 w 9525"/>
              <a:gd name="connsiteY0" fmla="*/ 15637 h 1038225"/>
              <a:gd name="connsiteX1" fmla="*/ 17926 w 9525"/>
              <a:gd name="connsiteY1" fmla="*/ 103992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38225">
                <a:moveTo>
                  <a:pt x="17926" y="15637"/>
                </a:moveTo>
                <a:lnTo>
                  <a:pt x="17926" y="1039926"/>
                </a:lnTo>
              </a:path>
            </a:pathLst>
          </a:custGeom>
          <a:ln w="105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7753350" y="5314950"/>
            <a:ext cx="666750" cy="19050"/>
          </a:xfrm>
          <a:custGeom>
            <a:avLst/>
            <a:gdLst>
              <a:gd name="connsiteX0" fmla="*/ 17926 w 666750"/>
              <a:gd name="connsiteY0" fmla="*/ 20755 h 19050"/>
              <a:gd name="connsiteX1" fmla="*/ 669181 w 666750"/>
              <a:gd name="connsiteY1" fmla="*/ 20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926" y="20755"/>
                </a:moveTo>
                <a:lnTo>
                  <a:pt x="669181" y="20755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8401050" y="4305300"/>
            <a:ext cx="19050" cy="1028700"/>
          </a:xfrm>
          <a:custGeom>
            <a:avLst/>
            <a:gdLst>
              <a:gd name="connsiteX0" fmla="*/ 21481 w 19050"/>
              <a:gd name="connsiteY0" fmla="*/ 13991 h 1028700"/>
              <a:gd name="connsiteX1" fmla="*/ 21481 w 19050"/>
              <a:gd name="connsiteY1" fmla="*/ 1030401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028700">
                <a:moveTo>
                  <a:pt x="21481" y="13991"/>
                </a:moveTo>
                <a:lnTo>
                  <a:pt x="21481" y="1030401"/>
                </a:lnTo>
              </a:path>
            </a:pathLst>
          </a:custGeom>
          <a:ln w="1052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561975" y="5400675"/>
            <a:ext cx="6286500" cy="19050"/>
          </a:xfrm>
          <a:custGeom>
            <a:avLst/>
            <a:gdLst>
              <a:gd name="connsiteX0" fmla="*/ 13908 w 6286500"/>
              <a:gd name="connsiteY0" fmla="*/ 25636 h 19050"/>
              <a:gd name="connsiteX1" fmla="*/ 6289648 w 6286500"/>
              <a:gd name="connsiteY1" fmla="*/ 256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0" h="19050">
                <a:moveTo>
                  <a:pt x="13908" y="25636"/>
                </a:moveTo>
                <a:lnTo>
                  <a:pt x="6289648" y="25636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6972300" y="5400675"/>
            <a:ext cx="666750" cy="19050"/>
          </a:xfrm>
          <a:custGeom>
            <a:avLst/>
            <a:gdLst>
              <a:gd name="connsiteX0" fmla="*/ 17468 w 666750"/>
              <a:gd name="connsiteY0" fmla="*/ 25636 h 19050"/>
              <a:gd name="connsiteX1" fmla="*/ 668725 w 666750"/>
              <a:gd name="connsiteY1" fmla="*/ 256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468" y="25636"/>
                </a:moveTo>
                <a:lnTo>
                  <a:pt x="668725" y="25636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7753350" y="5400675"/>
            <a:ext cx="666750" cy="19050"/>
          </a:xfrm>
          <a:custGeom>
            <a:avLst/>
            <a:gdLst>
              <a:gd name="connsiteX0" fmla="*/ 17926 w 666750"/>
              <a:gd name="connsiteY0" fmla="*/ 25636 h 19050"/>
              <a:gd name="connsiteX1" fmla="*/ 669181 w 666750"/>
              <a:gd name="connsiteY1" fmla="*/ 256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926" y="25636"/>
                </a:moveTo>
                <a:lnTo>
                  <a:pt x="669181" y="25636"/>
                </a:lnTo>
              </a:path>
            </a:pathLst>
          </a:custGeom>
          <a:ln w="105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561975" y="5410200"/>
            <a:ext cx="19050" cy="161925"/>
          </a:xfrm>
          <a:custGeom>
            <a:avLst/>
            <a:gdLst>
              <a:gd name="connsiteX0" fmla="*/ 21802 w 19050"/>
              <a:gd name="connsiteY0" fmla="*/ 16111 h 161925"/>
              <a:gd name="connsiteX1" fmla="*/ 21802 w 19050"/>
              <a:gd name="connsiteY1" fmla="*/ 16975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1925">
                <a:moveTo>
                  <a:pt x="21802" y="16111"/>
                </a:moveTo>
                <a:lnTo>
                  <a:pt x="21802" y="169759"/>
                </a:lnTo>
              </a:path>
            </a:pathLst>
          </a:custGeom>
          <a:ln w="1052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1619250" y="5410200"/>
            <a:ext cx="19050" cy="171450"/>
          </a:xfrm>
          <a:custGeom>
            <a:avLst/>
            <a:gdLst>
              <a:gd name="connsiteX0" fmla="*/ 22324 w 19050"/>
              <a:gd name="connsiteY0" fmla="*/ 16111 h 171450"/>
              <a:gd name="connsiteX1" fmla="*/ 22324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2324" y="16111"/>
                </a:moveTo>
                <a:lnTo>
                  <a:pt x="22324" y="177634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2266950" y="5410200"/>
            <a:ext cx="19050" cy="171450"/>
          </a:xfrm>
          <a:custGeom>
            <a:avLst/>
            <a:gdLst>
              <a:gd name="connsiteX0" fmla="*/ 25881 w 19050"/>
              <a:gd name="connsiteY0" fmla="*/ 16111 h 171450"/>
              <a:gd name="connsiteX1" fmla="*/ 25881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5881" y="16111"/>
                </a:moveTo>
                <a:lnTo>
                  <a:pt x="25881" y="177634"/>
                </a:lnTo>
              </a:path>
            </a:pathLst>
          </a:custGeom>
          <a:ln w="105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2924175" y="5410200"/>
            <a:ext cx="19050" cy="171450"/>
          </a:xfrm>
          <a:custGeom>
            <a:avLst/>
            <a:gdLst>
              <a:gd name="connsiteX0" fmla="*/ 19912 w 19050"/>
              <a:gd name="connsiteY0" fmla="*/ 16111 h 171450"/>
              <a:gd name="connsiteX1" fmla="*/ 19912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19912" y="16111"/>
                </a:moveTo>
                <a:lnTo>
                  <a:pt x="19912" y="177634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3571875" y="5410200"/>
            <a:ext cx="19050" cy="171450"/>
          </a:xfrm>
          <a:custGeom>
            <a:avLst/>
            <a:gdLst>
              <a:gd name="connsiteX0" fmla="*/ 23467 w 19050"/>
              <a:gd name="connsiteY0" fmla="*/ 16111 h 171450"/>
              <a:gd name="connsiteX1" fmla="*/ 23467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3467" y="16111"/>
                </a:moveTo>
                <a:lnTo>
                  <a:pt x="23467" y="177634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4229100" y="5410200"/>
            <a:ext cx="9525" cy="171450"/>
          </a:xfrm>
          <a:custGeom>
            <a:avLst/>
            <a:gdLst>
              <a:gd name="connsiteX0" fmla="*/ 17498 w 9525"/>
              <a:gd name="connsiteY0" fmla="*/ 16111 h 171450"/>
              <a:gd name="connsiteX1" fmla="*/ 17498 w 9525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7498" y="16111"/>
                </a:moveTo>
                <a:lnTo>
                  <a:pt x="17498" y="177634"/>
                </a:lnTo>
              </a:path>
            </a:pathLst>
          </a:custGeom>
          <a:ln w="105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4876800" y="5410200"/>
            <a:ext cx="19050" cy="171450"/>
          </a:xfrm>
          <a:custGeom>
            <a:avLst/>
            <a:gdLst>
              <a:gd name="connsiteX0" fmla="*/ 21055 w 19050"/>
              <a:gd name="connsiteY0" fmla="*/ 16111 h 171450"/>
              <a:gd name="connsiteX1" fmla="*/ 21055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1055" y="16111"/>
                </a:moveTo>
                <a:lnTo>
                  <a:pt x="21055" y="177634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5524500" y="5410200"/>
            <a:ext cx="19050" cy="171450"/>
          </a:xfrm>
          <a:custGeom>
            <a:avLst/>
            <a:gdLst>
              <a:gd name="connsiteX0" fmla="*/ 24611 w 19050"/>
              <a:gd name="connsiteY0" fmla="*/ 16111 h 171450"/>
              <a:gd name="connsiteX1" fmla="*/ 24611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4611" y="16111"/>
                </a:moveTo>
                <a:lnTo>
                  <a:pt x="24611" y="177634"/>
                </a:lnTo>
              </a:path>
            </a:pathLst>
          </a:custGeom>
          <a:ln w="1052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6181725" y="5410200"/>
            <a:ext cx="9525" cy="171450"/>
          </a:xfrm>
          <a:custGeom>
            <a:avLst/>
            <a:gdLst>
              <a:gd name="connsiteX0" fmla="*/ 18638 w 9525"/>
              <a:gd name="connsiteY0" fmla="*/ 16111 h 171450"/>
              <a:gd name="connsiteX1" fmla="*/ 18638 w 9525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8638" y="16111"/>
                </a:moveTo>
                <a:lnTo>
                  <a:pt x="18638" y="177634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561975" y="5562600"/>
            <a:ext cx="6286500" cy="19050"/>
          </a:xfrm>
          <a:custGeom>
            <a:avLst/>
            <a:gdLst>
              <a:gd name="connsiteX0" fmla="*/ 13908 w 6286500"/>
              <a:gd name="connsiteY0" fmla="*/ 25237 h 19050"/>
              <a:gd name="connsiteX1" fmla="*/ 6289648 w 6286500"/>
              <a:gd name="connsiteY1" fmla="*/ 252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0" h="19050">
                <a:moveTo>
                  <a:pt x="13908" y="25237"/>
                </a:moveTo>
                <a:lnTo>
                  <a:pt x="6289648" y="25237"/>
                </a:lnTo>
              </a:path>
            </a:pathLst>
          </a:custGeom>
          <a:ln w="1050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6829425" y="5410200"/>
            <a:ext cx="19050" cy="171450"/>
          </a:xfrm>
          <a:custGeom>
            <a:avLst/>
            <a:gdLst>
              <a:gd name="connsiteX0" fmla="*/ 22198 w 19050"/>
              <a:gd name="connsiteY0" fmla="*/ 16111 h 171450"/>
              <a:gd name="connsiteX1" fmla="*/ 22198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2198" y="16111"/>
                </a:moveTo>
                <a:lnTo>
                  <a:pt x="22198" y="177634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6972300" y="5400675"/>
            <a:ext cx="9525" cy="180975"/>
          </a:xfrm>
          <a:custGeom>
            <a:avLst/>
            <a:gdLst>
              <a:gd name="connsiteX0" fmla="*/ 17467 w 9525"/>
              <a:gd name="connsiteY0" fmla="*/ 17757 h 180975"/>
              <a:gd name="connsiteX1" fmla="*/ 17467 w 9525"/>
              <a:gd name="connsiteY1" fmla="*/ 18715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7467" y="17757"/>
                </a:moveTo>
                <a:lnTo>
                  <a:pt x="17467" y="187159"/>
                </a:lnTo>
              </a:path>
            </a:pathLst>
          </a:custGeom>
          <a:ln w="105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6972300" y="5562600"/>
            <a:ext cx="666750" cy="19050"/>
          </a:xfrm>
          <a:custGeom>
            <a:avLst/>
            <a:gdLst>
              <a:gd name="connsiteX0" fmla="*/ 17468 w 666750"/>
              <a:gd name="connsiteY0" fmla="*/ 25237 h 19050"/>
              <a:gd name="connsiteX1" fmla="*/ 668725 w 666750"/>
              <a:gd name="connsiteY1" fmla="*/ 252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468" y="25237"/>
                </a:moveTo>
                <a:lnTo>
                  <a:pt x="668725" y="25237"/>
                </a:lnTo>
              </a:path>
            </a:pathLst>
          </a:custGeom>
          <a:ln w="1050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7620000" y="5410200"/>
            <a:ext cx="19050" cy="171450"/>
          </a:xfrm>
          <a:custGeom>
            <a:avLst/>
            <a:gdLst>
              <a:gd name="connsiteX0" fmla="*/ 21025 w 19050"/>
              <a:gd name="connsiteY0" fmla="*/ 16111 h 171450"/>
              <a:gd name="connsiteX1" fmla="*/ 21025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1025" y="16111"/>
                </a:moveTo>
                <a:lnTo>
                  <a:pt x="21025" y="177634"/>
                </a:lnTo>
              </a:path>
            </a:pathLst>
          </a:custGeom>
          <a:ln w="10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7753350" y="5400675"/>
            <a:ext cx="9525" cy="180975"/>
          </a:xfrm>
          <a:custGeom>
            <a:avLst/>
            <a:gdLst>
              <a:gd name="connsiteX0" fmla="*/ 17926 w 9525"/>
              <a:gd name="connsiteY0" fmla="*/ 17757 h 180975"/>
              <a:gd name="connsiteX1" fmla="*/ 17926 w 9525"/>
              <a:gd name="connsiteY1" fmla="*/ 18715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7926" y="17757"/>
                </a:moveTo>
                <a:lnTo>
                  <a:pt x="17926" y="187159"/>
                </a:lnTo>
              </a:path>
            </a:pathLst>
          </a:custGeom>
          <a:ln w="105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7753350" y="5562600"/>
            <a:ext cx="666750" cy="19050"/>
          </a:xfrm>
          <a:custGeom>
            <a:avLst/>
            <a:gdLst>
              <a:gd name="connsiteX0" fmla="*/ 17926 w 666750"/>
              <a:gd name="connsiteY0" fmla="*/ 25237 h 19050"/>
              <a:gd name="connsiteX1" fmla="*/ 669181 w 666750"/>
              <a:gd name="connsiteY1" fmla="*/ 252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19050">
                <a:moveTo>
                  <a:pt x="17926" y="25237"/>
                </a:moveTo>
                <a:lnTo>
                  <a:pt x="669181" y="25237"/>
                </a:lnTo>
              </a:path>
            </a:pathLst>
          </a:custGeom>
          <a:ln w="1050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8401050" y="5410200"/>
            <a:ext cx="19050" cy="171450"/>
          </a:xfrm>
          <a:custGeom>
            <a:avLst/>
            <a:gdLst>
              <a:gd name="connsiteX0" fmla="*/ 21481 w 19050"/>
              <a:gd name="connsiteY0" fmla="*/ 16111 h 171450"/>
              <a:gd name="connsiteX1" fmla="*/ 21481 w 19050"/>
              <a:gd name="connsiteY1" fmla="*/ 17763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1481" y="16111"/>
                </a:moveTo>
                <a:lnTo>
                  <a:pt x="21481" y="177634"/>
                </a:lnTo>
              </a:path>
            </a:pathLst>
          </a:custGeom>
          <a:ln w="1052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1638300" y="1200150"/>
            <a:ext cx="19050" cy="2514600"/>
          </a:xfrm>
          <a:custGeom>
            <a:avLst/>
            <a:gdLst>
              <a:gd name="connsiteX0" fmla="*/ 15115 w 19050"/>
              <a:gd name="connsiteY0" fmla="*/ 2512449 h 2514600"/>
              <a:gd name="connsiteX1" fmla="*/ 15115 w 19050"/>
              <a:gd name="connsiteY1" fmla="*/ 1082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14600">
                <a:moveTo>
                  <a:pt x="15115" y="2512449"/>
                </a:moveTo>
                <a:lnTo>
                  <a:pt x="15115" y="1082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1638300" y="3695700"/>
            <a:ext cx="47625" cy="19050"/>
          </a:xfrm>
          <a:custGeom>
            <a:avLst/>
            <a:gdLst>
              <a:gd name="connsiteX0" fmla="*/ 15115 w 47625"/>
              <a:gd name="connsiteY0" fmla="*/ 16899 h 19050"/>
              <a:gd name="connsiteX1" fmla="*/ 42744 w 47625"/>
              <a:gd name="connsiteY1" fmla="*/ 168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5115" y="16899"/>
                </a:moveTo>
                <a:lnTo>
                  <a:pt x="42744" y="1689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7762875" y="3695700"/>
            <a:ext cx="647700" cy="9525"/>
          </a:xfrm>
          <a:custGeom>
            <a:avLst/>
            <a:gdLst>
              <a:gd name="connsiteX0" fmla="*/ 10373 w 647700"/>
              <a:gd name="connsiteY0" fmla="*/ 14930 h 9525"/>
              <a:gd name="connsiteX1" fmla="*/ 649789 w 647700"/>
              <a:gd name="connsiteY1" fmla="*/ 1493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10373" y="14930"/>
                </a:moveTo>
                <a:lnTo>
                  <a:pt x="649789" y="149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4229100" y="1152525"/>
            <a:ext cx="19050" cy="4438650"/>
          </a:xfrm>
          <a:custGeom>
            <a:avLst/>
            <a:gdLst>
              <a:gd name="connsiteX0" fmla="*/ 16767 w 19050"/>
              <a:gd name="connsiteY0" fmla="*/ 12575 h 4438650"/>
              <a:gd name="connsiteX1" fmla="*/ 26292 w 19050"/>
              <a:gd name="connsiteY1" fmla="*/ 444057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438650">
                <a:moveTo>
                  <a:pt x="16767" y="12575"/>
                </a:moveTo>
                <a:lnTo>
                  <a:pt x="26292" y="4440570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6705600" y="533400"/>
            <a:ext cx="1171575" cy="590550"/>
          </a:xfrm>
          <a:custGeom>
            <a:avLst/>
            <a:gdLst>
              <a:gd name="connsiteX0" fmla="*/ 9880 w 1171575"/>
              <a:gd name="connsiteY0" fmla="*/ 15278 h 590550"/>
              <a:gd name="connsiteX1" fmla="*/ 1173327 w 1171575"/>
              <a:gd name="connsiteY1" fmla="*/ 15278 h 590550"/>
              <a:gd name="connsiteX2" fmla="*/ 1173327 w 1171575"/>
              <a:gd name="connsiteY2" fmla="*/ 591273 h 590550"/>
              <a:gd name="connsiteX3" fmla="*/ 9880 w 1171575"/>
              <a:gd name="connsiteY3" fmla="*/ 591273 h 590550"/>
              <a:gd name="connsiteX4" fmla="*/ 9880 w 1171575"/>
              <a:gd name="connsiteY4" fmla="*/ 15278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590550">
                <a:moveTo>
                  <a:pt x="9880" y="15278"/>
                </a:moveTo>
                <a:lnTo>
                  <a:pt x="1173327" y="15278"/>
                </a:lnTo>
                <a:lnTo>
                  <a:pt x="1173327" y="591273"/>
                </a:lnTo>
                <a:lnTo>
                  <a:pt x="9880" y="591273"/>
                </a:lnTo>
                <a:lnTo>
                  <a:pt x="9880" y="152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6" name="Picture 5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557" name="Picture 55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558" name="Picture 55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559" name="Picture 55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581025"/>
            <a:ext cx="7096125" cy="3133725"/>
          </a:xfrm>
          <a:prstGeom prst="rect">
            <a:avLst/>
          </a:prstGeom>
        </p:spPr>
      </p:pic>
      <p:pic>
        <p:nvPicPr>
          <p:cNvPr id="560" name="Picture 56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275" y="1200150"/>
            <a:ext cx="457200" cy="2514600"/>
          </a:xfrm>
          <a:prstGeom prst="rect">
            <a:avLst/>
          </a:prstGeom>
        </p:spPr>
      </p:pic>
      <p:pic>
        <p:nvPicPr>
          <p:cNvPr id="561" name="Picture 56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" y="4010025"/>
            <a:ext cx="2514600" cy="342900"/>
          </a:xfrm>
          <a:prstGeom prst="rect">
            <a:avLst/>
          </a:prstGeom>
        </p:spPr>
      </p:pic>
      <p:sp>
        <p:nvSpPr>
          <p:cNvPr id="561" name="TextBox 561"/>
          <p:cNvSpPr txBox="1"/>
          <p:nvPr/>
        </p:nvSpPr>
        <p:spPr>
          <a:xfrm>
            <a:off x="1274965" y="5447271"/>
            <a:ext cx="42363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562" name="TextBox 562"/>
          <p:cNvSpPr txBox="1"/>
          <p:nvPr/>
        </p:nvSpPr>
        <p:spPr>
          <a:xfrm>
            <a:off x="719914" y="21233"/>
            <a:ext cx="6008673" cy="443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919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2327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563" name="TextBox 563"/>
          <p:cNvSpPr txBox="1"/>
          <p:nvPr/>
        </p:nvSpPr>
        <p:spPr>
          <a:xfrm>
            <a:off x="405246" y="791203"/>
            <a:ext cx="1384828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</p:txBody>
      </p:sp>
      <p:sp>
        <p:nvSpPr>
          <p:cNvPr id="564" name="TextBox 564"/>
          <p:cNvSpPr txBox="1"/>
          <p:nvPr/>
        </p:nvSpPr>
        <p:spPr>
          <a:xfrm>
            <a:off x="1832778" y="747858"/>
            <a:ext cx="25260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65" name="TextBox 565"/>
          <p:cNvSpPr txBox="1"/>
          <p:nvPr/>
        </p:nvSpPr>
        <p:spPr>
          <a:xfrm>
            <a:off x="7164951" y="604747"/>
            <a:ext cx="660739" cy="463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  <a:p>
            <a:pPr indent="0">
              <a:lnSpc>
                <a:spcPts val="135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</a:p>
          <a:p>
            <a:pPr indent="0">
              <a:lnSpc>
                <a:spcPts val="134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566" name="TextBox 566"/>
          <p:cNvSpPr txBox="1"/>
          <p:nvPr/>
        </p:nvSpPr>
        <p:spPr>
          <a:xfrm>
            <a:off x="1034752" y="1105891"/>
            <a:ext cx="571700" cy="2656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220195">
              <a:lnSpc>
                <a:spcPts val="1449"/>
              </a:lnSpc>
            </a:pP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0195">
              <a:lnSpc>
                <a:spcPts val="1631"/>
              </a:lnSpc>
            </a:pP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0195">
              <a:lnSpc>
                <a:spcPts val="1631"/>
              </a:lnSpc>
            </a:pP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2874">
              <a:lnSpc>
                <a:spcPts val="1631"/>
              </a:lnSpc>
            </a:pP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225">
              <a:lnSpc>
                <a:spcPts val="1631"/>
              </a:lnSpc>
            </a:pP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567" name="TextBox 567"/>
          <p:cNvSpPr txBox="1"/>
          <p:nvPr/>
        </p:nvSpPr>
        <p:spPr>
          <a:xfrm>
            <a:off x="1813416" y="1296250"/>
            <a:ext cx="495578" cy="2627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19,271</a:t>
            </a:r>
          </a:p>
          <a:p>
            <a:pPr indent="27642">
              <a:lnSpc>
                <a:spcPts val="1472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1,751</a:t>
            </a:r>
          </a:p>
          <a:p>
            <a:pPr indent="0">
              <a:lnSpc>
                <a:spcPts val="1472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17,521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882">
              <a:lnSpc>
                <a:spcPts val="1391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15,412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60">
              <a:lnSpc>
                <a:spcPts val="1370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568" name="TextBox 568"/>
          <p:cNvSpPr txBox="1"/>
          <p:nvPr/>
        </p:nvSpPr>
        <p:spPr>
          <a:xfrm>
            <a:off x="2463960" y="1288772"/>
            <a:ext cx="495578" cy="2635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19,335</a:t>
            </a:r>
          </a:p>
          <a:p>
            <a:pPr indent="27642">
              <a:lnSpc>
                <a:spcPts val="1431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1,663</a:t>
            </a:r>
          </a:p>
          <a:p>
            <a:pPr indent="0">
              <a:lnSpc>
                <a:spcPts val="1431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17,672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882">
              <a:lnSpc>
                <a:spcPts val="125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15,664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56">
              <a:lnSpc>
                <a:spcPts val="1650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569" name="TextBox 569"/>
          <p:cNvSpPr txBox="1"/>
          <p:nvPr/>
        </p:nvSpPr>
        <p:spPr>
          <a:xfrm>
            <a:off x="3113750" y="1275859"/>
            <a:ext cx="496331" cy="26479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54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19,444</a:t>
            </a:r>
          </a:p>
          <a:p>
            <a:pPr indent="28395">
              <a:lnSpc>
                <a:spcPts val="1389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1,572</a:t>
            </a:r>
          </a:p>
          <a:p>
            <a:pPr indent="752">
              <a:lnSpc>
                <a:spcPts val="1389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17,873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635">
              <a:lnSpc>
                <a:spcPts val="106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15,950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26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570" name="TextBox 570"/>
          <p:cNvSpPr txBox="1"/>
          <p:nvPr/>
        </p:nvSpPr>
        <p:spPr>
          <a:xfrm>
            <a:off x="3765047" y="1265402"/>
            <a:ext cx="495579" cy="2658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19,534</a:t>
            </a:r>
          </a:p>
          <a:p>
            <a:pPr indent="27642">
              <a:lnSpc>
                <a:spcPts val="1348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1,483</a:t>
            </a:r>
          </a:p>
          <a:p>
            <a:pPr indent="0">
              <a:lnSpc>
                <a:spcPts val="1348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18,050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882">
              <a:lnSpc>
                <a:spcPts val="183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16,256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648">
              <a:lnSpc>
                <a:spcPts val="1420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571" name="TextBox 571"/>
          <p:cNvSpPr txBox="1"/>
          <p:nvPr/>
        </p:nvSpPr>
        <p:spPr>
          <a:xfrm>
            <a:off x="4415590" y="1243784"/>
            <a:ext cx="495579" cy="2680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19,717</a:t>
            </a:r>
          </a:p>
          <a:p>
            <a:pPr indent="27642">
              <a:lnSpc>
                <a:spcPts val="1309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1,398</a:t>
            </a:r>
          </a:p>
          <a:p>
            <a:pPr indent="0">
              <a:lnSpc>
                <a:spcPts val="1309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18,319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882">
              <a:lnSpc>
                <a:spcPts val="1843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16,507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345">
              <a:lnSpc>
                <a:spcPts val="1658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572" name="TextBox 572"/>
          <p:cNvSpPr txBox="1"/>
          <p:nvPr/>
        </p:nvSpPr>
        <p:spPr>
          <a:xfrm>
            <a:off x="5066134" y="1235442"/>
            <a:ext cx="495578" cy="26883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19,788</a:t>
            </a:r>
          </a:p>
          <a:p>
            <a:pPr indent="27642">
              <a:lnSpc>
                <a:spcPts val="1279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1,333</a:t>
            </a:r>
          </a:p>
          <a:p>
            <a:pPr indent="0">
              <a:lnSpc>
                <a:spcPts val="1279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18,455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882">
              <a:lnSpc>
                <a:spcPts val="1376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16,705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041">
              <a:lnSpc>
                <a:spcPts val="1251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5716678" y="1223148"/>
            <a:ext cx="501503" cy="2700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19,892</a:t>
            </a:r>
          </a:p>
          <a:p>
            <a:pPr indent="27642">
              <a:lnSpc>
                <a:spcPts val="1252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1,275</a:t>
            </a:r>
          </a:p>
          <a:p>
            <a:pPr indent="0">
              <a:lnSpc>
                <a:spcPts val="1252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18,617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806">
              <a:lnSpc>
                <a:spcPts val="1088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16,910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31">
              <a:lnSpc>
                <a:spcPts val="1689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2014.12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6367221" y="1218142"/>
            <a:ext cx="500976" cy="27056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19,935</a:t>
            </a:r>
          </a:p>
          <a:p>
            <a:pPr indent="27642">
              <a:lnSpc>
                <a:spcPts val="1226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1,219</a:t>
            </a:r>
          </a:p>
          <a:p>
            <a:pPr indent="0">
              <a:lnSpc>
                <a:spcPts val="1226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18,716</a:t>
            </a:r>
          </a:p>
          <a:p>
            <a:pPr indent="42698">
              <a:lnSpc>
                <a:spcPts val="1136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[270]</a:t>
            </a:r>
          </a:p>
          <a:p>
            <a:pPr indent="173281">
              <a:lnSpc>
                <a:spcPts val="1576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17,108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433">
              <a:lnSpc>
                <a:spcPts val="1156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7924380" y="1171504"/>
            <a:ext cx="501453" cy="27523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73">
              <a:lnSpc>
                <a:spcPts val="98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20,317</a:t>
            </a:r>
          </a:p>
          <a:p>
            <a:pPr indent="31114">
              <a:lnSpc>
                <a:spcPts val="1125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1,001</a:t>
            </a:r>
          </a:p>
          <a:p>
            <a:pPr indent="0">
              <a:lnSpc>
                <a:spcPts val="1125"/>
              </a:lnSpc>
            </a:pPr>
            <a:r>
              <a:rPr lang="en-US" altLang="zh-CN" sz="8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19,316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758">
              <a:lnSpc>
                <a:spcPts val="1905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17,108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39">
              <a:lnSpc>
                <a:spcPts val="1532"/>
              </a:lnSpc>
            </a:pPr>
            <a:r>
              <a:rPr lang="en-US" altLang="zh-CN" sz="6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2016.3E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187300" y="4084745"/>
            <a:ext cx="2186158" cy="527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5036">
              <a:lnSpc>
                <a:spcPts val="197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2533629" y="4478306"/>
            <a:ext cx="166308" cy="1340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2742789" y="4324663"/>
            <a:ext cx="671623" cy="287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378947">
              <a:lnSpc>
                <a:spcPts val="1209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3836098" y="4478306"/>
            <a:ext cx="166308" cy="1340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580" name="TextBox 580"/>
          <p:cNvSpPr txBox="1"/>
          <p:nvPr/>
        </p:nvSpPr>
        <p:spPr>
          <a:xfrm>
            <a:off x="4487390" y="4478306"/>
            <a:ext cx="166308" cy="1340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81" name="TextBox 581"/>
          <p:cNvSpPr txBox="1"/>
          <p:nvPr/>
        </p:nvSpPr>
        <p:spPr>
          <a:xfrm>
            <a:off x="5138682" y="4478306"/>
            <a:ext cx="166308" cy="1340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582" name="TextBox 582"/>
          <p:cNvSpPr txBox="1"/>
          <p:nvPr/>
        </p:nvSpPr>
        <p:spPr>
          <a:xfrm>
            <a:off x="5347814" y="4324663"/>
            <a:ext cx="671652" cy="287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378977">
              <a:lnSpc>
                <a:spcPts val="1209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583" name="TextBox 583"/>
          <p:cNvSpPr txBox="1"/>
          <p:nvPr/>
        </p:nvSpPr>
        <p:spPr>
          <a:xfrm>
            <a:off x="6441152" y="4478306"/>
            <a:ext cx="166308" cy="1340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584" name="TextBox 584"/>
          <p:cNvSpPr txBox="1"/>
          <p:nvPr/>
        </p:nvSpPr>
        <p:spPr>
          <a:xfrm>
            <a:off x="7147649" y="4410408"/>
            <a:ext cx="329080" cy="110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73"/>
              </a:lnSpc>
            </a:pPr>
            <a:r>
              <a:rPr lang="en-US" altLang="zh-CN" sz="7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585" name="TextBox 585"/>
          <p:cNvSpPr txBox="1"/>
          <p:nvPr/>
        </p:nvSpPr>
        <p:spPr>
          <a:xfrm>
            <a:off x="7897580" y="4212905"/>
            <a:ext cx="508971" cy="3084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192">
              <a:lnSpc>
                <a:spcPts val="764"/>
              </a:lnSpc>
            </a:pPr>
            <a:r>
              <a:rPr lang="en-US" altLang="zh-CN" sz="6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0">
              <a:lnSpc>
                <a:spcPts val="1664"/>
              </a:lnSpc>
            </a:pPr>
            <a:r>
              <a:rPr lang="en-US" altLang="zh-CN" sz="7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FY2015E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599564" y="4615423"/>
            <a:ext cx="1034372" cy="970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78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 indent="489428">
              <a:lnSpc>
                <a:spcPts val="1158"/>
              </a:lnSpc>
            </a:pP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552612">
              <a:lnSpc>
                <a:spcPts val="961"/>
              </a:lnSpc>
            </a:pP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</a:p>
          <a:p>
            <a:pPr indent="457884">
              <a:lnSpc>
                <a:spcPts val="114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4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</a:p>
          <a:p>
            <a:pPr indent="0">
              <a:lnSpc>
                <a:spcPts val="1142"/>
              </a:lnSpc>
            </a:pP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  <a:p>
            <a:pPr indent="0">
              <a:lnSpc>
                <a:spcPts val="21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2040222" y="4620687"/>
            <a:ext cx="227973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88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8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(98)</a:t>
            </a:r>
          </a:p>
          <a:p>
            <a:pPr indent="15788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242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2691445" y="4620687"/>
            <a:ext cx="227973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88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8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(88)</a:t>
            </a:r>
          </a:p>
          <a:p>
            <a:pPr indent="15788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252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3342669" y="4620687"/>
            <a:ext cx="227973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88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8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(91)</a:t>
            </a:r>
          </a:p>
          <a:p>
            <a:pPr indent="15788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287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3993892" y="4620687"/>
            <a:ext cx="227974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88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8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(89)</a:t>
            </a:r>
          </a:p>
          <a:p>
            <a:pPr indent="15788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305</a:t>
            </a:r>
          </a:p>
        </p:txBody>
      </p:sp>
      <p:sp>
        <p:nvSpPr>
          <p:cNvPr id="591" name="TextBox 591"/>
          <p:cNvSpPr txBox="1"/>
          <p:nvPr/>
        </p:nvSpPr>
        <p:spPr>
          <a:xfrm>
            <a:off x="4645116" y="4620687"/>
            <a:ext cx="227974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88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8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(85)</a:t>
            </a:r>
          </a:p>
          <a:p>
            <a:pPr indent="15788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251</a:t>
            </a:r>
          </a:p>
        </p:txBody>
      </p:sp>
      <p:sp>
        <p:nvSpPr>
          <p:cNvPr id="592" name="TextBox 592"/>
          <p:cNvSpPr txBox="1"/>
          <p:nvPr/>
        </p:nvSpPr>
        <p:spPr>
          <a:xfrm>
            <a:off x="5296340" y="4620687"/>
            <a:ext cx="227974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88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8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(65)</a:t>
            </a:r>
          </a:p>
          <a:p>
            <a:pPr indent="15788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199</a:t>
            </a:r>
          </a:p>
        </p:txBody>
      </p:sp>
      <p:sp>
        <p:nvSpPr>
          <p:cNvPr id="593" name="TextBox 593"/>
          <p:cNvSpPr txBox="1"/>
          <p:nvPr/>
        </p:nvSpPr>
        <p:spPr>
          <a:xfrm>
            <a:off x="5947564" y="4620687"/>
            <a:ext cx="227974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88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8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(58)</a:t>
            </a:r>
          </a:p>
          <a:p>
            <a:pPr indent="15788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204</a:t>
            </a:r>
          </a:p>
        </p:txBody>
      </p:sp>
      <p:sp>
        <p:nvSpPr>
          <p:cNvPr id="594" name="TextBox 594"/>
          <p:cNvSpPr txBox="1"/>
          <p:nvPr/>
        </p:nvSpPr>
        <p:spPr>
          <a:xfrm>
            <a:off x="6598788" y="4620687"/>
            <a:ext cx="228099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6897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8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(56)</a:t>
            </a:r>
          </a:p>
          <a:p>
            <a:pPr indent="15788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198</a:t>
            </a:r>
          </a:p>
        </p:txBody>
      </p:sp>
      <p:sp>
        <p:nvSpPr>
          <p:cNvPr id="595" name="TextBox 595"/>
          <p:cNvSpPr txBox="1"/>
          <p:nvPr/>
        </p:nvSpPr>
        <p:spPr>
          <a:xfrm>
            <a:off x="7297376" y="4620687"/>
            <a:ext cx="318786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00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2,966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702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(264)</a:t>
            </a:r>
          </a:p>
          <a:p>
            <a:pPr indent="106601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852</a:t>
            </a:r>
          </a:p>
        </p:txBody>
      </p:sp>
      <p:sp>
        <p:nvSpPr>
          <p:cNvPr id="596" name="TextBox 596"/>
          <p:cNvSpPr txBox="1"/>
          <p:nvPr/>
        </p:nvSpPr>
        <p:spPr>
          <a:xfrm>
            <a:off x="8078819" y="4620687"/>
            <a:ext cx="318912" cy="959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00">
              <a:lnSpc>
                <a:spcPts val="1164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71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702">
              <a:lnSpc>
                <a:spcPts val="1233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(218)</a:t>
            </a:r>
          </a:p>
          <a:p>
            <a:pPr indent="248693">
              <a:lnSpc>
                <a:spcPts val="1985"/>
              </a:lnSpc>
            </a:pPr>
            <a:r>
              <a:rPr lang="en-US" altLang="zh-CN" sz="99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597" name="TextBox 597"/>
          <p:cNvSpPr txBox="1"/>
          <p:nvPr/>
        </p:nvSpPr>
        <p:spPr>
          <a:xfrm>
            <a:off x="165665" y="5708718"/>
            <a:ext cx="8635986" cy="85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</a:p>
          <a:p>
            <a:pPr indent="91487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</a:t>
            </a:r>
          </a:p>
          <a:p>
            <a:pPr indent="11905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(fiber-to-the-home)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202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providers.</a:t>
            </a:r>
          </a:p>
          <a:p>
            <a:pPr indent="202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openings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relocations.</a:t>
            </a:r>
          </a:p>
          <a:p>
            <a:pPr indent="304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304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channels.</a:t>
            </a:r>
          </a:p>
        </p:txBody>
      </p:sp>
      <p:sp>
        <p:nvSpPr>
          <p:cNvPr id="598" name="TextBox 598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Freeform 601"> 
				</p:cNvPr>
          <p:cNvSpPr/>
          <p:nvPr/>
        </p:nvSpPr>
        <p:spPr>
          <a:xfrm>
            <a:off x="104775" y="981075"/>
            <a:ext cx="8915400" cy="3924300"/>
          </a:xfrm>
          <a:custGeom>
            <a:avLst/>
            <a:gdLst>
              <a:gd name="connsiteX0" fmla="*/ 10842 w 8915400"/>
              <a:gd name="connsiteY0" fmla="*/ 14193 h 3924300"/>
              <a:gd name="connsiteX1" fmla="*/ 8917257 w 8915400"/>
              <a:gd name="connsiteY1" fmla="*/ 14193 h 3924300"/>
              <a:gd name="connsiteX2" fmla="*/ 8917257 w 8915400"/>
              <a:gd name="connsiteY2" fmla="*/ 3924700 h 3924300"/>
              <a:gd name="connsiteX3" fmla="*/ 10842 w 8915400"/>
              <a:gd name="connsiteY3" fmla="*/ 3924700 h 3924300"/>
              <a:gd name="connsiteX4" fmla="*/ 10842 w 8915400"/>
              <a:gd name="connsiteY4" fmla="*/ 14193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5400" h="3924300">
                <a:moveTo>
                  <a:pt x="10842" y="14193"/>
                </a:moveTo>
                <a:lnTo>
                  <a:pt x="8917257" y="14193"/>
                </a:lnTo>
                <a:lnTo>
                  <a:pt x="8917257" y="3924700"/>
                </a:lnTo>
                <a:lnTo>
                  <a:pt x="10842" y="3924700"/>
                </a:lnTo>
                <a:lnTo>
                  <a:pt x="10842" y="1419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104775" y="4886325"/>
            <a:ext cx="1304925" cy="257175"/>
          </a:xfrm>
          <a:custGeom>
            <a:avLst/>
            <a:gdLst>
              <a:gd name="connsiteX0" fmla="*/ 10842 w 1304925"/>
              <a:gd name="connsiteY0" fmla="*/ 14783 h 257175"/>
              <a:gd name="connsiteX1" fmla="*/ 1306888 w 1304925"/>
              <a:gd name="connsiteY1" fmla="*/ 14783 h 257175"/>
              <a:gd name="connsiteX2" fmla="*/ 1306888 w 1304925"/>
              <a:gd name="connsiteY2" fmla="*/ 257440 h 257175"/>
              <a:gd name="connsiteX3" fmla="*/ 10842 w 1304925"/>
              <a:gd name="connsiteY3" fmla="*/ 257440 h 257175"/>
              <a:gd name="connsiteX4" fmla="*/ 10842 w 1304925"/>
              <a:gd name="connsiteY4" fmla="*/ 1478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257175">
                <a:moveTo>
                  <a:pt x="10842" y="14783"/>
                </a:moveTo>
                <a:lnTo>
                  <a:pt x="1306888" y="14783"/>
                </a:lnTo>
                <a:lnTo>
                  <a:pt x="1306888" y="257440"/>
                </a:lnTo>
                <a:lnTo>
                  <a:pt x="10842" y="257440"/>
                </a:lnTo>
                <a:lnTo>
                  <a:pt x="10842" y="147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1390650" y="4886325"/>
            <a:ext cx="5934075" cy="257175"/>
          </a:xfrm>
          <a:custGeom>
            <a:avLst/>
            <a:gdLst>
              <a:gd name="connsiteX0" fmla="*/ 16528 w 5934075"/>
              <a:gd name="connsiteY0" fmla="*/ 14783 h 257175"/>
              <a:gd name="connsiteX1" fmla="*/ 5940686 w 5934075"/>
              <a:gd name="connsiteY1" fmla="*/ 14783 h 257175"/>
              <a:gd name="connsiteX2" fmla="*/ 5940686 w 5934075"/>
              <a:gd name="connsiteY2" fmla="*/ 257440 h 257175"/>
              <a:gd name="connsiteX3" fmla="*/ 16528 w 5934075"/>
              <a:gd name="connsiteY3" fmla="*/ 257440 h 257175"/>
              <a:gd name="connsiteX4" fmla="*/ 16528 w 5934075"/>
              <a:gd name="connsiteY4" fmla="*/ 1478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4075" h="257175">
                <a:moveTo>
                  <a:pt x="16528" y="14783"/>
                </a:moveTo>
                <a:lnTo>
                  <a:pt x="5940686" y="14783"/>
                </a:lnTo>
                <a:lnTo>
                  <a:pt x="5940686" y="257440"/>
                </a:lnTo>
                <a:lnTo>
                  <a:pt x="16528" y="257440"/>
                </a:lnTo>
                <a:lnTo>
                  <a:pt x="16528" y="1478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> 
				</p:cNvPr>
          <p:cNvSpPr/>
          <p:nvPr/>
        </p:nvSpPr>
        <p:spPr>
          <a:xfrm>
            <a:off x="7315200" y="4886325"/>
            <a:ext cx="962025" cy="257175"/>
          </a:xfrm>
          <a:custGeom>
            <a:avLst/>
            <a:gdLst>
              <a:gd name="connsiteX0" fmla="*/ 11652 w 962025"/>
              <a:gd name="connsiteY0" fmla="*/ 14783 h 257175"/>
              <a:gd name="connsiteX1" fmla="*/ 966872 w 962025"/>
              <a:gd name="connsiteY1" fmla="*/ 14783 h 257175"/>
              <a:gd name="connsiteX2" fmla="*/ 966872 w 962025"/>
              <a:gd name="connsiteY2" fmla="*/ 257440 h 257175"/>
              <a:gd name="connsiteX3" fmla="*/ 11652 w 962025"/>
              <a:gd name="connsiteY3" fmla="*/ 257440 h 257175"/>
              <a:gd name="connsiteX4" fmla="*/ 11652 w 962025"/>
              <a:gd name="connsiteY4" fmla="*/ 1478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257175">
                <a:moveTo>
                  <a:pt x="11652" y="14783"/>
                </a:moveTo>
                <a:lnTo>
                  <a:pt x="966872" y="14783"/>
                </a:lnTo>
                <a:lnTo>
                  <a:pt x="966872" y="257440"/>
                </a:lnTo>
                <a:lnTo>
                  <a:pt x="11652" y="257440"/>
                </a:lnTo>
                <a:lnTo>
                  <a:pt x="11652" y="147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> 
				</p:cNvPr>
          <p:cNvSpPr/>
          <p:nvPr/>
        </p:nvSpPr>
        <p:spPr>
          <a:xfrm>
            <a:off x="8267700" y="4886325"/>
            <a:ext cx="752475" cy="257175"/>
          </a:xfrm>
          <a:custGeom>
            <a:avLst/>
            <a:gdLst>
              <a:gd name="connsiteX0" fmla="*/ 9887 w 752475"/>
              <a:gd name="connsiteY0" fmla="*/ 14783 h 257175"/>
              <a:gd name="connsiteX1" fmla="*/ 754332 w 752475"/>
              <a:gd name="connsiteY1" fmla="*/ 14783 h 257175"/>
              <a:gd name="connsiteX2" fmla="*/ 754332 w 752475"/>
              <a:gd name="connsiteY2" fmla="*/ 257440 h 257175"/>
              <a:gd name="connsiteX3" fmla="*/ 9887 w 752475"/>
              <a:gd name="connsiteY3" fmla="*/ 257440 h 257175"/>
              <a:gd name="connsiteX4" fmla="*/ 9887 w 752475"/>
              <a:gd name="connsiteY4" fmla="*/ 1478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257175">
                <a:moveTo>
                  <a:pt x="9887" y="14783"/>
                </a:moveTo>
                <a:lnTo>
                  <a:pt x="754332" y="14783"/>
                </a:lnTo>
                <a:lnTo>
                  <a:pt x="754332" y="257440"/>
                </a:lnTo>
                <a:lnTo>
                  <a:pt x="9887" y="257440"/>
                </a:lnTo>
                <a:lnTo>
                  <a:pt x="9887" y="1478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> 
				</p:cNvPr>
          <p:cNvSpPr/>
          <p:nvPr/>
        </p:nvSpPr>
        <p:spPr>
          <a:xfrm>
            <a:off x="9001125" y="4886325"/>
            <a:ext cx="19050" cy="257175"/>
          </a:xfrm>
          <a:custGeom>
            <a:avLst/>
            <a:gdLst>
              <a:gd name="connsiteX0" fmla="*/ 20907 w 19050"/>
              <a:gd name="connsiteY0" fmla="*/ 14783 h 257175"/>
              <a:gd name="connsiteX1" fmla="*/ 20907 w 19050"/>
              <a:gd name="connsiteY1" fmla="*/ 25744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20907" y="14783"/>
                </a:moveTo>
                <a:lnTo>
                  <a:pt x="20907" y="257440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> 
				</p:cNvPr>
          <p:cNvSpPr/>
          <p:nvPr/>
        </p:nvSpPr>
        <p:spPr>
          <a:xfrm>
            <a:off x="104775" y="5124450"/>
            <a:ext cx="8915400" cy="438150"/>
          </a:xfrm>
          <a:custGeom>
            <a:avLst/>
            <a:gdLst>
              <a:gd name="connsiteX0" fmla="*/ 10842 w 8915400"/>
              <a:gd name="connsiteY0" fmla="*/ 14649 h 438150"/>
              <a:gd name="connsiteX1" fmla="*/ 8917257 w 8915400"/>
              <a:gd name="connsiteY1" fmla="*/ 14649 h 438150"/>
              <a:gd name="connsiteX2" fmla="*/ 8917257 w 8915400"/>
              <a:gd name="connsiteY2" fmla="*/ 443964 h 438150"/>
              <a:gd name="connsiteX3" fmla="*/ 10842 w 8915400"/>
              <a:gd name="connsiteY3" fmla="*/ 443964 h 438150"/>
              <a:gd name="connsiteX4" fmla="*/ 10842 w 8915400"/>
              <a:gd name="connsiteY4" fmla="*/ 1464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5400" h="438150">
                <a:moveTo>
                  <a:pt x="10842" y="14649"/>
                </a:moveTo>
                <a:lnTo>
                  <a:pt x="8917257" y="14649"/>
                </a:lnTo>
                <a:lnTo>
                  <a:pt x="8917257" y="443964"/>
                </a:lnTo>
                <a:lnTo>
                  <a:pt x="10842" y="443964"/>
                </a:lnTo>
                <a:lnTo>
                  <a:pt x="10842" y="146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104775" y="5553075"/>
            <a:ext cx="1304925" cy="180975"/>
          </a:xfrm>
          <a:custGeom>
            <a:avLst/>
            <a:gdLst>
              <a:gd name="connsiteX0" fmla="*/ 10842 w 1304925"/>
              <a:gd name="connsiteY0" fmla="*/ 10672 h 180975"/>
              <a:gd name="connsiteX1" fmla="*/ 1306888 w 1304925"/>
              <a:gd name="connsiteY1" fmla="*/ 10672 h 180975"/>
              <a:gd name="connsiteX2" fmla="*/ 1306888 w 1304925"/>
              <a:gd name="connsiteY2" fmla="*/ 187999 h 180975"/>
              <a:gd name="connsiteX3" fmla="*/ 10842 w 1304925"/>
              <a:gd name="connsiteY3" fmla="*/ 187999 h 180975"/>
              <a:gd name="connsiteX4" fmla="*/ 10842 w 1304925"/>
              <a:gd name="connsiteY4" fmla="*/ 106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180975">
                <a:moveTo>
                  <a:pt x="10842" y="10672"/>
                </a:moveTo>
                <a:lnTo>
                  <a:pt x="1306888" y="10672"/>
                </a:lnTo>
                <a:lnTo>
                  <a:pt x="1306888" y="187999"/>
                </a:lnTo>
                <a:lnTo>
                  <a:pt x="10842" y="187999"/>
                </a:lnTo>
                <a:lnTo>
                  <a:pt x="10842" y="106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1390650" y="5553075"/>
            <a:ext cx="5934075" cy="180975"/>
          </a:xfrm>
          <a:custGeom>
            <a:avLst/>
            <a:gdLst>
              <a:gd name="connsiteX0" fmla="*/ 16528 w 5934075"/>
              <a:gd name="connsiteY0" fmla="*/ 10672 h 180975"/>
              <a:gd name="connsiteX1" fmla="*/ 5940686 w 5934075"/>
              <a:gd name="connsiteY1" fmla="*/ 10672 h 180975"/>
              <a:gd name="connsiteX2" fmla="*/ 5940686 w 5934075"/>
              <a:gd name="connsiteY2" fmla="*/ 187999 h 180975"/>
              <a:gd name="connsiteX3" fmla="*/ 16528 w 5934075"/>
              <a:gd name="connsiteY3" fmla="*/ 187999 h 180975"/>
              <a:gd name="connsiteX4" fmla="*/ 16528 w 5934075"/>
              <a:gd name="connsiteY4" fmla="*/ 106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4075" h="180975">
                <a:moveTo>
                  <a:pt x="16528" y="10672"/>
                </a:moveTo>
                <a:lnTo>
                  <a:pt x="5940686" y="10672"/>
                </a:lnTo>
                <a:lnTo>
                  <a:pt x="5940686" y="187999"/>
                </a:lnTo>
                <a:lnTo>
                  <a:pt x="16528" y="187999"/>
                </a:lnTo>
                <a:lnTo>
                  <a:pt x="16528" y="1067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7419975" y="5553075"/>
            <a:ext cx="762000" cy="180975"/>
          </a:xfrm>
          <a:custGeom>
            <a:avLst/>
            <a:gdLst>
              <a:gd name="connsiteX0" fmla="*/ 18991 w 762000"/>
              <a:gd name="connsiteY0" fmla="*/ 10672 h 180975"/>
              <a:gd name="connsiteX1" fmla="*/ 763435 w 762000"/>
              <a:gd name="connsiteY1" fmla="*/ 10672 h 180975"/>
              <a:gd name="connsiteX2" fmla="*/ 763435 w 762000"/>
              <a:gd name="connsiteY2" fmla="*/ 187999 h 180975"/>
              <a:gd name="connsiteX3" fmla="*/ 18991 w 762000"/>
              <a:gd name="connsiteY3" fmla="*/ 187999 h 180975"/>
              <a:gd name="connsiteX4" fmla="*/ 18991 w 762000"/>
              <a:gd name="connsiteY4" fmla="*/ 106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180975">
                <a:moveTo>
                  <a:pt x="18991" y="10672"/>
                </a:moveTo>
                <a:lnTo>
                  <a:pt x="763435" y="10672"/>
                </a:lnTo>
                <a:lnTo>
                  <a:pt x="763435" y="187999"/>
                </a:lnTo>
                <a:lnTo>
                  <a:pt x="18991" y="187999"/>
                </a:lnTo>
                <a:lnTo>
                  <a:pt x="18991" y="1067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8162925" y="5553075"/>
            <a:ext cx="114300" cy="180975"/>
          </a:xfrm>
          <a:custGeom>
            <a:avLst/>
            <a:gdLst>
              <a:gd name="connsiteX0" fmla="*/ 16001 w 114300"/>
              <a:gd name="connsiteY0" fmla="*/ 10672 h 180975"/>
              <a:gd name="connsiteX1" fmla="*/ 119147 w 114300"/>
              <a:gd name="connsiteY1" fmla="*/ 10672 h 180975"/>
              <a:gd name="connsiteX2" fmla="*/ 119147 w 114300"/>
              <a:gd name="connsiteY2" fmla="*/ 187999 h 180975"/>
              <a:gd name="connsiteX3" fmla="*/ 16001 w 114300"/>
              <a:gd name="connsiteY3" fmla="*/ 187999 h 180975"/>
              <a:gd name="connsiteX4" fmla="*/ 16001 w 114300"/>
              <a:gd name="connsiteY4" fmla="*/ 106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80975">
                <a:moveTo>
                  <a:pt x="16001" y="10672"/>
                </a:moveTo>
                <a:lnTo>
                  <a:pt x="119147" y="10672"/>
                </a:lnTo>
                <a:lnTo>
                  <a:pt x="119147" y="187999"/>
                </a:lnTo>
                <a:lnTo>
                  <a:pt x="16001" y="187999"/>
                </a:lnTo>
                <a:lnTo>
                  <a:pt x="16001" y="106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8267700" y="5553075"/>
            <a:ext cx="752475" cy="180975"/>
          </a:xfrm>
          <a:custGeom>
            <a:avLst/>
            <a:gdLst>
              <a:gd name="connsiteX0" fmla="*/ 9887 w 752475"/>
              <a:gd name="connsiteY0" fmla="*/ 10672 h 180975"/>
              <a:gd name="connsiteX1" fmla="*/ 754332 w 752475"/>
              <a:gd name="connsiteY1" fmla="*/ 10672 h 180975"/>
              <a:gd name="connsiteX2" fmla="*/ 754332 w 752475"/>
              <a:gd name="connsiteY2" fmla="*/ 187999 h 180975"/>
              <a:gd name="connsiteX3" fmla="*/ 9887 w 752475"/>
              <a:gd name="connsiteY3" fmla="*/ 187999 h 180975"/>
              <a:gd name="connsiteX4" fmla="*/ 9887 w 752475"/>
              <a:gd name="connsiteY4" fmla="*/ 1067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180975">
                <a:moveTo>
                  <a:pt x="9887" y="10672"/>
                </a:moveTo>
                <a:lnTo>
                  <a:pt x="754332" y="10672"/>
                </a:lnTo>
                <a:lnTo>
                  <a:pt x="754332" y="187999"/>
                </a:lnTo>
                <a:lnTo>
                  <a:pt x="9887" y="187999"/>
                </a:lnTo>
                <a:lnTo>
                  <a:pt x="9887" y="1067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9001125" y="5553075"/>
            <a:ext cx="19050" cy="180975"/>
          </a:xfrm>
          <a:custGeom>
            <a:avLst/>
            <a:gdLst>
              <a:gd name="connsiteX0" fmla="*/ 20907 w 19050"/>
              <a:gd name="connsiteY0" fmla="*/ 10672 h 180975"/>
              <a:gd name="connsiteX1" fmla="*/ 20907 w 19050"/>
              <a:gd name="connsiteY1" fmla="*/ 18799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20907" y="10672"/>
                </a:moveTo>
                <a:lnTo>
                  <a:pt x="20907" y="187999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104775" y="5724525"/>
            <a:ext cx="1304925" cy="200025"/>
          </a:xfrm>
          <a:custGeom>
            <a:avLst/>
            <a:gdLst>
              <a:gd name="connsiteX0" fmla="*/ 10842 w 1304925"/>
              <a:gd name="connsiteY0" fmla="*/ 11882 h 200025"/>
              <a:gd name="connsiteX1" fmla="*/ 1306888 w 1304925"/>
              <a:gd name="connsiteY1" fmla="*/ 11882 h 200025"/>
              <a:gd name="connsiteX2" fmla="*/ 1306888 w 1304925"/>
              <a:gd name="connsiteY2" fmla="*/ 207874 h 200025"/>
              <a:gd name="connsiteX3" fmla="*/ 10842 w 1304925"/>
              <a:gd name="connsiteY3" fmla="*/ 207874 h 200025"/>
              <a:gd name="connsiteX4" fmla="*/ 10842 w 1304925"/>
              <a:gd name="connsiteY4" fmla="*/ 1188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200025">
                <a:moveTo>
                  <a:pt x="10842" y="11882"/>
                </a:moveTo>
                <a:lnTo>
                  <a:pt x="1306888" y="11882"/>
                </a:lnTo>
                <a:lnTo>
                  <a:pt x="1306888" y="207874"/>
                </a:lnTo>
                <a:lnTo>
                  <a:pt x="10842" y="207874"/>
                </a:lnTo>
                <a:lnTo>
                  <a:pt x="10842" y="118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1390650" y="5724525"/>
            <a:ext cx="5934075" cy="200025"/>
          </a:xfrm>
          <a:custGeom>
            <a:avLst/>
            <a:gdLst>
              <a:gd name="connsiteX0" fmla="*/ 16528 w 5934075"/>
              <a:gd name="connsiteY0" fmla="*/ 11882 h 200025"/>
              <a:gd name="connsiteX1" fmla="*/ 5940686 w 5934075"/>
              <a:gd name="connsiteY1" fmla="*/ 11882 h 200025"/>
              <a:gd name="connsiteX2" fmla="*/ 5940686 w 5934075"/>
              <a:gd name="connsiteY2" fmla="*/ 207874 h 200025"/>
              <a:gd name="connsiteX3" fmla="*/ 16528 w 5934075"/>
              <a:gd name="connsiteY3" fmla="*/ 207874 h 200025"/>
              <a:gd name="connsiteX4" fmla="*/ 16528 w 5934075"/>
              <a:gd name="connsiteY4" fmla="*/ 1188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4075" h="200025">
                <a:moveTo>
                  <a:pt x="16528" y="11882"/>
                </a:moveTo>
                <a:lnTo>
                  <a:pt x="5940686" y="11882"/>
                </a:lnTo>
                <a:lnTo>
                  <a:pt x="5940686" y="207874"/>
                </a:lnTo>
                <a:lnTo>
                  <a:pt x="16528" y="207874"/>
                </a:lnTo>
                <a:lnTo>
                  <a:pt x="16528" y="1188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7315200" y="5724525"/>
            <a:ext cx="123825" cy="200025"/>
          </a:xfrm>
          <a:custGeom>
            <a:avLst/>
            <a:gdLst>
              <a:gd name="connsiteX0" fmla="*/ 11652 w 123825"/>
              <a:gd name="connsiteY0" fmla="*/ 11882 h 200025"/>
              <a:gd name="connsiteX1" fmla="*/ 128251 w 123825"/>
              <a:gd name="connsiteY1" fmla="*/ 11882 h 200025"/>
              <a:gd name="connsiteX2" fmla="*/ 128251 w 123825"/>
              <a:gd name="connsiteY2" fmla="*/ 207874 h 200025"/>
              <a:gd name="connsiteX3" fmla="*/ 11652 w 123825"/>
              <a:gd name="connsiteY3" fmla="*/ 207874 h 200025"/>
              <a:gd name="connsiteX4" fmla="*/ 11652 w 123825"/>
              <a:gd name="connsiteY4" fmla="*/ 1188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200025">
                <a:moveTo>
                  <a:pt x="11652" y="11882"/>
                </a:moveTo>
                <a:lnTo>
                  <a:pt x="128251" y="11882"/>
                </a:lnTo>
                <a:lnTo>
                  <a:pt x="128251" y="207874"/>
                </a:lnTo>
                <a:lnTo>
                  <a:pt x="11652" y="207874"/>
                </a:lnTo>
                <a:lnTo>
                  <a:pt x="11652" y="118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> 
				</p:cNvPr>
          <p:cNvSpPr/>
          <p:nvPr/>
        </p:nvSpPr>
        <p:spPr>
          <a:xfrm>
            <a:off x="7419975" y="5724525"/>
            <a:ext cx="762000" cy="200025"/>
          </a:xfrm>
          <a:custGeom>
            <a:avLst/>
            <a:gdLst>
              <a:gd name="connsiteX0" fmla="*/ 18991 w 762000"/>
              <a:gd name="connsiteY0" fmla="*/ 11882 h 200025"/>
              <a:gd name="connsiteX1" fmla="*/ 763435 w 762000"/>
              <a:gd name="connsiteY1" fmla="*/ 11882 h 200025"/>
              <a:gd name="connsiteX2" fmla="*/ 763435 w 762000"/>
              <a:gd name="connsiteY2" fmla="*/ 207874 h 200025"/>
              <a:gd name="connsiteX3" fmla="*/ 18991 w 762000"/>
              <a:gd name="connsiteY3" fmla="*/ 207874 h 200025"/>
              <a:gd name="connsiteX4" fmla="*/ 18991 w 762000"/>
              <a:gd name="connsiteY4" fmla="*/ 1188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00025">
                <a:moveTo>
                  <a:pt x="18991" y="11882"/>
                </a:moveTo>
                <a:lnTo>
                  <a:pt x="763435" y="11882"/>
                </a:lnTo>
                <a:lnTo>
                  <a:pt x="763435" y="207874"/>
                </a:lnTo>
                <a:lnTo>
                  <a:pt x="18991" y="207874"/>
                </a:lnTo>
                <a:lnTo>
                  <a:pt x="18991" y="1188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> 
				</p:cNvPr>
          <p:cNvSpPr/>
          <p:nvPr/>
        </p:nvSpPr>
        <p:spPr>
          <a:xfrm>
            <a:off x="8162925" y="5724525"/>
            <a:ext cx="114300" cy="200025"/>
          </a:xfrm>
          <a:custGeom>
            <a:avLst/>
            <a:gdLst>
              <a:gd name="connsiteX0" fmla="*/ 16001 w 114300"/>
              <a:gd name="connsiteY0" fmla="*/ 11882 h 200025"/>
              <a:gd name="connsiteX1" fmla="*/ 119147 w 114300"/>
              <a:gd name="connsiteY1" fmla="*/ 11882 h 200025"/>
              <a:gd name="connsiteX2" fmla="*/ 119147 w 114300"/>
              <a:gd name="connsiteY2" fmla="*/ 207874 h 200025"/>
              <a:gd name="connsiteX3" fmla="*/ 16001 w 114300"/>
              <a:gd name="connsiteY3" fmla="*/ 207874 h 200025"/>
              <a:gd name="connsiteX4" fmla="*/ 16001 w 114300"/>
              <a:gd name="connsiteY4" fmla="*/ 1188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00025">
                <a:moveTo>
                  <a:pt x="16001" y="11882"/>
                </a:moveTo>
                <a:lnTo>
                  <a:pt x="119147" y="11882"/>
                </a:lnTo>
                <a:lnTo>
                  <a:pt x="119147" y="207874"/>
                </a:lnTo>
                <a:lnTo>
                  <a:pt x="16001" y="207874"/>
                </a:lnTo>
                <a:lnTo>
                  <a:pt x="16001" y="118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8267700" y="5724525"/>
            <a:ext cx="752475" cy="200025"/>
          </a:xfrm>
          <a:custGeom>
            <a:avLst/>
            <a:gdLst>
              <a:gd name="connsiteX0" fmla="*/ 9887 w 752475"/>
              <a:gd name="connsiteY0" fmla="*/ 11882 h 200025"/>
              <a:gd name="connsiteX1" fmla="*/ 754332 w 752475"/>
              <a:gd name="connsiteY1" fmla="*/ 11882 h 200025"/>
              <a:gd name="connsiteX2" fmla="*/ 754332 w 752475"/>
              <a:gd name="connsiteY2" fmla="*/ 207874 h 200025"/>
              <a:gd name="connsiteX3" fmla="*/ 9887 w 752475"/>
              <a:gd name="connsiteY3" fmla="*/ 207874 h 200025"/>
              <a:gd name="connsiteX4" fmla="*/ 9887 w 752475"/>
              <a:gd name="connsiteY4" fmla="*/ 1188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200025">
                <a:moveTo>
                  <a:pt x="9887" y="11882"/>
                </a:moveTo>
                <a:lnTo>
                  <a:pt x="754332" y="11882"/>
                </a:lnTo>
                <a:lnTo>
                  <a:pt x="754332" y="207874"/>
                </a:lnTo>
                <a:lnTo>
                  <a:pt x="9887" y="207874"/>
                </a:lnTo>
                <a:lnTo>
                  <a:pt x="9887" y="1188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9001125" y="5724525"/>
            <a:ext cx="19050" cy="200025"/>
          </a:xfrm>
          <a:custGeom>
            <a:avLst/>
            <a:gdLst>
              <a:gd name="connsiteX0" fmla="*/ 20907 w 19050"/>
              <a:gd name="connsiteY0" fmla="*/ 11882 h 200025"/>
              <a:gd name="connsiteX1" fmla="*/ 20907 w 19050"/>
              <a:gd name="connsiteY1" fmla="*/ 20787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0907" y="11882"/>
                </a:moveTo>
                <a:lnTo>
                  <a:pt x="20907" y="207874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104775" y="5915025"/>
            <a:ext cx="1304925" cy="314325"/>
          </a:xfrm>
          <a:custGeom>
            <a:avLst/>
            <a:gdLst>
              <a:gd name="connsiteX0" fmla="*/ 10842 w 1304925"/>
              <a:gd name="connsiteY0" fmla="*/ 12703 h 314325"/>
              <a:gd name="connsiteX1" fmla="*/ 1306888 w 1304925"/>
              <a:gd name="connsiteY1" fmla="*/ 12703 h 314325"/>
              <a:gd name="connsiteX2" fmla="*/ 1306888 w 1304925"/>
              <a:gd name="connsiteY2" fmla="*/ 316029 h 314325"/>
              <a:gd name="connsiteX3" fmla="*/ 10842 w 1304925"/>
              <a:gd name="connsiteY3" fmla="*/ 316029 h 314325"/>
              <a:gd name="connsiteX4" fmla="*/ 10842 w 1304925"/>
              <a:gd name="connsiteY4" fmla="*/ 1270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925" h="314325">
                <a:moveTo>
                  <a:pt x="10842" y="12703"/>
                </a:moveTo>
                <a:lnTo>
                  <a:pt x="1306888" y="12703"/>
                </a:lnTo>
                <a:lnTo>
                  <a:pt x="1306888" y="316029"/>
                </a:lnTo>
                <a:lnTo>
                  <a:pt x="10842" y="316029"/>
                </a:lnTo>
                <a:lnTo>
                  <a:pt x="10842" y="12703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1390650" y="5915025"/>
            <a:ext cx="2971800" cy="314325"/>
          </a:xfrm>
          <a:custGeom>
            <a:avLst/>
            <a:gdLst>
              <a:gd name="connsiteX0" fmla="*/ 16528 w 2971800"/>
              <a:gd name="connsiteY0" fmla="*/ 12703 h 314325"/>
              <a:gd name="connsiteX1" fmla="*/ 2980852 w 2971800"/>
              <a:gd name="connsiteY1" fmla="*/ 12703 h 314325"/>
              <a:gd name="connsiteX2" fmla="*/ 2980852 w 2971800"/>
              <a:gd name="connsiteY2" fmla="*/ 316029 h 314325"/>
              <a:gd name="connsiteX3" fmla="*/ 16528 w 2971800"/>
              <a:gd name="connsiteY3" fmla="*/ 316029 h 314325"/>
              <a:gd name="connsiteX4" fmla="*/ 16528 w 2971800"/>
              <a:gd name="connsiteY4" fmla="*/ 1270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0" h="314325">
                <a:moveTo>
                  <a:pt x="16528" y="12703"/>
                </a:moveTo>
                <a:lnTo>
                  <a:pt x="2980852" y="12703"/>
                </a:lnTo>
                <a:lnTo>
                  <a:pt x="2980852" y="316029"/>
                </a:lnTo>
                <a:lnTo>
                  <a:pt x="16528" y="316029"/>
                </a:lnTo>
                <a:lnTo>
                  <a:pt x="16528" y="127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5095875" y="5915025"/>
            <a:ext cx="752475" cy="314325"/>
          </a:xfrm>
          <a:custGeom>
            <a:avLst/>
            <a:gdLst>
              <a:gd name="connsiteX0" fmla="*/ 11097 w 752475"/>
              <a:gd name="connsiteY0" fmla="*/ 12703 h 314325"/>
              <a:gd name="connsiteX1" fmla="*/ 755542 w 752475"/>
              <a:gd name="connsiteY1" fmla="*/ 12703 h 314325"/>
              <a:gd name="connsiteX2" fmla="*/ 755542 w 752475"/>
              <a:gd name="connsiteY2" fmla="*/ 316029 h 314325"/>
              <a:gd name="connsiteX3" fmla="*/ 11097 w 752475"/>
              <a:gd name="connsiteY3" fmla="*/ 316029 h 314325"/>
              <a:gd name="connsiteX4" fmla="*/ 11097 w 752475"/>
              <a:gd name="connsiteY4" fmla="*/ 1270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314325">
                <a:moveTo>
                  <a:pt x="11097" y="12703"/>
                </a:moveTo>
                <a:lnTo>
                  <a:pt x="755542" y="12703"/>
                </a:lnTo>
                <a:lnTo>
                  <a:pt x="755542" y="316029"/>
                </a:lnTo>
                <a:lnTo>
                  <a:pt x="11097" y="316029"/>
                </a:lnTo>
                <a:lnTo>
                  <a:pt x="11097" y="127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6572250" y="5915025"/>
            <a:ext cx="752475" cy="314325"/>
          </a:xfrm>
          <a:custGeom>
            <a:avLst/>
            <a:gdLst>
              <a:gd name="connsiteX0" fmla="*/ 14642 w 752475"/>
              <a:gd name="connsiteY0" fmla="*/ 12703 h 314325"/>
              <a:gd name="connsiteX1" fmla="*/ 759086 w 752475"/>
              <a:gd name="connsiteY1" fmla="*/ 12703 h 314325"/>
              <a:gd name="connsiteX2" fmla="*/ 759086 w 752475"/>
              <a:gd name="connsiteY2" fmla="*/ 316029 h 314325"/>
              <a:gd name="connsiteX3" fmla="*/ 14642 w 752475"/>
              <a:gd name="connsiteY3" fmla="*/ 316029 h 314325"/>
              <a:gd name="connsiteX4" fmla="*/ 14642 w 752475"/>
              <a:gd name="connsiteY4" fmla="*/ 1270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314325">
                <a:moveTo>
                  <a:pt x="14642" y="12703"/>
                </a:moveTo>
                <a:lnTo>
                  <a:pt x="759086" y="12703"/>
                </a:lnTo>
                <a:lnTo>
                  <a:pt x="759086" y="316029"/>
                </a:lnTo>
                <a:lnTo>
                  <a:pt x="14642" y="316029"/>
                </a:lnTo>
                <a:lnTo>
                  <a:pt x="14642" y="12703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7315200" y="5915025"/>
            <a:ext cx="123825" cy="314325"/>
          </a:xfrm>
          <a:custGeom>
            <a:avLst/>
            <a:gdLst>
              <a:gd name="connsiteX0" fmla="*/ 11652 w 123825"/>
              <a:gd name="connsiteY0" fmla="*/ 12703 h 314325"/>
              <a:gd name="connsiteX1" fmla="*/ 128251 w 123825"/>
              <a:gd name="connsiteY1" fmla="*/ 12703 h 314325"/>
              <a:gd name="connsiteX2" fmla="*/ 128251 w 123825"/>
              <a:gd name="connsiteY2" fmla="*/ 316029 h 314325"/>
              <a:gd name="connsiteX3" fmla="*/ 11652 w 123825"/>
              <a:gd name="connsiteY3" fmla="*/ 316029 h 314325"/>
              <a:gd name="connsiteX4" fmla="*/ 11652 w 123825"/>
              <a:gd name="connsiteY4" fmla="*/ 1270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314325">
                <a:moveTo>
                  <a:pt x="11652" y="12703"/>
                </a:moveTo>
                <a:lnTo>
                  <a:pt x="128251" y="12703"/>
                </a:lnTo>
                <a:lnTo>
                  <a:pt x="128251" y="316029"/>
                </a:lnTo>
                <a:lnTo>
                  <a:pt x="11652" y="316029"/>
                </a:lnTo>
                <a:lnTo>
                  <a:pt x="11652" y="127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7419975" y="5915025"/>
            <a:ext cx="762000" cy="314325"/>
          </a:xfrm>
          <a:custGeom>
            <a:avLst/>
            <a:gdLst>
              <a:gd name="connsiteX0" fmla="*/ 18991 w 762000"/>
              <a:gd name="connsiteY0" fmla="*/ 12703 h 314325"/>
              <a:gd name="connsiteX1" fmla="*/ 763435 w 762000"/>
              <a:gd name="connsiteY1" fmla="*/ 12703 h 314325"/>
              <a:gd name="connsiteX2" fmla="*/ 763435 w 762000"/>
              <a:gd name="connsiteY2" fmla="*/ 316029 h 314325"/>
              <a:gd name="connsiteX3" fmla="*/ 18991 w 762000"/>
              <a:gd name="connsiteY3" fmla="*/ 316029 h 314325"/>
              <a:gd name="connsiteX4" fmla="*/ 18991 w 762000"/>
              <a:gd name="connsiteY4" fmla="*/ 1270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314325">
                <a:moveTo>
                  <a:pt x="18991" y="12703"/>
                </a:moveTo>
                <a:lnTo>
                  <a:pt x="763435" y="12703"/>
                </a:lnTo>
                <a:lnTo>
                  <a:pt x="763435" y="316029"/>
                </a:lnTo>
                <a:lnTo>
                  <a:pt x="18991" y="316029"/>
                </a:lnTo>
                <a:lnTo>
                  <a:pt x="18991" y="12703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8162925" y="5915025"/>
            <a:ext cx="114300" cy="314325"/>
          </a:xfrm>
          <a:custGeom>
            <a:avLst/>
            <a:gdLst>
              <a:gd name="connsiteX0" fmla="*/ 16001 w 114300"/>
              <a:gd name="connsiteY0" fmla="*/ 12703 h 314325"/>
              <a:gd name="connsiteX1" fmla="*/ 119147 w 114300"/>
              <a:gd name="connsiteY1" fmla="*/ 12703 h 314325"/>
              <a:gd name="connsiteX2" fmla="*/ 119147 w 114300"/>
              <a:gd name="connsiteY2" fmla="*/ 316029 h 314325"/>
              <a:gd name="connsiteX3" fmla="*/ 16001 w 114300"/>
              <a:gd name="connsiteY3" fmla="*/ 316029 h 314325"/>
              <a:gd name="connsiteX4" fmla="*/ 16001 w 114300"/>
              <a:gd name="connsiteY4" fmla="*/ 1270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314325">
                <a:moveTo>
                  <a:pt x="16001" y="12703"/>
                </a:moveTo>
                <a:lnTo>
                  <a:pt x="119147" y="12703"/>
                </a:lnTo>
                <a:lnTo>
                  <a:pt x="119147" y="316029"/>
                </a:lnTo>
                <a:lnTo>
                  <a:pt x="16001" y="316029"/>
                </a:lnTo>
                <a:lnTo>
                  <a:pt x="16001" y="127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8267700" y="5915025"/>
            <a:ext cx="752475" cy="314325"/>
          </a:xfrm>
          <a:custGeom>
            <a:avLst/>
            <a:gdLst>
              <a:gd name="connsiteX0" fmla="*/ 9887 w 752475"/>
              <a:gd name="connsiteY0" fmla="*/ 12703 h 314325"/>
              <a:gd name="connsiteX1" fmla="*/ 754332 w 752475"/>
              <a:gd name="connsiteY1" fmla="*/ 12703 h 314325"/>
              <a:gd name="connsiteX2" fmla="*/ 754332 w 752475"/>
              <a:gd name="connsiteY2" fmla="*/ 316029 h 314325"/>
              <a:gd name="connsiteX3" fmla="*/ 9887 w 752475"/>
              <a:gd name="connsiteY3" fmla="*/ 316029 h 314325"/>
              <a:gd name="connsiteX4" fmla="*/ 9887 w 752475"/>
              <a:gd name="connsiteY4" fmla="*/ 1270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314325">
                <a:moveTo>
                  <a:pt x="9887" y="12703"/>
                </a:moveTo>
                <a:lnTo>
                  <a:pt x="754332" y="12703"/>
                </a:lnTo>
                <a:lnTo>
                  <a:pt x="754332" y="316029"/>
                </a:lnTo>
                <a:lnTo>
                  <a:pt x="9887" y="316029"/>
                </a:lnTo>
                <a:lnTo>
                  <a:pt x="9887" y="12703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9001125" y="5915025"/>
            <a:ext cx="19050" cy="314325"/>
          </a:xfrm>
          <a:custGeom>
            <a:avLst/>
            <a:gdLst>
              <a:gd name="connsiteX0" fmla="*/ 20907 w 19050"/>
              <a:gd name="connsiteY0" fmla="*/ 12703 h 314325"/>
              <a:gd name="connsiteX1" fmla="*/ 20907 w 19050"/>
              <a:gd name="connsiteY1" fmla="*/ 31602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0907" y="12703"/>
                </a:moveTo>
                <a:lnTo>
                  <a:pt x="20907" y="316029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104775" y="6210300"/>
            <a:ext cx="8915400" cy="19050"/>
          </a:xfrm>
          <a:custGeom>
            <a:avLst/>
            <a:gdLst>
              <a:gd name="connsiteX0" fmla="*/ 10842 w 8915400"/>
              <a:gd name="connsiteY0" fmla="*/ 20754 h 19050"/>
              <a:gd name="connsiteX1" fmla="*/ 8917257 w 8915400"/>
              <a:gd name="connsiteY1" fmla="*/ 207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 h="19050">
                <a:moveTo>
                  <a:pt x="10842" y="20754"/>
                </a:moveTo>
                <a:lnTo>
                  <a:pt x="8917257" y="20754"/>
                </a:lnTo>
              </a:path>
            </a:pathLst>
          </a:custGeom>
          <a:ln w="62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1381125" y="4876800"/>
            <a:ext cx="5953125" cy="28575"/>
          </a:xfrm>
          <a:custGeom>
            <a:avLst/>
            <a:gdLst>
              <a:gd name="connsiteX0" fmla="*/ 26050 w 5953125"/>
              <a:gd name="connsiteY0" fmla="*/ 24307 h 28575"/>
              <a:gd name="connsiteX1" fmla="*/ 5950212 w 5953125"/>
              <a:gd name="connsiteY1" fmla="*/ 2430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25" h="28575">
                <a:moveTo>
                  <a:pt x="26050" y="24307"/>
                </a:moveTo>
                <a:lnTo>
                  <a:pt x="5950212" y="24307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1390650" y="4886325"/>
            <a:ext cx="5934075" cy="19050"/>
          </a:xfrm>
          <a:custGeom>
            <a:avLst/>
            <a:gdLst>
              <a:gd name="connsiteX0" fmla="*/ 16528 w 5934075"/>
              <a:gd name="connsiteY0" fmla="*/ 19449 h 19050"/>
              <a:gd name="connsiteX1" fmla="*/ 5940686 w 5934075"/>
              <a:gd name="connsiteY1" fmla="*/ 194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4075" h="19050">
                <a:moveTo>
                  <a:pt x="16528" y="19449"/>
                </a:moveTo>
                <a:lnTo>
                  <a:pt x="5940686" y="19449"/>
                </a:lnTo>
              </a:path>
            </a:pathLst>
          </a:custGeom>
          <a:ln w="622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1381125" y="4886325"/>
            <a:ext cx="28575" cy="257175"/>
          </a:xfrm>
          <a:custGeom>
            <a:avLst/>
            <a:gdLst>
              <a:gd name="connsiteX0" fmla="*/ 26050 w 28575"/>
              <a:gd name="connsiteY0" fmla="*/ 19448 h 257175"/>
              <a:gd name="connsiteX1" fmla="*/ 26050 w 28575"/>
              <a:gd name="connsiteY1" fmla="*/ 25277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6050" y="19448"/>
                </a:moveTo>
                <a:lnTo>
                  <a:pt x="26050" y="252772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1390650" y="4895850"/>
            <a:ext cx="19050" cy="238125"/>
          </a:xfrm>
          <a:custGeom>
            <a:avLst/>
            <a:gdLst>
              <a:gd name="connsiteX0" fmla="*/ 21013 w 19050"/>
              <a:gd name="connsiteY0" fmla="*/ 9921 h 238125"/>
              <a:gd name="connsiteX1" fmla="*/ 21013 w 19050"/>
              <a:gd name="connsiteY1" fmla="*/ 24324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1013" y="9921"/>
                </a:moveTo>
                <a:lnTo>
                  <a:pt x="21013" y="243244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2124075" y="4886325"/>
            <a:ext cx="28575" cy="266700"/>
          </a:xfrm>
          <a:custGeom>
            <a:avLst/>
            <a:gdLst>
              <a:gd name="connsiteX0" fmla="*/ 23059 w 28575"/>
              <a:gd name="connsiteY0" fmla="*/ 19448 h 266700"/>
              <a:gd name="connsiteX1" fmla="*/ 23059 w 28575"/>
              <a:gd name="connsiteY1" fmla="*/ 2574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3059" y="19448"/>
                </a:moveTo>
                <a:lnTo>
                  <a:pt x="23059" y="257438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2133600" y="4895850"/>
            <a:ext cx="9525" cy="247650"/>
          </a:xfrm>
          <a:custGeom>
            <a:avLst/>
            <a:gdLst>
              <a:gd name="connsiteX0" fmla="*/ 18018 w 9525"/>
              <a:gd name="connsiteY0" fmla="*/ 9921 h 247650"/>
              <a:gd name="connsiteX1" fmla="*/ 18018 w 9525"/>
              <a:gd name="connsiteY1" fmla="*/ 2479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8018" y="9921"/>
                </a:moveTo>
                <a:lnTo>
                  <a:pt x="18018" y="247911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2867025" y="4886325"/>
            <a:ext cx="28575" cy="266700"/>
          </a:xfrm>
          <a:custGeom>
            <a:avLst/>
            <a:gdLst>
              <a:gd name="connsiteX0" fmla="*/ 20069 w 28575"/>
              <a:gd name="connsiteY0" fmla="*/ 19448 h 266700"/>
              <a:gd name="connsiteX1" fmla="*/ 20069 w 28575"/>
              <a:gd name="connsiteY1" fmla="*/ 2574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0069" y="19448"/>
                </a:moveTo>
                <a:lnTo>
                  <a:pt x="20069" y="257438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2876550" y="4895850"/>
            <a:ext cx="9525" cy="247650"/>
          </a:xfrm>
          <a:custGeom>
            <a:avLst/>
            <a:gdLst>
              <a:gd name="connsiteX0" fmla="*/ 15028 w 9525"/>
              <a:gd name="connsiteY0" fmla="*/ 9921 h 247650"/>
              <a:gd name="connsiteX1" fmla="*/ 15028 w 9525"/>
              <a:gd name="connsiteY1" fmla="*/ 2479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5028" y="9921"/>
                </a:moveTo>
                <a:lnTo>
                  <a:pt x="15028" y="247911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3600450" y="4886325"/>
            <a:ext cx="28575" cy="266700"/>
          </a:xfrm>
          <a:custGeom>
            <a:avLst/>
            <a:gdLst>
              <a:gd name="connsiteX0" fmla="*/ 26603 w 28575"/>
              <a:gd name="connsiteY0" fmla="*/ 19448 h 266700"/>
              <a:gd name="connsiteX1" fmla="*/ 26603 w 28575"/>
              <a:gd name="connsiteY1" fmla="*/ 2574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6603" y="19448"/>
                </a:moveTo>
                <a:lnTo>
                  <a:pt x="26603" y="257438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3609975" y="4895850"/>
            <a:ext cx="19050" cy="247650"/>
          </a:xfrm>
          <a:custGeom>
            <a:avLst/>
            <a:gdLst>
              <a:gd name="connsiteX0" fmla="*/ 21567 w 19050"/>
              <a:gd name="connsiteY0" fmla="*/ 9921 h 247650"/>
              <a:gd name="connsiteX1" fmla="*/ 21567 w 19050"/>
              <a:gd name="connsiteY1" fmla="*/ 2479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1567" y="9921"/>
                </a:moveTo>
                <a:lnTo>
                  <a:pt x="21567" y="247911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4343400" y="4886325"/>
            <a:ext cx="28575" cy="266700"/>
          </a:xfrm>
          <a:custGeom>
            <a:avLst/>
            <a:gdLst>
              <a:gd name="connsiteX0" fmla="*/ 23613 w 28575"/>
              <a:gd name="connsiteY0" fmla="*/ 19448 h 266700"/>
              <a:gd name="connsiteX1" fmla="*/ 23613 w 28575"/>
              <a:gd name="connsiteY1" fmla="*/ 2574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3613" y="19448"/>
                </a:moveTo>
                <a:lnTo>
                  <a:pt x="23613" y="257438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4352925" y="4895850"/>
            <a:ext cx="9525" cy="247650"/>
          </a:xfrm>
          <a:custGeom>
            <a:avLst/>
            <a:gdLst>
              <a:gd name="connsiteX0" fmla="*/ 18572 w 9525"/>
              <a:gd name="connsiteY0" fmla="*/ 9921 h 247650"/>
              <a:gd name="connsiteX1" fmla="*/ 18572 w 9525"/>
              <a:gd name="connsiteY1" fmla="*/ 2479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8572" y="9921"/>
                </a:moveTo>
                <a:lnTo>
                  <a:pt x="18572" y="247911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5086350" y="4886325"/>
            <a:ext cx="28575" cy="266700"/>
          </a:xfrm>
          <a:custGeom>
            <a:avLst/>
            <a:gdLst>
              <a:gd name="connsiteX0" fmla="*/ 20623 w 28575"/>
              <a:gd name="connsiteY0" fmla="*/ 19448 h 266700"/>
              <a:gd name="connsiteX1" fmla="*/ 20623 w 28575"/>
              <a:gd name="connsiteY1" fmla="*/ 2574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0623" y="19448"/>
                </a:moveTo>
                <a:lnTo>
                  <a:pt x="20623" y="257438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5095875" y="4895850"/>
            <a:ext cx="9525" cy="247650"/>
          </a:xfrm>
          <a:custGeom>
            <a:avLst/>
            <a:gdLst>
              <a:gd name="connsiteX0" fmla="*/ 15581 w 9525"/>
              <a:gd name="connsiteY0" fmla="*/ 9921 h 247650"/>
              <a:gd name="connsiteX1" fmla="*/ 15581 w 9525"/>
              <a:gd name="connsiteY1" fmla="*/ 2479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5581" y="9921"/>
                </a:moveTo>
                <a:lnTo>
                  <a:pt x="15581" y="247911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5819775" y="4886325"/>
            <a:ext cx="28575" cy="266700"/>
          </a:xfrm>
          <a:custGeom>
            <a:avLst/>
            <a:gdLst>
              <a:gd name="connsiteX0" fmla="*/ 27157 w 28575"/>
              <a:gd name="connsiteY0" fmla="*/ 19448 h 266700"/>
              <a:gd name="connsiteX1" fmla="*/ 27157 w 28575"/>
              <a:gd name="connsiteY1" fmla="*/ 2574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7157" y="19448"/>
                </a:moveTo>
                <a:lnTo>
                  <a:pt x="27157" y="257438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5829300" y="4895850"/>
            <a:ext cx="19050" cy="247650"/>
          </a:xfrm>
          <a:custGeom>
            <a:avLst/>
            <a:gdLst>
              <a:gd name="connsiteX0" fmla="*/ 22121 w 19050"/>
              <a:gd name="connsiteY0" fmla="*/ 9921 h 247650"/>
              <a:gd name="connsiteX1" fmla="*/ 22121 w 19050"/>
              <a:gd name="connsiteY1" fmla="*/ 2479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2121" y="9921"/>
                </a:moveTo>
                <a:lnTo>
                  <a:pt x="22121" y="247911"/>
                </a:lnTo>
              </a:path>
            </a:pathLst>
          </a:custGeom>
          <a:ln w="598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6562725" y="4886325"/>
            <a:ext cx="28575" cy="266700"/>
          </a:xfrm>
          <a:custGeom>
            <a:avLst/>
            <a:gdLst>
              <a:gd name="connsiteX0" fmla="*/ 24167 w 28575"/>
              <a:gd name="connsiteY0" fmla="*/ 19448 h 266700"/>
              <a:gd name="connsiteX1" fmla="*/ 24167 w 28575"/>
              <a:gd name="connsiteY1" fmla="*/ 2574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4167" y="19448"/>
                </a:moveTo>
                <a:lnTo>
                  <a:pt x="24167" y="257438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6572250" y="4895850"/>
            <a:ext cx="19050" cy="247650"/>
          </a:xfrm>
          <a:custGeom>
            <a:avLst/>
            <a:gdLst>
              <a:gd name="connsiteX0" fmla="*/ 19126 w 19050"/>
              <a:gd name="connsiteY0" fmla="*/ 9921 h 247650"/>
              <a:gd name="connsiteX1" fmla="*/ 19126 w 19050"/>
              <a:gd name="connsiteY1" fmla="*/ 2479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19126" y="9921"/>
                </a:moveTo>
                <a:lnTo>
                  <a:pt x="19126" y="247911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1381125" y="5114925"/>
            <a:ext cx="5953125" cy="28575"/>
          </a:xfrm>
          <a:custGeom>
            <a:avLst/>
            <a:gdLst>
              <a:gd name="connsiteX0" fmla="*/ 26050 w 5953125"/>
              <a:gd name="connsiteY0" fmla="*/ 24172 h 28575"/>
              <a:gd name="connsiteX1" fmla="*/ 5950212 w 5953125"/>
              <a:gd name="connsiteY1" fmla="*/ 241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25" h="28575">
                <a:moveTo>
                  <a:pt x="26050" y="24172"/>
                </a:moveTo>
                <a:lnTo>
                  <a:pt x="5950212" y="24172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1390650" y="5124450"/>
            <a:ext cx="5934075" cy="19050"/>
          </a:xfrm>
          <a:custGeom>
            <a:avLst/>
            <a:gdLst>
              <a:gd name="connsiteX0" fmla="*/ 16528 w 5934075"/>
              <a:gd name="connsiteY0" fmla="*/ 19315 h 19050"/>
              <a:gd name="connsiteX1" fmla="*/ 5940686 w 5934075"/>
              <a:gd name="connsiteY1" fmla="*/ 193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4075" h="19050">
                <a:moveTo>
                  <a:pt x="16528" y="19315"/>
                </a:moveTo>
                <a:lnTo>
                  <a:pt x="5940686" y="19315"/>
                </a:lnTo>
              </a:path>
            </a:pathLst>
          </a:custGeom>
          <a:ln w="62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7305675" y="4886325"/>
            <a:ext cx="28575" cy="266700"/>
          </a:xfrm>
          <a:custGeom>
            <a:avLst/>
            <a:gdLst>
              <a:gd name="connsiteX0" fmla="*/ 21177 w 28575"/>
              <a:gd name="connsiteY0" fmla="*/ 19448 h 266700"/>
              <a:gd name="connsiteX1" fmla="*/ 21177 w 28575"/>
              <a:gd name="connsiteY1" fmla="*/ 2574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66700">
                <a:moveTo>
                  <a:pt x="21177" y="19448"/>
                </a:moveTo>
                <a:lnTo>
                  <a:pt x="21177" y="257438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7315200" y="4895850"/>
            <a:ext cx="9525" cy="247650"/>
          </a:xfrm>
          <a:custGeom>
            <a:avLst/>
            <a:gdLst>
              <a:gd name="connsiteX0" fmla="*/ 16136 w 9525"/>
              <a:gd name="connsiteY0" fmla="*/ 9921 h 247650"/>
              <a:gd name="connsiteX1" fmla="*/ 16136 w 9525"/>
              <a:gd name="connsiteY1" fmla="*/ 24791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6136" y="9921"/>
                </a:moveTo>
                <a:lnTo>
                  <a:pt x="16136" y="247911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8258175" y="4886325"/>
            <a:ext cx="28575" cy="257175"/>
          </a:xfrm>
          <a:custGeom>
            <a:avLst/>
            <a:gdLst>
              <a:gd name="connsiteX0" fmla="*/ 19412 w 28575"/>
              <a:gd name="connsiteY0" fmla="*/ 19448 h 257175"/>
              <a:gd name="connsiteX1" fmla="*/ 19412 w 28575"/>
              <a:gd name="connsiteY1" fmla="*/ 25277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19412" y="19448"/>
                </a:moveTo>
                <a:lnTo>
                  <a:pt x="19412" y="252772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8267700" y="4895850"/>
            <a:ext cx="9525" cy="238125"/>
          </a:xfrm>
          <a:custGeom>
            <a:avLst/>
            <a:gdLst>
              <a:gd name="connsiteX0" fmla="*/ 14372 w 9525"/>
              <a:gd name="connsiteY0" fmla="*/ 9921 h 238125"/>
              <a:gd name="connsiteX1" fmla="*/ 14372 w 9525"/>
              <a:gd name="connsiteY1" fmla="*/ 24324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4372" y="9921"/>
                </a:moveTo>
                <a:lnTo>
                  <a:pt x="14372" y="243244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1400175" y="5543550"/>
            <a:ext cx="2962275" cy="19050"/>
          </a:xfrm>
          <a:custGeom>
            <a:avLst/>
            <a:gdLst>
              <a:gd name="connsiteX0" fmla="*/ 11483 w 2962275"/>
              <a:gd name="connsiteY0" fmla="*/ 24864 h 19050"/>
              <a:gd name="connsiteX1" fmla="*/ 2962353 w 2962275"/>
              <a:gd name="connsiteY1" fmla="*/ 248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275" h="19050">
                <a:moveTo>
                  <a:pt x="11483" y="24864"/>
                </a:moveTo>
                <a:lnTo>
                  <a:pt x="2962353" y="24864"/>
                </a:lnTo>
              </a:path>
            </a:pathLst>
          </a:custGeom>
          <a:ln w="1244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4352925" y="5543550"/>
            <a:ext cx="2962275" cy="19050"/>
          </a:xfrm>
          <a:custGeom>
            <a:avLst/>
            <a:gdLst>
              <a:gd name="connsiteX0" fmla="*/ 18572 w 2962275"/>
              <a:gd name="connsiteY0" fmla="*/ 24864 h 19050"/>
              <a:gd name="connsiteX1" fmla="*/ 2969442 w 2962275"/>
              <a:gd name="connsiteY1" fmla="*/ 248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275" h="19050">
                <a:moveTo>
                  <a:pt x="18572" y="24864"/>
                </a:moveTo>
                <a:lnTo>
                  <a:pt x="2969442" y="24864"/>
                </a:lnTo>
              </a:path>
            </a:pathLst>
          </a:custGeom>
          <a:ln w="1244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> 
				</p:cNvPr>
          <p:cNvSpPr/>
          <p:nvPr/>
        </p:nvSpPr>
        <p:spPr>
          <a:xfrm>
            <a:off x="7429500" y="5543550"/>
            <a:ext cx="752475" cy="19050"/>
          </a:xfrm>
          <a:custGeom>
            <a:avLst/>
            <a:gdLst>
              <a:gd name="connsiteX0" fmla="*/ 13951 w 752475"/>
              <a:gd name="connsiteY0" fmla="*/ 24864 h 19050"/>
              <a:gd name="connsiteX1" fmla="*/ 753910 w 752475"/>
              <a:gd name="connsiteY1" fmla="*/ 248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3951" y="24864"/>
                </a:moveTo>
                <a:lnTo>
                  <a:pt x="753910" y="24864"/>
                </a:lnTo>
              </a:path>
            </a:pathLst>
          </a:custGeom>
          <a:ln w="1244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> 
				</p:cNvPr>
          <p:cNvSpPr/>
          <p:nvPr/>
        </p:nvSpPr>
        <p:spPr>
          <a:xfrm>
            <a:off x="8267700" y="5543550"/>
            <a:ext cx="752475" cy="19050"/>
          </a:xfrm>
          <a:custGeom>
            <a:avLst/>
            <a:gdLst>
              <a:gd name="connsiteX0" fmla="*/ 14372 w 752475"/>
              <a:gd name="connsiteY0" fmla="*/ 24864 h 19050"/>
              <a:gd name="connsiteX1" fmla="*/ 754332 w 752475"/>
              <a:gd name="connsiteY1" fmla="*/ 248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4372" y="24864"/>
                </a:moveTo>
                <a:lnTo>
                  <a:pt x="754332" y="24864"/>
                </a:lnTo>
              </a:path>
            </a:pathLst>
          </a:custGeom>
          <a:ln w="1244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> 
				</p:cNvPr>
          <p:cNvSpPr/>
          <p:nvPr/>
        </p:nvSpPr>
        <p:spPr>
          <a:xfrm>
            <a:off x="1390650" y="5715000"/>
            <a:ext cx="2981325" cy="28575"/>
          </a:xfrm>
          <a:custGeom>
            <a:avLst/>
            <a:gdLst>
              <a:gd name="connsiteX0" fmla="*/ 21010 w 2981325"/>
              <a:gd name="connsiteY0" fmla="*/ 21406 h 28575"/>
              <a:gd name="connsiteX1" fmla="*/ 2971879 w 2981325"/>
              <a:gd name="connsiteY1" fmla="*/ 2140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1325" h="28575">
                <a:moveTo>
                  <a:pt x="21010" y="21406"/>
                </a:moveTo>
                <a:lnTo>
                  <a:pt x="2971879" y="21406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> 
				</p:cNvPr>
          <p:cNvSpPr/>
          <p:nvPr/>
        </p:nvSpPr>
        <p:spPr>
          <a:xfrm>
            <a:off x="1400175" y="5724525"/>
            <a:ext cx="2962275" cy="9525"/>
          </a:xfrm>
          <a:custGeom>
            <a:avLst/>
            <a:gdLst>
              <a:gd name="connsiteX0" fmla="*/ 11483 w 2962275"/>
              <a:gd name="connsiteY0" fmla="*/ 16549 h 9525"/>
              <a:gd name="connsiteX1" fmla="*/ 2962353 w 2962275"/>
              <a:gd name="connsiteY1" fmla="*/ 165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275" h="9525">
                <a:moveTo>
                  <a:pt x="11483" y="16549"/>
                </a:moveTo>
                <a:lnTo>
                  <a:pt x="2962353" y="16549"/>
                </a:lnTo>
              </a:path>
            </a:pathLst>
          </a:custGeom>
          <a:ln w="62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> 
				</p:cNvPr>
          <p:cNvSpPr/>
          <p:nvPr/>
        </p:nvSpPr>
        <p:spPr>
          <a:xfrm>
            <a:off x="4343400" y="5715000"/>
            <a:ext cx="2247900" cy="28575"/>
          </a:xfrm>
          <a:custGeom>
            <a:avLst/>
            <a:gdLst>
              <a:gd name="connsiteX0" fmla="*/ 28098 w 2247900"/>
              <a:gd name="connsiteY0" fmla="*/ 21406 h 28575"/>
              <a:gd name="connsiteX1" fmla="*/ 2243492 w 2247900"/>
              <a:gd name="connsiteY1" fmla="*/ 2140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7900" h="28575">
                <a:moveTo>
                  <a:pt x="28098" y="21406"/>
                </a:moveTo>
                <a:lnTo>
                  <a:pt x="2243492" y="21406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> 
				</p:cNvPr>
          <p:cNvSpPr/>
          <p:nvPr/>
        </p:nvSpPr>
        <p:spPr>
          <a:xfrm>
            <a:off x="4352925" y="5724525"/>
            <a:ext cx="2228850" cy="9525"/>
          </a:xfrm>
          <a:custGeom>
            <a:avLst/>
            <a:gdLst>
              <a:gd name="connsiteX0" fmla="*/ 18572 w 2228850"/>
              <a:gd name="connsiteY0" fmla="*/ 16549 h 9525"/>
              <a:gd name="connsiteX1" fmla="*/ 2233967 w 2228850"/>
              <a:gd name="connsiteY1" fmla="*/ 165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8850" h="9525">
                <a:moveTo>
                  <a:pt x="18572" y="16549"/>
                </a:moveTo>
                <a:lnTo>
                  <a:pt x="2233967" y="16549"/>
                </a:lnTo>
              </a:path>
            </a:pathLst>
          </a:custGeom>
          <a:ln w="62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> 
				</p:cNvPr>
          <p:cNvSpPr/>
          <p:nvPr/>
        </p:nvSpPr>
        <p:spPr>
          <a:xfrm>
            <a:off x="6572250" y="5715000"/>
            <a:ext cx="752475" cy="28575"/>
          </a:xfrm>
          <a:custGeom>
            <a:avLst/>
            <a:gdLst>
              <a:gd name="connsiteX0" fmla="*/ 19126 w 752475"/>
              <a:gd name="connsiteY0" fmla="*/ 21406 h 28575"/>
              <a:gd name="connsiteX1" fmla="*/ 750117 w 752475"/>
              <a:gd name="connsiteY1" fmla="*/ 2140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28575">
                <a:moveTo>
                  <a:pt x="19126" y="21406"/>
                </a:moveTo>
                <a:lnTo>
                  <a:pt x="750117" y="21406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> 
				</p:cNvPr>
          <p:cNvSpPr/>
          <p:nvPr/>
        </p:nvSpPr>
        <p:spPr>
          <a:xfrm>
            <a:off x="6581775" y="5724525"/>
            <a:ext cx="733425" cy="9525"/>
          </a:xfrm>
          <a:custGeom>
            <a:avLst/>
            <a:gdLst>
              <a:gd name="connsiteX0" fmla="*/ 9601 w 733425"/>
              <a:gd name="connsiteY0" fmla="*/ 16549 h 9525"/>
              <a:gd name="connsiteX1" fmla="*/ 740592 w 733425"/>
              <a:gd name="connsiteY1" fmla="*/ 165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9601" y="16549"/>
                </a:moveTo>
                <a:lnTo>
                  <a:pt x="740592" y="16549"/>
                </a:lnTo>
              </a:path>
            </a:pathLst>
          </a:custGeom>
          <a:ln w="62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> 
				</p:cNvPr>
          <p:cNvSpPr/>
          <p:nvPr/>
        </p:nvSpPr>
        <p:spPr>
          <a:xfrm>
            <a:off x="8162925" y="5715000"/>
            <a:ext cx="114300" cy="28575"/>
          </a:xfrm>
          <a:custGeom>
            <a:avLst/>
            <a:gdLst>
              <a:gd name="connsiteX0" fmla="*/ 20486 w 114300"/>
              <a:gd name="connsiteY0" fmla="*/ 21406 h 28575"/>
              <a:gd name="connsiteX1" fmla="*/ 110178 w 114300"/>
              <a:gd name="connsiteY1" fmla="*/ 2140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28575">
                <a:moveTo>
                  <a:pt x="20486" y="21406"/>
                </a:moveTo>
                <a:lnTo>
                  <a:pt x="110178" y="21406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> 
				</p:cNvPr>
          <p:cNvSpPr/>
          <p:nvPr/>
        </p:nvSpPr>
        <p:spPr>
          <a:xfrm>
            <a:off x="8172450" y="5724525"/>
            <a:ext cx="95250" cy="9525"/>
          </a:xfrm>
          <a:custGeom>
            <a:avLst/>
            <a:gdLst>
              <a:gd name="connsiteX0" fmla="*/ 10960 w 95250"/>
              <a:gd name="connsiteY0" fmla="*/ 16549 h 9525"/>
              <a:gd name="connsiteX1" fmla="*/ 100657 w 95250"/>
              <a:gd name="connsiteY1" fmla="*/ 165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9525">
                <a:moveTo>
                  <a:pt x="10960" y="16549"/>
                </a:moveTo>
                <a:lnTo>
                  <a:pt x="100657" y="16549"/>
                </a:lnTo>
              </a:path>
            </a:pathLst>
          </a:custGeom>
          <a:ln w="62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> 
				</p:cNvPr>
          <p:cNvSpPr/>
          <p:nvPr/>
        </p:nvSpPr>
        <p:spPr>
          <a:xfrm>
            <a:off x="2124075" y="5715000"/>
            <a:ext cx="28575" cy="209550"/>
          </a:xfrm>
          <a:custGeom>
            <a:avLst/>
            <a:gdLst>
              <a:gd name="connsiteX0" fmla="*/ 23059 w 28575"/>
              <a:gd name="connsiteY0" fmla="*/ 26072 h 209550"/>
              <a:gd name="connsiteX1" fmla="*/ 23059 w 28575"/>
              <a:gd name="connsiteY1" fmla="*/ 20806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3059" y="26072"/>
                </a:moveTo>
                <a:lnTo>
                  <a:pt x="23059" y="208065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2133600" y="5724525"/>
            <a:ext cx="9525" cy="190500"/>
          </a:xfrm>
          <a:custGeom>
            <a:avLst/>
            <a:gdLst>
              <a:gd name="connsiteX0" fmla="*/ 18018 w 9525"/>
              <a:gd name="connsiteY0" fmla="*/ 16549 h 190500"/>
              <a:gd name="connsiteX1" fmla="*/ 18018 w 9525"/>
              <a:gd name="connsiteY1" fmla="*/ 19854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8018" y="16549"/>
                </a:moveTo>
                <a:lnTo>
                  <a:pt x="18018" y="198542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2867025" y="5715000"/>
            <a:ext cx="28575" cy="209550"/>
          </a:xfrm>
          <a:custGeom>
            <a:avLst/>
            <a:gdLst>
              <a:gd name="connsiteX0" fmla="*/ 20069 w 28575"/>
              <a:gd name="connsiteY0" fmla="*/ 26072 h 209550"/>
              <a:gd name="connsiteX1" fmla="*/ 20069 w 28575"/>
              <a:gd name="connsiteY1" fmla="*/ 20806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0069" y="26072"/>
                </a:moveTo>
                <a:lnTo>
                  <a:pt x="20069" y="208065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2876550" y="5724525"/>
            <a:ext cx="9525" cy="190500"/>
          </a:xfrm>
          <a:custGeom>
            <a:avLst/>
            <a:gdLst>
              <a:gd name="connsiteX0" fmla="*/ 15028 w 9525"/>
              <a:gd name="connsiteY0" fmla="*/ 16549 h 190500"/>
              <a:gd name="connsiteX1" fmla="*/ 15028 w 9525"/>
              <a:gd name="connsiteY1" fmla="*/ 19854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5028" y="16549"/>
                </a:moveTo>
                <a:lnTo>
                  <a:pt x="15028" y="198542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3600450" y="5715000"/>
            <a:ext cx="28575" cy="209550"/>
          </a:xfrm>
          <a:custGeom>
            <a:avLst/>
            <a:gdLst>
              <a:gd name="connsiteX0" fmla="*/ 26603 w 28575"/>
              <a:gd name="connsiteY0" fmla="*/ 26072 h 209550"/>
              <a:gd name="connsiteX1" fmla="*/ 26603 w 28575"/>
              <a:gd name="connsiteY1" fmla="*/ 20806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6603" y="26072"/>
                </a:moveTo>
                <a:lnTo>
                  <a:pt x="26603" y="208065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3609975" y="5724525"/>
            <a:ext cx="19050" cy="190500"/>
          </a:xfrm>
          <a:custGeom>
            <a:avLst/>
            <a:gdLst>
              <a:gd name="connsiteX0" fmla="*/ 21567 w 19050"/>
              <a:gd name="connsiteY0" fmla="*/ 16549 h 190500"/>
              <a:gd name="connsiteX1" fmla="*/ 21567 w 19050"/>
              <a:gd name="connsiteY1" fmla="*/ 19854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1567" y="16549"/>
                </a:moveTo>
                <a:lnTo>
                  <a:pt x="21567" y="198542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4352925" y="5543550"/>
            <a:ext cx="9525" cy="371475"/>
          </a:xfrm>
          <a:custGeom>
            <a:avLst/>
            <a:gdLst>
              <a:gd name="connsiteX0" fmla="*/ 18572 w 9525"/>
              <a:gd name="connsiteY0" fmla="*/ 15531 h 371475"/>
              <a:gd name="connsiteX1" fmla="*/ 18572 w 9525"/>
              <a:gd name="connsiteY1" fmla="*/ 379512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1475">
                <a:moveTo>
                  <a:pt x="18572" y="15531"/>
                </a:moveTo>
                <a:lnTo>
                  <a:pt x="18572" y="379512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5086350" y="5715000"/>
            <a:ext cx="28575" cy="209550"/>
          </a:xfrm>
          <a:custGeom>
            <a:avLst/>
            <a:gdLst>
              <a:gd name="connsiteX0" fmla="*/ 20623 w 28575"/>
              <a:gd name="connsiteY0" fmla="*/ 26072 h 209550"/>
              <a:gd name="connsiteX1" fmla="*/ 20623 w 28575"/>
              <a:gd name="connsiteY1" fmla="*/ 20806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0623" y="26072"/>
                </a:moveTo>
                <a:lnTo>
                  <a:pt x="20623" y="208065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5095875" y="5724525"/>
            <a:ext cx="9525" cy="190500"/>
          </a:xfrm>
          <a:custGeom>
            <a:avLst/>
            <a:gdLst>
              <a:gd name="connsiteX0" fmla="*/ 15581 w 9525"/>
              <a:gd name="connsiteY0" fmla="*/ 16549 h 190500"/>
              <a:gd name="connsiteX1" fmla="*/ 15581 w 9525"/>
              <a:gd name="connsiteY1" fmla="*/ 19854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5581" y="16549"/>
                </a:moveTo>
                <a:lnTo>
                  <a:pt x="15581" y="198542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5819775" y="5715000"/>
            <a:ext cx="28575" cy="209550"/>
          </a:xfrm>
          <a:custGeom>
            <a:avLst/>
            <a:gdLst>
              <a:gd name="connsiteX0" fmla="*/ 27157 w 28575"/>
              <a:gd name="connsiteY0" fmla="*/ 26072 h 209550"/>
              <a:gd name="connsiteX1" fmla="*/ 27157 w 28575"/>
              <a:gd name="connsiteY1" fmla="*/ 20806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7157" y="26072"/>
                </a:moveTo>
                <a:lnTo>
                  <a:pt x="27157" y="208065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> 
				</p:cNvPr>
          <p:cNvSpPr/>
          <p:nvPr/>
        </p:nvSpPr>
        <p:spPr>
          <a:xfrm>
            <a:off x="5829300" y="5724525"/>
            <a:ext cx="19050" cy="190500"/>
          </a:xfrm>
          <a:custGeom>
            <a:avLst/>
            <a:gdLst>
              <a:gd name="connsiteX0" fmla="*/ 22121 w 19050"/>
              <a:gd name="connsiteY0" fmla="*/ 16549 h 190500"/>
              <a:gd name="connsiteX1" fmla="*/ 22121 w 19050"/>
              <a:gd name="connsiteY1" fmla="*/ 19854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2121" y="16549"/>
                </a:moveTo>
                <a:lnTo>
                  <a:pt x="22121" y="198542"/>
                </a:lnTo>
              </a:path>
            </a:pathLst>
          </a:custGeom>
          <a:ln w="598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> 
				</p:cNvPr>
          <p:cNvSpPr/>
          <p:nvPr/>
        </p:nvSpPr>
        <p:spPr>
          <a:xfrm>
            <a:off x="6562725" y="5715000"/>
            <a:ext cx="28575" cy="209550"/>
          </a:xfrm>
          <a:custGeom>
            <a:avLst/>
            <a:gdLst>
              <a:gd name="connsiteX0" fmla="*/ 24167 w 28575"/>
              <a:gd name="connsiteY0" fmla="*/ 21406 h 209550"/>
              <a:gd name="connsiteX1" fmla="*/ 24167 w 28575"/>
              <a:gd name="connsiteY1" fmla="*/ 20806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4167" y="21406"/>
                </a:moveTo>
                <a:lnTo>
                  <a:pt x="24167" y="208065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> 
				</p:cNvPr>
          <p:cNvSpPr/>
          <p:nvPr/>
        </p:nvSpPr>
        <p:spPr>
          <a:xfrm>
            <a:off x="6572250" y="5724525"/>
            <a:ext cx="19050" cy="190500"/>
          </a:xfrm>
          <a:custGeom>
            <a:avLst/>
            <a:gdLst>
              <a:gd name="connsiteX0" fmla="*/ 19126 w 19050"/>
              <a:gd name="connsiteY0" fmla="*/ 11882 h 190500"/>
              <a:gd name="connsiteX1" fmla="*/ 19126 w 19050"/>
              <a:gd name="connsiteY1" fmla="*/ 19854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19126" y="11882"/>
                </a:moveTo>
                <a:lnTo>
                  <a:pt x="19126" y="198542"/>
                </a:lnTo>
              </a:path>
            </a:pathLst>
          </a:custGeom>
          <a:ln w="597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> 
				</p:cNvPr>
          <p:cNvSpPr/>
          <p:nvPr/>
        </p:nvSpPr>
        <p:spPr>
          <a:xfrm>
            <a:off x="104775" y="5905500"/>
            <a:ext cx="7219950" cy="19050"/>
          </a:xfrm>
          <a:custGeom>
            <a:avLst/>
            <a:gdLst>
              <a:gd name="connsiteX0" fmla="*/ 10838 w 7219950"/>
              <a:gd name="connsiteY0" fmla="*/ 26899 h 19050"/>
              <a:gd name="connsiteX1" fmla="*/ 7226561 w 7219950"/>
              <a:gd name="connsiteY1" fmla="*/ 268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19950" h="19050">
                <a:moveTo>
                  <a:pt x="10838" y="26899"/>
                </a:moveTo>
                <a:lnTo>
                  <a:pt x="7226561" y="26899"/>
                </a:lnTo>
              </a:path>
            </a:pathLst>
          </a:custGeom>
          <a:ln w="124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> 
				</p:cNvPr>
          <p:cNvSpPr/>
          <p:nvPr/>
        </p:nvSpPr>
        <p:spPr>
          <a:xfrm>
            <a:off x="7305675" y="5905500"/>
            <a:ext cx="133350" cy="28575"/>
          </a:xfrm>
          <a:custGeom>
            <a:avLst/>
            <a:gdLst>
              <a:gd name="connsiteX0" fmla="*/ 25661 w 133350"/>
              <a:gd name="connsiteY0" fmla="*/ 22231 h 28575"/>
              <a:gd name="connsiteX1" fmla="*/ 128807 w 133350"/>
              <a:gd name="connsiteY1" fmla="*/ 2223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28575">
                <a:moveTo>
                  <a:pt x="25661" y="22231"/>
                </a:moveTo>
                <a:lnTo>
                  <a:pt x="128807" y="22231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2"> 
				</p:cNvPr>
          <p:cNvSpPr/>
          <p:nvPr/>
        </p:nvSpPr>
        <p:spPr>
          <a:xfrm>
            <a:off x="7315200" y="5915025"/>
            <a:ext cx="114300" cy="9525"/>
          </a:xfrm>
          <a:custGeom>
            <a:avLst/>
            <a:gdLst>
              <a:gd name="connsiteX0" fmla="*/ 16136 w 114300"/>
              <a:gd name="connsiteY0" fmla="*/ 17374 h 9525"/>
              <a:gd name="connsiteX1" fmla="*/ 119282 w 114300"/>
              <a:gd name="connsiteY1" fmla="*/ 173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6136" y="17374"/>
                </a:moveTo>
                <a:lnTo>
                  <a:pt x="119282" y="17374"/>
                </a:lnTo>
              </a:path>
            </a:pathLst>
          </a:custGeom>
          <a:ln w="622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 683"> 
				</p:cNvPr>
          <p:cNvSpPr/>
          <p:nvPr/>
        </p:nvSpPr>
        <p:spPr>
          <a:xfrm>
            <a:off x="7429500" y="5905500"/>
            <a:ext cx="752475" cy="19050"/>
          </a:xfrm>
          <a:custGeom>
            <a:avLst/>
            <a:gdLst>
              <a:gd name="connsiteX0" fmla="*/ 13951 w 752475"/>
              <a:gd name="connsiteY0" fmla="*/ 26899 h 19050"/>
              <a:gd name="connsiteX1" fmla="*/ 753910 w 752475"/>
              <a:gd name="connsiteY1" fmla="*/ 268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3951" y="26899"/>
                </a:moveTo>
                <a:lnTo>
                  <a:pt x="753910" y="26899"/>
                </a:lnTo>
              </a:path>
            </a:pathLst>
          </a:custGeom>
          <a:ln w="124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 684"> 
				</p:cNvPr>
          <p:cNvSpPr/>
          <p:nvPr/>
        </p:nvSpPr>
        <p:spPr>
          <a:xfrm>
            <a:off x="8162925" y="5905500"/>
            <a:ext cx="114300" cy="28575"/>
          </a:xfrm>
          <a:custGeom>
            <a:avLst/>
            <a:gdLst>
              <a:gd name="connsiteX0" fmla="*/ 20486 w 114300"/>
              <a:gd name="connsiteY0" fmla="*/ 22231 h 28575"/>
              <a:gd name="connsiteX1" fmla="*/ 110178 w 114300"/>
              <a:gd name="connsiteY1" fmla="*/ 2223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28575">
                <a:moveTo>
                  <a:pt x="20486" y="22231"/>
                </a:moveTo>
                <a:lnTo>
                  <a:pt x="110178" y="22231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 685"> 
				</p:cNvPr>
          <p:cNvSpPr/>
          <p:nvPr/>
        </p:nvSpPr>
        <p:spPr>
          <a:xfrm>
            <a:off x="8172450" y="5915025"/>
            <a:ext cx="95250" cy="9525"/>
          </a:xfrm>
          <a:custGeom>
            <a:avLst/>
            <a:gdLst>
              <a:gd name="connsiteX0" fmla="*/ 10960 w 95250"/>
              <a:gd name="connsiteY0" fmla="*/ 17374 h 9525"/>
              <a:gd name="connsiteX1" fmla="*/ 100657 w 95250"/>
              <a:gd name="connsiteY1" fmla="*/ 173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9525">
                <a:moveTo>
                  <a:pt x="10960" y="17374"/>
                </a:moveTo>
                <a:lnTo>
                  <a:pt x="100657" y="17374"/>
                </a:lnTo>
              </a:path>
            </a:pathLst>
          </a:custGeom>
          <a:ln w="622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> 
				</p:cNvPr>
          <p:cNvSpPr/>
          <p:nvPr/>
        </p:nvSpPr>
        <p:spPr>
          <a:xfrm>
            <a:off x="8267700" y="5905500"/>
            <a:ext cx="752475" cy="19050"/>
          </a:xfrm>
          <a:custGeom>
            <a:avLst/>
            <a:gdLst>
              <a:gd name="connsiteX0" fmla="*/ 14372 w 752475"/>
              <a:gd name="connsiteY0" fmla="*/ 26899 h 19050"/>
              <a:gd name="connsiteX1" fmla="*/ 754332 w 752475"/>
              <a:gd name="connsiteY1" fmla="*/ 268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4372" y="26899"/>
                </a:moveTo>
                <a:lnTo>
                  <a:pt x="754332" y="26899"/>
                </a:lnTo>
              </a:path>
            </a:pathLst>
          </a:custGeom>
          <a:ln w="124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7"> 
				</p:cNvPr>
          <p:cNvSpPr/>
          <p:nvPr/>
        </p:nvSpPr>
        <p:spPr>
          <a:xfrm>
            <a:off x="95250" y="5905500"/>
            <a:ext cx="19050" cy="323850"/>
          </a:xfrm>
          <a:custGeom>
            <a:avLst/>
            <a:gdLst>
              <a:gd name="connsiteX0" fmla="*/ 20363 w 19050"/>
              <a:gd name="connsiteY0" fmla="*/ 17562 h 323850"/>
              <a:gd name="connsiteX1" fmla="*/ 20363 w 19050"/>
              <a:gd name="connsiteY1" fmla="*/ 32555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3850">
                <a:moveTo>
                  <a:pt x="20363" y="17562"/>
                </a:moveTo>
                <a:lnTo>
                  <a:pt x="20363" y="325554"/>
                </a:lnTo>
              </a:path>
            </a:pathLst>
          </a:custGeom>
          <a:ln w="598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> 
				</p:cNvPr>
          <p:cNvSpPr/>
          <p:nvPr/>
        </p:nvSpPr>
        <p:spPr>
          <a:xfrm>
            <a:off x="1390650" y="5543550"/>
            <a:ext cx="19050" cy="685800"/>
          </a:xfrm>
          <a:custGeom>
            <a:avLst/>
            <a:gdLst>
              <a:gd name="connsiteX0" fmla="*/ 21013 w 19050"/>
              <a:gd name="connsiteY0" fmla="*/ 15531 h 685800"/>
              <a:gd name="connsiteX1" fmla="*/ 21013 w 19050"/>
              <a:gd name="connsiteY1" fmla="*/ 687504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85800">
                <a:moveTo>
                  <a:pt x="21013" y="15531"/>
                </a:moveTo>
                <a:lnTo>
                  <a:pt x="21013" y="687504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> 
				</p:cNvPr>
          <p:cNvSpPr/>
          <p:nvPr/>
        </p:nvSpPr>
        <p:spPr>
          <a:xfrm>
            <a:off x="2124075" y="5915025"/>
            <a:ext cx="19050" cy="314325"/>
          </a:xfrm>
          <a:custGeom>
            <a:avLst/>
            <a:gdLst>
              <a:gd name="connsiteX0" fmla="*/ 27543 w 19050"/>
              <a:gd name="connsiteY0" fmla="*/ 17374 h 314325"/>
              <a:gd name="connsiteX1" fmla="*/ 27543 w 19050"/>
              <a:gd name="connsiteY1" fmla="*/ 31602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7543" y="17374"/>
                </a:moveTo>
                <a:lnTo>
                  <a:pt x="27543" y="316029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> 
				</p:cNvPr>
          <p:cNvSpPr/>
          <p:nvPr/>
        </p:nvSpPr>
        <p:spPr>
          <a:xfrm>
            <a:off x="2867025" y="5915025"/>
            <a:ext cx="19050" cy="314325"/>
          </a:xfrm>
          <a:custGeom>
            <a:avLst/>
            <a:gdLst>
              <a:gd name="connsiteX0" fmla="*/ 24553 w 19050"/>
              <a:gd name="connsiteY0" fmla="*/ 17374 h 314325"/>
              <a:gd name="connsiteX1" fmla="*/ 24553 w 19050"/>
              <a:gd name="connsiteY1" fmla="*/ 31602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4553" y="17374"/>
                </a:moveTo>
                <a:lnTo>
                  <a:pt x="24553" y="316029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3609975" y="5915025"/>
            <a:ext cx="19050" cy="314325"/>
          </a:xfrm>
          <a:custGeom>
            <a:avLst/>
            <a:gdLst>
              <a:gd name="connsiteX0" fmla="*/ 21567 w 19050"/>
              <a:gd name="connsiteY0" fmla="*/ 17374 h 314325"/>
              <a:gd name="connsiteX1" fmla="*/ 21567 w 19050"/>
              <a:gd name="connsiteY1" fmla="*/ 31602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1567" y="17374"/>
                </a:moveTo>
                <a:lnTo>
                  <a:pt x="21567" y="316029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> 
				</p:cNvPr>
          <p:cNvSpPr/>
          <p:nvPr/>
        </p:nvSpPr>
        <p:spPr>
          <a:xfrm>
            <a:off x="4352925" y="5915025"/>
            <a:ext cx="9525" cy="304800"/>
          </a:xfrm>
          <a:custGeom>
            <a:avLst/>
            <a:gdLst>
              <a:gd name="connsiteX0" fmla="*/ 18572 w 9525"/>
              <a:gd name="connsiteY0" fmla="*/ 17374 h 304800"/>
              <a:gd name="connsiteX1" fmla="*/ 18572 w 9525"/>
              <a:gd name="connsiteY1" fmla="*/ 30669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8572" y="17374"/>
                </a:moveTo>
                <a:lnTo>
                  <a:pt x="18572" y="306691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> 
				</p:cNvPr>
          <p:cNvSpPr/>
          <p:nvPr/>
        </p:nvSpPr>
        <p:spPr>
          <a:xfrm>
            <a:off x="5086350" y="5915025"/>
            <a:ext cx="19050" cy="314325"/>
          </a:xfrm>
          <a:custGeom>
            <a:avLst/>
            <a:gdLst>
              <a:gd name="connsiteX0" fmla="*/ 25106 w 19050"/>
              <a:gd name="connsiteY0" fmla="*/ 17374 h 314325"/>
              <a:gd name="connsiteX1" fmla="*/ 25106 w 19050"/>
              <a:gd name="connsiteY1" fmla="*/ 31602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5106" y="17374"/>
                </a:moveTo>
                <a:lnTo>
                  <a:pt x="25106" y="316029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> 
				</p:cNvPr>
          <p:cNvSpPr/>
          <p:nvPr/>
        </p:nvSpPr>
        <p:spPr>
          <a:xfrm>
            <a:off x="5829300" y="5915025"/>
            <a:ext cx="19050" cy="314325"/>
          </a:xfrm>
          <a:custGeom>
            <a:avLst/>
            <a:gdLst>
              <a:gd name="connsiteX0" fmla="*/ 22121 w 19050"/>
              <a:gd name="connsiteY0" fmla="*/ 17374 h 314325"/>
              <a:gd name="connsiteX1" fmla="*/ 22121 w 19050"/>
              <a:gd name="connsiteY1" fmla="*/ 31602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2121" y="17374"/>
                </a:moveTo>
                <a:lnTo>
                  <a:pt x="22121" y="316029"/>
                </a:lnTo>
              </a:path>
            </a:pathLst>
          </a:custGeom>
          <a:ln w="1196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> 
				</p:cNvPr>
          <p:cNvSpPr/>
          <p:nvPr/>
        </p:nvSpPr>
        <p:spPr>
          <a:xfrm>
            <a:off x="6572250" y="5915025"/>
            <a:ext cx="19050" cy="314325"/>
          </a:xfrm>
          <a:custGeom>
            <a:avLst/>
            <a:gdLst>
              <a:gd name="connsiteX0" fmla="*/ 19126 w 19050"/>
              <a:gd name="connsiteY0" fmla="*/ 17374 h 314325"/>
              <a:gd name="connsiteX1" fmla="*/ 19126 w 19050"/>
              <a:gd name="connsiteY1" fmla="*/ 31602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19126" y="17374"/>
                </a:moveTo>
                <a:lnTo>
                  <a:pt x="19126" y="316029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> 
				</p:cNvPr>
          <p:cNvSpPr/>
          <p:nvPr/>
        </p:nvSpPr>
        <p:spPr>
          <a:xfrm>
            <a:off x="104775" y="6210300"/>
            <a:ext cx="7219950" cy="19050"/>
          </a:xfrm>
          <a:custGeom>
            <a:avLst/>
            <a:gdLst>
              <a:gd name="connsiteX0" fmla="*/ 10838 w 7219950"/>
              <a:gd name="connsiteY0" fmla="*/ 20754 h 19050"/>
              <a:gd name="connsiteX1" fmla="*/ 7226561 w 7219950"/>
              <a:gd name="connsiteY1" fmla="*/ 207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19950" h="19050">
                <a:moveTo>
                  <a:pt x="10838" y="20754"/>
                </a:moveTo>
                <a:lnTo>
                  <a:pt x="7226561" y="20754"/>
                </a:lnTo>
              </a:path>
            </a:pathLst>
          </a:custGeom>
          <a:ln w="124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> 
				</p:cNvPr>
          <p:cNvSpPr/>
          <p:nvPr/>
        </p:nvSpPr>
        <p:spPr>
          <a:xfrm>
            <a:off x="7305675" y="5543550"/>
            <a:ext cx="19050" cy="685800"/>
          </a:xfrm>
          <a:custGeom>
            <a:avLst/>
            <a:gdLst>
              <a:gd name="connsiteX0" fmla="*/ 25661 w 19050"/>
              <a:gd name="connsiteY0" fmla="*/ 15531 h 685800"/>
              <a:gd name="connsiteX1" fmla="*/ 25661 w 19050"/>
              <a:gd name="connsiteY1" fmla="*/ 687504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85800">
                <a:moveTo>
                  <a:pt x="25661" y="15531"/>
                </a:moveTo>
                <a:lnTo>
                  <a:pt x="25661" y="687504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> 
				</p:cNvPr>
          <p:cNvSpPr/>
          <p:nvPr/>
        </p:nvSpPr>
        <p:spPr>
          <a:xfrm>
            <a:off x="7419975" y="5543550"/>
            <a:ext cx="19050" cy="685800"/>
          </a:xfrm>
          <a:custGeom>
            <a:avLst/>
            <a:gdLst>
              <a:gd name="connsiteX0" fmla="*/ 23476 w 19050"/>
              <a:gd name="connsiteY0" fmla="*/ 15531 h 685800"/>
              <a:gd name="connsiteX1" fmla="*/ 23476 w 19050"/>
              <a:gd name="connsiteY1" fmla="*/ 687504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85800">
                <a:moveTo>
                  <a:pt x="23476" y="15531"/>
                </a:moveTo>
                <a:lnTo>
                  <a:pt x="23476" y="687504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> 
				</p:cNvPr>
          <p:cNvSpPr/>
          <p:nvPr/>
        </p:nvSpPr>
        <p:spPr>
          <a:xfrm>
            <a:off x="7429500" y="6210300"/>
            <a:ext cx="752475" cy="19050"/>
          </a:xfrm>
          <a:custGeom>
            <a:avLst/>
            <a:gdLst>
              <a:gd name="connsiteX0" fmla="*/ 13951 w 752475"/>
              <a:gd name="connsiteY0" fmla="*/ 20754 h 19050"/>
              <a:gd name="connsiteX1" fmla="*/ 753910 w 752475"/>
              <a:gd name="connsiteY1" fmla="*/ 207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3951" y="20754"/>
                </a:moveTo>
                <a:lnTo>
                  <a:pt x="753910" y="20754"/>
                </a:lnTo>
              </a:path>
            </a:pathLst>
          </a:custGeom>
          <a:ln w="124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> 
				</p:cNvPr>
          <p:cNvSpPr/>
          <p:nvPr/>
        </p:nvSpPr>
        <p:spPr>
          <a:xfrm>
            <a:off x="8162925" y="5553075"/>
            <a:ext cx="19050" cy="676275"/>
          </a:xfrm>
          <a:custGeom>
            <a:avLst/>
            <a:gdLst>
              <a:gd name="connsiteX0" fmla="*/ 20485 w 19050"/>
              <a:gd name="connsiteY0" fmla="*/ 15339 h 676275"/>
              <a:gd name="connsiteX1" fmla="*/ 20485 w 19050"/>
              <a:gd name="connsiteY1" fmla="*/ 677979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76275">
                <a:moveTo>
                  <a:pt x="20485" y="15339"/>
                </a:moveTo>
                <a:lnTo>
                  <a:pt x="20485" y="677979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> 
				</p:cNvPr>
          <p:cNvSpPr/>
          <p:nvPr/>
        </p:nvSpPr>
        <p:spPr>
          <a:xfrm>
            <a:off x="8258175" y="5543550"/>
            <a:ext cx="19050" cy="685800"/>
          </a:xfrm>
          <a:custGeom>
            <a:avLst/>
            <a:gdLst>
              <a:gd name="connsiteX0" fmla="*/ 23901 w 19050"/>
              <a:gd name="connsiteY0" fmla="*/ 15531 h 685800"/>
              <a:gd name="connsiteX1" fmla="*/ 23901 w 19050"/>
              <a:gd name="connsiteY1" fmla="*/ 687504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85800">
                <a:moveTo>
                  <a:pt x="23901" y="15531"/>
                </a:moveTo>
                <a:lnTo>
                  <a:pt x="23901" y="687504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> 
				</p:cNvPr>
          <p:cNvSpPr/>
          <p:nvPr/>
        </p:nvSpPr>
        <p:spPr>
          <a:xfrm>
            <a:off x="8267700" y="6210300"/>
            <a:ext cx="752475" cy="19050"/>
          </a:xfrm>
          <a:custGeom>
            <a:avLst/>
            <a:gdLst>
              <a:gd name="connsiteX0" fmla="*/ 14372 w 752475"/>
              <a:gd name="connsiteY0" fmla="*/ 20754 h 19050"/>
              <a:gd name="connsiteX1" fmla="*/ 754332 w 752475"/>
              <a:gd name="connsiteY1" fmla="*/ 207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4372" y="20754"/>
                </a:moveTo>
                <a:lnTo>
                  <a:pt x="754332" y="20754"/>
                </a:lnTo>
              </a:path>
            </a:pathLst>
          </a:custGeom>
          <a:ln w="124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> 
				</p:cNvPr>
          <p:cNvSpPr/>
          <p:nvPr/>
        </p:nvSpPr>
        <p:spPr>
          <a:xfrm>
            <a:off x="9001125" y="5553075"/>
            <a:ext cx="19050" cy="676275"/>
          </a:xfrm>
          <a:custGeom>
            <a:avLst/>
            <a:gdLst>
              <a:gd name="connsiteX0" fmla="*/ 20907 w 19050"/>
              <a:gd name="connsiteY0" fmla="*/ 15339 h 676275"/>
              <a:gd name="connsiteX1" fmla="*/ 20907 w 19050"/>
              <a:gd name="connsiteY1" fmla="*/ 677979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76275">
                <a:moveTo>
                  <a:pt x="20907" y="15339"/>
                </a:moveTo>
                <a:lnTo>
                  <a:pt x="20907" y="677979"/>
                </a:lnTo>
              </a:path>
            </a:pathLst>
          </a:custGeom>
          <a:ln w="119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> 
				</p:cNvPr>
          <p:cNvSpPr/>
          <p:nvPr/>
        </p:nvSpPr>
        <p:spPr>
          <a:xfrm>
            <a:off x="8153400" y="4876800"/>
            <a:ext cx="876300" cy="28575"/>
          </a:xfrm>
          <a:custGeom>
            <a:avLst/>
            <a:gdLst>
              <a:gd name="connsiteX0" fmla="*/ 25526 w 876300"/>
              <a:gd name="connsiteY0" fmla="*/ 24307 h 28575"/>
              <a:gd name="connsiteX1" fmla="*/ 873116 w 876300"/>
              <a:gd name="connsiteY1" fmla="*/ 2430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6300" h="28575">
                <a:moveTo>
                  <a:pt x="25526" y="24307"/>
                </a:moveTo>
                <a:lnTo>
                  <a:pt x="873116" y="24307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> 
				</p:cNvPr>
          <p:cNvSpPr/>
          <p:nvPr/>
        </p:nvSpPr>
        <p:spPr>
          <a:xfrm>
            <a:off x="8162925" y="4886325"/>
            <a:ext cx="857250" cy="19050"/>
          </a:xfrm>
          <a:custGeom>
            <a:avLst/>
            <a:gdLst>
              <a:gd name="connsiteX0" fmla="*/ 16001 w 857250"/>
              <a:gd name="connsiteY0" fmla="*/ 19449 h 19050"/>
              <a:gd name="connsiteX1" fmla="*/ 859107 w 857250"/>
              <a:gd name="connsiteY1" fmla="*/ 194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0" h="19050">
                <a:moveTo>
                  <a:pt x="16001" y="19449"/>
                </a:moveTo>
                <a:lnTo>
                  <a:pt x="859107" y="19449"/>
                </a:lnTo>
              </a:path>
            </a:pathLst>
          </a:custGeom>
          <a:ln w="622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> 
				</p:cNvPr>
          <p:cNvSpPr/>
          <p:nvPr/>
        </p:nvSpPr>
        <p:spPr>
          <a:xfrm>
            <a:off x="8153400" y="5114925"/>
            <a:ext cx="876300" cy="28575"/>
          </a:xfrm>
          <a:custGeom>
            <a:avLst/>
            <a:gdLst>
              <a:gd name="connsiteX0" fmla="*/ 25526 w 876300"/>
              <a:gd name="connsiteY0" fmla="*/ 24172 h 28575"/>
              <a:gd name="connsiteX1" fmla="*/ 873116 w 876300"/>
              <a:gd name="connsiteY1" fmla="*/ 241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6300" h="28575">
                <a:moveTo>
                  <a:pt x="25526" y="24172"/>
                </a:moveTo>
                <a:lnTo>
                  <a:pt x="873116" y="24172"/>
                </a:lnTo>
              </a:path>
            </a:pathLst>
          </a:custGeom>
          <a:ln w="264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> 
				</p:cNvPr>
          <p:cNvSpPr/>
          <p:nvPr/>
        </p:nvSpPr>
        <p:spPr>
          <a:xfrm>
            <a:off x="8162925" y="5124450"/>
            <a:ext cx="857250" cy="19050"/>
          </a:xfrm>
          <a:custGeom>
            <a:avLst/>
            <a:gdLst>
              <a:gd name="connsiteX0" fmla="*/ 16001 w 857250"/>
              <a:gd name="connsiteY0" fmla="*/ 19315 h 19050"/>
              <a:gd name="connsiteX1" fmla="*/ 859107 w 857250"/>
              <a:gd name="connsiteY1" fmla="*/ 193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0" h="19050">
                <a:moveTo>
                  <a:pt x="16001" y="19315"/>
                </a:moveTo>
                <a:lnTo>
                  <a:pt x="859107" y="19315"/>
                </a:lnTo>
              </a:path>
            </a:pathLst>
          </a:custGeom>
          <a:ln w="62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> 
				</p:cNvPr>
          <p:cNvSpPr/>
          <p:nvPr/>
        </p:nvSpPr>
        <p:spPr>
          <a:xfrm>
            <a:off x="8277225" y="4819650"/>
            <a:ext cx="733425" cy="9525"/>
          </a:xfrm>
          <a:custGeom>
            <a:avLst/>
            <a:gdLst>
              <a:gd name="connsiteX0" fmla="*/ 16058 w 733425"/>
              <a:gd name="connsiteY0" fmla="*/ 13792 h 9525"/>
              <a:gd name="connsiteX1" fmla="*/ 738079 w 733425"/>
              <a:gd name="connsiteY1" fmla="*/ 137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6058" y="13792"/>
                </a:moveTo>
                <a:lnTo>
                  <a:pt x="738079" y="137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> 
				</p:cNvPr>
          <p:cNvSpPr/>
          <p:nvPr/>
        </p:nvSpPr>
        <p:spPr>
          <a:xfrm>
            <a:off x="1409700" y="1314450"/>
            <a:ext cx="19050" cy="3514725"/>
          </a:xfrm>
          <a:custGeom>
            <a:avLst/>
            <a:gdLst>
              <a:gd name="connsiteX0" fmla="*/ 10929 w 19050"/>
              <a:gd name="connsiteY0" fmla="*/ 3511993 h 3514725"/>
              <a:gd name="connsiteX1" fmla="*/ 10929 w 19050"/>
              <a:gd name="connsiteY1" fmla="*/ 16803 h 351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14725">
                <a:moveTo>
                  <a:pt x="10929" y="3511993"/>
                </a:moveTo>
                <a:lnTo>
                  <a:pt x="10929" y="1680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> 
				</p:cNvPr>
          <p:cNvSpPr/>
          <p:nvPr/>
        </p:nvSpPr>
        <p:spPr>
          <a:xfrm>
            <a:off x="1409700" y="4810125"/>
            <a:ext cx="57150" cy="19050"/>
          </a:xfrm>
          <a:custGeom>
            <a:avLst/>
            <a:gdLst>
              <a:gd name="connsiteX0" fmla="*/ 10929 w 57150"/>
              <a:gd name="connsiteY0" fmla="*/ 16318 h 19050"/>
              <a:gd name="connsiteX1" fmla="*/ 55775 w 57150"/>
              <a:gd name="connsiteY1" fmla="*/ 163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0929" y="16318"/>
                </a:moveTo>
                <a:lnTo>
                  <a:pt x="55775" y="1631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> 
				</p:cNvPr>
          <p:cNvSpPr/>
          <p:nvPr/>
        </p:nvSpPr>
        <p:spPr>
          <a:xfrm>
            <a:off x="1409700" y="4343400"/>
            <a:ext cx="57150" cy="19050"/>
          </a:xfrm>
          <a:custGeom>
            <a:avLst/>
            <a:gdLst>
              <a:gd name="connsiteX0" fmla="*/ 10929 w 57150"/>
              <a:gd name="connsiteY0" fmla="*/ 16395 h 19050"/>
              <a:gd name="connsiteX1" fmla="*/ 55775 w 57150"/>
              <a:gd name="connsiteY1" fmla="*/ 163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0929" y="16395"/>
                </a:moveTo>
                <a:lnTo>
                  <a:pt x="55775" y="1639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> 
				</p:cNvPr>
          <p:cNvSpPr/>
          <p:nvPr/>
        </p:nvSpPr>
        <p:spPr>
          <a:xfrm>
            <a:off x="1409700" y="3886200"/>
            <a:ext cx="57150" cy="19050"/>
          </a:xfrm>
          <a:custGeom>
            <a:avLst/>
            <a:gdLst>
              <a:gd name="connsiteX0" fmla="*/ 10929 w 57150"/>
              <a:gd name="connsiteY0" fmla="*/ 11614 h 19050"/>
              <a:gd name="connsiteX1" fmla="*/ 55775 w 57150"/>
              <a:gd name="connsiteY1" fmla="*/ 116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0929" y="11614"/>
                </a:moveTo>
                <a:lnTo>
                  <a:pt x="55775" y="1161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> 
				</p:cNvPr>
          <p:cNvSpPr/>
          <p:nvPr/>
        </p:nvSpPr>
        <p:spPr>
          <a:xfrm>
            <a:off x="1409700" y="3419475"/>
            <a:ext cx="57150" cy="19050"/>
          </a:xfrm>
          <a:custGeom>
            <a:avLst/>
            <a:gdLst>
              <a:gd name="connsiteX0" fmla="*/ 10929 w 57150"/>
              <a:gd name="connsiteY0" fmla="*/ 11692 h 19050"/>
              <a:gd name="connsiteX1" fmla="*/ 55775 w 57150"/>
              <a:gd name="connsiteY1" fmla="*/ 116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0929" y="11692"/>
                </a:moveTo>
                <a:lnTo>
                  <a:pt x="55775" y="1169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> 
				</p:cNvPr>
          <p:cNvSpPr/>
          <p:nvPr/>
        </p:nvSpPr>
        <p:spPr>
          <a:xfrm>
            <a:off x="1409700" y="2952750"/>
            <a:ext cx="57150" cy="19050"/>
          </a:xfrm>
          <a:custGeom>
            <a:avLst/>
            <a:gdLst>
              <a:gd name="connsiteX0" fmla="*/ 10929 w 57150"/>
              <a:gd name="connsiteY0" fmla="*/ 11769 h 19050"/>
              <a:gd name="connsiteX1" fmla="*/ 55775 w 57150"/>
              <a:gd name="connsiteY1" fmla="*/ 117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0929" y="11769"/>
                </a:moveTo>
                <a:lnTo>
                  <a:pt x="55775" y="1176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> 
				</p:cNvPr>
          <p:cNvSpPr/>
          <p:nvPr/>
        </p:nvSpPr>
        <p:spPr>
          <a:xfrm>
            <a:off x="1409700" y="2486025"/>
            <a:ext cx="57150" cy="19050"/>
          </a:xfrm>
          <a:custGeom>
            <a:avLst/>
            <a:gdLst>
              <a:gd name="connsiteX0" fmla="*/ 10929 w 57150"/>
              <a:gd name="connsiteY0" fmla="*/ 11847 h 19050"/>
              <a:gd name="connsiteX1" fmla="*/ 55775 w 57150"/>
              <a:gd name="connsiteY1" fmla="*/ 118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0929" y="11847"/>
                </a:moveTo>
                <a:lnTo>
                  <a:pt x="55775" y="1184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> 
				</p:cNvPr>
          <p:cNvSpPr/>
          <p:nvPr/>
        </p:nvSpPr>
        <p:spPr>
          <a:xfrm>
            <a:off x="1409700" y="2019300"/>
            <a:ext cx="57150" cy="19050"/>
          </a:xfrm>
          <a:custGeom>
            <a:avLst/>
            <a:gdLst>
              <a:gd name="connsiteX0" fmla="*/ 10929 w 57150"/>
              <a:gd name="connsiteY0" fmla="*/ 11924 h 19050"/>
              <a:gd name="connsiteX1" fmla="*/ 55775 w 57150"/>
              <a:gd name="connsiteY1" fmla="*/ 119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0929" y="11924"/>
                </a:moveTo>
                <a:lnTo>
                  <a:pt x="55775" y="1192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> 
				</p:cNvPr>
          <p:cNvSpPr/>
          <p:nvPr/>
        </p:nvSpPr>
        <p:spPr>
          <a:xfrm>
            <a:off x="1409700" y="1552575"/>
            <a:ext cx="57150" cy="19050"/>
          </a:xfrm>
          <a:custGeom>
            <a:avLst/>
            <a:gdLst>
              <a:gd name="connsiteX0" fmla="*/ 10929 w 57150"/>
              <a:gd name="connsiteY0" fmla="*/ 12002 h 19050"/>
              <a:gd name="connsiteX1" fmla="*/ 55775 w 57150"/>
              <a:gd name="connsiteY1" fmla="*/ 12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0929" y="12002"/>
                </a:moveTo>
                <a:lnTo>
                  <a:pt x="55775" y="1200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> 
				</p:cNvPr>
          <p:cNvSpPr/>
          <p:nvPr/>
        </p:nvSpPr>
        <p:spPr>
          <a:xfrm>
            <a:off x="1400175" y="4810125"/>
            <a:ext cx="5905500" cy="9525"/>
          </a:xfrm>
          <a:custGeom>
            <a:avLst/>
            <a:gdLst>
              <a:gd name="connsiteX0" fmla="*/ 18211 w 5905500"/>
              <a:gd name="connsiteY0" fmla="*/ 18651 h 9525"/>
              <a:gd name="connsiteX1" fmla="*/ 5906497 w 5905500"/>
              <a:gd name="connsiteY1" fmla="*/ 186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05500" h="9525">
                <a:moveTo>
                  <a:pt x="18211" y="18651"/>
                </a:moveTo>
                <a:lnTo>
                  <a:pt x="5906497" y="186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> 
				</p:cNvPr>
          <p:cNvSpPr/>
          <p:nvPr/>
        </p:nvSpPr>
        <p:spPr>
          <a:xfrm>
            <a:off x="6705600" y="1666875"/>
            <a:ext cx="447675" cy="19050"/>
          </a:xfrm>
          <a:custGeom>
            <a:avLst/>
            <a:gdLst>
              <a:gd name="connsiteX0" fmla="*/ 233910 w 447675"/>
              <a:gd name="connsiteY0" fmla="*/ 19355 h 19050"/>
              <a:gd name="connsiteX1" fmla="*/ 11923 w 447675"/>
              <a:gd name="connsiteY1" fmla="*/ 19355 h 19050"/>
              <a:gd name="connsiteX2" fmla="*/ 11923 w 447675"/>
              <a:gd name="connsiteY2" fmla="*/ 10022 h 19050"/>
              <a:gd name="connsiteX3" fmla="*/ 233910 w 447675"/>
              <a:gd name="connsiteY3" fmla="*/ 10022 h 19050"/>
              <a:gd name="connsiteX4" fmla="*/ 455898 w 447675"/>
              <a:gd name="connsiteY4" fmla="*/ 10022 h 19050"/>
              <a:gd name="connsiteX5" fmla="*/ 455898 w 447675"/>
              <a:gd name="connsiteY5" fmla="*/ 19355 h 19050"/>
              <a:gd name="connsiteX6" fmla="*/ 233910 w 447675"/>
              <a:gd name="connsiteY6" fmla="*/ 193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675" h="19050">
                <a:moveTo>
                  <a:pt x="233910" y="19355"/>
                </a:moveTo>
                <a:lnTo>
                  <a:pt x="11923" y="19355"/>
                </a:lnTo>
                <a:lnTo>
                  <a:pt x="11923" y="10022"/>
                </a:lnTo>
                <a:lnTo>
                  <a:pt x="233910" y="10022"/>
                </a:lnTo>
                <a:lnTo>
                  <a:pt x="455898" y="10022"/>
                </a:lnTo>
                <a:lnTo>
                  <a:pt x="455898" y="19355"/>
                </a:lnTo>
                <a:lnTo>
                  <a:pt x="233910" y="193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> 
				</p:cNvPr>
          <p:cNvSpPr/>
          <p:nvPr/>
        </p:nvSpPr>
        <p:spPr>
          <a:xfrm>
            <a:off x="8420100" y="1504950"/>
            <a:ext cx="447675" cy="19050"/>
          </a:xfrm>
          <a:custGeom>
            <a:avLst/>
            <a:gdLst>
              <a:gd name="connsiteX0" fmla="*/ 346043 w 447675"/>
              <a:gd name="connsiteY0" fmla="*/ 20935 h 19050"/>
              <a:gd name="connsiteX1" fmla="*/ 235049 w 447675"/>
              <a:gd name="connsiteY1" fmla="*/ 20935 h 19050"/>
              <a:gd name="connsiteX2" fmla="*/ 124055 w 447675"/>
              <a:gd name="connsiteY2" fmla="*/ 20935 h 19050"/>
              <a:gd name="connsiteX3" fmla="*/ 13061 w 447675"/>
              <a:gd name="connsiteY3" fmla="*/ 20935 h 19050"/>
              <a:gd name="connsiteX4" fmla="*/ 13061 w 447675"/>
              <a:gd name="connsiteY4" fmla="*/ 11602 h 19050"/>
              <a:gd name="connsiteX5" fmla="*/ 124055 w 447675"/>
              <a:gd name="connsiteY5" fmla="*/ 11602 h 19050"/>
              <a:gd name="connsiteX6" fmla="*/ 235049 w 447675"/>
              <a:gd name="connsiteY6" fmla="*/ 11602 h 19050"/>
              <a:gd name="connsiteX7" fmla="*/ 346043 w 447675"/>
              <a:gd name="connsiteY7" fmla="*/ 11602 h 19050"/>
              <a:gd name="connsiteX8" fmla="*/ 457037 w 447675"/>
              <a:gd name="connsiteY8" fmla="*/ 11602 h 19050"/>
              <a:gd name="connsiteX9" fmla="*/ 457037 w 447675"/>
              <a:gd name="connsiteY9" fmla="*/ 20935 h 19050"/>
              <a:gd name="connsiteX10" fmla="*/ 346043 w 447675"/>
              <a:gd name="connsiteY10" fmla="*/ 209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675" h="19050">
                <a:moveTo>
                  <a:pt x="346043" y="20935"/>
                </a:moveTo>
                <a:lnTo>
                  <a:pt x="235049" y="20935"/>
                </a:lnTo>
                <a:lnTo>
                  <a:pt x="124055" y="20935"/>
                </a:lnTo>
                <a:lnTo>
                  <a:pt x="13061" y="20935"/>
                </a:lnTo>
                <a:lnTo>
                  <a:pt x="13061" y="11602"/>
                </a:lnTo>
                <a:lnTo>
                  <a:pt x="124055" y="11602"/>
                </a:lnTo>
                <a:lnTo>
                  <a:pt x="235049" y="11602"/>
                </a:lnTo>
                <a:lnTo>
                  <a:pt x="346043" y="11602"/>
                </a:lnTo>
                <a:lnTo>
                  <a:pt x="457037" y="11602"/>
                </a:lnTo>
                <a:lnTo>
                  <a:pt x="457037" y="20935"/>
                </a:lnTo>
                <a:lnTo>
                  <a:pt x="346043" y="209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1"> 
				</p:cNvPr>
          <p:cNvSpPr/>
          <p:nvPr/>
        </p:nvSpPr>
        <p:spPr>
          <a:xfrm>
            <a:off x="4333875" y="1466850"/>
            <a:ext cx="19050" cy="4762500"/>
          </a:xfrm>
          <a:custGeom>
            <a:avLst/>
            <a:gdLst>
              <a:gd name="connsiteX0" fmla="*/ 17338 w 19050"/>
              <a:gd name="connsiteY0" fmla="*/ 17932 h 4762500"/>
              <a:gd name="connsiteX1" fmla="*/ 22100 w 19050"/>
              <a:gd name="connsiteY1" fmla="*/ 476993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762500">
                <a:moveTo>
                  <a:pt x="17338" y="17932"/>
                </a:moveTo>
                <a:lnTo>
                  <a:pt x="22100" y="4769930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reeform 722"> 
				</p:cNvPr>
          <p:cNvSpPr/>
          <p:nvPr/>
        </p:nvSpPr>
        <p:spPr>
          <a:xfrm>
            <a:off x="7124700" y="723900"/>
            <a:ext cx="1085850" cy="514350"/>
          </a:xfrm>
          <a:custGeom>
            <a:avLst/>
            <a:gdLst>
              <a:gd name="connsiteX0" fmla="*/ 14249 w 1085850"/>
              <a:gd name="connsiteY0" fmla="*/ 17525 h 514350"/>
              <a:gd name="connsiteX1" fmla="*/ 1094244 w 1085850"/>
              <a:gd name="connsiteY1" fmla="*/ 17525 h 514350"/>
              <a:gd name="connsiteX2" fmla="*/ 1094244 w 1085850"/>
              <a:gd name="connsiteY2" fmla="*/ 521525 h 514350"/>
              <a:gd name="connsiteX3" fmla="*/ 14249 w 1085850"/>
              <a:gd name="connsiteY3" fmla="*/ 521525 h 514350"/>
              <a:gd name="connsiteX4" fmla="*/ 14249 w 1085850"/>
              <a:gd name="connsiteY4" fmla="*/ 17525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514350">
                <a:moveTo>
                  <a:pt x="14249" y="17525"/>
                </a:moveTo>
                <a:lnTo>
                  <a:pt x="1094244" y="17525"/>
                </a:lnTo>
                <a:lnTo>
                  <a:pt x="1094244" y="521525"/>
                </a:lnTo>
                <a:lnTo>
                  <a:pt x="14249" y="521525"/>
                </a:lnTo>
                <a:lnTo>
                  <a:pt x="14249" y="17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4" name="Picture 72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725" name="Picture 72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726" name="Picture 72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727" name="Picture 72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1552575"/>
            <a:ext cx="523875" cy="3286125"/>
          </a:xfrm>
          <a:prstGeom prst="rect">
            <a:avLst/>
          </a:prstGeom>
        </p:spPr>
      </p:pic>
      <p:pic>
        <p:nvPicPr>
          <p:cNvPr id="728" name="Picture 72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1695450"/>
            <a:ext cx="5676900" cy="3143250"/>
          </a:xfrm>
          <a:prstGeom prst="rect">
            <a:avLst/>
          </a:prstGeom>
        </p:spPr>
      </p:pic>
      <p:pic>
        <p:nvPicPr>
          <p:cNvPr id="729" name="Picture 729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714375"/>
            <a:ext cx="2076450" cy="333375"/>
          </a:xfrm>
          <a:prstGeom prst="rect">
            <a:avLst/>
          </a:prstGeom>
        </p:spPr>
      </p:pic>
      <p:pic>
        <p:nvPicPr>
          <p:cNvPr id="730" name="Picture 730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" y="5172075"/>
            <a:ext cx="2514600" cy="342900"/>
          </a:xfrm>
          <a:prstGeom prst="rect">
            <a:avLst/>
          </a:prstGeom>
        </p:spPr>
      </p:pic>
      <p:pic>
        <p:nvPicPr>
          <p:cNvPr id="731" name="Picture 731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8525" y="809625"/>
            <a:ext cx="304800" cy="342900"/>
          </a:xfrm>
          <a:prstGeom prst="rect">
            <a:avLst/>
          </a:prstGeom>
        </p:spPr>
      </p:pic>
      <p:sp>
        <p:nvSpPr>
          <p:cNvPr id="731" name="TextBox 731"/>
          <p:cNvSpPr txBox="1"/>
          <p:nvPr/>
        </p:nvSpPr>
        <p:spPr>
          <a:xfrm>
            <a:off x="404749" y="18430"/>
            <a:ext cx="6452366" cy="13432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9548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315165">
              <a:lnSpc>
                <a:spcPts val="2349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3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2111">
              <a:lnSpc>
                <a:spcPts val="201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</p:txBody>
      </p:sp>
      <p:sp>
        <p:nvSpPr>
          <p:cNvPr id="732" name="TextBox 732"/>
          <p:cNvSpPr txBox="1"/>
          <p:nvPr/>
        </p:nvSpPr>
        <p:spPr>
          <a:xfrm>
            <a:off x="7699464" y="806776"/>
            <a:ext cx="521493" cy="3616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3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LTE(“Xi”)</a:t>
            </a:r>
          </a:p>
          <a:p>
            <a:pPr indent="0">
              <a:lnSpc>
                <a:spcPts val="16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</a:p>
        </p:txBody>
      </p:sp>
      <p:sp>
        <p:nvSpPr>
          <p:cNvPr id="733" name="TextBox 733"/>
          <p:cNvSpPr txBox="1"/>
          <p:nvPr/>
        </p:nvSpPr>
        <p:spPr>
          <a:xfrm>
            <a:off x="817910" y="1469119"/>
            <a:ext cx="438970" cy="3438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0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0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0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0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0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0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186">
              <a:lnSpc>
                <a:spcPts val="1670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34" name="TextBox 734"/>
          <p:cNvSpPr txBox="1"/>
          <p:nvPr/>
        </p:nvSpPr>
        <p:spPr>
          <a:xfrm>
            <a:off x="1559651" y="1752347"/>
            <a:ext cx="448031" cy="33589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17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61,623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17">
              <a:lnSpc>
                <a:spcPts val="1501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14,198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17">
              <a:lnSpc>
                <a:spcPts val="2308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47,425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8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735" name="TextBox 735"/>
          <p:cNvSpPr txBox="1"/>
          <p:nvPr/>
        </p:nvSpPr>
        <p:spPr>
          <a:xfrm>
            <a:off x="2299576" y="1745403"/>
            <a:ext cx="444186" cy="3365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72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61,772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2">
              <a:lnSpc>
                <a:spcPts val="1905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16,398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2">
              <a:lnSpc>
                <a:spcPts val="2336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45,374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2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736" name="TextBox 736"/>
          <p:cNvSpPr txBox="1"/>
          <p:nvPr/>
        </p:nvSpPr>
        <p:spPr>
          <a:xfrm>
            <a:off x="2999174" y="1726339"/>
            <a:ext cx="523365" cy="3384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952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62,182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952">
              <a:lnSpc>
                <a:spcPts val="138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19,021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952">
              <a:lnSpc>
                <a:spcPts val="1411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43,160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75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3773207" y="1683268"/>
            <a:ext cx="448931" cy="34280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63,105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21,965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0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41,140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17">
              <a:lnSpc>
                <a:spcPts val="2105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738" name="TextBox 738"/>
          <p:cNvSpPr txBox="1"/>
          <p:nvPr/>
        </p:nvSpPr>
        <p:spPr>
          <a:xfrm>
            <a:off x="4509286" y="1661781"/>
            <a:ext cx="452777" cy="34495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63,566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8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24,043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5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39,523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3">
              <a:lnSpc>
                <a:spcPts val="1808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739" name="TextBox 739"/>
          <p:cNvSpPr txBox="1"/>
          <p:nvPr/>
        </p:nvSpPr>
        <p:spPr>
          <a:xfrm>
            <a:off x="5245364" y="1627800"/>
            <a:ext cx="456623" cy="34834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64,295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07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26,215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9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38,080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909">
              <a:lnSpc>
                <a:spcPts val="1543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740" name="TextBox 740"/>
          <p:cNvSpPr txBox="1"/>
          <p:nvPr/>
        </p:nvSpPr>
        <p:spPr>
          <a:xfrm>
            <a:off x="5958872" y="1582166"/>
            <a:ext cx="523365" cy="35291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57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65,274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70">
              <a:lnSpc>
                <a:spcPts val="208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28,298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70">
              <a:lnSpc>
                <a:spcPts val="1978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36,976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40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2014.12</a:t>
            </a:r>
          </a:p>
        </p:txBody>
      </p:sp>
      <p:sp>
        <p:nvSpPr>
          <p:cNvPr id="741" name="TextBox 741"/>
          <p:cNvSpPr txBox="1"/>
          <p:nvPr/>
        </p:nvSpPr>
        <p:spPr>
          <a:xfrm>
            <a:off x="6717522" y="1520591"/>
            <a:ext cx="464456" cy="3590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66,595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8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30,744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1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35,851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43">
              <a:lnSpc>
                <a:spcPts val="2134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</a:t>
            </a:r>
          </a:p>
        </p:txBody>
      </p:sp>
      <p:sp>
        <p:nvSpPr>
          <p:cNvPr id="742" name="TextBox 742"/>
          <p:cNvSpPr txBox="1"/>
          <p:nvPr/>
        </p:nvSpPr>
        <p:spPr>
          <a:xfrm>
            <a:off x="8380704" y="1360246"/>
            <a:ext cx="539292" cy="3751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459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69,900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089">
              <a:lnSpc>
                <a:spcPts val="152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614">
              <a:lnSpc>
                <a:spcPts val="1960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32,900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6"/>
              </a:lnSpc>
            </a:pPr>
            <a:r>
              <a:rPr lang="en-US" altLang="zh-CN" sz="11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2016.3E</a:t>
            </a:r>
          </a:p>
        </p:txBody>
      </p:sp>
      <p:sp>
        <p:nvSpPr>
          <p:cNvPr id="743" name="TextBox 743"/>
          <p:cNvSpPr txBox="1"/>
          <p:nvPr/>
        </p:nvSpPr>
        <p:spPr>
          <a:xfrm>
            <a:off x="220579" y="5238844"/>
            <a:ext cx="2186158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744" name="TextBox 744"/>
          <p:cNvSpPr txBox="1"/>
          <p:nvPr/>
        </p:nvSpPr>
        <p:spPr>
          <a:xfrm>
            <a:off x="1685225" y="5756765"/>
            <a:ext cx="188961" cy="158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745" name="TextBox 745"/>
          <p:cNvSpPr txBox="1"/>
          <p:nvPr/>
        </p:nvSpPr>
        <p:spPr>
          <a:xfrm>
            <a:off x="2425227" y="5756765"/>
            <a:ext cx="188961" cy="158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746" name="TextBox 746"/>
          <p:cNvSpPr txBox="1"/>
          <p:nvPr/>
        </p:nvSpPr>
        <p:spPr>
          <a:xfrm>
            <a:off x="2662864" y="5574773"/>
            <a:ext cx="763115" cy="340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30575">
              <a:lnSpc>
                <a:spcPts val="1433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747" name="TextBox 747"/>
          <p:cNvSpPr txBox="1"/>
          <p:nvPr/>
        </p:nvSpPr>
        <p:spPr>
          <a:xfrm>
            <a:off x="3905101" y="5756765"/>
            <a:ext cx="188961" cy="158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748" name="TextBox 748"/>
          <p:cNvSpPr txBox="1"/>
          <p:nvPr/>
        </p:nvSpPr>
        <p:spPr>
          <a:xfrm>
            <a:off x="4645103" y="5756765"/>
            <a:ext cx="188961" cy="158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749" name="TextBox 749"/>
          <p:cNvSpPr txBox="1"/>
          <p:nvPr/>
        </p:nvSpPr>
        <p:spPr>
          <a:xfrm>
            <a:off x="5385105" y="5756765"/>
            <a:ext cx="188961" cy="158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750" name="TextBox 750"/>
          <p:cNvSpPr txBox="1"/>
          <p:nvPr/>
        </p:nvSpPr>
        <p:spPr>
          <a:xfrm>
            <a:off x="5622703" y="5574773"/>
            <a:ext cx="763155" cy="340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430615">
              <a:lnSpc>
                <a:spcPts val="1433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751" name="TextBox 751"/>
          <p:cNvSpPr txBox="1"/>
          <p:nvPr/>
        </p:nvSpPr>
        <p:spPr>
          <a:xfrm>
            <a:off x="6864979" y="5756765"/>
            <a:ext cx="188960" cy="158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752" name="TextBox 752"/>
          <p:cNvSpPr txBox="1"/>
          <p:nvPr/>
        </p:nvSpPr>
        <p:spPr>
          <a:xfrm>
            <a:off x="7582475" y="5668103"/>
            <a:ext cx="453619" cy="158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9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753" name="TextBox 753"/>
          <p:cNvSpPr txBox="1"/>
          <p:nvPr/>
        </p:nvSpPr>
        <p:spPr>
          <a:xfrm>
            <a:off x="8380734" y="5442357"/>
            <a:ext cx="623288" cy="38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150">
              <a:lnSpc>
                <a:spcPts val="905"/>
              </a:lnSpc>
            </a:pPr>
            <a:r>
              <a:rPr lang="en-US" altLang="zh-CN" sz="7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0">
              <a:lnSpc>
                <a:spcPts val="2122"/>
              </a:lnSpc>
            </a:pPr>
            <a:r>
              <a:rPr lang="en-US" altLang="zh-CN" sz="10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FY2015E</a:t>
            </a:r>
          </a:p>
        </p:txBody>
      </p:sp>
      <p:sp>
        <p:nvSpPr>
          <p:cNvPr id="754" name="TextBox 754"/>
          <p:cNvSpPr txBox="1"/>
          <p:nvPr/>
        </p:nvSpPr>
        <p:spPr>
          <a:xfrm>
            <a:off x="218754" y="5990747"/>
            <a:ext cx="1086917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LTE("Xi")+FOMA</a:t>
            </a:r>
          </a:p>
        </p:txBody>
      </p:sp>
      <p:sp>
        <p:nvSpPr>
          <p:cNvPr id="755" name="TextBox 755"/>
          <p:cNvSpPr txBox="1"/>
          <p:nvPr/>
        </p:nvSpPr>
        <p:spPr>
          <a:xfrm>
            <a:off x="1963266" y="5995413"/>
            <a:ext cx="160434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2622539" y="5995413"/>
            <a:ext cx="241086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149</a:t>
            </a:r>
          </a:p>
        </p:txBody>
      </p:sp>
      <p:sp>
        <p:nvSpPr>
          <p:cNvPr id="757" name="TextBox 757"/>
          <p:cNvSpPr txBox="1"/>
          <p:nvPr/>
        </p:nvSpPr>
        <p:spPr>
          <a:xfrm>
            <a:off x="3362464" y="5995413"/>
            <a:ext cx="241086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410</a:t>
            </a:r>
          </a:p>
        </p:txBody>
      </p:sp>
      <p:sp>
        <p:nvSpPr>
          <p:cNvPr id="758" name="TextBox 758"/>
          <p:cNvSpPr txBox="1"/>
          <p:nvPr/>
        </p:nvSpPr>
        <p:spPr>
          <a:xfrm>
            <a:off x="4102388" y="5995413"/>
            <a:ext cx="241086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924</a:t>
            </a:r>
          </a:p>
        </p:txBody>
      </p:sp>
      <p:sp>
        <p:nvSpPr>
          <p:cNvPr id="759" name="TextBox 759"/>
          <p:cNvSpPr txBox="1"/>
          <p:nvPr/>
        </p:nvSpPr>
        <p:spPr>
          <a:xfrm>
            <a:off x="4842313" y="5995413"/>
            <a:ext cx="241086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461</a:t>
            </a:r>
          </a:p>
        </p:txBody>
      </p:sp>
      <p:sp>
        <p:nvSpPr>
          <p:cNvPr id="760" name="TextBox 760"/>
          <p:cNvSpPr txBox="1"/>
          <p:nvPr/>
        </p:nvSpPr>
        <p:spPr>
          <a:xfrm>
            <a:off x="5582238" y="5995413"/>
            <a:ext cx="241086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729</a:t>
            </a:r>
          </a:p>
        </p:txBody>
      </p:sp>
      <p:sp>
        <p:nvSpPr>
          <p:cNvPr id="761" name="TextBox 761"/>
          <p:cNvSpPr txBox="1"/>
          <p:nvPr/>
        </p:nvSpPr>
        <p:spPr>
          <a:xfrm>
            <a:off x="6322162" y="5995413"/>
            <a:ext cx="241086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979</a:t>
            </a:r>
          </a:p>
        </p:txBody>
      </p:sp>
      <p:sp>
        <p:nvSpPr>
          <p:cNvPr id="762" name="TextBox 762"/>
          <p:cNvSpPr txBox="1"/>
          <p:nvPr/>
        </p:nvSpPr>
        <p:spPr>
          <a:xfrm>
            <a:off x="6941110" y="5995413"/>
            <a:ext cx="362062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1,322</a:t>
            </a:r>
          </a:p>
        </p:txBody>
      </p:sp>
      <p:sp>
        <p:nvSpPr>
          <p:cNvPr id="763" name="TextBox 763"/>
          <p:cNvSpPr txBox="1"/>
          <p:nvPr/>
        </p:nvSpPr>
        <p:spPr>
          <a:xfrm>
            <a:off x="7793114" y="5995413"/>
            <a:ext cx="362062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3,490</a:t>
            </a:r>
          </a:p>
        </p:txBody>
      </p:sp>
      <p:sp>
        <p:nvSpPr>
          <p:cNvPr id="764" name="TextBox 764"/>
          <p:cNvSpPr txBox="1"/>
          <p:nvPr/>
        </p:nvSpPr>
        <p:spPr>
          <a:xfrm>
            <a:off x="8631772" y="5995413"/>
            <a:ext cx="362062" cy="17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3,300</a:t>
            </a:r>
          </a:p>
        </p:txBody>
      </p:sp>
      <p:sp>
        <p:nvSpPr>
          <p:cNvPr id="765" name="TextBox 765"/>
          <p:cNvSpPr txBox="1"/>
          <p:nvPr/>
        </p:nvSpPr>
        <p:spPr>
          <a:xfrm>
            <a:off x="389890" y="6264746"/>
            <a:ext cx="78842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766" name="TextBox 766"/>
          <p:cNvSpPr txBox="1"/>
          <p:nvPr/>
        </p:nvSpPr>
        <p:spPr>
          <a:xfrm>
            <a:off x="486976" y="6289355"/>
            <a:ext cx="396893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768" name="TextBox 768"/>
          <p:cNvSpPr txBox="1"/>
          <p:nvPr/>
        </p:nvSpPr>
        <p:spPr>
          <a:xfrm>
            <a:off x="4384693" y="6644950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769" name="TextBox 76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Freeform 770"> 
				</p:cNvPr>
          <p:cNvSpPr/>
          <p:nvPr/>
        </p:nvSpPr>
        <p:spPr>
          <a:xfrm>
            <a:off x="0" y="1409700"/>
            <a:ext cx="8943975" cy="3505200"/>
          </a:xfrm>
          <a:custGeom>
            <a:avLst/>
            <a:gdLst>
              <a:gd name="connsiteX0" fmla="*/ 4744 w 8943975"/>
              <a:gd name="connsiteY0" fmla="*/ 16125 h 3505200"/>
              <a:gd name="connsiteX1" fmla="*/ 8948806 w 8943975"/>
              <a:gd name="connsiteY1" fmla="*/ 16125 h 3505200"/>
              <a:gd name="connsiteX2" fmla="*/ 8948806 w 8943975"/>
              <a:gd name="connsiteY2" fmla="*/ 3506533 h 3505200"/>
              <a:gd name="connsiteX3" fmla="*/ 4744 w 8943975"/>
              <a:gd name="connsiteY3" fmla="*/ 3506533 h 3505200"/>
              <a:gd name="connsiteX4" fmla="*/ 4744 w 8943975"/>
              <a:gd name="connsiteY4" fmla="*/ 16125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3975" h="3505200">
                <a:moveTo>
                  <a:pt x="4744" y="16125"/>
                </a:moveTo>
                <a:lnTo>
                  <a:pt x="8948806" y="16125"/>
                </a:lnTo>
                <a:lnTo>
                  <a:pt x="8948806" y="3506533"/>
                </a:lnTo>
                <a:lnTo>
                  <a:pt x="4744" y="3506533"/>
                </a:lnTo>
                <a:lnTo>
                  <a:pt x="4744" y="161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> 
				</p:cNvPr>
          <p:cNvSpPr/>
          <p:nvPr/>
        </p:nvSpPr>
        <p:spPr>
          <a:xfrm>
            <a:off x="0" y="4895850"/>
            <a:ext cx="638175" cy="190500"/>
          </a:xfrm>
          <a:custGeom>
            <a:avLst/>
            <a:gdLst>
              <a:gd name="connsiteX0" fmla="*/ 4744 w 638175"/>
              <a:gd name="connsiteY0" fmla="*/ 15629 h 190500"/>
              <a:gd name="connsiteX1" fmla="*/ 645300 w 638175"/>
              <a:gd name="connsiteY1" fmla="*/ 15629 h 190500"/>
              <a:gd name="connsiteX2" fmla="*/ 645300 w 638175"/>
              <a:gd name="connsiteY2" fmla="*/ 196086 h 190500"/>
              <a:gd name="connsiteX3" fmla="*/ 4744 w 638175"/>
              <a:gd name="connsiteY3" fmla="*/ 196086 h 190500"/>
              <a:gd name="connsiteX4" fmla="*/ 4744 w 638175"/>
              <a:gd name="connsiteY4" fmla="*/ 156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190500">
                <a:moveTo>
                  <a:pt x="4744" y="15629"/>
                </a:moveTo>
                <a:lnTo>
                  <a:pt x="645300" y="15629"/>
                </a:lnTo>
                <a:lnTo>
                  <a:pt x="645300" y="196086"/>
                </a:lnTo>
                <a:lnTo>
                  <a:pt x="4744" y="196086"/>
                </a:lnTo>
                <a:lnTo>
                  <a:pt x="4744" y="156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> 
				</p:cNvPr>
          <p:cNvSpPr/>
          <p:nvPr/>
        </p:nvSpPr>
        <p:spPr>
          <a:xfrm>
            <a:off x="628650" y="4895850"/>
            <a:ext cx="6505575" cy="190500"/>
          </a:xfrm>
          <a:custGeom>
            <a:avLst/>
            <a:gdLst>
              <a:gd name="connsiteX0" fmla="*/ 11906 w 6505575"/>
              <a:gd name="connsiteY0" fmla="*/ 15629 h 190500"/>
              <a:gd name="connsiteX1" fmla="*/ 6507619 w 6505575"/>
              <a:gd name="connsiteY1" fmla="*/ 15629 h 190500"/>
              <a:gd name="connsiteX2" fmla="*/ 6507619 w 6505575"/>
              <a:gd name="connsiteY2" fmla="*/ 196086 h 190500"/>
              <a:gd name="connsiteX3" fmla="*/ 11906 w 6505575"/>
              <a:gd name="connsiteY3" fmla="*/ 196086 h 190500"/>
              <a:gd name="connsiteX4" fmla="*/ 11906 w 6505575"/>
              <a:gd name="connsiteY4" fmla="*/ 156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575" h="190500">
                <a:moveTo>
                  <a:pt x="11906" y="15629"/>
                </a:moveTo>
                <a:lnTo>
                  <a:pt x="6507619" y="15629"/>
                </a:lnTo>
                <a:lnTo>
                  <a:pt x="6507619" y="196086"/>
                </a:lnTo>
                <a:lnTo>
                  <a:pt x="11906" y="196086"/>
                </a:lnTo>
                <a:lnTo>
                  <a:pt x="11906" y="1562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> 
				</p:cNvPr>
          <p:cNvSpPr/>
          <p:nvPr/>
        </p:nvSpPr>
        <p:spPr>
          <a:xfrm>
            <a:off x="7305675" y="4895850"/>
            <a:ext cx="1638300" cy="190500"/>
          </a:xfrm>
          <a:custGeom>
            <a:avLst/>
            <a:gdLst>
              <a:gd name="connsiteX0" fmla="*/ 15644 w 1638300"/>
              <a:gd name="connsiteY0" fmla="*/ 15629 h 190500"/>
              <a:gd name="connsiteX1" fmla="*/ 1643135 w 1638300"/>
              <a:gd name="connsiteY1" fmla="*/ 15629 h 190500"/>
              <a:gd name="connsiteX2" fmla="*/ 1643135 w 1638300"/>
              <a:gd name="connsiteY2" fmla="*/ 196086 h 190500"/>
              <a:gd name="connsiteX3" fmla="*/ 15644 w 1638300"/>
              <a:gd name="connsiteY3" fmla="*/ 196086 h 190500"/>
              <a:gd name="connsiteX4" fmla="*/ 15644 w 1638300"/>
              <a:gd name="connsiteY4" fmla="*/ 156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190500">
                <a:moveTo>
                  <a:pt x="15644" y="15629"/>
                </a:moveTo>
                <a:lnTo>
                  <a:pt x="1643135" y="15629"/>
                </a:lnTo>
                <a:lnTo>
                  <a:pt x="1643135" y="196086"/>
                </a:lnTo>
                <a:lnTo>
                  <a:pt x="15644" y="196086"/>
                </a:lnTo>
                <a:lnTo>
                  <a:pt x="15644" y="1562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> 
				</p:cNvPr>
          <p:cNvSpPr/>
          <p:nvPr/>
        </p:nvSpPr>
        <p:spPr>
          <a:xfrm>
            <a:off x="8934450" y="4895850"/>
            <a:ext cx="9525" cy="190500"/>
          </a:xfrm>
          <a:custGeom>
            <a:avLst/>
            <a:gdLst>
              <a:gd name="connsiteX0" fmla="*/ 14360 w 9525"/>
              <a:gd name="connsiteY0" fmla="*/ 15629 h 190500"/>
              <a:gd name="connsiteX1" fmla="*/ 14360 w 9525"/>
              <a:gd name="connsiteY1" fmla="*/ 19608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4360" y="15629"/>
                </a:moveTo>
                <a:lnTo>
                  <a:pt x="14360" y="196086"/>
                </a:lnTo>
              </a:path>
            </a:pathLst>
          </a:custGeom>
          <a:ln w="63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> 
				</p:cNvPr>
          <p:cNvSpPr/>
          <p:nvPr/>
        </p:nvSpPr>
        <p:spPr>
          <a:xfrm>
            <a:off x="0" y="5076825"/>
            <a:ext cx="638175" cy="200025"/>
          </a:xfrm>
          <a:custGeom>
            <a:avLst/>
            <a:gdLst>
              <a:gd name="connsiteX0" fmla="*/ 4744 w 638175"/>
              <a:gd name="connsiteY0" fmla="*/ 10362 h 200025"/>
              <a:gd name="connsiteX1" fmla="*/ 645300 w 638175"/>
              <a:gd name="connsiteY1" fmla="*/ 10362 h 200025"/>
              <a:gd name="connsiteX2" fmla="*/ 645300 w 638175"/>
              <a:gd name="connsiteY2" fmla="*/ 200312 h 200025"/>
              <a:gd name="connsiteX3" fmla="*/ 4744 w 638175"/>
              <a:gd name="connsiteY3" fmla="*/ 200312 h 200025"/>
              <a:gd name="connsiteX4" fmla="*/ 4744 w 638175"/>
              <a:gd name="connsiteY4" fmla="*/ 1036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200025">
                <a:moveTo>
                  <a:pt x="4744" y="10362"/>
                </a:moveTo>
                <a:lnTo>
                  <a:pt x="645300" y="10362"/>
                </a:lnTo>
                <a:lnTo>
                  <a:pt x="645300" y="200312"/>
                </a:lnTo>
                <a:lnTo>
                  <a:pt x="4744" y="200312"/>
                </a:lnTo>
                <a:lnTo>
                  <a:pt x="4744" y="1036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> 
				</p:cNvPr>
          <p:cNvSpPr/>
          <p:nvPr/>
        </p:nvSpPr>
        <p:spPr>
          <a:xfrm>
            <a:off x="628650" y="5076825"/>
            <a:ext cx="6505575" cy="200025"/>
          </a:xfrm>
          <a:custGeom>
            <a:avLst/>
            <a:gdLst>
              <a:gd name="connsiteX0" fmla="*/ 11906 w 6505575"/>
              <a:gd name="connsiteY0" fmla="*/ 10362 h 200025"/>
              <a:gd name="connsiteX1" fmla="*/ 6507619 w 6505575"/>
              <a:gd name="connsiteY1" fmla="*/ 10362 h 200025"/>
              <a:gd name="connsiteX2" fmla="*/ 6507619 w 6505575"/>
              <a:gd name="connsiteY2" fmla="*/ 200312 h 200025"/>
              <a:gd name="connsiteX3" fmla="*/ 11906 w 6505575"/>
              <a:gd name="connsiteY3" fmla="*/ 200312 h 200025"/>
              <a:gd name="connsiteX4" fmla="*/ 11906 w 6505575"/>
              <a:gd name="connsiteY4" fmla="*/ 1036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575" h="200025">
                <a:moveTo>
                  <a:pt x="11906" y="10362"/>
                </a:moveTo>
                <a:lnTo>
                  <a:pt x="6507619" y="10362"/>
                </a:lnTo>
                <a:lnTo>
                  <a:pt x="6507619" y="200312"/>
                </a:lnTo>
                <a:lnTo>
                  <a:pt x="11906" y="200312"/>
                </a:lnTo>
                <a:lnTo>
                  <a:pt x="11906" y="1036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> 
				</p:cNvPr>
          <p:cNvSpPr/>
          <p:nvPr/>
        </p:nvSpPr>
        <p:spPr>
          <a:xfrm>
            <a:off x="7115175" y="5076825"/>
            <a:ext cx="209550" cy="200025"/>
          </a:xfrm>
          <a:custGeom>
            <a:avLst/>
            <a:gdLst>
              <a:gd name="connsiteX0" fmla="*/ 16349 w 209550"/>
              <a:gd name="connsiteY0" fmla="*/ 10362 h 200025"/>
              <a:gd name="connsiteX1" fmla="*/ 210888 w 209550"/>
              <a:gd name="connsiteY1" fmla="*/ 10362 h 200025"/>
              <a:gd name="connsiteX2" fmla="*/ 210888 w 209550"/>
              <a:gd name="connsiteY2" fmla="*/ 200312 h 200025"/>
              <a:gd name="connsiteX3" fmla="*/ 16349 w 209550"/>
              <a:gd name="connsiteY3" fmla="*/ 200312 h 200025"/>
              <a:gd name="connsiteX4" fmla="*/ 16349 w 209550"/>
              <a:gd name="connsiteY4" fmla="*/ 1036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200025">
                <a:moveTo>
                  <a:pt x="16349" y="10362"/>
                </a:moveTo>
                <a:lnTo>
                  <a:pt x="210888" y="10362"/>
                </a:lnTo>
                <a:lnTo>
                  <a:pt x="210888" y="200312"/>
                </a:lnTo>
                <a:lnTo>
                  <a:pt x="16349" y="200312"/>
                </a:lnTo>
                <a:lnTo>
                  <a:pt x="16349" y="1036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> 
				</p:cNvPr>
          <p:cNvSpPr/>
          <p:nvPr/>
        </p:nvSpPr>
        <p:spPr>
          <a:xfrm>
            <a:off x="7305675" y="5076825"/>
            <a:ext cx="1638300" cy="200025"/>
          </a:xfrm>
          <a:custGeom>
            <a:avLst/>
            <a:gdLst>
              <a:gd name="connsiteX0" fmla="*/ 15644 w 1638300"/>
              <a:gd name="connsiteY0" fmla="*/ 10362 h 200025"/>
              <a:gd name="connsiteX1" fmla="*/ 1643135 w 1638300"/>
              <a:gd name="connsiteY1" fmla="*/ 10362 h 200025"/>
              <a:gd name="connsiteX2" fmla="*/ 1643135 w 1638300"/>
              <a:gd name="connsiteY2" fmla="*/ 200312 h 200025"/>
              <a:gd name="connsiteX3" fmla="*/ 15644 w 1638300"/>
              <a:gd name="connsiteY3" fmla="*/ 200312 h 200025"/>
              <a:gd name="connsiteX4" fmla="*/ 15644 w 1638300"/>
              <a:gd name="connsiteY4" fmla="*/ 1036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200025">
                <a:moveTo>
                  <a:pt x="15644" y="10362"/>
                </a:moveTo>
                <a:lnTo>
                  <a:pt x="1643135" y="10362"/>
                </a:lnTo>
                <a:lnTo>
                  <a:pt x="1643135" y="200312"/>
                </a:lnTo>
                <a:lnTo>
                  <a:pt x="15644" y="200312"/>
                </a:lnTo>
                <a:lnTo>
                  <a:pt x="15644" y="1036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> 
				</p:cNvPr>
          <p:cNvSpPr/>
          <p:nvPr/>
        </p:nvSpPr>
        <p:spPr>
          <a:xfrm>
            <a:off x="8934450" y="5076825"/>
            <a:ext cx="9525" cy="200025"/>
          </a:xfrm>
          <a:custGeom>
            <a:avLst/>
            <a:gdLst>
              <a:gd name="connsiteX0" fmla="*/ 14360 w 9525"/>
              <a:gd name="connsiteY0" fmla="*/ 10362 h 200025"/>
              <a:gd name="connsiteX1" fmla="*/ 14360 w 9525"/>
              <a:gd name="connsiteY1" fmla="*/ 2003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4360" y="10362"/>
                </a:moveTo>
                <a:lnTo>
                  <a:pt x="14360" y="200312"/>
                </a:lnTo>
              </a:path>
            </a:pathLst>
          </a:custGeom>
          <a:ln w="63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> 
				</p:cNvPr>
          <p:cNvSpPr/>
          <p:nvPr/>
        </p:nvSpPr>
        <p:spPr>
          <a:xfrm>
            <a:off x="0" y="5257800"/>
            <a:ext cx="8943975" cy="19050"/>
          </a:xfrm>
          <a:custGeom>
            <a:avLst/>
            <a:gdLst>
              <a:gd name="connsiteX0" fmla="*/ 4744 w 8943975"/>
              <a:gd name="connsiteY0" fmla="*/ 19337 h 19050"/>
              <a:gd name="connsiteX1" fmla="*/ 8948806 w 8943975"/>
              <a:gd name="connsiteY1" fmla="*/ 193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43975" h="19050">
                <a:moveTo>
                  <a:pt x="4744" y="19337"/>
                </a:moveTo>
                <a:lnTo>
                  <a:pt x="8948806" y="19337"/>
                </a:lnTo>
              </a:path>
            </a:pathLst>
          </a:custGeom>
          <a:ln w="63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> 
				</p:cNvPr>
          <p:cNvSpPr/>
          <p:nvPr/>
        </p:nvSpPr>
        <p:spPr>
          <a:xfrm>
            <a:off x="628650" y="4895850"/>
            <a:ext cx="6505575" cy="19050"/>
          </a:xfrm>
          <a:custGeom>
            <a:avLst/>
            <a:gdLst>
              <a:gd name="connsiteX0" fmla="*/ 16650 w 6505575"/>
              <a:gd name="connsiteY0" fmla="*/ 20383 h 19050"/>
              <a:gd name="connsiteX1" fmla="*/ 6507619 w 6505575"/>
              <a:gd name="connsiteY1" fmla="*/ 203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5575" h="19050">
                <a:moveTo>
                  <a:pt x="16650" y="20383"/>
                </a:moveTo>
                <a:lnTo>
                  <a:pt x="6507619" y="20383"/>
                </a:lnTo>
              </a:path>
            </a:pathLst>
          </a:custGeom>
          <a:ln w="1266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> 
				</p:cNvPr>
          <p:cNvSpPr/>
          <p:nvPr/>
        </p:nvSpPr>
        <p:spPr>
          <a:xfrm>
            <a:off x="7315200" y="4895850"/>
            <a:ext cx="1628775" cy="19050"/>
          </a:xfrm>
          <a:custGeom>
            <a:avLst/>
            <a:gdLst>
              <a:gd name="connsiteX0" fmla="*/ 10863 w 1628775"/>
              <a:gd name="connsiteY0" fmla="*/ 20383 h 19050"/>
              <a:gd name="connsiteX1" fmla="*/ 1633605 w 1628775"/>
              <a:gd name="connsiteY1" fmla="*/ 203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19050">
                <a:moveTo>
                  <a:pt x="10863" y="20383"/>
                </a:moveTo>
                <a:lnTo>
                  <a:pt x="1633605" y="20383"/>
                </a:lnTo>
              </a:path>
            </a:pathLst>
          </a:custGeom>
          <a:ln w="1266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> 
				</p:cNvPr>
          <p:cNvSpPr/>
          <p:nvPr/>
        </p:nvSpPr>
        <p:spPr>
          <a:xfrm>
            <a:off x="619125" y="5067300"/>
            <a:ext cx="3267075" cy="28575"/>
          </a:xfrm>
          <a:custGeom>
            <a:avLst/>
            <a:gdLst>
              <a:gd name="connsiteX0" fmla="*/ 26175 w 3267075"/>
              <a:gd name="connsiteY0" fmla="*/ 19888 h 28575"/>
              <a:gd name="connsiteX1" fmla="*/ 3262170 w 3267075"/>
              <a:gd name="connsiteY1" fmla="*/ 1988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7075" h="28575">
                <a:moveTo>
                  <a:pt x="26175" y="19888"/>
                </a:moveTo>
                <a:lnTo>
                  <a:pt x="3262170" y="19888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> 
				</p:cNvPr>
          <p:cNvSpPr/>
          <p:nvPr/>
        </p:nvSpPr>
        <p:spPr>
          <a:xfrm>
            <a:off x="628650" y="5076825"/>
            <a:ext cx="3248025" cy="9525"/>
          </a:xfrm>
          <a:custGeom>
            <a:avLst/>
            <a:gdLst>
              <a:gd name="connsiteX0" fmla="*/ 16650 w 3248025"/>
              <a:gd name="connsiteY0" fmla="*/ 15111 h 9525"/>
              <a:gd name="connsiteX1" fmla="*/ 3252645 w 3248025"/>
              <a:gd name="connsiteY1" fmla="*/ 151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8025" h="9525">
                <a:moveTo>
                  <a:pt x="16650" y="15111"/>
                </a:moveTo>
                <a:lnTo>
                  <a:pt x="3252645" y="15111"/>
                </a:lnTo>
              </a:path>
            </a:pathLst>
          </a:custGeom>
          <a:ln w="63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> 
				</p:cNvPr>
          <p:cNvSpPr/>
          <p:nvPr/>
        </p:nvSpPr>
        <p:spPr>
          <a:xfrm>
            <a:off x="3867150" y="5067300"/>
            <a:ext cx="3267075" cy="28575"/>
          </a:xfrm>
          <a:custGeom>
            <a:avLst/>
            <a:gdLst>
              <a:gd name="connsiteX0" fmla="*/ 23634 w 3267075"/>
              <a:gd name="connsiteY0" fmla="*/ 19888 h 28575"/>
              <a:gd name="connsiteX1" fmla="*/ 3259629 w 3267075"/>
              <a:gd name="connsiteY1" fmla="*/ 1988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7075" h="28575">
                <a:moveTo>
                  <a:pt x="23634" y="19888"/>
                </a:moveTo>
                <a:lnTo>
                  <a:pt x="3259629" y="19888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> 
				</p:cNvPr>
          <p:cNvSpPr/>
          <p:nvPr/>
        </p:nvSpPr>
        <p:spPr>
          <a:xfrm>
            <a:off x="3876675" y="5076825"/>
            <a:ext cx="3248025" cy="9525"/>
          </a:xfrm>
          <a:custGeom>
            <a:avLst/>
            <a:gdLst>
              <a:gd name="connsiteX0" fmla="*/ 14109 w 3248025"/>
              <a:gd name="connsiteY0" fmla="*/ 15111 h 9525"/>
              <a:gd name="connsiteX1" fmla="*/ 3250104 w 3248025"/>
              <a:gd name="connsiteY1" fmla="*/ 151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8025" h="9525">
                <a:moveTo>
                  <a:pt x="14109" y="15111"/>
                </a:moveTo>
                <a:lnTo>
                  <a:pt x="3250104" y="15111"/>
                </a:lnTo>
              </a:path>
            </a:pathLst>
          </a:custGeom>
          <a:ln w="63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> 
				</p:cNvPr>
          <p:cNvSpPr/>
          <p:nvPr/>
        </p:nvSpPr>
        <p:spPr>
          <a:xfrm>
            <a:off x="619125" y="4895850"/>
            <a:ext cx="19050" cy="371475"/>
          </a:xfrm>
          <a:custGeom>
            <a:avLst/>
            <a:gdLst>
              <a:gd name="connsiteX0" fmla="*/ 26175 w 19050"/>
              <a:gd name="connsiteY0" fmla="*/ 10885 h 371475"/>
              <a:gd name="connsiteX1" fmla="*/ 26175 w 19050"/>
              <a:gd name="connsiteY1" fmla="*/ 371799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1475">
                <a:moveTo>
                  <a:pt x="26175" y="10885"/>
                </a:moveTo>
                <a:lnTo>
                  <a:pt x="26175" y="371799"/>
                </a:lnTo>
              </a:path>
            </a:pathLst>
          </a:custGeom>
          <a:ln w="12652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> 
				</p:cNvPr>
          <p:cNvSpPr/>
          <p:nvPr/>
        </p:nvSpPr>
        <p:spPr>
          <a:xfrm>
            <a:off x="1428750" y="5067300"/>
            <a:ext cx="28575" cy="209550"/>
          </a:xfrm>
          <a:custGeom>
            <a:avLst/>
            <a:gdLst>
              <a:gd name="connsiteX0" fmla="*/ 23177 w 28575"/>
              <a:gd name="connsiteY0" fmla="*/ 24637 h 209550"/>
              <a:gd name="connsiteX1" fmla="*/ 23177 w 28575"/>
              <a:gd name="connsiteY1" fmla="*/ 20034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3177" y="24637"/>
                </a:moveTo>
                <a:lnTo>
                  <a:pt x="23177" y="200345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> 
				</p:cNvPr>
          <p:cNvSpPr/>
          <p:nvPr/>
        </p:nvSpPr>
        <p:spPr>
          <a:xfrm>
            <a:off x="1438275" y="5076825"/>
            <a:ext cx="9525" cy="190500"/>
          </a:xfrm>
          <a:custGeom>
            <a:avLst/>
            <a:gdLst>
              <a:gd name="connsiteX0" fmla="*/ 18396 w 9525"/>
              <a:gd name="connsiteY0" fmla="*/ 15111 h 190500"/>
              <a:gd name="connsiteX1" fmla="*/ 18396 w 9525"/>
              <a:gd name="connsiteY1" fmla="*/ 19081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8396" y="15111"/>
                </a:moveTo>
                <a:lnTo>
                  <a:pt x="18396" y="190819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2238375" y="5067300"/>
            <a:ext cx="28575" cy="209550"/>
          </a:xfrm>
          <a:custGeom>
            <a:avLst/>
            <a:gdLst>
              <a:gd name="connsiteX0" fmla="*/ 24923 w 28575"/>
              <a:gd name="connsiteY0" fmla="*/ 24637 h 209550"/>
              <a:gd name="connsiteX1" fmla="*/ 24923 w 28575"/>
              <a:gd name="connsiteY1" fmla="*/ 20034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4923" y="24637"/>
                </a:moveTo>
                <a:lnTo>
                  <a:pt x="24923" y="200345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2247900" y="5076825"/>
            <a:ext cx="19050" cy="190500"/>
          </a:xfrm>
          <a:custGeom>
            <a:avLst/>
            <a:gdLst>
              <a:gd name="connsiteX0" fmla="*/ 20143 w 19050"/>
              <a:gd name="connsiteY0" fmla="*/ 15111 h 190500"/>
              <a:gd name="connsiteX1" fmla="*/ 20143 w 19050"/>
              <a:gd name="connsiteY1" fmla="*/ 19081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143" y="15111"/>
                </a:moveTo>
                <a:lnTo>
                  <a:pt x="20143" y="190819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> 
				</p:cNvPr>
          <p:cNvSpPr/>
          <p:nvPr/>
        </p:nvSpPr>
        <p:spPr>
          <a:xfrm>
            <a:off x="3048000" y="5067300"/>
            <a:ext cx="28575" cy="209550"/>
          </a:xfrm>
          <a:custGeom>
            <a:avLst/>
            <a:gdLst>
              <a:gd name="connsiteX0" fmla="*/ 26669 w 28575"/>
              <a:gd name="connsiteY0" fmla="*/ 24637 h 209550"/>
              <a:gd name="connsiteX1" fmla="*/ 26669 w 28575"/>
              <a:gd name="connsiteY1" fmla="*/ 20034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6669" y="24637"/>
                </a:moveTo>
                <a:lnTo>
                  <a:pt x="26669" y="200345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> 
				</p:cNvPr>
          <p:cNvSpPr/>
          <p:nvPr/>
        </p:nvSpPr>
        <p:spPr>
          <a:xfrm>
            <a:off x="3057525" y="5076825"/>
            <a:ext cx="19050" cy="190500"/>
          </a:xfrm>
          <a:custGeom>
            <a:avLst/>
            <a:gdLst>
              <a:gd name="connsiteX0" fmla="*/ 21888 w 19050"/>
              <a:gd name="connsiteY0" fmla="*/ 15111 h 190500"/>
              <a:gd name="connsiteX1" fmla="*/ 21888 w 19050"/>
              <a:gd name="connsiteY1" fmla="*/ 19081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1888" y="15111"/>
                </a:moveTo>
                <a:lnTo>
                  <a:pt x="21888" y="190819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> 
				</p:cNvPr>
          <p:cNvSpPr/>
          <p:nvPr/>
        </p:nvSpPr>
        <p:spPr>
          <a:xfrm>
            <a:off x="3867150" y="4905375"/>
            <a:ext cx="19050" cy="361950"/>
          </a:xfrm>
          <a:custGeom>
            <a:avLst/>
            <a:gdLst>
              <a:gd name="connsiteX0" fmla="*/ 23634 w 19050"/>
              <a:gd name="connsiteY0" fmla="*/ 10853 h 361950"/>
              <a:gd name="connsiteX1" fmla="*/ 23634 w 19050"/>
              <a:gd name="connsiteY1" fmla="*/ 362269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3634" y="10853"/>
                </a:moveTo>
                <a:lnTo>
                  <a:pt x="23634" y="362269"/>
                </a:lnTo>
              </a:path>
            </a:pathLst>
          </a:custGeom>
          <a:ln w="1265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reeform 795"> 
				</p:cNvPr>
          <p:cNvSpPr/>
          <p:nvPr/>
        </p:nvSpPr>
        <p:spPr>
          <a:xfrm>
            <a:off x="4676775" y="5067300"/>
            <a:ext cx="28575" cy="209550"/>
          </a:xfrm>
          <a:custGeom>
            <a:avLst/>
            <a:gdLst>
              <a:gd name="connsiteX0" fmla="*/ 20635 w 28575"/>
              <a:gd name="connsiteY0" fmla="*/ 24637 h 209550"/>
              <a:gd name="connsiteX1" fmla="*/ 20635 w 28575"/>
              <a:gd name="connsiteY1" fmla="*/ 20034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0635" y="24637"/>
                </a:moveTo>
                <a:lnTo>
                  <a:pt x="20635" y="200345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reeform 796"> 
				</p:cNvPr>
          <p:cNvSpPr/>
          <p:nvPr/>
        </p:nvSpPr>
        <p:spPr>
          <a:xfrm>
            <a:off x="4686300" y="5076825"/>
            <a:ext cx="9525" cy="190500"/>
          </a:xfrm>
          <a:custGeom>
            <a:avLst/>
            <a:gdLst>
              <a:gd name="connsiteX0" fmla="*/ 15856 w 9525"/>
              <a:gd name="connsiteY0" fmla="*/ 15111 h 190500"/>
              <a:gd name="connsiteX1" fmla="*/ 15856 w 9525"/>
              <a:gd name="connsiteY1" fmla="*/ 19081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5856" y="15111"/>
                </a:moveTo>
                <a:lnTo>
                  <a:pt x="15856" y="190819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> 
				</p:cNvPr>
          <p:cNvSpPr/>
          <p:nvPr/>
        </p:nvSpPr>
        <p:spPr>
          <a:xfrm>
            <a:off x="5486400" y="5067300"/>
            <a:ext cx="28575" cy="209550"/>
          </a:xfrm>
          <a:custGeom>
            <a:avLst/>
            <a:gdLst>
              <a:gd name="connsiteX0" fmla="*/ 22382 w 28575"/>
              <a:gd name="connsiteY0" fmla="*/ 24637 h 209550"/>
              <a:gd name="connsiteX1" fmla="*/ 22382 w 28575"/>
              <a:gd name="connsiteY1" fmla="*/ 20034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2382" y="24637"/>
                </a:moveTo>
                <a:lnTo>
                  <a:pt x="22382" y="200345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> 
				</p:cNvPr>
          <p:cNvSpPr/>
          <p:nvPr/>
        </p:nvSpPr>
        <p:spPr>
          <a:xfrm>
            <a:off x="5495925" y="5076825"/>
            <a:ext cx="9525" cy="190500"/>
          </a:xfrm>
          <a:custGeom>
            <a:avLst/>
            <a:gdLst>
              <a:gd name="connsiteX0" fmla="*/ 17602 w 9525"/>
              <a:gd name="connsiteY0" fmla="*/ 15111 h 190500"/>
              <a:gd name="connsiteX1" fmla="*/ 17602 w 9525"/>
              <a:gd name="connsiteY1" fmla="*/ 19081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7602" y="15111"/>
                </a:moveTo>
                <a:lnTo>
                  <a:pt x="17602" y="190819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reeform 799"> 
				</p:cNvPr>
          <p:cNvSpPr/>
          <p:nvPr/>
        </p:nvSpPr>
        <p:spPr>
          <a:xfrm>
            <a:off x="6296025" y="5067300"/>
            <a:ext cx="28575" cy="209550"/>
          </a:xfrm>
          <a:custGeom>
            <a:avLst/>
            <a:gdLst>
              <a:gd name="connsiteX0" fmla="*/ 24127 w 28575"/>
              <a:gd name="connsiteY0" fmla="*/ 24637 h 209550"/>
              <a:gd name="connsiteX1" fmla="*/ 24127 w 28575"/>
              <a:gd name="connsiteY1" fmla="*/ 20034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4127" y="24637"/>
                </a:moveTo>
                <a:lnTo>
                  <a:pt x="24127" y="200345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> 
				</p:cNvPr>
          <p:cNvSpPr/>
          <p:nvPr/>
        </p:nvSpPr>
        <p:spPr>
          <a:xfrm>
            <a:off x="6305550" y="5076825"/>
            <a:ext cx="19050" cy="190500"/>
          </a:xfrm>
          <a:custGeom>
            <a:avLst/>
            <a:gdLst>
              <a:gd name="connsiteX0" fmla="*/ 19348 w 19050"/>
              <a:gd name="connsiteY0" fmla="*/ 15111 h 190500"/>
              <a:gd name="connsiteX1" fmla="*/ 19348 w 19050"/>
              <a:gd name="connsiteY1" fmla="*/ 19081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19348" y="15111"/>
                </a:moveTo>
                <a:lnTo>
                  <a:pt x="19348" y="190819"/>
                </a:lnTo>
              </a:path>
            </a:pathLst>
          </a:custGeom>
          <a:ln w="632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> 
				</p:cNvPr>
          <p:cNvSpPr/>
          <p:nvPr/>
        </p:nvSpPr>
        <p:spPr>
          <a:xfrm>
            <a:off x="619125" y="5257800"/>
            <a:ext cx="6515100" cy="19050"/>
          </a:xfrm>
          <a:custGeom>
            <a:avLst/>
            <a:gdLst>
              <a:gd name="connsiteX0" fmla="*/ 16686 w 6515100"/>
              <a:gd name="connsiteY0" fmla="*/ 19337 h 19050"/>
              <a:gd name="connsiteX1" fmla="*/ 6517144 w 6515100"/>
              <a:gd name="connsiteY1" fmla="*/ 193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15100" h="19050">
                <a:moveTo>
                  <a:pt x="16686" y="19337"/>
                </a:moveTo>
                <a:lnTo>
                  <a:pt x="6517144" y="19337"/>
                </a:lnTo>
              </a:path>
            </a:pathLst>
          </a:custGeom>
          <a:ln w="1265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> 
				</p:cNvPr>
          <p:cNvSpPr/>
          <p:nvPr/>
        </p:nvSpPr>
        <p:spPr>
          <a:xfrm>
            <a:off x="7115175" y="4905375"/>
            <a:ext cx="19050" cy="361950"/>
          </a:xfrm>
          <a:custGeom>
            <a:avLst/>
            <a:gdLst>
              <a:gd name="connsiteX0" fmla="*/ 21094 w 19050"/>
              <a:gd name="connsiteY0" fmla="*/ 10853 h 361950"/>
              <a:gd name="connsiteX1" fmla="*/ 21094 w 19050"/>
              <a:gd name="connsiteY1" fmla="*/ 362269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1094" y="10853"/>
                </a:moveTo>
                <a:lnTo>
                  <a:pt x="21094" y="362269"/>
                </a:lnTo>
              </a:path>
            </a:pathLst>
          </a:custGeom>
          <a:ln w="12652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> 
				</p:cNvPr>
          <p:cNvSpPr/>
          <p:nvPr/>
        </p:nvSpPr>
        <p:spPr>
          <a:xfrm>
            <a:off x="7115175" y="5248275"/>
            <a:ext cx="209550" cy="28575"/>
          </a:xfrm>
          <a:custGeom>
            <a:avLst/>
            <a:gdLst>
              <a:gd name="connsiteX0" fmla="*/ 21094 w 209550"/>
              <a:gd name="connsiteY0" fmla="*/ 24119 h 28575"/>
              <a:gd name="connsiteX1" fmla="*/ 201398 w 209550"/>
              <a:gd name="connsiteY1" fmla="*/ 2411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28575">
                <a:moveTo>
                  <a:pt x="21094" y="24119"/>
                </a:moveTo>
                <a:lnTo>
                  <a:pt x="201398" y="24119"/>
                </a:lnTo>
              </a:path>
            </a:pathLst>
          </a:custGeom>
          <a:ln w="2548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> 
				</p:cNvPr>
          <p:cNvSpPr/>
          <p:nvPr/>
        </p:nvSpPr>
        <p:spPr>
          <a:xfrm>
            <a:off x="7124700" y="5257800"/>
            <a:ext cx="190500" cy="19050"/>
          </a:xfrm>
          <a:custGeom>
            <a:avLst/>
            <a:gdLst>
              <a:gd name="connsiteX0" fmla="*/ 11569 w 190500"/>
              <a:gd name="connsiteY0" fmla="*/ 19337 h 19050"/>
              <a:gd name="connsiteX1" fmla="*/ 191873 w 190500"/>
              <a:gd name="connsiteY1" fmla="*/ 193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9050">
                <a:moveTo>
                  <a:pt x="11569" y="19337"/>
                </a:moveTo>
                <a:lnTo>
                  <a:pt x="191873" y="19337"/>
                </a:lnTo>
              </a:path>
            </a:pathLst>
          </a:custGeom>
          <a:ln w="63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> 
				</p:cNvPr>
          <p:cNvSpPr/>
          <p:nvPr/>
        </p:nvSpPr>
        <p:spPr>
          <a:xfrm>
            <a:off x="7305675" y="4895850"/>
            <a:ext cx="19050" cy="381000"/>
          </a:xfrm>
          <a:custGeom>
            <a:avLst/>
            <a:gdLst>
              <a:gd name="connsiteX0" fmla="*/ 20393 w 19050"/>
              <a:gd name="connsiteY0" fmla="*/ 10885 h 381000"/>
              <a:gd name="connsiteX1" fmla="*/ 20393 w 19050"/>
              <a:gd name="connsiteY1" fmla="*/ 38129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81000">
                <a:moveTo>
                  <a:pt x="20393" y="10885"/>
                </a:moveTo>
                <a:lnTo>
                  <a:pt x="20393" y="381291"/>
                </a:lnTo>
              </a:path>
            </a:pathLst>
          </a:custGeom>
          <a:ln w="1265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> 
				</p:cNvPr>
          <p:cNvSpPr/>
          <p:nvPr/>
        </p:nvSpPr>
        <p:spPr>
          <a:xfrm>
            <a:off x="8115300" y="4905375"/>
            <a:ext cx="19050" cy="371475"/>
          </a:xfrm>
          <a:custGeom>
            <a:avLst/>
            <a:gdLst>
              <a:gd name="connsiteX0" fmla="*/ 22139 w 19050"/>
              <a:gd name="connsiteY0" fmla="*/ 10853 h 371475"/>
              <a:gd name="connsiteX1" fmla="*/ 22139 w 19050"/>
              <a:gd name="connsiteY1" fmla="*/ 371762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1475">
                <a:moveTo>
                  <a:pt x="22139" y="10853"/>
                </a:moveTo>
                <a:lnTo>
                  <a:pt x="22139" y="371762"/>
                </a:lnTo>
              </a:path>
            </a:pathLst>
          </a:custGeom>
          <a:ln w="1265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> 
				</p:cNvPr>
          <p:cNvSpPr/>
          <p:nvPr/>
        </p:nvSpPr>
        <p:spPr>
          <a:xfrm>
            <a:off x="7315200" y="5257800"/>
            <a:ext cx="1628775" cy="19050"/>
          </a:xfrm>
          <a:custGeom>
            <a:avLst/>
            <a:gdLst>
              <a:gd name="connsiteX0" fmla="*/ 10863 w 1628775"/>
              <a:gd name="connsiteY0" fmla="*/ 19337 h 19050"/>
              <a:gd name="connsiteX1" fmla="*/ 1633605 w 1628775"/>
              <a:gd name="connsiteY1" fmla="*/ 193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19050">
                <a:moveTo>
                  <a:pt x="10863" y="19337"/>
                </a:moveTo>
                <a:lnTo>
                  <a:pt x="1633605" y="19337"/>
                </a:lnTo>
              </a:path>
            </a:pathLst>
          </a:custGeom>
          <a:ln w="1265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> 
				</p:cNvPr>
          <p:cNvSpPr/>
          <p:nvPr/>
        </p:nvSpPr>
        <p:spPr>
          <a:xfrm>
            <a:off x="8924925" y="4905375"/>
            <a:ext cx="19050" cy="371475"/>
          </a:xfrm>
          <a:custGeom>
            <a:avLst/>
            <a:gdLst>
              <a:gd name="connsiteX0" fmla="*/ 23885 w 19050"/>
              <a:gd name="connsiteY0" fmla="*/ 10853 h 371475"/>
              <a:gd name="connsiteX1" fmla="*/ 23885 w 19050"/>
              <a:gd name="connsiteY1" fmla="*/ 371762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1475">
                <a:moveTo>
                  <a:pt x="23885" y="10853"/>
                </a:moveTo>
                <a:lnTo>
                  <a:pt x="23885" y="371762"/>
                </a:lnTo>
              </a:path>
            </a:pathLst>
          </a:custGeom>
          <a:ln w="1265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> 
				</p:cNvPr>
          <p:cNvSpPr/>
          <p:nvPr/>
        </p:nvSpPr>
        <p:spPr>
          <a:xfrm>
            <a:off x="7305675" y="4838700"/>
            <a:ext cx="1628775" cy="9525"/>
          </a:xfrm>
          <a:custGeom>
            <a:avLst/>
            <a:gdLst>
              <a:gd name="connsiteX0" fmla="*/ 13271 w 1628775"/>
              <a:gd name="connsiteY0" fmla="*/ 13420 h 9525"/>
              <a:gd name="connsiteX1" fmla="*/ 1636013 w 1628775"/>
              <a:gd name="connsiteY1" fmla="*/ 134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9525">
                <a:moveTo>
                  <a:pt x="13271" y="13420"/>
                </a:moveTo>
                <a:lnTo>
                  <a:pt x="1636013" y="134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> 
				</p:cNvPr>
          <p:cNvSpPr/>
          <p:nvPr/>
        </p:nvSpPr>
        <p:spPr>
          <a:xfrm>
            <a:off x="7515225" y="2190750"/>
            <a:ext cx="400050" cy="19050"/>
          </a:xfrm>
          <a:custGeom>
            <a:avLst/>
            <a:gdLst>
              <a:gd name="connsiteX0" fmla="*/ 306729 w 400050"/>
              <a:gd name="connsiteY0" fmla="*/ 27598 h 19050"/>
              <a:gd name="connsiteX1" fmla="*/ 210646 w 400050"/>
              <a:gd name="connsiteY1" fmla="*/ 27598 h 19050"/>
              <a:gd name="connsiteX2" fmla="*/ 114562 w 400050"/>
              <a:gd name="connsiteY2" fmla="*/ 27598 h 19050"/>
              <a:gd name="connsiteX3" fmla="*/ 18479 w 400050"/>
              <a:gd name="connsiteY3" fmla="*/ 27598 h 19050"/>
              <a:gd name="connsiteX4" fmla="*/ 18479 w 400050"/>
              <a:gd name="connsiteY4" fmla="*/ 18100 h 19050"/>
              <a:gd name="connsiteX5" fmla="*/ 114562 w 400050"/>
              <a:gd name="connsiteY5" fmla="*/ 18100 h 19050"/>
              <a:gd name="connsiteX6" fmla="*/ 210646 w 400050"/>
              <a:gd name="connsiteY6" fmla="*/ 18100 h 19050"/>
              <a:gd name="connsiteX7" fmla="*/ 306729 w 400050"/>
              <a:gd name="connsiteY7" fmla="*/ 18100 h 19050"/>
              <a:gd name="connsiteX8" fmla="*/ 402813 w 400050"/>
              <a:gd name="connsiteY8" fmla="*/ 18100 h 19050"/>
              <a:gd name="connsiteX9" fmla="*/ 402813 w 400050"/>
              <a:gd name="connsiteY9" fmla="*/ 27598 h 19050"/>
              <a:gd name="connsiteX10" fmla="*/ 306729 w 400050"/>
              <a:gd name="connsiteY10" fmla="*/ 275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050" h="19050">
                <a:moveTo>
                  <a:pt x="306729" y="27598"/>
                </a:moveTo>
                <a:lnTo>
                  <a:pt x="210646" y="27598"/>
                </a:lnTo>
                <a:lnTo>
                  <a:pt x="114562" y="27598"/>
                </a:lnTo>
                <a:lnTo>
                  <a:pt x="18479" y="27598"/>
                </a:lnTo>
                <a:lnTo>
                  <a:pt x="18479" y="18100"/>
                </a:lnTo>
                <a:lnTo>
                  <a:pt x="114562" y="18100"/>
                </a:lnTo>
                <a:lnTo>
                  <a:pt x="210646" y="18100"/>
                </a:lnTo>
                <a:lnTo>
                  <a:pt x="306729" y="18100"/>
                </a:lnTo>
                <a:lnTo>
                  <a:pt x="402813" y="18100"/>
                </a:lnTo>
                <a:lnTo>
                  <a:pt x="402813" y="27598"/>
                </a:lnTo>
                <a:lnTo>
                  <a:pt x="306729" y="2759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> 
				</p:cNvPr>
          <p:cNvSpPr/>
          <p:nvPr/>
        </p:nvSpPr>
        <p:spPr>
          <a:xfrm>
            <a:off x="628650" y="1857375"/>
            <a:ext cx="19050" cy="3000375"/>
          </a:xfrm>
          <a:custGeom>
            <a:avLst/>
            <a:gdLst>
              <a:gd name="connsiteX0" fmla="*/ 11906 w 19050"/>
              <a:gd name="connsiteY0" fmla="*/ 2992371 h 3000375"/>
              <a:gd name="connsiteX1" fmla="*/ 11906 w 19050"/>
              <a:gd name="connsiteY1" fmla="*/ 14836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00375">
                <a:moveTo>
                  <a:pt x="11906" y="2992371"/>
                </a:moveTo>
                <a:lnTo>
                  <a:pt x="11906" y="1483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> 
				</p:cNvPr>
          <p:cNvSpPr/>
          <p:nvPr/>
        </p:nvSpPr>
        <p:spPr>
          <a:xfrm>
            <a:off x="628650" y="4838700"/>
            <a:ext cx="57150" cy="19050"/>
          </a:xfrm>
          <a:custGeom>
            <a:avLst/>
            <a:gdLst>
              <a:gd name="connsiteX0" fmla="*/ 11906 w 57150"/>
              <a:gd name="connsiteY0" fmla="*/ 11046 h 19050"/>
              <a:gd name="connsiteX1" fmla="*/ 54609 w 57150"/>
              <a:gd name="connsiteY1" fmla="*/ 110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906" y="11046"/>
                </a:moveTo>
                <a:lnTo>
                  <a:pt x="54609" y="1104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> 
				</p:cNvPr>
          <p:cNvSpPr/>
          <p:nvPr/>
        </p:nvSpPr>
        <p:spPr>
          <a:xfrm>
            <a:off x="628650" y="4238625"/>
            <a:ext cx="57150" cy="19050"/>
          </a:xfrm>
          <a:custGeom>
            <a:avLst/>
            <a:gdLst>
              <a:gd name="connsiteX0" fmla="*/ 11906 w 57150"/>
              <a:gd name="connsiteY0" fmla="*/ 12765 h 19050"/>
              <a:gd name="connsiteX1" fmla="*/ 54609 w 57150"/>
              <a:gd name="connsiteY1" fmla="*/ 127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906" y="12765"/>
                </a:moveTo>
                <a:lnTo>
                  <a:pt x="54609" y="1276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> 
				</p:cNvPr>
          <p:cNvSpPr/>
          <p:nvPr/>
        </p:nvSpPr>
        <p:spPr>
          <a:xfrm>
            <a:off x="628650" y="3648075"/>
            <a:ext cx="57150" cy="19050"/>
          </a:xfrm>
          <a:custGeom>
            <a:avLst/>
            <a:gdLst>
              <a:gd name="connsiteX0" fmla="*/ 11906 w 57150"/>
              <a:gd name="connsiteY0" fmla="*/ 9707 h 19050"/>
              <a:gd name="connsiteX1" fmla="*/ 54609 w 57150"/>
              <a:gd name="connsiteY1" fmla="*/ 97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906" y="9707"/>
                </a:moveTo>
                <a:lnTo>
                  <a:pt x="54609" y="970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> 
				</p:cNvPr>
          <p:cNvSpPr/>
          <p:nvPr/>
        </p:nvSpPr>
        <p:spPr>
          <a:xfrm>
            <a:off x="628650" y="3048000"/>
            <a:ext cx="57150" cy="19050"/>
          </a:xfrm>
          <a:custGeom>
            <a:avLst/>
            <a:gdLst>
              <a:gd name="connsiteX0" fmla="*/ 11906 w 57150"/>
              <a:gd name="connsiteY0" fmla="*/ 16175 h 19050"/>
              <a:gd name="connsiteX1" fmla="*/ 54609 w 57150"/>
              <a:gd name="connsiteY1" fmla="*/ 1617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906" y="16175"/>
                </a:moveTo>
                <a:lnTo>
                  <a:pt x="54609" y="1617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> 
				</p:cNvPr>
          <p:cNvSpPr/>
          <p:nvPr/>
        </p:nvSpPr>
        <p:spPr>
          <a:xfrm>
            <a:off x="628650" y="2447925"/>
            <a:ext cx="57150" cy="19050"/>
          </a:xfrm>
          <a:custGeom>
            <a:avLst/>
            <a:gdLst>
              <a:gd name="connsiteX0" fmla="*/ 11906 w 57150"/>
              <a:gd name="connsiteY0" fmla="*/ 17893 h 19050"/>
              <a:gd name="connsiteX1" fmla="*/ 54609 w 57150"/>
              <a:gd name="connsiteY1" fmla="*/ 178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906" y="17893"/>
                </a:moveTo>
                <a:lnTo>
                  <a:pt x="54609" y="1789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> 
				</p:cNvPr>
          <p:cNvSpPr/>
          <p:nvPr/>
        </p:nvSpPr>
        <p:spPr>
          <a:xfrm>
            <a:off x="628650" y="1857375"/>
            <a:ext cx="57150" cy="19050"/>
          </a:xfrm>
          <a:custGeom>
            <a:avLst/>
            <a:gdLst>
              <a:gd name="connsiteX0" fmla="*/ 11906 w 57150"/>
              <a:gd name="connsiteY0" fmla="*/ 14836 h 19050"/>
              <a:gd name="connsiteX1" fmla="*/ 54609 w 57150"/>
              <a:gd name="connsiteY1" fmla="*/ 148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906" y="14836"/>
                </a:moveTo>
                <a:lnTo>
                  <a:pt x="54609" y="1483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> 
				</p:cNvPr>
          <p:cNvSpPr/>
          <p:nvPr/>
        </p:nvSpPr>
        <p:spPr>
          <a:xfrm>
            <a:off x="628650" y="4829175"/>
            <a:ext cx="6486525" cy="9525"/>
          </a:xfrm>
          <a:custGeom>
            <a:avLst/>
            <a:gdLst>
              <a:gd name="connsiteX0" fmla="*/ 9533 w 6486525"/>
              <a:gd name="connsiteY0" fmla="*/ 18197 h 9525"/>
              <a:gd name="connsiteX1" fmla="*/ 6495757 w 6486525"/>
              <a:gd name="connsiteY1" fmla="*/ 181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9533" y="18197"/>
                </a:moveTo>
                <a:lnTo>
                  <a:pt x="6495757" y="181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> 
				</p:cNvPr>
          <p:cNvSpPr/>
          <p:nvPr/>
        </p:nvSpPr>
        <p:spPr>
          <a:xfrm>
            <a:off x="838200" y="2000250"/>
            <a:ext cx="390525" cy="19050"/>
          </a:xfrm>
          <a:custGeom>
            <a:avLst/>
            <a:gdLst>
              <a:gd name="connsiteX0" fmla="*/ 203361 w 390525"/>
              <a:gd name="connsiteY0" fmla="*/ 25188 h 19050"/>
              <a:gd name="connsiteX1" fmla="*/ 11194 w 390525"/>
              <a:gd name="connsiteY1" fmla="*/ 25188 h 19050"/>
              <a:gd name="connsiteX2" fmla="*/ 11194 w 390525"/>
              <a:gd name="connsiteY2" fmla="*/ 15691 h 19050"/>
              <a:gd name="connsiteX3" fmla="*/ 203361 w 390525"/>
              <a:gd name="connsiteY3" fmla="*/ 15691 h 19050"/>
              <a:gd name="connsiteX4" fmla="*/ 395528 w 390525"/>
              <a:gd name="connsiteY4" fmla="*/ 15691 h 19050"/>
              <a:gd name="connsiteX5" fmla="*/ 395528 w 390525"/>
              <a:gd name="connsiteY5" fmla="*/ 25188 h 19050"/>
              <a:gd name="connsiteX6" fmla="*/ 203361 w 390525"/>
              <a:gd name="connsiteY6" fmla="*/ 251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19050">
                <a:moveTo>
                  <a:pt x="203361" y="25188"/>
                </a:moveTo>
                <a:lnTo>
                  <a:pt x="11194" y="25188"/>
                </a:lnTo>
                <a:lnTo>
                  <a:pt x="11194" y="15691"/>
                </a:lnTo>
                <a:lnTo>
                  <a:pt x="203361" y="15691"/>
                </a:lnTo>
                <a:lnTo>
                  <a:pt x="395528" y="15691"/>
                </a:lnTo>
                <a:lnTo>
                  <a:pt x="395528" y="25188"/>
                </a:lnTo>
                <a:lnTo>
                  <a:pt x="203361" y="2518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reeform 820"> 
				</p:cNvPr>
          <p:cNvSpPr/>
          <p:nvPr/>
        </p:nvSpPr>
        <p:spPr>
          <a:xfrm>
            <a:off x="1647825" y="2000250"/>
            <a:ext cx="390525" cy="19050"/>
          </a:xfrm>
          <a:custGeom>
            <a:avLst/>
            <a:gdLst>
              <a:gd name="connsiteX0" fmla="*/ 204385 w 390525"/>
              <a:gd name="connsiteY0" fmla="*/ 25188 h 19050"/>
              <a:gd name="connsiteX1" fmla="*/ 12218 w 390525"/>
              <a:gd name="connsiteY1" fmla="*/ 25188 h 19050"/>
              <a:gd name="connsiteX2" fmla="*/ 12218 w 390525"/>
              <a:gd name="connsiteY2" fmla="*/ 15691 h 19050"/>
              <a:gd name="connsiteX3" fmla="*/ 204385 w 390525"/>
              <a:gd name="connsiteY3" fmla="*/ 15691 h 19050"/>
              <a:gd name="connsiteX4" fmla="*/ 396552 w 390525"/>
              <a:gd name="connsiteY4" fmla="*/ 15691 h 19050"/>
              <a:gd name="connsiteX5" fmla="*/ 396552 w 390525"/>
              <a:gd name="connsiteY5" fmla="*/ 25188 h 19050"/>
              <a:gd name="connsiteX6" fmla="*/ 204385 w 390525"/>
              <a:gd name="connsiteY6" fmla="*/ 251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19050">
                <a:moveTo>
                  <a:pt x="204385" y="25188"/>
                </a:moveTo>
                <a:lnTo>
                  <a:pt x="12218" y="25188"/>
                </a:lnTo>
                <a:lnTo>
                  <a:pt x="12218" y="15691"/>
                </a:lnTo>
                <a:lnTo>
                  <a:pt x="204385" y="15691"/>
                </a:lnTo>
                <a:lnTo>
                  <a:pt x="396552" y="15691"/>
                </a:lnTo>
                <a:lnTo>
                  <a:pt x="396552" y="25188"/>
                </a:lnTo>
                <a:lnTo>
                  <a:pt x="204385" y="2518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> 
				</p:cNvPr>
          <p:cNvSpPr/>
          <p:nvPr/>
        </p:nvSpPr>
        <p:spPr>
          <a:xfrm>
            <a:off x="3857625" y="1885950"/>
            <a:ext cx="28575" cy="3362325"/>
          </a:xfrm>
          <a:custGeom>
            <a:avLst/>
            <a:gdLst>
              <a:gd name="connsiteX0" fmla="*/ 15502 w 28575"/>
              <a:gd name="connsiteY0" fmla="*/ 17871 h 3362325"/>
              <a:gd name="connsiteX1" fmla="*/ 33727 w 28575"/>
              <a:gd name="connsiteY1" fmla="*/ 3367242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362325">
                <a:moveTo>
                  <a:pt x="15502" y="17871"/>
                </a:moveTo>
                <a:lnTo>
                  <a:pt x="33727" y="3367242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> 
				</p:cNvPr>
          <p:cNvSpPr/>
          <p:nvPr/>
        </p:nvSpPr>
        <p:spPr>
          <a:xfrm>
            <a:off x="7219950" y="1095375"/>
            <a:ext cx="1447800" cy="657225"/>
          </a:xfrm>
          <a:custGeom>
            <a:avLst/>
            <a:gdLst>
              <a:gd name="connsiteX0" fmla="*/ 16509 w 1447800"/>
              <a:gd name="connsiteY0" fmla="*/ 16433 h 657225"/>
              <a:gd name="connsiteX1" fmla="*/ 1456512 w 1447800"/>
              <a:gd name="connsiteY1" fmla="*/ 16433 h 657225"/>
              <a:gd name="connsiteX2" fmla="*/ 1456512 w 1447800"/>
              <a:gd name="connsiteY2" fmla="*/ 664438 h 657225"/>
              <a:gd name="connsiteX3" fmla="*/ 16509 w 1447800"/>
              <a:gd name="connsiteY3" fmla="*/ 664438 h 657225"/>
              <a:gd name="connsiteX4" fmla="*/ 16509 w 1447800"/>
              <a:gd name="connsiteY4" fmla="*/ 1643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657225">
                <a:moveTo>
                  <a:pt x="16509" y="16433"/>
                </a:moveTo>
                <a:lnTo>
                  <a:pt x="1456512" y="16433"/>
                </a:lnTo>
                <a:lnTo>
                  <a:pt x="1456512" y="664438"/>
                </a:lnTo>
                <a:lnTo>
                  <a:pt x="16509" y="664438"/>
                </a:lnTo>
                <a:lnTo>
                  <a:pt x="16509" y="1643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4" name="Picture 82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825" name="Picture 82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826" name="Picture 82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827" name="Picture 82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025" y="2228850"/>
            <a:ext cx="1390650" cy="2628900"/>
          </a:xfrm>
          <a:prstGeom prst="rect">
            <a:avLst/>
          </a:prstGeom>
        </p:spPr>
      </p:pic>
      <p:pic>
        <p:nvPicPr>
          <p:cNvPr id="828" name="Picture 82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2047875"/>
            <a:ext cx="6257925" cy="2809875"/>
          </a:xfrm>
          <a:prstGeom prst="rect">
            <a:avLst/>
          </a:prstGeom>
        </p:spPr>
      </p:pic>
      <p:pic>
        <p:nvPicPr>
          <p:cNvPr id="829" name="Picture 829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1571625"/>
            <a:ext cx="314325" cy="123825"/>
          </a:xfrm>
          <a:prstGeom prst="rect">
            <a:avLst/>
          </a:prstGeom>
        </p:spPr>
      </p:pic>
      <p:pic>
        <p:nvPicPr>
          <p:cNvPr id="830" name="Picture 830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400" y="1371600"/>
            <a:ext cx="314325" cy="133350"/>
          </a:xfrm>
          <a:prstGeom prst="rect">
            <a:avLst/>
          </a:prstGeom>
        </p:spPr>
      </p:pic>
      <p:pic>
        <p:nvPicPr>
          <p:cNvPr id="831" name="Picture 831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400" y="1181100"/>
            <a:ext cx="314325" cy="133350"/>
          </a:xfrm>
          <a:prstGeom prst="rect">
            <a:avLst/>
          </a:prstGeom>
        </p:spPr>
      </p:pic>
      <p:sp>
        <p:nvSpPr>
          <p:cNvPr id="831" name="TextBox 831"/>
          <p:cNvSpPr txBox="1"/>
          <p:nvPr/>
        </p:nvSpPr>
        <p:spPr>
          <a:xfrm>
            <a:off x="6967696" y="88745"/>
            <a:ext cx="138122" cy="416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79"/>
              </a:lnSpc>
            </a:pP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832" name="TextBox 832"/>
          <p:cNvSpPr txBox="1"/>
          <p:nvPr/>
        </p:nvSpPr>
        <p:spPr>
          <a:xfrm>
            <a:off x="707412" y="18430"/>
            <a:ext cx="6288633" cy="441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10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230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(LTE(“Xi”),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FOMA)</a:t>
            </a:r>
          </a:p>
        </p:txBody>
      </p:sp>
      <p:sp>
        <p:nvSpPr>
          <p:cNvPr id="833" name="TextBox 833"/>
          <p:cNvSpPr txBox="1"/>
          <p:nvPr/>
        </p:nvSpPr>
        <p:spPr>
          <a:xfrm>
            <a:off x="198346" y="1589501"/>
            <a:ext cx="30724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834" name="TextBox 834"/>
          <p:cNvSpPr txBox="1"/>
          <p:nvPr/>
        </p:nvSpPr>
        <p:spPr>
          <a:xfrm>
            <a:off x="7849175" y="1193398"/>
            <a:ext cx="623875" cy="502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5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5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</p:txBody>
      </p:sp>
      <p:sp>
        <p:nvSpPr>
          <p:cNvPr id="835" name="TextBox 835"/>
          <p:cNvSpPr txBox="1"/>
          <p:nvPr/>
        </p:nvSpPr>
        <p:spPr>
          <a:xfrm>
            <a:off x="132897" y="1787023"/>
            <a:ext cx="347367" cy="31383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7"/>
              </a:lnSpc>
            </a:pPr>
            <a:r>
              <a:rPr lang="en-US" altLang="zh-CN" sz="10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7"/>
              </a:lnSpc>
            </a:pPr>
            <a:r>
              <a:rPr lang="en-US" altLang="zh-CN" sz="10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7"/>
              </a:lnSpc>
            </a:pPr>
            <a:r>
              <a:rPr lang="en-US" altLang="zh-CN" sz="10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7"/>
              </a:lnSpc>
            </a:pPr>
            <a:r>
              <a:rPr lang="en-US" altLang="zh-CN" sz="10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0868">
              <a:lnSpc>
                <a:spcPts val="1687"/>
              </a:lnSpc>
            </a:pPr>
            <a:r>
              <a:rPr lang="en-US" altLang="zh-CN" sz="10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836" name="TextBox 836"/>
          <p:cNvSpPr txBox="1"/>
          <p:nvPr/>
        </p:nvSpPr>
        <p:spPr>
          <a:xfrm>
            <a:off x="848668" y="1856875"/>
            <a:ext cx="383802" cy="2636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6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4,680</a:t>
            </a:r>
          </a:p>
          <a:p>
            <a:pPr indent="67155">
              <a:lnSpc>
                <a:spcPts val="201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6">
              <a:lnSpc>
                <a:spcPts val="1477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8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1,490</a:t>
            </a:r>
          </a:p>
        </p:txBody>
      </p:sp>
      <p:sp>
        <p:nvSpPr>
          <p:cNvPr id="837" name="TextBox 837"/>
          <p:cNvSpPr txBox="1"/>
          <p:nvPr/>
        </p:nvSpPr>
        <p:spPr>
          <a:xfrm>
            <a:off x="1659317" y="1856875"/>
            <a:ext cx="383802" cy="2645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7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4,680</a:t>
            </a:r>
          </a:p>
          <a:p>
            <a:pPr indent="67155">
              <a:lnSpc>
                <a:spcPts val="2084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7">
              <a:lnSpc>
                <a:spcPts val="1547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7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1,460</a:t>
            </a:r>
          </a:p>
        </p:txBody>
      </p:sp>
      <p:sp>
        <p:nvSpPr>
          <p:cNvPr id="838" name="TextBox 838"/>
          <p:cNvSpPr txBox="1"/>
          <p:nvPr/>
        </p:nvSpPr>
        <p:spPr>
          <a:xfrm>
            <a:off x="2469967" y="1898550"/>
            <a:ext cx="383801" cy="2621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6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4,610</a:t>
            </a:r>
          </a:p>
          <a:p>
            <a:pPr indent="67155">
              <a:lnSpc>
                <a:spcPts val="2107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6">
              <a:lnSpc>
                <a:spcPts val="1524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0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1,400</a:t>
            </a:r>
          </a:p>
        </p:txBody>
      </p:sp>
      <p:sp>
        <p:nvSpPr>
          <p:cNvPr id="839" name="TextBox 839"/>
          <p:cNvSpPr txBox="1"/>
          <p:nvPr/>
        </p:nvSpPr>
        <p:spPr>
          <a:xfrm>
            <a:off x="3280615" y="1987856"/>
            <a:ext cx="383803" cy="25743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7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4,460</a:t>
            </a:r>
          </a:p>
          <a:p>
            <a:pPr indent="67155">
              <a:lnSpc>
                <a:spcPts val="2131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7">
              <a:lnSpc>
                <a:spcPts val="1500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5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1,260</a:t>
            </a:r>
          </a:p>
        </p:txBody>
      </p:sp>
      <p:sp>
        <p:nvSpPr>
          <p:cNvPr id="840" name="TextBox 840"/>
          <p:cNvSpPr txBox="1"/>
          <p:nvPr/>
        </p:nvSpPr>
        <p:spPr>
          <a:xfrm>
            <a:off x="4091265" y="1993808"/>
            <a:ext cx="383803" cy="2571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7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4,450</a:t>
            </a:r>
          </a:p>
          <a:p>
            <a:pPr indent="67154">
              <a:lnSpc>
                <a:spcPts val="2154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7">
              <a:lnSpc>
                <a:spcPts val="1500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8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1,250</a:t>
            </a:r>
          </a:p>
        </p:txBody>
      </p:sp>
      <p:sp>
        <p:nvSpPr>
          <p:cNvPr id="841" name="TextBox 841"/>
          <p:cNvSpPr txBox="1"/>
          <p:nvPr/>
        </p:nvSpPr>
        <p:spPr>
          <a:xfrm>
            <a:off x="4901914" y="2041437"/>
            <a:ext cx="383803" cy="25416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7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4,370</a:t>
            </a:r>
          </a:p>
          <a:p>
            <a:pPr indent="67156">
              <a:lnSpc>
                <a:spcPts val="2224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7">
              <a:lnSpc>
                <a:spcPts val="145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0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1,190</a:t>
            </a:r>
          </a:p>
        </p:txBody>
      </p:sp>
      <p:sp>
        <p:nvSpPr>
          <p:cNvPr id="842" name="TextBox 842"/>
          <p:cNvSpPr txBox="1"/>
          <p:nvPr/>
        </p:nvSpPr>
        <p:spPr>
          <a:xfrm>
            <a:off x="5712564" y="2059298"/>
            <a:ext cx="383802" cy="25326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6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4,340</a:t>
            </a:r>
          </a:p>
          <a:p>
            <a:pPr indent="67155">
              <a:lnSpc>
                <a:spcPts val="2365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6">
              <a:lnSpc>
                <a:spcPts val="145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19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1,160</a:t>
            </a:r>
          </a:p>
        </p:txBody>
      </p:sp>
      <p:sp>
        <p:nvSpPr>
          <p:cNvPr id="843" name="TextBox 843"/>
          <p:cNvSpPr txBox="1"/>
          <p:nvPr/>
        </p:nvSpPr>
        <p:spPr>
          <a:xfrm>
            <a:off x="6523214" y="2059298"/>
            <a:ext cx="383802" cy="25445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6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154">
              <a:lnSpc>
                <a:spcPts val="1412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6">
              <a:lnSpc>
                <a:spcPts val="1547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2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1,120</a:t>
            </a:r>
          </a:p>
        </p:txBody>
      </p:sp>
      <p:sp>
        <p:nvSpPr>
          <p:cNvPr id="844" name="TextBox 844"/>
          <p:cNvSpPr txBox="1"/>
          <p:nvPr/>
        </p:nvSpPr>
        <p:spPr>
          <a:xfrm>
            <a:off x="7532027" y="2049784"/>
            <a:ext cx="384752" cy="2539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6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4,370</a:t>
            </a:r>
          </a:p>
          <a:p>
            <a:pPr indent="63360">
              <a:lnSpc>
                <a:spcPts val="228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6">
              <a:lnSpc>
                <a:spcPts val="1469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1,180</a:t>
            </a:r>
          </a:p>
        </p:txBody>
      </p:sp>
      <p:sp>
        <p:nvSpPr>
          <p:cNvPr id="845" name="TextBox 845"/>
          <p:cNvSpPr txBox="1"/>
          <p:nvPr/>
        </p:nvSpPr>
        <p:spPr>
          <a:xfrm>
            <a:off x="8343182" y="2085426"/>
            <a:ext cx="384754" cy="2530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8">
              <a:lnSpc>
                <a:spcPts val="1403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4,310</a:t>
            </a:r>
          </a:p>
          <a:p>
            <a:pPr indent="63360">
              <a:lnSpc>
                <a:spcPts val="2365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8">
              <a:lnSpc>
                <a:spcPts val="1667"/>
              </a:lnSpc>
            </a:pPr>
            <a:r>
              <a:rPr lang="en-US" altLang="zh-CN" sz="11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9"/>
              </a:lnSpc>
            </a:pPr>
            <a:r>
              <a:rPr lang="en-US" altLang="zh-CN" sz="11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1,090</a:t>
            </a:r>
          </a:p>
        </p:txBody>
      </p:sp>
      <p:sp>
        <p:nvSpPr>
          <p:cNvPr id="846" name="TextBox 846"/>
          <p:cNvSpPr txBox="1"/>
          <p:nvPr/>
        </p:nvSpPr>
        <p:spPr>
          <a:xfrm>
            <a:off x="948971" y="5103159"/>
            <a:ext cx="199927" cy="161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847" name="TextBox 847"/>
          <p:cNvSpPr txBox="1"/>
          <p:nvPr/>
        </p:nvSpPr>
        <p:spPr>
          <a:xfrm>
            <a:off x="1760403" y="5103159"/>
            <a:ext cx="199927" cy="161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848" name="TextBox 848"/>
          <p:cNvSpPr txBox="1"/>
          <p:nvPr/>
        </p:nvSpPr>
        <p:spPr>
          <a:xfrm>
            <a:off x="2026055" y="4922702"/>
            <a:ext cx="821662" cy="341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69823">
              <a:lnSpc>
                <a:spcPts val="1420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849" name="TextBox 849"/>
          <p:cNvSpPr txBox="1"/>
          <p:nvPr/>
        </p:nvSpPr>
        <p:spPr>
          <a:xfrm>
            <a:off x="3383128" y="5103159"/>
            <a:ext cx="199927" cy="161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850" name="TextBox 850"/>
          <p:cNvSpPr txBox="1"/>
          <p:nvPr/>
        </p:nvSpPr>
        <p:spPr>
          <a:xfrm>
            <a:off x="4194559" y="5103159"/>
            <a:ext cx="199927" cy="161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851" name="TextBox 851"/>
          <p:cNvSpPr txBox="1"/>
          <p:nvPr/>
        </p:nvSpPr>
        <p:spPr>
          <a:xfrm>
            <a:off x="5005990" y="5103159"/>
            <a:ext cx="199927" cy="161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852" name="TextBox 852"/>
          <p:cNvSpPr txBox="1"/>
          <p:nvPr/>
        </p:nvSpPr>
        <p:spPr>
          <a:xfrm>
            <a:off x="5271538" y="4922702"/>
            <a:ext cx="821765" cy="341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469927">
              <a:lnSpc>
                <a:spcPts val="1420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853" name="TextBox 853"/>
          <p:cNvSpPr txBox="1"/>
          <p:nvPr/>
        </p:nvSpPr>
        <p:spPr>
          <a:xfrm>
            <a:off x="6628715" y="5103159"/>
            <a:ext cx="199928" cy="161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854" name="TextBox 854"/>
          <p:cNvSpPr txBox="1"/>
          <p:nvPr/>
        </p:nvSpPr>
        <p:spPr>
          <a:xfrm>
            <a:off x="7487389" y="5012931"/>
            <a:ext cx="479945" cy="161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855" name="TextBox 855"/>
          <p:cNvSpPr txBox="1"/>
          <p:nvPr/>
        </p:nvSpPr>
        <p:spPr>
          <a:xfrm>
            <a:off x="8256055" y="5012931"/>
            <a:ext cx="571173" cy="161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1"/>
              </a:lnSpc>
            </a:pPr>
            <a:r>
              <a:rPr lang="en-US" altLang="zh-CN" sz="10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FY2015E</a:t>
            </a:r>
          </a:p>
        </p:txBody>
      </p:sp>
      <p:sp>
        <p:nvSpPr>
          <p:cNvPr id="856" name="TextBox 856"/>
          <p:cNvSpPr txBox="1"/>
          <p:nvPr/>
        </p:nvSpPr>
        <p:spPr>
          <a:xfrm>
            <a:off x="497263" y="5376970"/>
            <a:ext cx="78842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857" name="TextBox 857"/>
          <p:cNvSpPr txBox="1"/>
          <p:nvPr/>
        </p:nvSpPr>
        <p:spPr>
          <a:xfrm>
            <a:off x="630889" y="5412247"/>
            <a:ext cx="7875176" cy="675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2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second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Accordingly,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0">
              <a:lnSpc>
                <a:spcPts val="11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10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</a:p>
          <a:p>
            <a:pPr indent="0">
              <a:lnSpc>
                <a:spcPts val="10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changed.</a:t>
            </a:r>
          </a:p>
          <a:p>
            <a:pPr indent="141726">
              <a:lnSpc>
                <a:spcPts val="10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858" name="TextBox 858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859" name="TextBox 859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860" name="TextBox 86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Freeform 861"> 
				</p:cNvPr>
          <p:cNvSpPr/>
          <p:nvPr/>
        </p:nvSpPr>
        <p:spPr>
          <a:xfrm>
            <a:off x="95250" y="523875"/>
            <a:ext cx="8705850" cy="4933950"/>
          </a:xfrm>
          <a:custGeom>
            <a:avLst/>
            <a:gdLst>
              <a:gd name="connsiteX0" fmla="*/ 18217 w 8705850"/>
              <a:gd name="connsiteY0" fmla="*/ 14993 h 4933950"/>
              <a:gd name="connsiteX1" fmla="*/ 8706608 w 8705850"/>
              <a:gd name="connsiteY1" fmla="*/ 14993 h 4933950"/>
              <a:gd name="connsiteX2" fmla="*/ 8706608 w 8705850"/>
              <a:gd name="connsiteY2" fmla="*/ 4933991 h 4933950"/>
              <a:gd name="connsiteX3" fmla="*/ 18217 w 8705850"/>
              <a:gd name="connsiteY3" fmla="*/ 4933991 h 4933950"/>
              <a:gd name="connsiteX4" fmla="*/ 18217 w 8705850"/>
              <a:gd name="connsiteY4" fmla="*/ 14993 h 49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5850" h="4933950">
                <a:moveTo>
                  <a:pt x="18217" y="14993"/>
                </a:moveTo>
                <a:lnTo>
                  <a:pt x="8706608" y="14993"/>
                </a:lnTo>
                <a:lnTo>
                  <a:pt x="8706608" y="4933991"/>
                </a:lnTo>
                <a:lnTo>
                  <a:pt x="18217" y="4933991"/>
                </a:lnTo>
                <a:lnTo>
                  <a:pt x="18217" y="1499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> 
				</p:cNvPr>
          <p:cNvSpPr/>
          <p:nvPr/>
        </p:nvSpPr>
        <p:spPr>
          <a:xfrm>
            <a:off x="95250" y="5438775"/>
            <a:ext cx="838200" cy="266700"/>
          </a:xfrm>
          <a:custGeom>
            <a:avLst/>
            <a:gdLst>
              <a:gd name="connsiteX0" fmla="*/ 18217 w 838200"/>
              <a:gd name="connsiteY0" fmla="*/ 13620 h 266700"/>
              <a:gd name="connsiteX1" fmla="*/ 840166 w 838200"/>
              <a:gd name="connsiteY1" fmla="*/ 13620 h 266700"/>
              <a:gd name="connsiteX2" fmla="*/ 840166 w 838200"/>
              <a:gd name="connsiteY2" fmla="*/ 270786 h 266700"/>
              <a:gd name="connsiteX3" fmla="*/ 18217 w 838200"/>
              <a:gd name="connsiteY3" fmla="*/ 270786 h 266700"/>
              <a:gd name="connsiteX4" fmla="*/ 18217 w 838200"/>
              <a:gd name="connsiteY4" fmla="*/ 1362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266700">
                <a:moveTo>
                  <a:pt x="18217" y="13620"/>
                </a:moveTo>
                <a:lnTo>
                  <a:pt x="840166" y="13620"/>
                </a:lnTo>
                <a:lnTo>
                  <a:pt x="840166" y="270786"/>
                </a:lnTo>
                <a:lnTo>
                  <a:pt x="18217" y="270786"/>
                </a:lnTo>
                <a:lnTo>
                  <a:pt x="18217" y="13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> 
				</p:cNvPr>
          <p:cNvSpPr/>
          <p:nvPr/>
        </p:nvSpPr>
        <p:spPr>
          <a:xfrm>
            <a:off x="914400" y="5438775"/>
            <a:ext cx="6591300" cy="266700"/>
          </a:xfrm>
          <a:custGeom>
            <a:avLst/>
            <a:gdLst>
              <a:gd name="connsiteX0" fmla="*/ 15500 w 6591300"/>
              <a:gd name="connsiteY0" fmla="*/ 13620 h 266700"/>
              <a:gd name="connsiteX1" fmla="*/ 6596612 w 6591300"/>
              <a:gd name="connsiteY1" fmla="*/ 13620 h 266700"/>
              <a:gd name="connsiteX2" fmla="*/ 6596612 w 6591300"/>
              <a:gd name="connsiteY2" fmla="*/ 270781 h 266700"/>
              <a:gd name="connsiteX3" fmla="*/ 15500 w 6591300"/>
              <a:gd name="connsiteY3" fmla="*/ 270781 h 266700"/>
              <a:gd name="connsiteX4" fmla="*/ 15500 w 6591300"/>
              <a:gd name="connsiteY4" fmla="*/ 1362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266700">
                <a:moveTo>
                  <a:pt x="15500" y="13620"/>
                </a:moveTo>
                <a:lnTo>
                  <a:pt x="6596612" y="13620"/>
                </a:lnTo>
                <a:lnTo>
                  <a:pt x="6596612" y="270781"/>
                </a:lnTo>
                <a:lnTo>
                  <a:pt x="15500" y="270781"/>
                </a:lnTo>
                <a:lnTo>
                  <a:pt x="15500" y="1362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> 
				</p:cNvPr>
          <p:cNvSpPr/>
          <p:nvPr/>
        </p:nvSpPr>
        <p:spPr>
          <a:xfrm>
            <a:off x="7486650" y="5438775"/>
            <a:ext cx="485775" cy="266700"/>
          </a:xfrm>
          <a:custGeom>
            <a:avLst/>
            <a:gdLst>
              <a:gd name="connsiteX0" fmla="*/ 18845 w 485775"/>
              <a:gd name="connsiteY0" fmla="*/ 13621 h 266700"/>
              <a:gd name="connsiteX1" fmla="*/ 493259 w 485775"/>
              <a:gd name="connsiteY1" fmla="*/ 13621 h 266700"/>
              <a:gd name="connsiteX2" fmla="*/ 493259 w 485775"/>
              <a:gd name="connsiteY2" fmla="*/ 270781 h 266700"/>
              <a:gd name="connsiteX3" fmla="*/ 18845 w 485775"/>
              <a:gd name="connsiteY3" fmla="*/ 270781 h 266700"/>
              <a:gd name="connsiteX4" fmla="*/ 18845 w 485775"/>
              <a:gd name="connsiteY4" fmla="*/ 1362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66700">
                <a:moveTo>
                  <a:pt x="18845" y="13621"/>
                </a:moveTo>
                <a:lnTo>
                  <a:pt x="493259" y="13621"/>
                </a:lnTo>
                <a:lnTo>
                  <a:pt x="493259" y="270781"/>
                </a:lnTo>
                <a:lnTo>
                  <a:pt x="18845" y="270781"/>
                </a:lnTo>
                <a:lnTo>
                  <a:pt x="18845" y="13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> 
				</p:cNvPr>
          <p:cNvSpPr/>
          <p:nvPr/>
        </p:nvSpPr>
        <p:spPr>
          <a:xfrm>
            <a:off x="7962900" y="5438775"/>
            <a:ext cx="838200" cy="266700"/>
          </a:xfrm>
          <a:custGeom>
            <a:avLst/>
            <a:gdLst>
              <a:gd name="connsiteX0" fmla="*/ 11492 w 838200"/>
              <a:gd name="connsiteY0" fmla="*/ 13621 h 266700"/>
              <a:gd name="connsiteX1" fmla="*/ 838952 w 838200"/>
              <a:gd name="connsiteY1" fmla="*/ 13621 h 266700"/>
              <a:gd name="connsiteX2" fmla="*/ 838952 w 838200"/>
              <a:gd name="connsiteY2" fmla="*/ 270781 h 266700"/>
              <a:gd name="connsiteX3" fmla="*/ 11492 w 838200"/>
              <a:gd name="connsiteY3" fmla="*/ 270781 h 266700"/>
              <a:gd name="connsiteX4" fmla="*/ 11492 w 838200"/>
              <a:gd name="connsiteY4" fmla="*/ 1362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266700">
                <a:moveTo>
                  <a:pt x="11492" y="13621"/>
                </a:moveTo>
                <a:lnTo>
                  <a:pt x="838952" y="13621"/>
                </a:lnTo>
                <a:lnTo>
                  <a:pt x="838952" y="270781"/>
                </a:lnTo>
                <a:lnTo>
                  <a:pt x="11492" y="270781"/>
                </a:lnTo>
                <a:lnTo>
                  <a:pt x="11492" y="1362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> 
				</p:cNvPr>
          <p:cNvSpPr/>
          <p:nvPr/>
        </p:nvSpPr>
        <p:spPr>
          <a:xfrm>
            <a:off x="8782050" y="5438775"/>
            <a:ext cx="19050" cy="266700"/>
          </a:xfrm>
          <a:custGeom>
            <a:avLst/>
            <a:gdLst>
              <a:gd name="connsiteX0" fmla="*/ 19808 w 19050"/>
              <a:gd name="connsiteY0" fmla="*/ 13621 h 266700"/>
              <a:gd name="connsiteX1" fmla="*/ 19808 w 19050"/>
              <a:gd name="connsiteY1" fmla="*/ 27078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66700">
                <a:moveTo>
                  <a:pt x="19808" y="13621"/>
                </a:moveTo>
                <a:lnTo>
                  <a:pt x="19808" y="270781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> 
				</p:cNvPr>
          <p:cNvSpPr/>
          <p:nvPr/>
        </p:nvSpPr>
        <p:spPr>
          <a:xfrm>
            <a:off x="95250" y="5686425"/>
            <a:ext cx="8705850" cy="19050"/>
          </a:xfrm>
          <a:custGeom>
            <a:avLst/>
            <a:gdLst>
              <a:gd name="connsiteX0" fmla="*/ 18217 w 8705850"/>
              <a:gd name="connsiteY0" fmla="*/ 23132 h 19050"/>
              <a:gd name="connsiteX1" fmla="*/ 8706608 w 8705850"/>
              <a:gd name="connsiteY1" fmla="*/ 231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5850" h="19050">
                <a:moveTo>
                  <a:pt x="18217" y="23132"/>
                </a:moveTo>
                <a:lnTo>
                  <a:pt x="8706608" y="23132"/>
                </a:lnTo>
              </a:path>
            </a:pathLst>
          </a:custGeom>
          <a:ln w="728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> 
				</p:cNvPr>
          <p:cNvSpPr/>
          <p:nvPr/>
        </p:nvSpPr>
        <p:spPr>
          <a:xfrm>
            <a:off x="923925" y="5438775"/>
            <a:ext cx="4933950" cy="9525"/>
          </a:xfrm>
          <a:custGeom>
            <a:avLst/>
            <a:gdLst>
              <a:gd name="connsiteX0" fmla="*/ 11490 w 4933950"/>
              <a:gd name="connsiteY0" fmla="*/ 13618 h 9525"/>
              <a:gd name="connsiteX1" fmla="*/ 4937670 w 4933950"/>
              <a:gd name="connsiteY1" fmla="*/ 136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3950" h="9525">
                <a:moveTo>
                  <a:pt x="11490" y="13618"/>
                </a:moveTo>
                <a:lnTo>
                  <a:pt x="4937670" y="13618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> 
				</p:cNvPr>
          <p:cNvSpPr/>
          <p:nvPr/>
        </p:nvSpPr>
        <p:spPr>
          <a:xfrm>
            <a:off x="923925" y="5438775"/>
            <a:ext cx="4933950" cy="19050"/>
          </a:xfrm>
          <a:custGeom>
            <a:avLst/>
            <a:gdLst>
              <a:gd name="connsiteX0" fmla="*/ 11491 w 4933950"/>
              <a:gd name="connsiteY0" fmla="*/ 19091 h 19050"/>
              <a:gd name="connsiteX1" fmla="*/ 4937671 w 4933950"/>
              <a:gd name="connsiteY1" fmla="*/ 1909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3950" h="19050">
                <a:moveTo>
                  <a:pt x="11491" y="19091"/>
                </a:moveTo>
                <a:lnTo>
                  <a:pt x="4937671" y="19091"/>
                </a:lnTo>
              </a:path>
            </a:pathLst>
          </a:custGeom>
          <a:ln w="72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> 
				</p:cNvPr>
          <p:cNvSpPr/>
          <p:nvPr/>
        </p:nvSpPr>
        <p:spPr>
          <a:xfrm>
            <a:off x="5848350" y="5438775"/>
            <a:ext cx="1657350" cy="9525"/>
          </a:xfrm>
          <a:custGeom>
            <a:avLst/>
            <a:gdLst>
              <a:gd name="connsiteX0" fmla="*/ 13245 w 1657350"/>
              <a:gd name="connsiteY0" fmla="*/ 13620 h 9525"/>
              <a:gd name="connsiteX1" fmla="*/ 1662660 w 1657350"/>
              <a:gd name="connsiteY1" fmla="*/ 136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7350" h="9525">
                <a:moveTo>
                  <a:pt x="13245" y="13620"/>
                </a:moveTo>
                <a:lnTo>
                  <a:pt x="1662660" y="13620"/>
                </a:lnTo>
              </a:path>
            </a:pathLst>
          </a:custGeom>
          <a:ln w="2201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> 
				</p:cNvPr>
          <p:cNvSpPr/>
          <p:nvPr/>
        </p:nvSpPr>
        <p:spPr>
          <a:xfrm>
            <a:off x="5848350" y="5438775"/>
            <a:ext cx="1657350" cy="19050"/>
          </a:xfrm>
          <a:custGeom>
            <a:avLst/>
            <a:gdLst>
              <a:gd name="connsiteX0" fmla="*/ 13246 w 1657350"/>
              <a:gd name="connsiteY0" fmla="*/ 19092 h 19050"/>
              <a:gd name="connsiteX1" fmla="*/ 1662662 w 1657350"/>
              <a:gd name="connsiteY1" fmla="*/ 190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7350" h="19050">
                <a:moveTo>
                  <a:pt x="13246" y="19092"/>
                </a:moveTo>
                <a:lnTo>
                  <a:pt x="1662662" y="19092"/>
                </a:lnTo>
              </a:path>
            </a:pathLst>
          </a:custGeom>
          <a:ln w="7294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 872"> 
				</p:cNvPr>
          <p:cNvSpPr/>
          <p:nvPr/>
        </p:nvSpPr>
        <p:spPr>
          <a:xfrm>
            <a:off x="95250" y="5438775"/>
            <a:ext cx="9525" cy="266700"/>
          </a:xfrm>
          <a:custGeom>
            <a:avLst/>
            <a:gdLst>
              <a:gd name="connsiteX0" fmla="*/ 12700 w 9525"/>
              <a:gd name="connsiteY0" fmla="*/ 13620 h 266700"/>
              <a:gd name="connsiteX1" fmla="*/ 12700 w 9525"/>
              <a:gd name="connsiteY1" fmla="*/ 27078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66700">
                <a:moveTo>
                  <a:pt x="12700" y="13620"/>
                </a:moveTo>
                <a:lnTo>
                  <a:pt x="12700" y="270786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 873"> 
				</p:cNvPr>
          <p:cNvSpPr/>
          <p:nvPr/>
        </p:nvSpPr>
        <p:spPr>
          <a:xfrm>
            <a:off x="95250" y="5438775"/>
            <a:ext cx="9525" cy="266700"/>
          </a:xfrm>
          <a:custGeom>
            <a:avLst/>
            <a:gdLst>
              <a:gd name="connsiteX0" fmla="*/ 18217 w 9525"/>
              <a:gd name="connsiteY0" fmla="*/ 13621 h 266700"/>
              <a:gd name="connsiteX1" fmla="*/ 18217 w 9525"/>
              <a:gd name="connsiteY1" fmla="*/ 27078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66700">
                <a:moveTo>
                  <a:pt x="18217" y="13621"/>
                </a:moveTo>
                <a:lnTo>
                  <a:pt x="18217" y="270781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reeform 874"> 
				</p:cNvPr>
          <p:cNvSpPr/>
          <p:nvPr/>
        </p:nvSpPr>
        <p:spPr>
          <a:xfrm>
            <a:off x="914400" y="5438775"/>
            <a:ext cx="9525" cy="266700"/>
          </a:xfrm>
          <a:custGeom>
            <a:avLst/>
            <a:gdLst>
              <a:gd name="connsiteX0" fmla="*/ 15499 w 9525"/>
              <a:gd name="connsiteY0" fmla="*/ 13621 h 266700"/>
              <a:gd name="connsiteX1" fmla="*/ 15499 w 9525"/>
              <a:gd name="connsiteY1" fmla="*/ 27078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66700">
                <a:moveTo>
                  <a:pt x="15499" y="13621"/>
                </a:moveTo>
                <a:lnTo>
                  <a:pt x="15499" y="270787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Freeform 875"> 
				</p:cNvPr>
          <p:cNvSpPr/>
          <p:nvPr/>
        </p:nvSpPr>
        <p:spPr>
          <a:xfrm>
            <a:off x="914400" y="5438775"/>
            <a:ext cx="19050" cy="266700"/>
          </a:xfrm>
          <a:custGeom>
            <a:avLst/>
            <a:gdLst>
              <a:gd name="connsiteX0" fmla="*/ 21016 w 19050"/>
              <a:gd name="connsiteY0" fmla="*/ 13622 h 266700"/>
              <a:gd name="connsiteX1" fmla="*/ 21016 w 19050"/>
              <a:gd name="connsiteY1" fmla="*/ 27078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66700">
                <a:moveTo>
                  <a:pt x="21016" y="13622"/>
                </a:moveTo>
                <a:lnTo>
                  <a:pt x="21016" y="270783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Freeform 876"> 
				</p:cNvPr>
          <p:cNvSpPr/>
          <p:nvPr/>
        </p:nvSpPr>
        <p:spPr>
          <a:xfrm>
            <a:off x="1733550" y="5448300"/>
            <a:ext cx="9525" cy="257175"/>
          </a:xfrm>
          <a:custGeom>
            <a:avLst/>
            <a:gdLst>
              <a:gd name="connsiteX0" fmla="*/ 18298 w 9525"/>
              <a:gd name="connsiteY0" fmla="*/ 9568 h 257175"/>
              <a:gd name="connsiteX1" fmla="*/ 18298 w 9525"/>
              <a:gd name="connsiteY1" fmla="*/ 26126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8298" y="9568"/>
                </a:moveTo>
                <a:lnTo>
                  <a:pt x="18298" y="261263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reeform 877"> 
				</p:cNvPr>
          <p:cNvSpPr/>
          <p:nvPr/>
        </p:nvSpPr>
        <p:spPr>
          <a:xfrm>
            <a:off x="1733550" y="5448300"/>
            <a:ext cx="19050" cy="257175"/>
          </a:xfrm>
          <a:custGeom>
            <a:avLst/>
            <a:gdLst>
              <a:gd name="connsiteX0" fmla="*/ 23816 w 19050"/>
              <a:gd name="connsiteY0" fmla="*/ 9569 h 257175"/>
              <a:gd name="connsiteX1" fmla="*/ 23816 w 19050"/>
              <a:gd name="connsiteY1" fmla="*/ 26125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23816" y="9569"/>
                </a:moveTo>
                <a:lnTo>
                  <a:pt x="23816" y="261259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Freeform 878"> 
				</p:cNvPr>
          <p:cNvSpPr/>
          <p:nvPr/>
        </p:nvSpPr>
        <p:spPr>
          <a:xfrm>
            <a:off x="2562225" y="5448300"/>
            <a:ext cx="9525" cy="257175"/>
          </a:xfrm>
          <a:custGeom>
            <a:avLst/>
            <a:gdLst>
              <a:gd name="connsiteX0" fmla="*/ 11573 w 9525"/>
              <a:gd name="connsiteY0" fmla="*/ 9569 h 257175"/>
              <a:gd name="connsiteX1" fmla="*/ 11573 w 9525"/>
              <a:gd name="connsiteY1" fmla="*/ 26126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1573" y="9569"/>
                </a:moveTo>
                <a:lnTo>
                  <a:pt x="11573" y="261264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Freeform 879"> 
				</p:cNvPr>
          <p:cNvSpPr/>
          <p:nvPr/>
        </p:nvSpPr>
        <p:spPr>
          <a:xfrm>
            <a:off x="2562225" y="5448300"/>
            <a:ext cx="9525" cy="257175"/>
          </a:xfrm>
          <a:custGeom>
            <a:avLst/>
            <a:gdLst>
              <a:gd name="connsiteX0" fmla="*/ 17090 w 9525"/>
              <a:gd name="connsiteY0" fmla="*/ 9569 h 257175"/>
              <a:gd name="connsiteX1" fmla="*/ 17090 w 9525"/>
              <a:gd name="connsiteY1" fmla="*/ 26125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7090" y="9569"/>
                </a:moveTo>
                <a:lnTo>
                  <a:pt x="17090" y="261259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Freeform 880"> 
				</p:cNvPr>
          <p:cNvSpPr/>
          <p:nvPr/>
        </p:nvSpPr>
        <p:spPr>
          <a:xfrm>
            <a:off x="3381375" y="5448300"/>
            <a:ext cx="9525" cy="257175"/>
          </a:xfrm>
          <a:custGeom>
            <a:avLst/>
            <a:gdLst>
              <a:gd name="connsiteX0" fmla="*/ 14371 w 9525"/>
              <a:gd name="connsiteY0" fmla="*/ 9570 h 257175"/>
              <a:gd name="connsiteX1" fmla="*/ 14371 w 9525"/>
              <a:gd name="connsiteY1" fmla="*/ 26126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4371" y="9570"/>
                </a:moveTo>
                <a:lnTo>
                  <a:pt x="14371" y="261265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Freeform 881"> 
				</p:cNvPr>
          <p:cNvSpPr/>
          <p:nvPr/>
        </p:nvSpPr>
        <p:spPr>
          <a:xfrm>
            <a:off x="3381375" y="5448300"/>
            <a:ext cx="19050" cy="257175"/>
          </a:xfrm>
          <a:custGeom>
            <a:avLst/>
            <a:gdLst>
              <a:gd name="connsiteX0" fmla="*/ 19884 w 19050"/>
              <a:gd name="connsiteY0" fmla="*/ 9571 h 257175"/>
              <a:gd name="connsiteX1" fmla="*/ 19884 w 19050"/>
              <a:gd name="connsiteY1" fmla="*/ 26126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19884" y="9571"/>
                </a:moveTo>
                <a:lnTo>
                  <a:pt x="19884" y="261260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Freeform 882"> 
				</p:cNvPr>
          <p:cNvSpPr/>
          <p:nvPr/>
        </p:nvSpPr>
        <p:spPr>
          <a:xfrm>
            <a:off x="4200525" y="5448300"/>
            <a:ext cx="9525" cy="257175"/>
          </a:xfrm>
          <a:custGeom>
            <a:avLst/>
            <a:gdLst>
              <a:gd name="connsiteX0" fmla="*/ 17171 w 9525"/>
              <a:gd name="connsiteY0" fmla="*/ 9570 h 257175"/>
              <a:gd name="connsiteX1" fmla="*/ 17171 w 9525"/>
              <a:gd name="connsiteY1" fmla="*/ 26126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7171" y="9570"/>
                </a:moveTo>
                <a:lnTo>
                  <a:pt x="17171" y="261266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Freeform 883"> 
				</p:cNvPr>
          <p:cNvSpPr/>
          <p:nvPr/>
        </p:nvSpPr>
        <p:spPr>
          <a:xfrm>
            <a:off x="4200525" y="5448300"/>
            <a:ext cx="19050" cy="257175"/>
          </a:xfrm>
          <a:custGeom>
            <a:avLst/>
            <a:gdLst>
              <a:gd name="connsiteX0" fmla="*/ 22689 w 19050"/>
              <a:gd name="connsiteY0" fmla="*/ 9572 h 257175"/>
              <a:gd name="connsiteX1" fmla="*/ 22689 w 19050"/>
              <a:gd name="connsiteY1" fmla="*/ 26125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22689" y="9572"/>
                </a:moveTo>
                <a:lnTo>
                  <a:pt x="22689" y="261256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Freeform 884"> 
				</p:cNvPr>
          <p:cNvSpPr/>
          <p:nvPr/>
        </p:nvSpPr>
        <p:spPr>
          <a:xfrm>
            <a:off x="5029200" y="5448300"/>
            <a:ext cx="9525" cy="257175"/>
          </a:xfrm>
          <a:custGeom>
            <a:avLst/>
            <a:gdLst>
              <a:gd name="connsiteX0" fmla="*/ 10445 w 9525"/>
              <a:gd name="connsiteY0" fmla="*/ 9571 h 257175"/>
              <a:gd name="connsiteX1" fmla="*/ 10445 w 9525"/>
              <a:gd name="connsiteY1" fmla="*/ 26126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0445" y="9571"/>
                </a:moveTo>
                <a:lnTo>
                  <a:pt x="10445" y="261266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Freeform 885"> 
				</p:cNvPr>
          <p:cNvSpPr/>
          <p:nvPr/>
        </p:nvSpPr>
        <p:spPr>
          <a:xfrm>
            <a:off x="5029200" y="5448300"/>
            <a:ext cx="9525" cy="257175"/>
          </a:xfrm>
          <a:custGeom>
            <a:avLst/>
            <a:gdLst>
              <a:gd name="connsiteX0" fmla="*/ 15963 w 9525"/>
              <a:gd name="connsiteY0" fmla="*/ 9572 h 257175"/>
              <a:gd name="connsiteX1" fmla="*/ 15963 w 9525"/>
              <a:gd name="connsiteY1" fmla="*/ 26125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5963" y="9572"/>
                </a:moveTo>
                <a:lnTo>
                  <a:pt x="15963" y="261256"/>
                </a:lnTo>
              </a:path>
            </a:pathLst>
          </a:custGeom>
          <a:ln w="73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Freeform 886"> 
				</p:cNvPr>
          <p:cNvSpPr/>
          <p:nvPr/>
        </p:nvSpPr>
        <p:spPr>
          <a:xfrm>
            <a:off x="923925" y="5686425"/>
            <a:ext cx="4933950" cy="9525"/>
          </a:xfrm>
          <a:custGeom>
            <a:avLst/>
            <a:gdLst>
              <a:gd name="connsiteX0" fmla="*/ 11490 w 4933950"/>
              <a:gd name="connsiteY0" fmla="*/ 17671 h 9525"/>
              <a:gd name="connsiteX1" fmla="*/ 4937670 w 4933950"/>
              <a:gd name="connsiteY1" fmla="*/ 1767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3950" h="9525">
                <a:moveTo>
                  <a:pt x="11490" y="17671"/>
                </a:moveTo>
                <a:lnTo>
                  <a:pt x="4937670" y="17671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Freeform 887"> 
				</p:cNvPr>
          <p:cNvSpPr/>
          <p:nvPr/>
        </p:nvSpPr>
        <p:spPr>
          <a:xfrm>
            <a:off x="923925" y="5686425"/>
            <a:ext cx="4933950" cy="19050"/>
          </a:xfrm>
          <a:custGeom>
            <a:avLst/>
            <a:gdLst>
              <a:gd name="connsiteX0" fmla="*/ 11491 w 4933950"/>
              <a:gd name="connsiteY0" fmla="*/ 23132 h 19050"/>
              <a:gd name="connsiteX1" fmla="*/ 4937671 w 4933950"/>
              <a:gd name="connsiteY1" fmla="*/ 231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3950" h="19050">
                <a:moveTo>
                  <a:pt x="11491" y="23132"/>
                </a:moveTo>
                <a:lnTo>
                  <a:pt x="4937671" y="23132"/>
                </a:lnTo>
              </a:path>
            </a:pathLst>
          </a:custGeom>
          <a:ln w="72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Freeform 888"> 
				</p:cNvPr>
          <p:cNvSpPr/>
          <p:nvPr/>
        </p:nvSpPr>
        <p:spPr>
          <a:xfrm>
            <a:off x="5848350" y="5448300"/>
            <a:ext cx="9525" cy="247650"/>
          </a:xfrm>
          <a:custGeom>
            <a:avLst/>
            <a:gdLst>
              <a:gd name="connsiteX0" fmla="*/ 13245 w 9525"/>
              <a:gd name="connsiteY0" fmla="*/ 9573 h 247650"/>
              <a:gd name="connsiteX1" fmla="*/ 13245 w 9525"/>
              <a:gd name="connsiteY1" fmla="*/ 255796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3245" y="9573"/>
                </a:moveTo>
                <a:lnTo>
                  <a:pt x="13245" y="255796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Freeform 889"> 
				</p:cNvPr>
          <p:cNvSpPr/>
          <p:nvPr/>
        </p:nvSpPr>
        <p:spPr>
          <a:xfrm>
            <a:off x="5848350" y="5448300"/>
            <a:ext cx="9525" cy="247650"/>
          </a:xfrm>
          <a:custGeom>
            <a:avLst/>
            <a:gdLst>
              <a:gd name="connsiteX0" fmla="*/ 18762 w 9525"/>
              <a:gd name="connsiteY0" fmla="*/ 9573 h 247650"/>
              <a:gd name="connsiteX1" fmla="*/ 18762 w 9525"/>
              <a:gd name="connsiteY1" fmla="*/ 2557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8762" y="9573"/>
                </a:moveTo>
                <a:lnTo>
                  <a:pt x="18762" y="255797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Freeform 890"> 
				</p:cNvPr>
          <p:cNvSpPr/>
          <p:nvPr/>
        </p:nvSpPr>
        <p:spPr>
          <a:xfrm>
            <a:off x="6667500" y="5448300"/>
            <a:ext cx="9525" cy="247650"/>
          </a:xfrm>
          <a:custGeom>
            <a:avLst/>
            <a:gdLst>
              <a:gd name="connsiteX0" fmla="*/ 16044 w 9525"/>
              <a:gd name="connsiteY0" fmla="*/ 9573 h 247650"/>
              <a:gd name="connsiteX1" fmla="*/ 16044 w 9525"/>
              <a:gd name="connsiteY1" fmla="*/ 2557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6044" y="9573"/>
                </a:moveTo>
                <a:lnTo>
                  <a:pt x="16044" y="255797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Freeform 891"> 
				</p:cNvPr>
          <p:cNvSpPr/>
          <p:nvPr/>
        </p:nvSpPr>
        <p:spPr>
          <a:xfrm>
            <a:off x="6667500" y="5448300"/>
            <a:ext cx="19050" cy="247650"/>
          </a:xfrm>
          <a:custGeom>
            <a:avLst/>
            <a:gdLst>
              <a:gd name="connsiteX0" fmla="*/ 21562 w 19050"/>
              <a:gd name="connsiteY0" fmla="*/ 9574 h 247650"/>
              <a:gd name="connsiteX1" fmla="*/ 21562 w 19050"/>
              <a:gd name="connsiteY1" fmla="*/ 2557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1562" y="9574"/>
                </a:moveTo>
                <a:lnTo>
                  <a:pt x="21562" y="255797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Freeform 892"> 
				</p:cNvPr>
          <p:cNvSpPr/>
          <p:nvPr/>
        </p:nvSpPr>
        <p:spPr>
          <a:xfrm>
            <a:off x="5848350" y="5686425"/>
            <a:ext cx="1657350" cy="9525"/>
          </a:xfrm>
          <a:custGeom>
            <a:avLst/>
            <a:gdLst>
              <a:gd name="connsiteX0" fmla="*/ 13245 w 1657350"/>
              <a:gd name="connsiteY0" fmla="*/ 17673 h 9525"/>
              <a:gd name="connsiteX1" fmla="*/ 1662660 w 1657350"/>
              <a:gd name="connsiteY1" fmla="*/ 176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7350" h="9525">
                <a:moveTo>
                  <a:pt x="13245" y="17673"/>
                </a:moveTo>
                <a:lnTo>
                  <a:pt x="1662660" y="17673"/>
                </a:lnTo>
              </a:path>
            </a:pathLst>
          </a:custGeom>
          <a:ln w="2201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Freeform 893"> 
				</p:cNvPr>
          <p:cNvSpPr/>
          <p:nvPr/>
        </p:nvSpPr>
        <p:spPr>
          <a:xfrm>
            <a:off x="5848350" y="5686425"/>
            <a:ext cx="1657350" cy="19050"/>
          </a:xfrm>
          <a:custGeom>
            <a:avLst/>
            <a:gdLst>
              <a:gd name="connsiteX0" fmla="*/ 13246 w 1657350"/>
              <a:gd name="connsiteY0" fmla="*/ 23135 h 19050"/>
              <a:gd name="connsiteX1" fmla="*/ 1662662 w 1657350"/>
              <a:gd name="connsiteY1" fmla="*/ 231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7350" h="19050">
                <a:moveTo>
                  <a:pt x="13246" y="23135"/>
                </a:moveTo>
                <a:lnTo>
                  <a:pt x="1662662" y="23135"/>
                </a:lnTo>
              </a:path>
            </a:pathLst>
          </a:custGeom>
          <a:ln w="728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Freeform 894"> 
				</p:cNvPr>
          <p:cNvSpPr/>
          <p:nvPr/>
        </p:nvSpPr>
        <p:spPr>
          <a:xfrm>
            <a:off x="7486650" y="5448300"/>
            <a:ext cx="9525" cy="247650"/>
          </a:xfrm>
          <a:custGeom>
            <a:avLst/>
            <a:gdLst>
              <a:gd name="connsiteX0" fmla="*/ 18843 w 9525"/>
              <a:gd name="connsiteY0" fmla="*/ 9575 h 247650"/>
              <a:gd name="connsiteX1" fmla="*/ 18843 w 9525"/>
              <a:gd name="connsiteY1" fmla="*/ 255799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8843" y="9575"/>
                </a:moveTo>
                <a:lnTo>
                  <a:pt x="18843" y="255799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Freeform 895"> 
				</p:cNvPr>
          <p:cNvSpPr/>
          <p:nvPr/>
        </p:nvSpPr>
        <p:spPr>
          <a:xfrm>
            <a:off x="7486650" y="5448300"/>
            <a:ext cx="19050" cy="247650"/>
          </a:xfrm>
          <a:custGeom>
            <a:avLst/>
            <a:gdLst>
              <a:gd name="connsiteX0" fmla="*/ 24362 w 19050"/>
              <a:gd name="connsiteY0" fmla="*/ 9576 h 247650"/>
              <a:gd name="connsiteX1" fmla="*/ 24362 w 19050"/>
              <a:gd name="connsiteY1" fmla="*/ 255799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4362" y="9576"/>
                </a:moveTo>
                <a:lnTo>
                  <a:pt x="24362" y="255799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Freeform 896"> 
				</p:cNvPr>
          <p:cNvSpPr/>
          <p:nvPr/>
        </p:nvSpPr>
        <p:spPr>
          <a:xfrm>
            <a:off x="7962900" y="5448300"/>
            <a:ext cx="9525" cy="257175"/>
          </a:xfrm>
          <a:custGeom>
            <a:avLst/>
            <a:gdLst>
              <a:gd name="connsiteX0" fmla="*/ 11491 w 9525"/>
              <a:gd name="connsiteY0" fmla="*/ 9576 h 257175"/>
              <a:gd name="connsiteX1" fmla="*/ 11491 w 9525"/>
              <a:gd name="connsiteY1" fmla="*/ 261271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1491" y="9576"/>
                </a:moveTo>
                <a:lnTo>
                  <a:pt x="11491" y="261271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Freeform 897"> 
				</p:cNvPr>
          <p:cNvSpPr/>
          <p:nvPr/>
        </p:nvSpPr>
        <p:spPr>
          <a:xfrm>
            <a:off x="7962900" y="5448300"/>
            <a:ext cx="9525" cy="257175"/>
          </a:xfrm>
          <a:custGeom>
            <a:avLst/>
            <a:gdLst>
              <a:gd name="connsiteX0" fmla="*/ 17009 w 9525"/>
              <a:gd name="connsiteY0" fmla="*/ 9576 h 257175"/>
              <a:gd name="connsiteX1" fmla="*/ 17009 w 9525"/>
              <a:gd name="connsiteY1" fmla="*/ 26125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7009" y="9576"/>
                </a:moveTo>
                <a:lnTo>
                  <a:pt x="17009" y="261255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Freeform 898"> 
				</p:cNvPr>
          <p:cNvSpPr/>
          <p:nvPr/>
        </p:nvSpPr>
        <p:spPr>
          <a:xfrm>
            <a:off x="8782050" y="5448300"/>
            <a:ext cx="9525" cy="257175"/>
          </a:xfrm>
          <a:custGeom>
            <a:avLst/>
            <a:gdLst>
              <a:gd name="connsiteX0" fmla="*/ 14290 w 9525"/>
              <a:gd name="connsiteY0" fmla="*/ 9577 h 257175"/>
              <a:gd name="connsiteX1" fmla="*/ 14290 w 9525"/>
              <a:gd name="connsiteY1" fmla="*/ 26127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4290" y="9577"/>
                </a:moveTo>
                <a:lnTo>
                  <a:pt x="14290" y="261272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Freeform 899"> 
				</p:cNvPr>
          <p:cNvSpPr/>
          <p:nvPr/>
        </p:nvSpPr>
        <p:spPr>
          <a:xfrm>
            <a:off x="8782050" y="5448300"/>
            <a:ext cx="19050" cy="257175"/>
          </a:xfrm>
          <a:custGeom>
            <a:avLst/>
            <a:gdLst>
              <a:gd name="connsiteX0" fmla="*/ 19808 w 19050"/>
              <a:gd name="connsiteY0" fmla="*/ 9578 h 257175"/>
              <a:gd name="connsiteX1" fmla="*/ 19808 w 19050"/>
              <a:gd name="connsiteY1" fmla="*/ 26125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19808" y="9578"/>
                </a:moveTo>
                <a:lnTo>
                  <a:pt x="19808" y="261257"/>
                </a:lnTo>
              </a:path>
            </a:pathLst>
          </a:custGeom>
          <a:ln w="73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Freeform 900"> 
				</p:cNvPr>
          <p:cNvSpPr/>
          <p:nvPr/>
        </p:nvSpPr>
        <p:spPr>
          <a:xfrm>
            <a:off x="7496175" y="5438775"/>
            <a:ext cx="1304925" cy="9525"/>
          </a:xfrm>
          <a:custGeom>
            <a:avLst/>
            <a:gdLst>
              <a:gd name="connsiteX0" fmla="*/ 14835 w 1304925"/>
              <a:gd name="connsiteY0" fmla="*/ 13631 h 9525"/>
              <a:gd name="connsiteX1" fmla="*/ 1311199 w 1304925"/>
              <a:gd name="connsiteY1" fmla="*/ 136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4925" h="9525">
                <a:moveTo>
                  <a:pt x="14835" y="13631"/>
                </a:moveTo>
                <a:lnTo>
                  <a:pt x="1311199" y="13631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Freeform 901"> 
				</p:cNvPr>
          <p:cNvSpPr/>
          <p:nvPr/>
        </p:nvSpPr>
        <p:spPr>
          <a:xfrm>
            <a:off x="7496175" y="5438775"/>
            <a:ext cx="1304925" cy="19050"/>
          </a:xfrm>
          <a:custGeom>
            <a:avLst/>
            <a:gdLst>
              <a:gd name="connsiteX0" fmla="*/ 14837 w 1304925"/>
              <a:gd name="connsiteY0" fmla="*/ 19103 h 19050"/>
              <a:gd name="connsiteX1" fmla="*/ 1305683 w 1304925"/>
              <a:gd name="connsiteY1" fmla="*/ 1910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4925" h="19050">
                <a:moveTo>
                  <a:pt x="14837" y="19103"/>
                </a:moveTo>
                <a:lnTo>
                  <a:pt x="1305683" y="19103"/>
                </a:lnTo>
              </a:path>
            </a:pathLst>
          </a:custGeom>
          <a:ln w="72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Freeform 902"> 
				</p:cNvPr>
          <p:cNvSpPr/>
          <p:nvPr/>
        </p:nvSpPr>
        <p:spPr>
          <a:xfrm>
            <a:off x="7496175" y="5686425"/>
            <a:ext cx="1304925" cy="9525"/>
          </a:xfrm>
          <a:custGeom>
            <a:avLst/>
            <a:gdLst>
              <a:gd name="connsiteX0" fmla="*/ 14835 w 1304925"/>
              <a:gd name="connsiteY0" fmla="*/ 17676 h 9525"/>
              <a:gd name="connsiteX1" fmla="*/ 1311199 w 1304925"/>
              <a:gd name="connsiteY1" fmla="*/ 176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4925" h="9525">
                <a:moveTo>
                  <a:pt x="14835" y="17676"/>
                </a:moveTo>
                <a:lnTo>
                  <a:pt x="1311199" y="17676"/>
                </a:lnTo>
              </a:path>
            </a:pathLst>
          </a:custGeom>
          <a:ln w="220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Freeform 903"> 
				</p:cNvPr>
          <p:cNvSpPr/>
          <p:nvPr/>
        </p:nvSpPr>
        <p:spPr>
          <a:xfrm>
            <a:off x="7496175" y="5686425"/>
            <a:ext cx="1304925" cy="19050"/>
          </a:xfrm>
          <a:custGeom>
            <a:avLst/>
            <a:gdLst>
              <a:gd name="connsiteX0" fmla="*/ 14837 w 1304925"/>
              <a:gd name="connsiteY0" fmla="*/ 23134 h 19050"/>
              <a:gd name="connsiteX1" fmla="*/ 1305683 w 1304925"/>
              <a:gd name="connsiteY1" fmla="*/ 231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4925" h="19050">
                <a:moveTo>
                  <a:pt x="14837" y="23134"/>
                </a:moveTo>
                <a:lnTo>
                  <a:pt x="1305683" y="23134"/>
                </a:lnTo>
              </a:path>
            </a:pathLst>
          </a:custGeom>
          <a:ln w="727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Freeform 904"> 
				</p:cNvPr>
          <p:cNvSpPr/>
          <p:nvPr/>
        </p:nvSpPr>
        <p:spPr>
          <a:xfrm>
            <a:off x="933450" y="1600200"/>
            <a:ext cx="19050" cy="3743325"/>
          </a:xfrm>
          <a:custGeom>
            <a:avLst/>
            <a:gdLst>
              <a:gd name="connsiteX0" fmla="*/ 12998 w 19050"/>
              <a:gd name="connsiteY0" fmla="*/ 3742761 h 3743325"/>
              <a:gd name="connsiteX1" fmla="*/ 12998 w 19050"/>
              <a:gd name="connsiteY1" fmla="*/ 11111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43325">
                <a:moveTo>
                  <a:pt x="12998" y="3742761"/>
                </a:moveTo>
                <a:lnTo>
                  <a:pt x="12998" y="111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Freeform 905"> 
				</p:cNvPr>
          <p:cNvSpPr/>
          <p:nvPr/>
        </p:nvSpPr>
        <p:spPr>
          <a:xfrm>
            <a:off x="933450" y="5324475"/>
            <a:ext cx="66675" cy="19050"/>
          </a:xfrm>
          <a:custGeom>
            <a:avLst/>
            <a:gdLst>
              <a:gd name="connsiteX0" fmla="*/ 12998 w 66675"/>
              <a:gd name="connsiteY0" fmla="*/ 18486 h 19050"/>
              <a:gd name="connsiteX1" fmla="*/ 62646 w 66675"/>
              <a:gd name="connsiteY1" fmla="*/ 1848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2998" y="18486"/>
                </a:moveTo>
                <a:lnTo>
                  <a:pt x="62646" y="1848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6"> 
				</p:cNvPr>
          <p:cNvSpPr/>
          <p:nvPr/>
        </p:nvSpPr>
        <p:spPr>
          <a:xfrm>
            <a:off x="933450" y="4581525"/>
            <a:ext cx="66675" cy="19050"/>
          </a:xfrm>
          <a:custGeom>
            <a:avLst/>
            <a:gdLst>
              <a:gd name="connsiteX0" fmla="*/ 12998 w 66675"/>
              <a:gd name="connsiteY0" fmla="*/ 17295 h 19050"/>
              <a:gd name="connsiteX1" fmla="*/ 62646 w 66675"/>
              <a:gd name="connsiteY1" fmla="*/ 172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2998" y="17295"/>
                </a:moveTo>
                <a:lnTo>
                  <a:pt x="62646" y="1729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7"> 
				</p:cNvPr>
          <p:cNvSpPr/>
          <p:nvPr/>
        </p:nvSpPr>
        <p:spPr>
          <a:xfrm>
            <a:off x="933450" y="3838575"/>
            <a:ext cx="66675" cy="19050"/>
          </a:xfrm>
          <a:custGeom>
            <a:avLst/>
            <a:gdLst>
              <a:gd name="connsiteX0" fmla="*/ 12998 w 66675"/>
              <a:gd name="connsiteY0" fmla="*/ 10631 h 19050"/>
              <a:gd name="connsiteX1" fmla="*/ 62646 w 66675"/>
              <a:gd name="connsiteY1" fmla="*/ 106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2998" y="10631"/>
                </a:moveTo>
                <a:lnTo>
                  <a:pt x="62646" y="1063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Freeform 908"> 
				</p:cNvPr>
          <p:cNvSpPr/>
          <p:nvPr/>
        </p:nvSpPr>
        <p:spPr>
          <a:xfrm>
            <a:off x="933450" y="3086100"/>
            <a:ext cx="66675" cy="19050"/>
          </a:xfrm>
          <a:custGeom>
            <a:avLst/>
            <a:gdLst>
              <a:gd name="connsiteX0" fmla="*/ 12998 w 66675"/>
              <a:gd name="connsiteY0" fmla="*/ 18965 h 19050"/>
              <a:gd name="connsiteX1" fmla="*/ 62646 w 66675"/>
              <a:gd name="connsiteY1" fmla="*/ 189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2998" y="18965"/>
                </a:moveTo>
                <a:lnTo>
                  <a:pt x="62646" y="1896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reeform 909"> 
				</p:cNvPr>
          <p:cNvSpPr/>
          <p:nvPr/>
        </p:nvSpPr>
        <p:spPr>
          <a:xfrm>
            <a:off x="933450" y="2343150"/>
            <a:ext cx="66675" cy="19050"/>
          </a:xfrm>
          <a:custGeom>
            <a:avLst/>
            <a:gdLst>
              <a:gd name="connsiteX0" fmla="*/ 12998 w 66675"/>
              <a:gd name="connsiteY0" fmla="*/ 17774 h 19050"/>
              <a:gd name="connsiteX1" fmla="*/ 62646 w 66675"/>
              <a:gd name="connsiteY1" fmla="*/ 177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2998" y="17774"/>
                </a:moveTo>
                <a:lnTo>
                  <a:pt x="62646" y="1777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reeform 910"> 
				</p:cNvPr>
          <p:cNvSpPr/>
          <p:nvPr/>
        </p:nvSpPr>
        <p:spPr>
          <a:xfrm>
            <a:off x="933450" y="1600200"/>
            <a:ext cx="66675" cy="19050"/>
          </a:xfrm>
          <a:custGeom>
            <a:avLst/>
            <a:gdLst>
              <a:gd name="connsiteX0" fmla="*/ 12998 w 66675"/>
              <a:gd name="connsiteY0" fmla="*/ 11111 h 19050"/>
              <a:gd name="connsiteX1" fmla="*/ 62646 w 66675"/>
              <a:gd name="connsiteY1" fmla="*/ 111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2998" y="11111"/>
                </a:moveTo>
                <a:lnTo>
                  <a:pt x="62646" y="111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> 
				</p:cNvPr>
          <p:cNvSpPr/>
          <p:nvPr/>
        </p:nvSpPr>
        <p:spPr>
          <a:xfrm>
            <a:off x="933450" y="5334000"/>
            <a:ext cx="6562725" cy="9525"/>
          </a:xfrm>
          <a:custGeom>
            <a:avLst/>
            <a:gdLst>
              <a:gd name="connsiteX0" fmla="*/ 15756 w 6562725"/>
              <a:gd name="connsiteY0" fmla="*/ 11696 h 9525"/>
              <a:gd name="connsiteX1" fmla="*/ 6563769 w 6562725"/>
              <a:gd name="connsiteY1" fmla="*/ 116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2725" h="9525">
                <a:moveTo>
                  <a:pt x="15756" y="11696"/>
                </a:moveTo>
                <a:lnTo>
                  <a:pt x="6563769" y="116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> 
				</p:cNvPr>
          <p:cNvSpPr/>
          <p:nvPr/>
        </p:nvSpPr>
        <p:spPr>
          <a:xfrm>
            <a:off x="6848475" y="2028825"/>
            <a:ext cx="457200" cy="19050"/>
          </a:xfrm>
          <a:custGeom>
            <a:avLst/>
            <a:gdLst>
              <a:gd name="connsiteX0" fmla="*/ 235561 w 457200"/>
              <a:gd name="connsiteY0" fmla="*/ 21434 h 19050"/>
              <a:gd name="connsiteX1" fmla="*/ 12145 w 457200"/>
              <a:gd name="connsiteY1" fmla="*/ 21434 h 19050"/>
              <a:gd name="connsiteX2" fmla="*/ 12145 w 457200"/>
              <a:gd name="connsiteY2" fmla="*/ 10491 h 19050"/>
              <a:gd name="connsiteX3" fmla="*/ 235561 w 457200"/>
              <a:gd name="connsiteY3" fmla="*/ 10491 h 19050"/>
              <a:gd name="connsiteX4" fmla="*/ 458978 w 457200"/>
              <a:gd name="connsiteY4" fmla="*/ 10491 h 19050"/>
              <a:gd name="connsiteX5" fmla="*/ 458978 w 457200"/>
              <a:gd name="connsiteY5" fmla="*/ 21434 h 19050"/>
              <a:gd name="connsiteX6" fmla="*/ 235561 w 457200"/>
              <a:gd name="connsiteY6" fmla="*/ 214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9050">
                <a:moveTo>
                  <a:pt x="235561" y="21434"/>
                </a:moveTo>
                <a:lnTo>
                  <a:pt x="12145" y="21434"/>
                </a:lnTo>
                <a:lnTo>
                  <a:pt x="12145" y="10491"/>
                </a:lnTo>
                <a:lnTo>
                  <a:pt x="235561" y="10491"/>
                </a:lnTo>
                <a:lnTo>
                  <a:pt x="458978" y="10491"/>
                </a:lnTo>
                <a:lnTo>
                  <a:pt x="458978" y="21434"/>
                </a:lnTo>
                <a:lnTo>
                  <a:pt x="235561" y="214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> 
				</p:cNvPr>
          <p:cNvSpPr/>
          <p:nvPr/>
        </p:nvSpPr>
        <p:spPr>
          <a:xfrm>
            <a:off x="7972425" y="5314950"/>
            <a:ext cx="819150" cy="9525"/>
          </a:xfrm>
          <a:custGeom>
            <a:avLst/>
            <a:gdLst>
              <a:gd name="connsiteX0" fmla="*/ 10241 w 819150"/>
              <a:gd name="connsiteY0" fmla="*/ 14331 h 9525"/>
              <a:gd name="connsiteX1" fmla="*/ 821157 w 819150"/>
              <a:gd name="connsiteY1" fmla="*/ 14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9525">
                <a:moveTo>
                  <a:pt x="10241" y="14331"/>
                </a:moveTo>
                <a:lnTo>
                  <a:pt x="821157" y="1433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reeform 914"> 
				</p:cNvPr>
          <p:cNvSpPr/>
          <p:nvPr/>
        </p:nvSpPr>
        <p:spPr>
          <a:xfrm>
            <a:off x="4200525" y="1543050"/>
            <a:ext cx="28575" cy="4152900"/>
          </a:xfrm>
          <a:custGeom>
            <a:avLst/>
            <a:gdLst>
              <a:gd name="connsiteX0" fmla="*/ 11434 w 28575"/>
              <a:gd name="connsiteY0" fmla="*/ 13741 h 4152900"/>
              <a:gd name="connsiteX1" fmla="*/ 29659 w 28575"/>
              <a:gd name="connsiteY1" fmla="*/ 4153738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152900">
                <a:moveTo>
                  <a:pt x="11434" y="13741"/>
                </a:moveTo>
                <a:lnTo>
                  <a:pt x="29659" y="4153738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Freeform 915"> 
				</p:cNvPr>
          <p:cNvSpPr/>
          <p:nvPr/>
        </p:nvSpPr>
        <p:spPr>
          <a:xfrm>
            <a:off x="7219950" y="819150"/>
            <a:ext cx="1381125" cy="447675"/>
          </a:xfrm>
          <a:custGeom>
            <a:avLst/>
            <a:gdLst>
              <a:gd name="connsiteX0" fmla="*/ 16344 w 1381125"/>
              <a:gd name="connsiteY0" fmla="*/ 17564 h 447675"/>
              <a:gd name="connsiteX1" fmla="*/ 1384503 w 1381125"/>
              <a:gd name="connsiteY1" fmla="*/ 17564 h 447675"/>
              <a:gd name="connsiteX2" fmla="*/ 1384503 w 1381125"/>
              <a:gd name="connsiteY2" fmla="*/ 449617 h 447675"/>
              <a:gd name="connsiteX3" fmla="*/ 16344 w 1381125"/>
              <a:gd name="connsiteY3" fmla="*/ 449617 h 447675"/>
              <a:gd name="connsiteX4" fmla="*/ 16344 w 1381125"/>
              <a:gd name="connsiteY4" fmla="*/ 17564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25" h="447675">
                <a:moveTo>
                  <a:pt x="16344" y="17564"/>
                </a:moveTo>
                <a:lnTo>
                  <a:pt x="1384503" y="17564"/>
                </a:lnTo>
                <a:lnTo>
                  <a:pt x="1384503" y="449617"/>
                </a:lnTo>
                <a:lnTo>
                  <a:pt x="16344" y="449617"/>
                </a:lnTo>
                <a:lnTo>
                  <a:pt x="16344" y="175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7" name="Picture 9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918" name="Picture 9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919" name="Picture 91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920" name="Picture 92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" y="2066925"/>
            <a:ext cx="6324600" cy="3286125"/>
          </a:xfrm>
          <a:prstGeom prst="rect">
            <a:avLst/>
          </a:prstGeom>
        </p:spPr>
      </p:pic>
      <p:pic>
        <p:nvPicPr>
          <p:cNvPr id="921" name="Picture 92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50" y="1676400"/>
            <a:ext cx="590550" cy="3667125"/>
          </a:xfrm>
          <a:prstGeom prst="rect">
            <a:avLst/>
          </a:prstGeom>
        </p:spPr>
      </p:pic>
      <p:pic>
        <p:nvPicPr>
          <p:cNvPr id="922" name="Picture 92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250" y="895350"/>
            <a:ext cx="314325" cy="133350"/>
          </a:xfrm>
          <a:prstGeom prst="rect">
            <a:avLst/>
          </a:prstGeom>
        </p:spPr>
      </p:pic>
      <p:pic>
        <p:nvPicPr>
          <p:cNvPr id="923" name="Picture 92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4250" y="1076325"/>
            <a:ext cx="314325" cy="133350"/>
          </a:xfrm>
          <a:prstGeom prst="rect">
            <a:avLst/>
          </a:prstGeom>
        </p:spPr>
      </p:pic>
      <p:sp>
        <p:nvSpPr>
          <p:cNvPr id="923" name="TextBox 923"/>
          <p:cNvSpPr txBox="1"/>
          <p:nvPr/>
        </p:nvSpPr>
        <p:spPr>
          <a:xfrm>
            <a:off x="719914" y="21233"/>
            <a:ext cx="5669271" cy="4802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44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2612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924" name="TextBox 924"/>
          <p:cNvSpPr txBox="1"/>
          <p:nvPr/>
        </p:nvSpPr>
        <p:spPr>
          <a:xfrm>
            <a:off x="7754226" y="903528"/>
            <a:ext cx="494911" cy="2997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  <a:p>
            <a:pPr indent="0">
              <a:lnSpc>
                <a:spcPts val="141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925" name="TextBox 925"/>
          <p:cNvSpPr txBox="1"/>
          <p:nvPr/>
        </p:nvSpPr>
        <p:spPr>
          <a:xfrm>
            <a:off x="8263839" y="859952"/>
            <a:ext cx="203469" cy="2106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26" name="TextBox 926"/>
          <p:cNvSpPr txBox="1"/>
          <p:nvPr/>
        </p:nvSpPr>
        <p:spPr>
          <a:xfrm>
            <a:off x="254812" y="1271084"/>
            <a:ext cx="644649" cy="41626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103411">
              <a:lnSpc>
                <a:spcPts val="2343"/>
              </a:lnSpc>
            </a:pPr>
            <a:r>
              <a:rPr lang="en-US" altLang="zh-CN" sz="125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411">
              <a:lnSpc>
                <a:spcPts val="1875"/>
              </a:lnSpc>
            </a:pPr>
            <a:r>
              <a:rPr lang="en-US" altLang="zh-CN" sz="125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411">
              <a:lnSpc>
                <a:spcPts val="1875"/>
              </a:lnSpc>
            </a:pPr>
            <a:r>
              <a:rPr lang="en-US" altLang="zh-CN" sz="125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411">
              <a:lnSpc>
                <a:spcPts val="1875"/>
              </a:lnSpc>
            </a:pPr>
            <a:r>
              <a:rPr lang="en-US" altLang="zh-CN" sz="125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411">
              <a:lnSpc>
                <a:spcPts val="1875"/>
              </a:lnSpc>
            </a:pPr>
            <a:r>
              <a:rPr lang="en-US" altLang="zh-CN" sz="125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8326">
              <a:lnSpc>
                <a:spcPts val="1875"/>
              </a:lnSpc>
            </a:pPr>
            <a:r>
              <a:rPr lang="en-US" altLang="zh-CN" sz="125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927" name="TextBox 927"/>
          <p:cNvSpPr txBox="1"/>
          <p:nvPr/>
        </p:nvSpPr>
        <p:spPr>
          <a:xfrm>
            <a:off x="1073326" y="2458116"/>
            <a:ext cx="544575" cy="3229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419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419">
              <a:lnSpc>
                <a:spcPts val="2082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032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045">
              <a:lnSpc>
                <a:spcPts val="2434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6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928" name="TextBox 928"/>
          <p:cNvSpPr txBox="1"/>
          <p:nvPr/>
        </p:nvSpPr>
        <p:spPr>
          <a:xfrm>
            <a:off x="1895232" y="2353649"/>
            <a:ext cx="544575" cy="33342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067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067">
              <a:lnSpc>
                <a:spcPts val="2185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067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692">
              <a:lnSpc>
                <a:spcPts val="1846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4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929" name="TextBox 929"/>
          <p:cNvSpPr txBox="1"/>
          <p:nvPr/>
        </p:nvSpPr>
        <p:spPr>
          <a:xfrm>
            <a:off x="2667534" y="2242795"/>
            <a:ext cx="643782" cy="3445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0318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3,841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835">
              <a:lnSpc>
                <a:spcPts val="2321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944">
              <a:lnSpc>
                <a:spcPts val="2282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2,727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5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930" name="TextBox 930"/>
          <p:cNvSpPr txBox="1"/>
          <p:nvPr/>
        </p:nvSpPr>
        <p:spPr>
          <a:xfrm>
            <a:off x="3539044" y="2135760"/>
            <a:ext cx="544576" cy="35521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363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3,984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363">
              <a:lnSpc>
                <a:spcPts val="2461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1,161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988">
              <a:lnSpc>
                <a:spcPts val="1704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6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931" name="TextBox 931"/>
          <p:cNvSpPr txBox="1"/>
          <p:nvPr/>
        </p:nvSpPr>
        <p:spPr>
          <a:xfrm>
            <a:off x="4360950" y="2059648"/>
            <a:ext cx="544576" cy="36282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010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4,086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010">
              <a:lnSpc>
                <a:spcPts val="2602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636">
              <a:lnSpc>
                <a:spcPts val="2003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2,877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45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932" name="TextBox 932"/>
          <p:cNvSpPr txBox="1"/>
          <p:nvPr/>
        </p:nvSpPr>
        <p:spPr>
          <a:xfrm>
            <a:off x="5182856" y="1987267"/>
            <a:ext cx="544576" cy="3700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658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658">
              <a:lnSpc>
                <a:spcPts val="1740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283">
              <a:lnSpc>
                <a:spcPts val="2288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91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933" name="TextBox 933"/>
          <p:cNvSpPr txBox="1"/>
          <p:nvPr/>
        </p:nvSpPr>
        <p:spPr>
          <a:xfrm>
            <a:off x="5955158" y="1918406"/>
            <a:ext cx="643783" cy="37694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6909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909">
              <a:lnSpc>
                <a:spcPts val="1881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7535">
              <a:lnSpc>
                <a:spcPts val="2559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971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2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2014.12</a:t>
            </a:r>
          </a:p>
        </p:txBody>
      </p:sp>
      <p:sp>
        <p:nvSpPr>
          <p:cNvPr id="934" name="TextBox 934"/>
          <p:cNvSpPr txBox="1"/>
          <p:nvPr/>
        </p:nvSpPr>
        <p:spPr>
          <a:xfrm>
            <a:off x="6826668" y="1856039"/>
            <a:ext cx="544576" cy="3831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952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952">
              <a:lnSpc>
                <a:spcPts val="2001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578">
              <a:lnSpc>
                <a:spcPts val="1805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7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</a:t>
            </a:r>
          </a:p>
        </p:txBody>
      </p:sp>
      <p:sp>
        <p:nvSpPr>
          <p:cNvPr id="935" name="TextBox 935"/>
          <p:cNvSpPr txBox="1"/>
          <p:nvPr/>
        </p:nvSpPr>
        <p:spPr>
          <a:xfrm>
            <a:off x="8018220" y="1790693"/>
            <a:ext cx="741049" cy="38972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6775">
              <a:lnSpc>
                <a:spcPts val="1617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4,522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6775">
              <a:lnSpc>
                <a:spcPts val="2000"/>
              </a:lnSpc>
            </a:pPr>
            <a:r>
              <a:rPr lang="en-US" altLang="zh-CN" sz="13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6775">
              <a:lnSpc>
                <a:spcPts val="2016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3,150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2"/>
              </a:lnSpc>
            </a:pPr>
            <a:r>
              <a:rPr lang="en-US" altLang="zh-CN" sz="138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FY2015E</a:t>
            </a:r>
          </a:p>
        </p:txBody>
      </p:sp>
      <p:sp>
        <p:nvSpPr>
          <p:cNvPr id="936" name="TextBox 936"/>
          <p:cNvSpPr txBox="1"/>
          <p:nvPr/>
        </p:nvSpPr>
        <p:spPr>
          <a:xfrm>
            <a:off x="775008" y="5853595"/>
            <a:ext cx="145347" cy="597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 indent="0">
              <a:lnSpc>
                <a:spcPts val="283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37" name="TextBox 937"/>
          <p:cNvSpPr txBox="1"/>
          <p:nvPr/>
        </p:nvSpPr>
        <p:spPr>
          <a:xfrm>
            <a:off x="1006064" y="5882257"/>
            <a:ext cx="7947370" cy="48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2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SKY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Perfect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JSAT’s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“SKY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Perfect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JSAT</a:t>
            </a:r>
          </a:p>
          <a:p>
            <a:pPr indent="0">
              <a:lnSpc>
                <a:spcPts val="115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service.</a:t>
            </a:r>
          </a:p>
          <a:p>
            <a:pPr indent="0">
              <a:lnSpc>
                <a:spcPts val="17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</p:txBody>
      </p:sp>
      <p:sp>
        <p:nvSpPr>
          <p:cNvPr id="938" name="TextBox 938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939" name="TextBox 939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940" name="TextBox 94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Freeform 941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Freeform 942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4" name="Picture 94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945" name="Picture 94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945" name="TextBox 945"/>
          <p:cNvSpPr txBox="1"/>
          <p:nvPr/>
        </p:nvSpPr>
        <p:spPr>
          <a:xfrm>
            <a:off x="3863975" y="2886057"/>
            <a:ext cx="2591452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Freeform 946"> 
				</p:cNvPr>
          <p:cNvSpPr/>
          <p:nvPr/>
        </p:nvSpPr>
        <p:spPr>
          <a:xfrm>
            <a:off x="5638800" y="4667250"/>
            <a:ext cx="371475" cy="9525"/>
          </a:xfrm>
          <a:custGeom>
            <a:avLst/>
            <a:gdLst>
              <a:gd name="connsiteX0" fmla="*/ 13320 w 371475"/>
              <a:gd name="connsiteY0" fmla="*/ 10959 h 9525"/>
              <a:gd name="connsiteX1" fmla="*/ 373314 w 371475"/>
              <a:gd name="connsiteY1" fmla="*/ 109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3320" y="10959"/>
                </a:moveTo>
                <a:lnTo>
                  <a:pt x="373314" y="1095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Freeform 947"> 
				</p:cNvPr>
          <p:cNvSpPr/>
          <p:nvPr/>
        </p:nvSpPr>
        <p:spPr>
          <a:xfrm>
            <a:off x="4410075" y="4848225"/>
            <a:ext cx="371475" cy="9525"/>
          </a:xfrm>
          <a:custGeom>
            <a:avLst/>
            <a:gdLst>
              <a:gd name="connsiteX0" fmla="*/ 17948 w 371475"/>
              <a:gd name="connsiteY0" fmla="*/ 9983 h 9525"/>
              <a:gd name="connsiteX1" fmla="*/ 377943 w 371475"/>
              <a:gd name="connsiteY1" fmla="*/ 99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948" y="9983"/>
                </a:moveTo>
                <a:lnTo>
                  <a:pt x="377943" y="998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Freeform 948"> 
				</p:cNvPr>
          <p:cNvSpPr/>
          <p:nvPr/>
        </p:nvSpPr>
        <p:spPr>
          <a:xfrm>
            <a:off x="3190875" y="5172075"/>
            <a:ext cx="371475" cy="9525"/>
          </a:xfrm>
          <a:custGeom>
            <a:avLst/>
            <a:gdLst>
              <a:gd name="connsiteX0" fmla="*/ 12973 w 371475"/>
              <a:gd name="connsiteY0" fmla="*/ 10133 h 9525"/>
              <a:gd name="connsiteX1" fmla="*/ 372967 w 371475"/>
              <a:gd name="connsiteY1" fmla="*/ 101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2973" y="10133"/>
                </a:moveTo>
                <a:lnTo>
                  <a:pt x="372967" y="1013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Freeform 949"> 
				</p:cNvPr>
          <p:cNvSpPr/>
          <p:nvPr/>
        </p:nvSpPr>
        <p:spPr>
          <a:xfrm>
            <a:off x="3114675" y="2667000"/>
            <a:ext cx="371475" cy="9525"/>
          </a:xfrm>
          <a:custGeom>
            <a:avLst/>
            <a:gdLst>
              <a:gd name="connsiteX0" fmla="*/ 17165 w 371475"/>
              <a:gd name="connsiteY0" fmla="*/ 16879 h 9525"/>
              <a:gd name="connsiteX1" fmla="*/ 377159 w 371475"/>
              <a:gd name="connsiteY1" fmla="*/ 168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165" y="16879"/>
                </a:moveTo>
                <a:lnTo>
                  <a:pt x="377159" y="1687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Freeform 950"> 
				</p:cNvPr>
          <p:cNvSpPr/>
          <p:nvPr/>
        </p:nvSpPr>
        <p:spPr>
          <a:xfrm>
            <a:off x="4410075" y="1952625"/>
            <a:ext cx="371475" cy="9525"/>
          </a:xfrm>
          <a:custGeom>
            <a:avLst/>
            <a:gdLst>
              <a:gd name="connsiteX0" fmla="*/ 17909 w 371475"/>
              <a:gd name="connsiteY0" fmla="*/ 11390 h 9525"/>
              <a:gd name="connsiteX1" fmla="*/ 377903 w 371475"/>
              <a:gd name="connsiteY1" fmla="*/ 113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909" y="11390"/>
                </a:moveTo>
                <a:lnTo>
                  <a:pt x="377903" y="1139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Freeform 951"> 
				</p:cNvPr>
          <p:cNvSpPr/>
          <p:nvPr/>
        </p:nvSpPr>
        <p:spPr>
          <a:xfrm>
            <a:off x="6858000" y="4591050"/>
            <a:ext cx="371475" cy="9525"/>
          </a:xfrm>
          <a:custGeom>
            <a:avLst/>
            <a:gdLst>
              <a:gd name="connsiteX0" fmla="*/ 18256 w 371475"/>
              <a:gd name="connsiteY0" fmla="*/ 15157 h 9525"/>
              <a:gd name="connsiteX1" fmla="*/ 378250 w 371475"/>
              <a:gd name="connsiteY1" fmla="*/ 1515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8256" y="15157"/>
                </a:moveTo>
                <a:lnTo>
                  <a:pt x="378250" y="1515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Freeform 952"> 
				</p:cNvPr>
          <p:cNvSpPr/>
          <p:nvPr/>
        </p:nvSpPr>
        <p:spPr>
          <a:xfrm>
            <a:off x="5638800" y="2019300"/>
            <a:ext cx="371475" cy="9525"/>
          </a:xfrm>
          <a:custGeom>
            <a:avLst/>
            <a:gdLst>
              <a:gd name="connsiteX0" fmla="*/ 13320 w 371475"/>
              <a:gd name="connsiteY0" fmla="*/ 16715 h 9525"/>
              <a:gd name="connsiteX1" fmla="*/ 373314 w 371475"/>
              <a:gd name="connsiteY1" fmla="*/ 167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3320" y="16715"/>
                </a:moveTo>
                <a:lnTo>
                  <a:pt x="373314" y="1671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Freeform 953"> 
				</p:cNvPr>
          <p:cNvSpPr/>
          <p:nvPr/>
        </p:nvSpPr>
        <p:spPr>
          <a:xfrm>
            <a:off x="4686300" y="1266825"/>
            <a:ext cx="190500" cy="142875"/>
          </a:xfrm>
          <a:custGeom>
            <a:avLst/>
            <a:gdLst>
              <a:gd name="connsiteX0" fmla="*/ 37646 w 190500"/>
              <a:gd name="connsiteY0" fmla="*/ 33230 h 142875"/>
              <a:gd name="connsiteX1" fmla="*/ 179505 w 190500"/>
              <a:gd name="connsiteY1" fmla="*/ 12958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42875">
                <a:moveTo>
                  <a:pt x="37646" y="33230"/>
                </a:moveTo>
                <a:lnTo>
                  <a:pt x="179505" y="129585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Freeform 954"> 
				</p:cNvPr>
          <p:cNvSpPr/>
          <p:nvPr/>
        </p:nvSpPr>
        <p:spPr>
          <a:xfrm>
            <a:off x="4781550" y="1295400"/>
            <a:ext cx="200025" cy="180975"/>
          </a:xfrm>
          <a:custGeom>
            <a:avLst/>
            <a:gdLst>
              <a:gd name="connsiteX0" fmla="*/ 108793 w 200025"/>
              <a:gd name="connsiteY0" fmla="*/ 14034 h 180975"/>
              <a:gd name="connsiteX1" fmla="*/ 202443 w 200025"/>
              <a:gd name="connsiteY1" fmla="*/ 181281 h 180975"/>
              <a:gd name="connsiteX2" fmla="*/ 12451 w 200025"/>
              <a:gd name="connsiteY2" fmla="*/ 155855 h 180975"/>
              <a:gd name="connsiteX3" fmla="*/ 108793 w 200025"/>
              <a:gd name="connsiteY3" fmla="*/ 1403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180975">
                <a:moveTo>
                  <a:pt x="108793" y="14034"/>
                </a:moveTo>
                <a:lnTo>
                  <a:pt x="202443" y="181281"/>
                </a:lnTo>
                <a:lnTo>
                  <a:pt x="12451" y="155855"/>
                </a:lnTo>
                <a:lnTo>
                  <a:pt x="108793" y="14034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Freeform 955"> 
				</p:cNvPr>
          <p:cNvSpPr/>
          <p:nvPr/>
        </p:nvSpPr>
        <p:spPr>
          <a:xfrm>
            <a:off x="4638675" y="2638425"/>
            <a:ext cx="200025" cy="238125"/>
          </a:xfrm>
          <a:custGeom>
            <a:avLst/>
            <a:gdLst>
              <a:gd name="connsiteX0" fmla="*/ 184967 w 200025"/>
              <a:gd name="connsiteY0" fmla="*/ 220094 h 238125"/>
              <a:gd name="connsiteX1" fmla="*/ 32847 w 200025"/>
              <a:gd name="connsiteY1" fmla="*/ 3251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" h="238125">
                <a:moveTo>
                  <a:pt x="184967" y="220094"/>
                </a:moveTo>
                <a:lnTo>
                  <a:pt x="32847" y="32515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Freeform 956"> 
				</p:cNvPr>
          <p:cNvSpPr/>
          <p:nvPr/>
        </p:nvSpPr>
        <p:spPr>
          <a:xfrm>
            <a:off x="4562475" y="2543175"/>
            <a:ext cx="190500" cy="200025"/>
          </a:xfrm>
          <a:custGeom>
            <a:avLst/>
            <a:gdLst>
              <a:gd name="connsiteX0" fmla="*/ 60472 w 190500"/>
              <a:gd name="connsiteY0" fmla="*/ 203958 h 200025"/>
              <a:gd name="connsiteX1" fmla="*/ 19044 w 190500"/>
              <a:gd name="connsiteY1" fmla="*/ 16798 h 200025"/>
              <a:gd name="connsiteX2" fmla="*/ 193631 w 190500"/>
              <a:gd name="connsiteY2" fmla="*/ 95957 h 200025"/>
              <a:gd name="connsiteX3" fmla="*/ 60472 w 190500"/>
              <a:gd name="connsiteY3" fmla="*/ 20395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00025">
                <a:moveTo>
                  <a:pt x="60472" y="203958"/>
                </a:moveTo>
                <a:lnTo>
                  <a:pt x="19044" y="16798"/>
                </a:lnTo>
                <a:lnTo>
                  <a:pt x="193631" y="95957"/>
                </a:lnTo>
                <a:lnTo>
                  <a:pt x="60472" y="203958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Freeform 957"> 
				</p:cNvPr>
          <p:cNvSpPr/>
          <p:nvPr/>
        </p:nvSpPr>
        <p:spPr>
          <a:xfrm>
            <a:off x="4038600" y="2838450"/>
            <a:ext cx="2686050" cy="504825"/>
          </a:xfrm>
          <a:custGeom>
            <a:avLst/>
            <a:gdLst>
              <a:gd name="connsiteX0" fmla="*/ 11286 w 2686050"/>
              <a:gd name="connsiteY0" fmla="*/ 30364 h 504825"/>
              <a:gd name="connsiteX1" fmla="*/ 30920 w 2686050"/>
              <a:gd name="connsiteY1" fmla="*/ 10730 h 504825"/>
              <a:gd name="connsiteX2" fmla="*/ 2674006 w 2686050"/>
              <a:gd name="connsiteY2" fmla="*/ 10730 h 504825"/>
              <a:gd name="connsiteX3" fmla="*/ 2693641 w 2686050"/>
              <a:gd name="connsiteY3" fmla="*/ 30364 h 504825"/>
              <a:gd name="connsiteX4" fmla="*/ 2693641 w 2686050"/>
              <a:gd name="connsiteY4" fmla="*/ 485481 h 504825"/>
              <a:gd name="connsiteX5" fmla="*/ 2674006 w 2686050"/>
              <a:gd name="connsiteY5" fmla="*/ 505115 h 504825"/>
              <a:gd name="connsiteX6" fmla="*/ 30920 w 2686050"/>
              <a:gd name="connsiteY6" fmla="*/ 505115 h 504825"/>
              <a:gd name="connsiteX7" fmla="*/ 11286 w 2686050"/>
              <a:gd name="connsiteY7" fmla="*/ 485481 h 504825"/>
              <a:gd name="connsiteX8" fmla="*/ 11286 w 2686050"/>
              <a:gd name="connsiteY8" fmla="*/ 3036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6050" h="504825">
                <a:moveTo>
                  <a:pt x="11286" y="30364"/>
                </a:moveTo>
                <a:cubicBezTo>
                  <a:pt x="11286" y="19518"/>
                  <a:pt x="20074" y="10730"/>
                  <a:pt x="30920" y="10730"/>
                </a:cubicBezTo>
                <a:lnTo>
                  <a:pt x="2674006" y="10730"/>
                </a:lnTo>
                <a:cubicBezTo>
                  <a:pt x="2684852" y="10730"/>
                  <a:pt x="2693641" y="19518"/>
                  <a:pt x="2693641" y="30364"/>
                </a:cubicBezTo>
                <a:lnTo>
                  <a:pt x="2693641" y="485481"/>
                </a:lnTo>
                <a:cubicBezTo>
                  <a:pt x="2693641" y="496327"/>
                  <a:pt x="2684852" y="505115"/>
                  <a:pt x="2674006" y="505115"/>
                </a:cubicBezTo>
                <a:lnTo>
                  <a:pt x="30920" y="505115"/>
                </a:lnTo>
                <a:cubicBezTo>
                  <a:pt x="20074" y="505115"/>
                  <a:pt x="11286" y="496327"/>
                  <a:pt x="11286" y="485481"/>
                </a:cubicBezTo>
                <a:lnTo>
                  <a:pt x="11286" y="303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Freeform 958"> 
				</p:cNvPr>
          <p:cNvSpPr/>
          <p:nvPr/>
        </p:nvSpPr>
        <p:spPr>
          <a:xfrm>
            <a:off x="733425" y="3028950"/>
            <a:ext cx="1457325" cy="219075"/>
          </a:xfrm>
          <a:custGeom>
            <a:avLst/>
            <a:gdLst>
              <a:gd name="connsiteX0" fmla="*/ 26987 w 1457325"/>
              <a:gd name="connsiteY0" fmla="*/ 134658 h 219075"/>
              <a:gd name="connsiteX1" fmla="*/ 341668 w 1457325"/>
              <a:gd name="connsiteY1" fmla="*/ 23723 h 219075"/>
              <a:gd name="connsiteX2" fmla="*/ 1128357 w 1457325"/>
              <a:gd name="connsiteY2" fmla="*/ 208622 h 219075"/>
              <a:gd name="connsiteX3" fmla="*/ 1443037 w 1457325"/>
              <a:gd name="connsiteY3" fmla="*/ 976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4658"/>
                </a:moveTo>
                <a:cubicBezTo>
                  <a:pt x="92544" y="73025"/>
                  <a:pt x="158102" y="11391"/>
                  <a:pt x="341668" y="23723"/>
                </a:cubicBezTo>
                <a:cubicBezTo>
                  <a:pt x="525221" y="36042"/>
                  <a:pt x="944803" y="196291"/>
                  <a:pt x="1128357" y="208622"/>
                </a:cubicBezTo>
                <a:cubicBezTo>
                  <a:pt x="1311922" y="220941"/>
                  <a:pt x="1377480" y="159308"/>
                  <a:pt x="1443037" y="97675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Freeform 959"> 
				</p:cNvPr>
          <p:cNvSpPr/>
          <p:nvPr/>
        </p:nvSpPr>
        <p:spPr>
          <a:xfrm>
            <a:off x="6991350" y="3028950"/>
            <a:ext cx="1457325" cy="219075"/>
          </a:xfrm>
          <a:custGeom>
            <a:avLst/>
            <a:gdLst>
              <a:gd name="connsiteX0" fmla="*/ 23814 w 1457325"/>
              <a:gd name="connsiteY0" fmla="*/ 134658 h 219075"/>
              <a:gd name="connsiteX1" fmla="*/ 338494 w 1457325"/>
              <a:gd name="connsiteY1" fmla="*/ 23723 h 219075"/>
              <a:gd name="connsiteX2" fmla="*/ 1125184 w 1457325"/>
              <a:gd name="connsiteY2" fmla="*/ 208622 h 219075"/>
              <a:gd name="connsiteX3" fmla="*/ 1439864 w 1457325"/>
              <a:gd name="connsiteY3" fmla="*/ 976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3814" y="134658"/>
                </a:moveTo>
                <a:cubicBezTo>
                  <a:pt x="89372" y="73025"/>
                  <a:pt x="154928" y="11391"/>
                  <a:pt x="338494" y="23723"/>
                </a:cubicBezTo>
                <a:cubicBezTo>
                  <a:pt x="522060" y="36042"/>
                  <a:pt x="941618" y="196291"/>
                  <a:pt x="1125184" y="208622"/>
                </a:cubicBezTo>
                <a:cubicBezTo>
                  <a:pt x="1308749" y="220941"/>
                  <a:pt x="1374306" y="159308"/>
                  <a:pt x="1439864" y="97675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Freeform 960"> 
				</p:cNvPr>
          <p:cNvSpPr/>
          <p:nvPr/>
        </p:nvSpPr>
        <p:spPr>
          <a:xfrm>
            <a:off x="6981825" y="5724525"/>
            <a:ext cx="1447800" cy="228600"/>
          </a:xfrm>
          <a:custGeom>
            <a:avLst/>
            <a:gdLst>
              <a:gd name="connsiteX0" fmla="*/ 20639 w 1447800"/>
              <a:gd name="connsiteY0" fmla="*/ 136972 h 228600"/>
              <a:gd name="connsiteX1" fmla="*/ 335320 w 1447800"/>
              <a:gd name="connsiteY1" fmla="*/ 26037 h 228600"/>
              <a:gd name="connsiteX2" fmla="*/ 1122009 w 1447800"/>
              <a:gd name="connsiteY2" fmla="*/ 210937 h 228600"/>
              <a:gd name="connsiteX3" fmla="*/ 1436689 w 1447800"/>
              <a:gd name="connsiteY3" fmla="*/ 999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">
                <a:moveTo>
                  <a:pt x="20639" y="136972"/>
                </a:moveTo>
                <a:cubicBezTo>
                  <a:pt x="86197" y="75339"/>
                  <a:pt x="151754" y="13706"/>
                  <a:pt x="335320" y="26037"/>
                </a:cubicBezTo>
                <a:cubicBezTo>
                  <a:pt x="518886" y="38356"/>
                  <a:pt x="938442" y="198605"/>
                  <a:pt x="1122009" y="210937"/>
                </a:cubicBezTo>
                <a:cubicBezTo>
                  <a:pt x="1305574" y="223256"/>
                  <a:pt x="1371131" y="161623"/>
                  <a:pt x="1436689" y="9999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Freeform 961"> 
				</p:cNvPr>
          <p:cNvSpPr/>
          <p:nvPr/>
        </p:nvSpPr>
        <p:spPr>
          <a:xfrm>
            <a:off x="723900" y="5695950"/>
            <a:ext cx="1457325" cy="219075"/>
          </a:xfrm>
          <a:custGeom>
            <a:avLst/>
            <a:gdLst>
              <a:gd name="connsiteX0" fmla="*/ 26987 w 1457325"/>
              <a:gd name="connsiteY0" fmla="*/ 133797 h 219075"/>
              <a:gd name="connsiteX1" fmla="*/ 341668 w 1457325"/>
              <a:gd name="connsiteY1" fmla="*/ 22862 h 219075"/>
              <a:gd name="connsiteX2" fmla="*/ 1128357 w 1457325"/>
              <a:gd name="connsiteY2" fmla="*/ 207762 h 219075"/>
              <a:gd name="connsiteX3" fmla="*/ 1443037 w 1457325"/>
              <a:gd name="connsiteY3" fmla="*/ 9681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3797"/>
                </a:moveTo>
                <a:cubicBezTo>
                  <a:pt x="92544" y="72164"/>
                  <a:pt x="158102" y="10531"/>
                  <a:pt x="341668" y="22862"/>
                </a:cubicBezTo>
                <a:cubicBezTo>
                  <a:pt x="525221" y="35182"/>
                  <a:pt x="944803" y="195430"/>
                  <a:pt x="1128357" y="207762"/>
                </a:cubicBezTo>
                <a:cubicBezTo>
                  <a:pt x="1311922" y="220081"/>
                  <a:pt x="1377480" y="158448"/>
                  <a:pt x="1443037" y="96815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Freeform 962"> 
				</p:cNvPr>
          <p:cNvSpPr/>
          <p:nvPr/>
        </p:nvSpPr>
        <p:spPr>
          <a:xfrm>
            <a:off x="3476625" y="819150"/>
            <a:ext cx="1304925" cy="533400"/>
          </a:xfrm>
          <a:custGeom>
            <a:avLst/>
            <a:gdLst>
              <a:gd name="connsiteX0" fmla="*/ 15577 w 1304925"/>
              <a:gd name="connsiteY0" fmla="*/ 46011 h 533400"/>
              <a:gd name="connsiteX1" fmla="*/ 51899 w 1304925"/>
              <a:gd name="connsiteY1" fmla="*/ 9689 h 533400"/>
              <a:gd name="connsiteX2" fmla="*/ 1271480 w 1304925"/>
              <a:gd name="connsiteY2" fmla="*/ 9689 h 533400"/>
              <a:gd name="connsiteX3" fmla="*/ 1307802 w 1304925"/>
              <a:gd name="connsiteY3" fmla="*/ 46011 h 533400"/>
              <a:gd name="connsiteX4" fmla="*/ 1307802 w 1304925"/>
              <a:gd name="connsiteY4" fmla="*/ 503923 h 533400"/>
              <a:gd name="connsiteX5" fmla="*/ 1271480 w 1304925"/>
              <a:gd name="connsiteY5" fmla="*/ 540245 h 533400"/>
              <a:gd name="connsiteX6" fmla="*/ 51899 w 1304925"/>
              <a:gd name="connsiteY6" fmla="*/ 540245 h 533400"/>
              <a:gd name="connsiteX7" fmla="*/ 15577 w 1304925"/>
              <a:gd name="connsiteY7" fmla="*/ 503923 h 533400"/>
              <a:gd name="connsiteX8" fmla="*/ 15577 w 1304925"/>
              <a:gd name="connsiteY8" fmla="*/ 4601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4925" h="533400">
                <a:moveTo>
                  <a:pt x="15577" y="46011"/>
                </a:moveTo>
                <a:cubicBezTo>
                  <a:pt x="15577" y="25945"/>
                  <a:pt x="31846" y="9689"/>
                  <a:pt x="51899" y="9689"/>
                </a:cubicBezTo>
                <a:lnTo>
                  <a:pt x="1271480" y="9689"/>
                </a:lnTo>
                <a:cubicBezTo>
                  <a:pt x="1291534" y="9689"/>
                  <a:pt x="1307802" y="25945"/>
                  <a:pt x="1307802" y="46011"/>
                </a:cubicBezTo>
                <a:lnTo>
                  <a:pt x="1307802" y="503923"/>
                </a:lnTo>
                <a:cubicBezTo>
                  <a:pt x="1307802" y="523989"/>
                  <a:pt x="1291534" y="540245"/>
                  <a:pt x="1271480" y="540245"/>
                </a:cubicBezTo>
                <a:lnTo>
                  <a:pt x="51899" y="540245"/>
                </a:lnTo>
                <a:cubicBezTo>
                  <a:pt x="31846" y="540245"/>
                  <a:pt x="15577" y="523989"/>
                  <a:pt x="15577" y="503923"/>
                </a:cubicBezTo>
                <a:lnTo>
                  <a:pt x="15577" y="4601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Freeform 963"> 
				</p:cNvPr>
          <p:cNvSpPr/>
          <p:nvPr/>
        </p:nvSpPr>
        <p:spPr>
          <a:xfrm>
            <a:off x="1800225" y="1476375"/>
            <a:ext cx="304800" cy="247650"/>
          </a:xfrm>
          <a:custGeom>
            <a:avLst/>
            <a:gdLst>
              <a:gd name="connsiteX0" fmla="*/ 36659 w 304800"/>
              <a:gd name="connsiteY0" fmla="*/ 37264 h 247650"/>
              <a:gd name="connsiteX1" fmla="*/ 289288 w 304800"/>
              <a:gd name="connsiteY1" fmla="*/ 23572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247650">
                <a:moveTo>
                  <a:pt x="36659" y="37264"/>
                </a:moveTo>
                <a:lnTo>
                  <a:pt x="289288" y="235727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Freeform 964"> 
				</p:cNvPr>
          <p:cNvSpPr/>
          <p:nvPr/>
        </p:nvSpPr>
        <p:spPr>
          <a:xfrm>
            <a:off x="2000250" y="1609725"/>
            <a:ext cx="200025" cy="190500"/>
          </a:xfrm>
          <a:custGeom>
            <a:avLst/>
            <a:gdLst>
              <a:gd name="connsiteX0" fmla="*/ 119758 w 200025"/>
              <a:gd name="connsiteY0" fmla="*/ 17312 h 190500"/>
              <a:gd name="connsiteX1" fmla="*/ 201609 w 200025"/>
              <a:gd name="connsiteY1" fmla="*/ 190642 h 190500"/>
              <a:gd name="connsiteX2" fmla="*/ 13840 w 200025"/>
              <a:gd name="connsiteY2" fmla="*/ 152123 h 190500"/>
              <a:gd name="connsiteX3" fmla="*/ 119758 w 200025"/>
              <a:gd name="connsiteY3" fmla="*/ 1731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190500">
                <a:moveTo>
                  <a:pt x="119758" y="17312"/>
                </a:moveTo>
                <a:lnTo>
                  <a:pt x="201609" y="190642"/>
                </a:lnTo>
                <a:lnTo>
                  <a:pt x="13840" y="152123"/>
                </a:lnTo>
                <a:lnTo>
                  <a:pt x="119758" y="17312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Freeform 965"> 
				</p:cNvPr>
          <p:cNvSpPr/>
          <p:nvPr/>
        </p:nvSpPr>
        <p:spPr>
          <a:xfrm>
            <a:off x="981075" y="1228725"/>
            <a:ext cx="1285875" cy="371475"/>
          </a:xfrm>
          <a:custGeom>
            <a:avLst/>
            <a:gdLst>
              <a:gd name="connsiteX0" fmla="*/ 17462 w 1285875"/>
              <a:gd name="connsiteY0" fmla="*/ 33452 h 371475"/>
              <a:gd name="connsiteX1" fmla="*/ 34150 w 1285875"/>
              <a:gd name="connsiteY1" fmla="*/ 16765 h 371475"/>
              <a:gd name="connsiteX2" fmla="*/ 1273949 w 1285875"/>
              <a:gd name="connsiteY2" fmla="*/ 16765 h 371475"/>
              <a:gd name="connsiteX3" fmla="*/ 1290637 w 1285875"/>
              <a:gd name="connsiteY3" fmla="*/ 33452 h 371475"/>
              <a:gd name="connsiteX4" fmla="*/ 1290637 w 1285875"/>
              <a:gd name="connsiteY4" fmla="*/ 357620 h 371475"/>
              <a:gd name="connsiteX5" fmla="*/ 1273949 w 1285875"/>
              <a:gd name="connsiteY5" fmla="*/ 374308 h 371475"/>
              <a:gd name="connsiteX6" fmla="*/ 34150 w 1285875"/>
              <a:gd name="connsiteY6" fmla="*/ 374308 h 371475"/>
              <a:gd name="connsiteX7" fmla="*/ 17462 w 1285875"/>
              <a:gd name="connsiteY7" fmla="*/ 357620 h 371475"/>
              <a:gd name="connsiteX8" fmla="*/ 17462 w 1285875"/>
              <a:gd name="connsiteY8" fmla="*/ 33452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875" h="371475">
                <a:moveTo>
                  <a:pt x="17462" y="33452"/>
                </a:moveTo>
                <a:cubicBezTo>
                  <a:pt x="17462" y="24232"/>
                  <a:pt x="24930" y="16765"/>
                  <a:pt x="34150" y="16765"/>
                </a:cubicBezTo>
                <a:lnTo>
                  <a:pt x="1273949" y="16765"/>
                </a:lnTo>
                <a:cubicBezTo>
                  <a:pt x="1283169" y="16765"/>
                  <a:pt x="1290637" y="24232"/>
                  <a:pt x="1290637" y="33452"/>
                </a:cubicBezTo>
                <a:lnTo>
                  <a:pt x="1290637" y="357620"/>
                </a:lnTo>
                <a:cubicBezTo>
                  <a:pt x="1290637" y="366840"/>
                  <a:pt x="1283169" y="374308"/>
                  <a:pt x="1273949" y="374308"/>
                </a:cubicBezTo>
                <a:lnTo>
                  <a:pt x="34150" y="374308"/>
                </a:lnTo>
                <a:cubicBezTo>
                  <a:pt x="24930" y="374308"/>
                  <a:pt x="17462" y="366840"/>
                  <a:pt x="17462" y="357620"/>
                </a:cubicBezTo>
                <a:lnTo>
                  <a:pt x="17462" y="334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Freeform 966"> 
				</p:cNvPr>
          <p:cNvSpPr/>
          <p:nvPr/>
        </p:nvSpPr>
        <p:spPr>
          <a:xfrm>
            <a:off x="457200" y="6019800"/>
            <a:ext cx="8267700" cy="28575"/>
          </a:xfrm>
          <a:custGeom>
            <a:avLst/>
            <a:gdLst>
              <a:gd name="connsiteX0" fmla="*/ 20637 w 8267700"/>
              <a:gd name="connsiteY0" fmla="*/ 26408 h 28575"/>
              <a:gd name="connsiteX1" fmla="*/ 8261350 w 8267700"/>
              <a:gd name="connsiteY1" fmla="*/ 2640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6408"/>
                </a:moveTo>
                <a:lnTo>
                  <a:pt x="8261350" y="26408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Freeform 967"> 
				</p:cNvPr>
          <p:cNvSpPr/>
          <p:nvPr/>
        </p:nvSpPr>
        <p:spPr>
          <a:xfrm>
            <a:off x="457200" y="3390900"/>
            <a:ext cx="8267700" cy="28575"/>
          </a:xfrm>
          <a:custGeom>
            <a:avLst/>
            <a:gdLst>
              <a:gd name="connsiteX0" fmla="*/ 20637 w 8267700"/>
              <a:gd name="connsiteY0" fmla="*/ 20918 h 28575"/>
              <a:gd name="connsiteX1" fmla="*/ 8261350 w 8267700"/>
              <a:gd name="connsiteY1" fmla="*/ 2091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0918"/>
                </a:moveTo>
                <a:lnTo>
                  <a:pt x="8261350" y="20918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9" name="Picture 96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970" name="Picture 97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971" name="Picture 97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972" name="Picture 97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1743075"/>
            <a:ext cx="1181100" cy="1009650"/>
          </a:xfrm>
          <a:prstGeom prst="rect">
            <a:avLst/>
          </a:prstGeom>
        </p:spPr>
      </p:pic>
      <p:pic>
        <p:nvPicPr>
          <p:cNvPr id="973" name="Picture 97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100" y="4581525"/>
            <a:ext cx="1190625" cy="361950"/>
          </a:xfrm>
          <a:prstGeom prst="rect">
            <a:avLst/>
          </a:prstGeom>
        </p:spPr>
      </p:pic>
      <p:pic>
        <p:nvPicPr>
          <p:cNvPr id="974" name="Picture 97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100" y="1743075"/>
            <a:ext cx="1190625" cy="361950"/>
          </a:xfrm>
          <a:prstGeom prst="rect">
            <a:avLst/>
          </a:prstGeom>
        </p:spPr>
      </p:pic>
      <p:pic>
        <p:nvPicPr>
          <p:cNvPr id="975" name="Picture 97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725" y="4962525"/>
            <a:ext cx="2466975" cy="1162050"/>
          </a:xfrm>
          <a:prstGeom prst="rect">
            <a:avLst/>
          </a:prstGeom>
        </p:spPr>
      </p:pic>
      <p:pic>
        <p:nvPicPr>
          <p:cNvPr id="976" name="Picture 97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8500" y="4572000"/>
            <a:ext cx="1343025" cy="1552575"/>
          </a:xfrm>
          <a:prstGeom prst="rect">
            <a:avLst/>
          </a:prstGeom>
        </p:spPr>
      </p:pic>
      <p:pic>
        <p:nvPicPr>
          <p:cNvPr id="977" name="Picture 977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025" y="3829050"/>
            <a:ext cx="1104900" cy="514350"/>
          </a:xfrm>
          <a:prstGeom prst="rect">
            <a:avLst/>
          </a:prstGeom>
        </p:spPr>
      </p:pic>
      <p:pic>
        <p:nvPicPr>
          <p:cNvPr id="978" name="Picture 978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7875" y="1657350"/>
            <a:ext cx="2600325" cy="1828800"/>
          </a:xfrm>
          <a:prstGeom prst="rect">
            <a:avLst/>
          </a:prstGeom>
        </p:spPr>
      </p:pic>
      <p:pic>
        <p:nvPicPr>
          <p:cNvPr id="979" name="Picture 979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525" y="1933575"/>
            <a:ext cx="2543175" cy="1552575"/>
          </a:xfrm>
          <a:prstGeom prst="rect">
            <a:avLst/>
          </a:prstGeom>
        </p:spPr>
      </p:pic>
      <p:pic>
        <p:nvPicPr>
          <p:cNvPr id="980" name="Picture 980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025" y="695325"/>
            <a:ext cx="1104900" cy="504825"/>
          </a:xfrm>
          <a:prstGeom prst="rect">
            <a:avLst/>
          </a:prstGeom>
        </p:spPr>
      </p:pic>
      <p:pic>
        <p:nvPicPr>
          <p:cNvPr id="981" name="Picture 981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1850" y="4829175"/>
            <a:ext cx="1181100" cy="428625"/>
          </a:xfrm>
          <a:prstGeom prst="rect">
            <a:avLst/>
          </a:prstGeom>
        </p:spPr>
      </p:pic>
      <p:pic>
        <p:nvPicPr>
          <p:cNvPr id="982" name="Picture 982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57875" y="4457700"/>
            <a:ext cx="1181100" cy="361950"/>
          </a:xfrm>
          <a:prstGeom prst="rect">
            <a:avLst/>
          </a:prstGeom>
        </p:spPr>
      </p:pic>
      <p:sp>
        <p:nvSpPr>
          <p:cNvPr id="982" name="TextBox 982"/>
          <p:cNvSpPr txBox="1"/>
          <p:nvPr/>
        </p:nvSpPr>
        <p:spPr>
          <a:xfrm>
            <a:off x="3724644" y="2566696"/>
            <a:ext cx="476332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983" name="TextBox 983"/>
          <p:cNvSpPr txBox="1"/>
          <p:nvPr/>
        </p:nvSpPr>
        <p:spPr>
          <a:xfrm>
            <a:off x="775440" y="72658"/>
            <a:ext cx="6032283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984" name="TextBox 984"/>
          <p:cNvSpPr txBox="1"/>
          <p:nvPr/>
        </p:nvSpPr>
        <p:spPr>
          <a:xfrm>
            <a:off x="394557" y="777975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15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985" name="TextBox 985"/>
          <p:cNvSpPr txBox="1"/>
          <p:nvPr/>
        </p:nvSpPr>
        <p:spPr>
          <a:xfrm>
            <a:off x="1330325" y="929200"/>
            <a:ext cx="1372354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+170.1]</a:t>
            </a:r>
          </a:p>
        </p:txBody>
      </p:sp>
      <p:sp>
        <p:nvSpPr>
          <p:cNvPr id="986" name="TextBox 986"/>
          <p:cNvSpPr txBox="1"/>
          <p:nvPr/>
        </p:nvSpPr>
        <p:spPr>
          <a:xfrm>
            <a:off x="3569927" y="864034"/>
            <a:ext cx="1135748" cy="278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(2.2)</a:t>
            </a:r>
          </a:p>
          <a:p>
            <a:pPr indent="102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(37.6)</a:t>
            </a:r>
          </a:p>
        </p:txBody>
      </p:sp>
      <p:sp>
        <p:nvSpPr>
          <p:cNvPr id="987" name="TextBox 987"/>
          <p:cNvSpPr txBox="1"/>
          <p:nvPr/>
        </p:nvSpPr>
        <p:spPr>
          <a:xfrm>
            <a:off x="7363617" y="861759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988" name="TextBox 988"/>
          <p:cNvSpPr txBox="1"/>
          <p:nvPr/>
        </p:nvSpPr>
        <p:spPr>
          <a:xfrm>
            <a:off x="1070509" y="1274937"/>
            <a:ext cx="1013827" cy="278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(137.6)</a:t>
            </a:r>
          </a:p>
          <a:p>
            <a:pPr indent="0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(180.6)</a:t>
            </a:r>
          </a:p>
        </p:txBody>
      </p:sp>
      <p:sp>
        <p:nvSpPr>
          <p:cNvPr id="989" name="TextBox 989"/>
          <p:cNvSpPr txBox="1"/>
          <p:nvPr/>
        </p:nvSpPr>
        <p:spPr>
          <a:xfrm>
            <a:off x="2250657" y="1663128"/>
            <a:ext cx="921253" cy="257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95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Voice-related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990" name="TextBox 990"/>
          <p:cNvSpPr txBox="1"/>
          <p:nvPr/>
        </p:nvSpPr>
        <p:spPr>
          <a:xfrm>
            <a:off x="3377883" y="1180977"/>
            <a:ext cx="1249172" cy="796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14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</a:t>
            </a:r>
          </a:p>
          <a:p>
            <a:pPr indent="4572">
              <a:lnSpc>
                <a:spcPts val="164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317067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430117">
              <a:lnSpc>
                <a:spcPts val="174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444.1</a:t>
            </a:r>
          </a:p>
        </p:txBody>
      </p:sp>
      <p:sp>
        <p:nvSpPr>
          <p:cNvPr id="991" name="TextBox 991"/>
          <p:cNvSpPr txBox="1"/>
          <p:nvPr/>
        </p:nvSpPr>
        <p:spPr>
          <a:xfrm>
            <a:off x="4789602" y="1375092"/>
            <a:ext cx="921255" cy="59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0942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</a:p>
          <a:p>
            <a:pPr indent="45720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328005">
              <a:lnSpc>
                <a:spcPts val="165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39.7</a:t>
            </a:r>
          </a:p>
        </p:txBody>
      </p:sp>
      <p:sp>
        <p:nvSpPr>
          <p:cNvPr id="992" name="TextBox 992"/>
          <p:cNvSpPr txBox="1"/>
          <p:nvPr/>
        </p:nvSpPr>
        <p:spPr>
          <a:xfrm>
            <a:off x="6025642" y="1532827"/>
            <a:ext cx="786950" cy="3682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291028">
              <a:lnSpc>
                <a:spcPts val="184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83.9</a:t>
            </a:r>
          </a:p>
        </p:txBody>
      </p:sp>
      <p:sp>
        <p:nvSpPr>
          <p:cNvPr id="993" name="TextBox 993"/>
          <p:cNvSpPr txBox="1"/>
          <p:nvPr/>
        </p:nvSpPr>
        <p:spPr>
          <a:xfrm>
            <a:off x="2432278" y="1954781"/>
            <a:ext cx="577209" cy="414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647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318.1</a:t>
            </a:r>
          </a:p>
          <a:p>
            <a:pPr indent="0">
              <a:lnSpc>
                <a:spcPts val="160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</p:txBody>
      </p:sp>
      <p:sp>
        <p:nvSpPr>
          <p:cNvPr id="994" name="TextBox 994"/>
          <p:cNvSpPr txBox="1"/>
          <p:nvPr/>
        </p:nvSpPr>
        <p:spPr>
          <a:xfrm>
            <a:off x="3514607" y="2162961"/>
            <a:ext cx="89946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995" name="TextBox 995"/>
          <p:cNvSpPr txBox="1"/>
          <p:nvPr/>
        </p:nvSpPr>
        <p:spPr>
          <a:xfrm>
            <a:off x="7202519" y="2046760"/>
            <a:ext cx="976537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11,095.3</a:t>
            </a:r>
          </a:p>
        </p:txBody>
      </p:sp>
      <p:sp>
        <p:nvSpPr>
          <p:cNvPr id="996" name="TextBox 996"/>
          <p:cNvSpPr txBox="1"/>
          <p:nvPr/>
        </p:nvSpPr>
        <p:spPr>
          <a:xfrm>
            <a:off x="984631" y="2334759"/>
            <a:ext cx="990278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10,925.2</a:t>
            </a:r>
          </a:p>
        </p:txBody>
      </p:sp>
      <p:sp>
        <p:nvSpPr>
          <p:cNvPr id="997" name="TextBox 997"/>
          <p:cNvSpPr txBox="1"/>
          <p:nvPr/>
        </p:nvSpPr>
        <p:spPr>
          <a:xfrm>
            <a:off x="2404389" y="2493289"/>
            <a:ext cx="63515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</p:txBody>
      </p:sp>
      <p:sp>
        <p:nvSpPr>
          <p:cNvPr id="998" name="TextBox 998"/>
          <p:cNvSpPr txBox="1"/>
          <p:nvPr/>
        </p:nvSpPr>
        <p:spPr>
          <a:xfrm>
            <a:off x="3496024" y="2481334"/>
            <a:ext cx="93632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</p:txBody>
      </p:sp>
      <p:sp>
        <p:nvSpPr>
          <p:cNvPr id="999" name="TextBox 999"/>
          <p:cNvSpPr txBox="1"/>
          <p:nvPr/>
        </p:nvSpPr>
        <p:spPr>
          <a:xfrm>
            <a:off x="4144029" y="2868000"/>
            <a:ext cx="92744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Integration:</a:t>
            </a:r>
          </a:p>
        </p:txBody>
      </p:sp>
      <p:sp>
        <p:nvSpPr>
          <p:cNvPr id="1000" name="TextBox 1000"/>
          <p:cNvSpPr txBox="1"/>
          <p:nvPr/>
        </p:nvSpPr>
        <p:spPr>
          <a:xfrm>
            <a:off x="6265527" y="2868000"/>
            <a:ext cx="314283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+416.7</a:t>
            </a:r>
          </a:p>
        </p:txBody>
      </p:sp>
      <p:sp>
        <p:nvSpPr>
          <p:cNvPr id="1001" name="TextBox 1001"/>
          <p:cNvSpPr txBox="1"/>
          <p:nvPr/>
        </p:nvSpPr>
        <p:spPr>
          <a:xfrm>
            <a:off x="4144130" y="3024940"/>
            <a:ext cx="2373394" cy="279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(Fixed-line):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(5.4)</a:t>
            </a:r>
          </a:p>
          <a:p>
            <a:pPr indent="0">
              <a:lnSpc>
                <a:spcPts val="12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(Mobile):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+32.7</a:t>
            </a:r>
          </a:p>
        </p:txBody>
      </p:sp>
      <p:sp>
        <p:nvSpPr>
          <p:cNvPr id="1002" name="TextBox 1002"/>
          <p:cNvSpPr txBox="1"/>
          <p:nvPr/>
        </p:nvSpPr>
        <p:spPr>
          <a:xfrm>
            <a:off x="1218712" y="3462919"/>
            <a:ext cx="53430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03" name="TextBox 1003"/>
          <p:cNvSpPr txBox="1"/>
          <p:nvPr/>
        </p:nvSpPr>
        <p:spPr>
          <a:xfrm>
            <a:off x="7446538" y="3450270"/>
            <a:ext cx="53430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1004" name="TextBox 1004"/>
          <p:cNvSpPr txBox="1"/>
          <p:nvPr/>
        </p:nvSpPr>
        <p:spPr>
          <a:xfrm>
            <a:off x="394557" y="3911707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3047">
              <a:lnSpc>
                <a:spcPts val="11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005" name="TextBox 1005"/>
          <p:cNvSpPr txBox="1"/>
          <p:nvPr/>
        </p:nvSpPr>
        <p:spPr>
          <a:xfrm>
            <a:off x="1311396" y="4027096"/>
            <a:ext cx="1372354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+299.2]</a:t>
            </a:r>
          </a:p>
        </p:txBody>
      </p:sp>
      <p:sp>
        <p:nvSpPr>
          <p:cNvPr id="1006" name="TextBox 1006"/>
          <p:cNvSpPr txBox="1"/>
          <p:nvPr/>
        </p:nvSpPr>
        <p:spPr>
          <a:xfrm>
            <a:off x="2199365" y="4653222"/>
            <a:ext cx="1104588" cy="6002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</a:p>
          <a:p>
            <a:pPr indent="0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97497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8920">
              <a:lnSpc>
                <a:spcPts val="172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44.8</a:t>
            </a:r>
          </a:p>
        </p:txBody>
      </p:sp>
      <p:sp>
        <p:nvSpPr>
          <p:cNvPr id="1007" name="TextBox 1007"/>
          <p:cNvSpPr txBox="1"/>
          <p:nvPr/>
        </p:nvSpPr>
        <p:spPr>
          <a:xfrm>
            <a:off x="3740054" y="4916526"/>
            <a:ext cx="4466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192.1</a:t>
            </a:r>
          </a:p>
        </p:txBody>
      </p:sp>
      <p:sp>
        <p:nvSpPr>
          <p:cNvPr id="1008" name="TextBox 1008"/>
          <p:cNvSpPr txBox="1"/>
          <p:nvPr/>
        </p:nvSpPr>
        <p:spPr>
          <a:xfrm>
            <a:off x="4696135" y="4664525"/>
            <a:ext cx="1034184" cy="4034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5979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121.6</a:t>
            </a:r>
          </a:p>
          <a:p>
            <a:pPr indent="0">
              <a:lnSpc>
                <a:spcPts val="151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009" name="TextBox 1009"/>
          <p:cNvSpPr txBox="1"/>
          <p:nvPr/>
        </p:nvSpPr>
        <p:spPr>
          <a:xfrm>
            <a:off x="6049561" y="4538525"/>
            <a:ext cx="805352" cy="400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4905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30.4</a:t>
            </a:r>
          </a:p>
          <a:p>
            <a:pPr indent="0">
              <a:lnSpc>
                <a:spcPts val="149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010" name="TextBox 1010"/>
          <p:cNvSpPr txBox="1"/>
          <p:nvPr/>
        </p:nvSpPr>
        <p:spPr>
          <a:xfrm>
            <a:off x="7246747" y="4791770"/>
            <a:ext cx="887186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10,010.8</a:t>
            </a:r>
          </a:p>
        </p:txBody>
      </p:sp>
      <p:sp>
        <p:nvSpPr>
          <p:cNvPr id="1011" name="TextBox 1011"/>
          <p:cNvSpPr txBox="1"/>
          <p:nvPr/>
        </p:nvSpPr>
        <p:spPr>
          <a:xfrm>
            <a:off x="1062355" y="5265087"/>
            <a:ext cx="834774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9,711.5</a:t>
            </a:r>
          </a:p>
        </p:txBody>
      </p:sp>
      <p:sp>
        <p:nvSpPr>
          <p:cNvPr id="1012" name="TextBox 1012"/>
          <p:cNvSpPr txBox="1"/>
          <p:nvPr/>
        </p:nvSpPr>
        <p:spPr>
          <a:xfrm>
            <a:off x="3402030" y="5301303"/>
            <a:ext cx="1170084" cy="3809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</a:p>
          <a:p>
            <a:pPr indent="28918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8378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013" name="TextBox 1013"/>
          <p:cNvSpPr txBox="1"/>
          <p:nvPr/>
        </p:nvSpPr>
        <p:spPr>
          <a:xfrm>
            <a:off x="54927" y="6094562"/>
            <a:ext cx="3024565" cy="7603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1593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014" name="TextBox 1014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015" name="TextBox 1015"/>
          <p:cNvSpPr txBox="1"/>
          <p:nvPr/>
        </p:nvSpPr>
        <p:spPr>
          <a:xfrm>
            <a:off x="6055224" y="6109497"/>
            <a:ext cx="2978595" cy="7010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9122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1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Freeform 1016"> 
				</p:cNvPr>
          <p:cNvSpPr/>
          <p:nvPr/>
        </p:nvSpPr>
        <p:spPr>
          <a:xfrm>
            <a:off x="3981450" y="6191250"/>
            <a:ext cx="1381125" cy="9525"/>
          </a:xfrm>
          <a:custGeom>
            <a:avLst/>
            <a:gdLst>
              <a:gd name="connsiteX0" fmla="*/ 14485 w 1381125"/>
              <a:gd name="connsiteY0" fmla="*/ 17464 h 9525"/>
              <a:gd name="connsiteX1" fmla="*/ 1382491 w 1381125"/>
              <a:gd name="connsiteY1" fmla="*/ 174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1125" h="9525">
                <a:moveTo>
                  <a:pt x="14485" y="17464"/>
                </a:moveTo>
                <a:lnTo>
                  <a:pt x="1382491" y="17464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Freeform 1017"> 
				</p:cNvPr>
          <p:cNvSpPr/>
          <p:nvPr/>
        </p:nvSpPr>
        <p:spPr>
          <a:xfrm>
            <a:off x="4057650" y="1743075"/>
            <a:ext cx="1209675" cy="238125"/>
          </a:xfrm>
          <a:custGeom>
            <a:avLst/>
            <a:gdLst>
              <a:gd name="connsiteX0" fmla="*/ 1211262 w 1209675"/>
              <a:gd name="connsiteY0" fmla="*/ 13677 h 238125"/>
              <a:gd name="connsiteX1" fmla="*/ 9918 w 1209675"/>
              <a:gd name="connsiteY1" fmla="*/ 2436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675" h="238125">
                <a:moveTo>
                  <a:pt x="1211262" y="13677"/>
                </a:moveTo>
                <a:lnTo>
                  <a:pt x="9918" y="243675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9" name="Picture 101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1020" name="Picture 102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021" name="Picture 102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022" name="Picture 102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952500"/>
            <a:ext cx="2628900" cy="409575"/>
          </a:xfrm>
          <a:prstGeom prst="rect">
            <a:avLst/>
          </a:prstGeom>
        </p:spPr>
      </p:pic>
      <p:pic>
        <p:nvPicPr>
          <p:cNvPr id="1023" name="Picture 102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25" y="952500"/>
            <a:ext cx="2619375" cy="409575"/>
          </a:xfrm>
          <a:prstGeom prst="rect">
            <a:avLst/>
          </a:prstGeom>
        </p:spPr>
      </p:pic>
      <p:pic>
        <p:nvPicPr>
          <p:cNvPr id="1024" name="Picture 102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175" y="3238500"/>
            <a:ext cx="476250" cy="1771650"/>
          </a:xfrm>
          <a:prstGeom prst="rect">
            <a:avLst/>
          </a:prstGeom>
        </p:spPr>
      </p:pic>
      <p:pic>
        <p:nvPicPr>
          <p:cNvPr id="1025" name="Picture 102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125" y="1714500"/>
            <a:ext cx="3676650" cy="4572000"/>
          </a:xfrm>
          <a:prstGeom prst="rect">
            <a:avLst/>
          </a:prstGeom>
        </p:spPr>
      </p:pic>
      <p:pic>
        <p:nvPicPr>
          <p:cNvPr id="1026" name="Picture 102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1952625"/>
            <a:ext cx="3676650" cy="4333875"/>
          </a:xfrm>
          <a:prstGeom prst="rect">
            <a:avLst/>
          </a:prstGeom>
        </p:spPr>
      </p:pic>
      <p:sp>
        <p:nvSpPr>
          <p:cNvPr id="1026" name="TextBox 1026"/>
          <p:cNvSpPr txBox="1"/>
          <p:nvPr/>
        </p:nvSpPr>
        <p:spPr>
          <a:xfrm>
            <a:off x="2882439" y="2225900"/>
            <a:ext cx="59607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9,334.2</a:t>
            </a:r>
          </a:p>
        </p:txBody>
      </p:sp>
      <p:sp>
        <p:nvSpPr>
          <p:cNvPr id="1027" name="TextBox 1027"/>
          <p:cNvSpPr txBox="1"/>
          <p:nvPr/>
        </p:nvSpPr>
        <p:spPr>
          <a:xfrm>
            <a:off x="775440" y="70425"/>
            <a:ext cx="5203847" cy="1583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Balance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Sheet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70195">
              <a:lnSpc>
                <a:spcPts val="24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 indent="3463978">
              <a:lnSpc>
                <a:spcPts val="136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1112339">
              <a:lnSpc>
                <a:spcPts val="183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</p:txBody>
      </p:sp>
      <p:sp>
        <p:nvSpPr>
          <p:cNvPr id="1028" name="TextBox 1028"/>
          <p:cNvSpPr txBox="1"/>
          <p:nvPr/>
        </p:nvSpPr>
        <p:spPr>
          <a:xfrm>
            <a:off x="6404960" y="1035680"/>
            <a:ext cx="1261876" cy="657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7619">
              <a:lnSpc>
                <a:spcPts val="251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20,702.4</a:t>
            </a:r>
          </a:p>
        </p:txBody>
      </p:sp>
      <p:sp>
        <p:nvSpPr>
          <p:cNvPr id="1029" name="TextBox 1029"/>
          <p:cNvSpPr txBox="1"/>
          <p:nvPr/>
        </p:nvSpPr>
        <p:spPr>
          <a:xfrm>
            <a:off x="686386" y="2155517"/>
            <a:ext cx="1393843" cy="3796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683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6106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10363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5509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41960">
              <a:lnSpc>
                <a:spcPts val="18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8,241.9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741">
              <a:lnSpc>
                <a:spcPts val="22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428053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21926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(non-current)</a:t>
            </a:r>
          </a:p>
          <a:p>
            <a:pPr indent="48444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661.5</a:t>
            </a:r>
          </a:p>
        </p:txBody>
      </p:sp>
      <p:sp>
        <p:nvSpPr>
          <p:cNvPr id="1030" name="TextBox 1030"/>
          <p:cNvSpPr txBox="1"/>
          <p:nvPr/>
        </p:nvSpPr>
        <p:spPr>
          <a:xfrm>
            <a:off x="2469974" y="2003117"/>
            <a:ext cx="1416835" cy="3734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65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586">
              <a:lnSpc>
                <a:spcPts val="16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Interest-Bearing</a:t>
            </a:r>
          </a:p>
          <a:p>
            <a:pPr indent="53863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4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1,327.9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1147">
              <a:lnSpc>
                <a:spcPts val="123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58845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0394">
              <a:lnSpc>
                <a:spcPts val="2858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1060">
              <a:lnSpc>
                <a:spcPts val="2275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10,924.8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2337">
              <a:lnSpc>
                <a:spcPts val="187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65613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(156.9)</a:t>
            </a:r>
          </a:p>
        </p:txBody>
      </p:sp>
      <p:sp>
        <p:nvSpPr>
          <p:cNvPr id="1031" name="TextBox 1031"/>
          <p:cNvSpPr txBox="1"/>
          <p:nvPr/>
        </p:nvSpPr>
        <p:spPr>
          <a:xfrm>
            <a:off x="5421570" y="2022167"/>
            <a:ext cx="1420515" cy="3785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899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58266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20,702.4</a:t>
            </a:r>
          </a:p>
          <a:p>
            <a:pPr indent="440564">
              <a:lnSpc>
                <a:spcPts val="132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[+417.5]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1">
              <a:lnSpc>
                <a:spcPts val="192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9870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54151">
              <a:lnSpc>
                <a:spcPts val="18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8,097.7</a:t>
            </a:r>
          </a:p>
          <a:p>
            <a:pPr indent="466344">
              <a:lnSpc>
                <a:spcPts val="156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[(144.2)]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649">
              <a:lnSpc>
                <a:spcPts val="153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418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(non-current)</a:t>
            </a:r>
          </a:p>
          <a:p>
            <a:pPr indent="53470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589.9</a:t>
            </a:r>
          </a:p>
          <a:p>
            <a:pPr indent="517937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[(71.6)]</a:t>
            </a:r>
          </a:p>
        </p:txBody>
      </p:sp>
      <p:sp>
        <p:nvSpPr>
          <p:cNvPr id="1032" name="TextBox 1032"/>
          <p:cNvSpPr txBox="1"/>
          <p:nvPr/>
        </p:nvSpPr>
        <p:spPr>
          <a:xfrm>
            <a:off x="7217318" y="1799494"/>
            <a:ext cx="1416836" cy="40418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6938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 indent="412464">
              <a:lnSpc>
                <a:spcPts val="159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9,624.3</a:t>
            </a:r>
          </a:p>
          <a:p>
            <a:pPr indent="423132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[+290.1]</a:t>
            </a:r>
          </a:p>
          <a:p>
            <a:pPr indent="122587">
              <a:lnSpc>
                <a:spcPts val="198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Interest-Bearing</a:t>
            </a:r>
          </a:p>
          <a:p>
            <a:pPr indent="538639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5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4,406.7</a:t>
            </a:r>
          </a:p>
          <a:p>
            <a:pPr indent="471582">
              <a:lnSpc>
                <a:spcPts val="10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[+206.8]</a:t>
            </a:r>
          </a:p>
          <a:p>
            <a:pPr indent="0">
              <a:lnSpc>
                <a:spcPts val="18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1,388.0</a:t>
            </a:r>
          </a:p>
          <a:p>
            <a:pPr indent="495300">
              <a:lnSpc>
                <a:spcPts val="1142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[+60.1]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1146">
              <a:lnSpc>
                <a:spcPts val="186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42072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28.3[+2.4]</a:t>
            </a:r>
          </a:p>
          <a:p>
            <a:pPr indent="360394">
              <a:lnSpc>
                <a:spcPts val="2646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5633">
              <a:lnSpc>
                <a:spcPts val="1968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11,049.8</a:t>
            </a:r>
          </a:p>
          <a:p>
            <a:pPr indent="422021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[+125.0]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422">
              <a:lnSpc>
                <a:spcPts val="192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99026">
              <a:lnSpc>
                <a:spcPts val="1438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(497.7)</a:t>
            </a:r>
          </a:p>
          <a:p>
            <a:pPr indent="499026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[(340.8)]</a:t>
            </a:r>
          </a:p>
        </p:txBody>
      </p:sp>
      <p:sp>
        <p:nvSpPr>
          <p:cNvPr id="1033" name="TextBox 1033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034" name="TextBox 1034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035" name="TextBox 103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 1036"> 
				</p:cNvPr>
          <p:cNvSpPr/>
          <p:nvPr/>
        </p:nvSpPr>
        <p:spPr>
          <a:xfrm>
            <a:off x="638175" y="2133600"/>
            <a:ext cx="5772150" cy="9525"/>
          </a:xfrm>
          <a:custGeom>
            <a:avLst/>
            <a:gdLst>
              <a:gd name="connsiteX0" fmla="*/ 19046 w 5772150"/>
              <a:gd name="connsiteY0" fmla="*/ 12798 h 9525"/>
              <a:gd name="connsiteX1" fmla="*/ 5775880 w 5772150"/>
              <a:gd name="connsiteY1" fmla="*/ 127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2150" h="9525">
                <a:moveTo>
                  <a:pt x="19046" y="12798"/>
                </a:moveTo>
                <a:lnTo>
                  <a:pt x="5775880" y="12798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1037"> 
				</p:cNvPr>
          <p:cNvSpPr/>
          <p:nvPr/>
        </p:nvSpPr>
        <p:spPr>
          <a:xfrm>
            <a:off x="638175" y="2676525"/>
            <a:ext cx="5772150" cy="9525"/>
          </a:xfrm>
          <a:custGeom>
            <a:avLst/>
            <a:gdLst>
              <a:gd name="connsiteX0" fmla="*/ 19046 w 5772150"/>
              <a:gd name="connsiteY0" fmla="*/ 17213 h 9525"/>
              <a:gd name="connsiteX1" fmla="*/ 5775880 w 5772150"/>
              <a:gd name="connsiteY1" fmla="*/ 172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2150" h="9525">
                <a:moveTo>
                  <a:pt x="19046" y="17213"/>
                </a:moveTo>
                <a:lnTo>
                  <a:pt x="5775880" y="17213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8"> 
				</p:cNvPr>
          <p:cNvSpPr/>
          <p:nvPr/>
        </p:nvSpPr>
        <p:spPr>
          <a:xfrm>
            <a:off x="638175" y="3219450"/>
            <a:ext cx="5772150" cy="9525"/>
          </a:xfrm>
          <a:custGeom>
            <a:avLst/>
            <a:gdLst>
              <a:gd name="connsiteX0" fmla="*/ 19046 w 5772150"/>
              <a:gd name="connsiteY0" fmla="*/ 14611 h 9525"/>
              <a:gd name="connsiteX1" fmla="*/ 5775880 w 5772150"/>
              <a:gd name="connsiteY1" fmla="*/ 146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2150" h="9525">
                <a:moveTo>
                  <a:pt x="19046" y="14611"/>
                </a:moveTo>
                <a:lnTo>
                  <a:pt x="5775880" y="14611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9"> 
				</p:cNvPr>
          <p:cNvSpPr/>
          <p:nvPr/>
        </p:nvSpPr>
        <p:spPr>
          <a:xfrm>
            <a:off x="638175" y="4305300"/>
            <a:ext cx="5772150" cy="9525"/>
          </a:xfrm>
          <a:custGeom>
            <a:avLst/>
            <a:gdLst>
              <a:gd name="connsiteX0" fmla="*/ 19046 w 5772150"/>
              <a:gd name="connsiteY0" fmla="*/ 16423 h 9525"/>
              <a:gd name="connsiteX1" fmla="*/ 5775880 w 5772150"/>
              <a:gd name="connsiteY1" fmla="*/ 164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2150" h="9525">
                <a:moveTo>
                  <a:pt x="19046" y="16423"/>
                </a:moveTo>
                <a:lnTo>
                  <a:pt x="5775880" y="16423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> 
				</p:cNvPr>
          <p:cNvSpPr/>
          <p:nvPr/>
        </p:nvSpPr>
        <p:spPr>
          <a:xfrm>
            <a:off x="638175" y="4848225"/>
            <a:ext cx="5772150" cy="9525"/>
          </a:xfrm>
          <a:custGeom>
            <a:avLst/>
            <a:gdLst>
              <a:gd name="connsiteX0" fmla="*/ 19046 w 5772150"/>
              <a:gd name="connsiteY0" fmla="*/ 13820 h 9525"/>
              <a:gd name="connsiteX1" fmla="*/ 5775880 w 5772150"/>
              <a:gd name="connsiteY1" fmla="*/ 138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2150" h="9525">
                <a:moveTo>
                  <a:pt x="19046" y="13820"/>
                </a:moveTo>
                <a:lnTo>
                  <a:pt x="5775880" y="13820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> 
				</p:cNvPr>
          <p:cNvSpPr/>
          <p:nvPr/>
        </p:nvSpPr>
        <p:spPr>
          <a:xfrm>
            <a:off x="638175" y="5391150"/>
            <a:ext cx="5772150" cy="9525"/>
          </a:xfrm>
          <a:custGeom>
            <a:avLst/>
            <a:gdLst>
              <a:gd name="connsiteX0" fmla="*/ 19046 w 5772150"/>
              <a:gd name="connsiteY0" fmla="*/ 18235 h 9525"/>
              <a:gd name="connsiteX1" fmla="*/ 5775880 w 5772150"/>
              <a:gd name="connsiteY1" fmla="*/ 182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2150" h="9525">
                <a:moveTo>
                  <a:pt x="19046" y="18235"/>
                </a:moveTo>
                <a:lnTo>
                  <a:pt x="5775880" y="18235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> 
				</p:cNvPr>
          <p:cNvSpPr/>
          <p:nvPr/>
        </p:nvSpPr>
        <p:spPr>
          <a:xfrm>
            <a:off x="638175" y="1847850"/>
            <a:ext cx="5791200" cy="3571875"/>
          </a:xfrm>
          <a:custGeom>
            <a:avLst/>
            <a:gdLst>
              <a:gd name="connsiteX0" fmla="*/ 22560 w 5791200"/>
              <a:gd name="connsiteY0" fmla="*/ 28390 h 3571875"/>
              <a:gd name="connsiteX1" fmla="*/ 5779395 w 5791200"/>
              <a:gd name="connsiteY1" fmla="*/ 28390 h 3571875"/>
              <a:gd name="connsiteX2" fmla="*/ 5779395 w 5791200"/>
              <a:gd name="connsiteY2" fmla="*/ 3558030 h 3571875"/>
              <a:gd name="connsiteX3" fmla="*/ 22560 w 5791200"/>
              <a:gd name="connsiteY3" fmla="*/ 3558030 h 3571875"/>
              <a:gd name="connsiteX4" fmla="*/ 22560 w 5791200"/>
              <a:gd name="connsiteY4" fmla="*/ 28390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3571875">
                <a:moveTo>
                  <a:pt x="22560" y="28390"/>
                </a:moveTo>
                <a:lnTo>
                  <a:pt x="5779395" y="28390"/>
                </a:lnTo>
                <a:lnTo>
                  <a:pt x="5779395" y="3558030"/>
                </a:lnTo>
                <a:lnTo>
                  <a:pt x="22560" y="3558030"/>
                </a:lnTo>
                <a:lnTo>
                  <a:pt x="22560" y="2839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> 
				</p:cNvPr>
          <p:cNvSpPr/>
          <p:nvPr/>
        </p:nvSpPr>
        <p:spPr>
          <a:xfrm>
            <a:off x="647700" y="1857375"/>
            <a:ext cx="19050" cy="3552825"/>
          </a:xfrm>
          <a:custGeom>
            <a:avLst/>
            <a:gdLst>
              <a:gd name="connsiteX0" fmla="*/ 13035 w 19050"/>
              <a:gd name="connsiteY0" fmla="*/ 3548502 h 3552825"/>
              <a:gd name="connsiteX1" fmla="*/ 13035 w 19050"/>
              <a:gd name="connsiteY1" fmla="*/ 18862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52825">
                <a:moveTo>
                  <a:pt x="13035" y="3548502"/>
                </a:moveTo>
                <a:lnTo>
                  <a:pt x="13035" y="1886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> 
				</p:cNvPr>
          <p:cNvSpPr/>
          <p:nvPr/>
        </p:nvSpPr>
        <p:spPr>
          <a:xfrm>
            <a:off x="647700" y="5391150"/>
            <a:ext cx="47625" cy="19050"/>
          </a:xfrm>
          <a:custGeom>
            <a:avLst/>
            <a:gdLst>
              <a:gd name="connsiteX0" fmla="*/ 13035 w 47625"/>
              <a:gd name="connsiteY0" fmla="*/ 14727 h 19050"/>
              <a:gd name="connsiteX1" fmla="*/ 41151 w 47625"/>
              <a:gd name="connsiteY1" fmla="*/ 147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3035" y="14727"/>
                </a:moveTo>
                <a:lnTo>
                  <a:pt x="41151" y="1472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> 
				</p:cNvPr>
          <p:cNvSpPr/>
          <p:nvPr/>
        </p:nvSpPr>
        <p:spPr>
          <a:xfrm>
            <a:off x="647700" y="4848225"/>
            <a:ext cx="47625" cy="19050"/>
          </a:xfrm>
          <a:custGeom>
            <a:avLst/>
            <a:gdLst>
              <a:gd name="connsiteX0" fmla="*/ 13035 w 47625"/>
              <a:gd name="connsiteY0" fmla="*/ 17329 h 19050"/>
              <a:gd name="connsiteX1" fmla="*/ 41151 w 47625"/>
              <a:gd name="connsiteY1" fmla="*/ 1732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3035" y="17329"/>
                </a:moveTo>
                <a:lnTo>
                  <a:pt x="41151" y="1732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> 
				</p:cNvPr>
          <p:cNvSpPr/>
          <p:nvPr/>
        </p:nvSpPr>
        <p:spPr>
          <a:xfrm>
            <a:off x="647700" y="4305300"/>
            <a:ext cx="47625" cy="19050"/>
          </a:xfrm>
          <a:custGeom>
            <a:avLst/>
            <a:gdLst>
              <a:gd name="connsiteX0" fmla="*/ 13035 w 47625"/>
              <a:gd name="connsiteY0" fmla="*/ 12914 h 19050"/>
              <a:gd name="connsiteX1" fmla="*/ 41151 w 47625"/>
              <a:gd name="connsiteY1" fmla="*/ 129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3035" y="12914"/>
                </a:moveTo>
                <a:lnTo>
                  <a:pt x="41151" y="1291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> 
				</p:cNvPr>
          <p:cNvSpPr/>
          <p:nvPr/>
        </p:nvSpPr>
        <p:spPr>
          <a:xfrm>
            <a:off x="647700" y="3762375"/>
            <a:ext cx="47625" cy="19050"/>
          </a:xfrm>
          <a:custGeom>
            <a:avLst/>
            <a:gdLst>
              <a:gd name="connsiteX0" fmla="*/ 13035 w 47625"/>
              <a:gd name="connsiteY0" fmla="*/ 15516 h 19050"/>
              <a:gd name="connsiteX1" fmla="*/ 41151 w 47625"/>
              <a:gd name="connsiteY1" fmla="*/ 155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3035" y="15516"/>
                </a:moveTo>
                <a:lnTo>
                  <a:pt x="41151" y="1551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> 
				</p:cNvPr>
          <p:cNvSpPr/>
          <p:nvPr/>
        </p:nvSpPr>
        <p:spPr>
          <a:xfrm>
            <a:off x="647700" y="3219450"/>
            <a:ext cx="47625" cy="19050"/>
          </a:xfrm>
          <a:custGeom>
            <a:avLst/>
            <a:gdLst>
              <a:gd name="connsiteX0" fmla="*/ 13035 w 47625"/>
              <a:gd name="connsiteY0" fmla="*/ 18119 h 19050"/>
              <a:gd name="connsiteX1" fmla="*/ 41151 w 47625"/>
              <a:gd name="connsiteY1" fmla="*/ 181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3035" y="18119"/>
                </a:moveTo>
                <a:lnTo>
                  <a:pt x="41151" y="1811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9"> 
				</p:cNvPr>
          <p:cNvSpPr/>
          <p:nvPr/>
        </p:nvSpPr>
        <p:spPr>
          <a:xfrm>
            <a:off x="647700" y="2676525"/>
            <a:ext cx="47625" cy="19050"/>
          </a:xfrm>
          <a:custGeom>
            <a:avLst/>
            <a:gdLst>
              <a:gd name="connsiteX0" fmla="*/ 13035 w 47625"/>
              <a:gd name="connsiteY0" fmla="*/ 13704 h 19050"/>
              <a:gd name="connsiteX1" fmla="*/ 41151 w 47625"/>
              <a:gd name="connsiteY1" fmla="*/ 137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3035" y="13704"/>
                </a:moveTo>
                <a:lnTo>
                  <a:pt x="41151" y="1370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> 
				</p:cNvPr>
          <p:cNvSpPr/>
          <p:nvPr/>
        </p:nvSpPr>
        <p:spPr>
          <a:xfrm>
            <a:off x="647700" y="2133600"/>
            <a:ext cx="47625" cy="19050"/>
          </a:xfrm>
          <a:custGeom>
            <a:avLst/>
            <a:gdLst>
              <a:gd name="connsiteX0" fmla="*/ 13035 w 47625"/>
              <a:gd name="connsiteY0" fmla="*/ 16307 h 19050"/>
              <a:gd name="connsiteX1" fmla="*/ 41151 w 47625"/>
              <a:gd name="connsiteY1" fmla="*/ 163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3035" y="16307"/>
                </a:moveTo>
                <a:lnTo>
                  <a:pt x="41151" y="1630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> 
				</p:cNvPr>
          <p:cNvSpPr/>
          <p:nvPr/>
        </p:nvSpPr>
        <p:spPr>
          <a:xfrm>
            <a:off x="647700" y="3762375"/>
            <a:ext cx="5772150" cy="19050"/>
          </a:xfrm>
          <a:custGeom>
            <a:avLst/>
            <a:gdLst>
              <a:gd name="connsiteX0" fmla="*/ 13035 w 5772150"/>
              <a:gd name="connsiteY0" fmla="*/ 15517 h 19050"/>
              <a:gd name="connsiteX1" fmla="*/ 5769870 w 5772150"/>
              <a:gd name="connsiteY1" fmla="*/ 155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2150" h="19050">
                <a:moveTo>
                  <a:pt x="13035" y="15517"/>
                </a:moveTo>
                <a:lnTo>
                  <a:pt x="5769870" y="15517"/>
                </a:lnTo>
              </a:path>
            </a:pathLst>
          </a:custGeom>
          <a:ln w="254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1052"> 
				</p:cNvPr>
          <p:cNvSpPr/>
          <p:nvPr/>
        </p:nvSpPr>
        <p:spPr>
          <a:xfrm>
            <a:off x="5553075" y="2057400"/>
            <a:ext cx="638175" cy="533400"/>
          </a:xfrm>
          <a:custGeom>
            <a:avLst/>
            <a:gdLst>
              <a:gd name="connsiteX0" fmla="*/ 13973 w 638175"/>
              <a:gd name="connsiteY0" fmla="*/ 15321 h 533400"/>
              <a:gd name="connsiteX1" fmla="*/ 639564 w 638175"/>
              <a:gd name="connsiteY1" fmla="*/ 15321 h 533400"/>
              <a:gd name="connsiteX2" fmla="*/ 639564 w 638175"/>
              <a:gd name="connsiteY2" fmla="*/ 541609 h 533400"/>
              <a:gd name="connsiteX3" fmla="*/ 13973 w 638175"/>
              <a:gd name="connsiteY3" fmla="*/ 541609 h 533400"/>
              <a:gd name="connsiteX4" fmla="*/ 13973 w 638175"/>
              <a:gd name="connsiteY4" fmla="*/ 153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533400">
                <a:moveTo>
                  <a:pt x="13973" y="15321"/>
                </a:moveTo>
                <a:lnTo>
                  <a:pt x="639564" y="15321"/>
                </a:lnTo>
                <a:lnTo>
                  <a:pt x="639564" y="541609"/>
                </a:lnTo>
                <a:lnTo>
                  <a:pt x="13973" y="541609"/>
                </a:lnTo>
                <a:lnTo>
                  <a:pt x="13973" y="153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 1053"> 
				</p:cNvPr>
          <p:cNvSpPr/>
          <p:nvPr/>
        </p:nvSpPr>
        <p:spPr>
          <a:xfrm>
            <a:off x="5553075" y="2057400"/>
            <a:ext cx="647700" cy="542925"/>
          </a:xfrm>
          <a:custGeom>
            <a:avLst/>
            <a:gdLst>
              <a:gd name="connsiteX0" fmla="*/ 13973 w 647700"/>
              <a:gd name="connsiteY0" fmla="*/ 15321 h 542925"/>
              <a:gd name="connsiteX1" fmla="*/ 639564 w 647700"/>
              <a:gd name="connsiteY1" fmla="*/ 15321 h 542925"/>
              <a:gd name="connsiteX2" fmla="*/ 639564 w 647700"/>
              <a:gd name="connsiteY2" fmla="*/ 541609 h 542925"/>
              <a:gd name="connsiteX3" fmla="*/ 13973 w 647700"/>
              <a:gd name="connsiteY3" fmla="*/ 541609 h 542925"/>
              <a:gd name="connsiteX4" fmla="*/ 13973 w 647700"/>
              <a:gd name="connsiteY4" fmla="*/ 1532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542925">
                <a:moveTo>
                  <a:pt x="13973" y="15321"/>
                </a:moveTo>
                <a:lnTo>
                  <a:pt x="639564" y="15321"/>
                </a:lnTo>
                <a:lnTo>
                  <a:pt x="639564" y="541609"/>
                </a:lnTo>
                <a:lnTo>
                  <a:pt x="13973" y="541609"/>
                </a:lnTo>
                <a:lnTo>
                  <a:pt x="13973" y="1532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1054"> 
				</p:cNvPr>
          <p:cNvSpPr/>
          <p:nvPr/>
        </p:nvSpPr>
        <p:spPr>
          <a:xfrm>
            <a:off x="1962150" y="5086350"/>
            <a:ext cx="485775" cy="257175"/>
          </a:xfrm>
          <a:custGeom>
            <a:avLst/>
            <a:gdLst>
              <a:gd name="connsiteX0" fmla="*/ 17564 w 485775"/>
              <a:gd name="connsiteY0" fmla="*/ 15874 h 257175"/>
              <a:gd name="connsiteX1" fmla="*/ 491934 w 485775"/>
              <a:gd name="connsiteY1" fmla="*/ 15874 h 257175"/>
              <a:gd name="connsiteX2" fmla="*/ 491934 w 485775"/>
              <a:gd name="connsiteY2" fmla="*/ 265010 h 257175"/>
              <a:gd name="connsiteX3" fmla="*/ 17564 w 485775"/>
              <a:gd name="connsiteY3" fmla="*/ 265010 h 257175"/>
              <a:gd name="connsiteX4" fmla="*/ 17564 w 485775"/>
              <a:gd name="connsiteY4" fmla="*/ 1587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57175">
                <a:moveTo>
                  <a:pt x="17564" y="15874"/>
                </a:moveTo>
                <a:lnTo>
                  <a:pt x="491934" y="15874"/>
                </a:lnTo>
                <a:lnTo>
                  <a:pt x="491934" y="265010"/>
                </a:lnTo>
                <a:lnTo>
                  <a:pt x="17564" y="265010"/>
                </a:lnTo>
                <a:lnTo>
                  <a:pt x="17564" y="1587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 1055"> 
				</p:cNvPr>
          <p:cNvSpPr/>
          <p:nvPr/>
        </p:nvSpPr>
        <p:spPr>
          <a:xfrm>
            <a:off x="3762375" y="895350"/>
            <a:ext cx="1095375" cy="409575"/>
          </a:xfrm>
          <a:custGeom>
            <a:avLst/>
            <a:gdLst>
              <a:gd name="connsiteX0" fmla="*/ 17539 w 1095375"/>
              <a:gd name="connsiteY0" fmla="*/ 13373 h 409575"/>
              <a:gd name="connsiteX1" fmla="*/ 1097661 w 1095375"/>
              <a:gd name="connsiteY1" fmla="*/ 13373 h 409575"/>
              <a:gd name="connsiteX2" fmla="*/ 1097661 w 1095375"/>
              <a:gd name="connsiteY2" fmla="*/ 413486 h 409575"/>
              <a:gd name="connsiteX3" fmla="*/ 17539 w 1095375"/>
              <a:gd name="connsiteY3" fmla="*/ 413486 h 409575"/>
              <a:gd name="connsiteX4" fmla="*/ 17539 w 1095375"/>
              <a:gd name="connsiteY4" fmla="*/ 1337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409575">
                <a:moveTo>
                  <a:pt x="17539" y="13373"/>
                </a:moveTo>
                <a:lnTo>
                  <a:pt x="1097661" y="13373"/>
                </a:lnTo>
                <a:lnTo>
                  <a:pt x="1097661" y="413486"/>
                </a:lnTo>
                <a:lnTo>
                  <a:pt x="17539" y="413486"/>
                </a:lnTo>
                <a:lnTo>
                  <a:pt x="17539" y="133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24242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 1056"> 
				</p:cNvPr>
          <p:cNvSpPr/>
          <p:nvPr/>
        </p:nvSpPr>
        <p:spPr>
          <a:xfrm>
            <a:off x="6810375" y="1828800"/>
            <a:ext cx="2000250" cy="3562350"/>
          </a:xfrm>
          <a:custGeom>
            <a:avLst/>
            <a:gdLst>
              <a:gd name="connsiteX0" fmla="*/ 14950 w 2000250"/>
              <a:gd name="connsiteY0" fmla="*/ 14284 h 3562350"/>
              <a:gd name="connsiteX1" fmla="*/ 2007524 w 2000250"/>
              <a:gd name="connsiteY1" fmla="*/ 14284 h 3562350"/>
              <a:gd name="connsiteX2" fmla="*/ 2007524 w 2000250"/>
              <a:gd name="connsiteY2" fmla="*/ 3563301 h 3562350"/>
              <a:gd name="connsiteX3" fmla="*/ 14950 w 2000250"/>
              <a:gd name="connsiteY3" fmla="*/ 3563301 h 3562350"/>
              <a:gd name="connsiteX4" fmla="*/ 14950 w 2000250"/>
              <a:gd name="connsiteY4" fmla="*/ 14284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0" h="3562350">
                <a:moveTo>
                  <a:pt x="14950" y="14284"/>
                </a:moveTo>
                <a:lnTo>
                  <a:pt x="2007524" y="14284"/>
                </a:lnTo>
                <a:lnTo>
                  <a:pt x="2007524" y="3563301"/>
                </a:lnTo>
                <a:lnTo>
                  <a:pt x="14950" y="3563301"/>
                </a:lnTo>
                <a:lnTo>
                  <a:pt x="14950" y="142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 1057"> 
				</p:cNvPr>
          <p:cNvSpPr/>
          <p:nvPr/>
        </p:nvSpPr>
        <p:spPr>
          <a:xfrm>
            <a:off x="7219950" y="1952625"/>
            <a:ext cx="1533525" cy="3057525"/>
          </a:xfrm>
          <a:custGeom>
            <a:avLst/>
            <a:gdLst>
              <a:gd name="connsiteX0" fmla="*/ 12311 w 1533525"/>
              <a:gd name="connsiteY0" fmla="*/ 16958 h 3057525"/>
              <a:gd name="connsiteX1" fmla="*/ 1534811 w 1533525"/>
              <a:gd name="connsiteY1" fmla="*/ 16958 h 3057525"/>
              <a:gd name="connsiteX2" fmla="*/ 1534811 w 1533525"/>
              <a:gd name="connsiteY2" fmla="*/ 3067005 h 3057525"/>
              <a:gd name="connsiteX3" fmla="*/ 12311 w 1533525"/>
              <a:gd name="connsiteY3" fmla="*/ 3067005 h 3057525"/>
              <a:gd name="connsiteX4" fmla="*/ 12311 w 1533525"/>
              <a:gd name="connsiteY4" fmla="*/ 16958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25" h="3057525">
                <a:moveTo>
                  <a:pt x="12311" y="16958"/>
                </a:moveTo>
                <a:lnTo>
                  <a:pt x="1534811" y="16958"/>
                </a:lnTo>
                <a:lnTo>
                  <a:pt x="1534811" y="3067005"/>
                </a:lnTo>
                <a:lnTo>
                  <a:pt x="12311" y="3067005"/>
                </a:lnTo>
                <a:lnTo>
                  <a:pt x="12311" y="1695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 1058"> 
				</p:cNvPr>
          <p:cNvSpPr/>
          <p:nvPr/>
        </p:nvSpPr>
        <p:spPr>
          <a:xfrm>
            <a:off x="7210425" y="1952625"/>
            <a:ext cx="9525" cy="3067050"/>
          </a:xfrm>
          <a:custGeom>
            <a:avLst/>
            <a:gdLst>
              <a:gd name="connsiteX0" fmla="*/ 18330 w 9525"/>
              <a:gd name="connsiteY0" fmla="*/ 3070523 h 3067050"/>
              <a:gd name="connsiteX1" fmla="*/ 18330 w 9525"/>
              <a:gd name="connsiteY1" fmla="*/ 13449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67050">
                <a:moveTo>
                  <a:pt x="18330" y="3070523"/>
                </a:moveTo>
                <a:lnTo>
                  <a:pt x="18330" y="13449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Freeform 1059"> 
				</p:cNvPr>
          <p:cNvSpPr/>
          <p:nvPr/>
        </p:nvSpPr>
        <p:spPr>
          <a:xfrm>
            <a:off x="7181850" y="1952625"/>
            <a:ext cx="38100" cy="9525"/>
          </a:xfrm>
          <a:custGeom>
            <a:avLst/>
            <a:gdLst>
              <a:gd name="connsiteX0" fmla="*/ 18840 w 38100"/>
              <a:gd name="connsiteY0" fmla="*/ 13449 h 9525"/>
              <a:gd name="connsiteX1" fmla="*/ 46905 w 38100"/>
              <a:gd name="connsiteY1" fmla="*/ 134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8840" y="13449"/>
                </a:moveTo>
                <a:lnTo>
                  <a:pt x="46905" y="13449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Freeform 1060"> 
				</p:cNvPr>
          <p:cNvSpPr/>
          <p:nvPr/>
        </p:nvSpPr>
        <p:spPr>
          <a:xfrm>
            <a:off x="7181850" y="2971800"/>
            <a:ext cx="38100" cy="9525"/>
          </a:xfrm>
          <a:custGeom>
            <a:avLst/>
            <a:gdLst>
              <a:gd name="connsiteX0" fmla="*/ 18840 w 38100"/>
              <a:gd name="connsiteY0" fmla="*/ 13299 h 9525"/>
              <a:gd name="connsiteX1" fmla="*/ 46905 w 38100"/>
              <a:gd name="connsiteY1" fmla="*/ 132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8840" y="13299"/>
                </a:moveTo>
                <a:lnTo>
                  <a:pt x="46905" y="13299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Freeform 1061"> 
				</p:cNvPr>
          <p:cNvSpPr/>
          <p:nvPr/>
        </p:nvSpPr>
        <p:spPr>
          <a:xfrm>
            <a:off x="7181850" y="3990975"/>
            <a:ext cx="38100" cy="9525"/>
          </a:xfrm>
          <a:custGeom>
            <a:avLst/>
            <a:gdLst>
              <a:gd name="connsiteX0" fmla="*/ 18840 w 38100"/>
              <a:gd name="connsiteY0" fmla="*/ 13148 h 9525"/>
              <a:gd name="connsiteX1" fmla="*/ 46905 w 38100"/>
              <a:gd name="connsiteY1" fmla="*/ 131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8840" y="13148"/>
                </a:moveTo>
                <a:lnTo>
                  <a:pt x="46905" y="13148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Freeform 1062"> 
				</p:cNvPr>
          <p:cNvSpPr/>
          <p:nvPr/>
        </p:nvSpPr>
        <p:spPr>
          <a:xfrm>
            <a:off x="7181850" y="5010150"/>
            <a:ext cx="38100" cy="9525"/>
          </a:xfrm>
          <a:custGeom>
            <a:avLst/>
            <a:gdLst>
              <a:gd name="connsiteX0" fmla="*/ 18840 w 38100"/>
              <a:gd name="connsiteY0" fmla="*/ 12998 h 9525"/>
              <a:gd name="connsiteX1" fmla="*/ 46905 w 38100"/>
              <a:gd name="connsiteY1" fmla="*/ 129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8840" y="12998"/>
                </a:moveTo>
                <a:lnTo>
                  <a:pt x="46905" y="12998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 1063"> 
				</p:cNvPr>
          <p:cNvSpPr/>
          <p:nvPr/>
        </p:nvSpPr>
        <p:spPr>
          <a:xfrm>
            <a:off x="7210425" y="5010150"/>
            <a:ext cx="1533525" cy="9525"/>
          </a:xfrm>
          <a:custGeom>
            <a:avLst/>
            <a:gdLst>
              <a:gd name="connsiteX0" fmla="*/ 18330 w 1533525"/>
              <a:gd name="connsiteY0" fmla="*/ 12998 h 9525"/>
              <a:gd name="connsiteX1" fmla="*/ 1540830 w 1533525"/>
              <a:gd name="connsiteY1" fmla="*/ 129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9525">
                <a:moveTo>
                  <a:pt x="18330" y="12998"/>
                </a:moveTo>
                <a:lnTo>
                  <a:pt x="1540830" y="12998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Freeform 1064"> 
				</p:cNvPr>
          <p:cNvSpPr/>
          <p:nvPr/>
        </p:nvSpPr>
        <p:spPr>
          <a:xfrm>
            <a:off x="8734425" y="5010150"/>
            <a:ext cx="9525" cy="38100"/>
          </a:xfrm>
          <a:custGeom>
            <a:avLst/>
            <a:gdLst>
              <a:gd name="connsiteX0" fmla="*/ 16830 w 9525"/>
              <a:gd name="connsiteY0" fmla="*/ 12998 h 38100"/>
              <a:gd name="connsiteX1" fmla="*/ 16830 w 9525"/>
              <a:gd name="connsiteY1" fmla="*/ 4110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8100">
                <a:moveTo>
                  <a:pt x="16830" y="12998"/>
                </a:moveTo>
                <a:lnTo>
                  <a:pt x="16830" y="41109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 1065"> 
				</p:cNvPr>
          <p:cNvSpPr/>
          <p:nvPr/>
        </p:nvSpPr>
        <p:spPr>
          <a:xfrm>
            <a:off x="8229600" y="5010150"/>
            <a:ext cx="9525" cy="38100"/>
          </a:xfrm>
          <a:custGeom>
            <a:avLst/>
            <a:gdLst>
              <a:gd name="connsiteX0" fmla="*/ 16494 w 9525"/>
              <a:gd name="connsiteY0" fmla="*/ 12998 h 38100"/>
              <a:gd name="connsiteX1" fmla="*/ 16494 w 9525"/>
              <a:gd name="connsiteY1" fmla="*/ 4110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8100">
                <a:moveTo>
                  <a:pt x="16494" y="12998"/>
                </a:moveTo>
                <a:lnTo>
                  <a:pt x="16494" y="41109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Freeform 1066"> 
				</p:cNvPr>
          <p:cNvSpPr/>
          <p:nvPr/>
        </p:nvSpPr>
        <p:spPr>
          <a:xfrm>
            <a:off x="7724775" y="5010150"/>
            <a:ext cx="9525" cy="38100"/>
          </a:xfrm>
          <a:custGeom>
            <a:avLst/>
            <a:gdLst>
              <a:gd name="connsiteX0" fmla="*/ 16158 w 9525"/>
              <a:gd name="connsiteY0" fmla="*/ 12998 h 38100"/>
              <a:gd name="connsiteX1" fmla="*/ 16158 w 9525"/>
              <a:gd name="connsiteY1" fmla="*/ 4110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8100">
                <a:moveTo>
                  <a:pt x="16158" y="12998"/>
                </a:moveTo>
                <a:lnTo>
                  <a:pt x="16158" y="41109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Freeform 1067"> 
				</p:cNvPr>
          <p:cNvSpPr/>
          <p:nvPr/>
        </p:nvSpPr>
        <p:spPr>
          <a:xfrm>
            <a:off x="7210425" y="5010150"/>
            <a:ext cx="9525" cy="38100"/>
          </a:xfrm>
          <a:custGeom>
            <a:avLst/>
            <a:gdLst>
              <a:gd name="connsiteX0" fmla="*/ 18330 w 9525"/>
              <a:gd name="connsiteY0" fmla="*/ 12998 h 38100"/>
              <a:gd name="connsiteX1" fmla="*/ 18330 w 9525"/>
              <a:gd name="connsiteY1" fmla="*/ 4110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8100">
                <a:moveTo>
                  <a:pt x="18330" y="12998"/>
                </a:moveTo>
                <a:lnTo>
                  <a:pt x="18330" y="41109"/>
                </a:lnTo>
              </a:path>
            </a:pathLst>
          </a:custGeom>
          <a:ln w="12700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Freeform 1068"> 
				</p:cNvPr>
          <p:cNvSpPr/>
          <p:nvPr/>
        </p:nvSpPr>
        <p:spPr>
          <a:xfrm>
            <a:off x="6543675" y="1562100"/>
            <a:ext cx="2543175" cy="4095750"/>
          </a:xfrm>
          <a:custGeom>
            <a:avLst/>
            <a:gdLst>
              <a:gd name="connsiteX0" fmla="*/ 285162 w 2543175"/>
              <a:gd name="connsiteY0" fmla="*/ 284502 h 4095750"/>
              <a:gd name="connsiteX1" fmla="*/ 2277739 w 2543175"/>
              <a:gd name="connsiteY1" fmla="*/ 284502 h 4095750"/>
              <a:gd name="connsiteX2" fmla="*/ 2277739 w 2543175"/>
              <a:gd name="connsiteY2" fmla="*/ 3833532 h 4095750"/>
              <a:gd name="connsiteX3" fmla="*/ 285162 w 2543175"/>
              <a:gd name="connsiteY3" fmla="*/ 3833532 h 4095750"/>
              <a:gd name="connsiteX4" fmla="*/ 285162 w 2543175"/>
              <a:gd name="connsiteY4" fmla="*/ 284502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175" h="4095750">
                <a:moveTo>
                  <a:pt x="285162" y="284502"/>
                </a:moveTo>
                <a:lnTo>
                  <a:pt x="2277739" y="284502"/>
                </a:lnTo>
                <a:lnTo>
                  <a:pt x="2277739" y="3833532"/>
                </a:lnTo>
                <a:lnTo>
                  <a:pt x="285162" y="3833532"/>
                </a:lnTo>
                <a:lnTo>
                  <a:pt x="285162" y="2845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16495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0" name="Picture 107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1071" name="Picture 107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072" name="Picture 107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073" name="Picture 107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152650"/>
            <a:ext cx="5476875" cy="2790825"/>
          </a:xfrm>
          <a:prstGeom prst="rect">
            <a:avLst/>
          </a:prstGeom>
        </p:spPr>
      </p:pic>
      <p:pic>
        <p:nvPicPr>
          <p:cNvPr id="1074" name="Picture 107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876300"/>
            <a:ext cx="1323975" cy="809625"/>
          </a:xfrm>
          <a:prstGeom prst="rect">
            <a:avLst/>
          </a:prstGeom>
        </p:spPr>
      </p:pic>
      <p:pic>
        <p:nvPicPr>
          <p:cNvPr id="1075" name="Picture 1075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125" y="876300"/>
            <a:ext cx="1400175" cy="809625"/>
          </a:xfrm>
          <a:prstGeom prst="rect">
            <a:avLst/>
          </a:prstGeom>
        </p:spPr>
      </p:pic>
      <p:pic>
        <p:nvPicPr>
          <p:cNvPr id="1076" name="Picture 1076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7775" y="876300"/>
            <a:ext cx="1333500" cy="657225"/>
          </a:xfrm>
          <a:prstGeom prst="rect">
            <a:avLst/>
          </a:prstGeom>
        </p:spPr>
      </p:pic>
      <p:pic>
        <p:nvPicPr>
          <p:cNvPr id="1077" name="Picture 1077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9900" y="857250"/>
            <a:ext cx="1876425" cy="352425"/>
          </a:xfrm>
          <a:prstGeom prst="rect">
            <a:avLst/>
          </a:prstGeom>
        </p:spPr>
      </p:pic>
      <p:pic>
        <p:nvPicPr>
          <p:cNvPr id="1078" name="Picture 1078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6625" y="2124075"/>
            <a:ext cx="1409700" cy="2905125"/>
          </a:xfrm>
          <a:prstGeom prst="rect">
            <a:avLst/>
          </a:prstGeom>
        </p:spPr>
      </p:pic>
      <p:sp>
        <p:nvSpPr>
          <p:cNvPr id="1078" name="TextBox 1078"/>
          <p:cNvSpPr txBox="1"/>
          <p:nvPr/>
        </p:nvSpPr>
        <p:spPr>
          <a:xfrm>
            <a:off x="774758" y="71897"/>
            <a:ext cx="4812784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</a:p>
        </p:txBody>
      </p:sp>
      <p:sp>
        <p:nvSpPr>
          <p:cNvPr id="1079" name="TextBox 1079"/>
          <p:cNvSpPr txBox="1"/>
          <p:nvPr/>
        </p:nvSpPr>
        <p:spPr>
          <a:xfrm>
            <a:off x="914666" y="957842"/>
            <a:ext cx="982201" cy="606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20264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219463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05406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(A)</a:t>
            </a:r>
          </a:p>
        </p:txBody>
      </p:sp>
      <p:sp>
        <p:nvSpPr>
          <p:cNvPr id="1080" name="TextBox 1080"/>
          <p:cNvSpPr txBox="1"/>
          <p:nvPr/>
        </p:nvSpPr>
        <p:spPr>
          <a:xfrm>
            <a:off x="2351270" y="957842"/>
            <a:ext cx="982202" cy="606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213392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investing</a:t>
            </a:r>
          </a:p>
          <a:p>
            <a:pPr indent="220981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03888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081" name="TextBox 1081"/>
          <p:cNvSpPr txBox="1"/>
          <p:nvPr/>
        </p:nvSpPr>
        <p:spPr>
          <a:xfrm>
            <a:off x="4053839" y="957842"/>
            <a:ext cx="496098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74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082" name="TextBox 1082"/>
          <p:cNvSpPr txBox="1"/>
          <p:nvPr/>
        </p:nvSpPr>
        <p:spPr>
          <a:xfrm>
            <a:off x="5234341" y="957842"/>
            <a:ext cx="982201" cy="45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208838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financing</a:t>
            </a:r>
          </a:p>
          <a:p>
            <a:pPr indent="219463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1083" name="TextBox 1083"/>
          <p:cNvSpPr txBox="1"/>
          <p:nvPr/>
        </p:nvSpPr>
        <p:spPr>
          <a:xfrm>
            <a:off x="6836059" y="942241"/>
            <a:ext cx="2122886" cy="1075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5188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Interest-bearing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debt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1504">
              <a:lnSpc>
                <a:spcPts val="20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8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4,500.0</a:t>
            </a:r>
          </a:p>
        </p:txBody>
      </p:sp>
      <p:sp>
        <p:nvSpPr>
          <p:cNvPr id="1084" name="TextBox 1084"/>
          <p:cNvSpPr txBox="1"/>
          <p:nvPr/>
        </p:nvSpPr>
        <p:spPr>
          <a:xfrm>
            <a:off x="248272" y="2075438"/>
            <a:ext cx="280260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</p:txBody>
      </p:sp>
      <p:sp>
        <p:nvSpPr>
          <p:cNvPr id="1085" name="TextBox 1085"/>
          <p:cNvSpPr txBox="1"/>
          <p:nvPr/>
        </p:nvSpPr>
        <p:spPr>
          <a:xfrm>
            <a:off x="915852" y="2124917"/>
            <a:ext cx="371582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2,727.9</a:t>
            </a:r>
          </a:p>
        </p:txBody>
      </p:sp>
      <p:sp>
        <p:nvSpPr>
          <p:cNvPr id="1086" name="TextBox 1086"/>
          <p:cNvSpPr txBox="1"/>
          <p:nvPr/>
        </p:nvSpPr>
        <p:spPr>
          <a:xfrm>
            <a:off x="5731822" y="2128646"/>
            <a:ext cx="392725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87" name="TextBox 1087"/>
          <p:cNvSpPr txBox="1"/>
          <p:nvPr/>
        </p:nvSpPr>
        <p:spPr>
          <a:xfrm>
            <a:off x="7839627" y="2012655"/>
            <a:ext cx="303179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4,406.7</a:t>
            </a:r>
          </a:p>
        </p:txBody>
      </p:sp>
      <p:sp>
        <p:nvSpPr>
          <p:cNvPr id="1088" name="TextBox 1088"/>
          <p:cNvSpPr txBox="1"/>
          <p:nvPr/>
        </p:nvSpPr>
        <p:spPr>
          <a:xfrm>
            <a:off x="1469465" y="2307363"/>
            <a:ext cx="371582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2,391.8</a:t>
            </a:r>
          </a:p>
        </p:txBody>
      </p:sp>
      <p:sp>
        <p:nvSpPr>
          <p:cNvPr id="1089" name="TextBox 1089"/>
          <p:cNvSpPr txBox="1"/>
          <p:nvPr/>
        </p:nvSpPr>
        <p:spPr>
          <a:xfrm>
            <a:off x="5731822" y="2393246"/>
            <a:ext cx="392725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1090" name="TextBox 1090"/>
          <p:cNvSpPr txBox="1"/>
          <p:nvPr/>
        </p:nvSpPr>
        <p:spPr>
          <a:xfrm>
            <a:off x="7332050" y="2433785"/>
            <a:ext cx="303179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4,200.0</a:t>
            </a:r>
          </a:p>
        </p:txBody>
      </p:sp>
      <p:sp>
        <p:nvSpPr>
          <p:cNvPr id="1091" name="TextBox 1091"/>
          <p:cNvSpPr txBox="1"/>
          <p:nvPr/>
        </p:nvSpPr>
        <p:spPr>
          <a:xfrm>
            <a:off x="8347200" y="2433785"/>
            <a:ext cx="303179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4,200.0</a:t>
            </a:r>
          </a:p>
        </p:txBody>
      </p:sp>
      <p:sp>
        <p:nvSpPr>
          <p:cNvPr id="1092" name="TextBox 1092"/>
          <p:cNvSpPr txBox="1"/>
          <p:nvPr/>
        </p:nvSpPr>
        <p:spPr>
          <a:xfrm>
            <a:off x="248272" y="2618287"/>
            <a:ext cx="280260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</p:txBody>
      </p:sp>
      <p:sp>
        <p:nvSpPr>
          <p:cNvPr id="1093" name="TextBox 1093"/>
          <p:cNvSpPr txBox="1"/>
          <p:nvPr/>
        </p:nvSpPr>
        <p:spPr>
          <a:xfrm>
            <a:off x="6836059" y="2928932"/>
            <a:ext cx="310202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4,000.0</a:t>
            </a:r>
          </a:p>
        </p:txBody>
      </p:sp>
      <p:sp>
        <p:nvSpPr>
          <p:cNvPr id="1094" name="TextBox 1094"/>
          <p:cNvSpPr txBox="1"/>
          <p:nvPr/>
        </p:nvSpPr>
        <p:spPr>
          <a:xfrm>
            <a:off x="248272" y="3161133"/>
            <a:ext cx="280260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</p:txBody>
      </p:sp>
      <p:sp>
        <p:nvSpPr>
          <p:cNvPr id="1095" name="TextBox 1095"/>
          <p:cNvSpPr txBox="1"/>
          <p:nvPr/>
        </p:nvSpPr>
        <p:spPr>
          <a:xfrm>
            <a:off x="2435603" y="3326416"/>
            <a:ext cx="704534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+238.2</a:t>
            </a:r>
          </a:p>
        </p:txBody>
      </p:sp>
      <p:sp>
        <p:nvSpPr>
          <p:cNvPr id="1096" name="TextBox 1096"/>
          <p:cNvSpPr txBox="1"/>
          <p:nvPr/>
        </p:nvSpPr>
        <p:spPr>
          <a:xfrm>
            <a:off x="3836811" y="3268592"/>
            <a:ext cx="280260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621.1</a:t>
            </a:r>
          </a:p>
        </p:txBody>
      </p:sp>
      <p:sp>
        <p:nvSpPr>
          <p:cNvPr id="1097" name="TextBox 1097"/>
          <p:cNvSpPr txBox="1"/>
          <p:nvPr/>
        </p:nvSpPr>
        <p:spPr>
          <a:xfrm>
            <a:off x="4390424" y="3321717"/>
            <a:ext cx="280260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523.2</a:t>
            </a:r>
          </a:p>
        </p:txBody>
      </p:sp>
      <p:sp>
        <p:nvSpPr>
          <p:cNvPr id="1098" name="TextBox 1098"/>
          <p:cNvSpPr txBox="1"/>
          <p:nvPr/>
        </p:nvSpPr>
        <p:spPr>
          <a:xfrm>
            <a:off x="204645" y="3703982"/>
            <a:ext cx="353478" cy="675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2561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74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(1,000)</a:t>
            </a:r>
          </a:p>
        </p:txBody>
      </p:sp>
      <p:sp>
        <p:nvSpPr>
          <p:cNvPr id="1099" name="TextBox 1099"/>
          <p:cNvSpPr txBox="1"/>
          <p:nvPr/>
        </p:nvSpPr>
        <p:spPr>
          <a:xfrm>
            <a:off x="988824" y="3931148"/>
            <a:ext cx="721913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(336.1)</a:t>
            </a:r>
          </a:p>
        </p:txBody>
      </p:sp>
      <p:sp>
        <p:nvSpPr>
          <p:cNvPr id="1100" name="TextBox 1100"/>
          <p:cNvSpPr txBox="1"/>
          <p:nvPr/>
        </p:nvSpPr>
        <p:spPr>
          <a:xfrm>
            <a:off x="3972518" y="3931148"/>
            <a:ext cx="595498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(97.9)</a:t>
            </a:r>
          </a:p>
        </p:txBody>
      </p:sp>
      <p:sp>
        <p:nvSpPr>
          <p:cNvPr id="1101" name="TextBox 1101"/>
          <p:cNvSpPr txBox="1"/>
          <p:nvPr/>
        </p:nvSpPr>
        <p:spPr>
          <a:xfrm>
            <a:off x="5241057" y="4157013"/>
            <a:ext cx="353477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(622.4)</a:t>
            </a:r>
          </a:p>
        </p:txBody>
      </p:sp>
      <p:sp>
        <p:nvSpPr>
          <p:cNvPr id="1102" name="TextBox 1102"/>
          <p:cNvSpPr txBox="1"/>
          <p:nvPr/>
        </p:nvSpPr>
        <p:spPr>
          <a:xfrm>
            <a:off x="5794669" y="4187176"/>
            <a:ext cx="353477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(678.0)</a:t>
            </a:r>
          </a:p>
        </p:txBody>
      </p:sp>
      <p:sp>
        <p:nvSpPr>
          <p:cNvPr id="1103" name="TextBox 1103"/>
          <p:cNvSpPr txBox="1"/>
          <p:nvPr/>
        </p:nvSpPr>
        <p:spPr>
          <a:xfrm>
            <a:off x="6836058" y="3947467"/>
            <a:ext cx="310202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3,500.0</a:t>
            </a:r>
          </a:p>
        </p:txBody>
      </p:sp>
      <p:sp>
        <p:nvSpPr>
          <p:cNvPr id="1104" name="TextBox 1104"/>
          <p:cNvSpPr txBox="1"/>
          <p:nvPr/>
        </p:nvSpPr>
        <p:spPr>
          <a:xfrm>
            <a:off x="5477360" y="4385215"/>
            <a:ext cx="595498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(55.6)</a:t>
            </a:r>
          </a:p>
        </p:txBody>
      </p:sp>
      <p:sp>
        <p:nvSpPr>
          <p:cNvPr id="1105" name="TextBox 1105"/>
          <p:cNvSpPr txBox="1"/>
          <p:nvPr/>
        </p:nvSpPr>
        <p:spPr>
          <a:xfrm>
            <a:off x="204645" y="4789677"/>
            <a:ext cx="353478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(2,000)</a:t>
            </a:r>
          </a:p>
        </p:txBody>
      </p:sp>
      <p:sp>
        <p:nvSpPr>
          <p:cNvPr id="1106" name="TextBox 1106"/>
          <p:cNvSpPr txBox="1"/>
          <p:nvPr/>
        </p:nvSpPr>
        <p:spPr>
          <a:xfrm>
            <a:off x="2873711" y="4833476"/>
            <a:ext cx="444800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(1,868.6)</a:t>
            </a:r>
          </a:p>
        </p:txBody>
      </p:sp>
      <p:sp>
        <p:nvSpPr>
          <p:cNvPr id="1107" name="TextBox 1107"/>
          <p:cNvSpPr txBox="1"/>
          <p:nvPr/>
        </p:nvSpPr>
        <p:spPr>
          <a:xfrm>
            <a:off x="2320099" y="4962797"/>
            <a:ext cx="444801" cy="132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(2,106.8)</a:t>
            </a:r>
          </a:p>
        </p:txBody>
      </p:sp>
      <p:sp>
        <p:nvSpPr>
          <p:cNvPr id="1108" name="TextBox 1108"/>
          <p:cNvSpPr txBox="1"/>
          <p:nvPr/>
        </p:nvSpPr>
        <p:spPr>
          <a:xfrm>
            <a:off x="6836059" y="4966003"/>
            <a:ext cx="310202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3,000.0</a:t>
            </a:r>
          </a:p>
        </p:txBody>
      </p:sp>
      <p:sp>
        <p:nvSpPr>
          <p:cNvPr id="1109" name="TextBox 1109"/>
          <p:cNvSpPr txBox="1"/>
          <p:nvPr/>
        </p:nvSpPr>
        <p:spPr>
          <a:xfrm>
            <a:off x="2501952" y="5152151"/>
            <a:ext cx="374947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Increase/Decrease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1110" name="TextBox 1110"/>
          <p:cNvSpPr txBox="1"/>
          <p:nvPr/>
        </p:nvSpPr>
        <p:spPr>
          <a:xfrm>
            <a:off x="7318627" y="5077667"/>
            <a:ext cx="324157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11" name="TextBox 1111"/>
          <p:cNvSpPr txBox="1"/>
          <p:nvPr/>
        </p:nvSpPr>
        <p:spPr>
          <a:xfrm>
            <a:off x="7826202" y="5077667"/>
            <a:ext cx="324157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1112" name="TextBox 1112"/>
          <p:cNvSpPr txBox="1"/>
          <p:nvPr/>
        </p:nvSpPr>
        <p:spPr>
          <a:xfrm>
            <a:off x="8302579" y="5077667"/>
            <a:ext cx="390375" cy="107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3"/>
              </a:lnSpc>
            </a:pPr>
            <a:r>
              <a:rPr lang="en-US" altLang="zh-CN" sz="7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FY2015E</a:t>
            </a:r>
          </a:p>
        </p:txBody>
      </p:sp>
      <p:sp>
        <p:nvSpPr>
          <p:cNvPr id="1113" name="TextBox 1113"/>
          <p:cNvSpPr txBox="1"/>
          <p:nvPr/>
        </p:nvSpPr>
        <p:spPr>
          <a:xfrm>
            <a:off x="54927" y="5332523"/>
            <a:ext cx="3024565" cy="1522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9717">
              <a:lnSpc>
                <a:spcPts val="1045"/>
              </a:lnSpc>
            </a:pPr>
            <a:r>
              <a:rPr lang="en-US" altLang="zh-CN" sz="88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(3,000)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4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114" name="TextBox 1114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115" name="TextBox 111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Freeform 1116"> 
				</p:cNvPr>
          <p:cNvSpPr/>
          <p:nvPr/>
        </p:nvSpPr>
        <p:spPr>
          <a:xfrm>
            <a:off x="2505075" y="6200775"/>
            <a:ext cx="1390650" cy="28575"/>
          </a:xfrm>
          <a:custGeom>
            <a:avLst/>
            <a:gdLst>
              <a:gd name="connsiteX0" fmla="*/ 26700 w 1390650"/>
              <a:gd name="connsiteY0" fmla="*/ 26048 h 28575"/>
              <a:gd name="connsiteX1" fmla="*/ 1387365 w 1390650"/>
              <a:gd name="connsiteY1" fmla="*/ 2604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28575">
                <a:moveTo>
                  <a:pt x="26700" y="26048"/>
                </a:moveTo>
                <a:lnTo>
                  <a:pt x="1387365" y="26048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Freeform 1117"> 
				</p:cNvPr>
          <p:cNvSpPr/>
          <p:nvPr/>
        </p:nvSpPr>
        <p:spPr>
          <a:xfrm>
            <a:off x="4714875" y="6191250"/>
            <a:ext cx="1362075" cy="28575"/>
          </a:xfrm>
          <a:custGeom>
            <a:avLst/>
            <a:gdLst>
              <a:gd name="connsiteX0" fmla="*/ 28561 w 1362075"/>
              <a:gd name="connsiteY0" fmla="*/ 22575 h 28575"/>
              <a:gd name="connsiteX1" fmla="*/ 1358543 w 1362075"/>
              <a:gd name="connsiteY1" fmla="*/ 22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2075" h="28575">
                <a:moveTo>
                  <a:pt x="28561" y="22575"/>
                </a:moveTo>
                <a:lnTo>
                  <a:pt x="1358543" y="22575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Freeform 1118"> 
				</p:cNvPr>
          <p:cNvSpPr/>
          <p:nvPr/>
        </p:nvSpPr>
        <p:spPr>
          <a:xfrm>
            <a:off x="7010400" y="2000250"/>
            <a:ext cx="1781175" cy="1304925"/>
          </a:xfrm>
          <a:custGeom>
            <a:avLst/>
            <a:gdLst>
              <a:gd name="connsiteX0" fmla="*/ 11767 w 1781175"/>
              <a:gd name="connsiteY0" fmla="*/ 12398 h 1304925"/>
              <a:gd name="connsiteX1" fmla="*/ 1784480 w 1781175"/>
              <a:gd name="connsiteY1" fmla="*/ 12398 h 1304925"/>
              <a:gd name="connsiteX2" fmla="*/ 1784480 w 1781175"/>
              <a:gd name="connsiteY2" fmla="*/ 1310876 h 1304925"/>
              <a:gd name="connsiteX3" fmla="*/ 11767 w 1781175"/>
              <a:gd name="connsiteY3" fmla="*/ 1310876 h 1304925"/>
              <a:gd name="connsiteX4" fmla="*/ 11767 w 1781175"/>
              <a:gd name="connsiteY4" fmla="*/ 12398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175" h="1304925">
                <a:moveTo>
                  <a:pt x="11767" y="12398"/>
                </a:moveTo>
                <a:lnTo>
                  <a:pt x="1784480" y="12398"/>
                </a:lnTo>
                <a:lnTo>
                  <a:pt x="1784480" y="1310876"/>
                </a:lnTo>
                <a:lnTo>
                  <a:pt x="11767" y="1310876"/>
                </a:lnTo>
                <a:lnTo>
                  <a:pt x="11767" y="1239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Freeform 1119"> 
				</p:cNvPr>
          <p:cNvSpPr/>
          <p:nvPr/>
        </p:nvSpPr>
        <p:spPr>
          <a:xfrm>
            <a:off x="7010400" y="2000250"/>
            <a:ext cx="1781175" cy="1304925"/>
          </a:xfrm>
          <a:custGeom>
            <a:avLst/>
            <a:gdLst>
              <a:gd name="connsiteX0" fmla="*/ 11774 w 1781175"/>
              <a:gd name="connsiteY0" fmla="*/ 12398 h 1304925"/>
              <a:gd name="connsiteX1" fmla="*/ 1784480 w 1781175"/>
              <a:gd name="connsiteY1" fmla="*/ 12398 h 1304925"/>
              <a:gd name="connsiteX2" fmla="*/ 1784480 w 1781175"/>
              <a:gd name="connsiteY2" fmla="*/ 1310876 h 1304925"/>
              <a:gd name="connsiteX3" fmla="*/ 11774 w 1781175"/>
              <a:gd name="connsiteY3" fmla="*/ 1310876 h 1304925"/>
              <a:gd name="connsiteX4" fmla="*/ 11774 w 1781175"/>
              <a:gd name="connsiteY4" fmla="*/ 12398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175" h="1304925">
                <a:moveTo>
                  <a:pt x="11774" y="12398"/>
                </a:moveTo>
                <a:lnTo>
                  <a:pt x="1784480" y="12398"/>
                </a:lnTo>
                <a:lnTo>
                  <a:pt x="1784480" y="1310876"/>
                </a:lnTo>
                <a:lnTo>
                  <a:pt x="11774" y="1310876"/>
                </a:lnTo>
                <a:lnTo>
                  <a:pt x="11774" y="12398"/>
                </a:lnTo>
                <a:close/>
              </a:path>
            </a:pathLst>
          </a:custGeom>
          <a:solidFill>
            <a:srgbClr val="0000bf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Freeform 1120"> 
				</p:cNvPr>
          <p:cNvSpPr/>
          <p:nvPr/>
        </p:nvSpPr>
        <p:spPr>
          <a:xfrm>
            <a:off x="609600" y="5295900"/>
            <a:ext cx="7496175" cy="28575"/>
          </a:xfrm>
          <a:custGeom>
            <a:avLst/>
            <a:gdLst>
              <a:gd name="connsiteX0" fmla="*/ 20440 w 7496175"/>
              <a:gd name="connsiteY0" fmla="*/ 24358 h 28575"/>
              <a:gd name="connsiteX1" fmla="*/ 7490796 w 7496175"/>
              <a:gd name="connsiteY1" fmla="*/ 243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6175" h="28575">
                <a:moveTo>
                  <a:pt x="20440" y="24358"/>
                </a:moveTo>
                <a:lnTo>
                  <a:pt x="7490796" y="24358"/>
                </a:lnTo>
              </a:path>
            </a:pathLst>
          </a:custGeom>
          <a:ln w="3175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2" name="Picture 11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1123" name="Picture 112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24" name="Picture 112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125" name="Picture 112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5553075"/>
            <a:ext cx="2362200" cy="923925"/>
          </a:xfrm>
          <a:prstGeom prst="rect">
            <a:avLst/>
          </a:prstGeom>
        </p:spPr>
      </p:pic>
      <p:pic>
        <p:nvPicPr>
          <p:cNvPr id="1126" name="Picture 112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5934075"/>
            <a:ext cx="1085850" cy="504825"/>
          </a:xfrm>
          <a:prstGeom prst="rect">
            <a:avLst/>
          </a:prstGeom>
        </p:spPr>
      </p:pic>
      <p:pic>
        <p:nvPicPr>
          <p:cNvPr id="1127" name="Picture 112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25" y="5962650"/>
            <a:ext cx="1085850" cy="504825"/>
          </a:xfrm>
          <a:prstGeom prst="rect">
            <a:avLst/>
          </a:prstGeom>
        </p:spPr>
      </p:pic>
      <p:pic>
        <p:nvPicPr>
          <p:cNvPr id="1128" name="Picture 112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5" y="876300"/>
            <a:ext cx="1962150" cy="390525"/>
          </a:xfrm>
          <a:prstGeom prst="rect">
            <a:avLst/>
          </a:prstGeom>
        </p:spPr>
      </p:pic>
      <p:pic>
        <p:nvPicPr>
          <p:cNvPr id="1129" name="Picture 112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3075" y="1628775"/>
            <a:ext cx="5229225" cy="3752850"/>
          </a:xfrm>
          <a:prstGeom prst="rect">
            <a:avLst/>
          </a:prstGeom>
        </p:spPr>
      </p:pic>
      <p:pic>
        <p:nvPicPr>
          <p:cNvPr id="1130" name="Picture 1130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8025" y="2076450"/>
            <a:ext cx="114300" cy="1171575"/>
          </a:xfrm>
          <a:prstGeom prst="rect">
            <a:avLst/>
          </a:prstGeom>
        </p:spPr>
      </p:pic>
      <p:pic>
        <p:nvPicPr>
          <p:cNvPr id="1131" name="Picture 1131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1350" y="1323975"/>
            <a:ext cx="238125" cy="219075"/>
          </a:xfrm>
          <a:prstGeom prst="rect">
            <a:avLst/>
          </a:prstGeom>
        </p:spPr>
      </p:pic>
      <p:sp>
        <p:nvSpPr>
          <p:cNvPr id="1131" name="TextBox 1131"/>
          <p:cNvSpPr txBox="1"/>
          <p:nvPr/>
        </p:nvSpPr>
        <p:spPr>
          <a:xfrm>
            <a:off x="1884724" y="6076647"/>
            <a:ext cx="646464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16.7%</a:t>
            </a:r>
          </a:p>
        </p:txBody>
      </p:sp>
      <p:sp>
        <p:nvSpPr>
          <p:cNvPr id="1132" name="TextBox 1132"/>
          <p:cNvSpPr txBox="1"/>
          <p:nvPr/>
        </p:nvSpPr>
        <p:spPr>
          <a:xfrm>
            <a:off x="2133485" y="6390783"/>
            <a:ext cx="43417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17.3%</a:t>
            </a:r>
          </a:p>
        </p:txBody>
      </p:sp>
      <p:sp>
        <p:nvSpPr>
          <p:cNvPr id="1133" name="TextBox 1133"/>
          <p:cNvSpPr txBox="1"/>
          <p:nvPr/>
        </p:nvSpPr>
        <p:spPr>
          <a:xfrm>
            <a:off x="673432" y="76184"/>
            <a:ext cx="2623173" cy="1092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518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8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</p:txBody>
      </p:sp>
      <p:sp>
        <p:nvSpPr>
          <p:cNvPr id="1134" name="TextBox 1134"/>
          <p:cNvSpPr txBox="1"/>
          <p:nvPr/>
        </p:nvSpPr>
        <p:spPr>
          <a:xfrm>
            <a:off x="6904686" y="839303"/>
            <a:ext cx="1036768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135" name="TextBox 1135"/>
          <p:cNvSpPr txBox="1"/>
          <p:nvPr/>
        </p:nvSpPr>
        <p:spPr>
          <a:xfrm>
            <a:off x="170582" y="1317476"/>
            <a:ext cx="2563350" cy="52464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67274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1,892.8</a:t>
            </a:r>
          </a:p>
          <a:p>
            <a:pPr indent="1527583">
              <a:lnSpc>
                <a:spcPts val="218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1,795.7</a:t>
            </a:r>
          </a:p>
          <a:p>
            <a:pPr indent="1645175">
              <a:lnSpc>
                <a:spcPts val="1678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112.4</a:t>
            </a:r>
          </a:p>
          <a:p>
            <a:pPr indent="1637935">
              <a:lnSpc>
                <a:spcPts val="1997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147.7</a:t>
            </a:r>
          </a:p>
          <a:p>
            <a:pPr indent="1637935">
              <a:lnSpc>
                <a:spcPts val="2223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7935">
              <a:lnSpc>
                <a:spcPts val="1711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339.4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7935">
              <a:lnSpc>
                <a:spcPts val="2305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351.3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7935">
              <a:lnSpc>
                <a:spcPts val="2099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51515">
              <a:lnSpc>
                <a:spcPts val="124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 indent="409995">
              <a:lnSpc>
                <a:spcPts val="2575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57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968"/>
              </a:lnSpc>
            </a:pP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(includes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estate-related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amounts)</a:t>
            </a:r>
          </a:p>
        </p:txBody>
      </p:sp>
      <p:sp>
        <p:nvSpPr>
          <p:cNvPr id="1136" name="TextBox 1136"/>
          <p:cNvSpPr txBox="1"/>
          <p:nvPr/>
        </p:nvSpPr>
        <p:spPr>
          <a:xfrm>
            <a:off x="3011128" y="2013936"/>
            <a:ext cx="384097" cy="361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583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92.9</a:t>
            </a:r>
          </a:p>
          <a:p>
            <a:pPr indent="0">
              <a:lnSpc>
                <a:spcPts val="118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(5.2)%</a:t>
            </a:r>
          </a:p>
        </p:txBody>
      </p:sp>
      <p:sp>
        <p:nvSpPr>
          <p:cNvPr id="1137" name="TextBox 1137"/>
          <p:cNvSpPr txBox="1"/>
          <p:nvPr/>
        </p:nvSpPr>
        <p:spPr>
          <a:xfrm>
            <a:off x="3834890" y="1513793"/>
            <a:ext cx="1004680" cy="5057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8605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1,817.5</a:t>
            </a:r>
          </a:p>
          <a:p>
            <a:pPr indent="0">
              <a:lnSpc>
                <a:spcPts val="215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1,702.9</a:t>
            </a:r>
          </a:p>
          <a:p>
            <a:pPr indent="126808">
              <a:lnSpc>
                <a:spcPts val="1917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152.2</a:t>
            </a:r>
          </a:p>
          <a:p>
            <a:pPr indent="126808">
              <a:lnSpc>
                <a:spcPts val="2251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140.9</a:t>
            </a:r>
          </a:p>
          <a:p>
            <a:pPr indent="126808">
              <a:lnSpc>
                <a:spcPts val="2014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808">
              <a:lnSpc>
                <a:spcPts val="2348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314.5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808">
              <a:lnSpc>
                <a:spcPts val="1813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312.1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808">
              <a:lnSpc>
                <a:spcPts val="2480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437">
              <a:lnSpc>
                <a:spcPts val="192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093">
              <a:lnSpc>
                <a:spcPts val="240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15.6%</a:t>
            </a:r>
          </a:p>
          <a:p>
            <a:pPr indent="477610">
              <a:lnSpc>
                <a:spcPts val="1852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16.4%</a:t>
            </a:r>
          </a:p>
        </p:txBody>
      </p:sp>
      <p:sp>
        <p:nvSpPr>
          <p:cNvPr id="1138" name="TextBox 1138"/>
          <p:cNvSpPr txBox="1"/>
          <p:nvPr/>
        </p:nvSpPr>
        <p:spPr>
          <a:xfrm>
            <a:off x="5228677" y="2140024"/>
            <a:ext cx="408472" cy="3618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58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42.9</a:t>
            </a:r>
          </a:p>
          <a:p>
            <a:pPr indent="0">
              <a:lnSpc>
                <a:spcPts val="118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(2.5)%</a:t>
            </a:r>
          </a:p>
        </p:txBody>
      </p:sp>
      <p:sp>
        <p:nvSpPr>
          <p:cNvPr id="1139" name="TextBox 1139"/>
          <p:cNvSpPr txBox="1"/>
          <p:nvPr/>
        </p:nvSpPr>
        <p:spPr>
          <a:xfrm>
            <a:off x="5987616" y="1585830"/>
            <a:ext cx="979168" cy="49852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3093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1,760.0</a:t>
            </a:r>
          </a:p>
          <a:p>
            <a:pPr indent="0">
              <a:lnSpc>
                <a:spcPts val="227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1,660.0</a:t>
            </a:r>
          </a:p>
          <a:p>
            <a:pPr indent="127263">
              <a:lnSpc>
                <a:spcPts val="2063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175.0</a:t>
            </a:r>
          </a:p>
          <a:p>
            <a:pPr indent="127263">
              <a:lnSpc>
                <a:spcPts val="2342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130.0</a:t>
            </a:r>
          </a:p>
          <a:p>
            <a:pPr indent="127263">
              <a:lnSpc>
                <a:spcPts val="2035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264">
              <a:lnSpc>
                <a:spcPts val="2264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290.0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263">
              <a:lnSpc>
                <a:spcPts val="2532"/>
              </a:lnSpc>
            </a:pPr>
            <a:r>
              <a:rPr lang="en-US" altLang="zh-CN" sz="14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263">
              <a:lnSpc>
                <a:spcPts val="2143"/>
              </a:lnSpc>
            </a:pPr>
            <a:r>
              <a:rPr lang="en-US" altLang="zh-CN" sz="14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319">
              <a:lnSpc>
                <a:spcPts val="16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1323">
              <a:lnSpc>
                <a:spcPts val="214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14.9%</a:t>
            </a:r>
          </a:p>
          <a:p>
            <a:pPr indent="466561">
              <a:lnSpc>
                <a:spcPts val="2112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15.5%</a:t>
            </a:r>
          </a:p>
        </p:txBody>
      </p:sp>
      <p:sp>
        <p:nvSpPr>
          <p:cNvPr id="1140" name="TextBox 1140"/>
          <p:cNvSpPr txBox="1"/>
          <p:nvPr/>
        </p:nvSpPr>
        <p:spPr>
          <a:xfrm>
            <a:off x="7006085" y="1337818"/>
            <a:ext cx="1904689" cy="5117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3853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313853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</a:p>
          <a:p>
            <a:pPr indent="313853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estate-related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238">
              <a:lnSpc>
                <a:spcPts val="1243"/>
              </a:lnSpc>
            </a:pP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160238">
              <a:lnSpc>
                <a:spcPts val="1702"/>
              </a:lnSpc>
            </a:pP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  <a:p>
            <a:pPr indent="160236">
              <a:lnSpc>
                <a:spcPts val="1702"/>
              </a:lnSpc>
            </a:pP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60236">
              <a:lnSpc>
                <a:spcPts val="1702"/>
              </a:lnSpc>
            </a:pP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160236">
              <a:lnSpc>
                <a:spcPts val="1702"/>
              </a:lnSpc>
            </a:pP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160236">
              <a:lnSpc>
                <a:spcPts val="1702"/>
              </a:lnSpc>
            </a:pP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8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3">
              <a:lnSpc>
                <a:spcPts val="10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3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1141" name="TextBox 1141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142" name="TextBox 1142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143" name="TextBox 114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10" name="Picture 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" name="Picture 1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2" name="Picture 1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1047750"/>
            <a:ext cx="8134350" cy="490537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90373" y="1444467"/>
            <a:ext cx="7600259" cy="35511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operation.</a:t>
            </a:r>
          </a:p>
          <a:p>
            <a:pPr indent="0">
              <a:lnSpc>
                <a:spcPts val="14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“FY”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succeeding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Picture 11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858000"/>
          </a:xfrm>
          <a:prstGeom prst="rect">
            <a:avLst/>
          </a:prstGeom>
        </p:spPr>
      </p:pic>
      <p:sp>
        <p:nvSpPr>
          <p:cNvPr id="1145" name="TextBox 1145"/>
          <p:cNvSpPr txBox="1"/>
          <p:nvPr/>
        </p:nvSpPr>
        <p:spPr>
          <a:xfrm>
            <a:off x="358704" y="77624"/>
            <a:ext cx="8451308" cy="28689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3135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">
              <a:lnSpc>
                <a:spcPts val="1937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designated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</a:p>
          <a:p>
            <a:pPr indent="0">
              <a:lnSpc>
                <a:spcPts val="960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basis.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</a:p>
          <a:p>
            <a:pPr indent="0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incurred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consistently</a:t>
            </a:r>
          </a:p>
          <a:p>
            <a:pPr indent="0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(i.e.,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voice/packet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charges),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</a:p>
          <a:p>
            <a:pPr indent="120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960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7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subscribers.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  <a:p>
            <a:pPr indent="0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numerators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comprising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">
              <a:lnSpc>
                <a:spcPts val="1507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APRU,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“Supplementary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">
              <a:lnSpc>
                <a:spcPts val="1507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">
              <a:lnSpc>
                <a:spcPts val="1507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formula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conducted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DOCOMO.</a:t>
            </a:r>
          </a:p>
        </p:txBody>
      </p:sp>
      <p:sp>
        <p:nvSpPr>
          <p:cNvPr id="1146" name="TextBox 1146"/>
          <p:cNvSpPr txBox="1"/>
          <p:nvPr/>
        </p:nvSpPr>
        <p:spPr>
          <a:xfrm>
            <a:off x="816024" y="2965717"/>
            <a:ext cx="42135" cy="141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1147" name="TextBox 1147"/>
          <p:cNvSpPr txBox="1"/>
          <p:nvPr/>
        </p:nvSpPr>
        <p:spPr>
          <a:xfrm>
            <a:off x="988236" y="2965717"/>
            <a:ext cx="7751868" cy="1038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(“LTE(‘Xi’)”+“FOMA”)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(“LTE(‘Xi’)”+“FOMA”)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(“LTE(‘Xi’)”+“FOMA”)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960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(“LTE(‘Xi’)”+“FOMA”).</a:t>
            </a:r>
          </a:p>
          <a:p>
            <a:pPr indent="284987">
              <a:lnSpc>
                <a:spcPts val="1259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</a:p>
          <a:p>
            <a:pPr indent="457200">
              <a:lnSpc>
                <a:spcPts val="0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DOCOMO’s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(“LTE(‘Xi’)”+“FOMA”)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</a:p>
          <a:p>
            <a:pPr indent="457199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“FOMA”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“LTE(‘Xi’)”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(“LTE(‘Xi’)”+“FOMA”)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</a:p>
          <a:p>
            <a:pPr indent="457199">
              <a:lnSpc>
                <a:spcPts val="960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457199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“FOMA”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“LTE(‘Xi’)”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(“LTE(‘Xi’)”+“FOMA”)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7199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“FOMA”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“LTE(‘Xi’)”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457199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insurance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advertising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others).</a:t>
            </a:r>
          </a:p>
        </p:txBody>
      </p:sp>
      <p:sp>
        <p:nvSpPr>
          <p:cNvPr id="1148" name="TextBox 1148"/>
          <p:cNvSpPr txBox="1"/>
          <p:nvPr/>
        </p:nvSpPr>
        <p:spPr>
          <a:xfrm>
            <a:off x="358862" y="4181689"/>
            <a:ext cx="8382683" cy="18219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2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DOCOMO's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“Phone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Storage,”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“Mail</a:t>
            </a:r>
          </a:p>
          <a:p>
            <a:pPr indent="95955">
              <a:lnSpc>
                <a:spcPts val="960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Storage,”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“docomo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Transceiver”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interconnecting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</a:p>
          <a:p>
            <a:pPr indent="95955">
              <a:lnSpc>
                <a:spcPts val="971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Operators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(MVNOs).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7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178306">
              <a:lnSpc>
                <a:spcPts val="1259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June.</a:t>
            </a:r>
          </a:p>
          <a:p>
            <a:pPr indent="178306">
              <a:lnSpc>
                <a:spcPts val="1247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September.</a:t>
            </a:r>
          </a:p>
          <a:p>
            <a:pPr indent="178306">
              <a:lnSpc>
                <a:spcPts val="1259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December.</a:t>
            </a:r>
          </a:p>
          <a:p>
            <a:pPr indent="178306">
              <a:lnSpc>
                <a:spcPts val="1247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March.</a:t>
            </a:r>
          </a:p>
          <a:p>
            <a:pPr indent="178306">
              <a:lnSpc>
                <a:spcPts val="1259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Results/FY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subscribers**/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subscribers**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30">
              <a:lnSpc>
                <a:spcPts val="1519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month)/2</a:t>
            </a:r>
          </a:p>
        </p:txBody>
      </p:sp>
      <p:sp>
        <p:nvSpPr>
          <p:cNvPr id="1149" name="TextBox 1149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150" name="TextBox 1150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151" name="TextBox 115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18" name="Picture 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9" name="Picture 1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4162425" cy="3200400"/>
          </a:xfrm>
          <a:prstGeom prst="rect">
            <a:avLst/>
          </a:prstGeom>
        </p:spPr>
      </p:pic>
      <p:pic>
        <p:nvPicPr>
          <p:cNvPr id="20" name="Picture 2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923925"/>
            <a:ext cx="266700" cy="2505075"/>
          </a:xfrm>
          <a:prstGeom prst="rect">
            <a:avLst/>
          </a:prstGeom>
        </p:spPr>
      </p:pic>
      <p:pic>
        <p:nvPicPr>
          <p:cNvPr id="21" name="Picture 2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657225"/>
            <a:ext cx="2143125" cy="3000375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32293" y="100472"/>
            <a:ext cx="2487159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83396" y="760114"/>
            <a:ext cx="1702592" cy="1252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18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8771">
              <a:lnSpc>
                <a:spcPts val="190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 indent="851118">
              <a:lnSpc>
                <a:spcPts val="17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1,084.6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09116" y="888210"/>
            <a:ext cx="6169054" cy="2123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fifth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year;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</a:p>
          <a:p>
            <a:pPr indent="0">
              <a:lnSpc>
                <a:spcPts val="261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38100">
              <a:lnSpc>
                <a:spcPts val="213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M&amp;A</a:t>
            </a:r>
          </a:p>
          <a:p>
            <a:pPr indent="303276">
              <a:lnSpc>
                <a:spcPts val="144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e-shelter,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Europe-based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</a:t>
            </a:r>
          </a:p>
          <a:p>
            <a:pPr indent="38100">
              <a:lnSpc>
                <a:spcPts val="167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Cross-selling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approximately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US$200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 indent="38100">
              <a:lnSpc>
                <a:spcPts val="167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¥1,585.4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¥389.4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</a:t>
            </a:r>
          </a:p>
          <a:p>
            <a:pPr indent="219455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on-year)</a:t>
            </a:r>
          </a:p>
          <a:p>
            <a:pPr indent="38100">
              <a:lnSpc>
                <a:spcPts val="167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44%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00081" y="3360055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9447" y="3357312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47216" y="3178810"/>
            <a:ext cx="4576572" cy="507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25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210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22767" y="3746851"/>
            <a:ext cx="1600641" cy="20057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5399">
              <a:lnSpc>
                <a:spcPts val="1533"/>
              </a:lnSpc>
            </a:pP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  <a:p>
            <a:pPr indent="182356">
              <a:lnSpc>
                <a:spcPts val="1830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  <a:p>
            <a:pPr indent="182356">
              <a:lnSpc>
                <a:spcPts val="1205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2050">
              <a:lnSpc>
                <a:spcPts val="213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1,585.4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652">
              <a:lnSpc>
                <a:spcPts val="159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1,196.0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4926">
              <a:lnSpc>
                <a:spcPts val="15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15.0</a:t>
            </a:r>
          </a:p>
          <a:p>
            <a:pPr indent="0">
              <a:lnSpc>
                <a:spcPts val="198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31609" y="3690670"/>
            <a:ext cx="6185657" cy="26249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0783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17.83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</a:p>
          <a:p>
            <a:pPr indent="280783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66.60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subscribers)</a:t>
            </a:r>
          </a:p>
          <a:p>
            <a:pPr indent="28078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18.72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subscribers),</a:t>
            </a:r>
          </a:p>
          <a:p>
            <a:pPr indent="46366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Model”</a:t>
            </a:r>
          </a:p>
          <a:p>
            <a:pPr indent="280783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4.36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0.37</a:t>
            </a:r>
          </a:p>
          <a:p>
            <a:pPr indent="46366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subscribers)</a:t>
            </a:r>
          </a:p>
          <a:p>
            <a:pPr indent="15606">
              <a:lnSpc>
                <a:spcPts val="167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 indent="280783">
              <a:lnSpc>
                <a:spcPts val="144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¥239.0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¥651.0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 indent="463662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  <a:p>
            <a:pPr indent="15606">
              <a:lnSpc>
                <a:spcPts val="167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282307">
              <a:lnSpc>
                <a:spcPts val="144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15.6%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</a:p>
          <a:p>
            <a:pPr indent="0">
              <a:lnSpc>
                <a:spcPts val="265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returns</a:t>
            </a:r>
          </a:p>
          <a:p>
            <a:pPr indent="39274">
              <a:lnSpc>
                <a:spcPts val="172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¥338.1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(mainly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Japanese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6106" y="6328246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12782" y="6325388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70883" y="6319733"/>
            <a:ext cx="486048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¥180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5"> 
				</p:cNvPr>
          <p:cNvSpPr/>
          <p:nvPr/>
        </p:nvSpPr>
        <p:spPr>
          <a:xfrm>
            <a:off x="533400" y="2257425"/>
            <a:ext cx="1533525" cy="1123950"/>
          </a:xfrm>
          <a:custGeom>
            <a:avLst/>
            <a:gdLst>
              <a:gd name="connsiteX0" fmla="*/ 14393 w 1533525"/>
              <a:gd name="connsiteY0" fmla="*/ 10653 h 1123950"/>
              <a:gd name="connsiteX1" fmla="*/ 1542070 w 1533525"/>
              <a:gd name="connsiteY1" fmla="*/ 10653 h 1123950"/>
              <a:gd name="connsiteX2" fmla="*/ 1542070 w 1533525"/>
              <a:gd name="connsiteY2" fmla="*/ 1129079 h 1123950"/>
              <a:gd name="connsiteX3" fmla="*/ 14393 w 1533525"/>
              <a:gd name="connsiteY3" fmla="*/ 1129079 h 1123950"/>
              <a:gd name="connsiteX4" fmla="*/ 14393 w 1533525"/>
              <a:gd name="connsiteY4" fmla="*/ 10653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25" h="1123950">
                <a:moveTo>
                  <a:pt x="14393" y="10653"/>
                </a:moveTo>
                <a:lnTo>
                  <a:pt x="1542070" y="10653"/>
                </a:lnTo>
                <a:lnTo>
                  <a:pt x="1542070" y="1129079"/>
                </a:lnTo>
                <a:lnTo>
                  <a:pt x="14393" y="1129079"/>
                </a:lnTo>
                <a:lnTo>
                  <a:pt x="14393" y="1065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 
				</p:cNvPr>
          <p:cNvSpPr/>
          <p:nvPr/>
        </p:nvSpPr>
        <p:spPr>
          <a:xfrm>
            <a:off x="2057400" y="2257425"/>
            <a:ext cx="4038600" cy="1123950"/>
          </a:xfrm>
          <a:custGeom>
            <a:avLst/>
            <a:gdLst>
              <a:gd name="connsiteX0" fmla="*/ 10030 w 4038600"/>
              <a:gd name="connsiteY0" fmla="*/ 10653 h 1123950"/>
              <a:gd name="connsiteX1" fmla="*/ 4046307 w 4038600"/>
              <a:gd name="connsiteY1" fmla="*/ 10653 h 1123950"/>
              <a:gd name="connsiteX2" fmla="*/ 4046307 w 4038600"/>
              <a:gd name="connsiteY2" fmla="*/ 1129079 h 1123950"/>
              <a:gd name="connsiteX3" fmla="*/ 10030 w 4038600"/>
              <a:gd name="connsiteY3" fmla="*/ 1129079 h 1123950"/>
              <a:gd name="connsiteX4" fmla="*/ 10030 w 4038600"/>
              <a:gd name="connsiteY4" fmla="*/ 10653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1123950">
                <a:moveTo>
                  <a:pt x="10030" y="10653"/>
                </a:moveTo>
                <a:lnTo>
                  <a:pt x="4046307" y="10653"/>
                </a:lnTo>
                <a:lnTo>
                  <a:pt x="4046307" y="1129079"/>
                </a:lnTo>
                <a:lnTo>
                  <a:pt x="10030" y="1129079"/>
                </a:lnTo>
                <a:lnTo>
                  <a:pt x="10030" y="1065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6076950" y="2257425"/>
            <a:ext cx="266700" cy="1123950"/>
          </a:xfrm>
          <a:custGeom>
            <a:avLst/>
            <a:gdLst>
              <a:gd name="connsiteX0" fmla="*/ 18716 w 266700"/>
              <a:gd name="connsiteY0" fmla="*/ 10654 h 1123950"/>
              <a:gd name="connsiteX1" fmla="*/ 267969 w 266700"/>
              <a:gd name="connsiteY1" fmla="*/ 10654 h 1123950"/>
              <a:gd name="connsiteX2" fmla="*/ 267969 w 266700"/>
              <a:gd name="connsiteY2" fmla="*/ 1129080 h 1123950"/>
              <a:gd name="connsiteX3" fmla="*/ 18716 w 266700"/>
              <a:gd name="connsiteY3" fmla="*/ 1129080 h 1123950"/>
              <a:gd name="connsiteX4" fmla="*/ 18716 w 266700"/>
              <a:gd name="connsiteY4" fmla="*/ 10654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1123950">
                <a:moveTo>
                  <a:pt x="18716" y="10654"/>
                </a:moveTo>
                <a:lnTo>
                  <a:pt x="267969" y="10654"/>
                </a:lnTo>
                <a:lnTo>
                  <a:pt x="267969" y="1129080"/>
                </a:lnTo>
                <a:lnTo>
                  <a:pt x="18716" y="1129080"/>
                </a:lnTo>
                <a:lnTo>
                  <a:pt x="18716" y="106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6324600" y="2257425"/>
            <a:ext cx="2266950" cy="1123950"/>
          </a:xfrm>
          <a:custGeom>
            <a:avLst/>
            <a:gdLst>
              <a:gd name="connsiteX0" fmla="*/ 12286 w 2266950"/>
              <a:gd name="connsiteY0" fmla="*/ 10655 h 1123950"/>
              <a:gd name="connsiteX1" fmla="*/ 2271642 w 2266950"/>
              <a:gd name="connsiteY1" fmla="*/ 10655 h 1123950"/>
              <a:gd name="connsiteX2" fmla="*/ 2271642 w 2266950"/>
              <a:gd name="connsiteY2" fmla="*/ 1129081 h 1123950"/>
              <a:gd name="connsiteX3" fmla="*/ 12286 w 2266950"/>
              <a:gd name="connsiteY3" fmla="*/ 1129081 h 1123950"/>
              <a:gd name="connsiteX4" fmla="*/ 12286 w 2266950"/>
              <a:gd name="connsiteY4" fmla="*/ 10655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1123950">
                <a:moveTo>
                  <a:pt x="12286" y="10655"/>
                </a:moveTo>
                <a:lnTo>
                  <a:pt x="2271642" y="10655"/>
                </a:lnTo>
                <a:lnTo>
                  <a:pt x="2271642" y="1129081"/>
                </a:lnTo>
                <a:lnTo>
                  <a:pt x="12286" y="1129081"/>
                </a:lnTo>
                <a:lnTo>
                  <a:pt x="12286" y="1065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533400" y="3362325"/>
            <a:ext cx="1533525" cy="2076450"/>
          </a:xfrm>
          <a:custGeom>
            <a:avLst/>
            <a:gdLst>
              <a:gd name="connsiteX0" fmla="*/ 14393 w 1533525"/>
              <a:gd name="connsiteY0" fmla="*/ 16725 h 2076450"/>
              <a:gd name="connsiteX1" fmla="*/ 1542070 w 1533525"/>
              <a:gd name="connsiteY1" fmla="*/ 16725 h 2076450"/>
              <a:gd name="connsiteX2" fmla="*/ 1542070 w 1533525"/>
              <a:gd name="connsiteY2" fmla="*/ 2082085 h 2076450"/>
              <a:gd name="connsiteX3" fmla="*/ 14393 w 1533525"/>
              <a:gd name="connsiteY3" fmla="*/ 2082085 h 2076450"/>
              <a:gd name="connsiteX4" fmla="*/ 14393 w 1533525"/>
              <a:gd name="connsiteY4" fmla="*/ 16725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25" h="2076450">
                <a:moveTo>
                  <a:pt x="14393" y="16725"/>
                </a:moveTo>
                <a:lnTo>
                  <a:pt x="1542070" y="16725"/>
                </a:lnTo>
                <a:lnTo>
                  <a:pt x="1542070" y="2082085"/>
                </a:lnTo>
                <a:lnTo>
                  <a:pt x="14393" y="2082085"/>
                </a:lnTo>
                <a:lnTo>
                  <a:pt x="14393" y="1672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2057400" y="3362325"/>
            <a:ext cx="1019175" cy="2076450"/>
          </a:xfrm>
          <a:custGeom>
            <a:avLst/>
            <a:gdLst>
              <a:gd name="connsiteX0" fmla="*/ 10030 w 1019175"/>
              <a:gd name="connsiteY0" fmla="*/ 16726 h 2076450"/>
              <a:gd name="connsiteX1" fmla="*/ 1023121 w 1019175"/>
              <a:gd name="connsiteY1" fmla="*/ 16726 h 2076450"/>
              <a:gd name="connsiteX2" fmla="*/ 1023121 w 1019175"/>
              <a:gd name="connsiteY2" fmla="*/ 2082086 h 2076450"/>
              <a:gd name="connsiteX3" fmla="*/ 10030 w 1019175"/>
              <a:gd name="connsiteY3" fmla="*/ 2082086 h 2076450"/>
              <a:gd name="connsiteX4" fmla="*/ 10030 w 1019175"/>
              <a:gd name="connsiteY4" fmla="*/ 16726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2076450">
                <a:moveTo>
                  <a:pt x="10030" y="16726"/>
                </a:moveTo>
                <a:lnTo>
                  <a:pt x="1023121" y="16726"/>
                </a:lnTo>
                <a:lnTo>
                  <a:pt x="1023121" y="2082086"/>
                </a:lnTo>
                <a:lnTo>
                  <a:pt x="10030" y="2082086"/>
                </a:lnTo>
                <a:lnTo>
                  <a:pt x="10030" y="16726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3057525" y="3362325"/>
            <a:ext cx="5534025" cy="2076450"/>
          </a:xfrm>
          <a:custGeom>
            <a:avLst/>
            <a:gdLst>
              <a:gd name="connsiteX0" fmla="*/ 14956 w 5534025"/>
              <a:gd name="connsiteY0" fmla="*/ 16727 h 2076450"/>
              <a:gd name="connsiteX1" fmla="*/ 5538717 w 5534025"/>
              <a:gd name="connsiteY1" fmla="*/ 16727 h 2076450"/>
              <a:gd name="connsiteX2" fmla="*/ 5538717 w 5534025"/>
              <a:gd name="connsiteY2" fmla="*/ 2082087 h 2076450"/>
              <a:gd name="connsiteX3" fmla="*/ 14956 w 5534025"/>
              <a:gd name="connsiteY3" fmla="*/ 2082087 h 2076450"/>
              <a:gd name="connsiteX4" fmla="*/ 14956 w 5534025"/>
              <a:gd name="connsiteY4" fmla="*/ 16727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4025" h="2076450">
                <a:moveTo>
                  <a:pt x="14956" y="16727"/>
                </a:moveTo>
                <a:lnTo>
                  <a:pt x="5538717" y="16727"/>
                </a:lnTo>
                <a:lnTo>
                  <a:pt x="5538717" y="2082087"/>
                </a:lnTo>
                <a:lnTo>
                  <a:pt x="14956" y="2082087"/>
                </a:lnTo>
                <a:lnTo>
                  <a:pt x="14956" y="1672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533400" y="5419725"/>
            <a:ext cx="6934200" cy="123825"/>
          </a:xfrm>
          <a:custGeom>
            <a:avLst/>
            <a:gdLst>
              <a:gd name="connsiteX0" fmla="*/ 14393 w 6934200"/>
              <a:gd name="connsiteY0" fmla="*/ 17224 h 123825"/>
              <a:gd name="connsiteX1" fmla="*/ 6937177 w 6934200"/>
              <a:gd name="connsiteY1" fmla="*/ 17224 h 123825"/>
              <a:gd name="connsiteX2" fmla="*/ 6937177 w 6934200"/>
              <a:gd name="connsiteY2" fmla="*/ 129067 h 123825"/>
              <a:gd name="connsiteX3" fmla="*/ 14393 w 6934200"/>
              <a:gd name="connsiteY3" fmla="*/ 129067 h 123825"/>
              <a:gd name="connsiteX4" fmla="*/ 14393 w 6934200"/>
              <a:gd name="connsiteY4" fmla="*/ 17224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4200" h="123825">
                <a:moveTo>
                  <a:pt x="14393" y="17224"/>
                </a:moveTo>
                <a:lnTo>
                  <a:pt x="6937177" y="17224"/>
                </a:lnTo>
                <a:lnTo>
                  <a:pt x="6937177" y="129067"/>
                </a:lnTo>
                <a:lnTo>
                  <a:pt x="14393" y="129067"/>
                </a:lnTo>
                <a:lnTo>
                  <a:pt x="14393" y="172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533400" y="5524500"/>
            <a:ext cx="1533525" cy="533400"/>
          </a:xfrm>
          <a:custGeom>
            <a:avLst/>
            <a:gdLst>
              <a:gd name="connsiteX0" fmla="*/ 14393 w 1533525"/>
              <a:gd name="connsiteY0" fmla="*/ 16844 h 533400"/>
              <a:gd name="connsiteX1" fmla="*/ 1542070 w 1533525"/>
              <a:gd name="connsiteY1" fmla="*/ 16844 h 533400"/>
              <a:gd name="connsiteX2" fmla="*/ 1542070 w 1533525"/>
              <a:gd name="connsiteY2" fmla="*/ 538769 h 533400"/>
              <a:gd name="connsiteX3" fmla="*/ 14393 w 1533525"/>
              <a:gd name="connsiteY3" fmla="*/ 538769 h 533400"/>
              <a:gd name="connsiteX4" fmla="*/ 14393 w 1533525"/>
              <a:gd name="connsiteY4" fmla="*/ 16844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25" h="533400">
                <a:moveTo>
                  <a:pt x="14393" y="16844"/>
                </a:moveTo>
                <a:lnTo>
                  <a:pt x="1542070" y="16844"/>
                </a:lnTo>
                <a:lnTo>
                  <a:pt x="1542070" y="538769"/>
                </a:lnTo>
                <a:lnTo>
                  <a:pt x="14393" y="538769"/>
                </a:lnTo>
                <a:lnTo>
                  <a:pt x="14393" y="1684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2057400" y="5524500"/>
            <a:ext cx="1019175" cy="533400"/>
          </a:xfrm>
          <a:custGeom>
            <a:avLst/>
            <a:gdLst>
              <a:gd name="connsiteX0" fmla="*/ 10030 w 1019175"/>
              <a:gd name="connsiteY0" fmla="*/ 16845 h 533400"/>
              <a:gd name="connsiteX1" fmla="*/ 1023121 w 1019175"/>
              <a:gd name="connsiteY1" fmla="*/ 16845 h 533400"/>
              <a:gd name="connsiteX2" fmla="*/ 1023121 w 1019175"/>
              <a:gd name="connsiteY2" fmla="*/ 538770 h 533400"/>
              <a:gd name="connsiteX3" fmla="*/ 10030 w 1019175"/>
              <a:gd name="connsiteY3" fmla="*/ 538770 h 533400"/>
              <a:gd name="connsiteX4" fmla="*/ 10030 w 1019175"/>
              <a:gd name="connsiteY4" fmla="*/ 1684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533400">
                <a:moveTo>
                  <a:pt x="10030" y="16845"/>
                </a:moveTo>
                <a:lnTo>
                  <a:pt x="1023121" y="16845"/>
                </a:lnTo>
                <a:lnTo>
                  <a:pt x="1023121" y="538770"/>
                </a:lnTo>
                <a:lnTo>
                  <a:pt x="10030" y="538770"/>
                </a:lnTo>
                <a:lnTo>
                  <a:pt x="10030" y="16845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3057525" y="5524500"/>
            <a:ext cx="5534025" cy="533400"/>
          </a:xfrm>
          <a:custGeom>
            <a:avLst/>
            <a:gdLst>
              <a:gd name="connsiteX0" fmla="*/ 14956 w 5534025"/>
              <a:gd name="connsiteY0" fmla="*/ 16845 h 533400"/>
              <a:gd name="connsiteX1" fmla="*/ 5538717 w 5534025"/>
              <a:gd name="connsiteY1" fmla="*/ 16845 h 533400"/>
              <a:gd name="connsiteX2" fmla="*/ 5538717 w 5534025"/>
              <a:gd name="connsiteY2" fmla="*/ 538770 h 533400"/>
              <a:gd name="connsiteX3" fmla="*/ 14956 w 5534025"/>
              <a:gd name="connsiteY3" fmla="*/ 538770 h 533400"/>
              <a:gd name="connsiteX4" fmla="*/ 14956 w 5534025"/>
              <a:gd name="connsiteY4" fmla="*/ 1684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4025" h="533400">
                <a:moveTo>
                  <a:pt x="14956" y="16845"/>
                </a:moveTo>
                <a:lnTo>
                  <a:pt x="5538717" y="16845"/>
                </a:lnTo>
                <a:lnTo>
                  <a:pt x="5538717" y="538770"/>
                </a:lnTo>
                <a:lnTo>
                  <a:pt x="14956" y="538770"/>
                </a:lnTo>
                <a:lnTo>
                  <a:pt x="14956" y="168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2057400" y="2247900"/>
            <a:ext cx="4038600" cy="19050"/>
          </a:xfrm>
          <a:custGeom>
            <a:avLst/>
            <a:gdLst>
              <a:gd name="connsiteX0" fmla="*/ 18070 w 4038600"/>
              <a:gd name="connsiteY0" fmla="*/ 20178 h 19050"/>
              <a:gd name="connsiteX1" fmla="*/ 4046307 w 4038600"/>
              <a:gd name="connsiteY1" fmla="*/ 201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38600" h="19050">
                <a:moveTo>
                  <a:pt x="18070" y="20178"/>
                </a:moveTo>
                <a:lnTo>
                  <a:pt x="4046307" y="20178"/>
                </a:lnTo>
              </a:path>
            </a:pathLst>
          </a:custGeom>
          <a:ln w="99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6334125" y="2247900"/>
            <a:ext cx="2257425" cy="19050"/>
          </a:xfrm>
          <a:custGeom>
            <a:avLst/>
            <a:gdLst>
              <a:gd name="connsiteX0" fmla="*/ 10802 w 2257425"/>
              <a:gd name="connsiteY0" fmla="*/ 20178 h 19050"/>
              <a:gd name="connsiteX1" fmla="*/ 2262117 w 2257425"/>
              <a:gd name="connsiteY1" fmla="*/ 201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7425" h="19050">
                <a:moveTo>
                  <a:pt x="10802" y="20178"/>
                </a:moveTo>
                <a:lnTo>
                  <a:pt x="2262117" y="20178"/>
                </a:lnTo>
              </a:path>
            </a:pathLst>
          </a:custGeom>
          <a:ln w="99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8572500" y="2238375"/>
            <a:ext cx="9525" cy="19050"/>
          </a:xfrm>
          <a:custGeom>
            <a:avLst/>
            <a:gdLst>
              <a:gd name="connsiteX0" fmla="*/ 15698 w 9525"/>
              <a:gd name="connsiteY0" fmla="*/ 22246 h 19050"/>
              <a:gd name="connsiteX1" fmla="*/ 15698 w 9525"/>
              <a:gd name="connsiteY1" fmla="*/ 1479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5698" y="22246"/>
                </a:moveTo>
                <a:lnTo>
                  <a:pt x="15698" y="14790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8572500" y="2238375"/>
            <a:ext cx="19050" cy="19050"/>
          </a:xfrm>
          <a:custGeom>
            <a:avLst/>
            <a:gdLst>
              <a:gd name="connsiteX0" fmla="*/ 23741 w 19050"/>
              <a:gd name="connsiteY0" fmla="*/ 14792 h 19050"/>
              <a:gd name="connsiteX1" fmla="*/ 23741 w 19050"/>
              <a:gd name="connsiteY1" fmla="*/ 222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3741" y="14792"/>
                </a:moveTo>
                <a:lnTo>
                  <a:pt x="23741" y="22249"/>
                </a:lnTo>
              </a:path>
            </a:pathLst>
          </a:custGeom>
          <a:ln w="10721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3067050" y="2943225"/>
            <a:ext cx="3019425" cy="9525"/>
          </a:xfrm>
          <a:custGeom>
            <a:avLst/>
            <a:gdLst>
              <a:gd name="connsiteX0" fmla="*/ 13469 w 3019425"/>
              <a:gd name="connsiteY0" fmla="*/ 18278 h 9525"/>
              <a:gd name="connsiteX1" fmla="*/ 3020582 w 3019425"/>
              <a:gd name="connsiteY1" fmla="*/ 182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9425" h="9525">
                <a:moveTo>
                  <a:pt x="13469" y="18278"/>
                </a:moveTo>
                <a:lnTo>
                  <a:pt x="3020582" y="18278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3067050" y="2943225"/>
            <a:ext cx="3019425" cy="19050"/>
          </a:xfrm>
          <a:custGeom>
            <a:avLst/>
            <a:gdLst>
              <a:gd name="connsiteX0" fmla="*/ 13471 w 3019425"/>
              <a:gd name="connsiteY0" fmla="*/ 25737 h 19050"/>
              <a:gd name="connsiteX1" fmla="*/ 3020584 w 3019425"/>
              <a:gd name="connsiteY1" fmla="*/ 257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9425" h="19050">
                <a:moveTo>
                  <a:pt x="13471" y="25737"/>
                </a:moveTo>
                <a:lnTo>
                  <a:pt x="3020584" y="25737"/>
                </a:lnTo>
              </a:path>
            </a:pathLst>
          </a:custGeom>
          <a:ln w="99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3057525" y="2943225"/>
            <a:ext cx="9525" cy="419100"/>
          </a:xfrm>
          <a:custGeom>
            <a:avLst/>
            <a:gdLst>
              <a:gd name="connsiteX0" fmla="*/ 14953 w 9525"/>
              <a:gd name="connsiteY0" fmla="*/ 18279 h 419100"/>
              <a:gd name="connsiteX1" fmla="*/ 14953 w 9525"/>
              <a:gd name="connsiteY1" fmla="*/ 42836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9100">
                <a:moveTo>
                  <a:pt x="14953" y="18279"/>
                </a:moveTo>
                <a:lnTo>
                  <a:pt x="14953" y="428369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3057525" y="2943225"/>
            <a:ext cx="19050" cy="419100"/>
          </a:xfrm>
          <a:custGeom>
            <a:avLst/>
            <a:gdLst>
              <a:gd name="connsiteX0" fmla="*/ 22996 w 19050"/>
              <a:gd name="connsiteY0" fmla="*/ 18282 h 419100"/>
              <a:gd name="connsiteX1" fmla="*/ 22996 w 19050"/>
              <a:gd name="connsiteY1" fmla="*/ 42837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19100">
                <a:moveTo>
                  <a:pt x="22996" y="18282"/>
                </a:moveTo>
                <a:lnTo>
                  <a:pt x="22996" y="428372"/>
                </a:lnTo>
              </a:path>
            </a:pathLst>
          </a:custGeom>
          <a:ln w="1072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4067175" y="2952750"/>
            <a:ext cx="9525" cy="409575"/>
          </a:xfrm>
          <a:custGeom>
            <a:avLst/>
            <a:gdLst>
              <a:gd name="connsiteX0" fmla="*/ 10354 w 9525"/>
              <a:gd name="connsiteY0" fmla="*/ 16212 h 409575"/>
              <a:gd name="connsiteX1" fmla="*/ 10354 w 9525"/>
              <a:gd name="connsiteY1" fmla="*/ 4188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9575">
                <a:moveTo>
                  <a:pt x="10354" y="16212"/>
                </a:moveTo>
                <a:lnTo>
                  <a:pt x="10354" y="418845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4067175" y="2952750"/>
            <a:ext cx="9525" cy="409575"/>
          </a:xfrm>
          <a:custGeom>
            <a:avLst/>
            <a:gdLst>
              <a:gd name="connsiteX0" fmla="*/ 18397 w 9525"/>
              <a:gd name="connsiteY0" fmla="*/ 16215 h 409575"/>
              <a:gd name="connsiteX1" fmla="*/ 18397 w 9525"/>
              <a:gd name="connsiteY1" fmla="*/ 418848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9575">
                <a:moveTo>
                  <a:pt x="18397" y="16215"/>
                </a:moveTo>
                <a:lnTo>
                  <a:pt x="18397" y="418848"/>
                </a:lnTo>
              </a:path>
            </a:pathLst>
          </a:custGeom>
          <a:ln w="1073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5067300" y="2952750"/>
            <a:ext cx="9525" cy="409575"/>
          </a:xfrm>
          <a:custGeom>
            <a:avLst/>
            <a:gdLst>
              <a:gd name="connsiteX0" fmla="*/ 15281 w 9525"/>
              <a:gd name="connsiteY0" fmla="*/ 16214 h 409575"/>
              <a:gd name="connsiteX1" fmla="*/ 15281 w 9525"/>
              <a:gd name="connsiteY1" fmla="*/ 41884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9575">
                <a:moveTo>
                  <a:pt x="15281" y="16214"/>
                </a:moveTo>
                <a:lnTo>
                  <a:pt x="15281" y="418847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5067300" y="2952750"/>
            <a:ext cx="19050" cy="409575"/>
          </a:xfrm>
          <a:custGeom>
            <a:avLst/>
            <a:gdLst>
              <a:gd name="connsiteX0" fmla="*/ 23316 w 19050"/>
              <a:gd name="connsiteY0" fmla="*/ 16217 h 409575"/>
              <a:gd name="connsiteX1" fmla="*/ 23316 w 19050"/>
              <a:gd name="connsiteY1" fmla="*/ 41885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3316" y="16217"/>
                </a:moveTo>
                <a:lnTo>
                  <a:pt x="23316" y="418850"/>
                </a:lnTo>
              </a:path>
            </a:pathLst>
          </a:custGeom>
          <a:ln w="1072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2057400" y="3352800"/>
            <a:ext cx="4038600" cy="28575"/>
          </a:xfrm>
          <a:custGeom>
            <a:avLst/>
            <a:gdLst>
              <a:gd name="connsiteX0" fmla="*/ 18070 w 4038600"/>
              <a:gd name="connsiteY0" fmla="*/ 18800 h 28575"/>
              <a:gd name="connsiteX1" fmla="*/ 4046307 w 4038600"/>
              <a:gd name="connsiteY1" fmla="*/ 18800 h 28575"/>
              <a:gd name="connsiteX2" fmla="*/ 4046307 w 4038600"/>
              <a:gd name="connsiteY2" fmla="*/ 33713 h 28575"/>
              <a:gd name="connsiteX3" fmla="*/ 18070 w 4038600"/>
              <a:gd name="connsiteY3" fmla="*/ 33713 h 28575"/>
              <a:gd name="connsiteX4" fmla="*/ 18070 w 4038600"/>
              <a:gd name="connsiteY4" fmla="*/ 1880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28575">
                <a:moveTo>
                  <a:pt x="18070" y="18800"/>
                </a:moveTo>
                <a:lnTo>
                  <a:pt x="4046307" y="18800"/>
                </a:lnTo>
                <a:lnTo>
                  <a:pt x="4046307" y="33713"/>
                </a:lnTo>
                <a:lnTo>
                  <a:pt x="18070" y="33713"/>
                </a:lnTo>
                <a:lnTo>
                  <a:pt x="18070" y="1880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7439025" y="2257425"/>
            <a:ext cx="28575" cy="1104900"/>
          </a:xfrm>
          <a:custGeom>
            <a:avLst/>
            <a:gdLst>
              <a:gd name="connsiteX0" fmla="*/ 15478 w 28575"/>
              <a:gd name="connsiteY0" fmla="*/ 10662 h 1104900"/>
              <a:gd name="connsiteX1" fmla="*/ 31559 w 28575"/>
              <a:gd name="connsiteY1" fmla="*/ 10662 h 1104900"/>
              <a:gd name="connsiteX2" fmla="*/ 31559 w 28575"/>
              <a:gd name="connsiteY2" fmla="*/ 1114184 h 1104900"/>
              <a:gd name="connsiteX3" fmla="*/ 15478 w 28575"/>
              <a:gd name="connsiteY3" fmla="*/ 1114184 h 1104900"/>
              <a:gd name="connsiteX4" fmla="*/ 15478 w 28575"/>
              <a:gd name="connsiteY4" fmla="*/ 10662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04900">
                <a:moveTo>
                  <a:pt x="15478" y="10662"/>
                </a:moveTo>
                <a:lnTo>
                  <a:pt x="31559" y="10662"/>
                </a:lnTo>
                <a:lnTo>
                  <a:pt x="31559" y="1114184"/>
                </a:lnTo>
                <a:lnTo>
                  <a:pt x="15478" y="1114184"/>
                </a:lnTo>
                <a:lnTo>
                  <a:pt x="15478" y="1066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6334125" y="3352800"/>
            <a:ext cx="2257425" cy="28575"/>
          </a:xfrm>
          <a:custGeom>
            <a:avLst/>
            <a:gdLst>
              <a:gd name="connsiteX0" fmla="*/ 10802 w 2257425"/>
              <a:gd name="connsiteY0" fmla="*/ 18802 h 28575"/>
              <a:gd name="connsiteX1" fmla="*/ 2262117 w 2257425"/>
              <a:gd name="connsiteY1" fmla="*/ 18802 h 28575"/>
              <a:gd name="connsiteX2" fmla="*/ 2262117 w 2257425"/>
              <a:gd name="connsiteY2" fmla="*/ 33714 h 28575"/>
              <a:gd name="connsiteX3" fmla="*/ 10802 w 2257425"/>
              <a:gd name="connsiteY3" fmla="*/ 33714 h 28575"/>
              <a:gd name="connsiteX4" fmla="*/ 10802 w 2257425"/>
              <a:gd name="connsiteY4" fmla="*/ 1880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5" h="28575">
                <a:moveTo>
                  <a:pt x="10802" y="18802"/>
                </a:moveTo>
                <a:lnTo>
                  <a:pt x="2262117" y="18802"/>
                </a:lnTo>
                <a:lnTo>
                  <a:pt x="2262117" y="33714"/>
                </a:lnTo>
                <a:lnTo>
                  <a:pt x="10802" y="33714"/>
                </a:lnTo>
                <a:lnTo>
                  <a:pt x="10802" y="18802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523875" y="3876675"/>
            <a:ext cx="1533525" cy="9525"/>
          </a:xfrm>
          <a:custGeom>
            <a:avLst/>
            <a:gdLst>
              <a:gd name="connsiteX0" fmla="*/ 15875 w 1533525"/>
              <a:gd name="connsiteY0" fmla="*/ 16858 h 9525"/>
              <a:gd name="connsiteX1" fmla="*/ 1535512 w 1533525"/>
              <a:gd name="connsiteY1" fmla="*/ 168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9525">
                <a:moveTo>
                  <a:pt x="15875" y="16858"/>
                </a:moveTo>
                <a:lnTo>
                  <a:pt x="1535512" y="16858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523875" y="3876675"/>
            <a:ext cx="1533525" cy="19050"/>
          </a:xfrm>
          <a:custGeom>
            <a:avLst/>
            <a:gdLst>
              <a:gd name="connsiteX0" fmla="*/ 15877 w 1533525"/>
              <a:gd name="connsiteY0" fmla="*/ 24317 h 19050"/>
              <a:gd name="connsiteX1" fmla="*/ 1535514 w 1533525"/>
              <a:gd name="connsiteY1" fmla="*/ 24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19050">
                <a:moveTo>
                  <a:pt x="15877" y="24317"/>
                </a:moveTo>
                <a:lnTo>
                  <a:pt x="1535514" y="24317"/>
                </a:lnTo>
              </a:path>
            </a:pathLst>
          </a:custGeom>
          <a:ln w="99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2057400" y="3876675"/>
            <a:ext cx="4029075" cy="9525"/>
          </a:xfrm>
          <a:custGeom>
            <a:avLst/>
            <a:gdLst>
              <a:gd name="connsiteX0" fmla="*/ 18068 w 4029075"/>
              <a:gd name="connsiteY0" fmla="*/ 16860 h 9525"/>
              <a:gd name="connsiteX1" fmla="*/ 4030232 w 4029075"/>
              <a:gd name="connsiteY1" fmla="*/ 168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068" y="16860"/>
                </a:moveTo>
                <a:lnTo>
                  <a:pt x="4030232" y="16860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2057400" y="3876675"/>
            <a:ext cx="4029075" cy="19050"/>
          </a:xfrm>
          <a:custGeom>
            <a:avLst/>
            <a:gdLst>
              <a:gd name="connsiteX0" fmla="*/ 18070 w 4029075"/>
              <a:gd name="connsiteY0" fmla="*/ 24318 h 19050"/>
              <a:gd name="connsiteX1" fmla="*/ 4030234 w 4029075"/>
              <a:gd name="connsiteY1" fmla="*/ 243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19050">
                <a:moveTo>
                  <a:pt x="18070" y="24318"/>
                </a:moveTo>
                <a:lnTo>
                  <a:pt x="4030234" y="24318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6334125" y="3876675"/>
            <a:ext cx="2238375" cy="9525"/>
          </a:xfrm>
          <a:custGeom>
            <a:avLst/>
            <a:gdLst>
              <a:gd name="connsiteX0" fmla="*/ 10800 w 2238375"/>
              <a:gd name="connsiteY0" fmla="*/ 16861 h 9525"/>
              <a:gd name="connsiteX1" fmla="*/ 2246033 w 2238375"/>
              <a:gd name="connsiteY1" fmla="*/ 1686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9525">
                <a:moveTo>
                  <a:pt x="10800" y="16861"/>
                </a:moveTo>
                <a:lnTo>
                  <a:pt x="2246033" y="16861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6334125" y="3876675"/>
            <a:ext cx="2238375" cy="19050"/>
          </a:xfrm>
          <a:custGeom>
            <a:avLst/>
            <a:gdLst>
              <a:gd name="connsiteX0" fmla="*/ 10802 w 2238375"/>
              <a:gd name="connsiteY0" fmla="*/ 24320 h 19050"/>
              <a:gd name="connsiteX1" fmla="*/ 2246036 w 2238375"/>
              <a:gd name="connsiteY1" fmla="*/ 2432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19050">
                <a:moveTo>
                  <a:pt x="10802" y="24320"/>
                </a:moveTo>
                <a:lnTo>
                  <a:pt x="2246036" y="24320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523875" y="4391025"/>
            <a:ext cx="1533525" cy="9525"/>
          </a:xfrm>
          <a:custGeom>
            <a:avLst/>
            <a:gdLst>
              <a:gd name="connsiteX0" fmla="*/ 15875 w 1533525"/>
              <a:gd name="connsiteY0" fmla="*/ 16989 h 9525"/>
              <a:gd name="connsiteX1" fmla="*/ 1535512 w 1533525"/>
              <a:gd name="connsiteY1" fmla="*/ 1698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9525">
                <a:moveTo>
                  <a:pt x="15875" y="16989"/>
                </a:moveTo>
                <a:lnTo>
                  <a:pt x="1535512" y="16989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523875" y="4391025"/>
            <a:ext cx="1533525" cy="19050"/>
          </a:xfrm>
          <a:custGeom>
            <a:avLst/>
            <a:gdLst>
              <a:gd name="connsiteX0" fmla="*/ 15877 w 1533525"/>
              <a:gd name="connsiteY0" fmla="*/ 24448 h 19050"/>
              <a:gd name="connsiteX1" fmla="*/ 1535514 w 1533525"/>
              <a:gd name="connsiteY1" fmla="*/ 244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19050">
                <a:moveTo>
                  <a:pt x="15877" y="24448"/>
                </a:moveTo>
                <a:lnTo>
                  <a:pt x="1535514" y="24448"/>
                </a:lnTo>
              </a:path>
            </a:pathLst>
          </a:custGeom>
          <a:ln w="994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2057400" y="4391025"/>
            <a:ext cx="4029075" cy="9525"/>
          </a:xfrm>
          <a:custGeom>
            <a:avLst/>
            <a:gdLst>
              <a:gd name="connsiteX0" fmla="*/ 18068 w 4029075"/>
              <a:gd name="connsiteY0" fmla="*/ 16991 h 9525"/>
              <a:gd name="connsiteX1" fmla="*/ 4030232 w 4029075"/>
              <a:gd name="connsiteY1" fmla="*/ 169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068" y="16991"/>
                </a:moveTo>
                <a:lnTo>
                  <a:pt x="4030232" y="16991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2057400" y="4391025"/>
            <a:ext cx="4029075" cy="19050"/>
          </a:xfrm>
          <a:custGeom>
            <a:avLst/>
            <a:gdLst>
              <a:gd name="connsiteX0" fmla="*/ 18070 w 4029075"/>
              <a:gd name="connsiteY0" fmla="*/ 24449 h 19050"/>
              <a:gd name="connsiteX1" fmla="*/ 4030234 w 4029075"/>
              <a:gd name="connsiteY1" fmla="*/ 244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19050">
                <a:moveTo>
                  <a:pt x="18070" y="24449"/>
                </a:moveTo>
                <a:lnTo>
                  <a:pt x="4030234" y="24449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6334125" y="4391025"/>
            <a:ext cx="2238375" cy="9525"/>
          </a:xfrm>
          <a:custGeom>
            <a:avLst/>
            <a:gdLst>
              <a:gd name="connsiteX0" fmla="*/ 10800 w 2238375"/>
              <a:gd name="connsiteY0" fmla="*/ 16992 h 9525"/>
              <a:gd name="connsiteX1" fmla="*/ 2246033 w 2238375"/>
              <a:gd name="connsiteY1" fmla="*/ 169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9525">
                <a:moveTo>
                  <a:pt x="10800" y="16992"/>
                </a:moveTo>
                <a:lnTo>
                  <a:pt x="2246033" y="16992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6334125" y="4391025"/>
            <a:ext cx="2238375" cy="19050"/>
          </a:xfrm>
          <a:custGeom>
            <a:avLst/>
            <a:gdLst>
              <a:gd name="connsiteX0" fmla="*/ 10802 w 2238375"/>
              <a:gd name="connsiteY0" fmla="*/ 24451 h 19050"/>
              <a:gd name="connsiteX1" fmla="*/ 2246036 w 2238375"/>
              <a:gd name="connsiteY1" fmla="*/ 244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19050">
                <a:moveTo>
                  <a:pt x="10802" y="24451"/>
                </a:moveTo>
                <a:lnTo>
                  <a:pt x="2246036" y="24451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523875" y="4905375"/>
            <a:ext cx="1533525" cy="9525"/>
          </a:xfrm>
          <a:custGeom>
            <a:avLst/>
            <a:gdLst>
              <a:gd name="connsiteX0" fmla="*/ 15875 w 1533525"/>
              <a:gd name="connsiteY0" fmla="*/ 17120 h 9525"/>
              <a:gd name="connsiteX1" fmla="*/ 1535512 w 1533525"/>
              <a:gd name="connsiteY1" fmla="*/ 171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9525">
                <a:moveTo>
                  <a:pt x="15875" y="17120"/>
                </a:moveTo>
                <a:lnTo>
                  <a:pt x="1535512" y="17120"/>
                </a:lnTo>
              </a:path>
            </a:pathLst>
          </a:custGeom>
          <a:ln w="156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523875" y="4905375"/>
            <a:ext cx="1533525" cy="19050"/>
          </a:xfrm>
          <a:custGeom>
            <a:avLst/>
            <a:gdLst>
              <a:gd name="connsiteX0" fmla="*/ 15877 w 1533525"/>
              <a:gd name="connsiteY0" fmla="*/ 24578 h 19050"/>
              <a:gd name="connsiteX1" fmla="*/ 1535514 w 1533525"/>
              <a:gd name="connsiteY1" fmla="*/ 245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19050">
                <a:moveTo>
                  <a:pt x="15877" y="24578"/>
                </a:moveTo>
                <a:lnTo>
                  <a:pt x="1535514" y="24578"/>
                </a:lnTo>
              </a:path>
            </a:pathLst>
          </a:custGeom>
          <a:ln w="994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2057400" y="4905375"/>
            <a:ext cx="4029075" cy="9525"/>
          </a:xfrm>
          <a:custGeom>
            <a:avLst/>
            <a:gdLst>
              <a:gd name="connsiteX0" fmla="*/ 18068 w 4029075"/>
              <a:gd name="connsiteY0" fmla="*/ 17122 h 9525"/>
              <a:gd name="connsiteX1" fmla="*/ 4030232 w 4029075"/>
              <a:gd name="connsiteY1" fmla="*/ 1712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9525">
                <a:moveTo>
                  <a:pt x="18068" y="17122"/>
                </a:moveTo>
                <a:lnTo>
                  <a:pt x="4030232" y="17122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2057400" y="4905375"/>
            <a:ext cx="4029075" cy="19050"/>
          </a:xfrm>
          <a:custGeom>
            <a:avLst/>
            <a:gdLst>
              <a:gd name="connsiteX0" fmla="*/ 18070 w 4029075"/>
              <a:gd name="connsiteY0" fmla="*/ 24579 h 19050"/>
              <a:gd name="connsiteX1" fmla="*/ 4030234 w 4029075"/>
              <a:gd name="connsiteY1" fmla="*/ 24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9075" h="19050">
                <a:moveTo>
                  <a:pt x="18070" y="24579"/>
                </a:moveTo>
                <a:lnTo>
                  <a:pt x="4030234" y="24579"/>
                </a:lnTo>
              </a:path>
            </a:pathLst>
          </a:custGeom>
          <a:ln w="994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6334125" y="4905375"/>
            <a:ext cx="2238375" cy="9525"/>
          </a:xfrm>
          <a:custGeom>
            <a:avLst/>
            <a:gdLst>
              <a:gd name="connsiteX0" fmla="*/ 10800 w 2238375"/>
              <a:gd name="connsiteY0" fmla="*/ 17123 h 9525"/>
              <a:gd name="connsiteX1" fmla="*/ 2246033 w 2238375"/>
              <a:gd name="connsiteY1" fmla="*/ 171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9525">
                <a:moveTo>
                  <a:pt x="10800" y="17123"/>
                </a:moveTo>
                <a:lnTo>
                  <a:pt x="2246033" y="17123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6334125" y="4905375"/>
            <a:ext cx="2238375" cy="19050"/>
          </a:xfrm>
          <a:custGeom>
            <a:avLst/>
            <a:gdLst>
              <a:gd name="connsiteX0" fmla="*/ 10802 w 2238375"/>
              <a:gd name="connsiteY0" fmla="*/ 24582 h 19050"/>
              <a:gd name="connsiteX1" fmla="*/ 2246036 w 2238375"/>
              <a:gd name="connsiteY1" fmla="*/ 2458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5" h="19050">
                <a:moveTo>
                  <a:pt x="10802" y="24582"/>
                </a:moveTo>
                <a:lnTo>
                  <a:pt x="2246036" y="24582"/>
                </a:lnTo>
              </a:path>
            </a:pathLst>
          </a:custGeom>
          <a:ln w="994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2047875" y="2247900"/>
            <a:ext cx="19050" cy="3190875"/>
          </a:xfrm>
          <a:custGeom>
            <a:avLst/>
            <a:gdLst>
              <a:gd name="connsiteX0" fmla="*/ 11514 w 19050"/>
              <a:gd name="connsiteY0" fmla="*/ 12724 h 3190875"/>
              <a:gd name="connsiteX1" fmla="*/ 27595 w 19050"/>
              <a:gd name="connsiteY1" fmla="*/ 12724 h 3190875"/>
              <a:gd name="connsiteX2" fmla="*/ 27595 w 19050"/>
              <a:gd name="connsiteY2" fmla="*/ 3196533 h 3190875"/>
              <a:gd name="connsiteX3" fmla="*/ 11514 w 19050"/>
              <a:gd name="connsiteY3" fmla="*/ 3196533 h 3190875"/>
              <a:gd name="connsiteX4" fmla="*/ 11514 w 19050"/>
              <a:gd name="connsiteY4" fmla="*/ 12724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3190875">
                <a:moveTo>
                  <a:pt x="11514" y="12724"/>
                </a:moveTo>
                <a:lnTo>
                  <a:pt x="27595" y="12724"/>
                </a:lnTo>
                <a:lnTo>
                  <a:pt x="27595" y="3196533"/>
                </a:lnTo>
                <a:lnTo>
                  <a:pt x="11514" y="3196533"/>
                </a:lnTo>
                <a:lnTo>
                  <a:pt x="11514" y="1272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3057525" y="3371850"/>
            <a:ext cx="9525" cy="2057400"/>
          </a:xfrm>
          <a:custGeom>
            <a:avLst/>
            <a:gdLst>
              <a:gd name="connsiteX0" fmla="*/ 14953 w 9525"/>
              <a:gd name="connsiteY0" fmla="*/ 14678 h 2057400"/>
              <a:gd name="connsiteX1" fmla="*/ 14953 w 9525"/>
              <a:gd name="connsiteY1" fmla="*/ 205767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4953" y="14678"/>
                </a:moveTo>
                <a:lnTo>
                  <a:pt x="14953" y="2057670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3057525" y="3371850"/>
            <a:ext cx="19050" cy="2057400"/>
          </a:xfrm>
          <a:custGeom>
            <a:avLst/>
            <a:gdLst>
              <a:gd name="connsiteX0" fmla="*/ 22996 w 19050"/>
              <a:gd name="connsiteY0" fmla="*/ 14681 h 2057400"/>
              <a:gd name="connsiteX1" fmla="*/ 22996 w 19050"/>
              <a:gd name="connsiteY1" fmla="*/ 2057673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57400">
                <a:moveTo>
                  <a:pt x="22996" y="14681"/>
                </a:moveTo>
                <a:lnTo>
                  <a:pt x="22996" y="2057673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4067175" y="3371850"/>
            <a:ext cx="9525" cy="2057400"/>
          </a:xfrm>
          <a:custGeom>
            <a:avLst/>
            <a:gdLst>
              <a:gd name="connsiteX0" fmla="*/ 10354 w 9525"/>
              <a:gd name="connsiteY0" fmla="*/ 14680 h 2057400"/>
              <a:gd name="connsiteX1" fmla="*/ 10354 w 9525"/>
              <a:gd name="connsiteY1" fmla="*/ 2057672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0354" y="14680"/>
                </a:moveTo>
                <a:lnTo>
                  <a:pt x="10354" y="2057672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4067175" y="3371850"/>
            <a:ext cx="9525" cy="2057400"/>
          </a:xfrm>
          <a:custGeom>
            <a:avLst/>
            <a:gdLst>
              <a:gd name="connsiteX0" fmla="*/ 18397 w 9525"/>
              <a:gd name="connsiteY0" fmla="*/ 14682 h 2057400"/>
              <a:gd name="connsiteX1" fmla="*/ 18397 w 9525"/>
              <a:gd name="connsiteY1" fmla="*/ 2057674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8397" y="14682"/>
                </a:moveTo>
                <a:lnTo>
                  <a:pt x="18397" y="2057674"/>
                </a:lnTo>
              </a:path>
            </a:pathLst>
          </a:custGeom>
          <a:ln w="107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5067300" y="3371850"/>
            <a:ext cx="9525" cy="2057400"/>
          </a:xfrm>
          <a:custGeom>
            <a:avLst/>
            <a:gdLst>
              <a:gd name="connsiteX0" fmla="*/ 15281 w 9525"/>
              <a:gd name="connsiteY0" fmla="*/ 14681 h 2057400"/>
              <a:gd name="connsiteX1" fmla="*/ 15281 w 9525"/>
              <a:gd name="connsiteY1" fmla="*/ 2057673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5281" y="14681"/>
                </a:moveTo>
                <a:lnTo>
                  <a:pt x="15281" y="2057673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5067300" y="3371850"/>
            <a:ext cx="19050" cy="2057400"/>
          </a:xfrm>
          <a:custGeom>
            <a:avLst/>
            <a:gdLst>
              <a:gd name="connsiteX0" fmla="*/ 23316 w 19050"/>
              <a:gd name="connsiteY0" fmla="*/ 14684 h 2057400"/>
              <a:gd name="connsiteX1" fmla="*/ 23316 w 19050"/>
              <a:gd name="connsiteY1" fmla="*/ 2057675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57400">
                <a:moveTo>
                  <a:pt x="23316" y="14684"/>
                </a:moveTo>
                <a:lnTo>
                  <a:pt x="23316" y="2057675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523875" y="5419725"/>
            <a:ext cx="5572125" cy="19050"/>
          </a:xfrm>
          <a:custGeom>
            <a:avLst/>
            <a:gdLst>
              <a:gd name="connsiteX0" fmla="*/ 15877 w 5572125"/>
              <a:gd name="connsiteY0" fmla="*/ 9793 h 19050"/>
              <a:gd name="connsiteX1" fmla="*/ 5579832 w 5572125"/>
              <a:gd name="connsiteY1" fmla="*/ 9793 h 19050"/>
              <a:gd name="connsiteX2" fmla="*/ 5579832 w 5572125"/>
              <a:gd name="connsiteY2" fmla="*/ 24713 h 19050"/>
              <a:gd name="connsiteX3" fmla="*/ 15877 w 5572125"/>
              <a:gd name="connsiteY3" fmla="*/ 24713 h 19050"/>
              <a:gd name="connsiteX4" fmla="*/ 15877 w 5572125"/>
              <a:gd name="connsiteY4" fmla="*/ 97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125" h="19050">
                <a:moveTo>
                  <a:pt x="15877" y="9793"/>
                </a:moveTo>
                <a:lnTo>
                  <a:pt x="5579832" y="9793"/>
                </a:lnTo>
                <a:lnTo>
                  <a:pt x="5579832" y="24713"/>
                </a:lnTo>
                <a:lnTo>
                  <a:pt x="15877" y="24713"/>
                </a:lnTo>
                <a:lnTo>
                  <a:pt x="15877" y="979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6076950" y="2257425"/>
            <a:ext cx="19050" cy="3181350"/>
          </a:xfrm>
          <a:custGeom>
            <a:avLst/>
            <a:gdLst>
              <a:gd name="connsiteX0" fmla="*/ 10684 w 19050"/>
              <a:gd name="connsiteY0" fmla="*/ 10685 h 3181350"/>
              <a:gd name="connsiteX1" fmla="*/ 26765 w 19050"/>
              <a:gd name="connsiteY1" fmla="*/ 10685 h 3181350"/>
              <a:gd name="connsiteX2" fmla="*/ 26765 w 19050"/>
              <a:gd name="connsiteY2" fmla="*/ 3187023 h 3181350"/>
              <a:gd name="connsiteX3" fmla="*/ 10684 w 19050"/>
              <a:gd name="connsiteY3" fmla="*/ 3187023 h 3181350"/>
              <a:gd name="connsiteX4" fmla="*/ 10684 w 19050"/>
              <a:gd name="connsiteY4" fmla="*/ 10685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3181350">
                <a:moveTo>
                  <a:pt x="10684" y="10685"/>
                </a:moveTo>
                <a:lnTo>
                  <a:pt x="26765" y="10685"/>
                </a:lnTo>
                <a:lnTo>
                  <a:pt x="26765" y="3187023"/>
                </a:lnTo>
                <a:lnTo>
                  <a:pt x="10684" y="3187023"/>
                </a:lnTo>
                <a:lnTo>
                  <a:pt x="10684" y="1068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6315075" y="2247900"/>
            <a:ext cx="28575" cy="3190875"/>
          </a:xfrm>
          <a:custGeom>
            <a:avLst/>
            <a:gdLst>
              <a:gd name="connsiteX0" fmla="*/ 13772 w 28575"/>
              <a:gd name="connsiteY0" fmla="*/ 12724 h 3190875"/>
              <a:gd name="connsiteX1" fmla="*/ 29852 w 28575"/>
              <a:gd name="connsiteY1" fmla="*/ 12724 h 3190875"/>
              <a:gd name="connsiteX2" fmla="*/ 29852 w 28575"/>
              <a:gd name="connsiteY2" fmla="*/ 3196540 h 3190875"/>
              <a:gd name="connsiteX3" fmla="*/ 13772 w 28575"/>
              <a:gd name="connsiteY3" fmla="*/ 3196540 h 3190875"/>
              <a:gd name="connsiteX4" fmla="*/ 13772 w 28575"/>
              <a:gd name="connsiteY4" fmla="*/ 12724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190875">
                <a:moveTo>
                  <a:pt x="13772" y="12724"/>
                </a:moveTo>
                <a:lnTo>
                  <a:pt x="29852" y="12724"/>
                </a:lnTo>
                <a:lnTo>
                  <a:pt x="29852" y="3196540"/>
                </a:lnTo>
                <a:lnTo>
                  <a:pt x="13772" y="3196540"/>
                </a:lnTo>
                <a:lnTo>
                  <a:pt x="13772" y="1272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7448550" y="3371850"/>
            <a:ext cx="9525" cy="2057400"/>
          </a:xfrm>
          <a:custGeom>
            <a:avLst/>
            <a:gdLst>
              <a:gd name="connsiteX0" fmla="*/ 13991 w 9525"/>
              <a:gd name="connsiteY0" fmla="*/ 14685 h 2057400"/>
              <a:gd name="connsiteX1" fmla="*/ 13991 w 9525"/>
              <a:gd name="connsiteY1" fmla="*/ 2057677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3991" y="14685"/>
                </a:moveTo>
                <a:lnTo>
                  <a:pt x="13991" y="2057677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7448550" y="3371850"/>
            <a:ext cx="19050" cy="2057400"/>
          </a:xfrm>
          <a:custGeom>
            <a:avLst/>
            <a:gdLst>
              <a:gd name="connsiteX0" fmla="*/ 22034 w 19050"/>
              <a:gd name="connsiteY0" fmla="*/ 14688 h 2057400"/>
              <a:gd name="connsiteX1" fmla="*/ 22034 w 19050"/>
              <a:gd name="connsiteY1" fmla="*/ 205768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57400">
                <a:moveTo>
                  <a:pt x="22034" y="14688"/>
                </a:moveTo>
                <a:lnTo>
                  <a:pt x="22034" y="2057680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6334125" y="5419725"/>
            <a:ext cx="2257425" cy="19050"/>
          </a:xfrm>
          <a:custGeom>
            <a:avLst/>
            <a:gdLst>
              <a:gd name="connsiteX0" fmla="*/ 10802 w 2257425"/>
              <a:gd name="connsiteY0" fmla="*/ 9798 h 19050"/>
              <a:gd name="connsiteX1" fmla="*/ 2262117 w 2257425"/>
              <a:gd name="connsiteY1" fmla="*/ 9798 h 19050"/>
              <a:gd name="connsiteX2" fmla="*/ 2262117 w 2257425"/>
              <a:gd name="connsiteY2" fmla="*/ 24718 h 19050"/>
              <a:gd name="connsiteX3" fmla="*/ 10802 w 2257425"/>
              <a:gd name="connsiteY3" fmla="*/ 24718 h 19050"/>
              <a:gd name="connsiteX4" fmla="*/ 10802 w 2257425"/>
              <a:gd name="connsiteY4" fmla="*/ 97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5" h="19050">
                <a:moveTo>
                  <a:pt x="10802" y="9798"/>
                </a:moveTo>
                <a:lnTo>
                  <a:pt x="2262117" y="9798"/>
                </a:lnTo>
                <a:lnTo>
                  <a:pt x="2262117" y="24718"/>
                </a:lnTo>
                <a:lnTo>
                  <a:pt x="10802" y="24718"/>
                </a:lnTo>
                <a:lnTo>
                  <a:pt x="10802" y="979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8562975" y="2257425"/>
            <a:ext cx="28575" cy="3181350"/>
          </a:xfrm>
          <a:custGeom>
            <a:avLst/>
            <a:gdLst>
              <a:gd name="connsiteX0" fmla="*/ 17186 w 28575"/>
              <a:gd name="connsiteY0" fmla="*/ 10688 h 3181350"/>
              <a:gd name="connsiteX1" fmla="*/ 33266 w 28575"/>
              <a:gd name="connsiteY1" fmla="*/ 10688 h 3181350"/>
              <a:gd name="connsiteX2" fmla="*/ 33266 w 28575"/>
              <a:gd name="connsiteY2" fmla="*/ 3187026 h 3181350"/>
              <a:gd name="connsiteX3" fmla="*/ 17186 w 28575"/>
              <a:gd name="connsiteY3" fmla="*/ 3187026 h 3181350"/>
              <a:gd name="connsiteX4" fmla="*/ 17186 w 28575"/>
              <a:gd name="connsiteY4" fmla="*/ 10688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181350">
                <a:moveTo>
                  <a:pt x="17186" y="10688"/>
                </a:moveTo>
                <a:lnTo>
                  <a:pt x="33266" y="10688"/>
                </a:lnTo>
                <a:lnTo>
                  <a:pt x="33266" y="3187026"/>
                </a:lnTo>
                <a:lnTo>
                  <a:pt x="17186" y="3187026"/>
                </a:lnTo>
                <a:lnTo>
                  <a:pt x="17186" y="1068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533400" y="5514975"/>
            <a:ext cx="5562600" cy="28575"/>
          </a:xfrm>
          <a:custGeom>
            <a:avLst/>
            <a:gdLst>
              <a:gd name="connsiteX0" fmla="*/ 14393 w 5562600"/>
              <a:gd name="connsiteY0" fmla="*/ 18943 h 28575"/>
              <a:gd name="connsiteX1" fmla="*/ 5570307 w 5562600"/>
              <a:gd name="connsiteY1" fmla="*/ 18943 h 28575"/>
              <a:gd name="connsiteX2" fmla="*/ 5570307 w 5562600"/>
              <a:gd name="connsiteY2" fmla="*/ 33856 h 28575"/>
              <a:gd name="connsiteX3" fmla="*/ 14393 w 5562600"/>
              <a:gd name="connsiteY3" fmla="*/ 33856 h 28575"/>
              <a:gd name="connsiteX4" fmla="*/ 14393 w 5562600"/>
              <a:gd name="connsiteY4" fmla="*/ 1894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28575">
                <a:moveTo>
                  <a:pt x="14393" y="18943"/>
                </a:moveTo>
                <a:lnTo>
                  <a:pt x="5570307" y="18943"/>
                </a:lnTo>
                <a:lnTo>
                  <a:pt x="5570307" y="33856"/>
                </a:lnTo>
                <a:lnTo>
                  <a:pt x="14393" y="33856"/>
                </a:lnTo>
                <a:lnTo>
                  <a:pt x="14393" y="1894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6334125" y="5514975"/>
            <a:ext cx="2257425" cy="28575"/>
          </a:xfrm>
          <a:custGeom>
            <a:avLst/>
            <a:gdLst>
              <a:gd name="connsiteX0" fmla="*/ 10802 w 2257425"/>
              <a:gd name="connsiteY0" fmla="*/ 18944 h 28575"/>
              <a:gd name="connsiteX1" fmla="*/ 2262117 w 2257425"/>
              <a:gd name="connsiteY1" fmla="*/ 18944 h 28575"/>
              <a:gd name="connsiteX2" fmla="*/ 2262117 w 2257425"/>
              <a:gd name="connsiteY2" fmla="*/ 33856 h 28575"/>
              <a:gd name="connsiteX3" fmla="*/ 10802 w 2257425"/>
              <a:gd name="connsiteY3" fmla="*/ 33856 h 28575"/>
              <a:gd name="connsiteX4" fmla="*/ 10802 w 2257425"/>
              <a:gd name="connsiteY4" fmla="*/ 1894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5" h="28575">
                <a:moveTo>
                  <a:pt x="10802" y="18944"/>
                </a:moveTo>
                <a:lnTo>
                  <a:pt x="2262117" y="18944"/>
                </a:lnTo>
                <a:lnTo>
                  <a:pt x="2262117" y="33856"/>
                </a:lnTo>
                <a:lnTo>
                  <a:pt x="10802" y="33856"/>
                </a:lnTo>
                <a:lnTo>
                  <a:pt x="10802" y="1894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8572500" y="5429250"/>
            <a:ext cx="9525" cy="95250"/>
          </a:xfrm>
          <a:custGeom>
            <a:avLst/>
            <a:gdLst>
              <a:gd name="connsiteX0" fmla="*/ 15698 w 9525"/>
              <a:gd name="connsiteY0" fmla="*/ 15194 h 95250"/>
              <a:gd name="connsiteX1" fmla="*/ 15698 w 9525"/>
              <a:gd name="connsiteY1" fmla="*/ 10466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95250">
                <a:moveTo>
                  <a:pt x="15698" y="15194"/>
                </a:moveTo>
                <a:lnTo>
                  <a:pt x="15698" y="104668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8572500" y="5429250"/>
            <a:ext cx="19050" cy="95250"/>
          </a:xfrm>
          <a:custGeom>
            <a:avLst/>
            <a:gdLst>
              <a:gd name="connsiteX0" fmla="*/ 23741 w 19050"/>
              <a:gd name="connsiteY0" fmla="*/ 15196 h 95250"/>
              <a:gd name="connsiteX1" fmla="*/ 23741 w 19050"/>
              <a:gd name="connsiteY1" fmla="*/ 10467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">
                <a:moveTo>
                  <a:pt x="23741" y="15196"/>
                </a:moveTo>
                <a:lnTo>
                  <a:pt x="23741" y="104671"/>
                </a:lnTo>
              </a:path>
            </a:pathLst>
          </a:custGeom>
          <a:ln w="10721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523875" y="5514975"/>
            <a:ext cx="19050" cy="542925"/>
          </a:xfrm>
          <a:custGeom>
            <a:avLst/>
            <a:gdLst>
              <a:gd name="connsiteX0" fmla="*/ 23918 w 19050"/>
              <a:gd name="connsiteY0" fmla="*/ 18946 h 542925"/>
              <a:gd name="connsiteX1" fmla="*/ 23918 w 19050"/>
              <a:gd name="connsiteY1" fmla="*/ 548297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42925">
                <a:moveTo>
                  <a:pt x="23918" y="18946"/>
                </a:moveTo>
                <a:lnTo>
                  <a:pt x="23918" y="548297"/>
                </a:lnTo>
              </a:path>
            </a:pathLst>
          </a:custGeom>
          <a:ln w="107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2047875" y="5534025"/>
            <a:ext cx="19050" cy="523875"/>
          </a:xfrm>
          <a:custGeom>
            <a:avLst/>
            <a:gdLst>
              <a:gd name="connsiteX0" fmla="*/ 11514 w 19050"/>
              <a:gd name="connsiteY0" fmla="*/ 14809 h 523875"/>
              <a:gd name="connsiteX1" fmla="*/ 27595 w 19050"/>
              <a:gd name="connsiteY1" fmla="*/ 14809 h 523875"/>
              <a:gd name="connsiteX2" fmla="*/ 27595 w 19050"/>
              <a:gd name="connsiteY2" fmla="*/ 529248 h 523875"/>
              <a:gd name="connsiteX3" fmla="*/ 11514 w 19050"/>
              <a:gd name="connsiteY3" fmla="*/ 529248 h 523875"/>
              <a:gd name="connsiteX4" fmla="*/ 11514 w 19050"/>
              <a:gd name="connsiteY4" fmla="*/ 14809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1514" y="14809"/>
                </a:moveTo>
                <a:lnTo>
                  <a:pt x="27595" y="14809"/>
                </a:lnTo>
                <a:lnTo>
                  <a:pt x="27595" y="529248"/>
                </a:lnTo>
                <a:lnTo>
                  <a:pt x="11514" y="529248"/>
                </a:lnTo>
                <a:lnTo>
                  <a:pt x="11514" y="1480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3057525" y="5534025"/>
            <a:ext cx="9525" cy="514350"/>
          </a:xfrm>
          <a:custGeom>
            <a:avLst/>
            <a:gdLst>
              <a:gd name="connsiteX0" fmla="*/ 14953 w 9525"/>
              <a:gd name="connsiteY0" fmla="*/ 14809 h 514350"/>
              <a:gd name="connsiteX1" fmla="*/ 14953 w 9525"/>
              <a:gd name="connsiteY1" fmla="*/ 514372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4953" y="14809"/>
                </a:moveTo>
                <a:lnTo>
                  <a:pt x="14953" y="514372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3057525" y="5534025"/>
            <a:ext cx="19050" cy="514350"/>
          </a:xfrm>
          <a:custGeom>
            <a:avLst/>
            <a:gdLst>
              <a:gd name="connsiteX0" fmla="*/ 22996 w 19050"/>
              <a:gd name="connsiteY0" fmla="*/ 14811 h 514350"/>
              <a:gd name="connsiteX1" fmla="*/ 22996 w 19050"/>
              <a:gd name="connsiteY1" fmla="*/ 514382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14350">
                <a:moveTo>
                  <a:pt x="22996" y="14811"/>
                </a:moveTo>
                <a:lnTo>
                  <a:pt x="22996" y="514382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4067175" y="5534025"/>
            <a:ext cx="9525" cy="514350"/>
          </a:xfrm>
          <a:custGeom>
            <a:avLst/>
            <a:gdLst>
              <a:gd name="connsiteX0" fmla="*/ 10354 w 9525"/>
              <a:gd name="connsiteY0" fmla="*/ 14810 h 514350"/>
              <a:gd name="connsiteX1" fmla="*/ 10354 w 9525"/>
              <a:gd name="connsiteY1" fmla="*/ 51437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0354" y="14810"/>
                </a:moveTo>
                <a:lnTo>
                  <a:pt x="10354" y="514374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4067175" y="5534025"/>
            <a:ext cx="9525" cy="514350"/>
          </a:xfrm>
          <a:custGeom>
            <a:avLst/>
            <a:gdLst>
              <a:gd name="connsiteX0" fmla="*/ 18397 w 9525"/>
              <a:gd name="connsiteY0" fmla="*/ 14813 h 514350"/>
              <a:gd name="connsiteX1" fmla="*/ 18397 w 9525"/>
              <a:gd name="connsiteY1" fmla="*/ 51438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8397" y="14813"/>
                </a:moveTo>
                <a:lnTo>
                  <a:pt x="18397" y="514384"/>
                </a:lnTo>
              </a:path>
            </a:pathLst>
          </a:custGeom>
          <a:ln w="107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5067300" y="5534025"/>
            <a:ext cx="9525" cy="514350"/>
          </a:xfrm>
          <a:custGeom>
            <a:avLst/>
            <a:gdLst>
              <a:gd name="connsiteX0" fmla="*/ 15281 w 9525"/>
              <a:gd name="connsiteY0" fmla="*/ 14811 h 514350"/>
              <a:gd name="connsiteX1" fmla="*/ 15281 w 9525"/>
              <a:gd name="connsiteY1" fmla="*/ 514375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5281" y="14811"/>
                </a:moveTo>
                <a:lnTo>
                  <a:pt x="15281" y="514375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5067300" y="5534025"/>
            <a:ext cx="19050" cy="514350"/>
          </a:xfrm>
          <a:custGeom>
            <a:avLst/>
            <a:gdLst>
              <a:gd name="connsiteX0" fmla="*/ 23316 w 19050"/>
              <a:gd name="connsiteY0" fmla="*/ 14814 h 514350"/>
              <a:gd name="connsiteX1" fmla="*/ 23316 w 19050"/>
              <a:gd name="connsiteY1" fmla="*/ 514385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14350">
                <a:moveTo>
                  <a:pt x="23316" y="14814"/>
                </a:moveTo>
                <a:lnTo>
                  <a:pt x="23316" y="514385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533400" y="6038850"/>
            <a:ext cx="5562600" cy="19050"/>
          </a:xfrm>
          <a:custGeom>
            <a:avLst/>
            <a:gdLst>
              <a:gd name="connsiteX0" fmla="*/ 14393 w 5562600"/>
              <a:gd name="connsiteY0" fmla="*/ 9554 h 19050"/>
              <a:gd name="connsiteX1" fmla="*/ 5570307 w 5562600"/>
              <a:gd name="connsiteY1" fmla="*/ 9554 h 19050"/>
              <a:gd name="connsiteX2" fmla="*/ 5570307 w 5562600"/>
              <a:gd name="connsiteY2" fmla="*/ 24414 h 19050"/>
              <a:gd name="connsiteX3" fmla="*/ 14393 w 5562600"/>
              <a:gd name="connsiteY3" fmla="*/ 24414 h 19050"/>
              <a:gd name="connsiteX4" fmla="*/ 14393 w 5562600"/>
              <a:gd name="connsiteY4" fmla="*/ 95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19050">
                <a:moveTo>
                  <a:pt x="14393" y="9554"/>
                </a:moveTo>
                <a:lnTo>
                  <a:pt x="5570307" y="9554"/>
                </a:lnTo>
                <a:lnTo>
                  <a:pt x="5570307" y="24414"/>
                </a:lnTo>
                <a:lnTo>
                  <a:pt x="14393" y="24414"/>
                </a:lnTo>
                <a:lnTo>
                  <a:pt x="14393" y="955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6076950" y="5534025"/>
            <a:ext cx="19050" cy="523875"/>
          </a:xfrm>
          <a:custGeom>
            <a:avLst/>
            <a:gdLst>
              <a:gd name="connsiteX0" fmla="*/ 10684 w 19050"/>
              <a:gd name="connsiteY0" fmla="*/ 14816 h 523875"/>
              <a:gd name="connsiteX1" fmla="*/ 26765 w 19050"/>
              <a:gd name="connsiteY1" fmla="*/ 14816 h 523875"/>
              <a:gd name="connsiteX2" fmla="*/ 26765 w 19050"/>
              <a:gd name="connsiteY2" fmla="*/ 529247 h 523875"/>
              <a:gd name="connsiteX3" fmla="*/ 10684 w 19050"/>
              <a:gd name="connsiteY3" fmla="*/ 529247 h 523875"/>
              <a:gd name="connsiteX4" fmla="*/ 10684 w 19050"/>
              <a:gd name="connsiteY4" fmla="*/ 14816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0684" y="14816"/>
                </a:moveTo>
                <a:lnTo>
                  <a:pt x="26765" y="14816"/>
                </a:lnTo>
                <a:lnTo>
                  <a:pt x="26765" y="529247"/>
                </a:lnTo>
                <a:lnTo>
                  <a:pt x="10684" y="529247"/>
                </a:lnTo>
                <a:lnTo>
                  <a:pt x="10684" y="1481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6315075" y="5514975"/>
            <a:ext cx="28575" cy="542925"/>
          </a:xfrm>
          <a:custGeom>
            <a:avLst/>
            <a:gdLst>
              <a:gd name="connsiteX0" fmla="*/ 13772 w 28575"/>
              <a:gd name="connsiteY0" fmla="*/ 18953 h 542925"/>
              <a:gd name="connsiteX1" fmla="*/ 29852 w 28575"/>
              <a:gd name="connsiteY1" fmla="*/ 18953 h 542925"/>
              <a:gd name="connsiteX2" fmla="*/ 29852 w 28575"/>
              <a:gd name="connsiteY2" fmla="*/ 548297 h 542925"/>
              <a:gd name="connsiteX3" fmla="*/ 13772 w 28575"/>
              <a:gd name="connsiteY3" fmla="*/ 548297 h 542925"/>
              <a:gd name="connsiteX4" fmla="*/ 13772 w 28575"/>
              <a:gd name="connsiteY4" fmla="*/ 18953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42925">
                <a:moveTo>
                  <a:pt x="13772" y="18953"/>
                </a:moveTo>
                <a:lnTo>
                  <a:pt x="29852" y="18953"/>
                </a:lnTo>
                <a:lnTo>
                  <a:pt x="29852" y="548297"/>
                </a:lnTo>
                <a:lnTo>
                  <a:pt x="13772" y="548297"/>
                </a:lnTo>
                <a:lnTo>
                  <a:pt x="13772" y="1895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7448550" y="5534025"/>
            <a:ext cx="9525" cy="514350"/>
          </a:xfrm>
          <a:custGeom>
            <a:avLst/>
            <a:gdLst>
              <a:gd name="connsiteX0" fmla="*/ 13991 w 9525"/>
              <a:gd name="connsiteY0" fmla="*/ 14816 h 514350"/>
              <a:gd name="connsiteX1" fmla="*/ 13991 w 9525"/>
              <a:gd name="connsiteY1" fmla="*/ 514379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4350">
                <a:moveTo>
                  <a:pt x="13991" y="14816"/>
                </a:moveTo>
                <a:lnTo>
                  <a:pt x="13991" y="514379"/>
                </a:lnTo>
              </a:path>
            </a:pathLst>
          </a:custGeom>
          <a:ln w="1562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7448550" y="5534025"/>
            <a:ext cx="19050" cy="514350"/>
          </a:xfrm>
          <a:custGeom>
            <a:avLst/>
            <a:gdLst>
              <a:gd name="connsiteX0" fmla="*/ 22034 w 19050"/>
              <a:gd name="connsiteY0" fmla="*/ 14818 h 514350"/>
              <a:gd name="connsiteX1" fmla="*/ 22034 w 19050"/>
              <a:gd name="connsiteY1" fmla="*/ 514389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14350">
                <a:moveTo>
                  <a:pt x="22034" y="14818"/>
                </a:moveTo>
                <a:lnTo>
                  <a:pt x="22034" y="514389"/>
                </a:lnTo>
              </a:path>
            </a:pathLst>
          </a:custGeom>
          <a:ln w="1072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6334125" y="6038850"/>
            <a:ext cx="2257425" cy="19050"/>
          </a:xfrm>
          <a:custGeom>
            <a:avLst/>
            <a:gdLst>
              <a:gd name="connsiteX0" fmla="*/ 10802 w 2257425"/>
              <a:gd name="connsiteY0" fmla="*/ 9557 h 19050"/>
              <a:gd name="connsiteX1" fmla="*/ 2262117 w 2257425"/>
              <a:gd name="connsiteY1" fmla="*/ 9557 h 19050"/>
              <a:gd name="connsiteX2" fmla="*/ 2262117 w 2257425"/>
              <a:gd name="connsiteY2" fmla="*/ 24417 h 19050"/>
              <a:gd name="connsiteX3" fmla="*/ 10802 w 2257425"/>
              <a:gd name="connsiteY3" fmla="*/ 24417 h 19050"/>
              <a:gd name="connsiteX4" fmla="*/ 10802 w 2257425"/>
              <a:gd name="connsiteY4" fmla="*/ 95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5" h="19050">
                <a:moveTo>
                  <a:pt x="10802" y="9557"/>
                </a:moveTo>
                <a:lnTo>
                  <a:pt x="2262117" y="9557"/>
                </a:lnTo>
                <a:lnTo>
                  <a:pt x="2262117" y="24417"/>
                </a:lnTo>
                <a:lnTo>
                  <a:pt x="10802" y="24417"/>
                </a:lnTo>
                <a:lnTo>
                  <a:pt x="10802" y="955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8562975" y="5534025"/>
            <a:ext cx="28575" cy="523875"/>
          </a:xfrm>
          <a:custGeom>
            <a:avLst/>
            <a:gdLst>
              <a:gd name="connsiteX0" fmla="*/ 17186 w 28575"/>
              <a:gd name="connsiteY0" fmla="*/ 14820 h 523875"/>
              <a:gd name="connsiteX1" fmla="*/ 33266 w 28575"/>
              <a:gd name="connsiteY1" fmla="*/ 14820 h 523875"/>
              <a:gd name="connsiteX2" fmla="*/ 33266 w 28575"/>
              <a:gd name="connsiteY2" fmla="*/ 529251 h 523875"/>
              <a:gd name="connsiteX3" fmla="*/ 17186 w 28575"/>
              <a:gd name="connsiteY3" fmla="*/ 529251 h 523875"/>
              <a:gd name="connsiteX4" fmla="*/ 17186 w 28575"/>
              <a:gd name="connsiteY4" fmla="*/ 1482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23875">
                <a:moveTo>
                  <a:pt x="17186" y="14820"/>
                </a:moveTo>
                <a:lnTo>
                  <a:pt x="33266" y="14820"/>
                </a:lnTo>
                <a:lnTo>
                  <a:pt x="33266" y="529251"/>
                </a:lnTo>
                <a:lnTo>
                  <a:pt x="17186" y="529251"/>
                </a:lnTo>
                <a:lnTo>
                  <a:pt x="17186" y="1482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2057400" y="6048375"/>
            <a:ext cx="9525" cy="19050"/>
          </a:xfrm>
          <a:custGeom>
            <a:avLst/>
            <a:gdLst>
              <a:gd name="connsiteX0" fmla="*/ 10027 w 9525"/>
              <a:gd name="connsiteY0" fmla="*/ 14944 h 19050"/>
              <a:gd name="connsiteX1" fmla="*/ 10027 w 9525"/>
              <a:gd name="connsiteY1" fmla="*/ 224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027" y="14944"/>
                </a:moveTo>
                <a:lnTo>
                  <a:pt x="10027" y="22400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2057400" y="6048375"/>
            <a:ext cx="9525" cy="19050"/>
          </a:xfrm>
          <a:custGeom>
            <a:avLst/>
            <a:gdLst>
              <a:gd name="connsiteX0" fmla="*/ 18070 w 9525"/>
              <a:gd name="connsiteY0" fmla="*/ 14947 h 19050"/>
              <a:gd name="connsiteX1" fmla="*/ 18070 w 9525"/>
              <a:gd name="connsiteY1" fmla="*/ 2240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8070" y="14947"/>
                </a:moveTo>
                <a:lnTo>
                  <a:pt x="18070" y="22403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3057525" y="6048375"/>
            <a:ext cx="9525" cy="19050"/>
          </a:xfrm>
          <a:custGeom>
            <a:avLst/>
            <a:gdLst>
              <a:gd name="connsiteX0" fmla="*/ 14953 w 9525"/>
              <a:gd name="connsiteY0" fmla="*/ 14946 h 19050"/>
              <a:gd name="connsiteX1" fmla="*/ 14953 w 9525"/>
              <a:gd name="connsiteY1" fmla="*/ 224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4953" y="14946"/>
                </a:moveTo>
                <a:lnTo>
                  <a:pt x="14953" y="22402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3057525" y="6048375"/>
            <a:ext cx="19050" cy="19050"/>
          </a:xfrm>
          <a:custGeom>
            <a:avLst/>
            <a:gdLst>
              <a:gd name="connsiteX0" fmla="*/ 22996 w 19050"/>
              <a:gd name="connsiteY0" fmla="*/ 14949 h 19050"/>
              <a:gd name="connsiteX1" fmla="*/ 22996 w 19050"/>
              <a:gd name="connsiteY1" fmla="*/ 224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996" y="14949"/>
                </a:moveTo>
                <a:lnTo>
                  <a:pt x="22996" y="22404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4067175" y="6048375"/>
            <a:ext cx="9525" cy="19050"/>
          </a:xfrm>
          <a:custGeom>
            <a:avLst/>
            <a:gdLst>
              <a:gd name="connsiteX0" fmla="*/ 10354 w 9525"/>
              <a:gd name="connsiteY0" fmla="*/ 14947 h 19050"/>
              <a:gd name="connsiteX1" fmla="*/ 10354 w 9525"/>
              <a:gd name="connsiteY1" fmla="*/ 224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354" y="14947"/>
                </a:moveTo>
                <a:lnTo>
                  <a:pt x="10354" y="22404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4067175" y="6048375"/>
            <a:ext cx="9525" cy="19050"/>
          </a:xfrm>
          <a:custGeom>
            <a:avLst/>
            <a:gdLst>
              <a:gd name="connsiteX0" fmla="*/ 18397 w 9525"/>
              <a:gd name="connsiteY0" fmla="*/ 14951 h 19050"/>
              <a:gd name="connsiteX1" fmla="*/ 18397 w 9525"/>
              <a:gd name="connsiteY1" fmla="*/ 22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8397" y="14951"/>
                </a:moveTo>
                <a:lnTo>
                  <a:pt x="18397" y="2240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5067300" y="6048375"/>
            <a:ext cx="9525" cy="19050"/>
          </a:xfrm>
          <a:custGeom>
            <a:avLst/>
            <a:gdLst>
              <a:gd name="connsiteX0" fmla="*/ 15281 w 9525"/>
              <a:gd name="connsiteY0" fmla="*/ 14949 h 19050"/>
              <a:gd name="connsiteX1" fmla="*/ 15281 w 9525"/>
              <a:gd name="connsiteY1" fmla="*/ 224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5281" y="14949"/>
                </a:moveTo>
                <a:lnTo>
                  <a:pt x="15281" y="22405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5067300" y="6048375"/>
            <a:ext cx="19050" cy="19050"/>
          </a:xfrm>
          <a:custGeom>
            <a:avLst/>
            <a:gdLst>
              <a:gd name="connsiteX0" fmla="*/ 23323 w 19050"/>
              <a:gd name="connsiteY0" fmla="*/ 14951 h 19050"/>
              <a:gd name="connsiteX1" fmla="*/ 23323 w 19050"/>
              <a:gd name="connsiteY1" fmla="*/ 224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3323" y="14951"/>
                </a:moveTo>
                <a:lnTo>
                  <a:pt x="23323" y="22407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6076950" y="6048375"/>
            <a:ext cx="9525" cy="19050"/>
          </a:xfrm>
          <a:custGeom>
            <a:avLst/>
            <a:gdLst>
              <a:gd name="connsiteX0" fmla="*/ 18722 w 9525"/>
              <a:gd name="connsiteY0" fmla="*/ 14951 h 19050"/>
              <a:gd name="connsiteX1" fmla="*/ 18722 w 9525"/>
              <a:gd name="connsiteY1" fmla="*/ 224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8722" y="14951"/>
                </a:moveTo>
                <a:lnTo>
                  <a:pt x="18722" y="22407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6076950" y="6048375"/>
            <a:ext cx="19050" cy="19050"/>
          </a:xfrm>
          <a:custGeom>
            <a:avLst/>
            <a:gdLst>
              <a:gd name="connsiteX0" fmla="*/ 26765 w 19050"/>
              <a:gd name="connsiteY0" fmla="*/ 14953 h 19050"/>
              <a:gd name="connsiteX1" fmla="*/ 26765 w 19050"/>
              <a:gd name="connsiteY1" fmla="*/ 224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6765" y="14953"/>
                </a:moveTo>
                <a:lnTo>
                  <a:pt x="26765" y="22409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6324600" y="6048375"/>
            <a:ext cx="9525" cy="19050"/>
          </a:xfrm>
          <a:custGeom>
            <a:avLst/>
            <a:gdLst>
              <a:gd name="connsiteX0" fmla="*/ 12284 w 9525"/>
              <a:gd name="connsiteY0" fmla="*/ 14952 h 19050"/>
              <a:gd name="connsiteX1" fmla="*/ 12284 w 9525"/>
              <a:gd name="connsiteY1" fmla="*/ 224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2284" y="14952"/>
                </a:moveTo>
                <a:lnTo>
                  <a:pt x="12284" y="22408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6324600" y="6048375"/>
            <a:ext cx="19050" cy="19050"/>
          </a:xfrm>
          <a:custGeom>
            <a:avLst/>
            <a:gdLst>
              <a:gd name="connsiteX0" fmla="*/ 20327 w 19050"/>
              <a:gd name="connsiteY0" fmla="*/ 14955 h 19050"/>
              <a:gd name="connsiteX1" fmla="*/ 20327 w 19050"/>
              <a:gd name="connsiteY1" fmla="*/ 224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0327" y="14955"/>
                </a:moveTo>
                <a:lnTo>
                  <a:pt x="20327" y="22411"/>
                </a:lnTo>
              </a:path>
            </a:pathLst>
          </a:custGeom>
          <a:ln w="10721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7448550" y="6048375"/>
            <a:ext cx="9525" cy="19050"/>
          </a:xfrm>
          <a:custGeom>
            <a:avLst/>
            <a:gdLst>
              <a:gd name="connsiteX0" fmla="*/ 13991 w 9525"/>
              <a:gd name="connsiteY0" fmla="*/ 14954 h 19050"/>
              <a:gd name="connsiteX1" fmla="*/ 13991 w 9525"/>
              <a:gd name="connsiteY1" fmla="*/ 2241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3991" y="14954"/>
                </a:moveTo>
                <a:lnTo>
                  <a:pt x="13991" y="22410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7448550" y="6048375"/>
            <a:ext cx="19050" cy="19050"/>
          </a:xfrm>
          <a:custGeom>
            <a:avLst/>
            <a:gdLst>
              <a:gd name="connsiteX0" fmla="*/ 22034 w 19050"/>
              <a:gd name="connsiteY0" fmla="*/ 14956 h 19050"/>
              <a:gd name="connsiteX1" fmla="*/ 22034 w 19050"/>
              <a:gd name="connsiteY1" fmla="*/ 2241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034" y="14956"/>
                </a:moveTo>
                <a:lnTo>
                  <a:pt x="22034" y="22412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8572500" y="6048375"/>
            <a:ext cx="9525" cy="19050"/>
          </a:xfrm>
          <a:custGeom>
            <a:avLst/>
            <a:gdLst>
              <a:gd name="connsiteX0" fmla="*/ 15698 w 9525"/>
              <a:gd name="connsiteY0" fmla="*/ 14956 h 19050"/>
              <a:gd name="connsiteX1" fmla="*/ 15698 w 9525"/>
              <a:gd name="connsiteY1" fmla="*/ 224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5698" y="14956"/>
                </a:moveTo>
                <a:lnTo>
                  <a:pt x="15698" y="22411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8572500" y="6048375"/>
            <a:ext cx="19050" cy="19050"/>
          </a:xfrm>
          <a:custGeom>
            <a:avLst/>
            <a:gdLst>
              <a:gd name="connsiteX0" fmla="*/ 23741 w 19050"/>
              <a:gd name="connsiteY0" fmla="*/ 14958 h 19050"/>
              <a:gd name="connsiteX1" fmla="*/ 23741 w 19050"/>
              <a:gd name="connsiteY1" fmla="*/ 224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3741" y="14958"/>
                </a:moveTo>
                <a:lnTo>
                  <a:pt x="23741" y="22414"/>
                </a:lnTo>
              </a:path>
            </a:pathLst>
          </a:custGeom>
          <a:ln w="10721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523875" y="6048375"/>
            <a:ext cx="9525" cy="19050"/>
          </a:xfrm>
          <a:custGeom>
            <a:avLst/>
            <a:gdLst>
              <a:gd name="connsiteX0" fmla="*/ 15875 w 9525"/>
              <a:gd name="connsiteY0" fmla="*/ 14957 h 19050"/>
              <a:gd name="connsiteX1" fmla="*/ 15875 w 9525"/>
              <a:gd name="connsiteY1" fmla="*/ 224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5875" y="14957"/>
                </a:moveTo>
                <a:lnTo>
                  <a:pt x="15875" y="22413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523875" y="6048375"/>
            <a:ext cx="19050" cy="19050"/>
          </a:xfrm>
          <a:custGeom>
            <a:avLst/>
            <a:gdLst>
              <a:gd name="connsiteX0" fmla="*/ 23918 w 19050"/>
              <a:gd name="connsiteY0" fmla="*/ 14960 h 19050"/>
              <a:gd name="connsiteX1" fmla="*/ 23918 w 19050"/>
              <a:gd name="connsiteY1" fmla="*/ 224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3918" y="14960"/>
                </a:moveTo>
                <a:lnTo>
                  <a:pt x="23918" y="2241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8582025" y="2247900"/>
            <a:ext cx="19050" cy="9525"/>
          </a:xfrm>
          <a:custGeom>
            <a:avLst/>
            <a:gdLst>
              <a:gd name="connsiteX0" fmla="*/ 14214 w 19050"/>
              <a:gd name="connsiteY0" fmla="*/ 12784 h 9525"/>
              <a:gd name="connsiteX1" fmla="*/ 22254 w 19050"/>
              <a:gd name="connsiteY1" fmla="*/ 1278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2784"/>
                </a:moveTo>
                <a:lnTo>
                  <a:pt x="22254" y="12784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8582025" y="2247900"/>
            <a:ext cx="19050" cy="19050"/>
          </a:xfrm>
          <a:custGeom>
            <a:avLst/>
            <a:gdLst>
              <a:gd name="connsiteX0" fmla="*/ 22257 w 19050"/>
              <a:gd name="connsiteY0" fmla="*/ 12787 h 19050"/>
              <a:gd name="connsiteX1" fmla="*/ 22257 w 19050"/>
              <a:gd name="connsiteY1" fmla="*/ 2024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2787"/>
                </a:moveTo>
                <a:lnTo>
                  <a:pt x="22257" y="20243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8582025" y="2943225"/>
            <a:ext cx="19050" cy="9525"/>
          </a:xfrm>
          <a:custGeom>
            <a:avLst/>
            <a:gdLst>
              <a:gd name="connsiteX0" fmla="*/ 14214 w 19050"/>
              <a:gd name="connsiteY0" fmla="*/ 18341 h 9525"/>
              <a:gd name="connsiteX1" fmla="*/ 22254 w 19050"/>
              <a:gd name="connsiteY1" fmla="*/ 183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8341"/>
                </a:moveTo>
                <a:lnTo>
                  <a:pt x="22254" y="18341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8582025" y="2943225"/>
            <a:ext cx="19050" cy="19050"/>
          </a:xfrm>
          <a:custGeom>
            <a:avLst/>
            <a:gdLst>
              <a:gd name="connsiteX0" fmla="*/ 22257 w 19050"/>
              <a:gd name="connsiteY0" fmla="*/ 18344 h 19050"/>
              <a:gd name="connsiteX1" fmla="*/ 22257 w 19050"/>
              <a:gd name="connsiteY1" fmla="*/ 258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8344"/>
                </a:moveTo>
                <a:lnTo>
                  <a:pt x="22257" y="25800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8582025" y="3114675"/>
            <a:ext cx="19050" cy="9525"/>
          </a:xfrm>
          <a:custGeom>
            <a:avLst/>
            <a:gdLst>
              <a:gd name="connsiteX0" fmla="*/ 14214 w 19050"/>
              <a:gd name="connsiteY0" fmla="*/ 10929 h 9525"/>
              <a:gd name="connsiteX1" fmla="*/ 22254 w 19050"/>
              <a:gd name="connsiteY1" fmla="*/ 1092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0929"/>
                </a:moveTo>
                <a:lnTo>
                  <a:pt x="22254" y="10929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8582025" y="3114675"/>
            <a:ext cx="19050" cy="9525"/>
          </a:xfrm>
          <a:custGeom>
            <a:avLst/>
            <a:gdLst>
              <a:gd name="connsiteX0" fmla="*/ 22257 w 19050"/>
              <a:gd name="connsiteY0" fmla="*/ 10931 h 9525"/>
              <a:gd name="connsiteX1" fmla="*/ 22257 w 19050"/>
              <a:gd name="connsiteY1" fmla="*/ 183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22257" y="10931"/>
                </a:moveTo>
                <a:lnTo>
                  <a:pt x="22257" y="18388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8582025" y="3362325"/>
            <a:ext cx="19050" cy="9525"/>
          </a:xfrm>
          <a:custGeom>
            <a:avLst/>
            <a:gdLst>
              <a:gd name="connsiteX0" fmla="*/ 14214 w 19050"/>
              <a:gd name="connsiteY0" fmla="*/ 16790 h 9525"/>
              <a:gd name="connsiteX1" fmla="*/ 22254 w 19050"/>
              <a:gd name="connsiteY1" fmla="*/ 167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6790"/>
                </a:moveTo>
                <a:lnTo>
                  <a:pt x="22254" y="16790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8582025" y="3362325"/>
            <a:ext cx="19050" cy="19050"/>
          </a:xfrm>
          <a:custGeom>
            <a:avLst/>
            <a:gdLst>
              <a:gd name="connsiteX0" fmla="*/ 22257 w 19050"/>
              <a:gd name="connsiteY0" fmla="*/ 16793 h 19050"/>
              <a:gd name="connsiteX1" fmla="*/ 22257 w 19050"/>
              <a:gd name="connsiteY1" fmla="*/ 242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6793"/>
                </a:moveTo>
                <a:lnTo>
                  <a:pt x="22257" y="24249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8582025" y="3876675"/>
            <a:ext cx="19050" cy="9525"/>
          </a:xfrm>
          <a:custGeom>
            <a:avLst/>
            <a:gdLst>
              <a:gd name="connsiteX0" fmla="*/ 14214 w 19050"/>
              <a:gd name="connsiteY0" fmla="*/ 16918 h 9525"/>
              <a:gd name="connsiteX1" fmla="*/ 22254 w 19050"/>
              <a:gd name="connsiteY1" fmla="*/ 169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6918"/>
                </a:moveTo>
                <a:lnTo>
                  <a:pt x="22254" y="16918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8582025" y="3876675"/>
            <a:ext cx="19050" cy="19050"/>
          </a:xfrm>
          <a:custGeom>
            <a:avLst/>
            <a:gdLst>
              <a:gd name="connsiteX0" fmla="*/ 22257 w 19050"/>
              <a:gd name="connsiteY0" fmla="*/ 16920 h 19050"/>
              <a:gd name="connsiteX1" fmla="*/ 22257 w 19050"/>
              <a:gd name="connsiteY1" fmla="*/ 2437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6920"/>
                </a:moveTo>
                <a:lnTo>
                  <a:pt x="22257" y="24376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8582025" y="4391025"/>
            <a:ext cx="19050" cy="9525"/>
          </a:xfrm>
          <a:custGeom>
            <a:avLst/>
            <a:gdLst>
              <a:gd name="connsiteX0" fmla="*/ 14214 w 19050"/>
              <a:gd name="connsiteY0" fmla="*/ 17046 h 9525"/>
              <a:gd name="connsiteX1" fmla="*/ 22254 w 19050"/>
              <a:gd name="connsiteY1" fmla="*/ 1704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7046"/>
                </a:moveTo>
                <a:lnTo>
                  <a:pt x="22254" y="17046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8582025" y="4391025"/>
            <a:ext cx="19050" cy="19050"/>
          </a:xfrm>
          <a:custGeom>
            <a:avLst/>
            <a:gdLst>
              <a:gd name="connsiteX0" fmla="*/ 22257 w 19050"/>
              <a:gd name="connsiteY0" fmla="*/ 17048 h 19050"/>
              <a:gd name="connsiteX1" fmla="*/ 22257 w 19050"/>
              <a:gd name="connsiteY1" fmla="*/ 245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7048"/>
                </a:moveTo>
                <a:lnTo>
                  <a:pt x="22257" y="24504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8582025" y="4905375"/>
            <a:ext cx="19050" cy="9525"/>
          </a:xfrm>
          <a:custGeom>
            <a:avLst/>
            <a:gdLst>
              <a:gd name="connsiteX0" fmla="*/ 14214 w 19050"/>
              <a:gd name="connsiteY0" fmla="*/ 17174 h 9525"/>
              <a:gd name="connsiteX1" fmla="*/ 22254 w 19050"/>
              <a:gd name="connsiteY1" fmla="*/ 171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7174"/>
                </a:moveTo>
                <a:lnTo>
                  <a:pt x="22254" y="17174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8582025" y="4905375"/>
            <a:ext cx="19050" cy="19050"/>
          </a:xfrm>
          <a:custGeom>
            <a:avLst/>
            <a:gdLst>
              <a:gd name="connsiteX0" fmla="*/ 22257 w 19050"/>
              <a:gd name="connsiteY0" fmla="*/ 17175 h 19050"/>
              <a:gd name="connsiteX1" fmla="*/ 22257 w 19050"/>
              <a:gd name="connsiteY1" fmla="*/ 246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7175"/>
                </a:moveTo>
                <a:lnTo>
                  <a:pt x="22257" y="24632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8582025" y="5419725"/>
            <a:ext cx="19050" cy="9525"/>
          </a:xfrm>
          <a:custGeom>
            <a:avLst/>
            <a:gdLst>
              <a:gd name="connsiteX0" fmla="*/ 14214 w 19050"/>
              <a:gd name="connsiteY0" fmla="*/ 17301 h 9525"/>
              <a:gd name="connsiteX1" fmla="*/ 22254 w 19050"/>
              <a:gd name="connsiteY1" fmla="*/ 173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7301"/>
                </a:moveTo>
                <a:lnTo>
                  <a:pt x="22254" y="17301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8582025" y="5419725"/>
            <a:ext cx="19050" cy="19050"/>
          </a:xfrm>
          <a:custGeom>
            <a:avLst/>
            <a:gdLst>
              <a:gd name="connsiteX0" fmla="*/ 22257 w 19050"/>
              <a:gd name="connsiteY0" fmla="*/ 17303 h 19050"/>
              <a:gd name="connsiteX1" fmla="*/ 22257 w 19050"/>
              <a:gd name="connsiteY1" fmla="*/ 247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7303"/>
                </a:moveTo>
                <a:lnTo>
                  <a:pt x="22257" y="24759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8582025" y="5524500"/>
            <a:ext cx="19050" cy="9525"/>
          </a:xfrm>
          <a:custGeom>
            <a:avLst/>
            <a:gdLst>
              <a:gd name="connsiteX0" fmla="*/ 14214 w 19050"/>
              <a:gd name="connsiteY0" fmla="*/ 16914 h 9525"/>
              <a:gd name="connsiteX1" fmla="*/ 22254 w 19050"/>
              <a:gd name="connsiteY1" fmla="*/ 1691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6914"/>
                </a:moveTo>
                <a:lnTo>
                  <a:pt x="22254" y="16914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8582025" y="5524500"/>
            <a:ext cx="19050" cy="19050"/>
          </a:xfrm>
          <a:custGeom>
            <a:avLst/>
            <a:gdLst>
              <a:gd name="connsiteX0" fmla="*/ 22257 w 19050"/>
              <a:gd name="connsiteY0" fmla="*/ 16916 h 19050"/>
              <a:gd name="connsiteX1" fmla="*/ 22257 w 19050"/>
              <a:gd name="connsiteY1" fmla="*/ 243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6916"/>
                </a:moveTo>
                <a:lnTo>
                  <a:pt x="22257" y="24372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8582025" y="6038850"/>
            <a:ext cx="19050" cy="9525"/>
          </a:xfrm>
          <a:custGeom>
            <a:avLst/>
            <a:gdLst>
              <a:gd name="connsiteX0" fmla="*/ 14214 w 19050"/>
              <a:gd name="connsiteY0" fmla="*/ 17041 h 9525"/>
              <a:gd name="connsiteX1" fmla="*/ 22254 w 19050"/>
              <a:gd name="connsiteY1" fmla="*/ 170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4214" y="17041"/>
                </a:moveTo>
                <a:lnTo>
                  <a:pt x="22254" y="17041"/>
                </a:lnTo>
              </a:path>
            </a:pathLst>
          </a:custGeom>
          <a:ln w="156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8582025" y="6038850"/>
            <a:ext cx="19050" cy="19050"/>
          </a:xfrm>
          <a:custGeom>
            <a:avLst/>
            <a:gdLst>
              <a:gd name="connsiteX0" fmla="*/ 22257 w 19050"/>
              <a:gd name="connsiteY0" fmla="*/ 17044 h 19050"/>
              <a:gd name="connsiteX1" fmla="*/ 22257 w 19050"/>
              <a:gd name="connsiteY1" fmla="*/ 245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57" y="17044"/>
                </a:moveTo>
                <a:lnTo>
                  <a:pt x="22257" y="24500"/>
                </a:lnTo>
              </a:path>
            </a:pathLst>
          </a:custGeom>
          <a:ln w="1072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152" name="Picture 15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53" name="Picture 15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154" name="Picture 154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609600"/>
            <a:ext cx="8915400" cy="1466850"/>
          </a:xfrm>
          <a:prstGeom prst="rect">
            <a:avLst/>
          </a:prstGeom>
        </p:spPr>
      </p:pic>
      <p:sp>
        <p:nvSpPr>
          <p:cNvPr id="154" name="TextBox 154"/>
          <p:cNvSpPr txBox="1"/>
          <p:nvPr/>
        </p:nvSpPr>
        <p:spPr>
          <a:xfrm>
            <a:off x="736485" y="97049"/>
            <a:ext cx="2487159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395917" y="-10066"/>
            <a:ext cx="8316086" cy="226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1725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2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spurred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0">
              <a:lnSpc>
                <a:spcPts val="24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segments;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fell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¥10.4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0">
              <a:lnSpc>
                <a:spcPts val="24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(EPS)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¥473.69,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29.2%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45219">
              <a:lnSpc>
                <a:spcPts val="183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877446" y="3417282"/>
            <a:ext cx="860255" cy="955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2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82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0">
              <a:lnSpc>
                <a:spcPts val="223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8104">
              <a:lnSpc>
                <a:spcPts val="182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2252356" y="3536931"/>
            <a:ext cx="787148" cy="733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11,095.3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10,010.8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193084" y="2522117"/>
            <a:ext cx="1187135" cy="1747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4989">
              <a:lnSpc>
                <a:spcPts val="1458"/>
              </a:lnSpc>
            </a:pPr>
            <a:r>
              <a:rPr lang="en-US" altLang="zh-CN" sz="128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26">
              <a:lnSpc>
                <a:spcPts val="1571"/>
              </a:lnSpc>
            </a:pPr>
            <a:r>
              <a:rPr lang="en-US" altLang="zh-CN" sz="9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 indent="0">
              <a:lnSpc>
                <a:spcPts val="1232"/>
              </a:lnSpc>
            </a:pPr>
            <a:r>
              <a:rPr lang="en-US" altLang="zh-CN" sz="97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132">
              <a:lnSpc>
                <a:spcPts val="24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+170.1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132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+299.2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4471512" y="3108425"/>
            <a:ext cx="580706" cy="1161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158">
              <a:lnSpc>
                <a:spcPts val="1033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[%]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+3.1%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5154944" y="2966758"/>
            <a:ext cx="907759" cy="1303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3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</a:p>
          <a:p>
            <a:pPr indent="225170">
              <a:lnSpc>
                <a:spcPts val="1115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Revised</a:t>
            </a:r>
          </a:p>
          <a:p>
            <a:pPr indent="176927">
              <a:lnSpc>
                <a:spcPts val="1115"/>
              </a:lnSpc>
            </a:pPr>
            <a:r>
              <a:rPr lang="en-US" altLang="zh-CN" sz="9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3985">
              <a:lnSpc>
                <a:spcPts val="1946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3985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+95.8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6626338" y="2737585"/>
            <a:ext cx="803236" cy="1532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9"/>
              </a:lnSpc>
            </a:pPr>
            <a:r>
              <a:rPr lang="en-US" altLang="zh-CN" sz="11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88">
              <a:lnSpc>
                <a:spcPts val="2696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10,925.2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654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9,711.5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7655446" y="2648110"/>
            <a:ext cx="899787" cy="1621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549">
              <a:lnSpc>
                <a:spcPts val="1319"/>
              </a:lnSpc>
            </a:pPr>
            <a:r>
              <a:rPr lang="en-US" altLang="zh-CN" sz="11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0">
              <a:lnSpc>
                <a:spcPts val="1408"/>
              </a:lnSpc>
            </a:pPr>
            <a:r>
              <a:rPr lang="en-US" altLang="zh-CN" sz="11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639">
              <a:lnSpc>
                <a:spcPts val="199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205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9,915.0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813123" y="4446233"/>
            <a:ext cx="1174236" cy="15648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323">
              <a:lnSpc>
                <a:spcPts val="1652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84929">
              <a:lnSpc>
                <a:spcPts val="1820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9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683">
              <a:lnSpc>
                <a:spcPts val="998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</a:p>
          <a:p>
            <a:pPr indent="297495">
              <a:lnSpc>
                <a:spcPts val="1874"/>
              </a:lnSpc>
            </a:pPr>
            <a:r>
              <a:rPr lang="en-US" altLang="zh-CN" sz="14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EPS</a:t>
            </a:r>
          </a:p>
          <a:p>
            <a:pPr indent="938535">
              <a:lnSpc>
                <a:spcPts val="805"/>
              </a:lnSpc>
            </a:pPr>
            <a:r>
              <a:rPr lang="en-US" altLang="zh-CN" sz="7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364923" y="4565882"/>
            <a:ext cx="674582" cy="1351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1,084.6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847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518.1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282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473.69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3410177" y="4565882"/>
            <a:ext cx="637802" cy="1351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(129.1)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565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(67.4)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(35.52)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4350905" y="4565882"/>
            <a:ext cx="701312" cy="1351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(10.6)%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(11.5)%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566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(7.0)%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5540888" y="4565882"/>
            <a:ext cx="525236" cy="1351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(10.4)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(10.9)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(5.31)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6754992" y="4565882"/>
            <a:ext cx="674582" cy="1351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848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585.5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282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509.21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7880651" y="4565882"/>
            <a:ext cx="674582" cy="1351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1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1,095.0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848">
              <a:lnSpc>
                <a:spcPts val="2050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282">
              <a:lnSpc>
                <a:spcPts val="1872"/>
              </a:lnSpc>
            </a:pPr>
            <a:r>
              <a:rPr lang="en-US" altLang="zh-CN" sz="15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479.00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603559" y="6069620"/>
            <a:ext cx="78842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726221" y="6104633"/>
            <a:ext cx="4511303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6" name="TextBox 176"/>
          <p:cNvSpPr txBox="1"/>
          <p:nvPr/>
        </p:nvSpPr>
        <p:spPr>
          <a:xfrm>
            <a:off x="757642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423611" y="105806"/>
            <a:ext cx="8403362" cy="18841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1659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Segment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8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vastly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costs.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Although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intensifying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domestic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experienced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growth.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“Monthly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Support”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programs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Income.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14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unprofitable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675566" y="2157395"/>
            <a:ext cx="5983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1506488" y="2150736"/>
            <a:ext cx="123291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+170.1]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589315" y="2309818"/>
            <a:ext cx="788868" cy="1472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625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10,925.2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4792">
              <a:lnSpc>
                <a:spcPts val="145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1599021" y="2703483"/>
            <a:ext cx="830043" cy="636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2101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66.8</a:t>
            </a:r>
          </a:p>
          <a:p>
            <a:pPr indent="188937">
              <a:lnSpc>
                <a:spcPts val="142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2575099" y="2631482"/>
            <a:ext cx="932338" cy="790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7083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188.7</a:t>
            </a:r>
          </a:p>
          <a:p>
            <a:pPr indent="0">
              <a:lnSpc>
                <a:spcPts val="166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5396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5189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39344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3659463" y="2559483"/>
            <a:ext cx="830040" cy="636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103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77.8</a:t>
            </a:r>
          </a:p>
          <a:p>
            <a:pPr indent="246888">
              <a:lnSpc>
                <a:spcPts val="142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4710223" y="2505482"/>
            <a:ext cx="830040" cy="6565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7045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167.2</a:t>
            </a:r>
          </a:p>
          <a:p>
            <a:pPr indent="294094">
              <a:lnSpc>
                <a:spcPts val="15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5919683" y="2451481"/>
            <a:ext cx="455025" cy="504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184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56.3</a:t>
            </a:r>
          </a:p>
          <a:p>
            <a:pPr indent="85382">
              <a:lnSpc>
                <a:spcPts val="124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6659381" y="2469481"/>
            <a:ext cx="1040125" cy="493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5457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15.1</a:t>
            </a:r>
          </a:p>
          <a:p>
            <a:pPr indent="176707">
              <a:lnSpc>
                <a:spcPts val="126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7832958" y="2279716"/>
            <a:ext cx="913676" cy="1502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798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06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11,095.3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7939">
              <a:lnSpc>
                <a:spcPts val="115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672266" y="3813547"/>
            <a:ext cx="5983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1506488" y="3792756"/>
            <a:ext cx="123291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+299.2]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652512" y="3965971"/>
            <a:ext cx="665631" cy="136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08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7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9,711.5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595">
              <a:lnSpc>
                <a:spcPts val="116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1599021" y="4430068"/>
            <a:ext cx="830043" cy="600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3333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108.4</a:t>
            </a:r>
          </a:p>
          <a:p>
            <a:pPr indent="188937">
              <a:lnSpc>
                <a:spcPts val="113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2575143" y="4376068"/>
            <a:ext cx="932338" cy="7340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7039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202.6</a:t>
            </a:r>
          </a:p>
          <a:p>
            <a:pPr indent="0">
              <a:lnSpc>
                <a:spcPts val="121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5396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5189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39344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3659263" y="4214068"/>
            <a:ext cx="830040" cy="6383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2462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103.7</a:t>
            </a:r>
          </a:p>
          <a:p>
            <a:pPr indent="246888">
              <a:lnSpc>
                <a:spcPts val="143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4710084" y="4088068"/>
            <a:ext cx="830040" cy="658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7185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148.7</a:t>
            </a:r>
          </a:p>
          <a:p>
            <a:pPr indent="294094">
              <a:lnSpc>
                <a:spcPts val="159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5919569" y="4052068"/>
            <a:ext cx="455025" cy="479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298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67.7</a:t>
            </a:r>
          </a:p>
          <a:p>
            <a:pPr indent="85382">
              <a:lnSpc>
                <a:spcPts val="104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6659311" y="4070067"/>
            <a:ext cx="1040125" cy="461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5526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20.3</a:t>
            </a:r>
          </a:p>
          <a:p>
            <a:pPr indent="176707">
              <a:lnSpc>
                <a:spcPts val="101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7826832" y="4234229"/>
            <a:ext cx="788869" cy="10924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10,010.8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4065">
              <a:lnSpc>
                <a:spcPts val="171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672266" y="5378902"/>
            <a:ext cx="598302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1501428" y="5441199"/>
            <a:ext cx="124505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(129.1)]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1790641" y="5763960"/>
            <a:ext cx="453654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2630786" y="5764911"/>
            <a:ext cx="839833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Long-distance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3915876" y="5763960"/>
            <a:ext cx="33637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4996780" y="5763960"/>
            <a:ext cx="241853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5766789" y="5763960"/>
            <a:ext cx="77037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6843122" y="5763960"/>
            <a:ext cx="68419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645760" y="5956556"/>
            <a:ext cx="676171" cy="645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7316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1601703" y="5895062"/>
            <a:ext cx="830043" cy="6813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1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2309">
              <a:lnSpc>
                <a:spcPts val="228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41.6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2681125" y="5880701"/>
            <a:ext cx="739769" cy="695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2918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0">
              <a:lnSpc>
                <a:spcPts val="91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67661">
              <a:lnSpc>
                <a:spcPts val="91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6539">
              <a:lnSpc>
                <a:spcPts val="171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13.9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3668988" y="5895062"/>
            <a:ext cx="830040" cy="6813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045">
              <a:lnSpc>
                <a:spcPts val="228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181.5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4702686" y="5895062"/>
            <a:ext cx="830040" cy="6813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2281">
              <a:lnSpc>
                <a:spcPts val="228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18.4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5983255" y="6365461"/>
            <a:ext cx="338242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11.4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6837064" y="5895062"/>
            <a:ext cx="696311" cy="6813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</a:t>
            </a:r>
          </a:p>
          <a:p>
            <a:pPr indent="176821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3884">
              <a:lnSpc>
                <a:spcPts val="228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5.1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7881388" y="5949443"/>
            <a:ext cx="676172" cy="658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79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7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1,084.6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4419600" y="6642552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217"> 
				</p:cNvPr>
          <p:cNvSpPr/>
          <p:nvPr/>
        </p:nvSpPr>
        <p:spPr>
          <a:xfrm>
            <a:off x="457200" y="2009775"/>
            <a:ext cx="1657350" cy="552450"/>
          </a:xfrm>
          <a:custGeom>
            <a:avLst/>
            <a:gdLst>
              <a:gd name="connsiteX0" fmla="*/ 10269 w 1657350"/>
              <a:gd name="connsiteY0" fmla="*/ 11836 h 552450"/>
              <a:gd name="connsiteX1" fmla="*/ 1657989 w 1657350"/>
              <a:gd name="connsiteY1" fmla="*/ 11836 h 552450"/>
              <a:gd name="connsiteX2" fmla="*/ 1657989 w 1657350"/>
              <a:gd name="connsiteY2" fmla="*/ 557659 h 552450"/>
              <a:gd name="connsiteX3" fmla="*/ 10269 w 1657350"/>
              <a:gd name="connsiteY3" fmla="*/ 557659 h 552450"/>
              <a:gd name="connsiteX4" fmla="*/ 10269 w 1657350"/>
              <a:gd name="connsiteY4" fmla="*/ 11836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552450">
                <a:moveTo>
                  <a:pt x="10269" y="11836"/>
                </a:moveTo>
                <a:lnTo>
                  <a:pt x="1657989" y="11836"/>
                </a:lnTo>
                <a:lnTo>
                  <a:pt x="1657989" y="557659"/>
                </a:lnTo>
                <a:lnTo>
                  <a:pt x="10269" y="557659"/>
                </a:lnTo>
                <a:lnTo>
                  <a:pt x="10269" y="1183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2095500" y="2009775"/>
            <a:ext cx="6743700" cy="552450"/>
          </a:xfrm>
          <a:custGeom>
            <a:avLst/>
            <a:gdLst>
              <a:gd name="connsiteX0" fmla="*/ 11017 w 6743700"/>
              <a:gd name="connsiteY0" fmla="*/ 11836 h 552450"/>
              <a:gd name="connsiteX1" fmla="*/ 6749362 w 6743700"/>
              <a:gd name="connsiteY1" fmla="*/ 11836 h 552450"/>
              <a:gd name="connsiteX2" fmla="*/ 6749362 w 6743700"/>
              <a:gd name="connsiteY2" fmla="*/ 557659 h 552450"/>
              <a:gd name="connsiteX3" fmla="*/ 11017 w 6743700"/>
              <a:gd name="connsiteY3" fmla="*/ 557659 h 552450"/>
              <a:gd name="connsiteX4" fmla="*/ 11017 w 6743700"/>
              <a:gd name="connsiteY4" fmla="*/ 11836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3700" h="552450">
                <a:moveTo>
                  <a:pt x="11017" y="11836"/>
                </a:moveTo>
                <a:lnTo>
                  <a:pt x="6749362" y="11836"/>
                </a:lnTo>
                <a:lnTo>
                  <a:pt x="6749362" y="557659"/>
                </a:lnTo>
                <a:lnTo>
                  <a:pt x="11017" y="557659"/>
                </a:lnTo>
                <a:lnTo>
                  <a:pt x="11017" y="1183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8820150" y="2009775"/>
            <a:ext cx="19050" cy="552450"/>
          </a:xfrm>
          <a:custGeom>
            <a:avLst/>
            <a:gdLst>
              <a:gd name="connsiteX0" fmla="*/ 24720 w 19050"/>
              <a:gd name="connsiteY0" fmla="*/ 11836 h 552450"/>
              <a:gd name="connsiteX1" fmla="*/ 24720 w 19050"/>
              <a:gd name="connsiteY1" fmla="*/ 557659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52450">
                <a:moveTo>
                  <a:pt x="24720" y="11836"/>
                </a:moveTo>
                <a:lnTo>
                  <a:pt x="24720" y="557659"/>
                </a:lnTo>
              </a:path>
            </a:pathLst>
          </a:custGeom>
          <a:ln w="1157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457200" y="2543175"/>
            <a:ext cx="1657350" cy="628650"/>
          </a:xfrm>
          <a:custGeom>
            <a:avLst/>
            <a:gdLst>
              <a:gd name="connsiteX0" fmla="*/ 10269 w 1657350"/>
              <a:gd name="connsiteY0" fmla="*/ 15595 h 628650"/>
              <a:gd name="connsiteX1" fmla="*/ 1657989 w 1657350"/>
              <a:gd name="connsiteY1" fmla="*/ 15595 h 628650"/>
              <a:gd name="connsiteX2" fmla="*/ 1657989 w 1657350"/>
              <a:gd name="connsiteY2" fmla="*/ 630728 h 628650"/>
              <a:gd name="connsiteX3" fmla="*/ 10269 w 1657350"/>
              <a:gd name="connsiteY3" fmla="*/ 630728 h 628650"/>
              <a:gd name="connsiteX4" fmla="*/ 10269 w 1657350"/>
              <a:gd name="connsiteY4" fmla="*/ 1559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628650">
                <a:moveTo>
                  <a:pt x="10269" y="15595"/>
                </a:moveTo>
                <a:lnTo>
                  <a:pt x="1657989" y="15595"/>
                </a:lnTo>
                <a:lnTo>
                  <a:pt x="1657989" y="630728"/>
                </a:lnTo>
                <a:lnTo>
                  <a:pt x="10269" y="630728"/>
                </a:lnTo>
                <a:lnTo>
                  <a:pt x="10269" y="1559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2095500" y="2543175"/>
            <a:ext cx="1695450" cy="628650"/>
          </a:xfrm>
          <a:custGeom>
            <a:avLst/>
            <a:gdLst>
              <a:gd name="connsiteX0" fmla="*/ 11017 w 1695450"/>
              <a:gd name="connsiteY0" fmla="*/ 15595 h 628650"/>
              <a:gd name="connsiteX1" fmla="*/ 1702108 w 1695450"/>
              <a:gd name="connsiteY1" fmla="*/ 15595 h 628650"/>
              <a:gd name="connsiteX2" fmla="*/ 1702108 w 1695450"/>
              <a:gd name="connsiteY2" fmla="*/ 630728 h 628650"/>
              <a:gd name="connsiteX3" fmla="*/ 11017 w 1695450"/>
              <a:gd name="connsiteY3" fmla="*/ 630728 h 628650"/>
              <a:gd name="connsiteX4" fmla="*/ 11017 w 1695450"/>
              <a:gd name="connsiteY4" fmla="*/ 1559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628650">
                <a:moveTo>
                  <a:pt x="11017" y="15595"/>
                </a:moveTo>
                <a:lnTo>
                  <a:pt x="1702108" y="15595"/>
                </a:lnTo>
                <a:lnTo>
                  <a:pt x="1702108" y="630728"/>
                </a:lnTo>
                <a:lnTo>
                  <a:pt x="11017" y="630728"/>
                </a:lnTo>
                <a:lnTo>
                  <a:pt x="11017" y="1559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3771900" y="2543175"/>
            <a:ext cx="1704975" cy="628650"/>
          </a:xfrm>
          <a:custGeom>
            <a:avLst/>
            <a:gdLst>
              <a:gd name="connsiteX0" fmla="*/ 17035 w 1704975"/>
              <a:gd name="connsiteY0" fmla="*/ 15595 h 628650"/>
              <a:gd name="connsiteX1" fmla="*/ 1708117 w 1704975"/>
              <a:gd name="connsiteY1" fmla="*/ 15595 h 628650"/>
              <a:gd name="connsiteX2" fmla="*/ 1708117 w 1704975"/>
              <a:gd name="connsiteY2" fmla="*/ 630728 h 628650"/>
              <a:gd name="connsiteX3" fmla="*/ 17035 w 1704975"/>
              <a:gd name="connsiteY3" fmla="*/ 630728 h 628650"/>
              <a:gd name="connsiteX4" fmla="*/ 17035 w 1704975"/>
              <a:gd name="connsiteY4" fmla="*/ 1559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75" h="628650">
                <a:moveTo>
                  <a:pt x="17035" y="15595"/>
                </a:moveTo>
                <a:lnTo>
                  <a:pt x="1708117" y="15595"/>
                </a:lnTo>
                <a:lnTo>
                  <a:pt x="1708117" y="630728"/>
                </a:lnTo>
                <a:lnTo>
                  <a:pt x="17035" y="630728"/>
                </a:lnTo>
                <a:lnTo>
                  <a:pt x="17035" y="1559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5457825" y="2543175"/>
            <a:ext cx="3381375" cy="628650"/>
          </a:xfrm>
          <a:custGeom>
            <a:avLst/>
            <a:gdLst>
              <a:gd name="connsiteX0" fmla="*/ 13529 w 3381375"/>
              <a:gd name="connsiteY0" fmla="*/ 15595 h 628650"/>
              <a:gd name="connsiteX1" fmla="*/ 3387037 w 3381375"/>
              <a:gd name="connsiteY1" fmla="*/ 15595 h 628650"/>
              <a:gd name="connsiteX2" fmla="*/ 3387037 w 3381375"/>
              <a:gd name="connsiteY2" fmla="*/ 630728 h 628650"/>
              <a:gd name="connsiteX3" fmla="*/ 13529 w 3381375"/>
              <a:gd name="connsiteY3" fmla="*/ 630728 h 628650"/>
              <a:gd name="connsiteX4" fmla="*/ 13529 w 3381375"/>
              <a:gd name="connsiteY4" fmla="*/ 1559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1375" h="628650">
                <a:moveTo>
                  <a:pt x="13529" y="15595"/>
                </a:moveTo>
                <a:lnTo>
                  <a:pt x="3387037" y="15595"/>
                </a:lnTo>
                <a:lnTo>
                  <a:pt x="3387037" y="630728"/>
                </a:lnTo>
                <a:lnTo>
                  <a:pt x="13529" y="630728"/>
                </a:lnTo>
                <a:lnTo>
                  <a:pt x="13529" y="1559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8820150" y="2543175"/>
            <a:ext cx="19050" cy="628650"/>
          </a:xfrm>
          <a:custGeom>
            <a:avLst/>
            <a:gdLst>
              <a:gd name="connsiteX0" fmla="*/ 24720 w 19050"/>
              <a:gd name="connsiteY0" fmla="*/ 15595 h 628650"/>
              <a:gd name="connsiteX1" fmla="*/ 24720 w 19050"/>
              <a:gd name="connsiteY1" fmla="*/ 630728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28650">
                <a:moveTo>
                  <a:pt x="24720" y="15595"/>
                </a:moveTo>
                <a:lnTo>
                  <a:pt x="24720" y="630728"/>
                </a:lnTo>
              </a:path>
            </a:pathLst>
          </a:custGeom>
          <a:ln w="1157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457200" y="3152775"/>
            <a:ext cx="1657350" cy="2409825"/>
          </a:xfrm>
          <a:custGeom>
            <a:avLst/>
            <a:gdLst>
              <a:gd name="connsiteX0" fmla="*/ 10269 w 1657350"/>
              <a:gd name="connsiteY0" fmla="*/ 12465 h 2409825"/>
              <a:gd name="connsiteX1" fmla="*/ 1657989 w 1657350"/>
              <a:gd name="connsiteY1" fmla="*/ 12465 h 2409825"/>
              <a:gd name="connsiteX2" fmla="*/ 1657989 w 1657350"/>
              <a:gd name="connsiteY2" fmla="*/ 2412352 h 2409825"/>
              <a:gd name="connsiteX3" fmla="*/ 10269 w 1657350"/>
              <a:gd name="connsiteY3" fmla="*/ 2412352 h 2409825"/>
              <a:gd name="connsiteX4" fmla="*/ 10269 w 1657350"/>
              <a:gd name="connsiteY4" fmla="*/ 12465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2409825">
                <a:moveTo>
                  <a:pt x="10269" y="12465"/>
                </a:moveTo>
                <a:lnTo>
                  <a:pt x="1657989" y="12465"/>
                </a:lnTo>
                <a:lnTo>
                  <a:pt x="1657989" y="2412352"/>
                </a:lnTo>
                <a:lnTo>
                  <a:pt x="10269" y="2412352"/>
                </a:lnTo>
                <a:lnTo>
                  <a:pt x="10269" y="1246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5457825" y="3152775"/>
            <a:ext cx="1695450" cy="2409825"/>
          </a:xfrm>
          <a:custGeom>
            <a:avLst/>
            <a:gdLst>
              <a:gd name="connsiteX0" fmla="*/ 13529 w 1695450"/>
              <a:gd name="connsiteY0" fmla="*/ 12465 h 2409825"/>
              <a:gd name="connsiteX1" fmla="*/ 1704620 w 1695450"/>
              <a:gd name="connsiteY1" fmla="*/ 12465 h 2409825"/>
              <a:gd name="connsiteX2" fmla="*/ 1704620 w 1695450"/>
              <a:gd name="connsiteY2" fmla="*/ 2412352 h 2409825"/>
              <a:gd name="connsiteX3" fmla="*/ 13529 w 1695450"/>
              <a:gd name="connsiteY3" fmla="*/ 2412352 h 2409825"/>
              <a:gd name="connsiteX4" fmla="*/ 13529 w 1695450"/>
              <a:gd name="connsiteY4" fmla="*/ 12465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2409825">
                <a:moveTo>
                  <a:pt x="13529" y="12465"/>
                </a:moveTo>
                <a:lnTo>
                  <a:pt x="1704620" y="12465"/>
                </a:lnTo>
                <a:lnTo>
                  <a:pt x="1704620" y="2412352"/>
                </a:lnTo>
                <a:lnTo>
                  <a:pt x="13529" y="2412352"/>
                </a:lnTo>
                <a:lnTo>
                  <a:pt x="13529" y="12465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7143750" y="3152775"/>
            <a:ext cx="1695450" cy="2409825"/>
          </a:xfrm>
          <a:custGeom>
            <a:avLst/>
            <a:gdLst>
              <a:gd name="connsiteX0" fmla="*/ 10021 w 1695450"/>
              <a:gd name="connsiteY0" fmla="*/ 12465 h 2409825"/>
              <a:gd name="connsiteX1" fmla="*/ 1701112 w 1695450"/>
              <a:gd name="connsiteY1" fmla="*/ 12465 h 2409825"/>
              <a:gd name="connsiteX2" fmla="*/ 1701112 w 1695450"/>
              <a:gd name="connsiteY2" fmla="*/ 2412352 h 2409825"/>
              <a:gd name="connsiteX3" fmla="*/ 10021 w 1695450"/>
              <a:gd name="connsiteY3" fmla="*/ 2412352 h 2409825"/>
              <a:gd name="connsiteX4" fmla="*/ 10021 w 1695450"/>
              <a:gd name="connsiteY4" fmla="*/ 12465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2409825">
                <a:moveTo>
                  <a:pt x="10021" y="12465"/>
                </a:moveTo>
                <a:lnTo>
                  <a:pt x="1701112" y="12465"/>
                </a:lnTo>
                <a:lnTo>
                  <a:pt x="1701112" y="2412352"/>
                </a:lnTo>
                <a:lnTo>
                  <a:pt x="10021" y="2412352"/>
                </a:lnTo>
                <a:lnTo>
                  <a:pt x="10021" y="124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457200" y="5543550"/>
            <a:ext cx="8382000" cy="133350"/>
          </a:xfrm>
          <a:custGeom>
            <a:avLst/>
            <a:gdLst>
              <a:gd name="connsiteX0" fmla="*/ 10269 w 8382000"/>
              <a:gd name="connsiteY0" fmla="*/ 12922 h 133350"/>
              <a:gd name="connsiteX1" fmla="*/ 8387671 w 8382000"/>
              <a:gd name="connsiteY1" fmla="*/ 12922 h 133350"/>
              <a:gd name="connsiteX2" fmla="*/ 8387671 w 8382000"/>
              <a:gd name="connsiteY2" fmla="*/ 142871 h 133350"/>
              <a:gd name="connsiteX3" fmla="*/ 10269 w 8382000"/>
              <a:gd name="connsiteY3" fmla="*/ 142871 h 133350"/>
              <a:gd name="connsiteX4" fmla="*/ 10269 w 8382000"/>
              <a:gd name="connsiteY4" fmla="*/ 1292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0" h="133350">
                <a:moveTo>
                  <a:pt x="10269" y="12922"/>
                </a:moveTo>
                <a:lnTo>
                  <a:pt x="8387671" y="12922"/>
                </a:lnTo>
                <a:lnTo>
                  <a:pt x="8387671" y="142871"/>
                </a:lnTo>
                <a:lnTo>
                  <a:pt x="10269" y="142871"/>
                </a:lnTo>
                <a:lnTo>
                  <a:pt x="10269" y="129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457200" y="5667375"/>
            <a:ext cx="1657350" cy="609600"/>
          </a:xfrm>
          <a:custGeom>
            <a:avLst/>
            <a:gdLst>
              <a:gd name="connsiteX0" fmla="*/ 10269 w 1657350"/>
              <a:gd name="connsiteY0" fmla="*/ 10383 h 609600"/>
              <a:gd name="connsiteX1" fmla="*/ 1657989 w 1657350"/>
              <a:gd name="connsiteY1" fmla="*/ 10383 h 609600"/>
              <a:gd name="connsiteX2" fmla="*/ 1657989 w 1657350"/>
              <a:gd name="connsiteY2" fmla="*/ 616843 h 609600"/>
              <a:gd name="connsiteX3" fmla="*/ 10269 w 1657350"/>
              <a:gd name="connsiteY3" fmla="*/ 616843 h 609600"/>
              <a:gd name="connsiteX4" fmla="*/ 10269 w 1657350"/>
              <a:gd name="connsiteY4" fmla="*/ 10383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609600">
                <a:moveTo>
                  <a:pt x="10269" y="10383"/>
                </a:moveTo>
                <a:lnTo>
                  <a:pt x="1657989" y="10383"/>
                </a:lnTo>
                <a:lnTo>
                  <a:pt x="1657989" y="616843"/>
                </a:lnTo>
                <a:lnTo>
                  <a:pt x="10269" y="616843"/>
                </a:lnTo>
                <a:lnTo>
                  <a:pt x="10269" y="1038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5457825" y="5667375"/>
            <a:ext cx="1695450" cy="609600"/>
          </a:xfrm>
          <a:custGeom>
            <a:avLst/>
            <a:gdLst>
              <a:gd name="connsiteX0" fmla="*/ 13529 w 1695450"/>
              <a:gd name="connsiteY0" fmla="*/ 10383 h 609600"/>
              <a:gd name="connsiteX1" fmla="*/ 1704620 w 1695450"/>
              <a:gd name="connsiteY1" fmla="*/ 10383 h 609600"/>
              <a:gd name="connsiteX2" fmla="*/ 1704620 w 1695450"/>
              <a:gd name="connsiteY2" fmla="*/ 616843 h 609600"/>
              <a:gd name="connsiteX3" fmla="*/ 13529 w 1695450"/>
              <a:gd name="connsiteY3" fmla="*/ 616843 h 609600"/>
              <a:gd name="connsiteX4" fmla="*/ 13529 w 1695450"/>
              <a:gd name="connsiteY4" fmla="*/ 10383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609600">
                <a:moveTo>
                  <a:pt x="13529" y="10383"/>
                </a:moveTo>
                <a:lnTo>
                  <a:pt x="1704620" y="10383"/>
                </a:lnTo>
                <a:lnTo>
                  <a:pt x="1704620" y="616843"/>
                </a:lnTo>
                <a:lnTo>
                  <a:pt x="13529" y="616843"/>
                </a:lnTo>
                <a:lnTo>
                  <a:pt x="13529" y="10383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7143750" y="5667375"/>
            <a:ext cx="1695450" cy="609600"/>
          </a:xfrm>
          <a:custGeom>
            <a:avLst/>
            <a:gdLst>
              <a:gd name="connsiteX0" fmla="*/ 10021 w 1695450"/>
              <a:gd name="connsiteY0" fmla="*/ 10383 h 609600"/>
              <a:gd name="connsiteX1" fmla="*/ 1701112 w 1695450"/>
              <a:gd name="connsiteY1" fmla="*/ 10383 h 609600"/>
              <a:gd name="connsiteX2" fmla="*/ 1701112 w 1695450"/>
              <a:gd name="connsiteY2" fmla="*/ 616843 h 609600"/>
              <a:gd name="connsiteX3" fmla="*/ 10021 w 1695450"/>
              <a:gd name="connsiteY3" fmla="*/ 616843 h 609600"/>
              <a:gd name="connsiteX4" fmla="*/ 10021 w 1695450"/>
              <a:gd name="connsiteY4" fmla="*/ 10383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609600">
                <a:moveTo>
                  <a:pt x="10021" y="10383"/>
                </a:moveTo>
                <a:lnTo>
                  <a:pt x="1701112" y="10383"/>
                </a:lnTo>
                <a:lnTo>
                  <a:pt x="1701112" y="616843"/>
                </a:lnTo>
                <a:lnTo>
                  <a:pt x="10021" y="616843"/>
                </a:lnTo>
                <a:lnTo>
                  <a:pt x="10021" y="10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2105025" y="2000250"/>
            <a:ext cx="6734175" cy="19050"/>
          </a:xfrm>
          <a:custGeom>
            <a:avLst/>
            <a:gdLst>
              <a:gd name="connsiteX0" fmla="*/ 10164 w 6734175"/>
              <a:gd name="connsiteY0" fmla="*/ 21361 h 19050"/>
              <a:gd name="connsiteX1" fmla="*/ 6739837 w 6734175"/>
              <a:gd name="connsiteY1" fmla="*/ 213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34175" h="19050">
                <a:moveTo>
                  <a:pt x="10164" y="21361"/>
                </a:moveTo>
                <a:lnTo>
                  <a:pt x="6739837" y="21361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5467350" y="2543175"/>
            <a:ext cx="3352800" cy="9525"/>
          </a:xfrm>
          <a:custGeom>
            <a:avLst/>
            <a:gdLst>
              <a:gd name="connsiteX0" fmla="*/ 12676 w 3352800"/>
              <a:gd name="connsiteY0" fmla="*/ 15597 h 9525"/>
              <a:gd name="connsiteX1" fmla="*/ 3360168 w 3352800"/>
              <a:gd name="connsiteY1" fmla="*/ 155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0" h="9525">
                <a:moveTo>
                  <a:pt x="12676" y="15597"/>
                </a:moveTo>
                <a:lnTo>
                  <a:pt x="3360168" y="15597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5467350" y="2543175"/>
            <a:ext cx="3352800" cy="19050"/>
          </a:xfrm>
          <a:custGeom>
            <a:avLst/>
            <a:gdLst>
              <a:gd name="connsiteX0" fmla="*/ 12676 w 3352800"/>
              <a:gd name="connsiteY0" fmla="*/ 24259 h 19050"/>
              <a:gd name="connsiteX1" fmla="*/ 3360168 w 3352800"/>
              <a:gd name="connsiteY1" fmla="*/ 242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0" h="19050">
                <a:moveTo>
                  <a:pt x="12676" y="24259"/>
                </a:moveTo>
                <a:lnTo>
                  <a:pt x="3360168" y="24259"/>
                </a:lnTo>
              </a:path>
            </a:pathLst>
          </a:custGeom>
          <a:ln w="115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3771900" y="2009775"/>
            <a:ext cx="9525" cy="1152525"/>
          </a:xfrm>
          <a:custGeom>
            <a:avLst/>
            <a:gdLst>
              <a:gd name="connsiteX0" fmla="*/ 17035 w 9525"/>
              <a:gd name="connsiteY0" fmla="*/ 11839 h 1152525"/>
              <a:gd name="connsiteX1" fmla="*/ 17035 w 9525"/>
              <a:gd name="connsiteY1" fmla="*/ 1155467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52525">
                <a:moveTo>
                  <a:pt x="17035" y="11839"/>
                </a:moveTo>
                <a:lnTo>
                  <a:pt x="17035" y="1155467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3771900" y="2009775"/>
            <a:ext cx="19050" cy="1152525"/>
          </a:xfrm>
          <a:custGeom>
            <a:avLst/>
            <a:gdLst>
              <a:gd name="connsiteX0" fmla="*/ 25708 w 19050"/>
              <a:gd name="connsiteY0" fmla="*/ 11836 h 1152525"/>
              <a:gd name="connsiteX1" fmla="*/ 25708 w 19050"/>
              <a:gd name="connsiteY1" fmla="*/ 115546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52525">
                <a:moveTo>
                  <a:pt x="25708" y="11836"/>
                </a:moveTo>
                <a:lnTo>
                  <a:pt x="25708" y="1155465"/>
                </a:lnTo>
              </a:path>
            </a:pathLst>
          </a:custGeom>
          <a:ln w="115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5457825" y="2543175"/>
            <a:ext cx="9525" cy="619125"/>
          </a:xfrm>
          <a:custGeom>
            <a:avLst/>
            <a:gdLst>
              <a:gd name="connsiteX0" fmla="*/ 13529 w 9525"/>
              <a:gd name="connsiteY0" fmla="*/ 15597 h 619125"/>
              <a:gd name="connsiteX1" fmla="*/ 13529 w 9525"/>
              <a:gd name="connsiteY1" fmla="*/ 622067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19125">
                <a:moveTo>
                  <a:pt x="13529" y="15597"/>
                </a:moveTo>
                <a:lnTo>
                  <a:pt x="13529" y="622067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5457825" y="2543175"/>
            <a:ext cx="19050" cy="619125"/>
          </a:xfrm>
          <a:custGeom>
            <a:avLst/>
            <a:gdLst>
              <a:gd name="connsiteX0" fmla="*/ 22201 w 19050"/>
              <a:gd name="connsiteY0" fmla="*/ 15595 h 619125"/>
              <a:gd name="connsiteX1" fmla="*/ 22201 w 19050"/>
              <a:gd name="connsiteY1" fmla="*/ 62206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19125">
                <a:moveTo>
                  <a:pt x="22201" y="15595"/>
                </a:moveTo>
                <a:lnTo>
                  <a:pt x="22201" y="622065"/>
                </a:lnTo>
              </a:path>
            </a:pathLst>
          </a:custGeom>
          <a:ln w="1156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7143750" y="2552700"/>
            <a:ext cx="9525" cy="609600"/>
          </a:xfrm>
          <a:custGeom>
            <a:avLst/>
            <a:gdLst>
              <a:gd name="connsiteX0" fmla="*/ 10022 w 9525"/>
              <a:gd name="connsiteY0" fmla="*/ 14736 h 609600"/>
              <a:gd name="connsiteX1" fmla="*/ 10022 w 9525"/>
              <a:gd name="connsiteY1" fmla="*/ 61254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09600">
                <a:moveTo>
                  <a:pt x="10022" y="14736"/>
                </a:moveTo>
                <a:lnTo>
                  <a:pt x="10022" y="612542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7143750" y="2552700"/>
            <a:ext cx="9525" cy="609600"/>
          </a:xfrm>
          <a:custGeom>
            <a:avLst/>
            <a:gdLst>
              <a:gd name="connsiteX0" fmla="*/ 18694 w 9525"/>
              <a:gd name="connsiteY0" fmla="*/ 14734 h 609600"/>
              <a:gd name="connsiteX1" fmla="*/ 18694 w 9525"/>
              <a:gd name="connsiteY1" fmla="*/ 61254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09600">
                <a:moveTo>
                  <a:pt x="18694" y="14734"/>
                </a:moveTo>
                <a:lnTo>
                  <a:pt x="18694" y="612540"/>
                </a:lnTo>
              </a:path>
            </a:pathLst>
          </a:custGeom>
          <a:ln w="115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447675" y="3752850"/>
            <a:ext cx="1647825" cy="9525"/>
          </a:xfrm>
          <a:custGeom>
            <a:avLst/>
            <a:gdLst>
              <a:gd name="connsiteX0" fmla="*/ 11112 w 1647825"/>
              <a:gd name="connsiteY0" fmla="*/ 10198 h 9525"/>
              <a:gd name="connsiteX1" fmla="*/ 1650169 w 1647825"/>
              <a:gd name="connsiteY1" fmla="*/ 101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112" y="10198"/>
                </a:moveTo>
                <a:lnTo>
                  <a:pt x="1650169" y="10198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447675" y="3752850"/>
            <a:ext cx="1647825" cy="9525"/>
          </a:xfrm>
          <a:custGeom>
            <a:avLst/>
            <a:gdLst>
              <a:gd name="connsiteX0" fmla="*/ 11113 w 1647825"/>
              <a:gd name="connsiteY0" fmla="*/ 18868 h 9525"/>
              <a:gd name="connsiteX1" fmla="*/ 1650170 w 1647825"/>
              <a:gd name="connsiteY1" fmla="*/ 188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113" y="18868"/>
                </a:moveTo>
                <a:lnTo>
                  <a:pt x="1650170" y="18868"/>
                </a:lnTo>
              </a:path>
            </a:pathLst>
          </a:custGeom>
          <a:ln w="115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2105025" y="3752850"/>
            <a:ext cx="1676400" cy="9525"/>
          </a:xfrm>
          <a:custGeom>
            <a:avLst/>
            <a:gdLst>
              <a:gd name="connsiteX0" fmla="*/ 10163 w 1676400"/>
              <a:gd name="connsiteY0" fmla="*/ 10198 h 9525"/>
              <a:gd name="connsiteX1" fmla="*/ 1683910 w 1676400"/>
              <a:gd name="connsiteY1" fmla="*/ 101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9525">
                <a:moveTo>
                  <a:pt x="10163" y="10198"/>
                </a:moveTo>
                <a:lnTo>
                  <a:pt x="1683910" y="10198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2105025" y="3752850"/>
            <a:ext cx="1676400" cy="9525"/>
          </a:xfrm>
          <a:custGeom>
            <a:avLst/>
            <a:gdLst>
              <a:gd name="connsiteX0" fmla="*/ 10164 w 1676400"/>
              <a:gd name="connsiteY0" fmla="*/ 18868 h 9525"/>
              <a:gd name="connsiteX1" fmla="*/ 1683919 w 1676400"/>
              <a:gd name="connsiteY1" fmla="*/ 188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9525">
                <a:moveTo>
                  <a:pt x="10164" y="18868"/>
                </a:moveTo>
                <a:lnTo>
                  <a:pt x="1683919" y="18868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3781425" y="3752850"/>
            <a:ext cx="5038725" cy="9525"/>
          </a:xfrm>
          <a:custGeom>
            <a:avLst/>
            <a:gdLst>
              <a:gd name="connsiteX0" fmla="*/ 16183 w 5038725"/>
              <a:gd name="connsiteY0" fmla="*/ 10198 h 9525"/>
              <a:gd name="connsiteX1" fmla="*/ 5046093 w 5038725"/>
              <a:gd name="connsiteY1" fmla="*/ 101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9525">
                <a:moveTo>
                  <a:pt x="16183" y="10198"/>
                </a:moveTo>
                <a:lnTo>
                  <a:pt x="5046093" y="10198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3781425" y="3752850"/>
            <a:ext cx="5038725" cy="9525"/>
          </a:xfrm>
          <a:custGeom>
            <a:avLst/>
            <a:gdLst>
              <a:gd name="connsiteX0" fmla="*/ 16183 w 5038725"/>
              <a:gd name="connsiteY0" fmla="*/ 18868 h 9525"/>
              <a:gd name="connsiteX1" fmla="*/ 5046093 w 5038725"/>
              <a:gd name="connsiteY1" fmla="*/ 188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9525">
                <a:moveTo>
                  <a:pt x="16183" y="18868"/>
                </a:moveTo>
                <a:lnTo>
                  <a:pt x="5046093" y="18868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447675" y="4343400"/>
            <a:ext cx="1647825" cy="9525"/>
          </a:xfrm>
          <a:custGeom>
            <a:avLst/>
            <a:gdLst>
              <a:gd name="connsiteX0" fmla="*/ 11112 w 1647825"/>
              <a:gd name="connsiteY0" fmla="*/ 17454 h 9525"/>
              <a:gd name="connsiteX1" fmla="*/ 1650169 w 1647825"/>
              <a:gd name="connsiteY1" fmla="*/ 174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112" y="17454"/>
                </a:moveTo>
                <a:lnTo>
                  <a:pt x="1650169" y="17454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447675" y="4343400"/>
            <a:ext cx="1647825" cy="19050"/>
          </a:xfrm>
          <a:custGeom>
            <a:avLst/>
            <a:gdLst>
              <a:gd name="connsiteX0" fmla="*/ 11113 w 1647825"/>
              <a:gd name="connsiteY0" fmla="*/ 26115 h 19050"/>
              <a:gd name="connsiteX1" fmla="*/ 1650170 w 1647825"/>
              <a:gd name="connsiteY1" fmla="*/ 261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19050">
                <a:moveTo>
                  <a:pt x="11113" y="26115"/>
                </a:moveTo>
                <a:lnTo>
                  <a:pt x="1650170" y="26115"/>
                </a:lnTo>
              </a:path>
            </a:pathLst>
          </a:custGeom>
          <a:ln w="115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2105025" y="4343400"/>
            <a:ext cx="1676400" cy="9525"/>
          </a:xfrm>
          <a:custGeom>
            <a:avLst/>
            <a:gdLst>
              <a:gd name="connsiteX0" fmla="*/ 10163 w 1676400"/>
              <a:gd name="connsiteY0" fmla="*/ 17454 h 9525"/>
              <a:gd name="connsiteX1" fmla="*/ 1683910 w 1676400"/>
              <a:gd name="connsiteY1" fmla="*/ 174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9525">
                <a:moveTo>
                  <a:pt x="10163" y="17454"/>
                </a:moveTo>
                <a:lnTo>
                  <a:pt x="1683910" y="17454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2105025" y="4343400"/>
            <a:ext cx="1676400" cy="19050"/>
          </a:xfrm>
          <a:custGeom>
            <a:avLst/>
            <a:gdLst>
              <a:gd name="connsiteX0" fmla="*/ 10164 w 1676400"/>
              <a:gd name="connsiteY0" fmla="*/ 26115 h 19050"/>
              <a:gd name="connsiteX1" fmla="*/ 1683919 w 1676400"/>
              <a:gd name="connsiteY1" fmla="*/ 261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19050">
                <a:moveTo>
                  <a:pt x="10164" y="26115"/>
                </a:moveTo>
                <a:lnTo>
                  <a:pt x="1683919" y="26115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3781425" y="4343400"/>
            <a:ext cx="5038725" cy="9525"/>
          </a:xfrm>
          <a:custGeom>
            <a:avLst/>
            <a:gdLst>
              <a:gd name="connsiteX0" fmla="*/ 16183 w 5038725"/>
              <a:gd name="connsiteY0" fmla="*/ 17454 h 9525"/>
              <a:gd name="connsiteX1" fmla="*/ 5046093 w 5038725"/>
              <a:gd name="connsiteY1" fmla="*/ 174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9525">
                <a:moveTo>
                  <a:pt x="16183" y="17454"/>
                </a:moveTo>
                <a:lnTo>
                  <a:pt x="5046093" y="17454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3781425" y="4343400"/>
            <a:ext cx="5038725" cy="19050"/>
          </a:xfrm>
          <a:custGeom>
            <a:avLst/>
            <a:gdLst>
              <a:gd name="connsiteX0" fmla="*/ 16183 w 5038725"/>
              <a:gd name="connsiteY0" fmla="*/ 26115 h 19050"/>
              <a:gd name="connsiteX1" fmla="*/ 5046093 w 5038725"/>
              <a:gd name="connsiteY1" fmla="*/ 261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19050">
                <a:moveTo>
                  <a:pt x="16183" y="26115"/>
                </a:moveTo>
                <a:lnTo>
                  <a:pt x="5046093" y="26115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447675" y="4943475"/>
            <a:ext cx="1647825" cy="9525"/>
          </a:xfrm>
          <a:custGeom>
            <a:avLst/>
            <a:gdLst>
              <a:gd name="connsiteX0" fmla="*/ 11112 w 1647825"/>
              <a:gd name="connsiteY0" fmla="*/ 15186 h 9525"/>
              <a:gd name="connsiteX1" fmla="*/ 1650169 w 1647825"/>
              <a:gd name="connsiteY1" fmla="*/ 15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9525">
                <a:moveTo>
                  <a:pt x="11112" y="15186"/>
                </a:moveTo>
                <a:lnTo>
                  <a:pt x="1650169" y="15186"/>
                </a:lnTo>
              </a:path>
            </a:pathLst>
          </a:custGeom>
          <a:ln w="13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447675" y="4943475"/>
            <a:ext cx="1647825" cy="19050"/>
          </a:xfrm>
          <a:custGeom>
            <a:avLst/>
            <a:gdLst>
              <a:gd name="connsiteX0" fmla="*/ 11113 w 1647825"/>
              <a:gd name="connsiteY0" fmla="*/ 23846 h 19050"/>
              <a:gd name="connsiteX1" fmla="*/ 1650170 w 1647825"/>
              <a:gd name="connsiteY1" fmla="*/ 238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19050">
                <a:moveTo>
                  <a:pt x="11113" y="23846"/>
                </a:moveTo>
                <a:lnTo>
                  <a:pt x="1650170" y="23846"/>
                </a:lnTo>
              </a:path>
            </a:pathLst>
          </a:custGeom>
          <a:ln w="115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2105025" y="4943475"/>
            <a:ext cx="1676400" cy="9525"/>
          </a:xfrm>
          <a:custGeom>
            <a:avLst/>
            <a:gdLst>
              <a:gd name="connsiteX0" fmla="*/ 10163 w 1676400"/>
              <a:gd name="connsiteY0" fmla="*/ 15186 h 9525"/>
              <a:gd name="connsiteX1" fmla="*/ 1683910 w 1676400"/>
              <a:gd name="connsiteY1" fmla="*/ 15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9525">
                <a:moveTo>
                  <a:pt x="10163" y="15186"/>
                </a:moveTo>
                <a:lnTo>
                  <a:pt x="1683910" y="15186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2105025" y="4943475"/>
            <a:ext cx="1676400" cy="19050"/>
          </a:xfrm>
          <a:custGeom>
            <a:avLst/>
            <a:gdLst>
              <a:gd name="connsiteX0" fmla="*/ 10164 w 1676400"/>
              <a:gd name="connsiteY0" fmla="*/ 23846 h 19050"/>
              <a:gd name="connsiteX1" fmla="*/ 1683919 w 1676400"/>
              <a:gd name="connsiteY1" fmla="*/ 238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0" h="19050">
                <a:moveTo>
                  <a:pt x="10164" y="23846"/>
                </a:moveTo>
                <a:lnTo>
                  <a:pt x="1683919" y="23846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3781425" y="4943475"/>
            <a:ext cx="5038725" cy="9525"/>
          </a:xfrm>
          <a:custGeom>
            <a:avLst/>
            <a:gdLst>
              <a:gd name="connsiteX0" fmla="*/ 16183 w 5038725"/>
              <a:gd name="connsiteY0" fmla="*/ 15186 h 9525"/>
              <a:gd name="connsiteX1" fmla="*/ 5046093 w 5038725"/>
              <a:gd name="connsiteY1" fmla="*/ 15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9525">
                <a:moveTo>
                  <a:pt x="16183" y="15186"/>
                </a:moveTo>
                <a:lnTo>
                  <a:pt x="5046093" y="15186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3781425" y="4943475"/>
            <a:ext cx="5038725" cy="19050"/>
          </a:xfrm>
          <a:custGeom>
            <a:avLst/>
            <a:gdLst>
              <a:gd name="connsiteX0" fmla="*/ 16183 w 5038725"/>
              <a:gd name="connsiteY0" fmla="*/ 23846 h 19050"/>
              <a:gd name="connsiteX1" fmla="*/ 5046093 w 5038725"/>
              <a:gd name="connsiteY1" fmla="*/ 238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8725" h="19050">
                <a:moveTo>
                  <a:pt x="16183" y="23846"/>
                </a:moveTo>
                <a:lnTo>
                  <a:pt x="5046093" y="23846"/>
                </a:lnTo>
              </a:path>
            </a:pathLst>
          </a:custGeom>
          <a:ln w="1155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2085975" y="2000250"/>
            <a:ext cx="28575" cy="3562350"/>
          </a:xfrm>
          <a:custGeom>
            <a:avLst/>
            <a:gdLst>
              <a:gd name="connsiteX0" fmla="*/ 11870 w 28575"/>
              <a:gd name="connsiteY0" fmla="*/ 12697 h 3562350"/>
              <a:gd name="connsiteX1" fmla="*/ 29214 w 28575"/>
              <a:gd name="connsiteY1" fmla="*/ 12697 h 3562350"/>
              <a:gd name="connsiteX2" fmla="*/ 29214 w 28575"/>
              <a:gd name="connsiteY2" fmla="*/ 3564877 h 3562350"/>
              <a:gd name="connsiteX3" fmla="*/ 11870 w 28575"/>
              <a:gd name="connsiteY3" fmla="*/ 3564877 h 3562350"/>
              <a:gd name="connsiteX4" fmla="*/ 11870 w 28575"/>
              <a:gd name="connsiteY4" fmla="*/ 12697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562350">
                <a:moveTo>
                  <a:pt x="11870" y="12697"/>
                </a:moveTo>
                <a:lnTo>
                  <a:pt x="29214" y="12697"/>
                </a:lnTo>
                <a:lnTo>
                  <a:pt x="29214" y="3564877"/>
                </a:lnTo>
                <a:lnTo>
                  <a:pt x="11870" y="3564877"/>
                </a:lnTo>
                <a:lnTo>
                  <a:pt x="11870" y="1269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3771900" y="3152775"/>
            <a:ext cx="9525" cy="2390775"/>
          </a:xfrm>
          <a:custGeom>
            <a:avLst/>
            <a:gdLst>
              <a:gd name="connsiteX0" fmla="*/ 17035 w 9525"/>
              <a:gd name="connsiteY0" fmla="*/ 12467 h 2390775"/>
              <a:gd name="connsiteX1" fmla="*/ 17035 w 9525"/>
              <a:gd name="connsiteY1" fmla="*/ 2395027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90775">
                <a:moveTo>
                  <a:pt x="17035" y="12467"/>
                </a:moveTo>
                <a:lnTo>
                  <a:pt x="17035" y="2395027"/>
                </a:lnTo>
              </a:path>
            </a:pathLst>
          </a:custGeom>
          <a:ln w="13955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3771900" y="3152775"/>
            <a:ext cx="19050" cy="2390775"/>
          </a:xfrm>
          <a:custGeom>
            <a:avLst/>
            <a:gdLst>
              <a:gd name="connsiteX0" fmla="*/ 25708 w 19050"/>
              <a:gd name="connsiteY0" fmla="*/ 12465 h 2390775"/>
              <a:gd name="connsiteX1" fmla="*/ 25708 w 19050"/>
              <a:gd name="connsiteY1" fmla="*/ 2395024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90775">
                <a:moveTo>
                  <a:pt x="25708" y="12465"/>
                </a:moveTo>
                <a:lnTo>
                  <a:pt x="25708" y="2395024"/>
                </a:lnTo>
              </a:path>
            </a:pathLst>
          </a:custGeom>
          <a:ln w="11563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5457825" y="3152775"/>
            <a:ext cx="9525" cy="2390775"/>
          </a:xfrm>
          <a:custGeom>
            <a:avLst/>
            <a:gdLst>
              <a:gd name="connsiteX0" fmla="*/ 13529 w 9525"/>
              <a:gd name="connsiteY0" fmla="*/ 12467 h 2390775"/>
              <a:gd name="connsiteX1" fmla="*/ 13529 w 9525"/>
              <a:gd name="connsiteY1" fmla="*/ 2395027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90775">
                <a:moveTo>
                  <a:pt x="13529" y="12467"/>
                </a:moveTo>
                <a:lnTo>
                  <a:pt x="13529" y="2395027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5457825" y="3152775"/>
            <a:ext cx="19050" cy="2390775"/>
          </a:xfrm>
          <a:custGeom>
            <a:avLst/>
            <a:gdLst>
              <a:gd name="connsiteX0" fmla="*/ 22201 w 19050"/>
              <a:gd name="connsiteY0" fmla="*/ 12465 h 2390775"/>
              <a:gd name="connsiteX1" fmla="*/ 22201 w 19050"/>
              <a:gd name="connsiteY1" fmla="*/ 2395024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90775">
                <a:moveTo>
                  <a:pt x="22201" y="12465"/>
                </a:moveTo>
                <a:lnTo>
                  <a:pt x="22201" y="2395024"/>
                </a:lnTo>
              </a:path>
            </a:pathLst>
          </a:custGeom>
          <a:ln w="1156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7143750" y="3152775"/>
            <a:ext cx="9525" cy="2390775"/>
          </a:xfrm>
          <a:custGeom>
            <a:avLst/>
            <a:gdLst>
              <a:gd name="connsiteX0" fmla="*/ 10022 w 9525"/>
              <a:gd name="connsiteY0" fmla="*/ 12467 h 2390775"/>
              <a:gd name="connsiteX1" fmla="*/ 10022 w 9525"/>
              <a:gd name="connsiteY1" fmla="*/ 2395027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90775">
                <a:moveTo>
                  <a:pt x="10022" y="12467"/>
                </a:moveTo>
                <a:lnTo>
                  <a:pt x="10022" y="2395027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7143750" y="3152775"/>
            <a:ext cx="9525" cy="2390775"/>
          </a:xfrm>
          <a:custGeom>
            <a:avLst/>
            <a:gdLst>
              <a:gd name="connsiteX0" fmla="*/ 18694 w 9525"/>
              <a:gd name="connsiteY0" fmla="*/ 12465 h 2390775"/>
              <a:gd name="connsiteX1" fmla="*/ 18694 w 9525"/>
              <a:gd name="connsiteY1" fmla="*/ 2395024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90775">
                <a:moveTo>
                  <a:pt x="18694" y="12465"/>
                </a:moveTo>
                <a:lnTo>
                  <a:pt x="18694" y="2395024"/>
                </a:lnTo>
              </a:path>
            </a:pathLst>
          </a:custGeom>
          <a:ln w="1156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447675" y="5534025"/>
            <a:ext cx="8391525" cy="28575"/>
          </a:xfrm>
          <a:custGeom>
            <a:avLst/>
            <a:gdLst>
              <a:gd name="connsiteX0" fmla="*/ 11113 w 8391525"/>
              <a:gd name="connsiteY0" fmla="*/ 13774 h 28575"/>
              <a:gd name="connsiteX1" fmla="*/ 8397187 w 8391525"/>
              <a:gd name="connsiteY1" fmla="*/ 13774 h 28575"/>
              <a:gd name="connsiteX2" fmla="*/ 8397187 w 8391525"/>
              <a:gd name="connsiteY2" fmla="*/ 31111 h 28575"/>
              <a:gd name="connsiteX3" fmla="*/ 11113 w 8391525"/>
              <a:gd name="connsiteY3" fmla="*/ 31111 h 28575"/>
              <a:gd name="connsiteX4" fmla="*/ 11113 w 8391525"/>
              <a:gd name="connsiteY4" fmla="*/ 1377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1525" h="28575">
                <a:moveTo>
                  <a:pt x="11113" y="13774"/>
                </a:moveTo>
                <a:lnTo>
                  <a:pt x="8397187" y="13774"/>
                </a:lnTo>
                <a:lnTo>
                  <a:pt x="8397187" y="31111"/>
                </a:lnTo>
                <a:lnTo>
                  <a:pt x="11113" y="31111"/>
                </a:lnTo>
                <a:lnTo>
                  <a:pt x="11113" y="1377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8810625" y="2009775"/>
            <a:ext cx="28575" cy="3552825"/>
          </a:xfrm>
          <a:custGeom>
            <a:avLst/>
            <a:gdLst>
              <a:gd name="connsiteX0" fmla="*/ 16893 w 28575"/>
              <a:gd name="connsiteY0" fmla="*/ 11836 h 3552825"/>
              <a:gd name="connsiteX1" fmla="*/ 34237 w 28575"/>
              <a:gd name="connsiteY1" fmla="*/ 11836 h 3552825"/>
              <a:gd name="connsiteX2" fmla="*/ 34237 w 28575"/>
              <a:gd name="connsiteY2" fmla="*/ 3555361 h 3552825"/>
              <a:gd name="connsiteX3" fmla="*/ 16893 w 28575"/>
              <a:gd name="connsiteY3" fmla="*/ 3555361 h 3552825"/>
              <a:gd name="connsiteX4" fmla="*/ 16893 w 28575"/>
              <a:gd name="connsiteY4" fmla="*/ 11836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552825">
                <a:moveTo>
                  <a:pt x="16893" y="11836"/>
                </a:moveTo>
                <a:lnTo>
                  <a:pt x="34237" y="11836"/>
                </a:lnTo>
                <a:lnTo>
                  <a:pt x="34237" y="3555361"/>
                </a:lnTo>
                <a:lnTo>
                  <a:pt x="16893" y="3555361"/>
                </a:lnTo>
                <a:lnTo>
                  <a:pt x="16893" y="1183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457200" y="5657850"/>
            <a:ext cx="8382000" cy="19050"/>
          </a:xfrm>
          <a:custGeom>
            <a:avLst/>
            <a:gdLst>
              <a:gd name="connsiteX0" fmla="*/ 10260 w 8382000"/>
              <a:gd name="connsiteY0" fmla="*/ 11244 h 19050"/>
              <a:gd name="connsiteX1" fmla="*/ 8387662 w 8382000"/>
              <a:gd name="connsiteY1" fmla="*/ 11244 h 19050"/>
              <a:gd name="connsiteX2" fmla="*/ 8387662 w 8382000"/>
              <a:gd name="connsiteY2" fmla="*/ 28571 h 19050"/>
              <a:gd name="connsiteX3" fmla="*/ 10260 w 8382000"/>
              <a:gd name="connsiteY3" fmla="*/ 28571 h 19050"/>
              <a:gd name="connsiteX4" fmla="*/ 10260 w 8382000"/>
              <a:gd name="connsiteY4" fmla="*/ 112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0" h="19050">
                <a:moveTo>
                  <a:pt x="10260" y="11244"/>
                </a:moveTo>
                <a:lnTo>
                  <a:pt x="8387662" y="11244"/>
                </a:lnTo>
                <a:lnTo>
                  <a:pt x="8387662" y="28571"/>
                </a:lnTo>
                <a:lnTo>
                  <a:pt x="10260" y="28571"/>
                </a:lnTo>
                <a:lnTo>
                  <a:pt x="10260" y="1124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447675" y="5657850"/>
            <a:ext cx="19050" cy="619125"/>
          </a:xfrm>
          <a:custGeom>
            <a:avLst/>
            <a:gdLst>
              <a:gd name="connsiteX0" fmla="*/ 19785 w 19050"/>
              <a:gd name="connsiteY0" fmla="*/ 11244 h 619125"/>
              <a:gd name="connsiteX1" fmla="*/ 19785 w 19050"/>
              <a:gd name="connsiteY1" fmla="*/ 626368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19125">
                <a:moveTo>
                  <a:pt x="19785" y="11244"/>
                </a:moveTo>
                <a:lnTo>
                  <a:pt x="19785" y="626368"/>
                </a:lnTo>
              </a:path>
            </a:pathLst>
          </a:custGeom>
          <a:ln w="1156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2085975" y="5667375"/>
            <a:ext cx="28575" cy="609600"/>
          </a:xfrm>
          <a:custGeom>
            <a:avLst/>
            <a:gdLst>
              <a:gd name="connsiteX0" fmla="*/ 11870 w 28575"/>
              <a:gd name="connsiteY0" fmla="*/ 19046 h 609600"/>
              <a:gd name="connsiteX1" fmla="*/ 29214 w 28575"/>
              <a:gd name="connsiteY1" fmla="*/ 19046 h 609600"/>
              <a:gd name="connsiteX2" fmla="*/ 29214 w 28575"/>
              <a:gd name="connsiteY2" fmla="*/ 616843 h 609600"/>
              <a:gd name="connsiteX3" fmla="*/ 11870 w 28575"/>
              <a:gd name="connsiteY3" fmla="*/ 616843 h 609600"/>
              <a:gd name="connsiteX4" fmla="*/ 11870 w 28575"/>
              <a:gd name="connsiteY4" fmla="*/ 190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09600">
                <a:moveTo>
                  <a:pt x="11870" y="19046"/>
                </a:moveTo>
                <a:lnTo>
                  <a:pt x="29214" y="19046"/>
                </a:lnTo>
                <a:lnTo>
                  <a:pt x="29214" y="616843"/>
                </a:lnTo>
                <a:lnTo>
                  <a:pt x="11870" y="616843"/>
                </a:lnTo>
                <a:lnTo>
                  <a:pt x="11870" y="1904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3771900" y="5667375"/>
            <a:ext cx="9525" cy="590550"/>
          </a:xfrm>
          <a:custGeom>
            <a:avLst/>
            <a:gdLst>
              <a:gd name="connsiteX0" fmla="*/ 17035 w 9525"/>
              <a:gd name="connsiteY0" fmla="*/ 19049 h 590550"/>
              <a:gd name="connsiteX1" fmla="*/ 17035 w 9525"/>
              <a:gd name="connsiteY1" fmla="*/ 599527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90550">
                <a:moveTo>
                  <a:pt x="17035" y="19049"/>
                </a:moveTo>
                <a:lnTo>
                  <a:pt x="17035" y="599527"/>
                </a:lnTo>
              </a:path>
            </a:pathLst>
          </a:custGeom>
          <a:ln w="13955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3771900" y="5667375"/>
            <a:ext cx="19050" cy="590550"/>
          </a:xfrm>
          <a:custGeom>
            <a:avLst/>
            <a:gdLst>
              <a:gd name="connsiteX0" fmla="*/ 25708 w 19050"/>
              <a:gd name="connsiteY0" fmla="*/ 19046 h 590550"/>
              <a:gd name="connsiteX1" fmla="*/ 25708 w 19050"/>
              <a:gd name="connsiteY1" fmla="*/ 59953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90550">
                <a:moveTo>
                  <a:pt x="25708" y="19046"/>
                </a:moveTo>
                <a:lnTo>
                  <a:pt x="25708" y="599533"/>
                </a:lnTo>
              </a:path>
            </a:pathLst>
          </a:custGeom>
          <a:ln w="11563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5457825" y="5667375"/>
            <a:ext cx="9525" cy="590550"/>
          </a:xfrm>
          <a:custGeom>
            <a:avLst/>
            <a:gdLst>
              <a:gd name="connsiteX0" fmla="*/ 13529 w 9525"/>
              <a:gd name="connsiteY0" fmla="*/ 19049 h 590550"/>
              <a:gd name="connsiteX1" fmla="*/ 13529 w 9525"/>
              <a:gd name="connsiteY1" fmla="*/ 599527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90550">
                <a:moveTo>
                  <a:pt x="13529" y="19049"/>
                </a:moveTo>
                <a:lnTo>
                  <a:pt x="13529" y="599527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5457825" y="5667375"/>
            <a:ext cx="19050" cy="590550"/>
          </a:xfrm>
          <a:custGeom>
            <a:avLst/>
            <a:gdLst>
              <a:gd name="connsiteX0" fmla="*/ 22201 w 19050"/>
              <a:gd name="connsiteY0" fmla="*/ 19046 h 590550"/>
              <a:gd name="connsiteX1" fmla="*/ 22201 w 19050"/>
              <a:gd name="connsiteY1" fmla="*/ 59953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90550">
                <a:moveTo>
                  <a:pt x="22201" y="19046"/>
                </a:moveTo>
                <a:lnTo>
                  <a:pt x="22201" y="599533"/>
                </a:lnTo>
              </a:path>
            </a:pathLst>
          </a:custGeom>
          <a:ln w="1156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7143750" y="5667375"/>
            <a:ext cx="9525" cy="590550"/>
          </a:xfrm>
          <a:custGeom>
            <a:avLst/>
            <a:gdLst>
              <a:gd name="connsiteX0" fmla="*/ 10022 w 9525"/>
              <a:gd name="connsiteY0" fmla="*/ 19049 h 590550"/>
              <a:gd name="connsiteX1" fmla="*/ 10022 w 9525"/>
              <a:gd name="connsiteY1" fmla="*/ 599527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90550">
                <a:moveTo>
                  <a:pt x="10022" y="19049"/>
                </a:moveTo>
                <a:lnTo>
                  <a:pt x="10022" y="599527"/>
                </a:lnTo>
              </a:path>
            </a:pathLst>
          </a:custGeom>
          <a:ln w="1395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7143750" y="5667375"/>
            <a:ext cx="9525" cy="590550"/>
          </a:xfrm>
          <a:custGeom>
            <a:avLst/>
            <a:gdLst>
              <a:gd name="connsiteX0" fmla="*/ 18694 w 9525"/>
              <a:gd name="connsiteY0" fmla="*/ 19046 h 590550"/>
              <a:gd name="connsiteX1" fmla="*/ 18694 w 9525"/>
              <a:gd name="connsiteY1" fmla="*/ 59953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90550">
                <a:moveTo>
                  <a:pt x="18694" y="19046"/>
                </a:moveTo>
                <a:lnTo>
                  <a:pt x="18694" y="599533"/>
                </a:lnTo>
              </a:path>
            </a:pathLst>
          </a:custGeom>
          <a:ln w="1156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457200" y="6248400"/>
            <a:ext cx="8382000" cy="28575"/>
          </a:xfrm>
          <a:custGeom>
            <a:avLst/>
            <a:gdLst>
              <a:gd name="connsiteX0" fmla="*/ 10260 w 8382000"/>
              <a:gd name="connsiteY0" fmla="*/ 18508 h 28575"/>
              <a:gd name="connsiteX1" fmla="*/ 8387662 w 8382000"/>
              <a:gd name="connsiteY1" fmla="*/ 18508 h 28575"/>
              <a:gd name="connsiteX2" fmla="*/ 8387662 w 8382000"/>
              <a:gd name="connsiteY2" fmla="*/ 35827 h 28575"/>
              <a:gd name="connsiteX3" fmla="*/ 10260 w 8382000"/>
              <a:gd name="connsiteY3" fmla="*/ 35827 h 28575"/>
              <a:gd name="connsiteX4" fmla="*/ 10260 w 8382000"/>
              <a:gd name="connsiteY4" fmla="*/ 1850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0" h="28575">
                <a:moveTo>
                  <a:pt x="10260" y="18508"/>
                </a:moveTo>
                <a:lnTo>
                  <a:pt x="8387662" y="18508"/>
                </a:lnTo>
                <a:lnTo>
                  <a:pt x="8387662" y="35827"/>
                </a:lnTo>
                <a:lnTo>
                  <a:pt x="10260" y="35827"/>
                </a:lnTo>
                <a:lnTo>
                  <a:pt x="10260" y="1850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8810625" y="5667375"/>
            <a:ext cx="28575" cy="609600"/>
          </a:xfrm>
          <a:custGeom>
            <a:avLst/>
            <a:gdLst>
              <a:gd name="connsiteX0" fmla="*/ 16893 w 28575"/>
              <a:gd name="connsiteY0" fmla="*/ 19046 h 609600"/>
              <a:gd name="connsiteX1" fmla="*/ 34237 w 28575"/>
              <a:gd name="connsiteY1" fmla="*/ 19046 h 609600"/>
              <a:gd name="connsiteX2" fmla="*/ 34237 w 28575"/>
              <a:gd name="connsiteY2" fmla="*/ 616843 h 609600"/>
              <a:gd name="connsiteX3" fmla="*/ 16893 w 28575"/>
              <a:gd name="connsiteY3" fmla="*/ 616843 h 609600"/>
              <a:gd name="connsiteX4" fmla="*/ 16893 w 28575"/>
              <a:gd name="connsiteY4" fmla="*/ 190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09600">
                <a:moveTo>
                  <a:pt x="16893" y="19046"/>
                </a:moveTo>
                <a:lnTo>
                  <a:pt x="34237" y="19046"/>
                </a:lnTo>
                <a:lnTo>
                  <a:pt x="34237" y="616843"/>
                </a:lnTo>
                <a:lnTo>
                  <a:pt x="16893" y="616843"/>
                </a:lnTo>
                <a:lnTo>
                  <a:pt x="16893" y="1904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2095500" y="6267450"/>
            <a:ext cx="9525" cy="19050"/>
          </a:xfrm>
          <a:custGeom>
            <a:avLst/>
            <a:gdLst>
              <a:gd name="connsiteX0" fmla="*/ 11016 w 9525"/>
              <a:gd name="connsiteY0" fmla="*/ 16780 h 19050"/>
              <a:gd name="connsiteX1" fmla="*/ 11016 w 9525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1016" y="16780"/>
                </a:moveTo>
                <a:lnTo>
                  <a:pt x="11016" y="25444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2095500" y="6267450"/>
            <a:ext cx="19050" cy="19050"/>
          </a:xfrm>
          <a:custGeom>
            <a:avLst/>
            <a:gdLst>
              <a:gd name="connsiteX0" fmla="*/ 19689 w 19050"/>
              <a:gd name="connsiteY0" fmla="*/ 16777 h 19050"/>
              <a:gd name="connsiteX1" fmla="*/ 19689 w 19050"/>
              <a:gd name="connsiteY1" fmla="*/ 25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19689" y="16777"/>
                </a:moveTo>
                <a:lnTo>
                  <a:pt x="19689" y="25441"/>
                </a:lnTo>
              </a:path>
            </a:pathLst>
          </a:custGeom>
          <a:ln w="1156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3771900" y="6267450"/>
            <a:ext cx="9525" cy="19050"/>
          </a:xfrm>
          <a:custGeom>
            <a:avLst/>
            <a:gdLst>
              <a:gd name="connsiteX0" fmla="*/ 17035 w 9525"/>
              <a:gd name="connsiteY0" fmla="*/ 16780 h 19050"/>
              <a:gd name="connsiteX1" fmla="*/ 17035 w 9525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7035" y="16780"/>
                </a:moveTo>
                <a:lnTo>
                  <a:pt x="17035" y="25444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3771900" y="6267450"/>
            <a:ext cx="19050" cy="19050"/>
          </a:xfrm>
          <a:custGeom>
            <a:avLst/>
            <a:gdLst>
              <a:gd name="connsiteX0" fmla="*/ 25708 w 19050"/>
              <a:gd name="connsiteY0" fmla="*/ 16777 h 19050"/>
              <a:gd name="connsiteX1" fmla="*/ 25708 w 19050"/>
              <a:gd name="connsiteY1" fmla="*/ 25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5708" y="16777"/>
                </a:moveTo>
                <a:lnTo>
                  <a:pt x="25708" y="25441"/>
                </a:lnTo>
              </a:path>
            </a:pathLst>
          </a:custGeom>
          <a:ln w="1156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5457825" y="6267450"/>
            <a:ext cx="9525" cy="19050"/>
          </a:xfrm>
          <a:custGeom>
            <a:avLst/>
            <a:gdLst>
              <a:gd name="connsiteX0" fmla="*/ 13529 w 9525"/>
              <a:gd name="connsiteY0" fmla="*/ 16780 h 19050"/>
              <a:gd name="connsiteX1" fmla="*/ 13529 w 9525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3529" y="16780"/>
                </a:moveTo>
                <a:lnTo>
                  <a:pt x="13529" y="25444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5457825" y="6267450"/>
            <a:ext cx="19050" cy="19050"/>
          </a:xfrm>
          <a:custGeom>
            <a:avLst/>
            <a:gdLst>
              <a:gd name="connsiteX0" fmla="*/ 22201 w 19050"/>
              <a:gd name="connsiteY0" fmla="*/ 16777 h 19050"/>
              <a:gd name="connsiteX1" fmla="*/ 22201 w 19050"/>
              <a:gd name="connsiteY1" fmla="*/ 25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2201" y="16777"/>
                </a:moveTo>
                <a:lnTo>
                  <a:pt x="22201" y="25441"/>
                </a:lnTo>
              </a:path>
            </a:pathLst>
          </a:custGeom>
          <a:ln w="11562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7143750" y="6267450"/>
            <a:ext cx="9525" cy="19050"/>
          </a:xfrm>
          <a:custGeom>
            <a:avLst/>
            <a:gdLst>
              <a:gd name="connsiteX0" fmla="*/ 10022 w 9525"/>
              <a:gd name="connsiteY0" fmla="*/ 16780 h 19050"/>
              <a:gd name="connsiteX1" fmla="*/ 10022 w 9525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022" y="16780"/>
                </a:moveTo>
                <a:lnTo>
                  <a:pt x="10022" y="25444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7143750" y="6267450"/>
            <a:ext cx="9525" cy="19050"/>
          </a:xfrm>
          <a:custGeom>
            <a:avLst/>
            <a:gdLst>
              <a:gd name="connsiteX0" fmla="*/ 18694 w 9525"/>
              <a:gd name="connsiteY0" fmla="*/ 16777 h 19050"/>
              <a:gd name="connsiteX1" fmla="*/ 18694 w 9525"/>
              <a:gd name="connsiteY1" fmla="*/ 25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8694" y="16777"/>
                </a:moveTo>
                <a:lnTo>
                  <a:pt x="18694" y="25441"/>
                </a:lnTo>
              </a:path>
            </a:pathLst>
          </a:custGeom>
          <a:ln w="1156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8820150" y="6267450"/>
            <a:ext cx="9525" cy="19050"/>
          </a:xfrm>
          <a:custGeom>
            <a:avLst/>
            <a:gdLst>
              <a:gd name="connsiteX0" fmla="*/ 16040 w 9525"/>
              <a:gd name="connsiteY0" fmla="*/ 16780 h 19050"/>
              <a:gd name="connsiteX1" fmla="*/ 16040 w 9525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040" y="16780"/>
                </a:moveTo>
                <a:lnTo>
                  <a:pt x="16040" y="25444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8820150" y="6267450"/>
            <a:ext cx="19050" cy="19050"/>
          </a:xfrm>
          <a:custGeom>
            <a:avLst/>
            <a:gdLst>
              <a:gd name="connsiteX0" fmla="*/ 24712 w 19050"/>
              <a:gd name="connsiteY0" fmla="*/ 16777 h 19050"/>
              <a:gd name="connsiteX1" fmla="*/ 24712 w 19050"/>
              <a:gd name="connsiteY1" fmla="*/ 25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712" y="16777"/>
                </a:moveTo>
                <a:lnTo>
                  <a:pt x="24712" y="25441"/>
                </a:lnTo>
              </a:path>
            </a:pathLst>
          </a:custGeom>
          <a:ln w="11562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447675" y="6267450"/>
            <a:ext cx="9525" cy="19050"/>
          </a:xfrm>
          <a:custGeom>
            <a:avLst/>
            <a:gdLst>
              <a:gd name="connsiteX0" fmla="*/ 11112 w 9525"/>
              <a:gd name="connsiteY0" fmla="*/ 16780 h 19050"/>
              <a:gd name="connsiteX1" fmla="*/ 11112 w 9525"/>
              <a:gd name="connsiteY1" fmla="*/ 254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1112" y="16780"/>
                </a:moveTo>
                <a:lnTo>
                  <a:pt x="11112" y="25444"/>
                </a:lnTo>
              </a:path>
            </a:pathLst>
          </a:custGeom>
          <a:ln w="13955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447675" y="6267450"/>
            <a:ext cx="19050" cy="19050"/>
          </a:xfrm>
          <a:custGeom>
            <a:avLst/>
            <a:gdLst>
              <a:gd name="connsiteX0" fmla="*/ 19785 w 19050"/>
              <a:gd name="connsiteY0" fmla="*/ 16777 h 19050"/>
              <a:gd name="connsiteX1" fmla="*/ 19785 w 19050"/>
              <a:gd name="connsiteY1" fmla="*/ 25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19785" y="16777"/>
                </a:moveTo>
                <a:lnTo>
                  <a:pt x="19785" y="25441"/>
                </a:lnTo>
              </a:path>
            </a:pathLst>
          </a:custGeom>
          <a:ln w="1156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Picture 29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293" name="Picture 29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94" name="Picture 29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295" name="Picture 29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695325"/>
            <a:ext cx="8734425" cy="1171575"/>
          </a:xfrm>
          <a:prstGeom prst="rect">
            <a:avLst/>
          </a:prstGeom>
        </p:spPr>
      </p:pic>
      <p:sp>
        <p:nvSpPr>
          <p:cNvPr id="295" name="TextBox 295"/>
          <p:cNvSpPr txBox="1"/>
          <p:nvPr/>
        </p:nvSpPr>
        <p:spPr>
          <a:xfrm>
            <a:off x="757642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486976" y="97049"/>
            <a:ext cx="8325874" cy="2599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5317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FY2015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Summary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7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sixth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year,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record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¥11,350.0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0">
              <a:lnSpc>
                <a:spcPts val="216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¥1,200.0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billion,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¥115.4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</a:p>
          <a:p>
            <a:pPr indent="164">
              <a:lnSpc>
                <a:spcPts val="2160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¥595,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62.3%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89105">
              <a:lnSpc>
                <a:spcPts val="201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45083">
              <a:lnSpc>
                <a:spcPts val="2091"/>
              </a:lnSpc>
            </a:pPr>
            <a:r>
              <a:rPr lang="en-US" altLang="zh-CN" sz="14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FY2015</a:t>
            </a:r>
            <a:r>
              <a:rPr lang="en-US" altLang="zh-CN" sz="14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 indent="2139876">
              <a:lnSpc>
                <a:spcPts val="2387"/>
              </a:lnSpc>
            </a:pPr>
            <a:r>
              <a:rPr lang="en-US" altLang="zh-CN" sz="143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5896293" y="2687136"/>
            <a:ext cx="833923" cy="345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100">
              <a:lnSpc>
                <a:spcPts val="1291"/>
              </a:lnSpc>
            </a:pPr>
            <a:r>
              <a:rPr lang="en-US" altLang="zh-CN" sz="10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 indent="0">
              <a:lnSpc>
                <a:spcPts val="1432"/>
              </a:lnSpc>
            </a:pPr>
            <a:r>
              <a:rPr lang="en-US" altLang="zh-CN" sz="10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7908258" y="2790141"/>
            <a:ext cx="183675" cy="152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[%]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753644" y="3209671"/>
            <a:ext cx="1266514" cy="3013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377">
              <a:lnSpc>
                <a:spcPts val="1920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69377">
              <a:lnSpc>
                <a:spcPts val="2115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69377">
              <a:lnSpc>
                <a:spcPts val="2591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8119">
              <a:lnSpc>
                <a:spcPts val="2115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69377">
              <a:lnSpc>
                <a:spcPts val="2591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99461">
              <a:lnSpc>
                <a:spcPts val="2115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83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5791">
              <a:lnSpc>
                <a:spcPts val="141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873">
              <a:lnSpc>
                <a:spcPts val="2251"/>
              </a:lnSpc>
            </a:pPr>
            <a:r>
              <a:rPr lang="en-US" altLang="zh-CN" sz="163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EPS</a:t>
            </a:r>
          </a:p>
          <a:p>
            <a:pPr indent="1012290">
              <a:lnSpc>
                <a:spcPts val="936"/>
              </a:lnSpc>
            </a:pPr>
            <a:r>
              <a:rPr lang="en-US" altLang="zh-CN" sz="88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2904365" y="3348699"/>
            <a:ext cx="849005" cy="2766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00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11,095.3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10,010.8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1,084.6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3528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518.1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116">
              <a:lnSpc>
                <a:spcPts val="2662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473.69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4586786" y="3348699"/>
            <a:ext cx="849006" cy="2766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00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11,350.0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10,150.0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1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3528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116">
              <a:lnSpc>
                <a:spcPts val="2662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595.00</a:t>
            </a:r>
          </a:p>
        </p:txBody>
      </p:sp>
      <p:sp>
        <p:nvSpPr>
          <p:cNvPr id="302" name="TextBox 302"/>
          <p:cNvSpPr txBox="1"/>
          <p:nvPr/>
        </p:nvSpPr>
        <p:spPr>
          <a:xfrm>
            <a:off x="6321239" y="3348699"/>
            <a:ext cx="796973" cy="2766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413">
              <a:lnSpc>
                <a:spcPts val="2000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+254.7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3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+139.2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2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1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2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+121.31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8055693" y="3348699"/>
            <a:ext cx="747753" cy="2766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413">
              <a:lnSpc>
                <a:spcPts val="2000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413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7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+21.6%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2"/>
              </a:lnSpc>
            </a:pPr>
            <a:r>
              <a:rPr lang="en-US" altLang="zh-CN" sz="170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+25.6%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531177" y="6342406"/>
            <a:ext cx="4631547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</a:t>
            </a:r>
          </a:p>
        </p:txBody>
      </p:sp>
      <p:sp>
        <p:nvSpPr>
          <p:cNvPr id="305" name="TextBox 305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07" name="TextBox 30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 308"> 
				</p:cNvPr>
          <p:cNvSpPr/>
          <p:nvPr/>
        </p:nvSpPr>
        <p:spPr>
          <a:xfrm>
            <a:off x="304800" y="6334125"/>
            <a:ext cx="8534400" cy="9525"/>
          </a:xfrm>
          <a:custGeom>
            <a:avLst/>
            <a:gdLst>
              <a:gd name="connsiteX0" fmla="*/ 18727 w 8534400"/>
              <a:gd name="connsiteY0" fmla="*/ 11837 h 9525"/>
              <a:gd name="connsiteX1" fmla="*/ 8534726 w 8534400"/>
              <a:gd name="connsiteY1" fmla="*/ 118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34400" h="9525">
                <a:moveTo>
                  <a:pt x="18727" y="11837"/>
                </a:moveTo>
                <a:lnTo>
                  <a:pt x="8534726" y="11837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5638800" y="2847975"/>
            <a:ext cx="1162050" cy="295275"/>
          </a:xfrm>
          <a:custGeom>
            <a:avLst/>
            <a:gdLst>
              <a:gd name="connsiteX0" fmla="*/ 13159 w 1162050"/>
              <a:gd name="connsiteY0" fmla="*/ 299807 h 295275"/>
              <a:gd name="connsiteX1" fmla="*/ 1165443 w 1162050"/>
              <a:gd name="connsiteY1" fmla="*/ 13613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050" h="295275">
                <a:moveTo>
                  <a:pt x="13159" y="299807"/>
                </a:moveTo>
                <a:lnTo>
                  <a:pt x="1165443" y="13613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5638800" y="2990850"/>
            <a:ext cx="1162050" cy="381000"/>
          </a:xfrm>
          <a:custGeom>
            <a:avLst/>
            <a:gdLst>
              <a:gd name="connsiteX0" fmla="*/ 13320 w 1162050"/>
              <a:gd name="connsiteY0" fmla="*/ 386112 h 381000"/>
              <a:gd name="connsiteX1" fmla="*/ 1165451 w 1162050"/>
              <a:gd name="connsiteY1" fmla="*/ 1463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050" h="381000">
                <a:moveTo>
                  <a:pt x="13320" y="386112"/>
                </a:moveTo>
                <a:lnTo>
                  <a:pt x="1165451" y="14636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5638800" y="3314700"/>
            <a:ext cx="1162050" cy="314325"/>
          </a:xfrm>
          <a:custGeom>
            <a:avLst/>
            <a:gdLst>
              <a:gd name="connsiteX0" fmla="*/ 13320 w 1162050"/>
              <a:gd name="connsiteY0" fmla="*/ 317563 h 314325"/>
              <a:gd name="connsiteX1" fmla="*/ 1165451 w 1162050"/>
              <a:gd name="connsiteY1" fmla="*/ 1607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050" h="314325">
                <a:moveTo>
                  <a:pt x="13320" y="317563"/>
                </a:moveTo>
                <a:lnTo>
                  <a:pt x="1165451" y="16078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5638800" y="5343525"/>
            <a:ext cx="1162050" cy="180975"/>
          </a:xfrm>
          <a:custGeom>
            <a:avLst/>
            <a:gdLst>
              <a:gd name="connsiteX0" fmla="*/ 13159 w 1162050"/>
              <a:gd name="connsiteY0" fmla="*/ 186327 h 180975"/>
              <a:gd name="connsiteX1" fmla="*/ 1165443 w 1162050"/>
              <a:gd name="connsiteY1" fmla="*/ 1367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050" h="180975">
                <a:moveTo>
                  <a:pt x="13159" y="186327"/>
                </a:moveTo>
                <a:lnTo>
                  <a:pt x="1165443" y="13670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5638800" y="5629275"/>
            <a:ext cx="1162050" cy="219075"/>
          </a:xfrm>
          <a:custGeom>
            <a:avLst/>
            <a:gdLst>
              <a:gd name="connsiteX0" fmla="*/ 13159 w 1162050"/>
              <a:gd name="connsiteY0" fmla="*/ 225934 h 219075"/>
              <a:gd name="connsiteX1" fmla="*/ 1165443 w 1162050"/>
              <a:gd name="connsiteY1" fmla="*/ 1795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050" h="219075">
                <a:moveTo>
                  <a:pt x="13159" y="225934"/>
                </a:moveTo>
                <a:lnTo>
                  <a:pt x="1165443" y="17959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7962900" y="2343150"/>
            <a:ext cx="1104900" cy="2228850"/>
          </a:xfrm>
          <a:custGeom>
            <a:avLst/>
            <a:gdLst>
              <a:gd name="connsiteX0" fmla="*/ 12522 w 1104900"/>
              <a:gd name="connsiteY0" fmla="*/ 10896 h 2228850"/>
              <a:gd name="connsiteX1" fmla="*/ 1106729 w 1104900"/>
              <a:gd name="connsiteY1" fmla="*/ 10896 h 2228850"/>
              <a:gd name="connsiteX2" fmla="*/ 1106729 w 1104900"/>
              <a:gd name="connsiteY2" fmla="*/ 2237904 h 2228850"/>
              <a:gd name="connsiteX3" fmla="*/ 12522 w 1104900"/>
              <a:gd name="connsiteY3" fmla="*/ 2237904 h 2228850"/>
              <a:gd name="connsiteX4" fmla="*/ 12522 w 1104900"/>
              <a:gd name="connsiteY4" fmla="*/ 10896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2228850">
                <a:moveTo>
                  <a:pt x="12522" y="10896"/>
                </a:moveTo>
                <a:lnTo>
                  <a:pt x="1106729" y="10896"/>
                </a:lnTo>
                <a:lnTo>
                  <a:pt x="1106729" y="2237904"/>
                </a:lnTo>
                <a:lnTo>
                  <a:pt x="12522" y="2237904"/>
                </a:lnTo>
                <a:lnTo>
                  <a:pt x="12522" y="108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1600200" y="2809875"/>
            <a:ext cx="1171575" cy="47625"/>
          </a:xfrm>
          <a:custGeom>
            <a:avLst/>
            <a:gdLst>
              <a:gd name="connsiteX0" fmla="*/ 9786 w 1171575"/>
              <a:gd name="connsiteY0" fmla="*/ 50340 h 47625"/>
              <a:gd name="connsiteX1" fmla="*/ 1177018 w 1171575"/>
              <a:gd name="connsiteY1" fmla="*/ 1448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1575" h="47625">
                <a:moveTo>
                  <a:pt x="9786" y="50340"/>
                </a:moveTo>
                <a:lnTo>
                  <a:pt x="1177018" y="14488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1600200" y="3133725"/>
            <a:ext cx="1152525" cy="66675"/>
          </a:xfrm>
          <a:custGeom>
            <a:avLst/>
            <a:gdLst>
              <a:gd name="connsiteX0" fmla="*/ 9626 w 1152525"/>
              <a:gd name="connsiteY0" fmla="*/ 71056 h 66675"/>
              <a:gd name="connsiteX1" fmla="*/ 1161910 w 1152525"/>
              <a:gd name="connsiteY1" fmla="*/ 14059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525" h="66675">
                <a:moveTo>
                  <a:pt x="9626" y="71056"/>
                </a:moveTo>
                <a:lnTo>
                  <a:pt x="1161910" y="14059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1600200" y="3552825"/>
            <a:ext cx="1152525" cy="76200"/>
          </a:xfrm>
          <a:custGeom>
            <a:avLst/>
            <a:gdLst>
              <a:gd name="connsiteX0" fmla="*/ 9786 w 1152525"/>
              <a:gd name="connsiteY0" fmla="*/ 79440 h 76200"/>
              <a:gd name="connsiteX1" fmla="*/ 1161918 w 1152525"/>
              <a:gd name="connsiteY1" fmla="*/ 1667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525" h="76200">
                <a:moveTo>
                  <a:pt x="9786" y="79440"/>
                </a:moveTo>
                <a:lnTo>
                  <a:pt x="1161918" y="16676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1600200" y="4791075"/>
            <a:ext cx="1171575" cy="47625"/>
          </a:xfrm>
          <a:custGeom>
            <a:avLst/>
            <a:gdLst>
              <a:gd name="connsiteX0" fmla="*/ 9786 w 1171575"/>
              <a:gd name="connsiteY0" fmla="*/ 53547 h 47625"/>
              <a:gd name="connsiteX1" fmla="*/ 1177018 w 1171575"/>
              <a:gd name="connsiteY1" fmla="*/ 16031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1575" h="47625">
                <a:moveTo>
                  <a:pt x="9786" y="53547"/>
                </a:moveTo>
                <a:lnTo>
                  <a:pt x="1177018" y="16031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> 
				</p:cNvPr>
          <p:cNvSpPr/>
          <p:nvPr/>
        </p:nvSpPr>
        <p:spPr>
          <a:xfrm>
            <a:off x="1600200" y="5381625"/>
            <a:ext cx="1152525" cy="47625"/>
          </a:xfrm>
          <a:custGeom>
            <a:avLst/>
            <a:gdLst>
              <a:gd name="connsiteX0" fmla="*/ 9626 w 1152525"/>
              <a:gd name="connsiteY0" fmla="*/ 15544 h 47625"/>
              <a:gd name="connsiteX1" fmla="*/ 1161910 w 1152525"/>
              <a:gd name="connsiteY1" fmla="*/ 48157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525" h="47625">
                <a:moveTo>
                  <a:pt x="9626" y="15544"/>
                </a:moveTo>
                <a:lnTo>
                  <a:pt x="1161910" y="48157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1" name="Picture 32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5425" cy="2152650"/>
          </a:xfrm>
          <a:prstGeom prst="rect">
            <a:avLst/>
          </a:prstGeom>
        </p:spPr>
      </p:pic>
      <p:pic>
        <p:nvPicPr>
          <p:cNvPr id="322" name="Picture 32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323" name="Picture 32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71825"/>
            <a:ext cx="1085850" cy="3181350"/>
          </a:xfrm>
          <a:prstGeom prst="rect">
            <a:avLst/>
          </a:prstGeom>
        </p:spPr>
      </p:pic>
      <p:pic>
        <p:nvPicPr>
          <p:cNvPr id="324" name="Picture 324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825" y="2162175"/>
            <a:ext cx="2105025" cy="409575"/>
          </a:xfrm>
          <a:prstGeom prst="rect">
            <a:avLst/>
          </a:prstGeom>
        </p:spPr>
      </p:pic>
      <p:pic>
        <p:nvPicPr>
          <p:cNvPr id="325" name="Picture 325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850" y="2847975"/>
            <a:ext cx="1085850" cy="3495675"/>
          </a:xfrm>
          <a:prstGeom prst="rect">
            <a:avLst/>
          </a:prstGeom>
        </p:spPr>
      </p:pic>
      <p:pic>
        <p:nvPicPr>
          <p:cNvPr id="326" name="Picture 326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625" y="2705100"/>
            <a:ext cx="152400" cy="1543050"/>
          </a:xfrm>
          <a:prstGeom prst="rect">
            <a:avLst/>
          </a:prstGeom>
        </p:spPr>
      </p:pic>
      <p:pic>
        <p:nvPicPr>
          <p:cNvPr id="327" name="Picture 327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25" y="2457450"/>
            <a:ext cx="152400" cy="114300"/>
          </a:xfrm>
          <a:prstGeom prst="rect">
            <a:avLst/>
          </a:prstGeom>
        </p:spPr>
      </p:pic>
      <p:pic>
        <p:nvPicPr>
          <p:cNvPr id="328" name="Picture 328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75" y="2847975"/>
            <a:ext cx="1095375" cy="3505200"/>
          </a:xfrm>
          <a:prstGeom prst="rect">
            <a:avLst/>
          </a:prstGeom>
        </p:spPr>
      </p:pic>
      <p:pic>
        <p:nvPicPr>
          <p:cNvPr id="329" name="Picture 329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00" y="2162175"/>
            <a:ext cx="2047875" cy="409575"/>
          </a:xfrm>
          <a:prstGeom prst="rect">
            <a:avLst/>
          </a:prstGeom>
        </p:spPr>
      </p:pic>
      <p:pic>
        <p:nvPicPr>
          <p:cNvPr id="330" name="Picture 330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2725" y="2809875"/>
            <a:ext cx="1095375" cy="3533775"/>
          </a:xfrm>
          <a:prstGeom prst="rect">
            <a:avLst/>
          </a:prstGeom>
        </p:spPr>
      </p:pic>
      <p:sp>
        <p:nvSpPr>
          <p:cNvPr id="330" name="TextBox 330"/>
          <p:cNvSpPr txBox="1"/>
          <p:nvPr/>
        </p:nvSpPr>
        <p:spPr>
          <a:xfrm>
            <a:off x="757642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308292" y="97049"/>
            <a:ext cx="8779263" cy="21623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400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FY2015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Summary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Segment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3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“Hikari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Model”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becomes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established,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0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Although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intensifying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domestic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2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businesses.</a:t>
            </a:r>
          </a:p>
          <a:p>
            <a:pPr indent="0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softening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adverse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“docomo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Hikari”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“Smart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Life”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reductions.</a:t>
            </a:r>
          </a:p>
          <a:p>
            <a:pPr indent="0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unprofitable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82040">
              <a:lnSpc>
                <a:spcPts val="157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483820" y="2247964"/>
            <a:ext cx="1623307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4614707" y="2247964"/>
            <a:ext cx="1507586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659566" y="2588356"/>
            <a:ext cx="934056" cy="3996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11,095.3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 indent="112608">
              <a:lnSpc>
                <a:spcPts val="219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1,272.2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180">
              <a:lnSpc>
                <a:spcPts val="209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1,511.0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608">
              <a:lnSpc>
                <a:spcPts val="241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4,383.4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608">
              <a:lnSpc>
                <a:spcPts val="194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1,998.6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608">
              <a:lnSpc>
                <a:spcPts val="191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3,505.5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747">
              <a:lnSpc>
                <a:spcPts val="177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1844523" y="2587410"/>
            <a:ext cx="565411" cy="34119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1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+254.7</a:t>
            </a:r>
          </a:p>
          <a:p>
            <a:pPr indent="49926">
              <a:lnSpc>
                <a:spcPts val="233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058">
              <a:lnSpc>
                <a:spcPts val="218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0">
              <a:lnSpc>
                <a:spcPts val="251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+126.6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0">
              <a:lnSpc>
                <a:spcPts val="213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+241.4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3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(105.5)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2881081" y="2487726"/>
            <a:ext cx="934056" cy="4097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11,350.0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 indent="123341">
              <a:lnSpc>
                <a:spcPts val="260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1,260.0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341">
              <a:lnSpc>
                <a:spcPts val="195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1,540.0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341">
              <a:lnSpc>
                <a:spcPts val="252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341">
              <a:lnSpc>
                <a:spcPts val="232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2,240.0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341">
              <a:lnSpc>
                <a:spcPts val="203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3,400.0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471">
              <a:lnSpc>
                <a:spcPts val="169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FY2015E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4735448" y="2863414"/>
            <a:ext cx="845156" cy="37217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40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1,084.6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 indent="202336">
              <a:lnSpc>
                <a:spcPts val="198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67.5</a:t>
            </a:r>
          </a:p>
          <a:p>
            <a:pPr indent="202336">
              <a:lnSpc>
                <a:spcPts val="175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86.4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568">
              <a:lnSpc>
                <a:spcPts val="249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635.8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140">
              <a:lnSpc>
                <a:spcPts val="175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568">
              <a:lnSpc>
                <a:spcPts val="220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5880315" y="2646632"/>
            <a:ext cx="540978" cy="35663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+115.4</a:t>
            </a:r>
          </a:p>
          <a:p>
            <a:pPr indent="38157">
              <a:lnSpc>
                <a:spcPts val="242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(22.5)</a:t>
            </a:r>
          </a:p>
          <a:p>
            <a:pPr indent="45111">
              <a:lnSpc>
                <a:spcPts val="235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111">
              <a:lnSpc>
                <a:spcPts val="175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+39.2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157">
              <a:lnSpc>
                <a:spcPts val="175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(13.6)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111">
              <a:lnSpc>
                <a:spcPts val="212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+51.1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6967685" y="2539993"/>
            <a:ext cx="841960" cy="40451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0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1,200.0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 indent="202347">
              <a:lnSpc>
                <a:spcPts val="177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45.0</a:t>
            </a:r>
          </a:p>
          <a:p>
            <a:pPr indent="158150">
              <a:lnSpc>
                <a:spcPts val="188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579">
              <a:lnSpc>
                <a:spcPts val="225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675.0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579">
              <a:lnSpc>
                <a:spcPts val="215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579">
              <a:lnSpc>
                <a:spcPts val="187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FY2015E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8224330" y="2458301"/>
            <a:ext cx="783780" cy="2048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14">
              <a:lnSpc>
                <a:spcPts val="97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10414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0414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1135">
              <a:lnSpc>
                <a:spcPts val="128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2113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113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1135">
              <a:lnSpc>
                <a:spcPts val="106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</a:p>
          <a:p>
            <a:pPr indent="2113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113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2113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113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1135">
              <a:lnSpc>
                <a:spcPts val="126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2113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1135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6055224" y="6573395"/>
            <a:ext cx="2978595" cy="237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3048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</a:p>
          <a:p>
            <a:pPr indent="0">
              <a:lnSpc>
                <a:spcPts val="92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346" name="Picture 34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47" name="Picture 34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1475"/>
            <a:ext cx="9058275" cy="2676525"/>
          </a:xfrm>
          <a:prstGeom prst="rect">
            <a:avLst/>
          </a:prstGeom>
        </p:spPr>
      </p:pic>
      <p:pic>
        <p:nvPicPr>
          <p:cNvPr id="348" name="Picture 34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657225"/>
            <a:ext cx="9010650" cy="914400"/>
          </a:xfrm>
          <a:prstGeom prst="rect">
            <a:avLst/>
          </a:prstGeom>
        </p:spPr>
      </p:pic>
      <p:pic>
        <p:nvPicPr>
          <p:cNvPr id="349" name="Picture 34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609725"/>
            <a:ext cx="8982075" cy="2533650"/>
          </a:xfrm>
          <a:prstGeom prst="rect">
            <a:avLst/>
          </a:prstGeom>
        </p:spPr>
      </p:pic>
      <p:sp>
        <p:nvSpPr>
          <p:cNvPr id="349" name="TextBox 349"/>
          <p:cNvSpPr txBox="1"/>
          <p:nvPr/>
        </p:nvSpPr>
        <p:spPr>
          <a:xfrm>
            <a:off x="775008" y="63142"/>
            <a:ext cx="2813295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Returns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414978" y="811497"/>
            <a:ext cx="1323577" cy="550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buybacks: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Dividends: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2035179" y="842576"/>
            <a:ext cx="6413897" cy="5202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¥338.1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(mainly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Japanese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government)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¥180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403263" y="1753684"/>
            <a:ext cx="116371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buybacks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4832092" y="1894553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381.7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6925900" y="1750439"/>
            <a:ext cx="507127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406.5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7972805" y="1725617"/>
            <a:ext cx="842716" cy="573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8893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338.1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1691535" y="2559238"/>
            <a:ext cx="507126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200.0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5878996" y="2787209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150.0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660750" y="3057962"/>
            <a:ext cx="475604" cy="915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446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24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2007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1707601" y="3824266"/>
            <a:ext cx="47560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2008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2754453" y="3824266"/>
            <a:ext cx="47560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3801305" y="3824266"/>
            <a:ext cx="47560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4848157" y="3824266"/>
            <a:ext cx="47560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5895010" y="3824266"/>
            <a:ext cx="47560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6941861" y="3824266"/>
            <a:ext cx="475603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7988711" y="3824266"/>
            <a:ext cx="475603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315664" y="4318161"/>
            <a:ext cx="145785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8056720" y="4294073"/>
            <a:ext cx="33808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180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8653612" y="4268559"/>
            <a:ext cx="23045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554009" y="4686371"/>
            <a:ext cx="868160" cy="18305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803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803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Pay-out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1708">
              <a:lnSpc>
                <a:spcPts val="251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031">
              <a:lnSpc>
                <a:spcPts val="1488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95087">
              <a:lnSpc>
                <a:spcPts val="1464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19.5%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740">
              <a:lnSpc>
                <a:spcPts val="1893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2007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1707601" y="5189627"/>
            <a:ext cx="507384" cy="1327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215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787">
              <a:lnSpc>
                <a:spcPts val="1688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1358">
              <a:lnSpc>
                <a:spcPts val="18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27.5%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2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2008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2742801" y="5033188"/>
            <a:ext cx="506026" cy="1483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502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4943">
              <a:lnSpc>
                <a:spcPts val="1169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3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32.3%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52">
              <a:lnSpc>
                <a:spcPts val="1693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3789653" y="5023662"/>
            <a:ext cx="506025" cy="14932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554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4943">
              <a:lnSpc>
                <a:spcPts val="1082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2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31.2%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52">
              <a:lnSpc>
                <a:spcPts val="1864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4836499" y="4870123"/>
            <a:ext cx="506025" cy="16468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507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</a:t>
            </a:r>
          </a:p>
          <a:p>
            <a:pPr indent="184949">
              <a:lnSpc>
                <a:spcPts val="1289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2030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58">
              <a:lnSpc>
                <a:spcPts val="175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5883345" y="4589192"/>
            <a:ext cx="506025" cy="19277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566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4954">
              <a:lnSpc>
                <a:spcPts val="1905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7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37.2%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64">
              <a:lnSpc>
                <a:spcPts val="1603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6930191" y="4488657"/>
            <a:ext cx="506024" cy="20282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623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4960">
              <a:lnSpc>
                <a:spcPts val="1561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768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69">
              <a:lnSpc>
                <a:spcPts val="1752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7977038" y="5171069"/>
            <a:ext cx="505846" cy="1345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4965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207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38.0%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73">
              <a:lnSpc>
                <a:spcPts val="152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38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514350"/>
          </a:xfrm>
          <a:prstGeom prst="rect">
            <a:avLst/>
          </a:prstGeom>
        </p:spPr>
      </p:pic>
      <p:pic>
        <p:nvPicPr>
          <p:cNvPr id="382" name="Picture 38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83" name="Picture 38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1300"/>
            <a:ext cx="4162425" cy="266700"/>
          </a:xfrm>
          <a:prstGeom prst="rect">
            <a:avLst/>
          </a:prstGeom>
        </p:spPr>
      </p:pic>
      <p:pic>
        <p:nvPicPr>
          <p:cNvPr id="384" name="Picture 384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114675"/>
            <a:ext cx="9010650" cy="1895475"/>
          </a:xfrm>
          <a:prstGeom prst="rect">
            <a:avLst/>
          </a:prstGeom>
        </p:spPr>
      </p:pic>
      <p:pic>
        <p:nvPicPr>
          <p:cNvPr id="385" name="Picture 385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" y="952500"/>
            <a:ext cx="9001125" cy="1466850"/>
          </a:xfrm>
          <a:prstGeom prst="rect">
            <a:avLst/>
          </a:prstGeom>
        </p:spPr>
      </p:pic>
      <p:sp>
        <p:nvSpPr>
          <p:cNvPr id="385" name="TextBox 385"/>
          <p:cNvSpPr txBox="1"/>
          <p:nvPr/>
        </p:nvSpPr>
        <p:spPr>
          <a:xfrm>
            <a:off x="775008" y="63142"/>
            <a:ext cx="2813295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Returns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531771" y="1256464"/>
            <a:ext cx="1163797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Dividends:</a:t>
            </a:r>
          </a:p>
        </p:txBody>
      </p:sp>
      <p:sp>
        <p:nvSpPr>
          <p:cNvPr id="387" name="TextBox 387"/>
          <p:cNvSpPr txBox="1"/>
          <p:nvPr/>
        </p:nvSpPr>
        <p:spPr>
          <a:xfrm>
            <a:off x="1877539" y="1259893"/>
            <a:ext cx="5368660" cy="816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¥200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FY2015,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¥10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year-end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¥20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FY2014.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198945" y="3425192"/>
            <a:ext cx="8618661" cy="25767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2826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Two-for-one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split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3968">
              <a:lnSpc>
                <a:spcPts val="28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objective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two-for-one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split*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minimum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  <a:p>
            <a:pPr indent="333969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thereby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33969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base.</a:t>
            </a:r>
          </a:p>
          <a:p>
            <a:pPr indent="6917229">
              <a:lnSpc>
                <a:spcPts val="1026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Effective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date: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3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taking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split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follows:</a:t>
            </a:r>
          </a:p>
          <a:p>
            <a:pPr indent="435863">
              <a:lnSpc>
                <a:spcPts val="125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¥50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share,</a:t>
            </a:r>
          </a:p>
          <a:p>
            <a:pPr indent="435863">
              <a:lnSpc>
                <a:spcPts val="125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Year-end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¥50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share,</a:t>
            </a:r>
          </a:p>
          <a:p>
            <a:pPr indent="435998">
              <a:lnSpc>
                <a:spcPts val="125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(total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items)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¥100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share.</a:t>
            </a:r>
          </a:p>
          <a:p>
            <a:pPr indent="133">
              <a:lnSpc>
                <a:spcPts val="125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taking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split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¥297.50.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54927" y="6634536"/>
            <a:ext cx="3024565" cy="22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7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