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	<Relationship Id="rId3" Type="http://schemas.openxmlformats.org/officeDocument/2006/relationships/image" Target="../media/3image.jpeg"/>
	<Relationship Id="rId4" Type="http://schemas.openxmlformats.org/officeDocument/2006/relationships/image" Target="../media/4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266700" y="4667250"/>
            <a:ext cx="9791700" cy="152400"/>
          </a:xfrm>
          <a:custGeom>
            <a:avLst/>
            <a:gdLst>
              <a:gd name="connsiteX0" fmla="*/ 9906 w 9791700"/>
              <a:gd name="connsiteY0" fmla="*/ 13716 h 152400"/>
              <a:gd name="connsiteX1" fmla="*/ 9906 w 9791700"/>
              <a:gd name="connsiteY1" fmla="*/ 160019 h 152400"/>
              <a:gd name="connsiteX2" fmla="*/ 9791700 w 9791700"/>
              <a:gd name="connsiteY2" fmla="*/ 160019 h 152400"/>
              <a:gd name="connsiteX3" fmla="*/ 9791700 w 9791700"/>
              <a:gd name="connsiteY3" fmla="*/ 13716 h 152400"/>
              <a:gd name="connsiteX4" fmla="*/ 9906 w 9791700"/>
              <a:gd name="connsiteY4" fmla="*/ 1371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152400">
                <a:moveTo>
                  <a:pt x="9906" y="13716"/>
                </a:moveTo>
                <a:lnTo>
                  <a:pt x="9906" y="160019"/>
                </a:lnTo>
                <a:lnTo>
                  <a:pt x="9791700" y="160019"/>
                </a:lnTo>
                <a:lnTo>
                  <a:pt x="9791700" y="13716"/>
                </a:lnTo>
                <a:lnTo>
                  <a:pt x="9906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266700" y="4810125"/>
            <a:ext cx="9791700" cy="952500"/>
          </a:xfrm>
          <a:custGeom>
            <a:avLst/>
            <a:gdLst>
              <a:gd name="connsiteX0" fmla="*/ 9906 w 9791700"/>
              <a:gd name="connsiteY0" fmla="*/ 16383 h 952500"/>
              <a:gd name="connsiteX1" fmla="*/ 9906 w 9791700"/>
              <a:gd name="connsiteY1" fmla="*/ 959739 h 952500"/>
              <a:gd name="connsiteX2" fmla="*/ 9791700 w 9791700"/>
              <a:gd name="connsiteY2" fmla="*/ 959739 h 952500"/>
              <a:gd name="connsiteX3" fmla="*/ 9791700 w 9791700"/>
              <a:gd name="connsiteY3" fmla="*/ 16383 h 952500"/>
              <a:gd name="connsiteX4" fmla="*/ 9906 w 97917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952500">
                <a:moveTo>
                  <a:pt x="9906" y="16383"/>
                </a:moveTo>
                <a:lnTo>
                  <a:pt x="9906" y="959739"/>
                </a:lnTo>
                <a:lnTo>
                  <a:pt x="9791700" y="959739"/>
                </a:lnTo>
                <a:lnTo>
                  <a:pt x="9791700" y="16383"/>
                </a:lnTo>
                <a:lnTo>
                  <a:pt x="9906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266700" y="5753100"/>
            <a:ext cx="9791700" cy="485775"/>
          </a:xfrm>
          <a:custGeom>
            <a:avLst/>
            <a:gdLst>
              <a:gd name="connsiteX0" fmla="*/ 9906 w 9791700"/>
              <a:gd name="connsiteY0" fmla="*/ 16002 h 485775"/>
              <a:gd name="connsiteX1" fmla="*/ 9906 w 9791700"/>
              <a:gd name="connsiteY1" fmla="*/ 494538 h 485775"/>
              <a:gd name="connsiteX2" fmla="*/ 9791700 w 9791700"/>
              <a:gd name="connsiteY2" fmla="*/ 494538 h 485775"/>
              <a:gd name="connsiteX3" fmla="*/ 9791700 w 9791700"/>
              <a:gd name="connsiteY3" fmla="*/ 16002 h 485775"/>
              <a:gd name="connsiteX4" fmla="*/ 9906 w 9791700"/>
              <a:gd name="connsiteY4" fmla="*/ 1600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485775">
                <a:moveTo>
                  <a:pt x="9906" y="16002"/>
                </a:moveTo>
                <a:lnTo>
                  <a:pt x="9906" y="494538"/>
                </a:lnTo>
                <a:lnTo>
                  <a:pt x="9791700" y="494538"/>
                </a:lnTo>
                <a:lnTo>
                  <a:pt x="9791700" y="16002"/>
                </a:lnTo>
                <a:lnTo>
                  <a:pt x="9906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458152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73024" y="4282630"/>
            <a:ext cx="7906585" cy="3014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82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Kaeser,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CEO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Ralf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P.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Thomas,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CFO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5580"/>
              </a:lnSpc>
            </a:pP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sound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start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593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Call</a:t>
            </a:r>
          </a:p>
          <a:p>
            <a:pPr indent="0">
              <a:lnSpc>
                <a:spcPts val="2639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6">
              <a:lnSpc>
                <a:spcPts val="1342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Freeform 433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923925" y="2914650"/>
            <a:ext cx="561975" cy="3457575"/>
          </a:xfrm>
          <a:custGeom>
            <a:avLst/>
            <a:gdLst>
              <a:gd name="connsiteX0" fmla="*/ 18669 w 561975"/>
              <a:gd name="connsiteY0" fmla="*/ 3464052 h 3457575"/>
              <a:gd name="connsiteX1" fmla="*/ 18669 w 561975"/>
              <a:gd name="connsiteY1" fmla="*/ 17526 h 3457575"/>
              <a:gd name="connsiteX2" fmla="*/ 563499 w 561975"/>
              <a:gd name="connsiteY2" fmla="*/ 17526 h 3457575"/>
              <a:gd name="connsiteX3" fmla="*/ 563499 w 561975"/>
              <a:gd name="connsiteY3" fmla="*/ 3464052 h 3457575"/>
              <a:gd name="connsiteX4" fmla="*/ 18669 w 561975"/>
              <a:gd name="connsiteY4" fmla="*/ 3464052 h 345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3457575">
                <a:moveTo>
                  <a:pt x="18669" y="3464052"/>
                </a:moveTo>
                <a:lnTo>
                  <a:pt x="18669" y="17526"/>
                </a:lnTo>
                <a:lnTo>
                  <a:pt x="563499" y="17526"/>
                </a:lnTo>
                <a:lnTo>
                  <a:pt x="563499" y="3464052"/>
                </a:lnTo>
                <a:lnTo>
                  <a:pt x="18669" y="34640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3390900" y="2324100"/>
            <a:ext cx="1390650" cy="638175"/>
          </a:xfrm>
          <a:custGeom>
            <a:avLst/>
            <a:gdLst>
              <a:gd name="connsiteX0" fmla="*/ 13716 w 1390650"/>
              <a:gd name="connsiteY0" fmla="*/ 121158 h 638175"/>
              <a:gd name="connsiteX1" fmla="*/ 118109 w 1390650"/>
              <a:gd name="connsiteY1" fmla="*/ 16002 h 638175"/>
              <a:gd name="connsiteX2" fmla="*/ 1292352 w 1390650"/>
              <a:gd name="connsiteY2" fmla="*/ 16002 h 638175"/>
              <a:gd name="connsiteX3" fmla="*/ 1396746 w 1390650"/>
              <a:gd name="connsiteY3" fmla="*/ 121158 h 638175"/>
              <a:gd name="connsiteX4" fmla="*/ 1396746 w 1390650"/>
              <a:gd name="connsiteY4" fmla="*/ 538734 h 638175"/>
              <a:gd name="connsiteX5" fmla="*/ 1292352 w 1390650"/>
              <a:gd name="connsiteY5" fmla="*/ 643890 h 638175"/>
              <a:gd name="connsiteX6" fmla="*/ 118109 w 1390650"/>
              <a:gd name="connsiteY6" fmla="*/ 643890 h 638175"/>
              <a:gd name="connsiteX7" fmla="*/ 13716 w 1390650"/>
              <a:gd name="connsiteY7" fmla="*/ 538734 h 638175"/>
              <a:gd name="connsiteX8" fmla="*/ 13716 w 1390650"/>
              <a:gd name="connsiteY8" fmla="*/ 121158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650" h="638175">
                <a:moveTo>
                  <a:pt x="13716" y="121158"/>
                </a:moveTo>
                <a:cubicBezTo>
                  <a:pt x="13716" y="63245"/>
                  <a:pt x="60959" y="16002"/>
                  <a:pt x="118109" y="16002"/>
                </a:cubicBezTo>
                <a:lnTo>
                  <a:pt x="1292352" y="16002"/>
                </a:lnTo>
                <a:cubicBezTo>
                  <a:pt x="1350264" y="16002"/>
                  <a:pt x="1396746" y="63245"/>
                  <a:pt x="1396746" y="121158"/>
                </a:cubicBezTo>
                <a:lnTo>
                  <a:pt x="1396746" y="538734"/>
                </a:lnTo>
                <a:cubicBezTo>
                  <a:pt x="1396746" y="596646"/>
                  <a:pt x="1350264" y="643890"/>
                  <a:pt x="1292352" y="643890"/>
                </a:cubicBezTo>
                <a:lnTo>
                  <a:pt x="118109" y="643890"/>
                </a:lnTo>
                <a:cubicBezTo>
                  <a:pt x="60959" y="643890"/>
                  <a:pt x="13716" y="596646"/>
                  <a:pt x="13716" y="538734"/>
                </a:cubicBezTo>
                <a:lnTo>
                  <a:pt x="13716" y="12115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3381375" y="2314575"/>
            <a:ext cx="1419225" cy="666750"/>
          </a:xfrm>
          <a:custGeom>
            <a:avLst/>
            <a:gdLst>
              <a:gd name="connsiteX0" fmla="*/ 9525 w 1419225"/>
              <a:gd name="connsiteY0" fmla="*/ 130683 h 666750"/>
              <a:gd name="connsiteX1" fmla="*/ 10286 w 1419225"/>
              <a:gd name="connsiteY1" fmla="*/ 119252 h 666750"/>
              <a:gd name="connsiteX2" fmla="*/ 11810 w 1419225"/>
              <a:gd name="connsiteY2" fmla="*/ 107061 h 666750"/>
              <a:gd name="connsiteX3" fmla="*/ 14858 w 1419225"/>
              <a:gd name="connsiteY3" fmla="*/ 95630 h 666750"/>
              <a:gd name="connsiteX4" fmla="*/ 126872 w 1419225"/>
              <a:gd name="connsiteY4" fmla="*/ 11811 h 666750"/>
              <a:gd name="connsiteX5" fmla="*/ 1301877 w 1419225"/>
              <a:gd name="connsiteY5" fmla="*/ 11811 h 666750"/>
              <a:gd name="connsiteX6" fmla="*/ 1313307 w 1419225"/>
              <a:gd name="connsiteY6" fmla="*/ 12573 h 666750"/>
              <a:gd name="connsiteX7" fmla="*/ 1417701 w 1419225"/>
              <a:gd name="connsiteY7" fmla="*/ 105536 h 666750"/>
              <a:gd name="connsiteX8" fmla="*/ 1419987 w 1419225"/>
              <a:gd name="connsiteY8" fmla="*/ 117729 h 666750"/>
              <a:gd name="connsiteX9" fmla="*/ 1420749 w 1419225"/>
              <a:gd name="connsiteY9" fmla="*/ 129921 h 666750"/>
              <a:gd name="connsiteX10" fmla="*/ 1420749 w 1419225"/>
              <a:gd name="connsiteY10" fmla="*/ 548259 h 666750"/>
              <a:gd name="connsiteX11" fmla="*/ 1419987 w 1419225"/>
              <a:gd name="connsiteY11" fmla="*/ 559689 h 666750"/>
              <a:gd name="connsiteX12" fmla="*/ 1326260 w 1419225"/>
              <a:gd name="connsiteY12" fmla="*/ 664083 h 666750"/>
              <a:gd name="connsiteX13" fmla="*/ 1314831 w 1419225"/>
              <a:gd name="connsiteY13" fmla="*/ 666369 h 666750"/>
              <a:gd name="connsiteX14" fmla="*/ 1302639 w 1419225"/>
              <a:gd name="connsiteY14" fmla="*/ 667131 h 666750"/>
              <a:gd name="connsiteX15" fmla="*/ 127634 w 1419225"/>
              <a:gd name="connsiteY15" fmla="*/ 667131 h 666750"/>
              <a:gd name="connsiteX16" fmla="*/ 72008 w 1419225"/>
              <a:gd name="connsiteY16" fmla="*/ 652652 h 666750"/>
              <a:gd name="connsiteX17" fmla="*/ 62102 w 1419225"/>
              <a:gd name="connsiteY17" fmla="*/ 647319 h 666750"/>
              <a:gd name="connsiteX18" fmla="*/ 52958 w 1419225"/>
              <a:gd name="connsiteY18" fmla="*/ 640460 h 666750"/>
              <a:gd name="connsiteX19" fmla="*/ 18669 w 1419225"/>
              <a:gd name="connsiteY19" fmla="*/ 595502 h 666750"/>
              <a:gd name="connsiteX20" fmla="*/ 14858 w 1419225"/>
              <a:gd name="connsiteY20" fmla="*/ 584073 h 666750"/>
              <a:gd name="connsiteX21" fmla="*/ 11810 w 1419225"/>
              <a:gd name="connsiteY21" fmla="*/ 573405 h 666750"/>
              <a:gd name="connsiteX22" fmla="*/ 10286 w 1419225"/>
              <a:gd name="connsiteY22" fmla="*/ 561213 h 666750"/>
              <a:gd name="connsiteX23" fmla="*/ 9525 w 1419225"/>
              <a:gd name="connsiteY23" fmla="*/ 549021 h 666750"/>
              <a:gd name="connsiteX24" fmla="*/ 9525 w 1419225"/>
              <a:gd name="connsiteY24" fmla="*/ 13068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9225" h="666750">
                <a:moveTo>
                  <a:pt x="9525" y="130683"/>
                </a:moveTo>
                <a:lnTo>
                  <a:pt x="10286" y="119252"/>
                </a:lnTo>
                <a:lnTo>
                  <a:pt x="11810" y="107061"/>
                </a:lnTo>
                <a:lnTo>
                  <a:pt x="14858" y="95630"/>
                </a:lnTo>
                <a:cubicBezTo>
                  <a:pt x="29362" y="45897"/>
                  <a:pt x="75399" y="12560"/>
                  <a:pt x="126872" y="11811"/>
                </a:cubicBezTo>
                <a:lnTo>
                  <a:pt x="1301877" y="11811"/>
                </a:lnTo>
                <a:lnTo>
                  <a:pt x="1313307" y="12573"/>
                </a:lnTo>
                <a:cubicBezTo>
                  <a:pt x="1363548" y="16586"/>
                  <a:pt x="1407503" y="56362"/>
                  <a:pt x="1417701" y="105536"/>
                </a:cubicBezTo>
                <a:lnTo>
                  <a:pt x="1419987" y="117729"/>
                </a:lnTo>
                <a:lnTo>
                  <a:pt x="1420749" y="129921"/>
                </a:lnTo>
                <a:lnTo>
                  <a:pt x="1420749" y="548259"/>
                </a:lnTo>
                <a:lnTo>
                  <a:pt x="1419987" y="559689"/>
                </a:lnTo>
                <a:cubicBezTo>
                  <a:pt x="1415631" y="610362"/>
                  <a:pt x="1376933" y="655167"/>
                  <a:pt x="1326260" y="664083"/>
                </a:cubicBezTo>
                <a:lnTo>
                  <a:pt x="1314831" y="666369"/>
                </a:lnTo>
                <a:lnTo>
                  <a:pt x="1302639" y="667131"/>
                </a:lnTo>
                <a:lnTo>
                  <a:pt x="127634" y="667131"/>
                </a:lnTo>
                <a:cubicBezTo>
                  <a:pt x="108292" y="666800"/>
                  <a:pt x="88862" y="662368"/>
                  <a:pt x="72008" y="652652"/>
                </a:cubicBezTo>
                <a:lnTo>
                  <a:pt x="62102" y="647319"/>
                </a:lnTo>
                <a:lnTo>
                  <a:pt x="52958" y="640460"/>
                </a:lnTo>
                <a:cubicBezTo>
                  <a:pt x="37477" y="627697"/>
                  <a:pt x="27609" y="613270"/>
                  <a:pt x="18669" y="595502"/>
                </a:cubicBezTo>
                <a:lnTo>
                  <a:pt x="14858" y="584073"/>
                </a:lnTo>
                <a:lnTo>
                  <a:pt x="11810" y="573405"/>
                </a:lnTo>
                <a:lnTo>
                  <a:pt x="10286" y="561213"/>
                </a:lnTo>
                <a:lnTo>
                  <a:pt x="9525" y="549021"/>
                </a:lnTo>
                <a:lnTo>
                  <a:pt x="9525" y="1306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3400425" y="2343150"/>
            <a:ext cx="1371600" cy="609600"/>
          </a:xfrm>
          <a:custGeom>
            <a:avLst/>
            <a:gdLst>
              <a:gd name="connsiteX0" fmla="*/ 18669 w 1371600"/>
              <a:gd name="connsiteY0" fmla="*/ 519683 h 609600"/>
              <a:gd name="connsiteX1" fmla="*/ 18669 w 1371600"/>
              <a:gd name="connsiteY1" fmla="*/ 528827 h 609600"/>
              <a:gd name="connsiteX2" fmla="*/ 20192 w 1371600"/>
              <a:gd name="connsiteY2" fmla="*/ 537209 h 609600"/>
              <a:gd name="connsiteX3" fmla="*/ 22478 w 1371600"/>
              <a:gd name="connsiteY3" fmla="*/ 546353 h 609600"/>
              <a:gd name="connsiteX4" fmla="*/ 108584 w 1371600"/>
              <a:gd name="connsiteY4" fmla="*/ 610362 h 609600"/>
              <a:gd name="connsiteX5" fmla="*/ 1291208 w 1371600"/>
              <a:gd name="connsiteY5" fmla="*/ 610362 h 609600"/>
              <a:gd name="connsiteX6" fmla="*/ 1371219 w 1371600"/>
              <a:gd name="connsiteY6" fmla="*/ 538734 h 609600"/>
              <a:gd name="connsiteX7" fmla="*/ 1372743 w 1371600"/>
              <a:gd name="connsiteY7" fmla="*/ 530351 h 609600"/>
              <a:gd name="connsiteX8" fmla="*/ 1373505 w 1371600"/>
              <a:gd name="connsiteY8" fmla="*/ 519683 h 609600"/>
              <a:gd name="connsiteX9" fmla="*/ 1373505 w 1371600"/>
              <a:gd name="connsiteY9" fmla="*/ 102869 h 609600"/>
              <a:gd name="connsiteX10" fmla="*/ 1372743 w 1371600"/>
              <a:gd name="connsiteY10" fmla="*/ 92963 h 609600"/>
              <a:gd name="connsiteX11" fmla="*/ 1301877 w 1371600"/>
              <a:gd name="connsiteY11" fmla="*/ 12954 h 609600"/>
              <a:gd name="connsiteX12" fmla="*/ 1292733 w 1371600"/>
              <a:gd name="connsiteY12" fmla="*/ 12191 h 609600"/>
              <a:gd name="connsiteX13" fmla="*/ 1282827 w 1371600"/>
              <a:gd name="connsiteY13" fmla="*/ 11429 h 609600"/>
              <a:gd name="connsiteX14" fmla="*/ 109347 w 1371600"/>
              <a:gd name="connsiteY14" fmla="*/ 11429 h 609600"/>
              <a:gd name="connsiteX15" fmla="*/ 65913 w 1371600"/>
              <a:gd name="connsiteY15" fmla="*/ 22098 h 609600"/>
              <a:gd name="connsiteX16" fmla="*/ 59055 w 1371600"/>
              <a:gd name="connsiteY16" fmla="*/ 26670 h 609600"/>
              <a:gd name="connsiteX17" fmla="*/ 51434 w 1371600"/>
              <a:gd name="connsiteY17" fmla="*/ 31241 h 609600"/>
              <a:gd name="connsiteX18" fmla="*/ 25527 w 1371600"/>
              <a:gd name="connsiteY18" fmla="*/ 66294 h 609600"/>
              <a:gd name="connsiteX19" fmla="*/ 22478 w 1371600"/>
              <a:gd name="connsiteY19" fmla="*/ 73913 h 609600"/>
              <a:gd name="connsiteX20" fmla="*/ 20192 w 1371600"/>
              <a:gd name="connsiteY20" fmla="*/ 83058 h 609600"/>
              <a:gd name="connsiteX21" fmla="*/ 18669 w 1371600"/>
              <a:gd name="connsiteY21" fmla="*/ 92202 h 609600"/>
              <a:gd name="connsiteX22" fmla="*/ 18669 w 1371600"/>
              <a:gd name="connsiteY22" fmla="*/ 102108 h 609600"/>
              <a:gd name="connsiteX23" fmla="*/ 18669 w 1371600"/>
              <a:gd name="connsiteY23" fmla="*/ 519683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1600" h="609600">
                <a:moveTo>
                  <a:pt x="18669" y="519683"/>
                </a:moveTo>
                <a:lnTo>
                  <a:pt x="18669" y="528827"/>
                </a:lnTo>
                <a:lnTo>
                  <a:pt x="20192" y="537209"/>
                </a:lnTo>
                <a:lnTo>
                  <a:pt x="22478" y="546353"/>
                </a:lnTo>
                <a:cubicBezTo>
                  <a:pt x="31153" y="582244"/>
                  <a:pt x="71589" y="612609"/>
                  <a:pt x="108584" y="610362"/>
                </a:cubicBezTo>
                <a:lnTo>
                  <a:pt x="1291208" y="610362"/>
                </a:lnTo>
                <a:cubicBezTo>
                  <a:pt x="1330934" y="605523"/>
                  <a:pt x="1363014" y="578459"/>
                  <a:pt x="1371219" y="538734"/>
                </a:cubicBezTo>
                <a:lnTo>
                  <a:pt x="1372743" y="530351"/>
                </a:lnTo>
                <a:lnTo>
                  <a:pt x="1373505" y="519683"/>
                </a:lnTo>
                <a:lnTo>
                  <a:pt x="1373505" y="102869"/>
                </a:lnTo>
                <a:lnTo>
                  <a:pt x="1372743" y="92963"/>
                </a:lnTo>
                <a:cubicBezTo>
                  <a:pt x="1370254" y="53631"/>
                  <a:pt x="1339189" y="22415"/>
                  <a:pt x="1301877" y="12954"/>
                </a:cubicBezTo>
                <a:lnTo>
                  <a:pt x="1292733" y="12191"/>
                </a:lnTo>
                <a:lnTo>
                  <a:pt x="1282827" y="11429"/>
                </a:lnTo>
                <a:lnTo>
                  <a:pt x="109347" y="11429"/>
                </a:lnTo>
                <a:cubicBezTo>
                  <a:pt x="95478" y="10020"/>
                  <a:pt x="78206" y="15963"/>
                  <a:pt x="65913" y="22098"/>
                </a:cubicBezTo>
                <a:lnTo>
                  <a:pt x="59055" y="26670"/>
                </a:lnTo>
                <a:lnTo>
                  <a:pt x="51434" y="31241"/>
                </a:lnTo>
                <a:cubicBezTo>
                  <a:pt x="39001" y="43395"/>
                  <a:pt x="32207" y="49491"/>
                  <a:pt x="25527" y="66294"/>
                </a:cubicBezTo>
                <a:lnTo>
                  <a:pt x="22478" y="73913"/>
                </a:lnTo>
                <a:lnTo>
                  <a:pt x="20192" y="83058"/>
                </a:lnTo>
                <a:lnTo>
                  <a:pt x="18669" y="92202"/>
                </a:lnTo>
                <a:lnTo>
                  <a:pt x="18669" y="102108"/>
                </a:lnTo>
                <a:lnTo>
                  <a:pt x="18669" y="5196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923925" y="2914650"/>
            <a:ext cx="561975" cy="3457575"/>
          </a:xfrm>
          <a:custGeom>
            <a:avLst/>
            <a:gdLst>
              <a:gd name="connsiteX0" fmla="*/ 18669 w 561975"/>
              <a:gd name="connsiteY0" fmla="*/ 3464052 h 3457575"/>
              <a:gd name="connsiteX1" fmla="*/ 18669 w 561975"/>
              <a:gd name="connsiteY1" fmla="*/ 17526 h 3457575"/>
              <a:gd name="connsiteX2" fmla="*/ 563499 w 561975"/>
              <a:gd name="connsiteY2" fmla="*/ 17526 h 3457575"/>
              <a:gd name="connsiteX3" fmla="*/ 563499 w 561975"/>
              <a:gd name="connsiteY3" fmla="*/ 3464052 h 3457575"/>
              <a:gd name="connsiteX4" fmla="*/ 18669 w 561975"/>
              <a:gd name="connsiteY4" fmla="*/ 3464052 h 345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3457575">
                <a:moveTo>
                  <a:pt x="18669" y="3464052"/>
                </a:moveTo>
                <a:lnTo>
                  <a:pt x="18669" y="17526"/>
                </a:lnTo>
                <a:lnTo>
                  <a:pt x="563499" y="17526"/>
                </a:lnTo>
                <a:lnTo>
                  <a:pt x="563499" y="3464052"/>
                </a:lnTo>
                <a:lnTo>
                  <a:pt x="18669" y="34640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1895475" y="3867150"/>
            <a:ext cx="552450" cy="2505075"/>
          </a:xfrm>
          <a:custGeom>
            <a:avLst/>
            <a:gdLst>
              <a:gd name="connsiteX0" fmla="*/ 11048 w 552450"/>
              <a:gd name="connsiteY0" fmla="*/ 2511552 h 2505075"/>
              <a:gd name="connsiteX1" fmla="*/ 11048 w 552450"/>
              <a:gd name="connsiteY1" fmla="*/ 18288 h 2505075"/>
              <a:gd name="connsiteX2" fmla="*/ 555879 w 552450"/>
              <a:gd name="connsiteY2" fmla="*/ 18288 h 2505075"/>
              <a:gd name="connsiteX3" fmla="*/ 555879 w 552450"/>
              <a:gd name="connsiteY3" fmla="*/ 2511552 h 2505075"/>
              <a:gd name="connsiteX4" fmla="*/ 11048 w 552450"/>
              <a:gd name="connsiteY4" fmla="*/ 2511552 h 250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2505075">
                <a:moveTo>
                  <a:pt x="11048" y="2511552"/>
                </a:moveTo>
                <a:lnTo>
                  <a:pt x="11048" y="18288"/>
                </a:lnTo>
                <a:lnTo>
                  <a:pt x="555879" y="18288"/>
                </a:lnTo>
                <a:lnTo>
                  <a:pt x="555879" y="2511552"/>
                </a:lnTo>
                <a:lnTo>
                  <a:pt x="11048" y="251155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2857500" y="3695700"/>
            <a:ext cx="542925" cy="2676525"/>
          </a:xfrm>
          <a:custGeom>
            <a:avLst/>
            <a:gdLst>
              <a:gd name="connsiteX0" fmla="*/ 12192 w 542925"/>
              <a:gd name="connsiteY0" fmla="*/ 2683002 h 2676525"/>
              <a:gd name="connsiteX1" fmla="*/ 12192 w 542925"/>
              <a:gd name="connsiteY1" fmla="*/ 12191 h 2676525"/>
              <a:gd name="connsiteX2" fmla="*/ 547116 w 542925"/>
              <a:gd name="connsiteY2" fmla="*/ 12191 h 2676525"/>
              <a:gd name="connsiteX3" fmla="*/ 547116 w 542925"/>
              <a:gd name="connsiteY3" fmla="*/ 2683002 h 2676525"/>
              <a:gd name="connsiteX4" fmla="*/ 12192 w 542925"/>
              <a:gd name="connsiteY4" fmla="*/ 2683002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2676525">
                <a:moveTo>
                  <a:pt x="12192" y="2683002"/>
                </a:moveTo>
                <a:lnTo>
                  <a:pt x="12192" y="12191"/>
                </a:lnTo>
                <a:lnTo>
                  <a:pt x="547116" y="12191"/>
                </a:lnTo>
                <a:lnTo>
                  <a:pt x="547116" y="2683002"/>
                </a:lnTo>
                <a:lnTo>
                  <a:pt x="12192" y="2683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3810000" y="3295650"/>
            <a:ext cx="552450" cy="3076575"/>
          </a:xfrm>
          <a:custGeom>
            <a:avLst/>
            <a:gdLst>
              <a:gd name="connsiteX0" fmla="*/ 12953 w 552450"/>
              <a:gd name="connsiteY0" fmla="*/ 3083052 h 3076575"/>
              <a:gd name="connsiteX1" fmla="*/ 12953 w 552450"/>
              <a:gd name="connsiteY1" fmla="*/ 13716 h 3076575"/>
              <a:gd name="connsiteX2" fmla="*/ 557783 w 552450"/>
              <a:gd name="connsiteY2" fmla="*/ 13716 h 3076575"/>
              <a:gd name="connsiteX3" fmla="*/ 557783 w 552450"/>
              <a:gd name="connsiteY3" fmla="*/ 3083052 h 3076575"/>
              <a:gd name="connsiteX4" fmla="*/ 12953 w 552450"/>
              <a:gd name="connsiteY4" fmla="*/ 3083052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3076575">
                <a:moveTo>
                  <a:pt x="12953" y="3083052"/>
                </a:moveTo>
                <a:lnTo>
                  <a:pt x="12953" y="13716"/>
                </a:lnTo>
                <a:lnTo>
                  <a:pt x="557783" y="13716"/>
                </a:lnTo>
                <a:lnTo>
                  <a:pt x="557783" y="3083052"/>
                </a:lnTo>
                <a:lnTo>
                  <a:pt x="12953" y="3083052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3162300" y="3038475"/>
            <a:ext cx="381000" cy="371475"/>
          </a:xfrm>
          <a:custGeom>
            <a:avLst/>
            <a:gdLst>
              <a:gd name="connsiteX0" fmla="*/ 186690 w 381000"/>
              <a:gd name="connsiteY0" fmla="*/ 18669 h 371475"/>
              <a:gd name="connsiteX1" fmla="*/ 382524 w 381000"/>
              <a:gd name="connsiteY1" fmla="*/ 26289 h 371475"/>
              <a:gd name="connsiteX2" fmla="*/ 374904 w 381000"/>
              <a:gd name="connsiteY2" fmla="*/ 222122 h 371475"/>
              <a:gd name="connsiteX3" fmla="*/ 327660 w 381000"/>
              <a:gd name="connsiteY3" fmla="*/ 171069 h 371475"/>
              <a:gd name="connsiteX4" fmla="*/ 109728 w 381000"/>
              <a:gd name="connsiteY4" fmla="*/ 372999 h 371475"/>
              <a:gd name="connsiteX5" fmla="*/ 16002 w 381000"/>
              <a:gd name="connsiteY5" fmla="*/ 270891 h 371475"/>
              <a:gd name="connsiteX6" fmla="*/ 233934 w 381000"/>
              <a:gd name="connsiteY6" fmla="*/ 69723 h 371475"/>
              <a:gd name="connsiteX7" fmla="*/ 186690 w 381000"/>
              <a:gd name="connsiteY7" fmla="*/ 18669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" h="371475">
                <a:moveTo>
                  <a:pt x="186690" y="18669"/>
                </a:moveTo>
                <a:lnTo>
                  <a:pt x="382524" y="26289"/>
                </a:lnTo>
                <a:lnTo>
                  <a:pt x="374904" y="222122"/>
                </a:lnTo>
                <a:lnTo>
                  <a:pt x="327660" y="171069"/>
                </a:lnTo>
                <a:lnTo>
                  <a:pt x="109728" y="372999"/>
                </a:lnTo>
                <a:lnTo>
                  <a:pt x="16002" y="270891"/>
                </a:lnTo>
                <a:lnTo>
                  <a:pt x="233934" y="69723"/>
                </a:lnTo>
                <a:lnTo>
                  <a:pt x="18669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3143250" y="3028950"/>
            <a:ext cx="409575" cy="400050"/>
          </a:xfrm>
          <a:custGeom>
            <a:avLst/>
            <a:gdLst>
              <a:gd name="connsiteX0" fmla="*/ 172211 w 409575"/>
              <a:gd name="connsiteY0" fmla="*/ 12954 h 400050"/>
              <a:gd name="connsiteX1" fmla="*/ 416052 w 409575"/>
              <a:gd name="connsiteY1" fmla="*/ 22098 h 400050"/>
              <a:gd name="connsiteX2" fmla="*/ 406908 w 409575"/>
              <a:gd name="connsiteY2" fmla="*/ 265938 h 400050"/>
              <a:gd name="connsiteX3" fmla="*/ 336804 w 409575"/>
              <a:gd name="connsiteY3" fmla="*/ 189738 h 400050"/>
              <a:gd name="connsiteX4" fmla="*/ 356616 w 409575"/>
              <a:gd name="connsiteY4" fmla="*/ 190500 h 400050"/>
              <a:gd name="connsiteX5" fmla="*/ 128778 w 409575"/>
              <a:gd name="connsiteY5" fmla="*/ 402336 h 400050"/>
              <a:gd name="connsiteX6" fmla="*/ 15240 w 409575"/>
              <a:gd name="connsiteY6" fmla="*/ 279654 h 400050"/>
              <a:gd name="connsiteX7" fmla="*/ 243078 w 409575"/>
              <a:gd name="connsiteY7" fmla="*/ 68580 h 400050"/>
              <a:gd name="connsiteX8" fmla="*/ 242316 w 409575"/>
              <a:gd name="connsiteY8" fmla="*/ 88392 h 400050"/>
              <a:gd name="connsiteX9" fmla="*/ 172211 w 409575"/>
              <a:gd name="connsiteY9" fmla="*/ 1295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575" h="400050">
                <a:moveTo>
                  <a:pt x="172211" y="12954"/>
                </a:moveTo>
                <a:lnTo>
                  <a:pt x="416052" y="22098"/>
                </a:lnTo>
                <a:lnTo>
                  <a:pt x="406908" y="265938"/>
                </a:lnTo>
                <a:lnTo>
                  <a:pt x="336804" y="189738"/>
                </a:lnTo>
                <a:lnTo>
                  <a:pt x="356616" y="190500"/>
                </a:lnTo>
                <a:lnTo>
                  <a:pt x="128778" y="402336"/>
                </a:lnTo>
                <a:lnTo>
                  <a:pt x="15240" y="279654"/>
                </a:lnTo>
                <a:lnTo>
                  <a:pt x="243078" y="68580"/>
                </a:lnTo>
                <a:lnTo>
                  <a:pt x="242316" y="88392"/>
                </a:lnTo>
                <a:lnTo>
                  <a:pt x="172211" y="12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3171825" y="3028950"/>
            <a:ext cx="371475" cy="371475"/>
          </a:xfrm>
          <a:custGeom>
            <a:avLst/>
            <a:gdLst>
              <a:gd name="connsiteX0" fmla="*/ 244221 w 371475"/>
              <a:gd name="connsiteY0" fmla="*/ 79248 h 371475"/>
              <a:gd name="connsiteX1" fmla="*/ 15621 w 371475"/>
              <a:gd name="connsiteY1" fmla="*/ 291084 h 371475"/>
              <a:gd name="connsiteX2" fmla="*/ 16383 w 371475"/>
              <a:gd name="connsiteY2" fmla="*/ 271272 h 371475"/>
              <a:gd name="connsiteX3" fmla="*/ 110871 w 371475"/>
              <a:gd name="connsiteY3" fmla="*/ 372618 h 371475"/>
              <a:gd name="connsiteX4" fmla="*/ 91059 w 371475"/>
              <a:gd name="connsiteY4" fmla="*/ 371856 h 371475"/>
              <a:gd name="connsiteX5" fmla="*/ 318897 w 371475"/>
              <a:gd name="connsiteY5" fmla="*/ 160782 h 371475"/>
              <a:gd name="connsiteX6" fmla="*/ 376047 w 371475"/>
              <a:gd name="connsiteY6" fmla="*/ 221742 h 371475"/>
              <a:gd name="connsiteX7" fmla="*/ 351663 w 371475"/>
              <a:gd name="connsiteY7" fmla="*/ 230886 h 371475"/>
              <a:gd name="connsiteX8" fmla="*/ 359283 w 371475"/>
              <a:gd name="connsiteY8" fmla="*/ 35052 h 371475"/>
              <a:gd name="connsiteX9" fmla="*/ 372236 w 371475"/>
              <a:gd name="connsiteY9" fmla="*/ 49530 h 371475"/>
              <a:gd name="connsiteX10" fmla="*/ 176403 w 371475"/>
              <a:gd name="connsiteY10" fmla="*/ 41910 h 371475"/>
              <a:gd name="connsiteX11" fmla="*/ 187071 w 371475"/>
              <a:gd name="connsiteY11" fmla="*/ 18288 h 371475"/>
              <a:gd name="connsiteX12" fmla="*/ 244221 w 371475"/>
              <a:gd name="connsiteY12" fmla="*/ 7924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1475" h="371475">
                <a:moveTo>
                  <a:pt x="244221" y="79248"/>
                </a:moveTo>
                <a:lnTo>
                  <a:pt x="15621" y="291084"/>
                </a:lnTo>
                <a:lnTo>
                  <a:pt x="16383" y="271272"/>
                </a:lnTo>
                <a:lnTo>
                  <a:pt x="110871" y="372618"/>
                </a:lnTo>
                <a:lnTo>
                  <a:pt x="91059" y="371856"/>
                </a:lnTo>
                <a:lnTo>
                  <a:pt x="318897" y="160782"/>
                </a:lnTo>
                <a:lnTo>
                  <a:pt x="376047" y="221742"/>
                </a:lnTo>
                <a:lnTo>
                  <a:pt x="351663" y="230886"/>
                </a:lnTo>
                <a:lnTo>
                  <a:pt x="359283" y="35052"/>
                </a:lnTo>
                <a:lnTo>
                  <a:pt x="372236" y="49530"/>
                </a:lnTo>
                <a:lnTo>
                  <a:pt x="176403" y="41910"/>
                </a:lnTo>
                <a:lnTo>
                  <a:pt x="187071" y="18288"/>
                </a:lnTo>
                <a:lnTo>
                  <a:pt x="244221" y="7924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3390900" y="2324100"/>
            <a:ext cx="1390650" cy="638175"/>
          </a:xfrm>
          <a:custGeom>
            <a:avLst/>
            <a:gdLst>
              <a:gd name="connsiteX0" fmla="*/ 13716 w 1390650"/>
              <a:gd name="connsiteY0" fmla="*/ 121158 h 638175"/>
              <a:gd name="connsiteX1" fmla="*/ 118109 w 1390650"/>
              <a:gd name="connsiteY1" fmla="*/ 16002 h 638175"/>
              <a:gd name="connsiteX2" fmla="*/ 1292352 w 1390650"/>
              <a:gd name="connsiteY2" fmla="*/ 16002 h 638175"/>
              <a:gd name="connsiteX3" fmla="*/ 1396746 w 1390650"/>
              <a:gd name="connsiteY3" fmla="*/ 121158 h 638175"/>
              <a:gd name="connsiteX4" fmla="*/ 1396746 w 1390650"/>
              <a:gd name="connsiteY4" fmla="*/ 538734 h 638175"/>
              <a:gd name="connsiteX5" fmla="*/ 1292352 w 1390650"/>
              <a:gd name="connsiteY5" fmla="*/ 643890 h 638175"/>
              <a:gd name="connsiteX6" fmla="*/ 118109 w 1390650"/>
              <a:gd name="connsiteY6" fmla="*/ 643890 h 638175"/>
              <a:gd name="connsiteX7" fmla="*/ 13716 w 1390650"/>
              <a:gd name="connsiteY7" fmla="*/ 538734 h 638175"/>
              <a:gd name="connsiteX8" fmla="*/ 13716 w 1390650"/>
              <a:gd name="connsiteY8" fmla="*/ 121158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650" h="638175">
                <a:moveTo>
                  <a:pt x="13716" y="121158"/>
                </a:moveTo>
                <a:cubicBezTo>
                  <a:pt x="13716" y="63245"/>
                  <a:pt x="60959" y="16002"/>
                  <a:pt x="118109" y="16002"/>
                </a:cubicBezTo>
                <a:lnTo>
                  <a:pt x="1292352" y="16002"/>
                </a:lnTo>
                <a:cubicBezTo>
                  <a:pt x="1350264" y="16002"/>
                  <a:pt x="1396746" y="63245"/>
                  <a:pt x="1396746" y="121158"/>
                </a:cubicBezTo>
                <a:lnTo>
                  <a:pt x="1396746" y="538734"/>
                </a:lnTo>
                <a:cubicBezTo>
                  <a:pt x="1396746" y="596646"/>
                  <a:pt x="1350264" y="643890"/>
                  <a:pt x="1292352" y="643890"/>
                </a:cubicBezTo>
                <a:lnTo>
                  <a:pt x="118109" y="643890"/>
                </a:lnTo>
                <a:cubicBezTo>
                  <a:pt x="60959" y="643890"/>
                  <a:pt x="13716" y="596646"/>
                  <a:pt x="13716" y="538734"/>
                </a:cubicBezTo>
                <a:lnTo>
                  <a:pt x="13716" y="12115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> 
				</p:cNvPr>
          <p:cNvSpPr/>
          <p:nvPr/>
        </p:nvSpPr>
        <p:spPr>
          <a:xfrm>
            <a:off x="3381375" y="2314575"/>
            <a:ext cx="1419225" cy="666750"/>
          </a:xfrm>
          <a:custGeom>
            <a:avLst/>
            <a:gdLst>
              <a:gd name="connsiteX0" fmla="*/ 9525 w 1419225"/>
              <a:gd name="connsiteY0" fmla="*/ 130683 h 666750"/>
              <a:gd name="connsiteX1" fmla="*/ 10286 w 1419225"/>
              <a:gd name="connsiteY1" fmla="*/ 119252 h 666750"/>
              <a:gd name="connsiteX2" fmla="*/ 11810 w 1419225"/>
              <a:gd name="connsiteY2" fmla="*/ 107061 h 666750"/>
              <a:gd name="connsiteX3" fmla="*/ 14858 w 1419225"/>
              <a:gd name="connsiteY3" fmla="*/ 95630 h 666750"/>
              <a:gd name="connsiteX4" fmla="*/ 126872 w 1419225"/>
              <a:gd name="connsiteY4" fmla="*/ 11811 h 666750"/>
              <a:gd name="connsiteX5" fmla="*/ 1301877 w 1419225"/>
              <a:gd name="connsiteY5" fmla="*/ 11811 h 666750"/>
              <a:gd name="connsiteX6" fmla="*/ 1313307 w 1419225"/>
              <a:gd name="connsiteY6" fmla="*/ 12573 h 666750"/>
              <a:gd name="connsiteX7" fmla="*/ 1417701 w 1419225"/>
              <a:gd name="connsiteY7" fmla="*/ 105536 h 666750"/>
              <a:gd name="connsiteX8" fmla="*/ 1419987 w 1419225"/>
              <a:gd name="connsiteY8" fmla="*/ 117729 h 666750"/>
              <a:gd name="connsiteX9" fmla="*/ 1420749 w 1419225"/>
              <a:gd name="connsiteY9" fmla="*/ 129921 h 666750"/>
              <a:gd name="connsiteX10" fmla="*/ 1420749 w 1419225"/>
              <a:gd name="connsiteY10" fmla="*/ 548259 h 666750"/>
              <a:gd name="connsiteX11" fmla="*/ 1419987 w 1419225"/>
              <a:gd name="connsiteY11" fmla="*/ 559689 h 666750"/>
              <a:gd name="connsiteX12" fmla="*/ 1326260 w 1419225"/>
              <a:gd name="connsiteY12" fmla="*/ 664083 h 666750"/>
              <a:gd name="connsiteX13" fmla="*/ 1314831 w 1419225"/>
              <a:gd name="connsiteY13" fmla="*/ 666369 h 666750"/>
              <a:gd name="connsiteX14" fmla="*/ 1302639 w 1419225"/>
              <a:gd name="connsiteY14" fmla="*/ 667131 h 666750"/>
              <a:gd name="connsiteX15" fmla="*/ 127634 w 1419225"/>
              <a:gd name="connsiteY15" fmla="*/ 667131 h 666750"/>
              <a:gd name="connsiteX16" fmla="*/ 72008 w 1419225"/>
              <a:gd name="connsiteY16" fmla="*/ 652652 h 666750"/>
              <a:gd name="connsiteX17" fmla="*/ 62102 w 1419225"/>
              <a:gd name="connsiteY17" fmla="*/ 647319 h 666750"/>
              <a:gd name="connsiteX18" fmla="*/ 52958 w 1419225"/>
              <a:gd name="connsiteY18" fmla="*/ 640460 h 666750"/>
              <a:gd name="connsiteX19" fmla="*/ 18669 w 1419225"/>
              <a:gd name="connsiteY19" fmla="*/ 595502 h 666750"/>
              <a:gd name="connsiteX20" fmla="*/ 14858 w 1419225"/>
              <a:gd name="connsiteY20" fmla="*/ 584073 h 666750"/>
              <a:gd name="connsiteX21" fmla="*/ 11810 w 1419225"/>
              <a:gd name="connsiteY21" fmla="*/ 573405 h 666750"/>
              <a:gd name="connsiteX22" fmla="*/ 10286 w 1419225"/>
              <a:gd name="connsiteY22" fmla="*/ 561213 h 666750"/>
              <a:gd name="connsiteX23" fmla="*/ 9525 w 1419225"/>
              <a:gd name="connsiteY23" fmla="*/ 549021 h 666750"/>
              <a:gd name="connsiteX24" fmla="*/ 9525 w 1419225"/>
              <a:gd name="connsiteY24" fmla="*/ 13068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9225" h="666750">
                <a:moveTo>
                  <a:pt x="9525" y="130683"/>
                </a:moveTo>
                <a:lnTo>
                  <a:pt x="10286" y="119252"/>
                </a:lnTo>
                <a:lnTo>
                  <a:pt x="11810" y="107061"/>
                </a:lnTo>
                <a:lnTo>
                  <a:pt x="14858" y="95630"/>
                </a:lnTo>
                <a:cubicBezTo>
                  <a:pt x="29362" y="45897"/>
                  <a:pt x="75399" y="12560"/>
                  <a:pt x="126872" y="11811"/>
                </a:cubicBezTo>
                <a:lnTo>
                  <a:pt x="1301877" y="11811"/>
                </a:lnTo>
                <a:lnTo>
                  <a:pt x="1313307" y="12573"/>
                </a:lnTo>
                <a:cubicBezTo>
                  <a:pt x="1363548" y="16586"/>
                  <a:pt x="1407503" y="56362"/>
                  <a:pt x="1417701" y="105536"/>
                </a:cubicBezTo>
                <a:lnTo>
                  <a:pt x="1419987" y="117729"/>
                </a:lnTo>
                <a:lnTo>
                  <a:pt x="1420749" y="129921"/>
                </a:lnTo>
                <a:lnTo>
                  <a:pt x="1420749" y="548259"/>
                </a:lnTo>
                <a:lnTo>
                  <a:pt x="1419987" y="559689"/>
                </a:lnTo>
                <a:cubicBezTo>
                  <a:pt x="1415631" y="610362"/>
                  <a:pt x="1376933" y="655167"/>
                  <a:pt x="1326260" y="664083"/>
                </a:cubicBezTo>
                <a:lnTo>
                  <a:pt x="1314831" y="666369"/>
                </a:lnTo>
                <a:lnTo>
                  <a:pt x="1302639" y="667131"/>
                </a:lnTo>
                <a:lnTo>
                  <a:pt x="127634" y="667131"/>
                </a:lnTo>
                <a:cubicBezTo>
                  <a:pt x="108292" y="666800"/>
                  <a:pt x="88862" y="662368"/>
                  <a:pt x="72008" y="652652"/>
                </a:cubicBezTo>
                <a:lnTo>
                  <a:pt x="62102" y="647319"/>
                </a:lnTo>
                <a:lnTo>
                  <a:pt x="52958" y="640460"/>
                </a:lnTo>
                <a:cubicBezTo>
                  <a:pt x="37477" y="627697"/>
                  <a:pt x="27609" y="613270"/>
                  <a:pt x="18669" y="595502"/>
                </a:cubicBezTo>
                <a:lnTo>
                  <a:pt x="14858" y="584073"/>
                </a:lnTo>
                <a:lnTo>
                  <a:pt x="11810" y="573405"/>
                </a:lnTo>
                <a:lnTo>
                  <a:pt x="10286" y="561213"/>
                </a:lnTo>
                <a:lnTo>
                  <a:pt x="9525" y="549021"/>
                </a:lnTo>
                <a:lnTo>
                  <a:pt x="9525" y="1306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> 
				</p:cNvPr>
          <p:cNvSpPr/>
          <p:nvPr/>
        </p:nvSpPr>
        <p:spPr>
          <a:xfrm>
            <a:off x="3400425" y="2343150"/>
            <a:ext cx="1371600" cy="609600"/>
          </a:xfrm>
          <a:custGeom>
            <a:avLst/>
            <a:gdLst>
              <a:gd name="connsiteX0" fmla="*/ 18669 w 1371600"/>
              <a:gd name="connsiteY0" fmla="*/ 519683 h 609600"/>
              <a:gd name="connsiteX1" fmla="*/ 18669 w 1371600"/>
              <a:gd name="connsiteY1" fmla="*/ 528827 h 609600"/>
              <a:gd name="connsiteX2" fmla="*/ 20192 w 1371600"/>
              <a:gd name="connsiteY2" fmla="*/ 537209 h 609600"/>
              <a:gd name="connsiteX3" fmla="*/ 22478 w 1371600"/>
              <a:gd name="connsiteY3" fmla="*/ 546353 h 609600"/>
              <a:gd name="connsiteX4" fmla="*/ 108584 w 1371600"/>
              <a:gd name="connsiteY4" fmla="*/ 610362 h 609600"/>
              <a:gd name="connsiteX5" fmla="*/ 1291208 w 1371600"/>
              <a:gd name="connsiteY5" fmla="*/ 610362 h 609600"/>
              <a:gd name="connsiteX6" fmla="*/ 1371219 w 1371600"/>
              <a:gd name="connsiteY6" fmla="*/ 538734 h 609600"/>
              <a:gd name="connsiteX7" fmla="*/ 1372743 w 1371600"/>
              <a:gd name="connsiteY7" fmla="*/ 530351 h 609600"/>
              <a:gd name="connsiteX8" fmla="*/ 1373505 w 1371600"/>
              <a:gd name="connsiteY8" fmla="*/ 519683 h 609600"/>
              <a:gd name="connsiteX9" fmla="*/ 1373505 w 1371600"/>
              <a:gd name="connsiteY9" fmla="*/ 102869 h 609600"/>
              <a:gd name="connsiteX10" fmla="*/ 1372743 w 1371600"/>
              <a:gd name="connsiteY10" fmla="*/ 92963 h 609600"/>
              <a:gd name="connsiteX11" fmla="*/ 1301877 w 1371600"/>
              <a:gd name="connsiteY11" fmla="*/ 12954 h 609600"/>
              <a:gd name="connsiteX12" fmla="*/ 1292733 w 1371600"/>
              <a:gd name="connsiteY12" fmla="*/ 12191 h 609600"/>
              <a:gd name="connsiteX13" fmla="*/ 1282827 w 1371600"/>
              <a:gd name="connsiteY13" fmla="*/ 11429 h 609600"/>
              <a:gd name="connsiteX14" fmla="*/ 109347 w 1371600"/>
              <a:gd name="connsiteY14" fmla="*/ 11429 h 609600"/>
              <a:gd name="connsiteX15" fmla="*/ 65913 w 1371600"/>
              <a:gd name="connsiteY15" fmla="*/ 22098 h 609600"/>
              <a:gd name="connsiteX16" fmla="*/ 59055 w 1371600"/>
              <a:gd name="connsiteY16" fmla="*/ 26670 h 609600"/>
              <a:gd name="connsiteX17" fmla="*/ 51434 w 1371600"/>
              <a:gd name="connsiteY17" fmla="*/ 31241 h 609600"/>
              <a:gd name="connsiteX18" fmla="*/ 25527 w 1371600"/>
              <a:gd name="connsiteY18" fmla="*/ 66294 h 609600"/>
              <a:gd name="connsiteX19" fmla="*/ 22478 w 1371600"/>
              <a:gd name="connsiteY19" fmla="*/ 73913 h 609600"/>
              <a:gd name="connsiteX20" fmla="*/ 20192 w 1371600"/>
              <a:gd name="connsiteY20" fmla="*/ 83058 h 609600"/>
              <a:gd name="connsiteX21" fmla="*/ 18669 w 1371600"/>
              <a:gd name="connsiteY21" fmla="*/ 92202 h 609600"/>
              <a:gd name="connsiteX22" fmla="*/ 18669 w 1371600"/>
              <a:gd name="connsiteY22" fmla="*/ 102108 h 609600"/>
              <a:gd name="connsiteX23" fmla="*/ 18669 w 1371600"/>
              <a:gd name="connsiteY23" fmla="*/ 519683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1600" h="609600">
                <a:moveTo>
                  <a:pt x="18669" y="519683"/>
                </a:moveTo>
                <a:lnTo>
                  <a:pt x="18669" y="528827"/>
                </a:lnTo>
                <a:lnTo>
                  <a:pt x="20192" y="537209"/>
                </a:lnTo>
                <a:lnTo>
                  <a:pt x="22478" y="546353"/>
                </a:lnTo>
                <a:cubicBezTo>
                  <a:pt x="31153" y="582244"/>
                  <a:pt x="71589" y="612609"/>
                  <a:pt x="108584" y="610362"/>
                </a:cubicBezTo>
                <a:lnTo>
                  <a:pt x="1291208" y="610362"/>
                </a:lnTo>
                <a:cubicBezTo>
                  <a:pt x="1330934" y="605523"/>
                  <a:pt x="1363014" y="578459"/>
                  <a:pt x="1371219" y="538734"/>
                </a:cubicBezTo>
                <a:lnTo>
                  <a:pt x="1372743" y="530351"/>
                </a:lnTo>
                <a:lnTo>
                  <a:pt x="1373505" y="519683"/>
                </a:lnTo>
                <a:lnTo>
                  <a:pt x="1373505" y="102869"/>
                </a:lnTo>
                <a:lnTo>
                  <a:pt x="1372743" y="92963"/>
                </a:lnTo>
                <a:cubicBezTo>
                  <a:pt x="1370254" y="53631"/>
                  <a:pt x="1339189" y="22415"/>
                  <a:pt x="1301877" y="12954"/>
                </a:cubicBezTo>
                <a:lnTo>
                  <a:pt x="1292733" y="12191"/>
                </a:lnTo>
                <a:lnTo>
                  <a:pt x="1282827" y="11429"/>
                </a:lnTo>
                <a:lnTo>
                  <a:pt x="109347" y="11429"/>
                </a:lnTo>
                <a:cubicBezTo>
                  <a:pt x="95478" y="10020"/>
                  <a:pt x="78206" y="15963"/>
                  <a:pt x="65913" y="22098"/>
                </a:cubicBezTo>
                <a:lnTo>
                  <a:pt x="59055" y="26670"/>
                </a:lnTo>
                <a:lnTo>
                  <a:pt x="51434" y="31241"/>
                </a:lnTo>
                <a:cubicBezTo>
                  <a:pt x="39001" y="43395"/>
                  <a:pt x="32207" y="49491"/>
                  <a:pt x="25527" y="66294"/>
                </a:cubicBezTo>
                <a:lnTo>
                  <a:pt x="22478" y="73913"/>
                </a:lnTo>
                <a:lnTo>
                  <a:pt x="20192" y="83058"/>
                </a:lnTo>
                <a:lnTo>
                  <a:pt x="18669" y="92202"/>
                </a:lnTo>
                <a:lnTo>
                  <a:pt x="18669" y="102108"/>
                </a:lnTo>
                <a:lnTo>
                  <a:pt x="18669" y="5196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> 
				</p:cNvPr>
          <p:cNvSpPr/>
          <p:nvPr/>
        </p:nvSpPr>
        <p:spPr>
          <a:xfrm>
            <a:off x="923925" y="2914650"/>
            <a:ext cx="561975" cy="3457575"/>
          </a:xfrm>
          <a:custGeom>
            <a:avLst/>
            <a:gdLst>
              <a:gd name="connsiteX0" fmla="*/ 18669 w 561975"/>
              <a:gd name="connsiteY0" fmla="*/ 3464052 h 3457575"/>
              <a:gd name="connsiteX1" fmla="*/ 18669 w 561975"/>
              <a:gd name="connsiteY1" fmla="*/ 17526 h 3457575"/>
              <a:gd name="connsiteX2" fmla="*/ 563499 w 561975"/>
              <a:gd name="connsiteY2" fmla="*/ 17526 h 3457575"/>
              <a:gd name="connsiteX3" fmla="*/ 563499 w 561975"/>
              <a:gd name="connsiteY3" fmla="*/ 3464052 h 3457575"/>
              <a:gd name="connsiteX4" fmla="*/ 18669 w 561975"/>
              <a:gd name="connsiteY4" fmla="*/ 3464052 h 345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3457575">
                <a:moveTo>
                  <a:pt x="18669" y="3464052"/>
                </a:moveTo>
                <a:lnTo>
                  <a:pt x="18669" y="17526"/>
                </a:lnTo>
                <a:lnTo>
                  <a:pt x="563499" y="17526"/>
                </a:lnTo>
                <a:lnTo>
                  <a:pt x="563499" y="3464052"/>
                </a:lnTo>
                <a:lnTo>
                  <a:pt x="18669" y="34640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1895475" y="3867150"/>
            <a:ext cx="552450" cy="2505075"/>
          </a:xfrm>
          <a:custGeom>
            <a:avLst/>
            <a:gdLst>
              <a:gd name="connsiteX0" fmla="*/ 11048 w 552450"/>
              <a:gd name="connsiteY0" fmla="*/ 2511552 h 2505075"/>
              <a:gd name="connsiteX1" fmla="*/ 11048 w 552450"/>
              <a:gd name="connsiteY1" fmla="*/ 18288 h 2505075"/>
              <a:gd name="connsiteX2" fmla="*/ 555879 w 552450"/>
              <a:gd name="connsiteY2" fmla="*/ 18288 h 2505075"/>
              <a:gd name="connsiteX3" fmla="*/ 555879 w 552450"/>
              <a:gd name="connsiteY3" fmla="*/ 2511552 h 2505075"/>
              <a:gd name="connsiteX4" fmla="*/ 11048 w 552450"/>
              <a:gd name="connsiteY4" fmla="*/ 2511552 h 250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2505075">
                <a:moveTo>
                  <a:pt x="11048" y="2511552"/>
                </a:moveTo>
                <a:lnTo>
                  <a:pt x="11048" y="18288"/>
                </a:lnTo>
                <a:lnTo>
                  <a:pt x="555879" y="18288"/>
                </a:lnTo>
                <a:lnTo>
                  <a:pt x="555879" y="2511552"/>
                </a:lnTo>
                <a:lnTo>
                  <a:pt x="11048" y="25115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> 
				</p:cNvPr>
          <p:cNvSpPr/>
          <p:nvPr/>
        </p:nvSpPr>
        <p:spPr>
          <a:xfrm>
            <a:off x="2857500" y="3695700"/>
            <a:ext cx="542925" cy="2676525"/>
          </a:xfrm>
          <a:custGeom>
            <a:avLst/>
            <a:gdLst>
              <a:gd name="connsiteX0" fmla="*/ 12192 w 542925"/>
              <a:gd name="connsiteY0" fmla="*/ 2683002 h 2676525"/>
              <a:gd name="connsiteX1" fmla="*/ 12192 w 542925"/>
              <a:gd name="connsiteY1" fmla="*/ 12191 h 2676525"/>
              <a:gd name="connsiteX2" fmla="*/ 547116 w 542925"/>
              <a:gd name="connsiteY2" fmla="*/ 12191 h 2676525"/>
              <a:gd name="connsiteX3" fmla="*/ 547116 w 542925"/>
              <a:gd name="connsiteY3" fmla="*/ 2683002 h 2676525"/>
              <a:gd name="connsiteX4" fmla="*/ 12192 w 542925"/>
              <a:gd name="connsiteY4" fmla="*/ 2683002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2676525">
                <a:moveTo>
                  <a:pt x="12192" y="2683002"/>
                </a:moveTo>
                <a:lnTo>
                  <a:pt x="12192" y="12191"/>
                </a:lnTo>
                <a:lnTo>
                  <a:pt x="547116" y="12191"/>
                </a:lnTo>
                <a:lnTo>
                  <a:pt x="547116" y="2683002"/>
                </a:lnTo>
                <a:lnTo>
                  <a:pt x="12192" y="2683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> 
				</p:cNvPr>
          <p:cNvSpPr/>
          <p:nvPr/>
        </p:nvSpPr>
        <p:spPr>
          <a:xfrm>
            <a:off x="3810000" y="3295650"/>
            <a:ext cx="552450" cy="3076575"/>
          </a:xfrm>
          <a:custGeom>
            <a:avLst/>
            <a:gdLst>
              <a:gd name="connsiteX0" fmla="*/ 12953 w 552450"/>
              <a:gd name="connsiteY0" fmla="*/ 3083052 h 3076575"/>
              <a:gd name="connsiteX1" fmla="*/ 12953 w 552450"/>
              <a:gd name="connsiteY1" fmla="*/ 13716 h 3076575"/>
              <a:gd name="connsiteX2" fmla="*/ 557783 w 552450"/>
              <a:gd name="connsiteY2" fmla="*/ 13716 h 3076575"/>
              <a:gd name="connsiteX3" fmla="*/ 557783 w 552450"/>
              <a:gd name="connsiteY3" fmla="*/ 3083052 h 3076575"/>
              <a:gd name="connsiteX4" fmla="*/ 12953 w 552450"/>
              <a:gd name="connsiteY4" fmla="*/ 3083052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3076575">
                <a:moveTo>
                  <a:pt x="12953" y="3083052"/>
                </a:moveTo>
                <a:lnTo>
                  <a:pt x="12953" y="13716"/>
                </a:lnTo>
                <a:lnTo>
                  <a:pt x="557783" y="13716"/>
                </a:lnTo>
                <a:lnTo>
                  <a:pt x="557783" y="3083052"/>
                </a:lnTo>
                <a:lnTo>
                  <a:pt x="12953" y="3083052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923925" y="2914650"/>
            <a:ext cx="561975" cy="3457575"/>
          </a:xfrm>
          <a:custGeom>
            <a:avLst/>
            <a:gdLst>
              <a:gd name="connsiteX0" fmla="*/ 18669 w 561975"/>
              <a:gd name="connsiteY0" fmla="*/ 3464052 h 3457575"/>
              <a:gd name="connsiteX1" fmla="*/ 18669 w 561975"/>
              <a:gd name="connsiteY1" fmla="*/ 17526 h 3457575"/>
              <a:gd name="connsiteX2" fmla="*/ 563499 w 561975"/>
              <a:gd name="connsiteY2" fmla="*/ 17526 h 3457575"/>
              <a:gd name="connsiteX3" fmla="*/ 563499 w 561975"/>
              <a:gd name="connsiteY3" fmla="*/ 3464052 h 3457575"/>
              <a:gd name="connsiteX4" fmla="*/ 18669 w 561975"/>
              <a:gd name="connsiteY4" fmla="*/ 3464052 h 345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3457575">
                <a:moveTo>
                  <a:pt x="18669" y="3464052"/>
                </a:moveTo>
                <a:lnTo>
                  <a:pt x="18669" y="17526"/>
                </a:lnTo>
                <a:lnTo>
                  <a:pt x="563499" y="17526"/>
                </a:lnTo>
                <a:lnTo>
                  <a:pt x="563499" y="3464052"/>
                </a:lnTo>
                <a:lnTo>
                  <a:pt x="18669" y="34640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1895475" y="3867150"/>
            <a:ext cx="552450" cy="2505075"/>
          </a:xfrm>
          <a:custGeom>
            <a:avLst/>
            <a:gdLst>
              <a:gd name="connsiteX0" fmla="*/ 11048 w 552450"/>
              <a:gd name="connsiteY0" fmla="*/ 2511552 h 2505075"/>
              <a:gd name="connsiteX1" fmla="*/ 11048 w 552450"/>
              <a:gd name="connsiteY1" fmla="*/ 18288 h 2505075"/>
              <a:gd name="connsiteX2" fmla="*/ 555879 w 552450"/>
              <a:gd name="connsiteY2" fmla="*/ 18288 h 2505075"/>
              <a:gd name="connsiteX3" fmla="*/ 555879 w 552450"/>
              <a:gd name="connsiteY3" fmla="*/ 2511552 h 2505075"/>
              <a:gd name="connsiteX4" fmla="*/ 11048 w 552450"/>
              <a:gd name="connsiteY4" fmla="*/ 2511552 h 250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2505075">
                <a:moveTo>
                  <a:pt x="11048" y="2511552"/>
                </a:moveTo>
                <a:lnTo>
                  <a:pt x="11048" y="18288"/>
                </a:lnTo>
                <a:lnTo>
                  <a:pt x="555879" y="18288"/>
                </a:lnTo>
                <a:lnTo>
                  <a:pt x="555879" y="2511552"/>
                </a:lnTo>
                <a:lnTo>
                  <a:pt x="11048" y="25115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2857500" y="3695700"/>
            <a:ext cx="542925" cy="2676525"/>
          </a:xfrm>
          <a:custGeom>
            <a:avLst/>
            <a:gdLst>
              <a:gd name="connsiteX0" fmla="*/ 12192 w 542925"/>
              <a:gd name="connsiteY0" fmla="*/ 2683002 h 2676525"/>
              <a:gd name="connsiteX1" fmla="*/ 12192 w 542925"/>
              <a:gd name="connsiteY1" fmla="*/ 12191 h 2676525"/>
              <a:gd name="connsiteX2" fmla="*/ 547116 w 542925"/>
              <a:gd name="connsiteY2" fmla="*/ 12191 h 2676525"/>
              <a:gd name="connsiteX3" fmla="*/ 547116 w 542925"/>
              <a:gd name="connsiteY3" fmla="*/ 2683002 h 2676525"/>
              <a:gd name="connsiteX4" fmla="*/ 12192 w 542925"/>
              <a:gd name="connsiteY4" fmla="*/ 2683002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2676525">
                <a:moveTo>
                  <a:pt x="12192" y="2683002"/>
                </a:moveTo>
                <a:lnTo>
                  <a:pt x="12192" y="12191"/>
                </a:lnTo>
                <a:lnTo>
                  <a:pt x="547116" y="12191"/>
                </a:lnTo>
                <a:lnTo>
                  <a:pt x="547116" y="2683002"/>
                </a:lnTo>
                <a:lnTo>
                  <a:pt x="12192" y="2683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3810000" y="3295650"/>
            <a:ext cx="552450" cy="3076575"/>
          </a:xfrm>
          <a:custGeom>
            <a:avLst/>
            <a:gdLst>
              <a:gd name="connsiteX0" fmla="*/ 12953 w 552450"/>
              <a:gd name="connsiteY0" fmla="*/ 3083052 h 3076575"/>
              <a:gd name="connsiteX1" fmla="*/ 12953 w 552450"/>
              <a:gd name="connsiteY1" fmla="*/ 13716 h 3076575"/>
              <a:gd name="connsiteX2" fmla="*/ 557783 w 552450"/>
              <a:gd name="connsiteY2" fmla="*/ 13716 h 3076575"/>
              <a:gd name="connsiteX3" fmla="*/ 557783 w 552450"/>
              <a:gd name="connsiteY3" fmla="*/ 3083052 h 3076575"/>
              <a:gd name="connsiteX4" fmla="*/ 12953 w 552450"/>
              <a:gd name="connsiteY4" fmla="*/ 3083052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3076575">
                <a:moveTo>
                  <a:pt x="12953" y="3083052"/>
                </a:moveTo>
                <a:lnTo>
                  <a:pt x="12953" y="13716"/>
                </a:lnTo>
                <a:lnTo>
                  <a:pt x="557783" y="13716"/>
                </a:lnTo>
                <a:lnTo>
                  <a:pt x="557783" y="3083052"/>
                </a:lnTo>
                <a:lnTo>
                  <a:pt x="12953" y="3083052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923925" y="2914650"/>
            <a:ext cx="561975" cy="3457575"/>
          </a:xfrm>
          <a:custGeom>
            <a:avLst/>
            <a:gdLst>
              <a:gd name="connsiteX0" fmla="*/ 18669 w 561975"/>
              <a:gd name="connsiteY0" fmla="*/ 3464052 h 3457575"/>
              <a:gd name="connsiteX1" fmla="*/ 18669 w 561975"/>
              <a:gd name="connsiteY1" fmla="*/ 17526 h 3457575"/>
              <a:gd name="connsiteX2" fmla="*/ 563499 w 561975"/>
              <a:gd name="connsiteY2" fmla="*/ 17526 h 3457575"/>
              <a:gd name="connsiteX3" fmla="*/ 563499 w 561975"/>
              <a:gd name="connsiteY3" fmla="*/ 3464052 h 3457575"/>
              <a:gd name="connsiteX4" fmla="*/ 18669 w 561975"/>
              <a:gd name="connsiteY4" fmla="*/ 3464052 h 345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3457575">
                <a:moveTo>
                  <a:pt x="18669" y="3464052"/>
                </a:moveTo>
                <a:lnTo>
                  <a:pt x="18669" y="17526"/>
                </a:lnTo>
                <a:lnTo>
                  <a:pt x="563499" y="17526"/>
                </a:lnTo>
                <a:lnTo>
                  <a:pt x="563499" y="3464052"/>
                </a:lnTo>
                <a:lnTo>
                  <a:pt x="18669" y="34640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1895475" y="3867150"/>
            <a:ext cx="552450" cy="2505075"/>
          </a:xfrm>
          <a:custGeom>
            <a:avLst/>
            <a:gdLst>
              <a:gd name="connsiteX0" fmla="*/ 11048 w 552450"/>
              <a:gd name="connsiteY0" fmla="*/ 2511552 h 2505075"/>
              <a:gd name="connsiteX1" fmla="*/ 11048 w 552450"/>
              <a:gd name="connsiteY1" fmla="*/ 18288 h 2505075"/>
              <a:gd name="connsiteX2" fmla="*/ 555879 w 552450"/>
              <a:gd name="connsiteY2" fmla="*/ 18288 h 2505075"/>
              <a:gd name="connsiteX3" fmla="*/ 555879 w 552450"/>
              <a:gd name="connsiteY3" fmla="*/ 2511552 h 2505075"/>
              <a:gd name="connsiteX4" fmla="*/ 11048 w 552450"/>
              <a:gd name="connsiteY4" fmla="*/ 2511552 h 250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2505075">
                <a:moveTo>
                  <a:pt x="11048" y="2511552"/>
                </a:moveTo>
                <a:lnTo>
                  <a:pt x="11048" y="18288"/>
                </a:lnTo>
                <a:lnTo>
                  <a:pt x="555879" y="18288"/>
                </a:lnTo>
                <a:lnTo>
                  <a:pt x="555879" y="2511552"/>
                </a:lnTo>
                <a:lnTo>
                  <a:pt x="11048" y="25115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2857500" y="3695700"/>
            <a:ext cx="542925" cy="2676525"/>
          </a:xfrm>
          <a:custGeom>
            <a:avLst/>
            <a:gdLst>
              <a:gd name="connsiteX0" fmla="*/ 12192 w 542925"/>
              <a:gd name="connsiteY0" fmla="*/ 2683002 h 2676525"/>
              <a:gd name="connsiteX1" fmla="*/ 12192 w 542925"/>
              <a:gd name="connsiteY1" fmla="*/ 12191 h 2676525"/>
              <a:gd name="connsiteX2" fmla="*/ 547116 w 542925"/>
              <a:gd name="connsiteY2" fmla="*/ 12191 h 2676525"/>
              <a:gd name="connsiteX3" fmla="*/ 547116 w 542925"/>
              <a:gd name="connsiteY3" fmla="*/ 2683002 h 2676525"/>
              <a:gd name="connsiteX4" fmla="*/ 12192 w 542925"/>
              <a:gd name="connsiteY4" fmla="*/ 2683002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2676525">
                <a:moveTo>
                  <a:pt x="12192" y="2683002"/>
                </a:moveTo>
                <a:lnTo>
                  <a:pt x="12192" y="12191"/>
                </a:lnTo>
                <a:lnTo>
                  <a:pt x="547116" y="12191"/>
                </a:lnTo>
                <a:lnTo>
                  <a:pt x="547116" y="2683002"/>
                </a:lnTo>
                <a:lnTo>
                  <a:pt x="12192" y="2683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3810000" y="3295650"/>
            <a:ext cx="552450" cy="3076575"/>
          </a:xfrm>
          <a:custGeom>
            <a:avLst/>
            <a:gdLst>
              <a:gd name="connsiteX0" fmla="*/ 12953 w 552450"/>
              <a:gd name="connsiteY0" fmla="*/ 3083052 h 3076575"/>
              <a:gd name="connsiteX1" fmla="*/ 12953 w 552450"/>
              <a:gd name="connsiteY1" fmla="*/ 13716 h 3076575"/>
              <a:gd name="connsiteX2" fmla="*/ 557783 w 552450"/>
              <a:gd name="connsiteY2" fmla="*/ 13716 h 3076575"/>
              <a:gd name="connsiteX3" fmla="*/ 557783 w 552450"/>
              <a:gd name="connsiteY3" fmla="*/ 3083052 h 3076575"/>
              <a:gd name="connsiteX4" fmla="*/ 12953 w 552450"/>
              <a:gd name="connsiteY4" fmla="*/ 3083052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3076575">
                <a:moveTo>
                  <a:pt x="12953" y="3083052"/>
                </a:moveTo>
                <a:lnTo>
                  <a:pt x="12953" y="13716"/>
                </a:lnTo>
                <a:lnTo>
                  <a:pt x="557783" y="13716"/>
                </a:lnTo>
                <a:lnTo>
                  <a:pt x="557783" y="3083052"/>
                </a:lnTo>
                <a:lnTo>
                  <a:pt x="12953" y="3083052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714375" y="6362700"/>
            <a:ext cx="3857625" cy="9525"/>
          </a:xfrm>
          <a:custGeom>
            <a:avLst/>
            <a:gdLst>
              <a:gd name="connsiteX0" fmla="*/ 18669 w 3857625"/>
              <a:gd name="connsiteY0" fmla="*/ 16002 h 9525"/>
              <a:gd name="connsiteX1" fmla="*/ 3862959 w 3857625"/>
              <a:gd name="connsiteY1" fmla="*/ 160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57625" h="9525">
                <a:moveTo>
                  <a:pt x="18669" y="16002"/>
                </a:moveTo>
                <a:lnTo>
                  <a:pt x="3862959" y="16002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" name="Picture 48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2952750"/>
            <a:ext cx="533400" cy="361950"/>
          </a:xfrm>
          <a:prstGeom prst="rect">
            <a:avLst/>
          </a:prstGeom>
        </p:spPr>
      </p:pic>
      <p:sp>
        <p:nvSpPr>
          <p:cNvPr id="481" name="TextBox 481"/>
          <p:cNvSpPr txBox="1"/>
          <p:nvPr/>
        </p:nvSpPr>
        <p:spPr>
          <a:xfrm>
            <a:off x="593598" y="915708"/>
            <a:ext cx="3050725" cy="14849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</a:p>
          <a:p>
            <a:pPr indent="0">
              <a:lnSpc>
                <a:spcPts val="246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</p:txBody>
      </p:sp>
      <p:sp>
        <p:nvSpPr>
          <p:cNvPr id="482" name="TextBox 482"/>
          <p:cNvSpPr txBox="1"/>
          <p:nvPr/>
        </p:nvSpPr>
        <p:spPr>
          <a:xfrm>
            <a:off x="5249418" y="1851720"/>
            <a:ext cx="68537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483" name="TextBox 483"/>
          <p:cNvSpPr txBox="1"/>
          <p:nvPr/>
        </p:nvSpPr>
        <p:spPr>
          <a:xfrm>
            <a:off x="5542788" y="1851720"/>
            <a:ext cx="2969181" cy="467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</a:p>
          <a:p>
            <a:pPr indent="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2014.</a:t>
            </a:r>
          </a:p>
        </p:txBody>
      </p:sp>
      <p:sp>
        <p:nvSpPr>
          <p:cNvPr id="484" name="TextBox 484"/>
          <p:cNvSpPr txBox="1"/>
          <p:nvPr/>
        </p:nvSpPr>
        <p:spPr>
          <a:xfrm>
            <a:off x="1026414" y="2673918"/>
            <a:ext cx="380966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6.55</a:t>
            </a:r>
          </a:p>
        </p:txBody>
      </p:sp>
      <p:sp>
        <p:nvSpPr>
          <p:cNvPr id="485" name="TextBox 485"/>
          <p:cNvSpPr txBox="1"/>
          <p:nvPr/>
        </p:nvSpPr>
        <p:spPr>
          <a:xfrm>
            <a:off x="3605021" y="2439329"/>
            <a:ext cx="986466" cy="4193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  <a:p>
            <a:pPr indent="211075">
              <a:lnSpc>
                <a:spcPts val="17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486" name="TextBox 486"/>
          <p:cNvSpPr txBox="1"/>
          <p:nvPr/>
        </p:nvSpPr>
        <p:spPr>
          <a:xfrm>
            <a:off x="5249433" y="2555802"/>
            <a:ext cx="68537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487" name="TextBox 487"/>
          <p:cNvSpPr txBox="1"/>
          <p:nvPr/>
        </p:nvSpPr>
        <p:spPr>
          <a:xfrm>
            <a:off x="5542788" y="2555802"/>
            <a:ext cx="4061004" cy="7018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">
              <a:lnSpc>
                <a:spcPts val="183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short-cycle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</a:p>
          <a:p>
            <a:pPr indent="0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until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</a:p>
          <a:p>
            <a:pPr indent="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year.</a:t>
            </a:r>
          </a:p>
        </p:txBody>
      </p:sp>
      <p:sp>
        <p:nvSpPr>
          <p:cNvPr id="488" name="TextBox 488"/>
          <p:cNvSpPr txBox="1"/>
          <p:nvPr/>
        </p:nvSpPr>
        <p:spPr>
          <a:xfrm>
            <a:off x="1990352" y="3627177"/>
            <a:ext cx="380966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4.74</a:t>
            </a:r>
          </a:p>
        </p:txBody>
      </p:sp>
      <p:sp>
        <p:nvSpPr>
          <p:cNvPr id="489" name="TextBox 489"/>
          <p:cNvSpPr txBox="1"/>
          <p:nvPr/>
        </p:nvSpPr>
        <p:spPr>
          <a:xfrm>
            <a:off x="2948940" y="3449634"/>
            <a:ext cx="380966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5.08</a:t>
            </a:r>
          </a:p>
        </p:txBody>
      </p:sp>
      <p:sp>
        <p:nvSpPr>
          <p:cNvPr id="490" name="TextBox 490"/>
          <p:cNvSpPr txBox="1"/>
          <p:nvPr/>
        </p:nvSpPr>
        <p:spPr>
          <a:xfrm>
            <a:off x="5249410" y="3494586"/>
            <a:ext cx="68577" cy="30460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">
              <a:lnSpc>
                <a:spcPts val="254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">
              <a:lnSpc>
                <a:spcPts val="208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">
              <a:lnSpc>
                <a:spcPts val="254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5542773" y="3494586"/>
            <a:ext cx="3954531" cy="30460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14">
              <a:lnSpc>
                <a:spcPts val="1869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">
              <a:lnSpc>
                <a:spcPts val="269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</a:p>
          <a:p>
            <a:pPr indent="14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17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37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€5.08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">
              <a:lnSpc>
                <a:spcPts val="269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outstanding</a:t>
            </a:r>
          </a:p>
          <a:p>
            <a:pPr indent="14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843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">
              <a:lnSpc>
                <a:spcPts val="267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854202" y="6561642"/>
            <a:ext cx="720699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1811274" y="6561642"/>
            <a:ext cx="735171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2769870" y="6561642"/>
            <a:ext cx="735171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3675126" y="6561642"/>
            <a:ext cx="844110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2014e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5542788" y="6545640"/>
            <a:ext cx="2471502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98" name="TextBox 498"/>
          <p:cNvSpPr txBox="1"/>
          <p:nvPr/>
        </p:nvSpPr>
        <p:spPr>
          <a:xfrm>
            <a:off x="594362" y="7378904"/>
            <a:ext cx="515706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Freeform 50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581025" y="1657350"/>
            <a:ext cx="1562100" cy="333375"/>
          </a:xfrm>
          <a:custGeom>
            <a:avLst/>
            <a:gdLst>
              <a:gd name="connsiteX0" fmla="*/ 13335 w 1562100"/>
              <a:gd name="connsiteY0" fmla="*/ 11429 h 333375"/>
              <a:gd name="connsiteX1" fmla="*/ 13335 w 1562100"/>
              <a:gd name="connsiteY1" fmla="*/ 342138 h 333375"/>
              <a:gd name="connsiteX2" fmla="*/ 1564004 w 1562100"/>
              <a:gd name="connsiteY2" fmla="*/ 342138 h 333375"/>
              <a:gd name="connsiteX3" fmla="*/ 1564004 w 1562100"/>
              <a:gd name="connsiteY3" fmla="*/ 11429 h 333375"/>
              <a:gd name="connsiteX4" fmla="*/ 13335 w 15621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33375">
                <a:moveTo>
                  <a:pt x="13335" y="11429"/>
                </a:moveTo>
                <a:lnTo>
                  <a:pt x="13335" y="342138"/>
                </a:lnTo>
                <a:lnTo>
                  <a:pt x="1564004" y="342138"/>
                </a:lnTo>
                <a:lnTo>
                  <a:pt x="1564004" y="11429"/>
                </a:lnTo>
                <a:lnTo>
                  <a:pt x="13335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581025" y="1981200"/>
            <a:ext cx="1562100" cy="952500"/>
          </a:xfrm>
          <a:custGeom>
            <a:avLst/>
            <a:gdLst>
              <a:gd name="connsiteX0" fmla="*/ 13335 w 1562100"/>
              <a:gd name="connsiteY0" fmla="*/ 17526 h 952500"/>
              <a:gd name="connsiteX1" fmla="*/ 13335 w 1562100"/>
              <a:gd name="connsiteY1" fmla="*/ 960882 h 952500"/>
              <a:gd name="connsiteX2" fmla="*/ 1564004 w 1562100"/>
              <a:gd name="connsiteY2" fmla="*/ 960882 h 952500"/>
              <a:gd name="connsiteX3" fmla="*/ 1564004 w 1562100"/>
              <a:gd name="connsiteY3" fmla="*/ 17526 h 952500"/>
              <a:gd name="connsiteX4" fmla="*/ 13335 w 15621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7526"/>
                </a:moveTo>
                <a:lnTo>
                  <a:pt x="13335" y="960882"/>
                </a:lnTo>
                <a:lnTo>
                  <a:pt x="1564004" y="960882"/>
                </a:lnTo>
                <a:lnTo>
                  <a:pt x="1564004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581025" y="2924175"/>
            <a:ext cx="1562100" cy="400050"/>
          </a:xfrm>
          <a:custGeom>
            <a:avLst/>
            <a:gdLst>
              <a:gd name="connsiteX0" fmla="*/ 13335 w 1562100"/>
              <a:gd name="connsiteY0" fmla="*/ 17145 h 400050"/>
              <a:gd name="connsiteX1" fmla="*/ 13335 w 1562100"/>
              <a:gd name="connsiteY1" fmla="*/ 408051 h 400050"/>
              <a:gd name="connsiteX2" fmla="*/ 1564004 w 1562100"/>
              <a:gd name="connsiteY2" fmla="*/ 408051 h 400050"/>
              <a:gd name="connsiteX3" fmla="*/ 1564004 w 1562100"/>
              <a:gd name="connsiteY3" fmla="*/ 17145 h 400050"/>
              <a:gd name="connsiteX4" fmla="*/ 13335 w 1562100"/>
              <a:gd name="connsiteY4" fmla="*/ 1714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00050">
                <a:moveTo>
                  <a:pt x="13335" y="17145"/>
                </a:moveTo>
                <a:lnTo>
                  <a:pt x="13335" y="408051"/>
                </a:lnTo>
                <a:lnTo>
                  <a:pt x="1564004" y="408051"/>
                </a:lnTo>
                <a:lnTo>
                  <a:pt x="1564004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581025" y="3457575"/>
            <a:ext cx="1562100" cy="419100"/>
          </a:xfrm>
          <a:custGeom>
            <a:avLst/>
            <a:gdLst>
              <a:gd name="connsiteX0" fmla="*/ 13335 w 1562100"/>
              <a:gd name="connsiteY0" fmla="*/ 11048 h 419100"/>
              <a:gd name="connsiteX1" fmla="*/ 13335 w 1562100"/>
              <a:gd name="connsiteY1" fmla="*/ 427101 h 419100"/>
              <a:gd name="connsiteX2" fmla="*/ 1564004 w 1562100"/>
              <a:gd name="connsiteY2" fmla="*/ 427101 h 419100"/>
              <a:gd name="connsiteX3" fmla="*/ 1564004 w 1562100"/>
              <a:gd name="connsiteY3" fmla="*/ 11048 h 419100"/>
              <a:gd name="connsiteX4" fmla="*/ 13335 w 1562100"/>
              <a:gd name="connsiteY4" fmla="*/ 11048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19100">
                <a:moveTo>
                  <a:pt x="13335" y="11048"/>
                </a:moveTo>
                <a:lnTo>
                  <a:pt x="13335" y="427101"/>
                </a:lnTo>
                <a:lnTo>
                  <a:pt x="1564004" y="427101"/>
                </a:lnTo>
                <a:lnTo>
                  <a:pt x="1564004" y="11048"/>
                </a:lnTo>
                <a:lnTo>
                  <a:pt x="13335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2276475" y="3390900"/>
            <a:ext cx="7343775" cy="19050"/>
          </a:xfrm>
          <a:custGeom>
            <a:avLst/>
            <a:gdLst>
              <a:gd name="connsiteX0" fmla="*/ 18669 w 7343775"/>
              <a:gd name="connsiteY0" fmla="*/ 23622 h 19050"/>
              <a:gd name="connsiteX1" fmla="*/ 7347585 w 7343775"/>
              <a:gd name="connsiteY1" fmla="*/ 236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3775" h="19050">
                <a:moveTo>
                  <a:pt x="18669" y="23622"/>
                </a:moveTo>
                <a:lnTo>
                  <a:pt x="7347585" y="23622"/>
                </a:lnTo>
              </a:path>
            </a:pathLst>
          </a:custGeom>
          <a:ln w="13208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581025" y="3867150"/>
            <a:ext cx="1562100" cy="952500"/>
          </a:xfrm>
          <a:custGeom>
            <a:avLst/>
            <a:gdLst>
              <a:gd name="connsiteX0" fmla="*/ 13335 w 1562100"/>
              <a:gd name="connsiteY0" fmla="*/ 16764 h 952500"/>
              <a:gd name="connsiteX1" fmla="*/ 13335 w 1562100"/>
              <a:gd name="connsiteY1" fmla="*/ 960120 h 952500"/>
              <a:gd name="connsiteX2" fmla="*/ 1564004 w 1562100"/>
              <a:gd name="connsiteY2" fmla="*/ 960120 h 952500"/>
              <a:gd name="connsiteX3" fmla="*/ 1564004 w 1562100"/>
              <a:gd name="connsiteY3" fmla="*/ 16764 h 952500"/>
              <a:gd name="connsiteX4" fmla="*/ 13335 w 15621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6764"/>
                </a:moveTo>
                <a:lnTo>
                  <a:pt x="13335" y="960120"/>
                </a:lnTo>
                <a:lnTo>
                  <a:pt x="1564004" y="960120"/>
                </a:lnTo>
                <a:lnTo>
                  <a:pt x="1564004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581025" y="4810125"/>
            <a:ext cx="1562100" cy="314325"/>
          </a:xfrm>
          <a:custGeom>
            <a:avLst/>
            <a:gdLst>
              <a:gd name="connsiteX0" fmla="*/ 13335 w 1562100"/>
              <a:gd name="connsiteY0" fmla="*/ 16383 h 314325"/>
              <a:gd name="connsiteX1" fmla="*/ 13335 w 1562100"/>
              <a:gd name="connsiteY1" fmla="*/ 321945 h 314325"/>
              <a:gd name="connsiteX2" fmla="*/ 1564004 w 1562100"/>
              <a:gd name="connsiteY2" fmla="*/ 321945 h 314325"/>
              <a:gd name="connsiteX3" fmla="*/ 1564004 w 1562100"/>
              <a:gd name="connsiteY3" fmla="*/ 16383 h 314325"/>
              <a:gd name="connsiteX4" fmla="*/ 13335 w 1562100"/>
              <a:gd name="connsiteY4" fmla="*/ 1638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14325">
                <a:moveTo>
                  <a:pt x="13335" y="16383"/>
                </a:moveTo>
                <a:lnTo>
                  <a:pt x="13335" y="321945"/>
                </a:lnTo>
                <a:lnTo>
                  <a:pt x="1564004" y="321945"/>
                </a:lnTo>
                <a:lnTo>
                  <a:pt x="1564004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581025" y="5257800"/>
            <a:ext cx="1562100" cy="504825"/>
          </a:xfrm>
          <a:custGeom>
            <a:avLst/>
            <a:gdLst>
              <a:gd name="connsiteX0" fmla="*/ 13335 w 1562100"/>
              <a:gd name="connsiteY0" fmla="*/ 11430 h 504825"/>
              <a:gd name="connsiteX1" fmla="*/ 13335 w 1562100"/>
              <a:gd name="connsiteY1" fmla="*/ 512064 h 504825"/>
              <a:gd name="connsiteX2" fmla="*/ 1565529 w 1562100"/>
              <a:gd name="connsiteY2" fmla="*/ 512064 h 504825"/>
              <a:gd name="connsiteX3" fmla="*/ 1565529 w 1562100"/>
              <a:gd name="connsiteY3" fmla="*/ 11430 h 504825"/>
              <a:gd name="connsiteX4" fmla="*/ 13335 w 1562100"/>
              <a:gd name="connsiteY4" fmla="*/ 1143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504825">
                <a:moveTo>
                  <a:pt x="13335" y="11430"/>
                </a:moveTo>
                <a:lnTo>
                  <a:pt x="13335" y="512064"/>
                </a:lnTo>
                <a:lnTo>
                  <a:pt x="1565529" y="512064"/>
                </a:lnTo>
                <a:lnTo>
                  <a:pt x="1565529" y="11430"/>
                </a:lnTo>
                <a:lnTo>
                  <a:pt x="13335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2276475" y="5181600"/>
            <a:ext cx="7343775" cy="19050"/>
          </a:xfrm>
          <a:custGeom>
            <a:avLst/>
            <a:gdLst>
              <a:gd name="connsiteX0" fmla="*/ 18669 w 7343775"/>
              <a:gd name="connsiteY0" fmla="*/ 24384 h 19050"/>
              <a:gd name="connsiteX1" fmla="*/ 7347585 w 7343775"/>
              <a:gd name="connsiteY1" fmla="*/ 24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3775" h="19050">
                <a:moveTo>
                  <a:pt x="18669" y="24384"/>
                </a:moveTo>
                <a:lnTo>
                  <a:pt x="7347585" y="24384"/>
                </a:lnTo>
              </a:path>
            </a:pathLst>
          </a:custGeom>
          <a:ln w="13208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581025" y="5753100"/>
            <a:ext cx="1562100" cy="952500"/>
          </a:xfrm>
          <a:custGeom>
            <a:avLst/>
            <a:gdLst>
              <a:gd name="connsiteX0" fmla="*/ 13335 w 1562100"/>
              <a:gd name="connsiteY0" fmla="*/ 16002 h 952500"/>
              <a:gd name="connsiteX1" fmla="*/ 13335 w 1562100"/>
              <a:gd name="connsiteY1" fmla="*/ 959358 h 952500"/>
              <a:gd name="connsiteX2" fmla="*/ 1565529 w 1562100"/>
              <a:gd name="connsiteY2" fmla="*/ 959358 h 952500"/>
              <a:gd name="connsiteX3" fmla="*/ 1565529 w 1562100"/>
              <a:gd name="connsiteY3" fmla="*/ 16002 h 952500"/>
              <a:gd name="connsiteX4" fmla="*/ 13335 w 15621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6002"/>
                </a:moveTo>
                <a:lnTo>
                  <a:pt x="13335" y="959358"/>
                </a:lnTo>
                <a:lnTo>
                  <a:pt x="1565529" y="959358"/>
                </a:lnTo>
                <a:lnTo>
                  <a:pt x="1565529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581025" y="6696075"/>
            <a:ext cx="1562100" cy="228600"/>
          </a:xfrm>
          <a:custGeom>
            <a:avLst/>
            <a:gdLst>
              <a:gd name="connsiteX0" fmla="*/ 13335 w 1562100"/>
              <a:gd name="connsiteY0" fmla="*/ 15620 h 228600"/>
              <a:gd name="connsiteX1" fmla="*/ 13335 w 1562100"/>
              <a:gd name="connsiteY1" fmla="*/ 236601 h 228600"/>
              <a:gd name="connsiteX2" fmla="*/ 1565529 w 1562100"/>
              <a:gd name="connsiteY2" fmla="*/ 236601 h 228600"/>
              <a:gd name="connsiteX3" fmla="*/ 1565529 w 1562100"/>
              <a:gd name="connsiteY3" fmla="*/ 15620 h 228600"/>
              <a:gd name="connsiteX4" fmla="*/ 13335 w 1562100"/>
              <a:gd name="connsiteY4" fmla="*/ 1562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228600">
                <a:moveTo>
                  <a:pt x="13335" y="15620"/>
                </a:moveTo>
                <a:lnTo>
                  <a:pt x="13335" y="236601"/>
                </a:lnTo>
                <a:lnTo>
                  <a:pt x="1565529" y="236601"/>
                </a:lnTo>
                <a:lnTo>
                  <a:pt x="1565529" y="15620"/>
                </a:lnTo>
                <a:lnTo>
                  <a:pt x="13335" y="1562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3" name="Picture 53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657350"/>
            <a:ext cx="7124700" cy="5486400"/>
          </a:xfrm>
          <a:prstGeom prst="rect">
            <a:avLst/>
          </a:prstGeom>
        </p:spPr>
      </p:pic>
      <p:sp>
        <p:nvSpPr>
          <p:cNvPr id="533" name="TextBox 533"/>
          <p:cNvSpPr txBox="1"/>
          <p:nvPr/>
        </p:nvSpPr>
        <p:spPr>
          <a:xfrm>
            <a:off x="594360" y="915708"/>
            <a:ext cx="2435948" cy="331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calendar</a:t>
            </a:r>
          </a:p>
        </p:txBody>
      </p:sp>
      <p:sp>
        <p:nvSpPr>
          <p:cNvPr id="534" name="TextBox 534"/>
          <p:cNvSpPr txBox="1"/>
          <p:nvPr/>
        </p:nvSpPr>
        <p:spPr>
          <a:xfrm>
            <a:off x="694182" y="1793618"/>
            <a:ext cx="1077060" cy="3897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January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17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Februar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178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</a:p>
        </p:txBody>
      </p:sp>
      <p:sp>
        <p:nvSpPr>
          <p:cNvPr id="535" name="TextBox 535"/>
          <p:cNvSpPr txBox="1"/>
          <p:nvPr/>
        </p:nvSpPr>
        <p:spPr>
          <a:xfrm>
            <a:off x="2295144" y="1830280"/>
            <a:ext cx="5119709" cy="4160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405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Release;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February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405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Switzerland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(Zurich)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72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405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Merrill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Lynch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(London)</a:t>
            </a:r>
          </a:p>
        </p:txBody>
      </p:sp>
      <p:sp>
        <p:nvSpPr>
          <p:cNvPr id="536" name="TextBox 536"/>
          <p:cNvSpPr txBox="1"/>
          <p:nvPr/>
        </p:nvSpPr>
        <p:spPr>
          <a:xfrm>
            <a:off x="594362" y="7133333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37" name="TextBox 537"/>
          <p:cNvSpPr txBox="1"/>
          <p:nvPr/>
        </p:nvSpPr>
        <p:spPr>
          <a:xfrm>
            <a:off x="594362" y="7379665"/>
            <a:ext cx="515706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538" name="TextBox 538"/>
          <p:cNvSpPr txBox="1"/>
          <p:nvPr/>
        </p:nvSpPr>
        <p:spPr>
          <a:xfrm>
            <a:off x="1623822" y="7379665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539" name="TextBox 539"/>
          <p:cNvSpPr txBox="1"/>
          <p:nvPr/>
        </p:nvSpPr>
        <p:spPr>
          <a:xfrm>
            <a:off x="8091676" y="7379665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Freeform 54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5172075" y="1657350"/>
            <a:ext cx="4886325" cy="333375"/>
          </a:xfrm>
          <a:custGeom>
            <a:avLst/>
            <a:gdLst>
              <a:gd name="connsiteX0" fmla="*/ 16383 w 4886325"/>
              <a:gd name="connsiteY0" fmla="*/ 11429 h 333375"/>
              <a:gd name="connsiteX1" fmla="*/ 16383 w 4886325"/>
              <a:gd name="connsiteY1" fmla="*/ 342138 h 333375"/>
              <a:gd name="connsiteX2" fmla="*/ 4886325 w 4886325"/>
              <a:gd name="connsiteY2" fmla="*/ 342138 h 333375"/>
              <a:gd name="connsiteX3" fmla="*/ 4886325 w 4886325"/>
              <a:gd name="connsiteY3" fmla="*/ 11429 h 333375"/>
              <a:gd name="connsiteX4" fmla="*/ 16383 w 4886325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333375">
                <a:moveTo>
                  <a:pt x="16383" y="11429"/>
                </a:moveTo>
                <a:lnTo>
                  <a:pt x="16383" y="342138"/>
                </a:lnTo>
                <a:lnTo>
                  <a:pt x="4886325" y="342138"/>
                </a:lnTo>
                <a:lnTo>
                  <a:pt x="4886325" y="11429"/>
                </a:lnTo>
                <a:lnTo>
                  <a:pt x="16383" y="1142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5172075" y="1981200"/>
            <a:ext cx="4886325" cy="952500"/>
          </a:xfrm>
          <a:custGeom>
            <a:avLst/>
            <a:gdLst>
              <a:gd name="connsiteX0" fmla="*/ 16383 w 4886325"/>
              <a:gd name="connsiteY0" fmla="*/ 17526 h 952500"/>
              <a:gd name="connsiteX1" fmla="*/ 16383 w 4886325"/>
              <a:gd name="connsiteY1" fmla="*/ 960882 h 952500"/>
              <a:gd name="connsiteX2" fmla="*/ 4886325 w 4886325"/>
              <a:gd name="connsiteY2" fmla="*/ 960882 h 952500"/>
              <a:gd name="connsiteX3" fmla="*/ 4886325 w 4886325"/>
              <a:gd name="connsiteY3" fmla="*/ 17526 h 952500"/>
              <a:gd name="connsiteX4" fmla="*/ 16383 w 4886325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7526"/>
                </a:moveTo>
                <a:lnTo>
                  <a:pt x="16383" y="960882"/>
                </a:lnTo>
                <a:lnTo>
                  <a:pt x="4886325" y="960882"/>
                </a:lnTo>
                <a:lnTo>
                  <a:pt x="4886325" y="17526"/>
                </a:lnTo>
                <a:lnTo>
                  <a:pt x="16383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5172075" y="2924175"/>
            <a:ext cx="4886325" cy="952500"/>
          </a:xfrm>
          <a:custGeom>
            <a:avLst/>
            <a:gdLst>
              <a:gd name="connsiteX0" fmla="*/ 16383 w 4886325"/>
              <a:gd name="connsiteY0" fmla="*/ 17145 h 952500"/>
              <a:gd name="connsiteX1" fmla="*/ 16383 w 4886325"/>
              <a:gd name="connsiteY1" fmla="*/ 960501 h 952500"/>
              <a:gd name="connsiteX2" fmla="*/ 4886325 w 4886325"/>
              <a:gd name="connsiteY2" fmla="*/ 960501 h 952500"/>
              <a:gd name="connsiteX3" fmla="*/ 4886325 w 4886325"/>
              <a:gd name="connsiteY3" fmla="*/ 17145 h 952500"/>
              <a:gd name="connsiteX4" fmla="*/ 16383 w 48863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7145"/>
                </a:moveTo>
                <a:lnTo>
                  <a:pt x="16383" y="960501"/>
                </a:lnTo>
                <a:lnTo>
                  <a:pt x="4886325" y="960501"/>
                </a:lnTo>
                <a:lnTo>
                  <a:pt x="4886325" y="17145"/>
                </a:lnTo>
                <a:lnTo>
                  <a:pt x="16383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5457825" y="3314700"/>
            <a:ext cx="4105275" cy="19050"/>
          </a:xfrm>
          <a:custGeom>
            <a:avLst/>
            <a:gdLst>
              <a:gd name="connsiteX0" fmla="*/ 17145 w 4105275"/>
              <a:gd name="connsiteY0" fmla="*/ 27432 h 19050"/>
              <a:gd name="connsiteX1" fmla="*/ 4114418 w 4105275"/>
              <a:gd name="connsiteY1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05275" h="19050">
                <a:moveTo>
                  <a:pt x="17145" y="27432"/>
                </a:moveTo>
                <a:lnTo>
                  <a:pt x="4114418" y="27432"/>
                </a:lnTo>
              </a:path>
            </a:pathLst>
          </a:custGeom>
          <a:ln w="15239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6191250" y="3771900"/>
            <a:ext cx="3181350" cy="28575"/>
          </a:xfrm>
          <a:custGeom>
            <a:avLst/>
            <a:gdLst>
              <a:gd name="connsiteX0" fmla="*/ 18288 w 3181350"/>
              <a:gd name="connsiteY0" fmla="*/ 29717 h 28575"/>
              <a:gd name="connsiteX1" fmla="*/ 3187445 w 3181350"/>
              <a:gd name="connsiteY1" fmla="*/ 2971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28575">
                <a:moveTo>
                  <a:pt x="18288" y="29717"/>
                </a:moveTo>
                <a:lnTo>
                  <a:pt x="3187445" y="29717"/>
                </a:lnTo>
              </a:path>
            </a:pathLst>
          </a:custGeom>
          <a:ln w="15239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5172075" y="3867150"/>
            <a:ext cx="4886325" cy="952500"/>
          </a:xfrm>
          <a:custGeom>
            <a:avLst/>
            <a:gdLst>
              <a:gd name="connsiteX0" fmla="*/ 16383 w 4886325"/>
              <a:gd name="connsiteY0" fmla="*/ 16764 h 952500"/>
              <a:gd name="connsiteX1" fmla="*/ 16383 w 4886325"/>
              <a:gd name="connsiteY1" fmla="*/ 960120 h 952500"/>
              <a:gd name="connsiteX2" fmla="*/ 4886325 w 4886325"/>
              <a:gd name="connsiteY2" fmla="*/ 960120 h 952500"/>
              <a:gd name="connsiteX3" fmla="*/ 4886325 w 4886325"/>
              <a:gd name="connsiteY3" fmla="*/ 16764 h 952500"/>
              <a:gd name="connsiteX4" fmla="*/ 16383 w 4886325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6764"/>
                </a:moveTo>
                <a:lnTo>
                  <a:pt x="16383" y="960120"/>
                </a:lnTo>
                <a:lnTo>
                  <a:pt x="4886325" y="960120"/>
                </a:lnTo>
                <a:lnTo>
                  <a:pt x="4886325" y="16764"/>
                </a:lnTo>
                <a:lnTo>
                  <a:pt x="16383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5172075" y="4810125"/>
            <a:ext cx="4886325" cy="952500"/>
          </a:xfrm>
          <a:custGeom>
            <a:avLst/>
            <a:gdLst>
              <a:gd name="connsiteX0" fmla="*/ 16383 w 4886325"/>
              <a:gd name="connsiteY0" fmla="*/ 16383 h 952500"/>
              <a:gd name="connsiteX1" fmla="*/ 16383 w 4886325"/>
              <a:gd name="connsiteY1" fmla="*/ 959739 h 952500"/>
              <a:gd name="connsiteX2" fmla="*/ 4886325 w 4886325"/>
              <a:gd name="connsiteY2" fmla="*/ 959739 h 952500"/>
              <a:gd name="connsiteX3" fmla="*/ 4886325 w 4886325"/>
              <a:gd name="connsiteY3" fmla="*/ 16383 h 952500"/>
              <a:gd name="connsiteX4" fmla="*/ 16383 w 4886325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6383"/>
                </a:moveTo>
                <a:lnTo>
                  <a:pt x="16383" y="959739"/>
                </a:lnTo>
                <a:lnTo>
                  <a:pt x="4886325" y="959739"/>
                </a:lnTo>
                <a:lnTo>
                  <a:pt x="4886325" y="16383"/>
                </a:lnTo>
                <a:lnTo>
                  <a:pt x="16383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5172075" y="5753100"/>
            <a:ext cx="4886325" cy="952500"/>
          </a:xfrm>
          <a:custGeom>
            <a:avLst/>
            <a:gdLst>
              <a:gd name="connsiteX0" fmla="*/ 16383 w 4886325"/>
              <a:gd name="connsiteY0" fmla="*/ 16002 h 952500"/>
              <a:gd name="connsiteX1" fmla="*/ 16383 w 4886325"/>
              <a:gd name="connsiteY1" fmla="*/ 959358 h 952500"/>
              <a:gd name="connsiteX2" fmla="*/ 4886325 w 4886325"/>
              <a:gd name="connsiteY2" fmla="*/ 959358 h 952500"/>
              <a:gd name="connsiteX3" fmla="*/ 4886325 w 4886325"/>
              <a:gd name="connsiteY3" fmla="*/ 16002 h 952500"/>
              <a:gd name="connsiteX4" fmla="*/ 16383 w 4886325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6002"/>
                </a:moveTo>
                <a:lnTo>
                  <a:pt x="16383" y="959358"/>
                </a:lnTo>
                <a:lnTo>
                  <a:pt x="4886325" y="959358"/>
                </a:lnTo>
                <a:lnTo>
                  <a:pt x="4886325" y="16002"/>
                </a:lnTo>
                <a:lnTo>
                  <a:pt x="16383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5172075" y="6696075"/>
            <a:ext cx="4886325" cy="200025"/>
          </a:xfrm>
          <a:custGeom>
            <a:avLst/>
            <a:gdLst>
              <a:gd name="connsiteX0" fmla="*/ 16383 w 4886325"/>
              <a:gd name="connsiteY0" fmla="*/ 15620 h 200025"/>
              <a:gd name="connsiteX1" fmla="*/ 16383 w 4886325"/>
              <a:gd name="connsiteY1" fmla="*/ 200786 h 200025"/>
              <a:gd name="connsiteX2" fmla="*/ 4886325 w 4886325"/>
              <a:gd name="connsiteY2" fmla="*/ 200786 h 200025"/>
              <a:gd name="connsiteX3" fmla="*/ 4886325 w 4886325"/>
              <a:gd name="connsiteY3" fmla="*/ 15620 h 200025"/>
              <a:gd name="connsiteX4" fmla="*/ 16383 w 4886325"/>
              <a:gd name="connsiteY4" fmla="*/ 1562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200025">
                <a:moveTo>
                  <a:pt x="16383" y="15620"/>
                </a:moveTo>
                <a:lnTo>
                  <a:pt x="16383" y="200786"/>
                </a:lnTo>
                <a:lnTo>
                  <a:pt x="4886325" y="200786"/>
                </a:lnTo>
                <a:lnTo>
                  <a:pt x="4886325" y="15620"/>
                </a:lnTo>
                <a:lnTo>
                  <a:pt x="16383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0" name="Picture 57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75"/>
            <a:ext cx="5029200" cy="5238750"/>
          </a:xfrm>
          <a:prstGeom prst="rect">
            <a:avLst/>
          </a:prstGeom>
        </p:spPr>
      </p:pic>
      <p:sp>
        <p:nvSpPr>
          <p:cNvPr id="570" name="TextBox 570"/>
          <p:cNvSpPr txBox="1"/>
          <p:nvPr/>
        </p:nvSpPr>
        <p:spPr>
          <a:xfrm>
            <a:off x="594360" y="915708"/>
            <a:ext cx="6008835" cy="21761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9848">
              <a:lnSpc>
                <a:spcPts val="232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tli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9848">
              <a:lnSpc>
                <a:spcPts val="2605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Fax: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9848">
              <a:lnSpc>
                <a:spcPts val="260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Internet:</a:t>
            </a:r>
          </a:p>
        </p:txBody>
      </p:sp>
      <p:sp>
        <p:nvSpPr>
          <p:cNvPr id="571" name="TextBox 571"/>
          <p:cNvSpPr txBox="1"/>
          <p:nvPr/>
        </p:nvSpPr>
        <p:spPr>
          <a:xfrm>
            <a:off x="7688580" y="1911683"/>
            <a:ext cx="1844620" cy="719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62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32474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2605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+49-89-636-32830</a:t>
            </a:r>
          </a:p>
        </p:txBody>
      </p:sp>
      <p:sp>
        <p:nvSpPr>
          <p:cNvPr id="572" name="TextBox 572"/>
          <p:cNvSpPr txBox="1"/>
          <p:nvPr/>
        </p:nvSpPr>
        <p:spPr>
          <a:xfrm>
            <a:off x="5474208" y="3095077"/>
            <a:ext cx="4096570" cy="7252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">
              <a:lnSpc>
                <a:spcPts val="2062"/>
              </a:lnSpc>
            </a:pPr>
            <a:r>
              <a:rPr lang="en-US" altLang="zh-CN" sz="1757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http://www.siemens.com/investorrelations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48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Email: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investorrelations@siemens.com</a:t>
            </a:r>
          </a:p>
        </p:txBody>
      </p:sp>
      <p:sp>
        <p:nvSpPr>
          <p:cNvPr id="573" name="TextBox 573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74" name="TextBox 574"/>
          <p:cNvSpPr txBox="1"/>
          <p:nvPr/>
        </p:nvSpPr>
        <p:spPr>
          <a:xfrm>
            <a:off x="594362" y="7378904"/>
            <a:ext cx="515706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575" name="TextBox 575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576" name="TextBox 576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Freeform 57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3686175" y="3276600"/>
            <a:ext cx="1647825" cy="9525"/>
          </a:xfrm>
          <a:custGeom>
            <a:avLst/>
            <a:gdLst>
              <a:gd name="connsiteX0" fmla="*/ 11810 w 1647825"/>
              <a:gd name="connsiteY0" fmla="*/ 17526 h 9525"/>
              <a:gd name="connsiteX1" fmla="*/ 1655444 w 1647825"/>
              <a:gd name="connsiteY1" fmla="*/ 175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1810" y="17526"/>
                </a:moveTo>
                <a:lnTo>
                  <a:pt x="1655444" y="17526"/>
                </a:lnTo>
              </a:path>
            </a:pathLst>
          </a:custGeom>
          <a:ln w="8128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TextBox 598"/>
          <p:cNvSpPr txBox="1"/>
          <p:nvPr/>
        </p:nvSpPr>
        <p:spPr>
          <a:xfrm>
            <a:off x="582905" y="580428"/>
            <a:ext cx="9037762" cy="67171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454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11454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">
              <a:lnSpc>
                <a:spcPts val="150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</a:p>
          <a:p>
            <a:pPr indent="24">
              <a:lnSpc>
                <a:spcPts val="151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backlo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anic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rofit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uit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</a:p>
          <a:p>
            <a:pPr indent="24">
              <a:lnSpc>
                <a:spcPts val="118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tax);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(adjusted),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(adjusted);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</a:p>
          <a:p>
            <a:pPr indent="24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</a:p>
          <a:p>
            <a:pPr indent="24">
              <a:lnSpc>
                <a:spcPts val="151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isolation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alternatives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2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0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 indent="24">
              <a:lnSpc>
                <a:spcPts val="151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nfo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rmation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usefulness</a:t>
            </a:r>
          </a:p>
          <a:p>
            <a:pPr indent="24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 indent="37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www.siemens.com/nonGAAP</a:t>
            </a:r>
            <a:r>
              <a:rPr lang="en-US" altLang="zh-CN" sz="98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27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EDGAR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27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56">
              <a:lnSpc>
                <a:spcPts val="2079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99" name="TextBox 599"/>
          <p:cNvSpPr txBox="1"/>
          <p:nvPr/>
        </p:nvSpPr>
        <p:spPr>
          <a:xfrm>
            <a:off x="594362" y="7378904"/>
            <a:ext cx="515706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00" name="TextBox 600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601" name="TextBox 601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4086225" y="3457575"/>
            <a:ext cx="1057275" cy="9525"/>
          </a:xfrm>
          <a:custGeom>
            <a:avLst/>
            <a:gdLst>
              <a:gd name="connsiteX0" fmla="*/ 14096 w 1057275"/>
              <a:gd name="connsiteY0" fmla="*/ 16383 h 9525"/>
              <a:gd name="connsiteX1" fmla="*/ 1063371 w 1057275"/>
              <a:gd name="connsiteY1" fmla="*/ 163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275" h="9525">
                <a:moveTo>
                  <a:pt x="14096" y="16383"/>
                </a:moveTo>
                <a:lnTo>
                  <a:pt x="1063371" y="16383"/>
                </a:lnTo>
              </a:path>
            </a:pathLst>
          </a:custGeom>
          <a:ln w="8128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4238625" y="3590925"/>
            <a:ext cx="1057275" cy="19050"/>
          </a:xfrm>
          <a:custGeom>
            <a:avLst/>
            <a:gdLst>
              <a:gd name="connsiteX0" fmla="*/ 14859 w 1057275"/>
              <a:gd name="connsiteY0" fmla="*/ 23241 h 19050"/>
              <a:gd name="connsiteX1" fmla="*/ 1064133 w 1057275"/>
              <a:gd name="connsiteY1" fmla="*/ 232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275" h="19050">
                <a:moveTo>
                  <a:pt x="14859" y="23241"/>
                </a:moveTo>
                <a:lnTo>
                  <a:pt x="1064133" y="23241"/>
                </a:lnTo>
              </a:path>
            </a:pathLst>
          </a:custGeom>
          <a:ln w="8127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6867525" y="3590925"/>
            <a:ext cx="752475" cy="19050"/>
          </a:xfrm>
          <a:custGeom>
            <a:avLst/>
            <a:gdLst>
              <a:gd name="connsiteX0" fmla="*/ 12572 w 752475"/>
              <a:gd name="connsiteY0" fmla="*/ 23241 h 19050"/>
              <a:gd name="connsiteX1" fmla="*/ 754760 w 752475"/>
              <a:gd name="connsiteY1" fmla="*/ 232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2572" y="23241"/>
                </a:moveTo>
                <a:lnTo>
                  <a:pt x="754760" y="23241"/>
                </a:lnTo>
              </a:path>
            </a:pathLst>
          </a:custGeom>
          <a:ln w="8127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581025" y="4695825"/>
            <a:ext cx="9039225" cy="123825"/>
          </a:xfrm>
          <a:custGeom>
            <a:avLst/>
            <a:gdLst>
              <a:gd name="connsiteX0" fmla="*/ 13335 w 9039225"/>
              <a:gd name="connsiteY0" fmla="*/ 14859 h 123825"/>
              <a:gd name="connsiteX1" fmla="*/ 13335 w 9039225"/>
              <a:gd name="connsiteY1" fmla="*/ 131445 h 123825"/>
              <a:gd name="connsiteX2" fmla="*/ 9043036 w 9039225"/>
              <a:gd name="connsiteY2" fmla="*/ 131445 h 123825"/>
              <a:gd name="connsiteX3" fmla="*/ 9043036 w 9039225"/>
              <a:gd name="connsiteY3" fmla="*/ 14859 h 123825"/>
              <a:gd name="connsiteX4" fmla="*/ 13335 w 9039225"/>
              <a:gd name="connsiteY4" fmla="*/ 14859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225" h="123825">
                <a:moveTo>
                  <a:pt x="13335" y="14859"/>
                </a:moveTo>
                <a:lnTo>
                  <a:pt x="13335" y="131445"/>
                </a:lnTo>
                <a:lnTo>
                  <a:pt x="9043036" y="131445"/>
                </a:lnTo>
                <a:lnTo>
                  <a:pt x="9043036" y="14859"/>
                </a:lnTo>
                <a:lnTo>
                  <a:pt x="13335" y="1485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> 
				</p:cNvPr>
          <p:cNvSpPr/>
          <p:nvPr/>
        </p:nvSpPr>
        <p:spPr>
          <a:xfrm>
            <a:off x="581025" y="4810125"/>
            <a:ext cx="9039225" cy="457200"/>
          </a:xfrm>
          <a:custGeom>
            <a:avLst/>
            <a:gdLst>
              <a:gd name="connsiteX0" fmla="*/ 13335 w 9039225"/>
              <a:gd name="connsiteY0" fmla="*/ 16383 h 457200"/>
              <a:gd name="connsiteX1" fmla="*/ 13335 w 9039225"/>
              <a:gd name="connsiteY1" fmla="*/ 465201 h 457200"/>
              <a:gd name="connsiteX2" fmla="*/ 9043036 w 9039225"/>
              <a:gd name="connsiteY2" fmla="*/ 465201 h 457200"/>
              <a:gd name="connsiteX3" fmla="*/ 9043036 w 9039225"/>
              <a:gd name="connsiteY3" fmla="*/ 16383 h 457200"/>
              <a:gd name="connsiteX4" fmla="*/ 13335 w 9039225"/>
              <a:gd name="connsiteY4" fmla="*/ 1638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225" h="457200">
                <a:moveTo>
                  <a:pt x="13335" y="16383"/>
                </a:moveTo>
                <a:lnTo>
                  <a:pt x="13335" y="465201"/>
                </a:lnTo>
                <a:lnTo>
                  <a:pt x="9043036" y="465201"/>
                </a:lnTo>
                <a:lnTo>
                  <a:pt x="9043036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7397489" y="3754949"/>
            <a:ext cx="210193" cy="1474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1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367522" y="3754949"/>
            <a:ext cx="210005" cy="1474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1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93583" y="915708"/>
            <a:ext cx="9027178" cy="6381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6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Harbour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">
              <a:lnSpc>
                <a:spcPts val="142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13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constitute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identified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“expects,”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“looks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“anticipates,”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“intends,”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“plans,”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meaning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2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</a:p>
          <a:p>
            <a:pPr indent="12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therefore,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uncertainties.</a:t>
            </a:r>
          </a:p>
          <a:p>
            <a:pPr indent="12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trends.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3: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information—Risk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“Risks”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</a:p>
          <a:p>
            <a:pPr indent="14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prepared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Code,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report.</a:t>
            </a:r>
          </a:p>
          <a:p>
            <a:pPr indent="13">
              <a:lnSpc>
                <a:spcPts val="212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</a:p>
          <a:p>
            <a:pPr indent="13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98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14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98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SEC’s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www.sec.gov</a:t>
            </a:r>
            <a:r>
              <a:rPr lang="en-US" altLang="zh-CN" sz="98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1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materialize,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incorrect,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lanned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ected.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14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neither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anticipated.</a:t>
            </a:r>
          </a:p>
          <a:p>
            <a:pPr indent="14">
              <a:lnSpc>
                <a:spcPts val="209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</a:p>
          <a:p>
            <a:pPr indent="13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assist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businesses'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necessarily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indicative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 indent="13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62">
              <a:lnSpc>
                <a:spcPts val="2065"/>
              </a:lnSpc>
            </a:pP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rounding,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documents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add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totals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percentages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</a:p>
          <a:p>
            <a:pPr indent="79261">
              <a:lnSpc>
                <a:spcPts val="1307"/>
              </a:lnSpc>
            </a:pP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absolute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8">
              <a:lnSpc>
                <a:spcPts val="1953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94362" y="7378904"/>
            <a:ext cx="4379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4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581025" y="1657350"/>
            <a:ext cx="5867400" cy="333375"/>
          </a:xfrm>
          <a:custGeom>
            <a:avLst/>
            <a:gdLst>
              <a:gd name="connsiteX0" fmla="*/ 13335 w 5867400"/>
              <a:gd name="connsiteY0" fmla="*/ 11429 h 333375"/>
              <a:gd name="connsiteX1" fmla="*/ 13335 w 5867400"/>
              <a:gd name="connsiteY1" fmla="*/ 342138 h 333375"/>
              <a:gd name="connsiteX2" fmla="*/ 5874639 w 5867400"/>
              <a:gd name="connsiteY2" fmla="*/ 342138 h 333375"/>
              <a:gd name="connsiteX3" fmla="*/ 5874639 w 5867400"/>
              <a:gd name="connsiteY3" fmla="*/ 11429 h 333375"/>
              <a:gd name="connsiteX4" fmla="*/ 13335 w 58674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33375">
                <a:moveTo>
                  <a:pt x="13335" y="11429"/>
                </a:moveTo>
                <a:lnTo>
                  <a:pt x="13335" y="342138"/>
                </a:lnTo>
                <a:lnTo>
                  <a:pt x="5874639" y="342138"/>
                </a:lnTo>
                <a:lnTo>
                  <a:pt x="5874639" y="11429"/>
                </a:lnTo>
                <a:lnTo>
                  <a:pt x="13335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6438900" y="1657350"/>
            <a:ext cx="1600200" cy="333375"/>
          </a:xfrm>
          <a:custGeom>
            <a:avLst/>
            <a:gdLst>
              <a:gd name="connsiteX0" fmla="*/ 16764 w 1600200"/>
              <a:gd name="connsiteY0" fmla="*/ 11429 h 333375"/>
              <a:gd name="connsiteX1" fmla="*/ 16764 w 1600200"/>
              <a:gd name="connsiteY1" fmla="*/ 342138 h 333375"/>
              <a:gd name="connsiteX2" fmla="*/ 1600962 w 1600200"/>
              <a:gd name="connsiteY2" fmla="*/ 342138 h 333375"/>
              <a:gd name="connsiteX3" fmla="*/ 1600962 w 1600200"/>
              <a:gd name="connsiteY3" fmla="*/ 11429 h 333375"/>
              <a:gd name="connsiteX4" fmla="*/ 16764 w 16002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333375">
                <a:moveTo>
                  <a:pt x="16764" y="11429"/>
                </a:moveTo>
                <a:lnTo>
                  <a:pt x="16764" y="342138"/>
                </a:lnTo>
                <a:lnTo>
                  <a:pt x="1600962" y="342138"/>
                </a:lnTo>
                <a:lnTo>
                  <a:pt x="1600962" y="11429"/>
                </a:lnTo>
                <a:lnTo>
                  <a:pt x="16764" y="11429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8029575" y="1657350"/>
            <a:ext cx="1590675" cy="333375"/>
          </a:xfrm>
          <a:custGeom>
            <a:avLst/>
            <a:gdLst>
              <a:gd name="connsiteX0" fmla="*/ 10286 w 1590675"/>
              <a:gd name="connsiteY0" fmla="*/ 11429 h 333375"/>
              <a:gd name="connsiteX1" fmla="*/ 10286 w 1590675"/>
              <a:gd name="connsiteY1" fmla="*/ 342138 h 333375"/>
              <a:gd name="connsiteX2" fmla="*/ 1594485 w 1590675"/>
              <a:gd name="connsiteY2" fmla="*/ 342138 h 333375"/>
              <a:gd name="connsiteX3" fmla="*/ 1594485 w 1590675"/>
              <a:gd name="connsiteY3" fmla="*/ 11429 h 333375"/>
              <a:gd name="connsiteX4" fmla="*/ 10286 w 1590675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33375">
                <a:moveTo>
                  <a:pt x="10286" y="11429"/>
                </a:moveTo>
                <a:lnTo>
                  <a:pt x="10286" y="342138"/>
                </a:lnTo>
                <a:lnTo>
                  <a:pt x="1594485" y="342138"/>
                </a:lnTo>
                <a:lnTo>
                  <a:pt x="1594485" y="11429"/>
                </a:lnTo>
                <a:lnTo>
                  <a:pt x="10286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4848225" y="1657350"/>
            <a:ext cx="19050" cy="333375"/>
          </a:xfrm>
          <a:custGeom>
            <a:avLst/>
            <a:gdLst>
              <a:gd name="connsiteX0" fmla="*/ 27813 w 19050"/>
              <a:gd name="connsiteY0" fmla="*/ 11429 h 333375"/>
              <a:gd name="connsiteX1" fmla="*/ 27813 w 19050"/>
              <a:gd name="connsiteY1" fmla="*/ 34213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7813" y="11429"/>
                </a:moveTo>
                <a:lnTo>
                  <a:pt x="27813" y="342138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6438900" y="1657350"/>
            <a:ext cx="19050" cy="333375"/>
          </a:xfrm>
          <a:custGeom>
            <a:avLst/>
            <a:gdLst>
              <a:gd name="connsiteX0" fmla="*/ 22098 w 19050"/>
              <a:gd name="connsiteY0" fmla="*/ 11429 h 333375"/>
              <a:gd name="connsiteX1" fmla="*/ 22098 w 19050"/>
              <a:gd name="connsiteY1" fmla="*/ 34213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2098" y="11429"/>
                </a:moveTo>
                <a:lnTo>
                  <a:pt x="22098" y="342138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8020050" y="1657350"/>
            <a:ext cx="19050" cy="333375"/>
          </a:xfrm>
          <a:custGeom>
            <a:avLst/>
            <a:gdLst>
              <a:gd name="connsiteX0" fmla="*/ 25145 w 19050"/>
              <a:gd name="connsiteY0" fmla="*/ 11429 h 333375"/>
              <a:gd name="connsiteX1" fmla="*/ 25145 w 19050"/>
              <a:gd name="connsiteY1" fmla="*/ 34213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5145" y="11429"/>
                </a:moveTo>
                <a:lnTo>
                  <a:pt x="25145" y="34213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581025" y="1981200"/>
            <a:ext cx="5867400" cy="333375"/>
          </a:xfrm>
          <a:custGeom>
            <a:avLst/>
            <a:gdLst>
              <a:gd name="connsiteX0" fmla="*/ 13335 w 5867400"/>
              <a:gd name="connsiteY0" fmla="*/ 17526 h 333375"/>
              <a:gd name="connsiteX1" fmla="*/ 13335 w 5867400"/>
              <a:gd name="connsiteY1" fmla="*/ 341376 h 333375"/>
              <a:gd name="connsiteX2" fmla="*/ 5874639 w 5867400"/>
              <a:gd name="connsiteY2" fmla="*/ 341376 h 333375"/>
              <a:gd name="connsiteX3" fmla="*/ 5874639 w 5867400"/>
              <a:gd name="connsiteY3" fmla="*/ 17526 h 333375"/>
              <a:gd name="connsiteX4" fmla="*/ 13335 w 5867400"/>
              <a:gd name="connsiteY4" fmla="*/ 1752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33375">
                <a:moveTo>
                  <a:pt x="13335" y="17526"/>
                </a:moveTo>
                <a:lnTo>
                  <a:pt x="13335" y="341376"/>
                </a:lnTo>
                <a:lnTo>
                  <a:pt x="5874639" y="341376"/>
                </a:lnTo>
                <a:lnTo>
                  <a:pt x="5874639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6438900" y="1981200"/>
            <a:ext cx="1600200" cy="333375"/>
          </a:xfrm>
          <a:custGeom>
            <a:avLst/>
            <a:gdLst>
              <a:gd name="connsiteX0" fmla="*/ 16764 w 1600200"/>
              <a:gd name="connsiteY0" fmla="*/ 17526 h 333375"/>
              <a:gd name="connsiteX1" fmla="*/ 16764 w 1600200"/>
              <a:gd name="connsiteY1" fmla="*/ 341376 h 333375"/>
              <a:gd name="connsiteX2" fmla="*/ 1600962 w 1600200"/>
              <a:gd name="connsiteY2" fmla="*/ 341376 h 333375"/>
              <a:gd name="connsiteX3" fmla="*/ 1600962 w 1600200"/>
              <a:gd name="connsiteY3" fmla="*/ 17526 h 333375"/>
              <a:gd name="connsiteX4" fmla="*/ 16764 w 1600200"/>
              <a:gd name="connsiteY4" fmla="*/ 1752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333375">
                <a:moveTo>
                  <a:pt x="16764" y="17526"/>
                </a:moveTo>
                <a:lnTo>
                  <a:pt x="16764" y="341376"/>
                </a:lnTo>
                <a:lnTo>
                  <a:pt x="1600962" y="341376"/>
                </a:lnTo>
                <a:lnTo>
                  <a:pt x="1600962" y="17526"/>
                </a:lnTo>
                <a:lnTo>
                  <a:pt x="16764" y="1752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8029575" y="1981200"/>
            <a:ext cx="1590675" cy="333375"/>
          </a:xfrm>
          <a:custGeom>
            <a:avLst/>
            <a:gdLst>
              <a:gd name="connsiteX0" fmla="*/ 10286 w 1590675"/>
              <a:gd name="connsiteY0" fmla="*/ 17526 h 333375"/>
              <a:gd name="connsiteX1" fmla="*/ 10286 w 1590675"/>
              <a:gd name="connsiteY1" fmla="*/ 341376 h 333375"/>
              <a:gd name="connsiteX2" fmla="*/ 1594485 w 1590675"/>
              <a:gd name="connsiteY2" fmla="*/ 341376 h 333375"/>
              <a:gd name="connsiteX3" fmla="*/ 1594485 w 1590675"/>
              <a:gd name="connsiteY3" fmla="*/ 17526 h 333375"/>
              <a:gd name="connsiteX4" fmla="*/ 10286 w 1590675"/>
              <a:gd name="connsiteY4" fmla="*/ 1752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33375">
                <a:moveTo>
                  <a:pt x="10286" y="17526"/>
                </a:moveTo>
                <a:lnTo>
                  <a:pt x="10286" y="341376"/>
                </a:lnTo>
                <a:lnTo>
                  <a:pt x="1594485" y="341376"/>
                </a:lnTo>
                <a:lnTo>
                  <a:pt x="1594485" y="17526"/>
                </a:lnTo>
                <a:lnTo>
                  <a:pt x="10286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581025" y="2305050"/>
            <a:ext cx="4286250" cy="628650"/>
          </a:xfrm>
          <a:custGeom>
            <a:avLst/>
            <a:gdLst>
              <a:gd name="connsiteX0" fmla="*/ 13335 w 4286250"/>
              <a:gd name="connsiteY0" fmla="*/ 17526 h 628650"/>
              <a:gd name="connsiteX1" fmla="*/ 13335 w 4286250"/>
              <a:gd name="connsiteY1" fmla="*/ 637032 h 628650"/>
              <a:gd name="connsiteX2" fmla="*/ 4290441 w 4286250"/>
              <a:gd name="connsiteY2" fmla="*/ 637032 h 628650"/>
              <a:gd name="connsiteX3" fmla="*/ 4290441 w 4286250"/>
              <a:gd name="connsiteY3" fmla="*/ 17526 h 628650"/>
              <a:gd name="connsiteX4" fmla="*/ 13335 w 4286250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28650">
                <a:moveTo>
                  <a:pt x="13335" y="17526"/>
                </a:moveTo>
                <a:lnTo>
                  <a:pt x="13335" y="637032"/>
                </a:lnTo>
                <a:lnTo>
                  <a:pt x="4290441" y="637032"/>
                </a:lnTo>
                <a:lnTo>
                  <a:pt x="4290441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4857750" y="2305050"/>
            <a:ext cx="1590675" cy="628650"/>
          </a:xfrm>
          <a:custGeom>
            <a:avLst/>
            <a:gdLst>
              <a:gd name="connsiteX0" fmla="*/ 13716 w 1590675"/>
              <a:gd name="connsiteY0" fmla="*/ 17526 h 628650"/>
              <a:gd name="connsiteX1" fmla="*/ 13716 w 1590675"/>
              <a:gd name="connsiteY1" fmla="*/ 637032 h 628650"/>
              <a:gd name="connsiteX2" fmla="*/ 1597914 w 1590675"/>
              <a:gd name="connsiteY2" fmla="*/ 637032 h 628650"/>
              <a:gd name="connsiteX3" fmla="*/ 1597914 w 1590675"/>
              <a:gd name="connsiteY3" fmla="*/ 17526 h 628650"/>
              <a:gd name="connsiteX4" fmla="*/ 13716 w 1590675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28650">
                <a:moveTo>
                  <a:pt x="13716" y="17526"/>
                </a:moveTo>
                <a:lnTo>
                  <a:pt x="13716" y="637032"/>
                </a:lnTo>
                <a:lnTo>
                  <a:pt x="1597914" y="637032"/>
                </a:lnTo>
                <a:lnTo>
                  <a:pt x="1597914" y="17526"/>
                </a:lnTo>
                <a:lnTo>
                  <a:pt x="13716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6438900" y="2305050"/>
            <a:ext cx="1600200" cy="628650"/>
          </a:xfrm>
          <a:custGeom>
            <a:avLst/>
            <a:gdLst>
              <a:gd name="connsiteX0" fmla="*/ 16764 w 1600200"/>
              <a:gd name="connsiteY0" fmla="*/ 17526 h 628650"/>
              <a:gd name="connsiteX1" fmla="*/ 16764 w 1600200"/>
              <a:gd name="connsiteY1" fmla="*/ 637032 h 628650"/>
              <a:gd name="connsiteX2" fmla="*/ 1600962 w 1600200"/>
              <a:gd name="connsiteY2" fmla="*/ 637032 h 628650"/>
              <a:gd name="connsiteX3" fmla="*/ 1600962 w 1600200"/>
              <a:gd name="connsiteY3" fmla="*/ 17526 h 628650"/>
              <a:gd name="connsiteX4" fmla="*/ 16764 w 1600200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28650">
                <a:moveTo>
                  <a:pt x="16764" y="17526"/>
                </a:moveTo>
                <a:lnTo>
                  <a:pt x="16764" y="637032"/>
                </a:lnTo>
                <a:lnTo>
                  <a:pt x="1600962" y="637032"/>
                </a:lnTo>
                <a:lnTo>
                  <a:pt x="1600962" y="17526"/>
                </a:lnTo>
                <a:lnTo>
                  <a:pt x="16764" y="1752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8029575" y="2305050"/>
            <a:ext cx="1590675" cy="628650"/>
          </a:xfrm>
          <a:custGeom>
            <a:avLst/>
            <a:gdLst>
              <a:gd name="connsiteX0" fmla="*/ 10286 w 1590675"/>
              <a:gd name="connsiteY0" fmla="*/ 17526 h 628650"/>
              <a:gd name="connsiteX1" fmla="*/ 10286 w 1590675"/>
              <a:gd name="connsiteY1" fmla="*/ 637032 h 628650"/>
              <a:gd name="connsiteX2" fmla="*/ 1594485 w 1590675"/>
              <a:gd name="connsiteY2" fmla="*/ 637032 h 628650"/>
              <a:gd name="connsiteX3" fmla="*/ 1594485 w 1590675"/>
              <a:gd name="connsiteY3" fmla="*/ 17526 h 628650"/>
              <a:gd name="connsiteX4" fmla="*/ 10286 w 1590675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28650">
                <a:moveTo>
                  <a:pt x="10286" y="17526"/>
                </a:moveTo>
                <a:lnTo>
                  <a:pt x="10286" y="637032"/>
                </a:lnTo>
                <a:lnTo>
                  <a:pt x="1594485" y="637032"/>
                </a:lnTo>
                <a:lnTo>
                  <a:pt x="1594485" y="17526"/>
                </a:lnTo>
                <a:lnTo>
                  <a:pt x="10286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4848225" y="1981200"/>
            <a:ext cx="19050" cy="952500"/>
          </a:xfrm>
          <a:custGeom>
            <a:avLst/>
            <a:gdLst>
              <a:gd name="connsiteX0" fmla="*/ 27813 w 19050"/>
              <a:gd name="connsiteY0" fmla="*/ 17526 h 952500"/>
              <a:gd name="connsiteX1" fmla="*/ 27813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7526"/>
                </a:moveTo>
                <a:lnTo>
                  <a:pt x="27813" y="960882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6438900" y="1981200"/>
            <a:ext cx="19050" cy="952500"/>
          </a:xfrm>
          <a:custGeom>
            <a:avLst/>
            <a:gdLst>
              <a:gd name="connsiteX0" fmla="*/ 22098 w 19050"/>
              <a:gd name="connsiteY0" fmla="*/ 17526 h 952500"/>
              <a:gd name="connsiteX1" fmla="*/ 22098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7526"/>
                </a:moveTo>
                <a:lnTo>
                  <a:pt x="22098" y="960882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8020050" y="1981200"/>
            <a:ext cx="19050" cy="952500"/>
          </a:xfrm>
          <a:custGeom>
            <a:avLst/>
            <a:gdLst>
              <a:gd name="connsiteX0" fmla="*/ 25145 w 19050"/>
              <a:gd name="connsiteY0" fmla="*/ 17526 h 952500"/>
              <a:gd name="connsiteX1" fmla="*/ 25145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7526"/>
                </a:moveTo>
                <a:lnTo>
                  <a:pt x="25145" y="96088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581025" y="2305050"/>
            <a:ext cx="9039225" cy="19050"/>
          </a:xfrm>
          <a:custGeom>
            <a:avLst/>
            <a:gdLst>
              <a:gd name="connsiteX0" fmla="*/ 13335 w 9039225"/>
              <a:gd name="connsiteY0" fmla="*/ 22860 h 19050"/>
              <a:gd name="connsiteX1" fmla="*/ 9043036 w 9039225"/>
              <a:gd name="connsiteY1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2860"/>
                </a:moveTo>
                <a:lnTo>
                  <a:pt x="9043036" y="2286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581025" y="2924175"/>
            <a:ext cx="4286250" cy="47625"/>
          </a:xfrm>
          <a:custGeom>
            <a:avLst/>
            <a:gdLst>
              <a:gd name="connsiteX0" fmla="*/ 13335 w 4286250"/>
              <a:gd name="connsiteY0" fmla="*/ 17145 h 47625"/>
              <a:gd name="connsiteX1" fmla="*/ 13335 w 4286250"/>
              <a:gd name="connsiteY1" fmla="*/ 50673 h 47625"/>
              <a:gd name="connsiteX2" fmla="*/ 4290441 w 4286250"/>
              <a:gd name="connsiteY2" fmla="*/ 50673 h 47625"/>
              <a:gd name="connsiteX3" fmla="*/ 4290441 w 4286250"/>
              <a:gd name="connsiteY3" fmla="*/ 17145 h 47625"/>
              <a:gd name="connsiteX4" fmla="*/ 13335 w 4286250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7625">
                <a:moveTo>
                  <a:pt x="13335" y="17145"/>
                </a:moveTo>
                <a:lnTo>
                  <a:pt x="13335" y="50673"/>
                </a:lnTo>
                <a:lnTo>
                  <a:pt x="4290441" y="50673"/>
                </a:lnTo>
                <a:lnTo>
                  <a:pt x="4290441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4857750" y="2924175"/>
            <a:ext cx="1590675" cy="47625"/>
          </a:xfrm>
          <a:custGeom>
            <a:avLst/>
            <a:gdLst>
              <a:gd name="connsiteX0" fmla="*/ 13716 w 1590675"/>
              <a:gd name="connsiteY0" fmla="*/ 17145 h 47625"/>
              <a:gd name="connsiteX1" fmla="*/ 13716 w 1590675"/>
              <a:gd name="connsiteY1" fmla="*/ 50673 h 47625"/>
              <a:gd name="connsiteX2" fmla="*/ 1597914 w 1590675"/>
              <a:gd name="connsiteY2" fmla="*/ 50673 h 47625"/>
              <a:gd name="connsiteX3" fmla="*/ 1597914 w 1590675"/>
              <a:gd name="connsiteY3" fmla="*/ 17145 h 47625"/>
              <a:gd name="connsiteX4" fmla="*/ 13716 w 1590675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">
                <a:moveTo>
                  <a:pt x="13716" y="17145"/>
                </a:moveTo>
                <a:lnTo>
                  <a:pt x="13716" y="50673"/>
                </a:lnTo>
                <a:lnTo>
                  <a:pt x="1597914" y="50673"/>
                </a:lnTo>
                <a:lnTo>
                  <a:pt x="1597914" y="17145"/>
                </a:lnTo>
                <a:lnTo>
                  <a:pt x="13716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6438900" y="2924175"/>
            <a:ext cx="1600200" cy="47625"/>
          </a:xfrm>
          <a:custGeom>
            <a:avLst/>
            <a:gdLst>
              <a:gd name="connsiteX0" fmla="*/ 16764 w 1600200"/>
              <a:gd name="connsiteY0" fmla="*/ 17145 h 47625"/>
              <a:gd name="connsiteX1" fmla="*/ 16764 w 1600200"/>
              <a:gd name="connsiteY1" fmla="*/ 50673 h 47625"/>
              <a:gd name="connsiteX2" fmla="*/ 1600962 w 1600200"/>
              <a:gd name="connsiteY2" fmla="*/ 50673 h 47625"/>
              <a:gd name="connsiteX3" fmla="*/ 1600962 w 1600200"/>
              <a:gd name="connsiteY3" fmla="*/ 17145 h 47625"/>
              <a:gd name="connsiteX4" fmla="*/ 16764 w 1600200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7625">
                <a:moveTo>
                  <a:pt x="16764" y="17145"/>
                </a:moveTo>
                <a:lnTo>
                  <a:pt x="16764" y="50673"/>
                </a:lnTo>
                <a:lnTo>
                  <a:pt x="1600962" y="50673"/>
                </a:lnTo>
                <a:lnTo>
                  <a:pt x="1600962" y="17145"/>
                </a:lnTo>
                <a:lnTo>
                  <a:pt x="16764" y="17145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8029575" y="2924175"/>
            <a:ext cx="1590675" cy="47625"/>
          </a:xfrm>
          <a:custGeom>
            <a:avLst/>
            <a:gdLst>
              <a:gd name="connsiteX0" fmla="*/ 10286 w 1590675"/>
              <a:gd name="connsiteY0" fmla="*/ 17145 h 47625"/>
              <a:gd name="connsiteX1" fmla="*/ 10286 w 1590675"/>
              <a:gd name="connsiteY1" fmla="*/ 50673 h 47625"/>
              <a:gd name="connsiteX2" fmla="*/ 1594485 w 1590675"/>
              <a:gd name="connsiteY2" fmla="*/ 50673 h 47625"/>
              <a:gd name="connsiteX3" fmla="*/ 1594485 w 1590675"/>
              <a:gd name="connsiteY3" fmla="*/ 17145 h 47625"/>
              <a:gd name="connsiteX4" fmla="*/ 10286 w 1590675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">
                <a:moveTo>
                  <a:pt x="10286" y="17145"/>
                </a:moveTo>
                <a:lnTo>
                  <a:pt x="10286" y="50673"/>
                </a:lnTo>
                <a:lnTo>
                  <a:pt x="1594485" y="50673"/>
                </a:lnTo>
                <a:lnTo>
                  <a:pt x="159448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581025" y="2962275"/>
            <a:ext cx="4286250" cy="657225"/>
          </a:xfrm>
          <a:custGeom>
            <a:avLst/>
            <a:gdLst>
              <a:gd name="connsiteX0" fmla="*/ 13335 w 4286250"/>
              <a:gd name="connsiteY0" fmla="*/ 12573 h 657225"/>
              <a:gd name="connsiteX1" fmla="*/ 13335 w 4286250"/>
              <a:gd name="connsiteY1" fmla="*/ 665607 h 657225"/>
              <a:gd name="connsiteX2" fmla="*/ 4290441 w 4286250"/>
              <a:gd name="connsiteY2" fmla="*/ 665607 h 657225"/>
              <a:gd name="connsiteX3" fmla="*/ 4290441 w 4286250"/>
              <a:gd name="connsiteY3" fmla="*/ 12573 h 657225"/>
              <a:gd name="connsiteX4" fmla="*/ 13335 w 4286250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13335" y="12573"/>
                </a:moveTo>
                <a:lnTo>
                  <a:pt x="13335" y="665607"/>
                </a:lnTo>
                <a:lnTo>
                  <a:pt x="4290441" y="665607"/>
                </a:lnTo>
                <a:lnTo>
                  <a:pt x="4290441" y="12573"/>
                </a:lnTo>
                <a:lnTo>
                  <a:pt x="13335" y="1257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4857750" y="2962275"/>
            <a:ext cx="1590675" cy="657225"/>
          </a:xfrm>
          <a:custGeom>
            <a:avLst/>
            <a:gdLst>
              <a:gd name="connsiteX0" fmla="*/ 13716 w 1590675"/>
              <a:gd name="connsiteY0" fmla="*/ 12573 h 657225"/>
              <a:gd name="connsiteX1" fmla="*/ 13716 w 1590675"/>
              <a:gd name="connsiteY1" fmla="*/ 665607 h 657225"/>
              <a:gd name="connsiteX2" fmla="*/ 1597914 w 1590675"/>
              <a:gd name="connsiteY2" fmla="*/ 665607 h 657225"/>
              <a:gd name="connsiteX3" fmla="*/ 1597914 w 1590675"/>
              <a:gd name="connsiteY3" fmla="*/ 12573 h 657225"/>
              <a:gd name="connsiteX4" fmla="*/ 13716 w 1590675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3716" y="12573"/>
                </a:moveTo>
                <a:lnTo>
                  <a:pt x="13716" y="665607"/>
                </a:lnTo>
                <a:lnTo>
                  <a:pt x="1597914" y="665607"/>
                </a:lnTo>
                <a:lnTo>
                  <a:pt x="1597914" y="12573"/>
                </a:lnTo>
                <a:lnTo>
                  <a:pt x="13716" y="1257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6438900" y="2962275"/>
            <a:ext cx="1600200" cy="657225"/>
          </a:xfrm>
          <a:custGeom>
            <a:avLst/>
            <a:gdLst>
              <a:gd name="connsiteX0" fmla="*/ 16764 w 1600200"/>
              <a:gd name="connsiteY0" fmla="*/ 12573 h 657225"/>
              <a:gd name="connsiteX1" fmla="*/ 16764 w 1600200"/>
              <a:gd name="connsiteY1" fmla="*/ 665607 h 657225"/>
              <a:gd name="connsiteX2" fmla="*/ 1600962 w 1600200"/>
              <a:gd name="connsiteY2" fmla="*/ 665607 h 657225"/>
              <a:gd name="connsiteX3" fmla="*/ 1600962 w 1600200"/>
              <a:gd name="connsiteY3" fmla="*/ 12573 h 657225"/>
              <a:gd name="connsiteX4" fmla="*/ 16764 w 1600200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6764" y="12573"/>
                </a:moveTo>
                <a:lnTo>
                  <a:pt x="16764" y="665607"/>
                </a:lnTo>
                <a:lnTo>
                  <a:pt x="1600962" y="665607"/>
                </a:lnTo>
                <a:lnTo>
                  <a:pt x="1600962" y="12573"/>
                </a:lnTo>
                <a:lnTo>
                  <a:pt x="16764" y="1257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8029575" y="2962275"/>
            <a:ext cx="1590675" cy="657225"/>
          </a:xfrm>
          <a:custGeom>
            <a:avLst/>
            <a:gdLst>
              <a:gd name="connsiteX0" fmla="*/ 10286 w 1590675"/>
              <a:gd name="connsiteY0" fmla="*/ 12573 h 657225"/>
              <a:gd name="connsiteX1" fmla="*/ 10286 w 1590675"/>
              <a:gd name="connsiteY1" fmla="*/ 665607 h 657225"/>
              <a:gd name="connsiteX2" fmla="*/ 1594485 w 1590675"/>
              <a:gd name="connsiteY2" fmla="*/ 665607 h 657225"/>
              <a:gd name="connsiteX3" fmla="*/ 1594485 w 1590675"/>
              <a:gd name="connsiteY3" fmla="*/ 12573 h 657225"/>
              <a:gd name="connsiteX4" fmla="*/ 10286 w 1590675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0286" y="12573"/>
                </a:moveTo>
                <a:lnTo>
                  <a:pt x="10286" y="665607"/>
                </a:lnTo>
                <a:lnTo>
                  <a:pt x="1594485" y="665607"/>
                </a:lnTo>
                <a:lnTo>
                  <a:pt x="1594485" y="12573"/>
                </a:lnTo>
                <a:lnTo>
                  <a:pt x="10286" y="1257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581025" y="3609975"/>
            <a:ext cx="4286250" cy="266700"/>
          </a:xfrm>
          <a:custGeom>
            <a:avLst/>
            <a:gdLst>
              <a:gd name="connsiteX0" fmla="*/ 13335 w 4286250"/>
              <a:gd name="connsiteY0" fmla="*/ 17907 h 266700"/>
              <a:gd name="connsiteX1" fmla="*/ 13335 w 4286250"/>
              <a:gd name="connsiteY1" fmla="*/ 274701 h 266700"/>
              <a:gd name="connsiteX2" fmla="*/ 4290441 w 4286250"/>
              <a:gd name="connsiteY2" fmla="*/ 274701 h 266700"/>
              <a:gd name="connsiteX3" fmla="*/ 4290441 w 4286250"/>
              <a:gd name="connsiteY3" fmla="*/ 17907 h 266700"/>
              <a:gd name="connsiteX4" fmla="*/ 13335 w 4286250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266700">
                <a:moveTo>
                  <a:pt x="13335" y="17907"/>
                </a:moveTo>
                <a:lnTo>
                  <a:pt x="13335" y="274701"/>
                </a:lnTo>
                <a:lnTo>
                  <a:pt x="4290441" y="274701"/>
                </a:lnTo>
                <a:lnTo>
                  <a:pt x="4290441" y="17907"/>
                </a:lnTo>
                <a:lnTo>
                  <a:pt x="13335" y="1790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4857750" y="3609975"/>
            <a:ext cx="1590675" cy="266700"/>
          </a:xfrm>
          <a:custGeom>
            <a:avLst/>
            <a:gdLst>
              <a:gd name="connsiteX0" fmla="*/ 13716 w 1590675"/>
              <a:gd name="connsiteY0" fmla="*/ 17907 h 266700"/>
              <a:gd name="connsiteX1" fmla="*/ 13716 w 1590675"/>
              <a:gd name="connsiteY1" fmla="*/ 274701 h 266700"/>
              <a:gd name="connsiteX2" fmla="*/ 1597914 w 1590675"/>
              <a:gd name="connsiteY2" fmla="*/ 274701 h 266700"/>
              <a:gd name="connsiteX3" fmla="*/ 1597914 w 1590675"/>
              <a:gd name="connsiteY3" fmla="*/ 17907 h 266700"/>
              <a:gd name="connsiteX4" fmla="*/ 13716 w 1590675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266700">
                <a:moveTo>
                  <a:pt x="13716" y="17907"/>
                </a:moveTo>
                <a:lnTo>
                  <a:pt x="13716" y="274701"/>
                </a:lnTo>
                <a:lnTo>
                  <a:pt x="1597914" y="274701"/>
                </a:lnTo>
                <a:lnTo>
                  <a:pt x="1597914" y="17907"/>
                </a:lnTo>
                <a:lnTo>
                  <a:pt x="13716" y="17907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6438900" y="3609975"/>
            <a:ext cx="1600200" cy="266700"/>
          </a:xfrm>
          <a:custGeom>
            <a:avLst/>
            <a:gdLst>
              <a:gd name="connsiteX0" fmla="*/ 16764 w 1600200"/>
              <a:gd name="connsiteY0" fmla="*/ 17907 h 266700"/>
              <a:gd name="connsiteX1" fmla="*/ 16764 w 1600200"/>
              <a:gd name="connsiteY1" fmla="*/ 274701 h 266700"/>
              <a:gd name="connsiteX2" fmla="*/ 1600962 w 1600200"/>
              <a:gd name="connsiteY2" fmla="*/ 274701 h 266700"/>
              <a:gd name="connsiteX3" fmla="*/ 1600962 w 1600200"/>
              <a:gd name="connsiteY3" fmla="*/ 17907 h 266700"/>
              <a:gd name="connsiteX4" fmla="*/ 16764 w 1600200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266700">
                <a:moveTo>
                  <a:pt x="16764" y="17907"/>
                </a:moveTo>
                <a:lnTo>
                  <a:pt x="16764" y="274701"/>
                </a:lnTo>
                <a:lnTo>
                  <a:pt x="1600962" y="274701"/>
                </a:lnTo>
                <a:lnTo>
                  <a:pt x="1600962" y="17907"/>
                </a:lnTo>
                <a:lnTo>
                  <a:pt x="16764" y="1790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8029575" y="3609975"/>
            <a:ext cx="1590675" cy="266700"/>
          </a:xfrm>
          <a:custGeom>
            <a:avLst/>
            <a:gdLst>
              <a:gd name="connsiteX0" fmla="*/ 10286 w 1590675"/>
              <a:gd name="connsiteY0" fmla="*/ 17907 h 266700"/>
              <a:gd name="connsiteX1" fmla="*/ 10286 w 1590675"/>
              <a:gd name="connsiteY1" fmla="*/ 274701 h 266700"/>
              <a:gd name="connsiteX2" fmla="*/ 1594485 w 1590675"/>
              <a:gd name="connsiteY2" fmla="*/ 274701 h 266700"/>
              <a:gd name="connsiteX3" fmla="*/ 1594485 w 1590675"/>
              <a:gd name="connsiteY3" fmla="*/ 17907 h 266700"/>
              <a:gd name="connsiteX4" fmla="*/ 10286 w 1590675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266700">
                <a:moveTo>
                  <a:pt x="10286" y="17907"/>
                </a:moveTo>
                <a:lnTo>
                  <a:pt x="10286" y="274701"/>
                </a:lnTo>
                <a:lnTo>
                  <a:pt x="1594485" y="274701"/>
                </a:lnTo>
                <a:lnTo>
                  <a:pt x="1594485" y="17907"/>
                </a:lnTo>
                <a:lnTo>
                  <a:pt x="10286" y="17907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4848225" y="2924175"/>
            <a:ext cx="19050" cy="952500"/>
          </a:xfrm>
          <a:custGeom>
            <a:avLst/>
            <a:gdLst>
              <a:gd name="connsiteX0" fmla="*/ 27813 w 19050"/>
              <a:gd name="connsiteY0" fmla="*/ 17145 h 952500"/>
              <a:gd name="connsiteX1" fmla="*/ 27813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7145"/>
                </a:moveTo>
                <a:lnTo>
                  <a:pt x="27813" y="960501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6438900" y="2924175"/>
            <a:ext cx="19050" cy="952500"/>
          </a:xfrm>
          <a:custGeom>
            <a:avLst/>
            <a:gdLst>
              <a:gd name="connsiteX0" fmla="*/ 22098 w 19050"/>
              <a:gd name="connsiteY0" fmla="*/ 17145 h 952500"/>
              <a:gd name="connsiteX1" fmla="*/ 22098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7145"/>
                </a:moveTo>
                <a:lnTo>
                  <a:pt x="22098" y="960501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8020050" y="2924175"/>
            <a:ext cx="19050" cy="952500"/>
          </a:xfrm>
          <a:custGeom>
            <a:avLst/>
            <a:gdLst>
              <a:gd name="connsiteX0" fmla="*/ 25145 w 19050"/>
              <a:gd name="connsiteY0" fmla="*/ 17145 h 952500"/>
              <a:gd name="connsiteX1" fmla="*/ 25145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7145"/>
                </a:moveTo>
                <a:lnTo>
                  <a:pt x="25145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581025" y="2952750"/>
            <a:ext cx="9039225" cy="19050"/>
          </a:xfrm>
          <a:custGeom>
            <a:avLst/>
            <a:gdLst>
              <a:gd name="connsiteX0" fmla="*/ 13335 w 9039225"/>
              <a:gd name="connsiteY0" fmla="*/ 27432 h 19050"/>
              <a:gd name="connsiteX1" fmla="*/ 9043036 w 9039225"/>
              <a:gd name="connsiteY1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7432"/>
                </a:moveTo>
                <a:lnTo>
                  <a:pt x="9043036" y="274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581025" y="3609975"/>
            <a:ext cx="9039225" cy="19050"/>
          </a:xfrm>
          <a:custGeom>
            <a:avLst/>
            <a:gdLst>
              <a:gd name="connsiteX0" fmla="*/ 13335 w 9039225"/>
              <a:gd name="connsiteY0" fmla="*/ 23241 h 19050"/>
              <a:gd name="connsiteX1" fmla="*/ 9043036 w 9039225"/>
              <a:gd name="connsiteY1" fmla="*/ 232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3241"/>
                </a:moveTo>
                <a:lnTo>
                  <a:pt x="9043036" y="2324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581025" y="3867150"/>
            <a:ext cx="4286250" cy="409575"/>
          </a:xfrm>
          <a:custGeom>
            <a:avLst/>
            <a:gdLst>
              <a:gd name="connsiteX0" fmla="*/ 13335 w 4286250"/>
              <a:gd name="connsiteY0" fmla="*/ 16764 h 409575"/>
              <a:gd name="connsiteX1" fmla="*/ 13335 w 4286250"/>
              <a:gd name="connsiteY1" fmla="*/ 413004 h 409575"/>
              <a:gd name="connsiteX2" fmla="*/ 4290441 w 4286250"/>
              <a:gd name="connsiteY2" fmla="*/ 413004 h 409575"/>
              <a:gd name="connsiteX3" fmla="*/ 4290441 w 4286250"/>
              <a:gd name="connsiteY3" fmla="*/ 16764 h 409575"/>
              <a:gd name="connsiteX4" fmla="*/ 13335 w 4286250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09575">
                <a:moveTo>
                  <a:pt x="13335" y="16764"/>
                </a:moveTo>
                <a:lnTo>
                  <a:pt x="13335" y="413004"/>
                </a:lnTo>
                <a:lnTo>
                  <a:pt x="4290441" y="413004"/>
                </a:lnTo>
                <a:lnTo>
                  <a:pt x="4290441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4857750" y="3867150"/>
            <a:ext cx="1590675" cy="409575"/>
          </a:xfrm>
          <a:custGeom>
            <a:avLst/>
            <a:gdLst>
              <a:gd name="connsiteX0" fmla="*/ 13716 w 1590675"/>
              <a:gd name="connsiteY0" fmla="*/ 16764 h 409575"/>
              <a:gd name="connsiteX1" fmla="*/ 13716 w 1590675"/>
              <a:gd name="connsiteY1" fmla="*/ 413004 h 409575"/>
              <a:gd name="connsiteX2" fmla="*/ 1597914 w 1590675"/>
              <a:gd name="connsiteY2" fmla="*/ 413004 h 409575"/>
              <a:gd name="connsiteX3" fmla="*/ 1597914 w 1590675"/>
              <a:gd name="connsiteY3" fmla="*/ 16764 h 409575"/>
              <a:gd name="connsiteX4" fmla="*/ 13716 w 1590675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09575">
                <a:moveTo>
                  <a:pt x="13716" y="16764"/>
                </a:moveTo>
                <a:lnTo>
                  <a:pt x="13716" y="413004"/>
                </a:lnTo>
                <a:lnTo>
                  <a:pt x="1597914" y="413004"/>
                </a:lnTo>
                <a:lnTo>
                  <a:pt x="1597914" y="16764"/>
                </a:lnTo>
                <a:lnTo>
                  <a:pt x="13716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6438900" y="3867150"/>
            <a:ext cx="1600200" cy="409575"/>
          </a:xfrm>
          <a:custGeom>
            <a:avLst/>
            <a:gdLst>
              <a:gd name="connsiteX0" fmla="*/ 16764 w 1600200"/>
              <a:gd name="connsiteY0" fmla="*/ 16764 h 409575"/>
              <a:gd name="connsiteX1" fmla="*/ 16764 w 1600200"/>
              <a:gd name="connsiteY1" fmla="*/ 413004 h 409575"/>
              <a:gd name="connsiteX2" fmla="*/ 1600962 w 1600200"/>
              <a:gd name="connsiteY2" fmla="*/ 413004 h 409575"/>
              <a:gd name="connsiteX3" fmla="*/ 1600962 w 1600200"/>
              <a:gd name="connsiteY3" fmla="*/ 16764 h 409575"/>
              <a:gd name="connsiteX4" fmla="*/ 16764 w 1600200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09575">
                <a:moveTo>
                  <a:pt x="16764" y="16764"/>
                </a:moveTo>
                <a:lnTo>
                  <a:pt x="16764" y="413004"/>
                </a:lnTo>
                <a:lnTo>
                  <a:pt x="1600962" y="413004"/>
                </a:lnTo>
                <a:lnTo>
                  <a:pt x="1600962" y="16764"/>
                </a:lnTo>
                <a:lnTo>
                  <a:pt x="16764" y="16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8029575" y="3867150"/>
            <a:ext cx="1590675" cy="409575"/>
          </a:xfrm>
          <a:custGeom>
            <a:avLst/>
            <a:gdLst>
              <a:gd name="connsiteX0" fmla="*/ 10286 w 1590675"/>
              <a:gd name="connsiteY0" fmla="*/ 16764 h 409575"/>
              <a:gd name="connsiteX1" fmla="*/ 10286 w 1590675"/>
              <a:gd name="connsiteY1" fmla="*/ 413004 h 409575"/>
              <a:gd name="connsiteX2" fmla="*/ 1594485 w 1590675"/>
              <a:gd name="connsiteY2" fmla="*/ 413004 h 409575"/>
              <a:gd name="connsiteX3" fmla="*/ 1594485 w 1590675"/>
              <a:gd name="connsiteY3" fmla="*/ 16764 h 409575"/>
              <a:gd name="connsiteX4" fmla="*/ 10286 w 1590675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09575">
                <a:moveTo>
                  <a:pt x="10286" y="16764"/>
                </a:moveTo>
                <a:lnTo>
                  <a:pt x="10286" y="413004"/>
                </a:lnTo>
                <a:lnTo>
                  <a:pt x="1594485" y="413004"/>
                </a:lnTo>
                <a:lnTo>
                  <a:pt x="1594485" y="16764"/>
                </a:lnTo>
                <a:lnTo>
                  <a:pt x="10286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581025" y="4267200"/>
            <a:ext cx="4286250" cy="552450"/>
          </a:xfrm>
          <a:custGeom>
            <a:avLst/>
            <a:gdLst>
              <a:gd name="connsiteX0" fmla="*/ 13335 w 4286250"/>
              <a:gd name="connsiteY0" fmla="*/ 12953 h 552450"/>
              <a:gd name="connsiteX1" fmla="*/ 13335 w 4286250"/>
              <a:gd name="connsiteY1" fmla="*/ 560069 h 552450"/>
              <a:gd name="connsiteX2" fmla="*/ 4290441 w 4286250"/>
              <a:gd name="connsiteY2" fmla="*/ 560069 h 552450"/>
              <a:gd name="connsiteX3" fmla="*/ 4290441 w 4286250"/>
              <a:gd name="connsiteY3" fmla="*/ 12953 h 552450"/>
              <a:gd name="connsiteX4" fmla="*/ 13335 w 4286250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552450">
                <a:moveTo>
                  <a:pt x="13335" y="12953"/>
                </a:moveTo>
                <a:lnTo>
                  <a:pt x="13335" y="560069"/>
                </a:lnTo>
                <a:lnTo>
                  <a:pt x="4290441" y="560069"/>
                </a:lnTo>
                <a:lnTo>
                  <a:pt x="4290441" y="12953"/>
                </a:lnTo>
                <a:lnTo>
                  <a:pt x="13335" y="1295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4857750" y="4267200"/>
            <a:ext cx="1590675" cy="552450"/>
          </a:xfrm>
          <a:custGeom>
            <a:avLst/>
            <a:gdLst>
              <a:gd name="connsiteX0" fmla="*/ 13716 w 1590675"/>
              <a:gd name="connsiteY0" fmla="*/ 12953 h 552450"/>
              <a:gd name="connsiteX1" fmla="*/ 13716 w 1590675"/>
              <a:gd name="connsiteY1" fmla="*/ 560069 h 552450"/>
              <a:gd name="connsiteX2" fmla="*/ 1597914 w 1590675"/>
              <a:gd name="connsiteY2" fmla="*/ 560069 h 552450"/>
              <a:gd name="connsiteX3" fmla="*/ 1597914 w 1590675"/>
              <a:gd name="connsiteY3" fmla="*/ 12953 h 552450"/>
              <a:gd name="connsiteX4" fmla="*/ 13716 w 1590675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552450">
                <a:moveTo>
                  <a:pt x="13716" y="12953"/>
                </a:moveTo>
                <a:lnTo>
                  <a:pt x="13716" y="560069"/>
                </a:lnTo>
                <a:lnTo>
                  <a:pt x="1597914" y="560069"/>
                </a:lnTo>
                <a:lnTo>
                  <a:pt x="1597914" y="12953"/>
                </a:lnTo>
                <a:lnTo>
                  <a:pt x="13716" y="1295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6438900" y="4267200"/>
            <a:ext cx="1600200" cy="552450"/>
          </a:xfrm>
          <a:custGeom>
            <a:avLst/>
            <a:gdLst>
              <a:gd name="connsiteX0" fmla="*/ 16764 w 1600200"/>
              <a:gd name="connsiteY0" fmla="*/ 12953 h 552450"/>
              <a:gd name="connsiteX1" fmla="*/ 16764 w 1600200"/>
              <a:gd name="connsiteY1" fmla="*/ 560069 h 552450"/>
              <a:gd name="connsiteX2" fmla="*/ 1600962 w 1600200"/>
              <a:gd name="connsiteY2" fmla="*/ 560069 h 552450"/>
              <a:gd name="connsiteX3" fmla="*/ 1600962 w 1600200"/>
              <a:gd name="connsiteY3" fmla="*/ 12953 h 552450"/>
              <a:gd name="connsiteX4" fmla="*/ 16764 w 1600200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52450">
                <a:moveTo>
                  <a:pt x="16764" y="12953"/>
                </a:moveTo>
                <a:lnTo>
                  <a:pt x="16764" y="560069"/>
                </a:lnTo>
                <a:lnTo>
                  <a:pt x="1600962" y="560069"/>
                </a:lnTo>
                <a:lnTo>
                  <a:pt x="1600962" y="12953"/>
                </a:lnTo>
                <a:lnTo>
                  <a:pt x="16764" y="1295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8029575" y="4267200"/>
            <a:ext cx="1590675" cy="552450"/>
          </a:xfrm>
          <a:custGeom>
            <a:avLst/>
            <a:gdLst>
              <a:gd name="connsiteX0" fmla="*/ 10286 w 1590675"/>
              <a:gd name="connsiteY0" fmla="*/ 12953 h 552450"/>
              <a:gd name="connsiteX1" fmla="*/ 10286 w 1590675"/>
              <a:gd name="connsiteY1" fmla="*/ 560069 h 552450"/>
              <a:gd name="connsiteX2" fmla="*/ 1594485 w 1590675"/>
              <a:gd name="connsiteY2" fmla="*/ 560069 h 552450"/>
              <a:gd name="connsiteX3" fmla="*/ 1594485 w 1590675"/>
              <a:gd name="connsiteY3" fmla="*/ 12953 h 552450"/>
              <a:gd name="connsiteX4" fmla="*/ 10286 w 1590675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552450">
                <a:moveTo>
                  <a:pt x="10286" y="12953"/>
                </a:moveTo>
                <a:lnTo>
                  <a:pt x="10286" y="560069"/>
                </a:lnTo>
                <a:lnTo>
                  <a:pt x="1594485" y="560069"/>
                </a:lnTo>
                <a:lnTo>
                  <a:pt x="1594485" y="12953"/>
                </a:lnTo>
                <a:lnTo>
                  <a:pt x="10286" y="1295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4848225" y="3867150"/>
            <a:ext cx="19050" cy="952500"/>
          </a:xfrm>
          <a:custGeom>
            <a:avLst/>
            <a:gdLst>
              <a:gd name="connsiteX0" fmla="*/ 27813 w 19050"/>
              <a:gd name="connsiteY0" fmla="*/ 16764 h 952500"/>
              <a:gd name="connsiteX1" fmla="*/ 27813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6764"/>
                </a:moveTo>
                <a:lnTo>
                  <a:pt x="27813" y="960120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6438900" y="3867150"/>
            <a:ext cx="19050" cy="952500"/>
          </a:xfrm>
          <a:custGeom>
            <a:avLst/>
            <a:gdLst>
              <a:gd name="connsiteX0" fmla="*/ 22098 w 19050"/>
              <a:gd name="connsiteY0" fmla="*/ 16764 h 952500"/>
              <a:gd name="connsiteX1" fmla="*/ 22098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6764"/>
                </a:moveTo>
                <a:lnTo>
                  <a:pt x="22098" y="960120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8020050" y="3867150"/>
            <a:ext cx="19050" cy="952500"/>
          </a:xfrm>
          <a:custGeom>
            <a:avLst/>
            <a:gdLst>
              <a:gd name="connsiteX0" fmla="*/ 25145 w 19050"/>
              <a:gd name="connsiteY0" fmla="*/ 16764 h 952500"/>
              <a:gd name="connsiteX1" fmla="*/ 25145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6764"/>
                </a:moveTo>
                <a:lnTo>
                  <a:pt x="25145" y="9601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581025" y="4257675"/>
            <a:ext cx="9039225" cy="19050"/>
          </a:xfrm>
          <a:custGeom>
            <a:avLst/>
            <a:gdLst>
              <a:gd name="connsiteX0" fmla="*/ 13335 w 9039225"/>
              <a:gd name="connsiteY0" fmla="*/ 27813 h 19050"/>
              <a:gd name="connsiteX1" fmla="*/ 9043036 w 9039225"/>
              <a:gd name="connsiteY1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7813"/>
                </a:moveTo>
                <a:lnTo>
                  <a:pt x="9043036" y="27813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581025" y="4810125"/>
            <a:ext cx="4286250" cy="114300"/>
          </a:xfrm>
          <a:custGeom>
            <a:avLst/>
            <a:gdLst>
              <a:gd name="connsiteX0" fmla="*/ 13335 w 4286250"/>
              <a:gd name="connsiteY0" fmla="*/ 16383 h 114300"/>
              <a:gd name="connsiteX1" fmla="*/ 13335 w 4286250"/>
              <a:gd name="connsiteY1" fmla="*/ 123063 h 114300"/>
              <a:gd name="connsiteX2" fmla="*/ 4290441 w 4286250"/>
              <a:gd name="connsiteY2" fmla="*/ 123063 h 114300"/>
              <a:gd name="connsiteX3" fmla="*/ 4290441 w 4286250"/>
              <a:gd name="connsiteY3" fmla="*/ 16383 h 114300"/>
              <a:gd name="connsiteX4" fmla="*/ 13335 w 4286250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14300">
                <a:moveTo>
                  <a:pt x="13335" y="16383"/>
                </a:moveTo>
                <a:lnTo>
                  <a:pt x="13335" y="123063"/>
                </a:lnTo>
                <a:lnTo>
                  <a:pt x="4290441" y="123063"/>
                </a:lnTo>
                <a:lnTo>
                  <a:pt x="4290441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4857750" y="4810125"/>
            <a:ext cx="1590675" cy="114300"/>
          </a:xfrm>
          <a:custGeom>
            <a:avLst/>
            <a:gdLst>
              <a:gd name="connsiteX0" fmla="*/ 13716 w 1590675"/>
              <a:gd name="connsiteY0" fmla="*/ 16383 h 114300"/>
              <a:gd name="connsiteX1" fmla="*/ 13716 w 1590675"/>
              <a:gd name="connsiteY1" fmla="*/ 123063 h 114300"/>
              <a:gd name="connsiteX2" fmla="*/ 1597914 w 1590675"/>
              <a:gd name="connsiteY2" fmla="*/ 123063 h 114300"/>
              <a:gd name="connsiteX3" fmla="*/ 1597914 w 1590675"/>
              <a:gd name="connsiteY3" fmla="*/ 16383 h 114300"/>
              <a:gd name="connsiteX4" fmla="*/ 13716 w 1590675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14300">
                <a:moveTo>
                  <a:pt x="13716" y="16383"/>
                </a:moveTo>
                <a:lnTo>
                  <a:pt x="13716" y="123063"/>
                </a:lnTo>
                <a:lnTo>
                  <a:pt x="1597914" y="123063"/>
                </a:lnTo>
                <a:lnTo>
                  <a:pt x="1597914" y="16383"/>
                </a:lnTo>
                <a:lnTo>
                  <a:pt x="13716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6438900" y="4810125"/>
            <a:ext cx="1600200" cy="114300"/>
          </a:xfrm>
          <a:custGeom>
            <a:avLst/>
            <a:gdLst>
              <a:gd name="connsiteX0" fmla="*/ 16764 w 1600200"/>
              <a:gd name="connsiteY0" fmla="*/ 16383 h 114300"/>
              <a:gd name="connsiteX1" fmla="*/ 16764 w 1600200"/>
              <a:gd name="connsiteY1" fmla="*/ 123063 h 114300"/>
              <a:gd name="connsiteX2" fmla="*/ 1600962 w 1600200"/>
              <a:gd name="connsiteY2" fmla="*/ 123063 h 114300"/>
              <a:gd name="connsiteX3" fmla="*/ 1600962 w 1600200"/>
              <a:gd name="connsiteY3" fmla="*/ 16383 h 114300"/>
              <a:gd name="connsiteX4" fmla="*/ 16764 w 1600200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14300">
                <a:moveTo>
                  <a:pt x="16764" y="16383"/>
                </a:moveTo>
                <a:lnTo>
                  <a:pt x="16764" y="123063"/>
                </a:lnTo>
                <a:lnTo>
                  <a:pt x="1600962" y="123063"/>
                </a:lnTo>
                <a:lnTo>
                  <a:pt x="1600962" y="16383"/>
                </a:lnTo>
                <a:lnTo>
                  <a:pt x="16764" y="1638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8029575" y="4810125"/>
            <a:ext cx="1590675" cy="114300"/>
          </a:xfrm>
          <a:custGeom>
            <a:avLst/>
            <a:gdLst>
              <a:gd name="connsiteX0" fmla="*/ 10286 w 1590675"/>
              <a:gd name="connsiteY0" fmla="*/ 16383 h 114300"/>
              <a:gd name="connsiteX1" fmla="*/ 10286 w 1590675"/>
              <a:gd name="connsiteY1" fmla="*/ 123063 h 114300"/>
              <a:gd name="connsiteX2" fmla="*/ 1594485 w 1590675"/>
              <a:gd name="connsiteY2" fmla="*/ 123063 h 114300"/>
              <a:gd name="connsiteX3" fmla="*/ 1594485 w 1590675"/>
              <a:gd name="connsiteY3" fmla="*/ 16383 h 114300"/>
              <a:gd name="connsiteX4" fmla="*/ 10286 w 1590675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14300">
                <a:moveTo>
                  <a:pt x="10286" y="16383"/>
                </a:moveTo>
                <a:lnTo>
                  <a:pt x="10286" y="123063"/>
                </a:lnTo>
                <a:lnTo>
                  <a:pt x="1594485" y="123063"/>
                </a:lnTo>
                <a:lnTo>
                  <a:pt x="1594485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581025" y="4914900"/>
            <a:ext cx="4286250" cy="666750"/>
          </a:xfrm>
          <a:custGeom>
            <a:avLst/>
            <a:gdLst>
              <a:gd name="connsiteX0" fmla="*/ 13335 w 4286250"/>
              <a:gd name="connsiteY0" fmla="*/ 18288 h 666750"/>
              <a:gd name="connsiteX1" fmla="*/ 13335 w 4286250"/>
              <a:gd name="connsiteY1" fmla="*/ 671321 h 666750"/>
              <a:gd name="connsiteX2" fmla="*/ 4290441 w 4286250"/>
              <a:gd name="connsiteY2" fmla="*/ 671321 h 666750"/>
              <a:gd name="connsiteX3" fmla="*/ 4290441 w 4286250"/>
              <a:gd name="connsiteY3" fmla="*/ 18288 h 666750"/>
              <a:gd name="connsiteX4" fmla="*/ 13335 w 4286250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13335" y="18288"/>
                </a:moveTo>
                <a:lnTo>
                  <a:pt x="13335" y="671321"/>
                </a:lnTo>
                <a:lnTo>
                  <a:pt x="4290441" y="671321"/>
                </a:lnTo>
                <a:lnTo>
                  <a:pt x="4290441" y="18288"/>
                </a:lnTo>
                <a:lnTo>
                  <a:pt x="13335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4857750" y="4914900"/>
            <a:ext cx="1590675" cy="666750"/>
          </a:xfrm>
          <a:custGeom>
            <a:avLst/>
            <a:gdLst>
              <a:gd name="connsiteX0" fmla="*/ 13716 w 1590675"/>
              <a:gd name="connsiteY0" fmla="*/ 18288 h 666750"/>
              <a:gd name="connsiteX1" fmla="*/ 13716 w 1590675"/>
              <a:gd name="connsiteY1" fmla="*/ 671321 h 666750"/>
              <a:gd name="connsiteX2" fmla="*/ 1597914 w 1590675"/>
              <a:gd name="connsiteY2" fmla="*/ 671321 h 666750"/>
              <a:gd name="connsiteX3" fmla="*/ 1597914 w 1590675"/>
              <a:gd name="connsiteY3" fmla="*/ 18288 h 666750"/>
              <a:gd name="connsiteX4" fmla="*/ 13716 w 1590675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716" y="18288"/>
                </a:moveTo>
                <a:lnTo>
                  <a:pt x="13716" y="671321"/>
                </a:lnTo>
                <a:lnTo>
                  <a:pt x="1597914" y="671321"/>
                </a:lnTo>
                <a:lnTo>
                  <a:pt x="1597914" y="18288"/>
                </a:lnTo>
                <a:lnTo>
                  <a:pt x="13716" y="18288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6438900" y="4914900"/>
            <a:ext cx="1600200" cy="666750"/>
          </a:xfrm>
          <a:custGeom>
            <a:avLst/>
            <a:gdLst>
              <a:gd name="connsiteX0" fmla="*/ 16764 w 1600200"/>
              <a:gd name="connsiteY0" fmla="*/ 18288 h 666750"/>
              <a:gd name="connsiteX1" fmla="*/ 16764 w 1600200"/>
              <a:gd name="connsiteY1" fmla="*/ 671321 h 666750"/>
              <a:gd name="connsiteX2" fmla="*/ 1600962 w 1600200"/>
              <a:gd name="connsiteY2" fmla="*/ 671321 h 666750"/>
              <a:gd name="connsiteX3" fmla="*/ 1600962 w 1600200"/>
              <a:gd name="connsiteY3" fmla="*/ 18288 h 666750"/>
              <a:gd name="connsiteX4" fmla="*/ 16764 w 1600200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6764" y="18288"/>
                </a:moveTo>
                <a:lnTo>
                  <a:pt x="16764" y="671321"/>
                </a:lnTo>
                <a:lnTo>
                  <a:pt x="1600962" y="671321"/>
                </a:lnTo>
                <a:lnTo>
                  <a:pt x="1600962" y="18288"/>
                </a:lnTo>
                <a:lnTo>
                  <a:pt x="16764" y="18288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8029575" y="4914900"/>
            <a:ext cx="1590675" cy="666750"/>
          </a:xfrm>
          <a:custGeom>
            <a:avLst/>
            <a:gdLst>
              <a:gd name="connsiteX0" fmla="*/ 10286 w 1590675"/>
              <a:gd name="connsiteY0" fmla="*/ 18288 h 666750"/>
              <a:gd name="connsiteX1" fmla="*/ 10286 w 1590675"/>
              <a:gd name="connsiteY1" fmla="*/ 671321 h 666750"/>
              <a:gd name="connsiteX2" fmla="*/ 1594485 w 1590675"/>
              <a:gd name="connsiteY2" fmla="*/ 671321 h 666750"/>
              <a:gd name="connsiteX3" fmla="*/ 1594485 w 1590675"/>
              <a:gd name="connsiteY3" fmla="*/ 18288 h 666750"/>
              <a:gd name="connsiteX4" fmla="*/ 10286 w 1590675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0286" y="18288"/>
                </a:moveTo>
                <a:lnTo>
                  <a:pt x="10286" y="671321"/>
                </a:lnTo>
                <a:lnTo>
                  <a:pt x="1594485" y="671321"/>
                </a:lnTo>
                <a:lnTo>
                  <a:pt x="1594485" y="18288"/>
                </a:lnTo>
                <a:lnTo>
                  <a:pt x="10286" y="18288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581025" y="5572125"/>
            <a:ext cx="4286250" cy="190500"/>
          </a:xfrm>
          <a:custGeom>
            <a:avLst/>
            <a:gdLst>
              <a:gd name="connsiteX0" fmla="*/ 13335 w 4286250"/>
              <a:gd name="connsiteY0" fmla="*/ 14096 h 190500"/>
              <a:gd name="connsiteX1" fmla="*/ 13335 w 4286250"/>
              <a:gd name="connsiteY1" fmla="*/ 197739 h 190500"/>
              <a:gd name="connsiteX2" fmla="*/ 4290441 w 4286250"/>
              <a:gd name="connsiteY2" fmla="*/ 197739 h 190500"/>
              <a:gd name="connsiteX3" fmla="*/ 4290441 w 4286250"/>
              <a:gd name="connsiteY3" fmla="*/ 14096 h 190500"/>
              <a:gd name="connsiteX4" fmla="*/ 13335 w 4286250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90500">
                <a:moveTo>
                  <a:pt x="13335" y="14096"/>
                </a:moveTo>
                <a:lnTo>
                  <a:pt x="13335" y="197739"/>
                </a:lnTo>
                <a:lnTo>
                  <a:pt x="4290441" y="197739"/>
                </a:lnTo>
                <a:lnTo>
                  <a:pt x="4290441" y="14096"/>
                </a:lnTo>
                <a:lnTo>
                  <a:pt x="13335" y="1409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4857750" y="5572125"/>
            <a:ext cx="1590675" cy="190500"/>
          </a:xfrm>
          <a:custGeom>
            <a:avLst/>
            <a:gdLst>
              <a:gd name="connsiteX0" fmla="*/ 13716 w 1590675"/>
              <a:gd name="connsiteY0" fmla="*/ 14096 h 190500"/>
              <a:gd name="connsiteX1" fmla="*/ 13716 w 1590675"/>
              <a:gd name="connsiteY1" fmla="*/ 197739 h 190500"/>
              <a:gd name="connsiteX2" fmla="*/ 1597914 w 1590675"/>
              <a:gd name="connsiteY2" fmla="*/ 197739 h 190500"/>
              <a:gd name="connsiteX3" fmla="*/ 1597914 w 1590675"/>
              <a:gd name="connsiteY3" fmla="*/ 14096 h 190500"/>
              <a:gd name="connsiteX4" fmla="*/ 13716 w 1590675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3716" y="14096"/>
                </a:moveTo>
                <a:lnTo>
                  <a:pt x="13716" y="197739"/>
                </a:lnTo>
                <a:lnTo>
                  <a:pt x="1597914" y="197739"/>
                </a:lnTo>
                <a:lnTo>
                  <a:pt x="1597914" y="14096"/>
                </a:lnTo>
                <a:lnTo>
                  <a:pt x="13716" y="1409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6438900" y="5572125"/>
            <a:ext cx="1600200" cy="190500"/>
          </a:xfrm>
          <a:custGeom>
            <a:avLst/>
            <a:gdLst>
              <a:gd name="connsiteX0" fmla="*/ 16764 w 1600200"/>
              <a:gd name="connsiteY0" fmla="*/ 14096 h 190500"/>
              <a:gd name="connsiteX1" fmla="*/ 16764 w 1600200"/>
              <a:gd name="connsiteY1" fmla="*/ 197739 h 190500"/>
              <a:gd name="connsiteX2" fmla="*/ 1600962 w 1600200"/>
              <a:gd name="connsiteY2" fmla="*/ 197739 h 190500"/>
              <a:gd name="connsiteX3" fmla="*/ 1600962 w 1600200"/>
              <a:gd name="connsiteY3" fmla="*/ 14096 h 190500"/>
              <a:gd name="connsiteX4" fmla="*/ 16764 w 1600200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90500">
                <a:moveTo>
                  <a:pt x="16764" y="14096"/>
                </a:moveTo>
                <a:lnTo>
                  <a:pt x="16764" y="197739"/>
                </a:lnTo>
                <a:lnTo>
                  <a:pt x="1600962" y="197739"/>
                </a:lnTo>
                <a:lnTo>
                  <a:pt x="1600962" y="14096"/>
                </a:lnTo>
                <a:lnTo>
                  <a:pt x="16764" y="1409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8029575" y="5572125"/>
            <a:ext cx="1590675" cy="190500"/>
          </a:xfrm>
          <a:custGeom>
            <a:avLst/>
            <a:gdLst>
              <a:gd name="connsiteX0" fmla="*/ 10286 w 1590675"/>
              <a:gd name="connsiteY0" fmla="*/ 14096 h 190500"/>
              <a:gd name="connsiteX1" fmla="*/ 10286 w 1590675"/>
              <a:gd name="connsiteY1" fmla="*/ 197739 h 190500"/>
              <a:gd name="connsiteX2" fmla="*/ 1594485 w 1590675"/>
              <a:gd name="connsiteY2" fmla="*/ 197739 h 190500"/>
              <a:gd name="connsiteX3" fmla="*/ 1594485 w 1590675"/>
              <a:gd name="connsiteY3" fmla="*/ 14096 h 190500"/>
              <a:gd name="connsiteX4" fmla="*/ 10286 w 1590675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0286" y="14096"/>
                </a:moveTo>
                <a:lnTo>
                  <a:pt x="10286" y="197739"/>
                </a:lnTo>
                <a:lnTo>
                  <a:pt x="1594485" y="197739"/>
                </a:lnTo>
                <a:lnTo>
                  <a:pt x="1594485" y="14096"/>
                </a:lnTo>
                <a:lnTo>
                  <a:pt x="10286" y="1409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4848225" y="4810125"/>
            <a:ext cx="19050" cy="952500"/>
          </a:xfrm>
          <a:custGeom>
            <a:avLst/>
            <a:gdLst>
              <a:gd name="connsiteX0" fmla="*/ 27813 w 19050"/>
              <a:gd name="connsiteY0" fmla="*/ 16383 h 952500"/>
              <a:gd name="connsiteX1" fmla="*/ 27813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6383"/>
                </a:moveTo>
                <a:lnTo>
                  <a:pt x="27813" y="959739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> 
				</p:cNvPr>
          <p:cNvSpPr/>
          <p:nvPr/>
        </p:nvSpPr>
        <p:spPr>
          <a:xfrm>
            <a:off x="6438900" y="4810125"/>
            <a:ext cx="19050" cy="952500"/>
          </a:xfrm>
          <a:custGeom>
            <a:avLst/>
            <a:gdLst>
              <a:gd name="connsiteX0" fmla="*/ 22098 w 19050"/>
              <a:gd name="connsiteY0" fmla="*/ 16383 h 952500"/>
              <a:gd name="connsiteX1" fmla="*/ 22098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6383"/>
                </a:moveTo>
                <a:lnTo>
                  <a:pt x="22098" y="959739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> 
				</p:cNvPr>
          <p:cNvSpPr/>
          <p:nvPr/>
        </p:nvSpPr>
        <p:spPr>
          <a:xfrm>
            <a:off x="8020050" y="4810125"/>
            <a:ext cx="19050" cy="952500"/>
          </a:xfrm>
          <a:custGeom>
            <a:avLst/>
            <a:gdLst>
              <a:gd name="connsiteX0" fmla="*/ 25145 w 19050"/>
              <a:gd name="connsiteY0" fmla="*/ 16383 h 952500"/>
              <a:gd name="connsiteX1" fmla="*/ 25145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6383"/>
                </a:moveTo>
                <a:lnTo>
                  <a:pt x="25145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> 
				</p:cNvPr>
          <p:cNvSpPr/>
          <p:nvPr/>
        </p:nvSpPr>
        <p:spPr>
          <a:xfrm>
            <a:off x="581025" y="4914900"/>
            <a:ext cx="9039225" cy="19050"/>
          </a:xfrm>
          <a:custGeom>
            <a:avLst/>
            <a:gdLst>
              <a:gd name="connsiteX0" fmla="*/ 13335 w 9039225"/>
              <a:gd name="connsiteY0" fmla="*/ 23622 h 19050"/>
              <a:gd name="connsiteX1" fmla="*/ 9043036 w 9039225"/>
              <a:gd name="connsiteY1" fmla="*/ 236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3622"/>
                </a:moveTo>
                <a:lnTo>
                  <a:pt x="9043036" y="23622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581025" y="5562600"/>
            <a:ext cx="9039225" cy="28575"/>
          </a:xfrm>
          <a:custGeom>
            <a:avLst/>
            <a:gdLst>
              <a:gd name="connsiteX0" fmla="*/ 13335 w 9039225"/>
              <a:gd name="connsiteY0" fmla="*/ 28956 h 28575"/>
              <a:gd name="connsiteX1" fmla="*/ 9043036 w 9039225"/>
              <a:gd name="connsiteY1" fmla="*/ 2895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28575">
                <a:moveTo>
                  <a:pt x="13335" y="28956"/>
                </a:moveTo>
                <a:lnTo>
                  <a:pt x="9043036" y="2895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581025" y="5753100"/>
            <a:ext cx="4286250" cy="476250"/>
          </a:xfrm>
          <a:custGeom>
            <a:avLst/>
            <a:gdLst>
              <a:gd name="connsiteX0" fmla="*/ 13335 w 4286250"/>
              <a:gd name="connsiteY0" fmla="*/ 16002 h 476250"/>
              <a:gd name="connsiteX1" fmla="*/ 13335 w 4286250"/>
              <a:gd name="connsiteY1" fmla="*/ 485394 h 476250"/>
              <a:gd name="connsiteX2" fmla="*/ 4290441 w 4286250"/>
              <a:gd name="connsiteY2" fmla="*/ 485394 h 476250"/>
              <a:gd name="connsiteX3" fmla="*/ 4290441 w 4286250"/>
              <a:gd name="connsiteY3" fmla="*/ 16002 h 476250"/>
              <a:gd name="connsiteX4" fmla="*/ 13335 w 4286250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76250">
                <a:moveTo>
                  <a:pt x="13335" y="16002"/>
                </a:moveTo>
                <a:lnTo>
                  <a:pt x="13335" y="485394"/>
                </a:lnTo>
                <a:lnTo>
                  <a:pt x="4290441" y="485394"/>
                </a:lnTo>
                <a:lnTo>
                  <a:pt x="4290441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4857750" y="5753100"/>
            <a:ext cx="1590675" cy="476250"/>
          </a:xfrm>
          <a:custGeom>
            <a:avLst/>
            <a:gdLst>
              <a:gd name="connsiteX0" fmla="*/ 13716 w 1590675"/>
              <a:gd name="connsiteY0" fmla="*/ 16002 h 476250"/>
              <a:gd name="connsiteX1" fmla="*/ 13716 w 1590675"/>
              <a:gd name="connsiteY1" fmla="*/ 485394 h 476250"/>
              <a:gd name="connsiteX2" fmla="*/ 1597914 w 1590675"/>
              <a:gd name="connsiteY2" fmla="*/ 485394 h 476250"/>
              <a:gd name="connsiteX3" fmla="*/ 1597914 w 1590675"/>
              <a:gd name="connsiteY3" fmla="*/ 16002 h 476250"/>
              <a:gd name="connsiteX4" fmla="*/ 13716 w 1590675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0">
                <a:moveTo>
                  <a:pt x="13716" y="16002"/>
                </a:moveTo>
                <a:lnTo>
                  <a:pt x="13716" y="485394"/>
                </a:lnTo>
                <a:lnTo>
                  <a:pt x="1597914" y="485394"/>
                </a:lnTo>
                <a:lnTo>
                  <a:pt x="1597914" y="16002"/>
                </a:lnTo>
                <a:lnTo>
                  <a:pt x="13716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6438900" y="5753100"/>
            <a:ext cx="1600200" cy="476250"/>
          </a:xfrm>
          <a:custGeom>
            <a:avLst/>
            <a:gdLst>
              <a:gd name="connsiteX0" fmla="*/ 16764 w 1600200"/>
              <a:gd name="connsiteY0" fmla="*/ 16002 h 476250"/>
              <a:gd name="connsiteX1" fmla="*/ 16764 w 1600200"/>
              <a:gd name="connsiteY1" fmla="*/ 485394 h 476250"/>
              <a:gd name="connsiteX2" fmla="*/ 1600962 w 1600200"/>
              <a:gd name="connsiteY2" fmla="*/ 485394 h 476250"/>
              <a:gd name="connsiteX3" fmla="*/ 1600962 w 1600200"/>
              <a:gd name="connsiteY3" fmla="*/ 16002 h 476250"/>
              <a:gd name="connsiteX4" fmla="*/ 16764 w 1600200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76250">
                <a:moveTo>
                  <a:pt x="16764" y="16002"/>
                </a:moveTo>
                <a:lnTo>
                  <a:pt x="16764" y="485394"/>
                </a:lnTo>
                <a:lnTo>
                  <a:pt x="1600962" y="485394"/>
                </a:lnTo>
                <a:lnTo>
                  <a:pt x="1600962" y="16002"/>
                </a:lnTo>
                <a:lnTo>
                  <a:pt x="16764" y="16002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8029575" y="5753100"/>
            <a:ext cx="1590675" cy="476250"/>
          </a:xfrm>
          <a:custGeom>
            <a:avLst/>
            <a:gdLst>
              <a:gd name="connsiteX0" fmla="*/ 10286 w 1590675"/>
              <a:gd name="connsiteY0" fmla="*/ 16002 h 476250"/>
              <a:gd name="connsiteX1" fmla="*/ 10286 w 1590675"/>
              <a:gd name="connsiteY1" fmla="*/ 485394 h 476250"/>
              <a:gd name="connsiteX2" fmla="*/ 1594485 w 1590675"/>
              <a:gd name="connsiteY2" fmla="*/ 485394 h 476250"/>
              <a:gd name="connsiteX3" fmla="*/ 1594485 w 1590675"/>
              <a:gd name="connsiteY3" fmla="*/ 16002 h 476250"/>
              <a:gd name="connsiteX4" fmla="*/ 10286 w 1590675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0">
                <a:moveTo>
                  <a:pt x="10286" y="16002"/>
                </a:moveTo>
                <a:lnTo>
                  <a:pt x="10286" y="485394"/>
                </a:lnTo>
                <a:lnTo>
                  <a:pt x="1594485" y="485394"/>
                </a:lnTo>
                <a:lnTo>
                  <a:pt x="1594485" y="16002"/>
                </a:lnTo>
                <a:lnTo>
                  <a:pt x="10286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581025" y="6219825"/>
            <a:ext cx="4286250" cy="485775"/>
          </a:xfrm>
          <a:custGeom>
            <a:avLst/>
            <a:gdLst>
              <a:gd name="connsiteX0" fmla="*/ 13335 w 4286250"/>
              <a:gd name="connsiteY0" fmla="*/ 18669 h 485775"/>
              <a:gd name="connsiteX1" fmla="*/ 13335 w 4286250"/>
              <a:gd name="connsiteY1" fmla="*/ 492632 h 485775"/>
              <a:gd name="connsiteX2" fmla="*/ 4290441 w 4286250"/>
              <a:gd name="connsiteY2" fmla="*/ 492632 h 485775"/>
              <a:gd name="connsiteX3" fmla="*/ 4290441 w 4286250"/>
              <a:gd name="connsiteY3" fmla="*/ 18669 h 485775"/>
              <a:gd name="connsiteX4" fmla="*/ 13335 w 4286250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85775">
                <a:moveTo>
                  <a:pt x="13335" y="18669"/>
                </a:moveTo>
                <a:lnTo>
                  <a:pt x="13335" y="492632"/>
                </a:lnTo>
                <a:lnTo>
                  <a:pt x="4290441" y="492632"/>
                </a:lnTo>
                <a:lnTo>
                  <a:pt x="4290441" y="18669"/>
                </a:lnTo>
                <a:lnTo>
                  <a:pt x="13335" y="1866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4857750" y="6219825"/>
            <a:ext cx="1590675" cy="485775"/>
          </a:xfrm>
          <a:custGeom>
            <a:avLst/>
            <a:gdLst>
              <a:gd name="connsiteX0" fmla="*/ 13716 w 1590675"/>
              <a:gd name="connsiteY0" fmla="*/ 18669 h 485775"/>
              <a:gd name="connsiteX1" fmla="*/ 13716 w 1590675"/>
              <a:gd name="connsiteY1" fmla="*/ 492632 h 485775"/>
              <a:gd name="connsiteX2" fmla="*/ 1597914 w 1590675"/>
              <a:gd name="connsiteY2" fmla="*/ 492632 h 485775"/>
              <a:gd name="connsiteX3" fmla="*/ 1597914 w 1590675"/>
              <a:gd name="connsiteY3" fmla="*/ 18669 h 485775"/>
              <a:gd name="connsiteX4" fmla="*/ 13716 w 1590675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85775">
                <a:moveTo>
                  <a:pt x="13716" y="18669"/>
                </a:moveTo>
                <a:lnTo>
                  <a:pt x="13716" y="492632"/>
                </a:lnTo>
                <a:lnTo>
                  <a:pt x="1597914" y="492632"/>
                </a:lnTo>
                <a:lnTo>
                  <a:pt x="1597914" y="18669"/>
                </a:lnTo>
                <a:lnTo>
                  <a:pt x="13716" y="1866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6438900" y="6219825"/>
            <a:ext cx="1600200" cy="485775"/>
          </a:xfrm>
          <a:custGeom>
            <a:avLst/>
            <a:gdLst>
              <a:gd name="connsiteX0" fmla="*/ 16764 w 1600200"/>
              <a:gd name="connsiteY0" fmla="*/ 18669 h 485775"/>
              <a:gd name="connsiteX1" fmla="*/ 16764 w 1600200"/>
              <a:gd name="connsiteY1" fmla="*/ 492632 h 485775"/>
              <a:gd name="connsiteX2" fmla="*/ 1600962 w 1600200"/>
              <a:gd name="connsiteY2" fmla="*/ 492632 h 485775"/>
              <a:gd name="connsiteX3" fmla="*/ 1600962 w 1600200"/>
              <a:gd name="connsiteY3" fmla="*/ 18669 h 485775"/>
              <a:gd name="connsiteX4" fmla="*/ 16764 w 1600200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85775">
                <a:moveTo>
                  <a:pt x="16764" y="18669"/>
                </a:moveTo>
                <a:lnTo>
                  <a:pt x="16764" y="492632"/>
                </a:lnTo>
                <a:lnTo>
                  <a:pt x="1600962" y="492632"/>
                </a:lnTo>
                <a:lnTo>
                  <a:pt x="1600962" y="18669"/>
                </a:lnTo>
                <a:lnTo>
                  <a:pt x="16764" y="18669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8029575" y="6219825"/>
            <a:ext cx="1590675" cy="485775"/>
          </a:xfrm>
          <a:custGeom>
            <a:avLst/>
            <a:gdLst>
              <a:gd name="connsiteX0" fmla="*/ 10286 w 1590675"/>
              <a:gd name="connsiteY0" fmla="*/ 18669 h 485775"/>
              <a:gd name="connsiteX1" fmla="*/ 10286 w 1590675"/>
              <a:gd name="connsiteY1" fmla="*/ 492632 h 485775"/>
              <a:gd name="connsiteX2" fmla="*/ 1594485 w 1590675"/>
              <a:gd name="connsiteY2" fmla="*/ 492632 h 485775"/>
              <a:gd name="connsiteX3" fmla="*/ 1594485 w 1590675"/>
              <a:gd name="connsiteY3" fmla="*/ 18669 h 485775"/>
              <a:gd name="connsiteX4" fmla="*/ 10286 w 1590675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85775">
                <a:moveTo>
                  <a:pt x="10286" y="18669"/>
                </a:moveTo>
                <a:lnTo>
                  <a:pt x="10286" y="492632"/>
                </a:lnTo>
                <a:lnTo>
                  <a:pt x="1594485" y="492632"/>
                </a:lnTo>
                <a:lnTo>
                  <a:pt x="1594485" y="18669"/>
                </a:lnTo>
                <a:lnTo>
                  <a:pt x="10286" y="1866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4848225" y="5753100"/>
            <a:ext cx="19050" cy="952500"/>
          </a:xfrm>
          <a:custGeom>
            <a:avLst/>
            <a:gdLst>
              <a:gd name="connsiteX0" fmla="*/ 27813 w 19050"/>
              <a:gd name="connsiteY0" fmla="*/ 16002 h 952500"/>
              <a:gd name="connsiteX1" fmla="*/ 27813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6002"/>
                </a:moveTo>
                <a:lnTo>
                  <a:pt x="27813" y="959358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6438900" y="5753100"/>
            <a:ext cx="19050" cy="952500"/>
          </a:xfrm>
          <a:custGeom>
            <a:avLst/>
            <a:gdLst>
              <a:gd name="connsiteX0" fmla="*/ 22098 w 19050"/>
              <a:gd name="connsiteY0" fmla="*/ 16002 h 952500"/>
              <a:gd name="connsiteX1" fmla="*/ 22098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6002"/>
                </a:moveTo>
                <a:lnTo>
                  <a:pt x="22098" y="959358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8020050" y="5753100"/>
            <a:ext cx="19050" cy="952500"/>
          </a:xfrm>
          <a:custGeom>
            <a:avLst/>
            <a:gdLst>
              <a:gd name="connsiteX0" fmla="*/ 25145 w 19050"/>
              <a:gd name="connsiteY0" fmla="*/ 16002 h 952500"/>
              <a:gd name="connsiteX1" fmla="*/ 25145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6002"/>
                </a:moveTo>
                <a:lnTo>
                  <a:pt x="25145" y="95935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581025" y="6219825"/>
            <a:ext cx="9039225" cy="19050"/>
          </a:xfrm>
          <a:custGeom>
            <a:avLst/>
            <a:gdLst>
              <a:gd name="connsiteX0" fmla="*/ 13335 w 9039225"/>
              <a:gd name="connsiteY0" fmla="*/ 24002 h 19050"/>
              <a:gd name="connsiteX1" fmla="*/ 9043036 w 9039225"/>
              <a:gd name="connsiteY1" fmla="*/ 24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4002"/>
                </a:moveTo>
                <a:lnTo>
                  <a:pt x="9043036" y="2400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581025" y="6696075"/>
            <a:ext cx="4286250" cy="190500"/>
          </a:xfrm>
          <a:custGeom>
            <a:avLst/>
            <a:gdLst>
              <a:gd name="connsiteX0" fmla="*/ 13335 w 4286250"/>
              <a:gd name="connsiteY0" fmla="*/ 15620 h 190500"/>
              <a:gd name="connsiteX1" fmla="*/ 13335 w 4286250"/>
              <a:gd name="connsiteY1" fmla="*/ 195452 h 190500"/>
              <a:gd name="connsiteX2" fmla="*/ 4290441 w 4286250"/>
              <a:gd name="connsiteY2" fmla="*/ 195452 h 190500"/>
              <a:gd name="connsiteX3" fmla="*/ 4290441 w 4286250"/>
              <a:gd name="connsiteY3" fmla="*/ 15620 h 190500"/>
              <a:gd name="connsiteX4" fmla="*/ 13335 w 4286250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90500">
                <a:moveTo>
                  <a:pt x="13335" y="15620"/>
                </a:moveTo>
                <a:lnTo>
                  <a:pt x="13335" y="195452"/>
                </a:lnTo>
                <a:lnTo>
                  <a:pt x="4290441" y="195452"/>
                </a:lnTo>
                <a:lnTo>
                  <a:pt x="4290441" y="15620"/>
                </a:lnTo>
                <a:lnTo>
                  <a:pt x="13335" y="1562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4857750" y="6696075"/>
            <a:ext cx="1590675" cy="190500"/>
          </a:xfrm>
          <a:custGeom>
            <a:avLst/>
            <a:gdLst>
              <a:gd name="connsiteX0" fmla="*/ 13716 w 1590675"/>
              <a:gd name="connsiteY0" fmla="*/ 15620 h 190500"/>
              <a:gd name="connsiteX1" fmla="*/ 13716 w 1590675"/>
              <a:gd name="connsiteY1" fmla="*/ 195452 h 190500"/>
              <a:gd name="connsiteX2" fmla="*/ 1597914 w 1590675"/>
              <a:gd name="connsiteY2" fmla="*/ 195452 h 190500"/>
              <a:gd name="connsiteX3" fmla="*/ 1597914 w 1590675"/>
              <a:gd name="connsiteY3" fmla="*/ 15620 h 190500"/>
              <a:gd name="connsiteX4" fmla="*/ 13716 w 1590675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3716" y="15620"/>
                </a:moveTo>
                <a:lnTo>
                  <a:pt x="13716" y="195452"/>
                </a:lnTo>
                <a:lnTo>
                  <a:pt x="1597914" y="195452"/>
                </a:lnTo>
                <a:lnTo>
                  <a:pt x="1597914" y="15620"/>
                </a:lnTo>
                <a:lnTo>
                  <a:pt x="13716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6438900" y="6696075"/>
            <a:ext cx="1600200" cy="190500"/>
          </a:xfrm>
          <a:custGeom>
            <a:avLst/>
            <a:gdLst>
              <a:gd name="connsiteX0" fmla="*/ 16764 w 1600200"/>
              <a:gd name="connsiteY0" fmla="*/ 15620 h 190500"/>
              <a:gd name="connsiteX1" fmla="*/ 16764 w 1600200"/>
              <a:gd name="connsiteY1" fmla="*/ 195452 h 190500"/>
              <a:gd name="connsiteX2" fmla="*/ 1600962 w 1600200"/>
              <a:gd name="connsiteY2" fmla="*/ 195452 h 190500"/>
              <a:gd name="connsiteX3" fmla="*/ 1600962 w 1600200"/>
              <a:gd name="connsiteY3" fmla="*/ 15620 h 190500"/>
              <a:gd name="connsiteX4" fmla="*/ 16764 w 1600200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90500">
                <a:moveTo>
                  <a:pt x="16764" y="15620"/>
                </a:moveTo>
                <a:lnTo>
                  <a:pt x="16764" y="195452"/>
                </a:lnTo>
                <a:lnTo>
                  <a:pt x="1600962" y="195452"/>
                </a:lnTo>
                <a:lnTo>
                  <a:pt x="1600962" y="15620"/>
                </a:lnTo>
                <a:lnTo>
                  <a:pt x="16764" y="1562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8029575" y="6696075"/>
            <a:ext cx="1590675" cy="190500"/>
          </a:xfrm>
          <a:custGeom>
            <a:avLst/>
            <a:gdLst>
              <a:gd name="connsiteX0" fmla="*/ 10286 w 1590675"/>
              <a:gd name="connsiteY0" fmla="*/ 15620 h 190500"/>
              <a:gd name="connsiteX1" fmla="*/ 10286 w 1590675"/>
              <a:gd name="connsiteY1" fmla="*/ 195452 h 190500"/>
              <a:gd name="connsiteX2" fmla="*/ 1594485 w 1590675"/>
              <a:gd name="connsiteY2" fmla="*/ 195452 h 190500"/>
              <a:gd name="connsiteX3" fmla="*/ 1594485 w 1590675"/>
              <a:gd name="connsiteY3" fmla="*/ 15620 h 190500"/>
              <a:gd name="connsiteX4" fmla="*/ 10286 w 1590675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0286" y="15620"/>
                </a:moveTo>
                <a:lnTo>
                  <a:pt x="10286" y="195452"/>
                </a:lnTo>
                <a:lnTo>
                  <a:pt x="1594485" y="195452"/>
                </a:lnTo>
                <a:lnTo>
                  <a:pt x="1594485" y="15620"/>
                </a:lnTo>
                <a:lnTo>
                  <a:pt x="10286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4848225" y="6696075"/>
            <a:ext cx="19050" cy="190500"/>
          </a:xfrm>
          <a:custGeom>
            <a:avLst/>
            <a:gdLst>
              <a:gd name="connsiteX0" fmla="*/ 27813 w 19050"/>
              <a:gd name="connsiteY0" fmla="*/ 15620 h 190500"/>
              <a:gd name="connsiteX1" fmla="*/ 27813 w 19050"/>
              <a:gd name="connsiteY1" fmla="*/ 1954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7813" y="15620"/>
                </a:moveTo>
                <a:lnTo>
                  <a:pt x="27813" y="195452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6438900" y="6696075"/>
            <a:ext cx="19050" cy="190500"/>
          </a:xfrm>
          <a:custGeom>
            <a:avLst/>
            <a:gdLst>
              <a:gd name="connsiteX0" fmla="*/ 22098 w 19050"/>
              <a:gd name="connsiteY0" fmla="*/ 15620 h 190500"/>
              <a:gd name="connsiteX1" fmla="*/ 22098 w 19050"/>
              <a:gd name="connsiteY1" fmla="*/ 1954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2098" y="15620"/>
                </a:moveTo>
                <a:lnTo>
                  <a:pt x="22098" y="195452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8020050" y="6696075"/>
            <a:ext cx="19050" cy="190500"/>
          </a:xfrm>
          <a:custGeom>
            <a:avLst/>
            <a:gdLst>
              <a:gd name="connsiteX0" fmla="*/ 25145 w 19050"/>
              <a:gd name="connsiteY0" fmla="*/ 15620 h 190500"/>
              <a:gd name="connsiteX1" fmla="*/ 25145 w 19050"/>
              <a:gd name="connsiteY1" fmla="*/ 1954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5145" y="15620"/>
                </a:moveTo>
                <a:lnTo>
                  <a:pt x="25145" y="19545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2"/>
          <p:cNvSpPr txBox="1"/>
          <p:nvPr/>
        </p:nvSpPr>
        <p:spPr>
          <a:xfrm>
            <a:off x="593598" y="915708"/>
            <a:ext cx="4052419" cy="6626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1829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21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79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3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3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2">
              <a:lnSpc>
                <a:spcPts val="214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6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763">
              <a:lnSpc>
                <a:spcPts val="1473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  <a:p>
            <a:pPr indent="763">
              <a:lnSpc>
                <a:spcPts val="192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1030223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5276850" y="1882221"/>
            <a:ext cx="831989" cy="4798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1">
              <a:lnSpc>
                <a:spcPts val="212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19,173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1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17,925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023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1.07x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60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6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46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1.42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491">
              <a:lnSpc>
                <a:spcPts val="214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-1,416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6861048" y="1882221"/>
            <a:ext cx="831988" cy="48013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2">
              <a:lnSpc>
                <a:spcPts val="2148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20,836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2">
              <a:lnSpc>
                <a:spcPts val="213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17,325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61">
              <a:lnSpc>
                <a:spcPts val="214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1.20x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61">
              <a:lnSpc>
                <a:spcPts val="213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1,789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8">
              <a:lnSpc>
                <a:spcPts val="214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1,457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47">
              <a:lnSpc>
                <a:spcPts val="213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0018">
              <a:lnSpc>
                <a:spcPts val="2141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-658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8091676" y="1882221"/>
            <a:ext cx="1558332" cy="5660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119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5123">
              <a:lnSpc>
                <a:spcPts val="21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7213">
              <a:lnSpc>
                <a:spcPts val="2135"/>
              </a:lnSpc>
            </a:pPr>
            <a:r>
              <a:rPr lang="en-US" altLang="zh-CN" sz="154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-1%</a:t>
            </a:r>
            <a:r>
              <a:rPr lang="en-US" altLang="zh-CN" sz="154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3031">
              <a:lnSpc>
                <a:spcPts val="22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3028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3027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2825">
              <a:lnSpc>
                <a:spcPts val="214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6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6867525"/>
            <a:ext cx="495300" cy="257175"/>
          </a:xfrm>
          <a:prstGeom prst="rect">
            <a:avLst/>
          </a:prstGeom>
        </p:spPr>
      </p:pic>
      <p:pic>
        <p:nvPicPr>
          <p:cNvPr id="148" name="Picture 14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6858000"/>
            <a:ext cx="495300" cy="257175"/>
          </a:xfrm>
          <a:prstGeom prst="rect">
            <a:avLst/>
          </a:prstGeom>
        </p:spPr>
      </p:pic>
      <p:pic>
        <p:nvPicPr>
          <p:cNvPr id="149" name="Picture 14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914650"/>
            <a:ext cx="1276350" cy="1352550"/>
          </a:xfrm>
          <a:prstGeom prst="rect">
            <a:avLst/>
          </a:prstGeom>
        </p:spPr>
      </p:pic>
      <p:sp>
        <p:nvSpPr>
          <p:cNvPr id="149" name="Freeform 14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> 
				</p:cNvPr>
          <p:cNvSpPr/>
          <p:nvPr/>
        </p:nvSpPr>
        <p:spPr>
          <a:xfrm>
            <a:off x="581025" y="1657350"/>
            <a:ext cx="4448175" cy="333375"/>
          </a:xfrm>
          <a:custGeom>
            <a:avLst/>
            <a:gdLst>
              <a:gd name="connsiteX0" fmla="*/ 13335 w 4448175"/>
              <a:gd name="connsiteY0" fmla="*/ 11429 h 333375"/>
              <a:gd name="connsiteX1" fmla="*/ 13335 w 4448175"/>
              <a:gd name="connsiteY1" fmla="*/ 342138 h 333375"/>
              <a:gd name="connsiteX2" fmla="*/ 4448175 w 4448175"/>
              <a:gd name="connsiteY2" fmla="*/ 342138 h 333375"/>
              <a:gd name="connsiteX3" fmla="*/ 4448175 w 4448175"/>
              <a:gd name="connsiteY3" fmla="*/ 11429 h 333375"/>
              <a:gd name="connsiteX4" fmla="*/ 13335 w 4448175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333375">
                <a:moveTo>
                  <a:pt x="13335" y="11429"/>
                </a:moveTo>
                <a:lnTo>
                  <a:pt x="13335" y="342138"/>
                </a:lnTo>
                <a:lnTo>
                  <a:pt x="4448175" y="342138"/>
                </a:lnTo>
                <a:lnTo>
                  <a:pt x="4448175" y="11429"/>
                </a:lnTo>
                <a:lnTo>
                  <a:pt x="13335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> 
				</p:cNvPr>
          <p:cNvSpPr/>
          <p:nvPr/>
        </p:nvSpPr>
        <p:spPr>
          <a:xfrm>
            <a:off x="5172075" y="1657350"/>
            <a:ext cx="4448175" cy="333375"/>
          </a:xfrm>
          <a:custGeom>
            <a:avLst/>
            <a:gdLst>
              <a:gd name="connsiteX0" fmla="*/ 16383 w 4448175"/>
              <a:gd name="connsiteY0" fmla="*/ 11429 h 333375"/>
              <a:gd name="connsiteX1" fmla="*/ 16383 w 4448175"/>
              <a:gd name="connsiteY1" fmla="*/ 342138 h 333375"/>
              <a:gd name="connsiteX2" fmla="*/ 4451985 w 4448175"/>
              <a:gd name="connsiteY2" fmla="*/ 342138 h 333375"/>
              <a:gd name="connsiteX3" fmla="*/ 4451985 w 4448175"/>
              <a:gd name="connsiteY3" fmla="*/ 11429 h 333375"/>
              <a:gd name="connsiteX4" fmla="*/ 16383 w 4448175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333375">
                <a:moveTo>
                  <a:pt x="16383" y="11429"/>
                </a:moveTo>
                <a:lnTo>
                  <a:pt x="16383" y="342138"/>
                </a:lnTo>
                <a:lnTo>
                  <a:pt x="4451985" y="342138"/>
                </a:lnTo>
                <a:lnTo>
                  <a:pt x="4451985" y="11429"/>
                </a:lnTo>
                <a:lnTo>
                  <a:pt x="16383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> 
				</p:cNvPr>
          <p:cNvSpPr/>
          <p:nvPr/>
        </p:nvSpPr>
        <p:spPr>
          <a:xfrm>
            <a:off x="581025" y="1981200"/>
            <a:ext cx="4448175" cy="76200"/>
          </a:xfrm>
          <a:custGeom>
            <a:avLst/>
            <a:gdLst>
              <a:gd name="connsiteX0" fmla="*/ 13335 w 4448175"/>
              <a:gd name="connsiteY0" fmla="*/ 17526 h 76200"/>
              <a:gd name="connsiteX1" fmla="*/ 13335 w 4448175"/>
              <a:gd name="connsiteY1" fmla="*/ 83820 h 76200"/>
              <a:gd name="connsiteX2" fmla="*/ 4448175 w 4448175"/>
              <a:gd name="connsiteY2" fmla="*/ 83820 h 76200"/>
              <a:gd name="connsiteX3" fmla="*/ 4448175 w 4448175"/>
              <a:gd name="connsiteY3" fmla="*/ 17526 h 76200"/>
              <a:gd name="connsiteX4" fmla="*/ 13335 w 4448175"/>
              <a:gd name="connsiteY4" fmla="*/ 17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76200">
                <a:moveTo>
                  <a:pt x="13335" y="17526"/>
                </a:moveTo>
                <a:lnTo>
                  <a:pt x="13335" y="83820"/>
                </a:lnTo>
                <a:lnTo>
                  <a:pt x="4448175" y="83820"/>
                </a:lnTo>
                <a:lnTo>
                  <a:pt x="4448175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> 
				</p:cNvPr>
          <p:cNvSpPr/>
          <p:nvPr/>
        </p:nvSpPr>
        <p:spPr>
          <a:xfrm>
            <a:off x="5172075" y="1981200"/>
            <a:ext cx="4448175" cy="76200"/>
          </a:xfrm>
          <a:custGeom>
            <a:avLst/>
            <a:gdLst>
              <a:gd name="connsiteX0" fmla="*/ 16383 w 4448175"/>
              <a:gd name="connsiteY0" fmla="*/ 17526 h 76200"/>
              <a:gd name="connsiteX1" fmla="*/ 16383 w 4448175"/>
              <a:gd name="connsiteY1" fmla="*/ 83820 h 76200"/>
              <a:gd name="connsiteX2" fmla="*/ 4451985 w 4448175"/>
              <a:gd name="connsiteY2" fmla="*/ 83820 h 76200"/>
              <a:gd name="connsiteX3" fmla="*/ 4451985 w 4448175"/>
              <a:gd name="connsiteY3" fmla="*/ 17526 h 76200"/>
              <a:gd name="connsiteX4" fmla="*/ 16383 w 4448175"/>
              <a:gd name="connsiteY4" fmla="*/ 17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76200">
                <a:moveTo>
                  <a:pt x="16383" y="17526"/>
                </a:moveTo>
                <a:lnTo>
                  <a:pt x="16383" y="83820"/>
                </a:lnTo>
                <a:lnTo>
                  <a:pt x="4451985" y="83820"/>
                </a:lnTo>
                <a:lnTo>
                  <a:pt x="4451985" y="17526"/>
                </a:lnTo>
                <a:lnTo>
                  <a:pt x="16383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> 
				</p:cNvPr>
          <p:cNvSpPr/>
          <p:nvPr/>
        </p:nvSpPr>
        <p:spPr>
          <a:xfrm>
            <a:off x="1485900" y="3019425"/>
            <a:ext cx="95250" cy="85725"/>
          </a:xfrm>
          <a:custGeom>
            <a:avLst/>
            <a:gdLst>
              <a:gd name="connsiteX0" fmla="*/ 102108 w 95250"/>
              <a:gd name="connsiteY0" fmla="*/ 9525 h 85725"/>
              <a:gd name="connsiteX1" fmla="*/ 60198 w 95250"/>
              <a:gd name="connsiteY1" fmla="*/ 93345 h 85725"/>
              <a:gd name="connsiteX2" fmla="*/ 18288 w 95250"/>
              <a:gd name="connsiteY2" fmla="*/ 9525 h 85725"/>
              <a:gd name="connsiteX3" fmla="*/ 102108 w 95250"/>
              <a:gd name="connsiteY3" fmla="*/ 95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102108" y="9525"/>
                </a:moveTo>
                <a:lnTo>
                  <a:pt x="60198" y="93345"/>
                </a:lnTo>
                <a:lnTo>
                  <a:pt x="18288" y="9525"/>
                </a:lnTo>
                <a:lnTo>
                  <a:pt x="102108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> 
				</p:cNvPr>
          <p:cNvSpPr/>
          <p:nvPr/>
        </p:nvSpPr>
        <p:spPr>
          <a:xfrm>
            <a:off x="1524000" y="2905125"/>
            <a:ext cx="28575" cy="133350"/>
          </a:xfrm>
          <a:custGeom>
            <a:avLst/>
            <a:gdLst>
              <a:gd name="connsiteX0" fmla="*/ 28956 w 28575"/>
              <a:gd name="connsiteY0" fmla="*/ 15621 h 133350"/>
              <a:gd name="connsiteX1" fmla="*/ 28956 w 28575"/>
              <a:gd name="connsiteY1" fmla="*/ 138303 h 133350"/>
              <a:gd name="connsiteX2" fmla="*/ 14477 w 28575"/>
              <a:gd name="connsiteY2" fmla="*/ 138303 h 133350"/>
              <a:gd name="connsiteX3" fmla="*/ 14477 w 28575"/>
              <a:gd name="connsiteY3" fmla="*/ 15621 h 133350"/>
              <a:gd name="connsiteX4" fmla="*/ 28956 w 285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33350">
                <a:moveTo>
                  <a:pt x="28956" y="15621"/>
                </a:moveTo>
                <a:lnTo>
                  <a:pt x="28956" y="138303"/>
                </a:lnTo>
                <a:lnTo>
                  <a:pt x="14477" y="138303"/>
                </a:lnTo>
                <a:lnTo>
                  <a:pt x="14477" y="15621"/>
                </a:lnTo>
                <a:lnTo>
                  <a:pt x="28956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> 
				</p:cNvPr>
          <p:cNvSpPr/>
          <p:nvPr/>
        </p:nvSpPr>
        <p:spPr>
          <a:xfrm>
            <a:off x="895350" y="2895600"/>
            <a:ext cx="647700" cy="28575"/>
          </a:xfrm>
          <a:custGeom>
            <a:avLst/>
            <a:gdLst>
              <a:gd name="connsiteX0" fmla="*/ 16763 w 647700"/>
              <a:gd name="connsiteY0" fmla="*/ 18288 h 28575"/>
              <a:gd name="connsiteX1" fmla="*/ 16763 w 647700"/>
              <a:gd name="connsiteY1" fmla="*/ 32004 h 28575"/>
              <a:gd name="connsiteX2" fmla="*/ 650748 w 647700"/>
              <a:gd name="connsiteY2" fmla="*/ 32004 h 28575"/>
              <a:gd name="connsiteX3" fmla="*/ 650748 w 647700"/>
              <a:gd name="connsiteY3" fmla="*/ 18288 h 28575"/>
              <a:gd name="connsiteX4" fmla="*/ 16763 w 647700"/>
              <a:gd name="connsiteY4" fmla="*/ 1828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28575">
                <a:moveTo>
                  <a:pt x="16763" y="18288"/>
                </a:moveTo>
                <a:lnTo>
                  <a:pt x="16763" y="32004"/>
                </a:lnTo>
                <a:lnTo>
                  <a:pt x="650748" y="32004"/>
                </a:lnTo>
                <a:lnTo>
                  <a:pt x="650748" y="18288"/>
                </a:lnTo>
                <a:lnTo>
                  <a:pt x="16763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8"> 
				</p:cNvPr>
          <p:cNvSpPr/>
          <p:nvPr/>
        </p:nvSpPr>
        <p:spPr>
          <a:xfrm>
            <a:off x="895350" y="2905125"/>
            <a:ext cx="19050" cy="28575"/>
          </a:xfrm>
          <a:custGeom>
            <a:avLst/>
            <a:gdLst>
              <a:gd name="connsiteX0" fmla="*/ 9905 w 19050"/>
              <a:gd name="connsiteY0" fmla="*/ 15621 h 28575"/>
              <a:gd name="connsiteX1" fmla="*/ 9905 w 19050"/>
              <a:gd name="connsiteY1" fmla="*/ 36957 h 28575"/>
              <a:gd name="connsiteX2" fmla="*/ 23622 w 19050"/>
              <a:gd name="connsiteY2" fmla="*/ 36957 h 28575"/>
              <a:gd name="connsiteX3" fmla="*/ 23622 w 19050"/>
              <a:gd name="connsiteY3" fmla="*/ 15621 h 28575"/>
              <a:gd name="connsiteX4" fmla="*/ 9905 w 19050"/>
              <a:gd name="connsiteY4" fmla="*/ 1562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28575">
                <a:moveTo>
                  <a:pt x="9905" y="15621"/>
                </a:moveTo>
                <a:lnTo>
                  <a:pt x="9905" y="36957"/>
                </a:lnTo>
                <a:lnTo>
                  <a:pt x="23622" y="36957"/>
                </a:lnTo>
                <a:lnTo>
                  <a:pt x="23622" y="15621"/>
                </a:lnTo>
                <a:lnTo>
                  <a:pt x="9905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> 
				</p:cNvPr>
          <p:cNvSpPr/>
          <p:nvPr/>
        </p:nvSpPr>
        <p:spPr>
          <a:xfrm>
            <a:off x="971550" y="2781300"/>
            <a:ext cx="495300" cy="266700"/>
          </a:xfrm>
          <a:custGeom>
            <a:avLst/>
            <a:gdLst>
              <a:gd name="connsiteX0" fmla="*/ 17525 w 495300"/>
              <a:gd name="connsiteY0" fmla="*/ 139446 h 266700"/>
              <a:gd name="connsiteX1" fmla="*/ 257555 w 495300"/>
              <a:gd name="connsiteY1" fmla="*/ 10668 h 266700"/>
              <a:gd name="connsiteX2" fmla="*/ 497585 w 495300"/>
              <a:gd name="connsiteY2" fmla="*/ 139446 h 266700"/>
              <a:gd name="connsiteX3" fmla="*/ 257555 w 495300"/>
              <a:gd name="connsiteY3" fmla="*/ 268986 h 266700"/>
              <a:gd name="connsiteX4" fmla="*/ 17525 w 495300"/>
              <a:gd name="connsiteY4" fmla="*/ 13944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66700">
                <a:moveTo>
                  <a:pt x="17525" y="139446"/>
                </a:moveTo>
                <a:cubicBezTo>
                  <a:pt x="17525" y="68580"/>
                  <a:pt x="124967" y="10668"/>
                  <a:pt x="257555" y="10668"/>
                </a:cubicBezTo>
                <a:cubicBezTo>
                  <a:pt x="390143" y="10668"/>
                  <a:pt x="497585" y="68580"/>
                  <a:pt x="497585" y="139446"/>
                </a:cubicBezTo>
                <a:cubicBezTo>
                  <a:pt x="497585" y="211073"/>
                  <a:pt x="390143" y="268986"/>
                  <a:pt x="257555" y="268986"/>
                </a:cubicBezTo>
                <a:cubicBezTo>
                  <a:pt x="124967" y="268986"/>
                  <a:pt x="17525" y="211073"/>
                  <a:pt x="17525" y="139446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> 
				</p:cNvPr>
          <p:cNvSpPr/>
          <p:nvPr/>
        </p:nvSpPr>
        <p:spPr>
          <a:xfrm>
            <a:off x="714375" y="3343275"/>
            <a:ext cx="371475" cy="533400"/>
          </a:xfrm>
          <a:custGeom>
            <a:avLst/>
            <a:gdLst>
              <a:gd name="connsiteX0" fmla="*/ 18669 w 371475"/>
              <a:gd name="connsiteY0" fmla="*/ 18669 h 533400"/>
              <a:gd name="connsiteX1" fmla="*/ 18669 w 371475"/>
              <a:gd name="connsiteY1" fmla="*/ 541401 h 533400"/>
              <a:gd name="connsiteX2" fmla="*/ 374523 w 371475"/>
              <a:gd name="connsiteY2" fmla="*/ 541401 h 533400"/>
              <a:gd name="connsiteX3" fmla="*/ 374523 w 371475"/>
              <a:gd name="connsiteY3" fmla="*/ 18669 h 533400"/>
              <a:gd name="connsiteX4" fmla="*/ 18669 w 371475"/>
              <a:gd name="connsiteY4" fmla="*/ 18669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533400">
                <a:moveTo>
                  <a:pt x="18669" y="18669"/>
                </a:moveTo>
                <a:lnTo>
                  <a:pt x="18669" y="541401"/>
                </a:lnTo>
                <a:lnTo>
                  <a:pt x="374523" y="541401"/>
                </a:lnTo>
                <a:lnTo>
                  <a:pt x="374523" y="18669"/>
                </a:lnTo>
                <a:lnTo>
                  <a:pt x="18669" y="1866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> 
				</p:cNvPr>
          <p:cNvSpPr/>
          <p:nvPr/>
        </p:nvSpPr>
        <p:spPr>
          <a:xfrm>
            <a:off x="1362075" y="3371850"/>
            <a:ext cx="352425" cy="504825"/>
          </a:xfrm>
          <a:custGeom>
            <a:avLst/>
            <a:gdLst>
              <a:gd name="connsiteX0" fmla="*/ 10286 w 352425"/>
              <a:gd name="connsiteY0" fmla="*/ 10667 h 504825"/>
              <a:gd name="connsiteX1" fmla="*/ 10286 w 352425"/>
              <a:gd name="connsiteY1" fmla="*/ 512826 h 504825"/>
              <a:gd name="connsiteX2" fmla="*/ 355472 w 352425"/>
              <a:gd name="connsiteY2" fmla="*/ 512826 h 504825"/>
              <a:gd name="connsiteX3" fmla="*/ 355472 w 352425"/>
              <a:gd name="connsiteY3" fmla="*/ 10667 h 504825"/>
              <a:gd name="connsiteX4" fmla="*/ 10286 w 352425"/>
              <a:gd name="connsiteY4" fmla="*/ 10667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504825">
                <a:moveTo>
                  <a:pt x="10286" y="10667"/>
                </a:moveTo>
                <a:lnTo>
                  <a:pt x="10286" y="512826"/>
                </a:lnTo>
                <a:lnTo>
                  <a:pt x="355472" y="512826"/>
                </a:lnTo>
                <a:lnTo>
                  <a:pt x="355472" y="10667"/>
                </a:lnTo>
                <a:lnTo>
                  <a:pt x="10286" y="1066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1485900" y="3019425"/>
            <a:ext cx="95250" cy="85725"/>
          </a:xfrm>
          <a:custGeom>
            <a:avLst/>
            <a:gdLst>
              <a:gd name="connsiteX0" fmla="*/ 102108 w 95250"/>
              <a:gd name="connsiteY0" fmla="*/ 9525 h 85725"/>
              <a:gd name="connsiteX1" fmla="*/ 60198 w 95250"/>
              <a:gd name="connsiteY1" fmla="*/ 93345 h 85725"/>
              <a:gd name="connsiteX2" fmla="*/ 18288 w 95250"/>
              <a:gd name="connsiteY2" fmla="*/ 9525 h 85725"/>
              <a:gd name="connsiteX3" fmla="*/ 102108 w 95250"/>
              <a:gd name="connsiteY3" fmla="*/ 95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102108" y="9525"/>
                </a:moveTo>
                <a:lnTo>
                  <a:pt x="60198" y="93345"/>
                </a:lnTo>
                <a:lnTo>
                  <a:pt x="18288" y="9525"/>
                </a:lnTo>
                <a:lnTo>
                  <a:pt x="102108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> 
				</p:cNvPr>
          <p:cNvSpPr/>
          <p:nvPr/>
        </p:nvSpPr>
        <p:spPr>
          <a:xfrm>
            <a:off x="1524000" y="2905125"/>
            <a:ext cx="28575" cy="133350"/>
          </a:xfrm>
          <a:custGeom>
            <a:avLst/>
            <a:gdLst>
              <a:gd name="connsiteX0" fmla="*/ 28956 w 28575"/>
              <a:gd name="connsiteY0" fmla="*/ 15621 h 133350"/>
              <a:gd name="connsiteX1" fmla="*/ 28956 w 28575"/>
              <a:gd name="connsiteY1" fmla="*/ 138303 h 133350"/>
              <a:gd name="connsiteX2" fmla="*/ 14477 w 28575"/>
              <a:gd name="connsiteY2" fmla="*/ 138303 h 133350"/>
              <a:gd name="connsiteX3" fmla="*/ 14477 w 28575"/>
              <a:gd name="connsiteY3" fmla="*/ 15621 h 133350"/>
              <a:gd name="connsiteX4" fmla="*/ 28956 w 285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33350">
                <a:moveTo>
                  <a:pt x="28956" y="15621"/>
                </a:moveTo>
                <a:lnTo>
                  <a:pt x="28956" y="138303"/>
                </a:lnTo>
                <a:lnTo>
                  <a:pt x="14477" y="138303"/>
                </a:lnTo>
                <a:lnTo>
                  <a:pt x="14477" y="15621"/>
                </a:lnTo>
                <a:lnTo>
                  <a:pt x="28956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> 
				</p:cNvPr>
          <p:cNvSpPr/>
          <p:nvPr/>
        </p:nvSpPr>
        <p:spPr>
          <a:xfrm>
            <a:off x="895350" y="2924175"/>
            <a:ext cx="19050" cy="161925"/>
          </a:xfrm>
          <a:custGeom>
            <a:avLst/>
            <a:gdLst>
              <a:gd name="connsiteX0" fmla="*/ 9905 w 19050"/>
              <a:gd name="connsiteY0" fmla="*/ 17145 h 161925"/>
              <a:gd name="connsiteX1" fmla="*/ 9905 w 19050"/>
              <a:gd name="connsiteY1" fmla="*/ 168021 h 161925"/>
              <a:gd name="connsiteX2" fmla="*/ 23622 w 19050"/>
              <a:gd name="connsiteY2" fmla="*/ 168021 h 161925"/>
              <a:gd name="connsiteX3" fmla="*/ 23622 w 19050"/>
              <a:gd name="connsiteY3" fmla="*/ 17145 h 161925"/>
              <a:gd name="connsiteX4" fmla="*/ 9905 w 19050"/>
              <a:gd name="connsiteY4" fmla="*/ 1714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61925">
                <a:moveTo>
                  <a:pt x="9905" y="17145"/>
                </a:moveTo>
                <a:lnTo>
                  <a:pt x="9905" y="168021"/>
                </a:lnTo>
                <a:lnTo>
                  <a:pt x="23622" y="168021"/>
                </a:lnTo>
                <a:lnTo>
                  <a:pt x="23622" y="17145"/>
                </a:lnTo>
                <a:lnTo>
                  <a:pt x="9905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> 
				</p:cNvPr>
          <p:cNvSpPr/>
          <p:nvPr/>
        </p:nvSpPr>
        <p:spPr>
          <a:xfrm>
            <a:off x="971550" y="2781300"/>
            <a:ext cx="495300" cy="266700"/>
          </a:xfrm>
          <a:custGeom>
            <a:avLst/>
            <a:gdLst>
              <a:gd name="connsiteX0" fmla="*/ 17525 w 495300"/>
              <a:gd name="connsiteY0" fmla="*/ 139446 h 266700"/>
              <a:gd name="connsiteX1" fmla="*/ 257555 w 495300"/>
              <a:gd name="connsiteY1" fmla="*/ 10668 h 266700"/>
              <a:gd name="connsiteX2" fmla="*/ 497585 w 495300"/>
              <a:gd name="connsiteY2" fmla="*/ 139446 h 266700"/>
              <a:gd name="connsiteX3" fmla="*/ 257555 w 495300"/>
              <a:gd name="connsiteY3" fmla="*/ 268986 h 266700"/>
              <a:gd name="connsiteX4" fmla="*/ 17525 w 495300"/>
              <a:gd name="connsiteY4" fmla="*/ 13944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66700">
                <a:moveTo>
                  <a:pt x="17525" y="139446"/>
                </a:moveTo>
                <a:cubicBezTo>
                  <a:pt x="17525" y="68580"/>
                  <a:pt x="124967" y="10668"/>
                  <a:pt x="257555" y="10668"/>
                </a:cubicBezTo>
                <a:cubicBezTo>
                  <a:pt x="390143" y="10668"/>
                  <a:pt x="497585" y="68580"/>
                  <a:pt x="497585" y="139446"/>
                </a:cubicBezTo>
                <a:cubicBezTo>
                  <a:pt x="497585" y="211073"/>
                  <a:pt x="390143" y="268986"/>
                  <a:pt x="257555" y="268986"/>
                </a:cubicBezTo>
                <a:cubicBezTo>
                  <a:pt x="124967" y="268986"/>
                  <a:pt x="17525" y="211073"/>
                  <a:pt x="17525" y="139446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> 
				</p:cNvPr>
          <p:cNvSpPr/>
          <p:nvPr/>
        </p:nvSpPr>
        <p:spPr>
          <a:xfrm>
            <a:off x="2305050" y="3600450"/>
            <a:ext cx="361950" cy="276225"/>
          </a:xfrm>
          <a:custGeom>
            <a:avLst/>
            <a:gdLst>
              <a:gd name="connsiteX0" fmla="*/ 9905 w 361950"/>
              <a:gd name="connsiteY0" fmla="*/ 12953 h 276225"/>
              <a:gd name="connsiteX1" fmla="*/ 9905 w 361950"/>
              <a:gd name="connsiteY1" fmla="*/ 284226 h 276225"/>
              <a:gd name="connsiteX2" fmla="*/ 366522 w 361950"/>
              <a:gd name="connsiteY2" fmla="*/ 284226 h 276225"/>
              <a:gd name="connsiteX3" fmla="*/ 366522 w 361950"/>
              <a:gd name="connsiteY3" fmla="*/ 12953 h 276225"/>
              <a:gd name="connsiteX4" fmla="*/ 9905 w 361950"/>
              <a:gd name="connsiteY4" fmla="*/ 12953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276225">
                <a:moveTo>
                  <a:pt x="9905" y="12953"/>
                </a:moveTo>
                <a:lnTo>
                  <a:pt x="9905" y="284226"/>
                </a:lnTo>
                <a:lnTo>
                  <a:pt x="366522" y="284226"/>
                </a:lnTo>
                <a:lnTo>
                  <a:pt x="366522" y="12953"/>
                </a:lnTo>
                <a:lnTo>
                  <a:pt x="9905" y="1295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> 
				</p:cNvPr>
          <p:cNvSpPr/>
          <p:nvPr/>
        </p:nvSpPr>
        <p:spPr>
          <a:xfrm>
            <a:off x="2943225" y="3648075"/>
            <a:ext cx="352425" cy="228600"/>
          </a:xfrm>
          <a:custGeom>
            <a:avLst/>
            <a:gdLst>
              <a:gd name="connsiteX0" fmla="*/ 11048 w 352425"/>
              <a:gd name="connsiteY0" fmla="*/ 17145 h 228600"/>
              <a:gd name="connsiteX1" fmla="*/ 11048 w 352425"/>
              <a:gd name="connsiteY1" fmla="*/ 236601 h 228600"/>
              <a:gd name="connsiteX2" fmla="*/ 356234 w 352425"/>
              <a:gd name="connsiteY2" fmla="*/ 236601 h 228600"/>
              <a:gd name="connsiteX3" fmla="*/ 356234 w 352425"/>
              <a:gd name="connsiteY3" fmla="*/ 17145 h 228600"/>
              <a:gd name="connsiteX4" fmla="*/ 11048 w 352425"/>
              <a:gd name="connsiteY4" fmla="*/ 1714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228600">
                <a:moveTo>
                  <a:pt x="11048" y="17145"/>
                </a:moveTo>
                <a:lnTo>
                  <a:pt x="11048" y="236601"/>
                </a:lnTo>
                <a:lnTo>
                  <a:pt x="356234" y="236601"/>
                </a:lnTo>
                <a:lnTo>
                  <a:pt x="356234" y="17145"/>
                </a:lnTo>
                <a:lnTo>
                  <a:pt x="11048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3076575" y="3295650"/>
            <a:ext cx="85725" cy="95250"/>
          </a:xfrm>
          <a:custGeom>
            <a:avLst/>
            <a:gdLst>
              <a:gd name="connsiteX0" fmla="*/ 93345 w 85725"/>
              <a:gd name="connsiteY0" fmla="*/ 16764 h 95250"/>
              <a:gd name="connsiteX1" fmla="*/ 51435 w 85725"/>
              <a:gd name="connsiteY1" fmla="*/ 100584 h 95250"/>
              <a:gd name="connsiteX2" fmla="*/ 9525 w 85725"/>
              <a:gd name="connsiteY2" fmla="*/ 16764 h 95250"/>
              <a:gd name="connsiteX3" fmla="*/ 93345 w 85725"/>
              <a:gd name="connsiteY3" fmla="*/ 1676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3345" y="16764"/>
                </a:moveTo>
                <a:lnTo>
                  <a:pt x="51435" y="100584"/>
                </a:lnTo>
                <a:lnTo>
                  <a:pt x="9525" y="16764"/>
                </a:lnTo>
                <a:lnTo>
                  <a:pt x="93345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3105150" y="3162300"/>
            <a:ext cx="28575" cy="161925"/>
          </a:xfrm>
          <a:custGeom>
            <a:avLst/>
            <a:gdLst>
              <a:gd name="connsiteX0" fmla="*/ 29717 w 28575"/>
              <a:gd name="connsiteY0" fmla="*/ 9905 h 161925"/>
              <a:gd name="connsiteX1" fmla="*/ 29717 w 28575"/>
              <a:gd name="connsiteY1" fmla="*/ 163830 h 161925"/>
              <a:gd name="connsiteX2" fmla="*/ 16001 w 28575"/>
              <a:gd name="connsiteY2" fmla="*/ 163830 h 161925"/>
              <a:gd name="connsiteX3" fmla="*/ 16001 w 28575"/>
              <a:gd name="connsiteY3" fmla="*/ 9905 h 161925"/>
              <a:gd name="connsiteX4" fmla="*/ 29717 w 28575"/>
              <a:gd name="connsiteY4" fmla="*/ 990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61925">
                <a:moveTo>
                  <a:pt x="29717" y="9905"/>
                </a:moveTo>
                <a:lnTo>
                  <a:pt x="29717" y="163830"/>
                </a:lnTo>
                <a:lnTo>
                  <a:pt x="16001" y="163830"/>
                </a:lnTo>
                <a:lnTo>
                  <a:pt x="16001" y="9905"/>
                </a:lnTo>
                <a:lnTo>
                  <a:pt x="29717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2476500" y="3152775"/>
            <a:ext cx="647700" cy="19050"/>
          </a:xfrm>
          <a:custGeom>
            <a:avLst/>
            <a:gdLst>
              <a:gd name="connsiteX0" fmla="*/ 17526 w 647700"/>
              <a:gd name="connsiteY0" fmla="*/ 12573 h 19050"/>
              <a:gd name="connsiteX1" fmla="*/ 17526 w 647700"/>
              <a:gd name="connsiteY1" fmla="*/ 26289 h 19050"/>
              <a:gd name="connsiteX2" fmla="*/ 651510 w 647700"/>
              <a:gd name="connsiteY2" fmla="*/ 26289 h 19050"/>
              <a:gd name="connsiteX3" fmla="*/ 651510 w 647700"/>
              <a:gd name="connsiteY3" fmla="*/ 12573 h 19050"/>
              <a:gd name="connsiteX4" fmla="*/ 17526 w 647700"/>
              <a:gd name="connsiteY4" fmla="*/ 125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19050">
                <a:moveTo>
                  <a:pt x="17526" y="12573"/>
                </a:moveTo>
                <a:lnTo>
                  <a:pt x="17526" y="26289"/>
                </a:lnTo>
                <a:lnTo>
                  <a:pt x="651510" y="26289"/>
                </a:lnTo>
                <a:lnTo>
                  <a:pt x="651510" y="12573"/>
                </a:lnTo>
                <a:lnTo>
                  <a:pt x="17526" y="1257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2476500" y="3162300"/>
            <a:ext cx="19050" cy="180975"/>
          </a:xfrm>
          <a:custGeom>
            <a:avLst/>
            <a:gdLst>
              <a:gd name="connsiteX0" fmla="*/ 10667 w 19050"/>
              <a:gd name="connsiteY0" fmla="*/ 9905 h 180975"/>
              <a:gd name="connsiteX1" fmla="*/ 10667 w 19050"/>
              <a:gd name="connsiteY1" fmla="*/ 181355 h 180975"/>
              <a:gd name="connsiteX2" fmla="*/ 24383 w 19050"/>
              <a:gd name="connsiteY2" fmla="*/ 181355 h 180975"/>
              <a:gd name="connsiteX3" fmla="*/ 24383 w 19050"/>
              <a:gd name="connsiteY3" fmla="*/ 9905 h 180975"/>
              <a:gd name="connsiteX4" fmla="*/ 10667 w 19050"/>
              <a:gd name="connsiteY4" fmla="*/ 990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80975">
                <a:moveTo>
                  <a:pt x="10667" y="9905"/>
                </a:moveTo>
                <a:lnTo>
                  <a:pt x="10667" y="181355"/>
                </a:lnTo>
                <a:lnTo>
                  <a:pt x="24383" y="181355"/>
                </a:lnTo>
                <a:lnTo>
                  <a:pt x="24383" y="9905"/>
                </a:lnTo>
                <a:lnTo>
                  <a:pt x="10667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> 
				</p:cNvPr>
          <p:cNvSpPr/>
          <p:nvPr/>
        </p:nvSpPr>
        <p:spPr>
          <a:xfrm>
            <a:off x="2590800" y="3028950"/>
            <a:ext cx="428625" cy="266700"/>
          </a:xfrm>
          <a:custGeom>
            <a:avLst/>
            <a:gdLst>
              <a:gd name="connsiteX0" fmla="*/ 9905 w 428625"/>
              <a:gd name="connsiteY0" fmla="*/ 143255 h 266700"/>
              <a:gd name="connsiteX1" fmla="*/ 220217 w 428625"/>
              <a:gd name="connsiteY1" fmla="*/ 14478 h 266700"/>
              <a:gd name="connsiteX2" fmla="*/ 430530 w 428625"/>
              <a:gd name="connsiteY2" fmla="*/ 143255 h 266700"/>
              <a:gd name="connsiteX3" fmla="*/ 220217 w 428625"/>
              <a:gd name="connsiteY3" fmla="*/ 272796 h 266700"/>
              <a:gd name="connsiteX4" fmla="*/ 9905 w 428625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266700">
                <a:moveTo>
                  <a:pt x="9905" y="143255"/>
                </a:moveTo>
                <a:cubicBezTo>
                  <a:pt x="9905" y="72390"/>
                  <a:pt x="103632" y="14478"/>
                  <a:pt x="220217" y="14478"/>
                </a:cubicBezTo>
                <a:cubicBezTo>
                  <a:pt x="336041" y="14478"/>
                  <a:pt x="430530" y="72390"/>
                  <a:pt x="430530" y="143255"/>
                </a:cubicBezTo>
                <a:cubicBezTo>
                  <a:pt x="430530" y="214883"/>
                  <a:pt x="336041" y="272796"/>
                  <a:pt x="220217" y="272796"/>
                </a:cubicBezTo>
                <a:cubicBezTo>
                  <a:pt x="103632" y="272796"/>
                  <a:pt x="9905" y="214883"/>
                  <a:pt x="9905" y="143255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> 
				</p:cNvPr>
          <p:cNvSpPr/>
          <p:nvPr/>
        </p:nvSpPr>
        <p:spPr>
          <a:xfrm>
            <a:off x="581025" y="4743450"/>
            <a:ext cx="4438650" cy="76200"/>
          </a:xfrm>
          <a:custGeom>
            <a:avLst/>
            <a:gdLst>
              <a:gd name="connsiteX0" fmla="*/ 13335 w 4438650"/>
              <a:gd name="connsiteY0" fmla="*/ 10667 h 76200"/>
              <a:gd name="connsiteX1" fmla="*/ 13335 w 4438650"/>
              <a:gd name="connsiteY1" fmla="*/ 83820 h 76200"/>
              <a:gd name="connsiteX2" fmla="*/ 4444365 w 4438650"/>
              <a:gd name="connsiteY2" fmla="*/ 83820 h 76200"/>
              <a:gd name="connsiteX3" fmla="*/ 4444365 w 4438650"/>
              <a:gd name="connsiteY3" fmla="*/ 10667 h 76200"/>
              <a:gd name="connsiteX4" fmla="*/ 13335 w 4438650"/>
              <a:gd name="connsiteY4" fmla="*/ 10667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76200">
                <a:moveTo>
                  <a:pt x="13335" y="10667"/>
                </a:moveTo>
                <a:lnTo>
                  <a:pt x="13335" y="83820"/>
                </a:lnTo>
                <a:lnTo>
                  <a:pt x="4444365" y="83820"/>
                </a:lnTo>
                <a:lnTo>
                  <a:pt x="4444365" y="10667"/>
                </a:lnTo>
                <a:lnTo>
                  <a:pt x="13335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1790700" y="4743450"/>
            <a:ext cx="19050" cy="76200"/>
          </a:xfrm>
          <a:custGeom>
            <a:avLst/>
            <a:gdLst>
              <a:gd name="connsiteX0" fmla="*/ 24383 w 19050"/>
              <a:gd name="connsiteY0" fmla="*/ 10667 h 76200"/>
              <a:gd name="connsiteX1" fmla="*/ 24383 w 19050"/>
              <a:gd name="connsiteY1" fmla="*/ 8382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6200">
                <a:moveTo>
                  <a:pt x="24383" y="10667"/>
                </a:moveTo>
                <a:lnTo>
                  <a:pt x="24383" y="838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2590800" y="4743450"/>
            <a:ext cx="19050" cy="76200"/>
          </a:xfrm>
          <a:custGeom>
            <a:avLst/>
            <a:gdLst>
              <a:gd name="connsiteX0" fmla="*/ 28194 w 19050"/>
              <a:gd name="connsiteY0" fmla="*/ 10667 h 76200"/>
              <a:gd name="connsiteX1" fmla="*/ 28194 w 19050"/>
              <a:gd name="connsiteY1" fmla="*/ 8382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6200">
                <a:moveTo>
                  <a:pt x="28194" y="10667"/>
                </a:moveTo>
                <a:lnTo>
                  <a:pt x="28194" y="838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3400425" y="4743450"/>
            <a:ext cx="19050" cy="76200"/>
          </a:xfrm>
          <a:custGeom>
            <a:avLst/>
            <a:gdLst>
              <a:gd name="connsiteX0" fmla="*/ 22478 w 19050"/>
              <a:gd name="connsiteY0" fmla="*/ 10667 h 76200"/>
              <a:gd name="connsiteX1" fmla="*/ 22478 w 19050"/>
              <a:gd name="connsiteY1" fmla="*/ 8382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6200">
                <a:moveTo>
                  <a:pt x="22478" y="10667"/>
                </a:moveTo>
                <a:lnTo>
                  <a:pt x="22478" y="838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4200525" y="4743450"/>
            <a:ext cx="19050" cy="76200"/>
          </a:xfrm>
          <a:custGeom>
            <a:avLst/>
            <a:gdLst>
              <a:gd name="connsiteX0" fmla="*/ 26289 w 19050"/>
              <a:gd name="connsiteY0" fmla="*/ 10667 h 76200"/>
              <a:gd name="connsiteX1" fmla="*/ 26289 w 19050"/>
              <a:gd name="connsiteY1" fmla="*/ 8382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6200">
                <a:moveTo>
                  <a:pt x="26289" y="10667"/>
                </a:moveTo>
                <a:lnTo>
                  <a:pt x="26289" y="83820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714375" y="3867150"/>
            <a:ext cx="371475" cy="400050"/>
          </a:xfrm>
          <a:custGeom>
            <a:avLst/>
            <a:gdLst>
              <a:gd name="connsiteX0" fmla="*/ 18669 w 371475"/>
              <a:gd name="connsiteY0" fmla="*/ 17526 h 400050"/>
              <a:gd name="connsiteX1" fmla="*/ 18669 w 371475"/>
              <a:gd name="connsiteY1" fmla="*/ 405384 h 400050"/>
              <a:gd name="connsiteX2" fmla="*/ 374523 w 371475"/>
              <a:gd name="connsiteY2" fmla="*/ 405384 h 400050"/>
              <a:gd name="connsiteX3" fmla="*/ 374523 w 371475"/>
              <a:gd name="connsiteY3" fmla="*/ 17526 h 400050"/>
              <a:gd name="connsiteX4" fmla="*/ 18669 w 371475"/>
              <a:gd name="connsiteY4" fmla="*/ 1752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400050">
                <a:moveTo>
                  <a:pt x="18669" y="17526"/>
                </a:moveTo>
                <a:lnTo>
                  <a:pt x="18669" y="405384"/>
                </a:lnTo>
                <a:lnTo>
                  <a:pt x="374523" y="405384"/>
                </a:lnTo>
                <a:lnTo>
                  <a:pt x="374523" y="17526"/>
                </a:lnTo>
                <a:lnTo>
                  <a:pt x="18669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1362075" y="3867150"/>
            <a:ext cx="352425" cy="400050"/>
          </a:xfrm>
          <a:custGeom>
            <a:avLst/>
            <a:gdLst>
              <a:gd name="connsiteX0" fmla="*/ 10286 w 352425"/>
              <a:gd name="connsiteY0" fmla="*/ 17526 h 400050"/>
              <a:gd name="connsiteX1" fmla="*/ 10286 w 352425"/>
              <a:gd name="connsiteY1" fmla="*/ 405384 h 400050"/>
              <a:gd name="connsiteX2" fmla="*/ 355472 w 352425"/>
              <a:gd name="connsiteY2" fmla="*/ 405384 h 400050"/>
              <a:gd name="connsiteX3" fmla="*/ 355472 w 352425"/>
              <a:gd name="connsiteY3" fmla="*/ 17526 h 400050"/>
              <a:gd name="connsiteX4" fmla="*/ 10286 w 352425"/>
              <a:gd name="connsiteY4" fmla="*/ 1752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400050">
                <a:moveTo>
                  <a:pt x="10286" y="17526"/>
                </a:moveTo>
                <a:lnTo>
                  <a:pt x="10286" y="405384"/>
                </a:lnTo>
                <a:lnTo>
                  <a:pt x="355472" y="405384"/>
                </a:lnTo>
                <a:lnTo>
                  <a:pt x="355472" y="17526"/>
                </a:lnTo>
                <a:lnTo>
                  <a:pt x="10286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581025" y="4257675"/>
            <a:ext cx="1276350" cy="9525"/>
          </a:xfrm>
          <a:custGeom>
            <a:avLst/>
            <a:gdLst>
              <a:gd name="connsiteX0" fmla="*/ 15620 w 1276350"/>
              <a:gd name="connsiteY0" fmla="*/ 14859 h 9525"/>
              <a:gd name="connsiteX1" fmla="*/ 1283588 w 1276350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6350" h="9525">
                <a:moveTo>
                  <a:pt x="15620" y="14859"/>
                </a:moveTo>
                <a:lnTo>
                  <a:pt x="1283588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> 
				</p:cNvPr>
          <p:cNvSpPr/>
          <p:nvPr/>
        </p:nvSpPr>
        <p:spPr>
          <a:xfrm>
            <a:off x="2305050" y="3867150"/>
            <a:ext cx="361950" cy="400050"/>
          </a:xfrm>
          <a:custGeom>
            <a:avLst/>
            <a:gdLst>
              <a:gd name="connsiteX0" fmla="*/ 9905 w 361950"/>
              <a:gd name="connsiteY0" fmla="*/ 17526 h 400050"/>
              <a:gd name="connsiteX1" fmla="*/ 9905 w 361950"/>
              <a:gd name="connsiteY1" fmla="*/ 405384 h 400050"/>
              <a:gd name="connsiteX2" fmla="*/ 366522 w 361950"/>
              <a:gd name="connsiteY2" fmla="*/ 405384 h 400050"/>
              <a:gd name="connsiteX3" fmla="*/ 366522 w 361950"/>
              <a:gd name="connsiteY3" fmla="*/ 17526 h 400050"/>
              <a:gd name="connsiteX4" fmla="*/ 9905 w 361950"/>
              <a:gd name="connsiteY4" fmla="*/ 1752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400050">
                <a:moveTo>
                  <a:pt x="9905" y="17526"/>
                </a:moveTo>
                <a:lnTo>
                  <a:pt x="9905" y="405384"/>
                </a:lnTo>
                <a:lnTo>
                  <a:pt x="366522" y="405384"/>
                </a:lnTo>
                <a:lnTo>
                  <a:pt x="366522" y="17526"/>
                </a:lnTo>
                <a:lnTo>
                  <a:pt x="9905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> 
				</p:cNvPr>
          <p:cNvSpPr/>
          <p:nvPr/>
        </p:nvSpPr>
        <p:spPr>
          <a:xfrm>
            <a:off x="2943225" y="3867150"/>
            <a:ext cx="352425" cy="400050"/>
          </a:xfrm>
          <a:custGeom>
            <a:avLst/>
            <a:gdLst>
              <a:gd name="connsiteX0" fmla="*/ 11048 w 352425"/>
              <a:gd name="connsiteY0" fmla="*/ 17526 h 400050"/>
              <a:gd name="connsiteX1" fmla="*/ 11048 w 352425"/>
              <a:gd name="connsiteY1" fmla="*/ 405384 h 400050"/>
              <a:gd name="connsiteX2" fmla="*/ 356234 w 352425"/>
              <a:gd name="connsiteY2" fmla="*/ 405384 h 400050"/>
              <a:gd name="connsiteX3" fmla="*/ 356234 w 352425"/>
              <a:gd name="connsiteY3" fmla="*/ 17526 h 400050"/>
              <a:gd name="connsiteX4" fmla="*/ 11048 w 352425"/>
              <a:gd name="connsiteY4" fmla="*/ 1752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400050">
                <a:moveTo>
                  <a:pt x="11048" y="17526"/>
                </a:moveTo>
                <a:lnTo>
                  <a:pt x="11048" y="405384"/>
                </a:lnTo>
                <a:lnTo>
                  <a:pt x="356234" y="405384"/>
                </a:lnTo>
                <a:lnTo>
                  <a:pt x="356234" y="17526"/>
                </a:lnTo>
                <a:lnTo>
                  <a:pt x="11048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> 
				</p:cNvPr>
          <p:cNvSpPr/>
          <p:nvPr/>
        </p:nvSpPr>
        <p:spPr>
          <a:xfrm>
            <a:off x="2162175" y="4257675"/>
            <a:ext cx="1276350" cy="9525"/>
          </a:xfrm>
          <a:custGeom>
            <a:avLst/>
            <a:gdLst>
              <a:gd name="connsiteX0" fmla="*/ 16383 w 1276350"/>
              <a:gd name="connsiteY0" fmla="*/ 14859 h 9525"/>
              <a:gd name="connsiteX1" fmla="*/ 1284351 w 1276350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6350" h="9525">
                <a:moveTo>
                  <a:pt x="16383" y="14859"/>
                </a:moveTo>
                <a:lnTo>
                  <a:pt x="1284351" y="14859"/>
                </a:lnTo>
              </a:path>
            </a:pathLst>
          </a:custGeom>
          <a:ln w="10464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581025" y="4810125"/>
            <a:ext cx="4438650" cy="571500"/>
          </a:xfrm>
          <a:custGeom>
            <a:avLst/>
            <a:gdLst>
              <a:gd name="connsiteX0" fmla="*/ 13335 w 4438650"/>
              <a:gd name="connsiteY0" fmla="*/ 16383 h 571500"/>
              <a:gd name="connsiteX1" fmla="*/ 13335 w 4438650"/>
              <a:gd name="connsiteY1" fmla="*/ 577977 h 571500"/>
              <a:gd name="connsiteX2" fmla="*/ 4444365 w 4438650"/>
              <a:gd name="connsiteY2" fmla="*/ 577977 h 571500"/>
              <a:gd name="connsiteX3" fmla="*/ 4444365 w 4438650"/>
              <a:gd name="connsiteY3" fmla="*/ 16383 h 571500"/>
              <a:gd name="connsiteX4" fmla="*/ 13335 w 4438650"/>
              <a:gd name="connsiteY4" fmla="*/ 16383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571500">
                <a:moveTo>
                  <a:pt x="13335" y="16383"/>
                </a:moveTo>
                <a:lnTo>
                  <a:pt x="13335" y="577977"/>
                </a:lnTo>
                <a:lnTo>
                  <a:pt x="4444365" y="577977"/>
                </a:lnTo>
                <a:lnTo>
                  <a:pt x="4444365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581025" y="5372100"/>
            <a:ext cx="1228725" cy="390525"/>
          </a:xfrm>
          <a:custGeom>
            <a:avLst/>
            <a:gdLst>
              <a:gd name="connsiteX0" fmla="*/ 13335 w 1228725"/>
              <a:gd name="connsiteY0" fmla="*/ 16002 h 390525"/>
              <a:gd name="connsiteX1" fmla="*/ 13335 w 1228725"/>
              <a:gd name="connsiteY1" fmla="*/ 397764 h 390525"/>
              <a:gd name="connsiteX2" fmla="*/ 1228725 w 1228725"/>
              <a:gd name="connsiteY2" fmla="*/ 397764 h 390525"/>
              <a:gd name="connsiteX3" fmla="*/ 1228725 w 1228725"/>
              <a:gd name="connsiteY3" fmla="*/ 16002 h 390525"/>
              <a:gd name="connsiteX4" fmla="*/ 13335 w 1228725"/>
              <a:gd name="connsiteY4" fmla="*/ 1600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25" h="390525">
                <a:moveTo>
                  <a:pt x="13335" y="16002"/>
                </a:moveTo>
                <a:lnTo>
                  <a:pt x="13335" y="397764"/>
                </a:lnTo>
                <a:lnTo>
                  <a:pt x="1228725" y="397764"/>
                </a:lnTo>
                <a:lnTo>
                  <a:pt x="1228725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> 
				</p:cNvPr>
          <p:cNvSpPr/>
          <p:nvPr/>
        </p:nvSpPr>
        <p:spPr>
          <a:xfrm>
            <a:off x="1800225" y="5372100"/>
            <a:ext cx="3219450" cy="390525"/>
          </a:xfrm>
          <a:custGeom>
            <a:avLst/>
            <a:gdLst>
              <a:gd name="connsiteX0" fmla="*/ 9525 w 3219450"/>
              <a:gd name="connsiteY0" fmla="*/ 16002 h 390525"/>
              <a:gd name="connsiteX1" fmla="*/ 9525 w 3219450"/>
              <a:gd name="connsiteY1" fmla="*/ 397764 h 390525"/>
              <a:gd name="connsiteX2" fmla="*/ 3225165 w 3219450"/>
              <a:gd name="connsiteY2" fmla="*/ 397764 h 390525"/>
              <a:gd name="connsiteX3" fmla="*/ 3225165 w 3219450"/>
              <a:gd name="connsiteY3" fmla="*/ 16002 h 390525"/>
              <a:gd name="connsiteX4" fmla="*/ 9525 w 3219450"/>
              <a:gd name="connsiteY4" fmla="*/ 1600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90525">
                <a:moveTo>
                  <a:pt x="9525" y="16002"/>
                </a:moveTo>
                <a:lnTo>
                  <a:pt x="9525" y="397764"/>
                </a:lnTo>
                <a:lnTo>
                  <a:pt x="3225165" y="397764"/>
                </a:lnTo>
                <a:lnTo>
                  <a:pt x="3225165" y="16002"/>
                </a:lnTo>
                <a:lnTo>
                  <a:pt x="9525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1790700" y="4810125"/>
            <a:ext cx="19050" cy="952500"/>
          </a:xfrm>
          <a:custGeom>
            <a:avLst/>
            <a:gdLst>
              <a:gd name="connsiteX0" fmla="*/ 24383 w 19050"/>
              <a:gd name="connsiteY0" fmla="*/ 16383 h 952500"/>
              <a:gd name="connsiteX1" fmla="*/ 24383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383" y="16383"/>
                </a:moveTo>
                <a:lnTo>
                  <a:pt x="24383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2590800" y="4810125"/>
            <a:ext cx="19050" cy="952500"/>
          </a:xfrm>
          <a:custGeom>
            <a:avLst/>
            <a:gdLst>
              <a:gd name="connsiteX0" fmla="*/ 28194 w 19050"/>
              <a:gd name="connsiteY0" fmla="*/ 16383 h 952500"/>
              <a:gd name="connsiteX1" fmla="*/ 28194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8194" y="16383"/>
                </a:moveTo>
                <a:lnTo>
                  <a:pt x="28194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3400425" y="4810125"/>
            <a:ext cx="19050" cy="952500"/>
          </a:xfrm>
          <a:custGeom>
            <a:avLst/>
            <a:gdLst>
              <a:gd name="connsiteX0" fmla="*/ 22478 w 19050"/>
              <a:gd name="connsiteY0" fmla="*/ 16383 h 952500"/>
              <a:gd name="connsiteX1" fmla="*/ 22478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478" y="16383"/>
                </a:moveTo>
                <a:lnTo>
                  <a:pt x="22478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4200525" y="4810125"/>
            <a:ext cx="19050" cy="952500"/>
          </a:xfrm>
          <a:custGeom>
            <a:avLst/>
            <a:gdLst>
              <a:gd name="connsiteX0" fmla="*/ 26289 w 19050"/>
              <a:gd name="connsiteY0" fmla="*/ 16383 h 952500"/>
              <a:gd name="connsiteX1" fmla="*/ 26289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6289" y="16383"/>
                </a:moveTo>
                <a:lnTo>
                  <a:pt x="26289" y="959739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581025" y="5372100"/>
            <a:ext cx="4438650" cy="19050"/>
          </a:xfrm>
          <a:custGeom>
            <a:avLst/>
            <a:gdLst>
              <a:gd name="connsiteX0" fmla="*/ 13335 w 4438650"/>
              <a:gd name="connsiteY0" fmla="*/ 21336 h 19050"/>
              <a:gd name="connsiteX1" fmla="*/ 4444365 w 4438650"/>
              <a:gd name="connsiteY1" fmla="*/ 213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8650" h="19050">
                <a:moveTo>
                  <a:pt x="13335" y="21336"/>
                </a:moveTo>
                <a:lnTo>
                  <a:pt x="4444365" y="21336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581025" y="5753100"/>
            <a:ext cx="1228725" cy="76200"/>
          </a:xfrm>
          <a:custGeom>
            <a:avLst/>
            <a:gdLst>
              <a:gd name="connsiteX0" fmla="*/ 13335 w 1228725"/>
              <a:gd name="connsiteY0" fmla="*/ 16002 h 76200"/>
              <a:gd name="connsiteX1" fmla="*/ 13335 w 1228725"/>
              <a:gd name="connsiteY1" fmla="*/ 76200 h 76200"/>
              <a:gd name="connsiteX2" fmla="*/ 1228725 w 1228725"/>
              <a:gd name="connsiteY2" fmla="*/ 76200 h 76200"/>
              <a:gd name="connsiteX3" fmla="*/ 1228725 w 1228725"/>
              <a:gd name="connsiteY3" fmla="*/ 16002 h 76200"/>
              <a:gd name="connsiteX4" fmla="*/ 13335 w 1228725"/>
              <a:gd name="connsiteY4" fmla="*/ 16002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25" h="76200">
                <a:moveTo>
                  <a:pt x="13335" y="16002"/>
                </a:moveTo>
                <a:lnTo>
                  <a:pt x="13335" y="76200"/>
                </a:lnTo>
                <a:lnTo>
                  <a:pt x="1228725" y="76200"/>
                </a:lnTo>
                <a:lnTo>
                  <a:pt x="1228725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1800225" y="5753100"/>
            <a:ext cx="3219450" cy="76200"/>
          </a:xfrm>
          <a:custGeom>
            <a:avLst/>
            <a:gdLst>
              <a:gd name="connsiteX0" fmla="*/ 9525 w 3219450"/>
              <a:gd name="connsiteY0" fmla="*/ 16002 h 76200"/>
              <a:gd name="connsiteX1" fmla="*/ 9525 w 3219450"/>
              <a:gd name="connsiteY1" fmla="*/ 76200 h 76200"/>
              <a:gd name="connsiteX2" fmla="*/ 3225165 w 3219450"/>
              <a:gd name="connsiteY2" fmla="*/ 76200 h 76200"/>
              <a:gd name="connsiteX3" fmla="*/ 3225165 w 3219450"/>
              <a:gd name="connsiteY3" fmla="*/ 16002 h 76200"/>
              <a:gd name="connsiteX4" fmla="*/ 9525 w 3219450"/>
              <a:gd name="connsiteY4" fmla="*/ 16002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76200">
                <a:moveTo>
                  <a:pt x="9525" y="16002"/>
                </a:moveTo>
                <a:lnTo>
                  <a:pt x="9525" y="76200"/>
                </a:lnTo>
                <a:lnTo>
                  <a:pt x="3225165" y="76200"/>
                </a:lnTo>
                <a:lnTo>
                  <a:pt x="3225165" y="16002"/>
                </a:lnTo>
                <a:lnTo>
                  <a:pt x="9525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581025" y="5819775"/>
            <a:ext cx="1228725" cy="333375"/>
          </a:xfrm>
          <a:custGeom>
            <a:avLst/>
            <a:gdLst>
              <a:gd name="connsiteX0" fmla="*/ 13335 w 1228725"/>
              <a:gd name="connsiteY0" fmla="*/ 9525 h 333375"/>
              <a:gd name="connsiteX1" fmla="*/ 13335 w 1228725"/>
              <a:gd name="connsiteY1" fmla="*/ 338709 h 333375"/>
              <a:gd name="connsiteX2" fmla="*/ 1228725 w 1228725"/>
              <a:gd name="connsiteY2" fmla="*/ 338709 h 333375"/>
              <a:gd name="connsiteX3" fmla="*/ 1228725 w 1228725"/>
              <a:gd name="connsiteY3" fmla="*/ 9525 h 333375"/>
              <a:gd name="connsiteX4" fmla="*/ 13335 w 1228725"/>
              <a:gd name="connsiteY4" fmla="*/ 952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25" h="333375">
                <a:moveTo>
                  <a:pt x="13335" y="9525"/>
                </a:moveTo>
                <a:lnTo>
                  <a:pt x="13335" y="338709"/>
                </a:lnTo>
                <a:lnTo>
                  <a:pt x="1228725" y="338709"/>
                </a:lnTo>
                <a:lnTo>
                  <a:pt x="1228725" y="9525"/>
                </a:lnTo>
                <a:lnTo>
                  <a:pt x="13335" y="952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1800225" y="5819775"/>
            <a:ext cx="3219450" cy="333375"/>
          </a:xfrm>
          <a:custGeom>
            <a:avLst/>
            <a:gdLst>
              <a:gd name="connsiteX0" fmla="*/ 9525 w 3219450"/>
              <a:gd name="connsiteY0" fmla="*/ 9525 h 333375"/>
              <a:gd name="connsiteX1" fmla="*/ 9525 w 3219450"/>
              <a:gd name="connsiteY1" fmla="*/ 338709 h 333375"/>
              <a:gd name="connsiteX2" fmla="*/ 3225165 w 3219450"/>
              <a:gd name="connsiteY2" fmla="*/ 338709 h 333375"/>
              <a:gd name="connsiteX3" fmla="*/ 3225165 w 3219450"/>
              <a:gd name="connsiteY3" fmla="*/ 9525 h 333375"/>
              <a:gd name="connsiteX4" fmla="*/ 9525 w 3219450"/>
              <a:gd name="connsiteY4" fmla="*/ 952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33375">
                <a:moveTo>
                  <a:pt x="9525" y="9525"/>
                </a:moveTo>
                <a:lnTo>
                  <a:pt x="9525" y="338709"/>
                </a:lnTo>
                <a:lnTo>
                  <a:pt x="3225165" y="338709"/>
                </a:lnTo>
                <a:lnTo>
                  <a:pt x="3225165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581025" y="6143625"/>
            <a:ext cx="1228725" cy="533400"/>
          </a:xfrm>
          <a:custGeom>
            <a:avLst/>
            <a:gdLst>
              <a:gd name="connsiteX0" fmla="*/ 13335 w 1228725"/>
              <a:gd name="connsiteY0" fmla="*/ 14859 h 533400"/>
              <a:gd name="connsiteX1" fmla="*/ 13335 w 1228725"/>
              <a:gd name="connsiteY1" fmla="*/ 534543 h 533400"/>
              <a:gd name="connsiteX2" fmla="*/ 1228725 w 1228725"/>
              <a:gd name="connsiteY2" fmla="*/ 534543 h 533400"/>
              <a:gd name="connsiteX3" fmla="*/ 1228725 w 1228725"/>
              <a:gd name="connsiteY3" fmla="*/ 14859 h 533400"/>
              <a:gd name="connsiteX4" fmla="*/ 13335 w 1228725"/>
              <a:gd name="connsiteY4" fmla="*/ 14859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25" h="533400">
                <a:moveTo>
                  <a:pt x="13335" y="14859"/>
                </a:moveTo>
                <a:lnTo>
                  <a:pt x="13335" y="534543"/>
                </a:lnTo>
                <a:lnTo>
                  <a:pt x="1228725" y="534543"/>
                </a:lnTo>
                <a:lnTo>
                  <a:pt x="1228725" y="14859"/>
                </a:lnTo>
                <a:lnTo>
                  <a:pt x="13335" y="1485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1800225" y="6143625"/>
            <a:ext cx="3219450" cy="533400"/>
          </a:xfrm>
          <a:custGeom>
            <a:avLst/>
            <a:gdLst>
              <a:gd name="connsiteX0" fmla="*/ 9525 w 3219450"/>
              <a:gd name="connsiteY0" fmla="*/ 14859 h 533400"/>
              <a:gd name="connsiteX1" fmla="*/ 9525 w 3219450"/>
              <a:gd name="connsiteY1" fmla="*/ 534543 h 533400"/>
              <a:gd name="connsiteX2" fmla="*/ 3225165 w 3219450"/>
              <a:gd name="connsiteY2" fmla="*/ 534543 h 533400"/>
              <a:gd name="connsiteX3" fmla="*/ 3225165 w 3219450"/>
              <a:gd name="connsiteY3" fmla="*/ 14859 h 533400"/>
              <a:gd name="connsiteX4" fmla="*/ 9525 w 3219450"/>
              <a:gd name="connsiteY4" fmla="*/ 14859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533400">
                <a:moveTo>
                  <a:pt x="9525" y="14859"/>
                </a:moveTo>
                <a:lnTo>
                  <a:pt x="9525" y="534543"/>
                </a:lnTo>
                <a:lnTo>
                  <a:pt x="3225165" y="534543"/>
                </a:lnTo>
                <a:lnTo>
                  <a:pt x="3225165" y="14859"/>
                </a:lnTo>
                <a:lnTo>
                  <a:pt x="9525" y="1485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1790700" y="5753100"/>
            <a:ext cx="19050" cy="923925"/>
          </a:xfrm>
          <a:custGeom>
            <a:avLst/>
            <a:gdLst>
              <a:gd name="connsiteX0" fmla="*/ 24383 w 19050"/>
              <a:gd name="connsiteY0" fmla="*/ 16002 h 923925"/>
              <a:gd name="connsiteX1" fmla="*/ 24383 w 19050"/>
              <a:gd name="connsiteY1" fmla="*/ 92506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23925">
                <a:moveTo>
                  <a:pt x="24383" y="16002"/>
                </a:moveTo>
                <a:lnTo>
                  <a:pt x="24383" y="92506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2590800" y="5753100"/>
            <a:ext cx="19050" cy="923925"/>
          </a:xfrm>
          <a:custGeom>
            <a:avLst/>
            <a:gdLst>
              <a:gd name="connsiteX0" fmla="*/ 28194 w 19050"/>
              <a:gd name="connsiteY0" fmla="*/ 16002 h 923925"/>
              <a:gd name="connsiteX1" fmla="*/ 28194 w 19050"/>
              <a:gd name="connsiteY1" fmla="*/ 92506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23925">
                <a:moveTo>
                  <a:pt x="28194" y="16002"/>
                </a:moveTo>
                <a:lnTo>
                  <a:pt x="28194" y="92506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3400425" y="5753100"/>
            <a:ext cx="19050" cy="923925"/>
          </a:xfrm>
          <a:custGeom>
            <a:avLst/>
            <a:gdLst>
              <a:gd name="connsiteX0" fmla="*/ 22478 w 19050"/>
              <a:gd name="connsiteY0" fmla="*/ 16002 h 923925"/>
              <a:gd name="connsiteX1" fmla="*/ 22478 w 19050"/>
              <a:gd name="connsiteY1" fmla="*/ 92506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23925">
                <a:moveTo>
                  <a:pt x="22478" y="16002"/>
                </a:moveTo>
                <a:lnTo>
                  <a:pt x="22478" y="92506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4200525" y="5753100"/>
            <a:ext cx="19050" cy="923925"/>
          </a:xfrm>
          <a:custGeom>
            <a:avLst/>
            <a:gdLst>
              <a:gd name="connsiteX0" fmla="*/ 26289 w 19050"/>
              <a:gd name="connsiteY0" fmla="*/ 16002 h 923925"/>
              <a:gd name="connsiteX1" fmla="*/ 26289 w 19050"/>
              <a:gd name="connsiteY1" fmla="*/ 92506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23925">
                <a:moveTo>
                  <a:pt x="26289" y="16002"/>
                </a:moveTo>
                <a:lnTo>
                  <a:pt x="26289" y="925068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581025" y="5810250"/>
            <a:ext cx="4438650" cy="19050"/>
          </a:xfrm>
          <a:custGeom>
            <a:avLst/>
            <a:gdLst>
              <a:gd name="connsiteX0" fmla="*/ 13335 w 4438650"/>
              <a:gd name="connsiteY0" fmla="*/ 24384 h 19050"/>
              <a:gd name="connsiteX1" fmla="*/ 4444365 w 4438650"/>
              <a:gd name="connsiteY1" fmla="*/ 24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8650" h="19050">
                <a:moveTo>
                  <a:pt x="13335" y="24384"/>
                </a:moveTo>
                <a:lnTo>
                  <a:pt x="4444365" y="24384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581025" y="6143625"/>
            <a:ext cx="4438650" cy="19050"/>
          </a:xfrm>
          <a:custGeom>
            <a:avLst/>
            <a:gdLst>
              <a:gd name="connsiteX0" fmla="*/ 13335 w 4438650"/>
              <a:gd name="connsiteY0" fmla="*/ 20192 h 19050"/>
              <a:gd name="connsiteX1" fmla="*/ 4444365 w 4438650"/>
              <a:gd name="connsiteY1" fmla="*/ 20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8650" h="19050">
                <a:moveTo>
                  <a:pt x="13335" y="20192"/>
                </a:moveTo>
                <a:lnTo>
                  <a:pt x="4444365" y="2019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4"/>
          <p:cNvSpPr txBox="1"/>
          <p:nvPr/>
        </p:nvSpPr>
        <p:spPr>
          <a:xfrm>
            <a:off x="8541990" y="4757226"/>
            <a:ext cx="477812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594360" y="579309"/>
            <a:ext cx="4948798" cy="13974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3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</a:p>
          <a:p>
            <a:pPr indent="0">
              <a:lnSpc>
                <a:spcPts val="2609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00734">
              <a:lnSpc>
                <a:spcPts val="2780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6230874" y="1754205"/>
            <a:ext cx="2349686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598932" y="2146813"/>
            <a:ext cx="678888" cy="4855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2175510" y="2433995"/>
            <a:ext cx="82747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3752850" y="2146813"/>
            <a:ext cx="584400" cy="4855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5189982" y="2186238"/>
            <a:ext cx="3997085" cy="49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1.25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197361">
              <a:lnSpc>
                <a:spcPts val="207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796293" y="3137326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7.4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1060704" y="2813471"/>
            <a:ext cx="34024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+3%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1430274" y="3157895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7.2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2663952" y="3064931"/>
            <a:ext cx="298354" cy="198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-4%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3874008" y="2956057"/>
            <a:ext cx="381335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8.0%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4518660" y="2956057"/>
            <a:ext cx="381335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9.9%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5692902" y="2829366"/>
            <a:ext cx="3242416" cy="4976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97365">
              <a:lnSpc>
                <a:spcPts val="208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MidAmerican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(1050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MW)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684279" y="4430527"/>
            <a:ext cx="45593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1318260" y="4430527"/>
            <a:ext cx="45593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2266181" y="3388787"/>
            <a:ext cx="455939" cy="12383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023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2900934" y="3441359"/>
            <a:ext cx="455939" cy="11858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5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3838197" y="3518413"/>
            <a:ext cx="455939" cy="1108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81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6.5%</a:t>
            </a:r>
          </a:p>
          <a:p>
            <a:pPr indent="89150">
              <a:lnSpc>
                <a:spcPts val="195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4472178" y="3324865"/>
            <a:ext cx="455939" cy="1302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481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153">
              <a:lnSpc>
                <a:spcPts val="173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5189982" y="3471741"/>
            <a:ext cx="4307107" cy="12520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2923">
              <a:lnSpc>
                <a:spcPts val="183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Godewind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 indent="700277">
              <a:lnSpc>
                <a:spcPts val="208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(582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MW)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633214" y="4963836"/>
            <a:ext cx="989126" cy="16353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7">
              <a:lnSpc>
                <a:spcPts val="232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">
              <a:lnSpc>
                <a:spcPts val="16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7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1937008" y="4874685"/>
            <a:ext cx="549348" cy="1633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136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35">
              <a:lnSpc>
                <a:spcPts val="2497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042">
              <a:lnSpc>
                <a:spcPts val="20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729">
              <a:lnSpc>
                <a:spcPts val="2341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-9%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2667000" y="4874681"/>
            <a:ext cx="697408" cy="16338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3065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9163">
              <a:lnSpc>
                <a:spcPts val="2497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3210">
              <a:lnSpc>
                <a:spcPts val="20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9589">
              <a:lnSpc>
                <a:spcPts val="2341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-3%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3540250" y="4874681"/>
            <a:ext cx="558737" cy="16338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199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902">
              <a:lnSpc>
                <a:spcPts val="249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7474">
              <a:lnSpc>
                <a:spcPts val="20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115">
              <a:lnSpc>
                <a:spcPts val="2341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-6.6%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4335018" y="4784003"/>
            <a:ext cx="576953" cy="1724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</a:p>
          <a:p>
            <a:pPr indent="7467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934">
              <a:lnSpc>
                <a:spcPts val="17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641">
              <a:lnSpc>
                <a:spcPts val="20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097">
              <a:lnSpc>
                <a:spcPts val="2341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-1.3%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5189982" y="4757226"/>
            <a:ext cx="4249566" cy="2045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7358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97365">
              <a:lnSpc>
                <a:spcPts val="208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">
              <a:lnSpc>
                <a:spcPts val="199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seasonal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</a:p>
          <a:p>
            <a:pPr indent="197358">
              <a:lnSpc>
                <a:spcPts val="206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  <a:p>
            <a:pPr indent="197361">
              <a:lnSpc>
                <a:spcPts val="207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proportion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  <a:p>
            <a:pPr indent="197358">
              <a:lnSpc>
                <a:spcPts val="208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593598" y="6927800"/>
            <a:ext cx="44470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5470398" y="6897121"/>
            <a:ext cx="14902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5813298" y="6918655"/>
            <a:ext cx="789439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6928866" y="6905502"/>
            <a:ext cx="14902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7271004" y="6927038"/>
            <a:ext cx="1492508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5346949" y="7135825"/>
            <a:ext cx="4371808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594362" y="7378904"/>
            <a:ext cx="4379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5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252" name="TextBox 252"/>
          <p:cNvSpPr txBox="1"/>
          <p:nvPr/>
        </p:nvSpPr>
        <p:spPr>
          <a:xfrm>
            <a:off x="594360" y="579309"/>
            <a:ext cx="6827685" cy="6633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3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</a:p>
          <a:p>
            <a:pPr indent="0">
              <a:lnSpc>
                <a:spcPts val="2609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headwinds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598932" y="2146813"/>
            <a:ext cx="678888" cy="4855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1726692" y="1745061"/>
            <a:ext cx="2594556" cy="88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26157">
              <a:lnSpc>
                <a:spcPts val="188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  <a:p>
            <a:pPr indent="448817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 indent="2026157">
              <a:lnSpc>
                <a:spcPts val="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5188458" y="1754205"/>
            <a:ext cx="4403124" cy="10851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42415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2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reinforced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RSNA: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2921">
              <a:lnSpc>
                <a:spcPts val="230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Somatom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CT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3831336" y="2965963"/>
            <a:ext cx="47430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16.8%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4463034" y="2965963"/>
            <a:ext cx="47430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16.5%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5885688" y="2913948"/>
            <a:ext cx="2850216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patient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roups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1050036" y="3305723"/>
            <a:ext cx="34024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+4%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2666238" y="3316391"/>
            <a:ext cx="34024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5691376" y="3333052"/>
            <a:ext cx="3910624" cy="232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Artis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flexible,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angio-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674365" y="3629587"/>
            <a:ext cx="455939" cy="9975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52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9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1307592" y="3640249"/>
            <a:ext cx="455939" cy="9869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006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2266945" y="3640255"/>
            <a:ext cx="455939" cy="986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53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2900172" y="3650917"/>
            <a:ext cx="455939" cy="9762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007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2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266" name="TextBox 266"/>
          <p:cNvSpPr txBox="1"/>
          <p:nvPr/>
        </p:nvSpPr>
        <p:spPr>
          <a:xfrm>
            <a:off x="3831336" y="3529843"/>
            <a:ext cx="474308" cy="10973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15.5%</a:t>
            </a:r>
          </a:p>
          <a:p>
            <a:pPr indent="96011">
              <a:lnSpc>
                <a:spcPts val="194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61">
              <a:lnSpc>
                <a:spcPts val="214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67" name="TextBox 267"/>
          <p:cNvSpPr txBox="1"/>
          <p:nvPr/>
        </p:nvSpPr>
        <p:spPr>
          <a:xfrm>
            <a:off x="4463034" y="3578611"/>
            <a:ext cx="474308" cy="1048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15.2%</a:t>
            </a:r>
          </a:p>
          <a:p>
            <a:pPr indent="98297">
              <a:lnSpc>
                <a:spcPts val="176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44">
              <a:lnSpc>
                <a:spcPts val="194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5188458" y="3640140"/>
            <a:ext cx="4344944" cy="956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7225">
              <a:lnSpc>
                <a:spcPts val="183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graphy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routine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interventions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99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balanced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94305">
              <a:lnSpc>
                <a:spcPts val="240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emerging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challenging</a:t>
            </a:r>
          </a:p>
        </p:txBody>
      </p:sp>
      <p:sp>
        <p:nvSpPr>
          <p:cNvPr id="269" name="TextBox 269"/>
          <p:cNvSpPr txBox="1"/>
          <p:nvPr/>
        </p:nvSpPr>
        <p:spPr>
          <a:xfrm>
            <a:off x="633222" y="4963836"/>
            <a:ext cx="884154" cy="710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07">
              <a:lnSpc>
                <a:spcPts val="203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1937008" y="4874685"/>
            <a:ext cx="549348" cy="7994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136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628">
              <a:lnSpc>
                <a:spcPts val="23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2667000" y="4874681"/>
            <a:ext cx="697408" cy="799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3065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6488">
              <a:lnSpc>
                <a:spcPts val="23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3540250" y="4874681"/>
            <a:ext cx="558737" cy="799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199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367">
              <a:lnSpc>
                <a:spcPts val="23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11.0%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4335018" y="4784003"/>
            <a:ext cx="576953" cy="8901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</a:p>
          <a:p>
            <a:pPr indent="7467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365">
              <a:lnSpc>
                <a:spcPts val="15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15.5%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5188458" y="4674168"/>
            <a:ext cx="3909485" cy="1685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4309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2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</a:p>
          <a:p>
            <a:pPr indent="194306">
              <a:lnSpc>
                <a:spcPts val="241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headwinds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194309">
              <a:lnSpc>
                <a:spcPts val="240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232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593594" y="6927795"/>
            <a:ext cx="44470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5470398" y="6897121"/>
            <a:ext cx="14902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5813298" y="6918655"/>
            <a:ext cx="789439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6928866" y="6905502"/>
            <a:ext cx="14902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79" name="TextBox 279"/>
          <p:cNvSpPr txBox="1"/>
          <p:nvPr/>
        </p:nvSpPr>
        <p:spPr>
          <a:xfrm>
            <a:off x="7271004" y="6927038"/>
            <a:ext cx="1492508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80" name="TextBox 280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81" name="TextBox 281"/>
          <p:cNvSpPr txBox="1"/>
          <p:nvPr/>
        </p:nvSpPr>
        <p:spPr>
          <a:xfrm>
            <a:off x="5346946" y="7135821"/>
            <a:ext cx="4371808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594362" y="7378904"/>
            <a:ext cx="4379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83" name="TextBox 283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84" name="TextBox 284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8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286" name="TextBox 286"/>
          <p:cNvSpPr txBox="1"/>
          <p:nvPr/>
        </p:nvSpPr>
        <p:spPr>
          <a:xfrm>
            <a:off x="594360" y="914589"/>
            <a:ext cx="6283606" cy="331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3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stable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</a:p>
        </p:txBody>
      </p:sp>
      <p:sp>
        <p:nvSpPr>
          <p:cNvPr id="287" name="TextBox 287"/>
          <p:cNvSpPr txBox="1"/>
          <p:nvPr/>
        </p:nvSpPr>
        <p:spPr>
          <a:xfrm>
            <a:off x="598932" y="2146813"/>
            <a:ext cx="27907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1840992" y="1745061"/>
            <a:ext cx="2144432" cy="598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1857">
              <a:lnSpc>
                <a:spcPts val="188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289" name="TextBox 289"/>
          <p:cNvSpPr txBox="1"/>
          <p:nvPr/>
        </p:nvSpPr>
        <p:spPr>
          <a:xfrm>
            <a:off x="5188458" y="1754205"/>
            <a:ext cx="4298847" cy="666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42415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2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pockets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</p:txBody>
      </p:sp>
      <p:sp>
        <p:nvSpPr>
          <p:cNvPr id="290" name="TextBox 290"/>
          <p:cNvSpPr txBox="1"/>
          <p:nvPr/>
        </p:nvSpPr>
        <p:spPr>
          <a:xfrm>
            <a:off x="598932" y="2433997"/>
            <a:ext cx="67888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91" name="TextBox 291"/>
          <p:cNvSpPr txBox="1"/>
          <p:nvPr/>
        </p:nvSpPr>
        <p:spPr>
          <a:xfrm>
            <a:off x="2175510" y="2433995"/>
            <a:ext cx="82747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92" name="TextBox 292"/>
          <p:cNvSpPr txBox="1"/>
          <p:nvPr/>
        </p:nvSpPr>
        <p:spPr>
          <a:xfrm>
            <a:off x="3752850" y="2433997"/>
            <a:ext cx="56839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293" name="TextBox 293"/>
          <p:cNvSpPr txBox="1"/>
          <p:nvPr/>
        </p:nvSpPr>
        <p:spPr>
          <a:xfrm>
            <a:off x="5382745" y="2494849"/>
            <a:ext cx="4010323" cy="2324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</a:t>
            </a:r>
          </a:p>
        </p:txBody>
      </p:sp>
      <p:sp>
        <p:nvSpPr>
          <p:cNvPr id="294" name="TextBox 294"/>
          <p:cNvSpPr txBox="1"/>
          <p:nvPr/>
        </p:nvSpPr>
        <p:spPr>
          <a:xfrm>
            <a:off x="1014222" y="3012353"/>
            <a:ext cx="43318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+10%</a:t>
            </a:r>
          </a:p>
        </p:txBody>
      </p:sp>
      <p:sp>
        <p:nvSpPr>
          <p:cNvPr id="295" name="TextBox 295"/>
          <p:cNvSpPr txBox="1"/>
          <p:nvPr/>
        </p:nvSpPr>
        <p:spPr>
          <a:xfrm>
            <a:off x="3821430" y="2962915"/>
            <a:ext cx="47430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12.7%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4463034" y="2957581"/>
            <a:ext cx="47430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12.4%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5382768" y="2802717"/>
            <a:ext cx="3131697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2690622" y="3183803"/>
            <a:ext cx="242714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0%</a:t>
            </a:r>
          </a:p>
        </p:txBody>
      </p:sp>
      <p:sp>
        <p:nvSpPr>
          <p:cNvPr id="299" name="TextBox 299"/>
          <p:cNvSpPr txBox="1"/>
          <p:nvPr/>
        </p:nvSpPr>
        <p:spPr>
          <a:xfrm>
            <a:off x="5188458" y="3221034"/>
            <a:ext cx="4355924" cy="2324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684279" y="3503840"/>
            <a:ext cx="455939" cy="1123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01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1318260" y="3461930"/>
            <a:ext cx="455939" cy="1165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01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02" name="TextBox 302"/>
          <p:cNvSpPr txBox="1"/>
          <p:nvPr/>
        </p:nvSpPr>
        <p:spPr>
          <a:xfrm>
            <a:off x="2266945" y="3483276"/>
            <a:ext cx="455939" cy="11438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62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4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03" name="TextBox 303"/>
          <p:cNvSpPr txBox="1"/>
          <p:nvPr/>
        </p:nvSpPr>
        <p:spPr>
          <a:xfrm>
            <a:off x="2900172" y="3503845"/>
            <a:ext cx="455939" cy="1123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017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04" name="TextBox 304"/>
          <p:cNvSpPr txBox="1"/>
          <p:nvPr/>
        </p:nvSpPr>
        <p:spPr>
          <a:xfrm>
            <a:off x="3827526" y="3442975"/>
            <a:ext cx="466610" cy="11841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11.5%</a:t>
            </a:r>
          </a:p>
          <a:p>
            <a:pPr indent="99821">
              <a:lnSpc>
                <a:spcPts val="217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71">
              <a:lnSpc>
                <a:spcPts val="16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05" name="TextBox 305"/>
          <p:cNvSpPr txBox="1"/>
          <p:nvPr/>
        </p:nvSpPr>
        <p:spPr>
          <a:xfrm>
            <a:off x="4469130" y="3491743"/>
            <a:ext cx="462154" cy="1135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11.2%</a:t>
            </a:r>
          </a:p>
          <a:p>
            <a:pPr indent="92202">
              <a:lnSpc>
                <a:spcPts val="195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8">
              <a:lnSpc>
                <a:spcPts val="244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06" name="TextBox 306"/>
          <p:cNvSpPr txBox="1"/>
          <p:nvPr/>
        </p:nvSpPr>
        <p:spPr>
          <a:xfrm>
            <a:off x="5188464" y="3528885"/>
            <a:ext cx="4221196" cy="1262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4299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better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94303">
              <a:lnSpc>
                <a:spcPts val="241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2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favorable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194306">
              <a:lnSpc>
                <a:spcPts val="239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held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</a:p>
        </p:txBody>
      </p:sp>
      <p:sp>
        <p:nvSpPr>
          <p:cNvPr id="307" name="TextBox 307"/>
          <p:cNvSpPr txBox="1"/>
          <p:nvPr/>
        </p:nvSpPr>
        <p:spPr>
          <a:xfrm>
            <a:off x="633214" y="4963836"/>
            <a:ext cx="974493" cy="13023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  <a:p>
            <a:pPr indent="7">
              <a:lnSpc>
                <a:spcPts val="14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utomation</a:t>
            </a:r>
          </a:p>
          <a:p>
            <a:pPr indent="7">
              <a:lnSpc>
                <a:spcPts val="223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</a:p>
          <a:p>
            <a:pPr indent="7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</p:txBody>
      </p:sp>
      <p:sp>
        <p:nvSpPr>
          <p:cNvPr id="308" name="TextBox 308"/>
          <p:cNvSpPr txBox="1"/>
          <p:nvPr/>
        </p:nvSpPr>
        <p:spPr>
          <a:xfrm>
            <a:off x="1937008" y="4874685"/>
            <a:ext cx="549348" cy="13000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136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153">
              <a:lnSpc>
                <a:spcPts val="159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155">
              <a:lnSpc>
                <a:spcPts val="165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6%</a:t>
            </a:r>
          </a:p>
        </p:txBody>
      </p:sp>
      <p:sp>
        <p:nvSpPr>
          <p:cNvPr id="309" name="TextBox 309"/>
          <p:cNvSpPr txBox="1"/>
          <p:nvPr/>
        </p:nvSpPr>
        <p:spPr>
          <a:xfrm>
            <a:off x="2667000" y="4874681"/>
            <a:ext cx="697408" cy="1300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3065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028">
              <a:lnSpc>
                <a:spcPts val="159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048">
              <a:lnSpc>
                <a:spcPts val="165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310" name="TextBox 310"/>
          <p:cNvSpPr txBox="1"/>
          <p:nvPr/>
        </p:nvSpPr>
        <p:spPr>
          <a:xfrm>
            <a:off x="3540250" y="4874681"/>
            <a:ext cx="558737" cy="1300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199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823">
              <a:lnSpc>
                <a:spcPts val="159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46">
              <a:lnSpc>
                <a:spcPts val="165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6.5%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4335018" y="4784003"/>
            <a:ext cx="576953" cy="1390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</a:p>
          <a:p>
            <a:pPr indent="7467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788">
              <a:lnSpc>
                <a:spcPts val="187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362">
              <a:lnSpc>
                <a:spcPts val="165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6.8%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5188461" y="4870002"/>
            <a:ext cx="4189938" cy="12629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4306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offerings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2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Water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94306">
              <a:lnSpc>
                <a:spcPts val="239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preliminary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consideration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94300">
              <a:lnSpc>
                <a:spcPts val="241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€0.6bn,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inflow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second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593594" y="6927795"/>
            <a:ext cx="44470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5470398" y="6897121"/>
            <a:ext cx="14902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5813298" y="6918655"/>
            <a:ext cx="789439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6928866" y="6905502"/>
            <a:ext cx="14902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7271004" y="6927038"/>
            <a:ext cx="1492508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5346946" y="7135821"/>
            <a:ext cx="4371808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594362" y="7378904"/>
            <a:ext cx="4379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32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324" name="TextBox 324"/>
          <p:cNvSpPr txBox="1"/>
          <p:nvPr/>
        </p:nvSpPr>
        <p:spPr>
          <a:xfrm>
            <a:off x="5382768" y="4667310"/>
            <a:ext cx="3859688" cy="232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594360" y="579309"/>
            <a:ext cx="6961077" cy="6633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3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609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598932" y="2146813"/>
            <a:ext cx="27907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1200912" y="1745061"/>
            <a:ext cx="3220090" cy="598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1938">
              <a:lnSpc>
                <a:spcPts val="188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328" name="TextBox 328"/>
          <p:cNvSpPr txBox="1"/>
          <p:nvPr/>
        </p:nvSpPr>
        <p:spPr>
          <a:xfrm>
            <a:off x="5190744" y="1754205"/>
            <a:ext cx="4332936" cy="666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40129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2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Riyadh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turnkey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metro</a:t>
            </a:r>
          </a:p>
        </p:txBody>
      </p:sp>
      <p:sp>
        <p:nvSpPr>
          <p:cNvPr id="329" name="TextBox 329"/>
          <p:cNvSpPr txBox="1"/>
          <p:nvPr/>
        </p:nvSpPr>
        <p:spPr>
          <a:xfrm>
            <a:off x="598932" y="2433997"/>
            <a:ext cx="67888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2184654" y="2433995"/>
            <a:ext cx="82747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3752850" y="2433997"/>
            <a:ext cx="56839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5382760" y="2494849"/>
            <a:ext cx="4179986" cy="2324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(€1.6bn)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1014222" y="2792135"/>
            <a:ext cx="43320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45%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3867912" y="2914147"/>
            <a:ext cx="381335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6.4%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4509516" y="2918719"/>
            <a:ext cx="381335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8.0%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5382768" y="2801934"/>
            <a:ext cx="554008" cy="229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796293" y="3493175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1430274" y="3241715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2383534" y="3525174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2653284" y="3169325"/>
            <a:ext cx="34024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+4%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3028194" y="3493172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3867912" y="3743203"/>
            <a:ext cx="381386" cy="49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</a:p>
          <a:p>
            <a:pPr indent="59435">
              <a:lnSpc>
                <a:spcPts val="236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141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4509516" y="3388873"/>
            <a:ext cx="381335" cy="668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813">
              <a:lnSpc>
                <a:spcPts val="171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330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5190744" y="3273612"/>
            <a:ext cx="4311372" cy="11517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92015">
              <a:lnSpc>
                <a:spcPts val="239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</a:p>
          <a:p>
            <a:pPr indent="192023">
              <a:lnSpc>
                <a:spcPts val="242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approval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Velaro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92023">
              <a:lnSpc>
                <a:spcPts val="241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684279" y="4430527"/>
            <a:ext cx="45593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1318260" y="4430527"/>
            <a:ext cx="45593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2271514" y="4430527"/>
            <a:ext cx="45593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2916174" y="4430527"/>
            <a:ext cx="45593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3838197" y="4430527"/>
            <a:ext cx="45593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4472178" y="4430527"/>
            <a:ext cx="45593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633222" y="4963836"/>
            <a:ext cx="1091955" cy="18830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04">
              <a:lnSpc>
                <a:spcPts val="24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  <a:p>
            <a:pPr indent="19804">
              <a:lnSpc>
                <a:spcPts val="14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istics</a:t>
            </a:r>
          </a:p>
          <a:p>
            <a:pPr indent="19811">
              <a:lnSpc>
                <a:spcPts val="19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</a:p>
          <a:p>
            <a:pPr indent="19811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  <a:p>
            <a:pPr indent="19811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</a:p>
          <a:p>
            <a:pPr indent="19812">
              <a:lnSpc>
                <a:spcPts val="206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</a:p>
          <a:p>
            <a:pPr indent="19811">
              <a:lnSpc>
                <a:spcPts val="14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1937008" y="4874685"/>
            <a:ext cx="549348" cy="18815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907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917">
              <a:lnSpc>
                <a:spcPts val="247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388">
              <a:lnSpc>
                <a:spcPts val="21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875">
              <a:lnSpc>
                <a:spcPts val="22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2667762" y="4874681"/>
            <a:ext cx="697408" cy="1881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382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1026">
              <a:lnSpc>
                <a:spcPts val="247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548">
              <a:lnSpc>
                <a:spcPts val="21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9361">
              <a:lnSpc>
                <a:spcPts val="2218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3542543" y="4874681"/>
            <a:ext cx="558737" cy="1881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54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245">
              <a:lnSpc>
                <a:spcPts val="247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14">
              <a:lnSpc>
                <a:spcPts val="21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42">
              <a:lnSpc>
                <a:spcPts val="22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8.6%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4338066" y="4784003"/>
            <a:ext cx="576953" cy="19721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</a:p>
          <a:p>
            <a:pPr indent="7467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982">
              <a:lnSpc>
                <a:spcPts val="17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101">
              <a:lnSpc>
                <a:spcPts val="21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254">
              <a:lnSpc>
                <a:spcPts val="22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8.6%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5190745" y="4667310"/>
            <a:ext cx="4414640" cy="16234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">
              <a:lnSpc>
                <a:spcPts val="1830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</a:p>
          <a:p>
            <a:pPr indent="192015">
              <a:lnSpc>
                <a:spcPts val="239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benefitting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favorable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LMV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35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  <a:p>
            <a:pPr indent="192023">
              <a:lnSpc>
                <a:spcPts val="240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‘Siemens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2014’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</a:p>
          <a:p>
            <a:pPr indent="192023">
              <a:lnSpc>
                <a:spcPts val="241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593594" y="6927795"/>
            <a:ext cx="44470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5470398" y="6897121"/>
            <a:ext cx="14902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5813298" y="6918655"/>
            <a:ext cx="789439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6928866" y="6905502"/>
            <a:ext cx="14902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7271004" y="6927038"/>
            <a:ext cx="1492508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5346954" y="7135826"/>
            <a:ext cx="4372798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594362" y="7378904"/>
            <a:ext cx="4379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Freeform 36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TextBox 387"/>
          <p:cNvSpPr txBox="1"/>
          <p:nvPr/>
        </p:nvSpPr>
        <p:spPr>
          <a:xfrm>
            <a:off x="594360" y="915708"/>
            <a:ext cx="2645317" cy="6381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Appendix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645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594362" y="7378904"/>
            <a:ext cx="4379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39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392" name="TextBox 392"/>
          <p:cNvSpPr txBox="1"/>
          <p:nvPr/>
        </p:nvSpPr>
        <p:spPr>
          <a:xfrm>
            <a:off x="2379696" y="4752675"/>
            <a:ext cx="789854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ffi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6999702" y="4752675"/>
            <a:ext cx="507225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593598" y="580428"/>
            <a:ext cx="6023575" cy="13615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cockpit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761">
              <a:lnSpc>
                <a:spcPts val="2609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06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2410968" y="2112345"/>
            <a:ext cx="800795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5405628" y="2112345"/>
            <a:ext cx="4000294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benchmarks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1207762" y="2508674"/>
            <a:ext cx="549851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3385565" y="2508671"/>
            <a:ext cx="69740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399" name="TextBox 399"/>
          <p:cNvSpPr txBox="1"/>
          <p:nvPr/>
        </p:nvSpPr>
        <p:spPr>
          <a:xfrm>
            <a:off x="5188458" y="2471425"/>
            <a:ext cx="2180170" cy="198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14)</a:t>
            </a:r>
          </a:p>
        </p:txBody>
      </p:sp>
      <p:sp>
        <p:nvSpPr>
          <p:cNvPr id="400" name="TextBox 400"/>
          <p:cNvSpPr txBox="1"/>
          <p:nvPr/>
        </p:nvSpPr>
        <p:spPr>
          <a:xfrm>
            <a:off x="1430267" y="2908721"/>
            <a:ext cx="435065" cy="37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8304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9%</a:t>
            </a:r>
          </a:p>
          <a:p>
            <a:pPr indent="0">
              <a:lnSpc>
                <a:spcPts val="140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01" name="TextBox 401"/>
          <p:cNvSpPr txBox="1"/>
          <p:nvPr/>
        </p:nvSpPr>
        <p:spPr>
          <a:xfrm>
            <a:off x="3585970" y="2950631"/>
            <a:ext cx="397723" cy="3773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81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-3%</a:t>
            </a:r>
          </a:p>
          <a:p>
            <a:pPr indent="0">
              <a:lnSpc>
                <a:spcPts val="140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5554230" y="2847091"/>
            <a:ext cx="809324" cy="563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8879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6870192" y="2847761"/>
            <a:ext cx="475124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6%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7393694" y="3214291"/>
            <a:ext cx="47551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19.8%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8261604" y="2835569"/>
            <a:ext cx="1142583" cy="5716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6165">
              <a:lnSpc>
                <a:spcPts val="1940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1042419" y="3503837"/>
            <a:ext cx="32556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19.2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1927860" y="3451265"/>
            <a:ext cx="32556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20.8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3179829" y="3493171"/>
            <a:ext cx="32556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17.9</a:t>
            </a:r>
          </a:p>
        </p:txBody>
      </p:sp>
      <p:sp>
        <p:nvSpPr>
          <p:cNvPr id="409" name="TextBox 409"/>
          <p:cNvSpPr txBox="1"/>
          <p:nvPr/>
        </p:nvSpPr>
        <p:spPr>
          <a:xfrm>
            <a:off x="4065270" y="3514511"/>
            <a:ext cx="32556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17.3</a:t>
            </a:r>
          </a:p>
        </p:txBody>
      </p:sp>
      <p:sp>
        <p:nvSpPr>
          <p:cNvPr id="410" name="TextBox 410"/>
          <p:cNvSpPr txBox="1"/>
          <p:nvPr/>
        </p:nvSpPr>
        <p:spPr>
          <a:xfrm>
            <a:off x="5768340" y="3574801"/>
            <a:ext cx="595116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7095747" y="3575471"/>
            <a:ext cx="47551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14.6%</a:t>
            </a:r>
          </a:p>
        </p:txBody>
      </p:sp>
      <p:sp>
        <p:nvSpPr>
          <p:cNvPr id="412" name="TextBox 412"/>
          <p:cNvSpPr txBox="1"/>
          <p:nvPr/>
        </p:nvSpPr>
        <p:spPr>
          <a:xfrm>
            <a:off x="8537451" y="3572427"/>
            <a:ext cx="567231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11-17%</a:t>
            </a:r>
          </a:p>
        </p:txBody>
      </p:sp>
      <p:sp>
        <p:nvSpPr>
          <p:cNvPr id="413" name="TextBox 413"/>
          <p:cNvSpPr txBox="1"/>
          <p:nvPr/>
        </p:nvSpPr>
        <p:spPr>
          <a:xfrm>
            <a:off x="848109" y="4430527"/>
            <a:ext cx="715094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14" name="TextBox 414"/>
          <p:cNvSpPr txBox="1"/>
          <p:nvPr/>
        </p:nvSpPr>
        <p:spPr>
          <a:xfrm>
            <a:off x="1733550" y="4430527"/>
            <a:ext cx="715094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15" name="TextBox 415"/>
          <p:cNvSpPr txBox="1"/>
          <p:nvPr/>
        </p:nvSpPr>
        <p:spPr>
          <a:xfrm>
            <a:off x="2985519" y="4430527"/>
            <a:ext cx="715094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16" name="TextBox 416"/>
          <p:cNvSpPr txBox="1"/>
          <p:nvPr/>
        </p:nvSpPr>
        <p:spPr>
          <a:xfrm>
            <a:off x="3870959" y="4430527"/>
            <a:ext cx="715094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17" name="TextBox 417"/>
          <p:cNvSpPr txBox="1"/>
          <p:nvPr/>
        </p:nvSpPr>
        <p:spPr>
          <a:xfrm>
            <a:off x="5180076" y="3936751"/>
            <a:ext cx="4428018" cy="576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</a:p>
          <a:p>
            <a:pPr indent="1640592">
              <a:lnSpc>
                <a:spcPts val="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9.0%</a:t>
            </a:r>
          </a:p>
          <a:p>
            <a:pPr indent="2732531">
              <a:lnSpc>
                <a:spcPts val="42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8-12%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6991">
              <a:lnSpc>
                <a:spcPts val="193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cycles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598932" y="4752675"/>
            <a:ext cx="3014380" cy="5550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10462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ffi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</a:t>
            </a:r>
          </a:p>
          <a:p>
            <a:pPr indent="0">
              <a:lnSpc>
                <a:spcPts val="254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operations)</a:t>
            </a:r>
          </a:p>
        </p:txBody>
      </p:sp>
      <p:sp>
        <p:nvSpPr>
          <p:cNvPr id="419" name="TextBox 419"/>
          <p:cNvSpPr txBox="1"/>
          <p:nvPr/>
        </p:nvSpPr>
        <p:spPr>
          <a:xfrm>
            <a:off x="5188462" y="4752675"/>
            <a:ext cx="2992257" cy="5550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0937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ruc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ure</a:t>
            </a:r>
          </a:p>
          <a:p>
            <a:pPr indent="0">
              <a:lnSpc>
                <a:spcPts val="254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debt/EBITDA</a:t>
            </a:r>
          </a:p>
        </p:txBody>
      </p:sp>
      <p:sp>
        <p:nvSpPr>
          <p:cNvPr id="420" name="TextBox 420"/>
          <p:cNvSpPr txBox="1"/>
          <p:nvPr/>
        </p:nvSpPr>
        <p:spPr>
          <a:xfrm>
            <a:off x="1358644" y="5568106"/>
            <a:ext cx="47551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14.9%</a:t>
            </a:r>
          </a:p>
        </p:txBody>
      </p:sp>
      <p:sp>
        <p:nvSpPr>
          <p:cNvPr id="421" name="TextBox 421"/>
          <p:cNvSpPr txBox="1"/>
          <p:nvPr/>
        </p:nvSpPr>
        <p:spPr>
          <a:xfrm>
            <a:off x="2852166" y="5421036"/>
            <a:ext cx="47551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18.0%</a:t>
            </a:r>
          </a:p>
        </p:txBody>
      </p:sp>
      <p:sp>
        <p:nvSpPr>
          <p:cNvPr id="422" name="TextBox 422"/>
          <p:cNvSpPr txBox="1"/>
          <p:nvPr/>
        </p:nvSpPr>
        <p:spPr>
          <a:xfrm>
            <a:off x="4360164" y="5558957"/>
            <a:ext cx="57641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6113526" y="5725074"/>
            <a:ext cx="32560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8907780" y="5713644"/>
            <a:ext cx="61364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1235962" y="6683761"/>
            <a:ext cx="715094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26" name="TextBox 426"/>
          <p:cNvSpPr txBox="1"/>
          <p:nvPr/>
        </p:nvSpPr>
        <p:spPr>
          <a:xfrm>
            <a:off x="2729484" y="6683761"/>
            <a:ext cx="715094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27" name="TextBox 427"/>
          <p:cNvSpPr txBox="1"/>
          <p:nvPr/>
        </p:nvSpPr>
        <p:spPr>
          <a:xfrm>
            <a:off x="5919216" y="6651757"/>
            <a:ext cx="714926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28" name="TextBox 428"/>
          <p:cNvSpPr txBox="1"/>
          <p:nvPr/>
        </p:nvSpPr>
        <p:spPr>
          <a:xfrm>
            <a:off x="7412736" y="5976533"/>
            <a:ext cx="715009" cy="871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4309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593598" y="6946850"/>
            <a:ext cx="6544945" cy="350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763">
              <a:lnSpc>
                <a:spcPts val="1473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594362" y="7378904"/>
            <a:ext cx="43795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1623822" y="7378904"/>
            <a:ext cx="1598211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8091676" y="7378904"/>
            <a:ext cx="1558332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