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266700" y="4667250"/>
            <a:ext cx="9791700" cy="152400"/>
          </a:xfrm>
          <a:custGeom>
            <a:avLst/>
            <a:gdLst>
              <a:gd name="connsiteX0" fmla="*/ 9906 w 9791700"/>
              <a:gd name="connsiteY0" fmla="*/ 13716 h 152400"/>
              <a:gd name="connsiteX1" fmla="*/ 9906 w 9791700"/>
              <a:gd name="connsiteY1" fmla="*/ 160019 h 152400"/>
              <a:gd name="connsiteX2" fmla="*/ 9791700 w 9791700"/>
              <a:gd name="connsiteY2" fmla="*/ 160019 h 152400"/>
              <a:gd name="connsiteX3" fmla="*/ 9791700 w 9791700"/>
              <a:gd name="connsiteY3" fmla="*/ 13716 h 152400"/>
              <a:gd name="connsiteX4" fmla="*/ 9906 w 9791700"/>
              <a:gd name="connsiteY4" fmla="*/ 1371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152400">
                <a:moveTo>
                  <a:pt x="9906" y="13716"/>
                </a:moveTo>
                <a:lnTo>
                  <a:pt x="9906" y="160019"/>
                </a:lnTo>
                <a:lnTo>
                  <a:pt x="9791700" y="160019"/>
                </a:lnTo>
                <a:lnTo>
                  <a:pt x="9791700" y="13716"/>
                </a:lnTo>
                <a:lnTo>
                  <a:pt x="9906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266700" y="4810125"/>
            <a:ext cx="9791700" cy="952500"/>
          </a:xfrm>
          <a:custGeom>
            <a:avLst/>
            <a:gdLst>
              <a:gd name="connsiteX0" fmla="*/ 9906 w 9791700"/>
              <a:gd name="connsiteY0" fmla="*/ 16383 h 952500"/>
              <a:gd name="connsiteX1" fmla="*/ 9906 w 9791700"/>
              <a:gd name="connsiteY1" fmla="*/ 959739 h 952500"/>
              <a:gd name="connsiteX2" fmla="*/ 9791700 w 9791700"/>
              <a:gd name="connsiteY2" fmla="*/ 959739 h 952500"/>
              <a:gd name="connsiteX3" fmla="*/ 9791700 w 9791700"/>
              <a:gd name="connsiteY3" fmla="*/ 16383 h 952500"/>
              <a:gd name="connsiteX4" fmla="*/ 9906 w 97917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952500">
                <a:moveTo>
                  <a:pt x="9906" y="16383"/>
                </a:moveTo>
                <a:lnTo>
                  <a:pt x="9906" y="959739"/>
                </a:lnTo>
                <a:lnTo>
                  <a:pt x="9791700" y="959739"/>
                </a:lnTo>
                <a:lnTo>
                  <a:pt x="9791700" y="16383"/>
                </a:lnTo>
                <a:lnTo>
                  <a:pt x="9906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266700" y="5753100"/>
            <a:ext cx="9791700" cy="419100"/>
          </a:xfrm>
          <a:custGeom>
            <a:avLst/>
            <a:gdLst>
              <a:gd name="connsiteX0" fmla="*/ 9906 w 9791700"/>
              <a:gd name="connsiteY0" fmla="*/ 16002 h 419100"/>
              <a:gd name="connsiteX1" fmla="*/ 9906 w 9791700"/>
              <a:gd name="connsiteY1" fmla="*/ 426720 h 419100"/>
              <a:gd name="connsiteX2" fmla="*/ 9791700 w 9791700"/>
              <a:gd name="connsiteY2" fmla="*/ 426720 h 419100"/>
              <a:gd name="connsiteX3" fmla="*/ 9791700 w 9791700"/>
              <a:gd name="connsiteY3" fmla="*/ 16002 h 419100"/>
              <a:gd name="connsiteX4" fmla="*/ 9906 w 9791700"/>
              <a:gd name="connsiteY4" fmla="*/ 1600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419100">
                <a:moveTo>
                  <a:pt x="9906" y="16002"/>
                </a:moveTo>
                <a:lnTo>
                  <a:pt x="9906" y="426720"/>
                </a:lnTo>
                <a:lnTo>
                  <a:pt x="9791700" y="426720"/>
                </a:lnTo>
                <a:lnTo>
                  <a:pt x="9791700" y="16002"/>
                </a:lnTo>
                <a:lnTo>
                  <a:pt x="9906" y="1600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458152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73024" y="3927168"/>
            <a:ext cx="8111204" cy="3367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Kaeser,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CEO</a:t>
            </a:r>
          </a:p>
          <a:p>
            <a:pPr indent="0">
              <a:lnSpc>
                <a:spcPts val="2903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Ralf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P.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Thomas,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CFO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985"/>
              </a:lnSpc>
            </a:pP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Overall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expected</a:t>
            </a:r>
          </a:p>
          <a:p>
            <a:pPr indent="0">
              <a:lnSpc>
                <a:spcPts val="266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Call</a:t>
            </a:r>
          </a:p>
          <a:p>
            <a:pPr indent="0">
              <a:lnSpc>
                <a:spcPts val="2639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36">
              <a:lnSpc>
                <a:spcPts val="186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Freeform 733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reeform 734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reeform 735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reeform 736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reeform 737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Freeform 738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Freeform 739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Freeform 740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reeform 741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Freeform 742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reeform 743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Freeform 744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reeform 745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Freeform 746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Freeform 747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Freeform 748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Freeform 749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Freeform 750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Freeform 751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Freeform 752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TextBox 753"/>
          <p:cNvSpPr txBox="1"/>
          <p:nvPr/>
        </p:nvSpPr>
        <p:spPr>
          <a:xfrm>
            <a:off x="594360" y="927936"/>
            <a:ext cx="7984282" cy="6366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Questions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Answers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8284">
              <a:lnSpc>
                <a:spcPts val="4426"/>
              </a:lnSpc>
            </a:pP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Thank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/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ou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/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attention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–</a:t>
            </a:r>
          </a:p>
          <a:p>
            <a:pPr indent="1628394">
              <a:lnSpc>
                <a:spcPts val="4751"/>
              </a:lnSpc>
            </a:pP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your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questions,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please!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491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754" name="TextBox 754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55" name="TextBox 755"/>
          <p:cNvSpPr txBox="1"/>
          <p:nvPr/>
        </p:nvSpPr>
        <p:spPr>
          <a:xfrm>
            <a:off x="1623822" y="7385559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756" name="TextBox 756"/>
          <p:cNvSpPr txBox="1"/>
          <p:nvPr/>
        </p:nvSpPr>
        <p:spPr>
          <a:xfrm>
            <a:off x="806424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Freeform 75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Freeform 75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Freeform 759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Freeform 760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Freeform 761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Freeform 762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Freeform 763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Freeform 764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Freeform 765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Freeform 766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Freeform 767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Freeform 768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Freeform 769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Freeform 770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reeform 77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2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reeform 773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reeform 774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reeform 775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reeform 77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TextBox 777"/>
          <p:cNvSpPr txBox="1"/>
          <p:nvPr/>
        </p:nvSpPr>
        <p:spPr>
          <a:xfrm>
            <a:off x="594360" y="927936"/>
            <a:ext cx="1309058" cy="6366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Appendix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670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778" name="TextBox 778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779" name="TextBox 779"/>
          <p:cNvSpPr txBox="1"/>
          <p:nvPr/>
        </p:nvSpPr>
        <p:spPr>
          <a:xfrm>
            <a:off x="1623822" y="7385559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780" name="TextBox 780"/>
          <p:cNvSpPr txBox="1"/>
          <p:nvPr/>
        </p:nvSpPr>
        <p:spPr>
          <a:xfrm>
            <a:off x="806424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Picture 78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782" name="TextBox 782"/>
          <p:cNvSpPr txBox="1"/>
          <p:nvPr/>
        </p:nvSpPr>
        <p:spPr>
          <a:xfrm>
            <a:off x="1676400" y="2652400"/>
            <a:ext cx="32559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18.0</a:t>
            </a:r>
          </a:p>
        </p:txBody>
      </p:sp>
      <p:sp>
        <p:nvSpPr>
          <p:cNvPr id="783" name="TextBox 783"/>
          <p:cNvSpPr txBox="1"/>
          <p:nvPr/>
        </p:nvSpPr>
        <p:spPr>
          <a:xfrm>
            <a:off x="2383534" y="2725551"/>
            <a:ext cx="32559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16.6</a:t>
            </a:r>
          </a:p>
        </p:txBody>
      </p:sp>
      <p:sp>
        <p:nvSpPr>
          <p:cNvPr id="784" name="TextBox 784"/>
          <p:cNvSpPr txBox="1"/>
          <p:nvPr/>
        </p:nvSpPr>
        <p:spPr>
          <a:xfrm>
            <a:off x="594360" y="927936"/>
            <a:ext cx="2311414" cy="3124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Cockpit</a:t>
            </a:r>
          </a:p>
        </p:txBody>
      </p:sp>
      <p:sp>
        <p:nvSpPr>
          <p:cNvPr id="785" name="TextBox 785"/>
          <p:cNvSpPr txBox="1"/>
          <p:nvPr/>
        </p:nvSpPr>
        <p:spPr>
          <a:xfrm>
            <a:off x="1271016" y="1841254"/>
            <a:ext cx="642267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786" name="TextBox 786"/>
          <p:cNvSpPr txBox="1"/>
          <p:nvPr/>
        </p:nvSpPr>
        <p:spPr>
          <a:xfrm>
            <a:off x="2407920" y="1841254"/>
            <a:ext cx="814738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787" name="TextBox 787"/>
          <p:cNvSpPr txBox="1"/>
          <p:nvPr/>
        </p:nvSpPr>
        <p:spPr>
          <a:xfrm>
            <a:off x="3735324" y="1839730"/>
            <a:ext cx="2740747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(IB)</a:t>
            </a:r>
          </a:p>
        </p:txBody>
      </p:sp>
      <p:sp>
        <p:nvSpPr>
          <p:cNvPr id="788" name="TextBox 788"/>
          <p:cNvSpPr txBox="1"/>
          <p:nvPr/>
        </p:nvSpPr>
        <p:spPr>
          <a:xfrm>
            <a:off x="7642860" y="1839730"/>
            <a:ext cx="105418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789" name="TextBox 789"/>
          <p:cNvSpPr txBox="1"/>
          <p:nvPr/>
        </p:nvSpPr>
        <p:spPr>
          <a:xfrm>
            <a:off x="673608" y="2135763"/>
            <a:ext cx="45426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790" name="TextBox 790"/>
          <p:cNvSpPr txBox="1"/>
          <p:nvPr/>
        </p:nvSpPr>
        <p:spPr>
          <a:xfrm>
            <a:off x="1413510" y="2158086"/>
            <a:ext cx="358544" cy="171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-13%</a:t>
            </a:r>
          </a:p>
        </p:txBody>
      </p:sp>
      <p:sp>
        <p:nvSpPr>
          <p:cNvPr id="791" name="TextBox 791"/>
          <p:cNvSpPr txBox="1"/>
          <p:nvPr/>
        </p:nvSpPr>
        <p:spPr>
          <a:xfrm>
            <a:off x="1998726" y="2165859"/>
            <a:ext cx="41053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Comp.</a:t>
            </a:r>
          </a:p>
        </p:txBody>
      </p:sp>
      <p:sp>
        <p:nvSpPr>
          <p:cNvPr id="792" name="TextBox 792"/>
          <p:cNvSpPr txBox="1"/>
          <p:nvPr/>
        </p:nvSpPr>
        <p:spPr>
          <a:xfrm>
            <a:off x="2660142" y="2158086"/>
            <a:ext cx="312090" cy="171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+3%</a:t>
            </a:r>
          </a:p>
        </p:txBody>
      </p:sp>
      <p:sp>
        <p:nvSpPr>
          <p:cNvPr id="793" name="TextBox 793"/>
          <p:cNvSpPr txBox="1"/>
          <p:nvPr/>
        </p:nvSpPr>
        <p:spPr>
          <a:xfrm>
            <a:off x="3764102" y="2135763"/>
            <a:ext cx="45426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794" name="TextBox 794"/>
          <p:cNvSpPr txBox="1"/>
          <p:nvPr/>
        </p:nvSpPr>
        <p:spPr>
          <a:xfrm>
            <a:off x="6829053" y="2135767"/>
            <a:ext cx="45424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795" name="TextBox 795"/>
          <p:cNvSpPr txBox="1"/>
          <p:nvPr/>
        </p:nvSpPr>
        <p:spPr>
          <a:xfrm>
            <a:off x="1189489" y="2326316"/>
            <a:ext cx="1133122" cy="418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4020">
              <a:lnSpc>
                <a:spcPts val="1100"/>
              </a:lnSpc>
            </a:pPr>
            <a:r>
              <a:rPr lang="en-US" altLang="zh-CN" sz="88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(nom.)</a:t>
            </a:r>
            <a:r>
              <a:rPr lang="en-US" altLang="zh-CN" sz="88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(-11%)</a:t>
            </a:r>
          </a:p>
          <a:p>
            <a:pPr indent="0">
              <a:lnSpc>
                <a:spcPts val="219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20.1</a:t>
            </a:r>
          </a:p>
        </p:txBody>
      </p:sp>
      <p:sp>
        <p:nvSpPr>
          <p:cNvPr id="796" name="TextBox 796"/>
          <p:cNvSpPr txBox="1"/>
          <p:nvPr/>
        </p:nvSpPr>
        <p:spPr>
          <a:xfrm>
            <a:off x="2660142" y="2334698"/>
            <a:ext cx="536673" cy="5362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4"/>
              </a:lnSpc>
            </a:pPr>
            <a:r>
              <a:rPr lang="en-US" altLang="zh-CN" sz="88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(+5%)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1073">
              <a:lnSpc>
                <a:spcPts val="218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17.4</a:t>
            </a:r>
          </a:p>
        </p:txBody>
      </p:sp>
      <p:sp>
        <p:nvSpPr>
          <p:cNvPr id="797" name="TextBox 797"/>
          <p:cNvSpPr txBox="1"/>
          <p:nvPr/>
        </p:nvSpPr>
        <p:spPr>
          <a:xfrm>
            <a:off x="4562857" y="2662301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1.9</a:t>
            </a:r>
          </a:p>
        </p:txBody>
      </p:sp>
      <p:sp>
        <p:nvSpPr>
          <p:cNvPr id="798" name="TextBox 798"/>
          <p:cNvSpPr txBox="1"/>
          <p:nvPr/>
        </p:nvSpPr>
        <p:spPr>
          <a:xfrm>
            <a:off x="5097780" y="2373507"/>
            <a:ext cx="29839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-4%</a:t>
            </a:r>
          </a:p>
        </p:txBody>
      </p:sp>
      <p:sp>
        <p:nvSpPr>
          <p:cNvPr id="799" name="TextBox 799"/>
          <p:cNvSpPr txBox="1"/>
          <p:nvPr/>
        </p:nvSpPr>
        <p:spPr>
          <a:xfrm>
            <a:off x="5694427" y="2694303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1.8</a:t>
            </a:r>
          </a:p>
        </p:txBody>
      </p:sp>
      <p:sp>
        <p:nvSpPr>
          <p:cNvPr id="800" name="TextBox 800"/>
          <p:cNvSpPr txBox="1"/>
          <p:nvPr/>
        </p:nvSpPr>
        <p:spPr>
          <a:xfrm>
            <a:off x="7622292" y="2662307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1.5</a:t>
            </a:r>
          </a:p>
        </p:txBody>
      </p:sp>
      <p:sp>
        <p:nvSpPr>
          <p:cNvPr id="801" name="TextBox 801"/>
          <p:cNvSpPr txBox="1"/>
          <p:nvPr/>
        </p:nvSpPr>
        <p:spPr>
          <a:xfrm>
            <a:off x="8110728" y="2426085"/>
            <a:ext cx="39170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-25%</a:t>
            </a:r>
          </a:p>
        </p:txBody>
      </p:sp>
      <p:sp>
        <p:nvSpPr>
          <p:cNvPr id="802" name="TextBox 802"/>
          <p:cNvSpPr txBox="1"/>
          <p:nvPr/>
        </p:nvSpPr>
        <p:spPr>
          <a:xfrm>
            <a:off x="8753856" y="2871856"/>
            <a:ext cx="23267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803" name="TextBox 803"/>
          <p:cNvSpPr txBox="1"/>
          <p:nvPr/>
        </p:nvSpPr>
        <p:spPr>
          <a:xfrm>
            <a:off x="671325" y="3482590"/>
            <a:ext cx="340745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B-t-B</a:t>
            </a:r>
          </a:p>
        </p:txBody>
      </p:sp>
      <p:sp>
        <p:nvSpPr>
          <p:cNvPr id="804" name="TextBox 804"/>
          <p:cNvSpPr txBox="1"/>
          <p:nvPr/>
        </p:nvSpPr>
        <p:spPr>
          <a:xfrm>
            <a:off x="1219962" y="3483357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1.22</a:t>
            </a:r>
          </a:p>
        </p:txBody>
      </p:sp>
      <p:sp>
        <p:nvSpPr>
          <p:cNvPr id="805" name="TextBox 805"/>
          <p:cNvSpPr txBox="1"/>
          <p:nvPr/>
        </p:nvSpPr>
        <p:spPr>
          <a:xfrm>
            <a:off x="1714500" y="3483357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1.03</a:t>
            </a:r>
          </a:p>
        </p:txBody>
      </p:sp>
      <p:sp>
        <p:nvSpPr>
          <p:cNvPr id="806" name="TextBox 806"/>
          <p:cNvSpPr txBox="1"/>
          <p:nvPr/>
        </p:nvSpPr>
        <p:spPr>
          <a:xfrm>
            <a:off x="3724656" y="3378586"/>
            <a:ext cx="54891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807" name="TextBox 807"/>
          <p:cNvSpPr txBox="1"/>
          <p:nvPr/>
        </p:nvSpPr>
        <p:spPr>
          <a:xfrm>
            <a:off x="4466844" y="3398398"/>
            <a:ext cx="46598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11.3%</a:t>
            </a:r>
          </a:p>
        </p:txBody>
      </p:sp>
      <p:sp>
        <p:nvSpPr>
          <p:cNvPr id="808" name="TextBox 808"/>
          <p:cNvSpPr txBox="1"/>
          <p:nvPr/>
        </p:nvSpPr>
        <p:spPr>
          <a:xfrm>
            <a:off x="5562600" y="3398398"/>
            <a:ext cx="47555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10.2%</a:t>
            </a:r>
          </a:p>
        </p:txBody>
      </p:sp>
      <p:sp>
        <p:nvSpPr>
          <p:cNvPr id="809" name="TextBox 809"/>
          <p:cNvSpPr txBox="1"/>
          <p:nvPr/>
        </p:nvSpPr>
        <p:spPr>
          <a:xfrm>
            <a:off x="1124716" y="3873130"/>
            <a:ext cx="45592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10" name="TextBox 810"/>
          <p:cNvSpPr txBox="1"/>
          <p:nvPr/>
        </p:nvSpPr>
        <p:spPr>
          <a:xfrm>
            <a:off x="1611627" y="3873130"/>
            <a:ext cx="45592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11" name="TextBox 811"/>
          <p:cNvSpPr txBox="1"/>
          <p:nvPr/>
        </p:nvSpPr>
        <p:spPr>
          <a:xfrm>
            <a:off x="2318766" y="3873130"/>
            <a:ext cx="45592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12" name="TextBox 812"/>
          <p:cNvSpPr txBox="1"/>
          <p:nvPr/>
        </p:nvSpPr>
        <p:spPr>
          <a:xfrm>
            <a:off x="2806381" y="3873130"/>
            <a:ext cx="45592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13" name="TextBox 813"/>
          <p:cNvSpPr txBox="1"/>
          <p:nvPr/>
        </p:nvSpPr>
        <p:spPr>
          <a:xfrm>
            <a:off x="4322064" y="3883792"/>
            <a:ext cx="71512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14" name="TextBox 814"/>
          <p:cNvSpPr txBox="1"/>
          <p:nvPr/>
        </p:nvSpPr>
        <p:spPr>
          <a:xfrm>
            <a:off x="5453634" y="3883792"/>
            <a:ext cx="71512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15" name="TextBox 815"/>
          <p:cNvSpPr txBox="1"/>
          <p:nvPr/>
        </p:nvSpPr>
        <p:spPr>
          <a:xfrm>
            <a:off x="7381493" y="3883792"/>
            <a:ext cx="71517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16" name="TextBox 816"/>
          <p:cNvSpPr txBox="1"/>
          <p:nvPr/>
        </p:nvSpPr>
        <p:spPr>
          <a:xfrm>
            <a:off x="8513214" y="3883792"/>
            <a:ext cx="71517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17" name="TextBox 817"/>
          <p:cNvSpPr txBox="1"/>
          <p:nvPr/>
        </p:nvSpPr>
        <p:spPr>
          <a:xfrm>
            <a:off x="1425702" y="4385572"/>
            <a:ext cx="1228507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(“all-in”)</a:t>
            </a:r>
          </a:p>
        </p:txBody>
      </p:sp>
      <p:sp>
        <p:nvSpPr>
          <p:cNvPr id="818" name="TextBox 818"/>
          <p:cNvSpPr txBox="1"/>
          <p:nvPr/>
        </p:nvSpPr>
        <p:spPr>
          <a:xfrm>
            <a:off x="4404360" y="4385572"/>
            <a:ext cx="140125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(“all-in”)</a:t>
            </a:r>
          </a:p>
        </p:txBody>
      </p:sp>
      <p:sp>
        <p:nvSpPr>
          <p:cNvPr id="819" name="TextBox 819"/>
          <p:cNvSpPr txBox="1"/>
          <p:nvPr/>
        </p:nvSpPr>
        <p:spPr>
          <a:xfrm>
            <a:off x="7337298" y="4385572"/>
            <a:ext cx="1667194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820" name="TextBox 820"/>
          <p:cNvSpPr txBox="1"/>
          <p:nvPr/>
        </p:nvSpPr>
        <p:spPr>
          <a:xfrm>
            <a:off x="733806" y="4680843"/>
            <a:ext cx="26849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</p:txBody>
      </p:sp>
      <p:sp>
        <p:nvSpPr>
          <p:cNvPr id="821" name="TextBox 821"/>
          <p:cNvSpPr txBox="1"/>
          <p:nvPr/>
        </p:nvSpPr>
        <p:spPr>
          <a:xfrm>
            <a:off x="4812038" y="4831720"/>
            <a:ext cx="57645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822" name="TextBox 822"/>
          <p:cNvSpPr txBox="1"/>
          <p:nvPr/>
        </p:nvSpPr>
        <p:spPr>
          <a:xfrm>
            <a:off x="8073390" y="4831720"/>
            <a:ext cx="18543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≤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823" name="TextBox 823"/>
          <p:cNvSpPr txBox="1"/>
          <p:nvPr/>
        </p:nvSpPr>
        <p:spPr>
          <a:xfrm>
            <a:off x="1834896" y="5035174"/>
            <a:ext cx="39170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-23%</a:t>
            </a:r>
          </a:p>
        </p:txBody>
      </p:sp>
      <p:sp>
        <p:nvSpPr>
          <p:cNvPr id="824" name="TextBox 824"/>
          <p:cNvSpPr txBox="1"/>
          <p:nvPr/>
        </p:nvSpPr>
        <p:spPr>
          <a:xfrm>
            <a:off x="1341120" y="5246356"/>
            <a:ext cx="323179" cy="187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1.70</a:t>
            </a:r>
          </a:p>
        </p:txBody>
      </p:sp>
      <p:sp>
        <p:nvSpPr>
          <p:cNvPr id="825" name="TextBox 825"/>
          <p:cNvSpPr txBox="1"/>
          <p:nvPr/>
        </p:nvSpPr>
        <p:spPr>
          <a:xfrm>
            <a:off x="2471933" y="5450564"/>
            <a:ext cx="323915" cy="187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1.30</a:t>
            </a:r>
          </a:p>
        </p:txBody>
      </p:sp>
      <p:sp>
        <p:nvSpPr>
          <p:cNvPr id="826" name="TextBox 826"/>
          <p:cNvSpPr txBox="1"/>
          <p:nvPr/>
        </p:nvSpPr>
        <p:spPr>
          <a:xfrm>
            <a:off x="4372356" y="5610484"/>
            <a:ext cx="47434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18.6%</a:t>
            </a:r>
          </a:p>
        </p:txBody>
      </p:sp>
      <p:sp>
        <p:nvSpPr>
          <p:cNvPr id="827" name="TextBox 827"/>
          <p:cNvSpPr txBox="1"/>
          <p:nvPr/>
        </p:nvSpPr>
        <p:spPr>
          <a:xfrm>
            <a:off x="5368287" y="5778127"/>
            <a:ext cx="47555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12.9%</a:t>
            </a:r>
          </a:p>
        </p:txBody>
      </p:sp>
      <p:sp>
        <p:nvSpPr>
          <p:cNvPr id="828" name="TextBox 828"/>
          <p:cNvSpPr txBox="1"/>
          <p:nvPr/>
        </p:nvSpPr>
        <p:spPr>
          <a:xfrm>
            <a:off x="8503912" y="5783458"/>
            <a:ext cx="32554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0.6x</a:t>
            </a:r>
          </a:p>
        </p:txBody>
      </p:sp>
      <p:sp>
        <p:nvSpPr>
          <p:cNvPr id="829" name="TextBox 829"/>
          <p:cNvSpPr txBox="1"/>
          <p:nvPr/>
        </p:nvSpPr>
        <p:spPr>
          <a:xfrm>
            <a:off x="1104900" y="6408297"/>
            <a:ext cx="71512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30" name="TextBox 830"/>
          <p:cNvSpPr txBox="1"/>
          <p:nvPr/>
        </p:nvSpPr>
        <p:spPr>
          <a:xfrm>
            <a:off x="2236470" y="6408297"/>
            <a:ext cx="71512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31" name="TextBox 831"/>
          <p:cNvSpPr txBox="1"/>
          <p:nvPr/>
        </p:nvSpPr>
        <p:spPr>
          <a:xfrm>
            <a:off x="4251955" y="6412108"/>
            <a:ext cx="71506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32" name="TextBox 832"/>
          <p:cNvSpPr txBox="1"/>
          <p:nvPr/>
        </p:nvSpPr>
        <p:spPr>
          <a:xfrm>
            <a:off x="5245608" y="6412108"/>
            <a:ext cx="71512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33" name="TextBox 833"/>
          <p:cNvSpPr txBox="1"/>
          <p:nvPr/>
        </p:nvSpPr>
        <p:spPr>
          <a:xfrm>
            <a:off x="7316719" y="5982346"/>
            <a:ext cx="715060" cy="6170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8887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0.3x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34" name="TextBox 834"/>
          <p:cNvSpPr txBox="1"/>
          <p:nvPr/>
        </p:nvSpPr>
        <p:spPr>
          <a:xfrm>
            <a:off x="8310372" y="6412108"/>
            <a:ext cx="71500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35" name="TextBox 835"/>
          <p:cNvSpPr txBox="1"/>
          <p:nvPr/>
        </p:nvSpPr>
        <p:spPr>
          <a:xfrm>
            <a:off x="594362" y="6941312"/>
            <a:ext cx="8579742" cy="3531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74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Debt/EBITDA;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without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</a:t>
            </a:r>
          </a:p>
          <a:p>
            <a:pPr indent="0">
              <a:lnSpc>
                <a:spcPts val="155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836" name="TextBox 836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837" name="TextBox 837"/>
          <p:cNvSpPr txBox="1"/>
          <p:nvPr/>
        </p:nvSpPr>
        <p:spPr>
          <a:xfrm>
            <a:off x="1623822" y="7385559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838" name="TextBox 838"/>
          <p:cNvSpPr txBox="1"/>
          <p:nvPr/>
        </p:nvSpPr>
        <p:spPr>
          <a:xfrm>
            <a:off x="806424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Picture 84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840" name="TextBox 840"/>
          <p:cNvSpPr txBox="1"/>
          <p:nvPr/>
        </p:nvSpPr>
        <p:spPr>
          <a:xfrm>
            <a:off x="7753350" y="1929102"/>
            <a:ext cx="175060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841" name="TextBox 841"/>
          <p:cNvSpPr txBox="1"/>
          <p:nvPr/>
        </p:nvSpPr>
        <p:spPr>
          <a:xfrm>
            <a:off x="2353056" y="2803878"/>
            <a:ext cx="203053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842" name="TextBox 842"/>
          <p:cNvSpPr txBox="1"/>
          <p:nvPr/>
        </p:nvSpPr>
        <p:spPr>
          <a:xfrm>
            <a:off x="989838" y="4782567"/>
            <a:ext cx="271815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843" name="TextBox 843"/>
          <p:cNvSpPr txBox="1"/>
          <p:nvPr/>
        </p:nvSpPr>
        <p:spPr>
          <a:xfrm>
            <a:off x="876300" y="6816026"/>
            <a:ext cx="6121747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billings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excess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uncompleted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contracts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advances</a:t>
            </a:r>
          </a:p>
        </p:txBody>
      </p:sp>
      <p:sp>
        <p:nvSpPr>
          <p:cNvPr id="844" name="TextBox 844"/>
          <p:cNvSpPr txBox="1"/>
          <p:nvPr/>
        </p:nvSpPr>
        <p:spPr>
          <a:xfrm>
            <a:off x="594360" y="927936"/>
            <a:ext cx="4420645" cy="7992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Bridge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2">
              <a:lnSpc>
                <a:spcPts val="183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845" name="TextBox 845"/>
          <p:cNvSpPr txBox="1"/>
          <p:nvPr/>
        </p:nvSpPr>
        <p:spPr>
          <a:xfrm>
            <a:off x="7375398" y="1612872"/>
            <a:ext cx="548478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</a:p>
        </p:txBody>
      </p:sp>
      <p:sp>
        <p:nvSpPr>
          <p:cNvPr id="846" name="TextBox 846"/>
          <p:cNvSpPr txBox="1"/>
          <p:nvPr/>
        </p:nvSpPr>
        <p:spPr>
          <a:xfrm>
            <a:off x="1712214" y="2041653"/>
            <a:ext cx="131671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Activities</a:t>
            </a:r>
          </a:p>
        </p:txBody>
      </p:sp>
      <p:sp>
        <p:nvSpPr>
          <p:cNvPr id="847" name="TextBox 847"/>
          <p:cNvSpPr txBox="1"/>
          <p:nvPr/>
        </p:nvSpPr>
        <p:spPr>
          <a:xfrm>
            <a:off x="5997699" y="1770600"/>
            <a:ext cx="1578688" cy="4574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1235271">
              <a:lnSpc>
                <a:spcPts val="0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+19.3</a:t>
            </a:r>
          </a:p>
          <a:p>
            <a:pPr indent="3">
              <a:lnSpc>
                <a:spcPts val="1248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  <a:p>
            <a:pPr indent="3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guarantees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-0.8</a:t>
            </a:r>
          </a:p>
        </p:txBody>
      </p:sp>
      <p:sp>
        <p:nvSpPr>
          <p:cNvPr id="848" name="TextBox 848"/>
          <p:cNvSpPr txBox="1"/>
          <p:nvPr/>
        </p:nvSpPr>
        <p:spPr>
          <a:xfrm>
            <a:off x="7677013" y="1770600"/>
            <a:ext cx="251418" cy="4574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1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+0.6</a:t>
            </a:r>
          </a:p>
          <a:p>
            <a:pPr indent="34427">
              <a:lnSpc>
                <a:spcPts val="124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</a:t>
            </a:r>
          </a:p>
        </p:txBody>
      </p:sp>
      <p:sp>
        <p:nvSpPr>
          <p:cNvPr id="849" name="TextBox 849"/>
          <p:cNvSpPr txBox="1"/>
          <p:nvPr/>
        </p:nvSpPr>
        <p:spPr>
          <a:xfrm>
            <a:off x="8173974" y="2035557"/>
            <a:ext cx="1200215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</a:t>
            </a:r>
          </a:p>
        </p:txBody>
      </p:sp>
      <p:sp>
        <p:nvSpPr>
          <p:cNvPr id="850" name="TextBox 850"/>
          <p:cNvSpPr txBox="1"/>
          <p:nvPr/>
        </p:nvSpPr>
        <p:spPr>
          <a:xfrm>
            <a:off x="1773174" y="2329152"/>
            <a:ext cx="2790587" cy="1091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0">
              <a:lnSpc>
                <a:spcPts val="1241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-0.4</a:t>
            </a:r>
          </a:p>
          <a:p>
            <a:pPr indent="12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-0.1</a:t>
            </a:r>
          </a:p>
          <a:p>
            <a:pPr indent="25">
              <a:lnSpc>
                <a:spcPts val="1248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ables</a:t>
            </a:r>
          </a:p>
          <a:p>
            <a:pPr indent="2444423">
              <a:lnSpc>
                <a:spcPts val="0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-1.1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Billings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excess</a:t>
            </a:r>
          </a:p>
          <a:p>
            <a:pPr indent="2412721">
              <a:lnSpc>
                <a:spcPts val="0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7974">
              <a:lnSpc>
                <a:spcPts val="1502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</p:txBody>
      </p:sp>
      <p:sp>
        <p:nvSpPr>
          <p:cNvPr id="851" name="TextBox 851"/>
          <p:cNvSpPr txBox="1"/>
          <p:nvPr/>
        </p:nvSpPr>
        <p:spPr>
          <a:xfrm>
            <a:off x="5997702" y="2246093"/>
            <a:ext cx="1174643" cy="45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Hybrid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adj.</a:t>
            </a:r>
          </a:p>
          <a:p>
            <a:pPr indent="97541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(hedge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accounting)</a:t>
            </a:r>
          </a:p>
        </p:txBody>
      </p:sp>
      <p:sp>
        <p:nvSpPr>
          <p:cNvPr id="852" name="TextBox 852"/>
          <p:cNvSpPr txBox="1"/>
          <p:nvPr/>
        </p:nvSpPr>
        <p:spPr>
          <a:xfrm>
            <a:off x="7302968" y="2246093"/>
            <a:ext cx="248673" cy="2989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+0.9</a:t>
            </a:r>
          </a:p>
          <a:p>
            <a:pPr indent="237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+1.1</a:t>
            </a:r>
          </a:p>
        </p:txBody>
      </p:sp>
      <p:sp>
        <p:nvSpPr>
          <p:cNvPr id="853" name="TextBox 853"/>
          <p:cNvSpPr txBox="1"/>
          <p:nvPr/>
        </p:nvSpPr>
        <p:spPr>
          <a:xfrm>
            <a:off x="7677528" y="2246093"/>
            <a:ext cx="251239" cy="2989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81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-0.0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0.0</a:t>
            </a:r>
          </a:p>
        </p:txBody>
      </p:sp>
      <p:sp>
        <p:nvSpPr>
          <p:cNvPr id="854" name="TextBox 854"/>
          <p:cNvSpPr txBox="1"/>
          <p:nvPr/>
        </p:nvSpPr>
        <p:spPr>
          <a:xfrm>
            <a:off x="8435340" y="2203199"/>
            <a:ext cx="676323" cy="449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428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</a:p>
          <a:p>
            <a:pPr indent="202681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0.6x</a:t>
            </a:r>
          </a:p>
          <a:p>
            <a:pPr indent="0">
              <a:lnSpc>
                <a:spcPts val="996"/>
              </a:lnSpc>
            </a:pP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(Q4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FY14: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0.1x)</a:t>
            </a:r>
          </a:p>
        </p:txBody>
      </p:sp>
      <p:sp>
        <p:nvSpPr>
          <p:cNvPr id="855" name="TextBox 855"/>
          <p:cNvSpPr txBox="1"/>
          <p:nvPr/>
        </p:nvSpPr>
        <p:spPr>
          <a:xfrm>
            <a:off x="1521714" y="3399761"/>
            <a:ext cx="712613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</p:txBody>
      </p:sp>
      <p:sp>
        <p:nvSpPr>
          <p:cNvPr id="856" name="TextBox 856"/>
          <p:cNvSpPr txBox="1"/>
          <p:nvPr/>
        </p:nvSpPr>
        <p:spPr>
          <a:xfrm>
            <a:off x="3851148" y="3437856"/>
            <a:ext cx="523865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</a:t>
            </a:r>
          </a:p>
        </p:txBody>
      </p:sp>
      <p:sp>
        <p:nvSpPr>
          <p:cNvPr id="857" name="TextBox 857"/>
          <p:cNvSpPr txBox="1"/>
          <p:nvPr/>
        </p:nvSpPr>
        <p:spPr>
          <a:xfrm>
            <a:off x="5707715" y="3437856"/>
            <a:ext cx="216727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-0.3</a:t>
            </a:r>
          </a:p>
        </p:txBody>
      </p:sp>
      <p:sp>
        <p:nvSpPr>
          <p:cNvPr id="858" name="TextBox 858"/>
          <p:cNvSpPr txBox="1"/>
          <p:nvPr/>
        </p:nvSpPr>
        <p:spPr>
          <a:xfrm>
            <a:off x="1521713" y="3557490"/>
            <a:ext cx="1554281" cy="4574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(C/O)</a:t>
            </a:r>
          </a:p>
          <a:p>
            <a:pPr indent="1306222">
              <a:lnSpc>
                <a:spcPts val="0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+1.1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D&amp;A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Impairments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+0.6</a:t>
            </a:r>
          </a:p>
          <a:p>
            <a:pPr indent="0">
              <a:lnSpc>
                <a:spcPts val="1248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paid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-0.3</a:t>
            </a:r>
          </a:p>
        </p:txBody>
      </p:sp>
      <p:sp>
        <p:nvSpPr>
          <p:cNvPr id="859" name="TextBox 859"/>
          <p:cNvSpPr txBox="1"/>
          <p:nvPr/>
        </p:nvSpPr>
        <p:spPr>
          <a:xfrm>
            <a:off x="3851148" y="3596351"/>
            <a:ext cx="1733693" cy="8468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97541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indent="0">
              <a:lnSpc>
                <a:spcPts val="1248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businesses,</a:t>
            </a:r>
          </a:p>
          <a:p>
            <a:pPr indent="97541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acquired</a:t>
            </a:r>
          </a:p>
          <a:p>
            <a:pPr indent="1021080">
              <a:lnSpc>
                <a:spcPts val="193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</p:txBody>
      </p:sp>
      <p:sp>
        <p:nvSpPr>
          <p:cNvPr id="860" name="TextBox 860"/>
          <p:cNvSpPr txBox="1"/>
          <p:nvPr/>
        </p:nvSpPr>
        <p:spPr>
          <a:xfrm>
            <a:off x="5707085" y="3747233"/>
            <a:ext cx="217286" cy="4498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4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3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-1.5</a:t>
            </a:r>
          </a:p>
        </p:txBody>
      </p:sp>
      <p:sp>
        <p:nvSpPr>
          <p:cNvPr id="861" name="TextBox 861"/>
          <p:cNvSpPr txBox="1"/>
          <p:nvPr/>
        </p:nvSpPr>
        <p:spPr>
          <a:xfrm>
            <a:off x="8639556" y="3776727"/>
            <a:ext cx="24063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5.6</a:t>
            </a:r>
          </a:p>
        </p:txBody>
      </p:sp>
      <p:sp>
        <p:nvSpPr>
          <p:cNvPr id="862" name="TextBox 862"/>
          <p:cNvSpPr txBox="1"/>
          <p:nvPr/>
        </p:nvSpPr>
        <p:spPr>
          <a:xfrm>
            <a:off x="4872228" y="4460460"/>
            <a:ext cx="793612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paid</a:t>
            </a:r>
          </a:p>
        </p:txBody>
      </p:sp>
      <p:sp>
        <p:nvSpPr>
          <p:cNvPr id="863" name="TextBox 863"/>
          <p:cNvSpPr txBox="1"/>
          <p:nvPr/>
        </p:nvSpPr>
        <p:spPr>
          <a:xfrm>
            <a:off x="6331222" y="4460460"/>
            <a:ext cx="217104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-0.1</a:t>
            </a:r>
          </a:p>
        </p:txBody>
      </p:sp>
      <p:sp>
        <p:nvSpPr>
          <p:cNvPr id="864" name="TextBox 864"/>
          <p:cNvSpPr txBox="1"/>
          <p:nvPr/>
        </p:nvSpPr>
        <p:spPr>
          <a:xfrm>
            <a:off x="7567422" y="4440429"/>
            <a:ext cx="19415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9.8</a:t>
            </a:r>
          </a:p>
        </p:txBody>
      </p:sp>
      <p:sp>
        <p:nvSpPr>
          <p:cNvPr id="865" name="TextBox 865"/>
          <p:cNvSpPr txBox="1"/>
          <p:nvPr/>
        </p:nvSpPr>
        <p:spPr>
          <a:xfrm>
            <a:off x="2098551" y="4587501"/>
            <a:ext cx="19415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1.1</a:t>
            </a:r>
          </a:p>
        </p:txBody>
      </p:sp>
      <p:sp>
        <p:nvSpPr>
          <p:cNvPr id="866" name="TextBox 866"/>
          <p:cNvSpPr txBox="1"/>
          <p:nvPr/>
        </p:nvSpPr>
        <p:spPr>
          <a:xfrm>
            <a:off x="3170682" y="4571493"/>
            <a:ext cx="24062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-0.8</a:t>
            </a:r>
          </a:p>
        </p:txBody>
      </p:sp>
      <p:sp>
        <p:nvSpPr>
          <p:cNvPr id="867" name="TextBox 867"/>
          <p:cNvSpPr txBox="1"/>
          <p:nvPr/>
        </p:nvSpPr>
        <p:spPr>
          <a:xfrm>
            <a:off x="4872228" y="4618955"/>
            <a:ext cx="953876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</a:t>
            </a:r>
          </a:p>
        </p:txBody>
      </p:sp>
      <p:sp>
        <p:nvSpPr>
          <p:cNvPr id="868" name="TextBox 868"/>
          <p:cNvSpPr txBox="1"/>
          <p:nvPr/>
        </p:nvSpPr>
        <p:spPr>
          <a:xfrm>
            <a:off x="6349216" y="4618955"/>
            <a:ext cx="216840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-0.7</a:t>
            </a:r>
          </a:p>
        </p:txBody>
      </p:sp>
      <p:sp>
        <p:nvSpPr>
          <p:cNvPr id="869" name="TextBox 869"/>
          <p:cNvSpPr txBox="1"/>
          <p:nvPr/>
        </p:nvSpPr>
        <p:spPr>
          <a:xfrm>
            <a:off x="943356" y="4782560"/>
            <a:ext cx="318344" cy="1557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870" name="TextBox 870"/>
          <p:cNvSpPr txBox="1"/>
          <p:nvPr/>
        </p:nvSpPr>
        <p:spPr>
          <a:xfrm>
            <a:off x="4264906" y="4822958"/>
            <a:ext cx="24062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-2.3</a:t>
            </a:r>
          </a:p>
        </p:txBody>
      </p:sp>
      <p:sp>
        <p:nvSpPr>
          <p:cNvPr id="871" name="TextBox 871"/>
          <p:cNvSpPr txBox="1"/>
          <p:nvPr/>
        </p:nvSpPr>
        <p:spPr>
          <a:xfrm>
            <a:off x="5359906" y="5110984"/>
            <a:ext cx="24062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-1.3</a:t>
            </a:r>
          </a:p>
        </p:txBody>
      </p:sp>
      <p:sp>
        <p:nvSpPr>
          <p:cNvPr id="872" name="TextBox 872"/>
          <p:cNvSpPr txBox="1"/>
          <p:nvPr/>
        </p:nvSpPr>
        <p:spPr>
          <a:xfrm>
            <a:off x="761241" y="5624577"/>
            <a:ext cx="757349" cy="949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337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73157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630">
              <a:lnSpc>
                <a:spcPts val="1291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equiv.</a:t>
            </a:r>
          </a:p>
          <a:p>
            <a:pPr indent="11659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€8.9bn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873" name="TextBox 873"/>
          <p:cNvSpPr txBox="1"/>
          <p:nvPr/>
        </p:nvSpPr>
        <p:spPr>
          <a:xfrm>
            <a:off x="1696212" y="5624577"/>
            <a:ext cx="997987" cy="6587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15061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4962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(w/o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working</a:t>
            </a:r>
          </a:p>
          <a:p>
            <a:pPr indent="27357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capital)</a:t>
            </a:r>
          </a:p>
        </p:txBody>
      </p:sp>
      <p:sp>
        <p:nvSpPr>
          <p:cNvPr id="874" name="TextBox 874"/>
          <p:cNvSpPr txBox="1"/>
          <p:nvPr/>
        </p:nvSpPr>
        <p:spPr>
          <a:xfrm>
            <a:off x="2971795" y="5624577"/>
            <a:ext cx="636103" cy="323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  <a:p>
            <a:pPr indent="58678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875" name="TextBox 875"/>
          <p:cNvSpPr txBox="1"/>
          <p:nvPr/>
        </p:nvSpPr>
        <p:spPr>
          <a:xfrm>
            <a:off x="3950208" y="5624577"/>
            <a:ext cx="868631" cy="4910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3717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</a:p>
          <a:p>
            <a:pPr indent="0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investing</a:t>
            </a:r>
          </a:p>
          <a:p>
            <a:pPr indent="166122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</a:p>
        </p:txBody>
      </p:sp>
      <p:sp>
        <p:nvSpPr>
          <p:cNvPr id="876" name="TextBox 876"/>
          <p:cNvSpPr txBox="1"/>
          <p:nvPr/>
        </p:nvSpPr>
        <p:spPr>
          <a:xfrm>
            <a:off x="5177778" y="5624577"/>
            <a:ext cx="605630" cy="323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  <a:p>
            <a:pPr indent="119645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topics</a:t>
            </a:r>
          </a:p>
        </p:txBody>
      </p:sp>
      <p:sp>
        <p:nvSpPr>
          <p:cNvPr id="877" name="TextBox 877"/>
          <p:cNvSpPr txBox="1"/>
          <p:nvPr/>
        </p:nvSpPr>
        <p:spPr>
          <a:xfrm>
            <a:off x="6200397" y="5327404"/>
            <a:ext cx="757349" cy="1246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1059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3048">
              <a:lnSpc>
                <a:spcPts val="133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102866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630">
              <a:lnSpc>
                <a:spcPts val="1292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equiv.</a:t>
            </a:r>
          </a:p>
          <a:p>
            <a:pPr indent="11659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€7.8bn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878" name="TextBox 878"/>
          <p:cNvSpPr txBox="1"/>
          <p:nvPr/>
        </p:nvSpPr>
        <p:spPr>
          <a:xfrm>
            <a:off x="7258054" y="5624577"/>
            <a:ext cx="81140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79" name="TextBox 879"/>
          <p:cNvSpPr txBox="1"/>
          <p:nvPr/>
        </p:nvSpPr>
        <p:spPr>
          <a:xfrm>
            <a:off x="8473440" y="5624577"/>
            <a:ext cx="573123" cy="4910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429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ind.</a:t>
            </a:r>
          </a:p>
          <a:p>
            <a:pPr indent="0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19815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880" name="TextBox 880"/>
          <p:cNvSpPr txBox="1"/>
          <p:nvPr/>
        </p:nvSpPr>
        <p:spPr>
          <a:xfrm>
            <a:off x="624840" y="6717733"/>
            <a:ext cx="99783" cy="3209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 indent="0">
              <a:lnSpc>
                <a:spcPts val="1542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881" name="TextBox 881"/>
          <p:cNvSpPr txBox="1"/>
          <p:nvPr/>
        </p:nvSpPr>
        <p:spPr>
          <a:xfrm>
            <a:off x="876300" y="6717733"/>
            <a:ext cx="8174337" cy="3209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inventories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received,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payables</a:t>
            </a:r>
          </a:p>
          <a:p>
            <a:pPr indent="0">
              <a:lnSpc>
                <a:spcPts val="1542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available-for-sale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882" name="TextBox 882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883" name="TextBox 883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884" name="TextBox 884"/>
          <p:cNvSpPr txBox="1"/>
          <p:nvPr/>
        </p:nvSpPr>
        <p:spPr>
          <a:xfrm>
            <a:off x="1623822" y="7385559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885" name="TextBox 885"/>
          <p:cNvSpPr txBox="1"/>
          <p:nvPr/>
        </p:nvSpPr>
        <p:spPr>
          <a:xfrm>
            <a:off x="806424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Freeform 88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Freeform 88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Freeform 88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Freeform 889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Freeform 890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Freeform 89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Freeform 89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Freeform 89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Freeform 89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Freeform 89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Freeform 89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Freeform 89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Freeform 89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Freeform 89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Freeform 900"> 
				</p:cNvPr>
          <p:cNvSpPr/>
          <p:nvPr/>
        </p:nvSpPr>
        <p:spPr>
          <a:xfrm>
            <a:off x="581025" y="1666875"/>
            <a:ext cx="9039225" cy="323850"/>
          </a:xfrm>
          <a:custGeom>
            <a:avLst/>
            <a:gdLst>
              <a:gd name="connsiteX0" fmla="*/ 13335 w 9039225"/>
              <a:gd name="connsiteY0" fmla="*/ 14858 h 323850"/>
              <a:gd name="connsiteX1" fmla="*/ 13335 w 9039225"/>
              <a:gd name="connsiteY1" fmla="*/ 332613 h 323850"/>
              <a:gd name="connsiteX2" fmla="*/ 9039987 w 9039225"/>
              <a:gd name="connsiteY2" fmla="*/ 332613 h 323850"/>
              <a:gd name="connsiteX3" fmla="*/ 9039987 w 9039225"/>
              <a:gd name="connsiteY3" fmla="*/ 14858 h 323850"/>
              <a:gd name="connsiteX4" fmla="*/ 13335 w 9039225"/>
              <a:gd name="connsiteY4" fmla="*/ 1485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225" h="323850">
                <a:moveTo>
                  <a:pt x="13335" y="14858"/>
                </a:moveTo>
                <a:lnTo>
                  <a:pt x="13335" y="332613"/>
                </a:lnTo>
                <a:lnTo>
                  <a:pt x="9039987" y="332613"/>
                </a:lnTo>
                <a:lnTo>
                  <a:pt x="9039987" y="14858"/>
                </a:lnTo>
                <a:lnTo>
                  <a:pt x="13335" y="14858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Freeform 90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Freeform 902"> 
				</p:cNvPr>
          <p:cNvSpPr/>
          <p:nvPr/>
        </p:nvSpPr>
        <p:spPr>
          <a:xfrm>
            <a:off x="581025" y="1981200"/>
            <a:ext cx="9039225" cy="95250"/>
          </a:xfrm>
          <a:custGeom>
            <a:avLst/>
            <a:gdLst>
              <a:gd name="connsiteX0" fmla="*/ 13335 w 9039225"/>
              <a:gd name="connsiteY0" fmla="*/ 17526 h 95250"/>
              <a:gd name="connsiteX1" fmla="*/ 13335 w 9039225"/>
              <a:gd name="connsiteY1" fmla="*/ 96774 h 95250"/>
              <a:gd name="connsiteX2" fmla="*/ 9039987 w 9039225"/>
              <a:gd name="connsiteY2" fmla="*/ 96774 h 95250"/>
              <a:gd name="connsiteX3" fmla="*/ 9039987 w 9039225"/>
              <a:gd name="connsiteY3" fmla="*/ 17526 h 95250"/>
              <a:gd name="connsiteX4" fmla="*/ 13335 w 9039225"/>
              <a:gd name="connsiteY4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225" h="95250">
                <a:moveTo>
                  <a:pt x="13335" y="17526"/>
                </a:moveTo>
                <a:lnTo>
                  <a:pt x="13335" y="96774"/>
                </a:lnTo>
                <a:lnTo>
                  <a:pt x="9039987" y="96774"/>
                </a:lnTo>
                <a:lnTo>
                  <a:pt x="9039987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Freeform 903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Freeform 904"> 
				</p:cNvPr>
          <p:cNvSpPr/>
          <p:nvPr/>
        </p:nvSpPr>
        <p:spPr>
          <a:xfrm>
            <a:off x="5172075" y="3276600"/>
            <a:ext cx="4448175" cy="400050"/>
          </a:xfrm>
          <a:custGeom>
            <a:avLst/>
            <a:gdLst>
              <a:gd name="connsiteX0" fmla="*/ 14859 w 4448175"/>
              <a:gd name="connsiteY0" fmla="*/ 10667 h 400050"/>
              <a:gd name="connsiteX1" fmla="*/ 14859 w 4448175"/>
              <a:gd name="connsiteY1" fmla="*/ 406908 h 400050"/>
              <a:gd name="connsiteX2" fmla="*/ 4448937 w 4448175"/>
              <a:gd name="connsiteY2" fmla="*/ 406908 h 400050"/>
              <a:gd name="connsiteX3" fmla="*/ 4448937 w 4448175"/>
              <a:gd name="connsiteY3" fmla="*/ 10667 h 400050"/>
              <a:gd name="connsiteX4" fmla="*/ 14859 w 4448175"/>
              <a:gd name="connsiteY4" fmla="*/ 1066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400050">
                <a:moveTo>
                  <a:pt x="14859" y="10667"/>
                </a:moveTo>
                <a:lnTo>
                  <a:pt x="14859" y="406908"/>
                </a:lnTo>
                <a:lnTo>
                  <a:pt x="4448937" y="406908"/>
                </a:lnTo>
                <a:lnTo>
                  <a:pt x="4448937" y="10667"/>
                </a:lnTo>
                <a:lnTo>
                  <a:pt x="14859" y="10667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Freeform 905"> 
				</p:cNvPr>
          <p:cNvSpPr/>
          <p:nvPr/>
        </p:nvSpPr>
        <p:spPr>
          <a:xfrm>
            <a:off x="581025" y="3276600"/>
            <a:ext cx="4448175" cy="400050"/>
          </a:xfrm>
          <a:custGeom>
            <a:avLst/>
            <a:gdLst>
              <a:gd name="connsiteX0" fmla="*/ 13335 w 4448175"/>
              <a:gd name="connsiteY0" fmla="*/ 10667 h 400050"/>
              <a:gd name="connsiteX1" fmla="*/ 13335 w 4448175"/>
              <a:gd name="connsiteY1" fmla="*/ 406908 h 400050"/>
              <a:gd name="connsiteX2" fmla="*/ 4448175 w 4448175"/>
              <a:gd name="connsiteY2" fmla="*/ 406908 h 400050"/>
              <a:gd name="connsiteX3" fmla="*/ 4448175 w 4448175"/>
              <a:gd name="connsiteY3" fmla="*/ 10667 h 400050"/>
              <a:gd name="connsiteX4" fmla="*/ 13335 w 4448175"/>
              <a:gd name="connsiteY4" fmla="*/ 1066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400050">
                <a:moveTo>
                  <a:pt x="13335" y="10667"/>
                </a:moveTo>
                <a:lnTo>
                  <a:pt x="13335" y="406908"/>
                </a:lnTo>
                <a:lnTo>
                  <a:pt x="4448175" y="406908"/>
                </a:lnTo>
                <a:lnTo>
                  <a:pt x="4448175" y="10667"/>
                </a:lnTo>
                <a:lnTo>
                  <a:pt x="13335" y="10667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Freeform 906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Freeform 907"> 
				</p:cNvPr>
          <p:cNvSpPr/>
          <p:nvPr/>
        </p:nvSpPr>
        <p:spPr>
          <a:xfrm>
            <a:off x="7600950" y="4505325"/>
            <a:ext cx="28575" cy="19050"/>
          </a:xfrm>
          <a:custGeom>
            <a:avLst/>
            <a:gdLst>
              <a:gd name="connsiteX0" fmla="*/ 9906 w 28575"/>
              <a:gd name="connsiteY0" fmla="*/ 22478 h 19050"/>
              <a:gd name="connsiteX1" fmla="*/ 9906 w 28575"/>
              <a:gd name="connsiteY1" fmla="*/ 18669 h 19050"/>
              <a:gd name="connsiteX2" fmla="*/ 37338 w 28575"/>
              <a:gd name="connsiteY2" fmla="*/ 18669 h 19050"/>
              <a:gd name="connsiteX3" fmla="*/ 37338 w 28575"/>
              <a:gd name="connsiteY3" fmla="*/ 22478 h 19050"/>
              <a:gd name="connsiteX4" fmla="*/ 9906 w 28575"/>
              <a:gd name="connsiteY4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9050">
                <a:moveTo>
                  <a:pt x="9906" y="22478"/>
                </a:moveTo>
                <a:lnTo>
                  <a:pt x="9906" y="18669"/>
                </a:lnTo>
                <a:lnTo>
                  <a:pt x="37338" y="18669"/>
                </a:lnTo>
                <a:lnTo>
                  <a:pt x="37338" y="22478"/>
                </a:lnTo>
                <a:lnTo>
                  <a:pt x="9906" y="22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Freeform 908"> 
				</p:cNvPr>
          <p:cNvSpPr/>
          <p:nvPr/>
        </p:nvSpPr>
        <p:spPr>
          <a:xfrm>
            <a:off x="7553325" y="4505325"/>
            <a:ext cx="38100" cy="19050"/>
          </a:xfrm>
          <a:custGeom>
            <a:avLst/>
            <a:gdLst>
              <a:gd name="connsiteX0" fmla="*/ 18668 w 38100"/>
              <a:gd name="connsiteY0" fmla="*/ 22478 h 19050"/>
              <a:gd name="connsiteX1" fmla="*/ 18668 w 38100"/>
              <a:gd name="connsiteY1" fmla="*/ 18669 h 19050"/>
              <a:gd name="connsiteX2" fmla="*/ 46862 w 38100"/>
              <a:gd name="connsiteY2" fmla="*/ 18669 h 19050"/>
              <a:gd name="connsiteX3" fmla="*/ 46862 w 38100"/>
              <a:gd name="connsiteY3" fmla="*/ 22478 h 19050"/>
              <a:gd name="connsiteX4" fmla="*/ 18668 w 38100"/>
              <a:gd name="connsiteY4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668" y="22478"/>
                </a:moveTo>
                <a:lnTo>
                  <a:pt x="18668" y="18669"/>
                </a:lnTo>
                <a:lnTo>
                  <a:pt x="46862" y="18669"/>
                </a:lnTo>
                <a:lnTo>
                  <a:pt x="46862" y="22478"/>
                </a:lnTo>
                <a:lnTo>
                  <a:pt x="18668" y="22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Freeform 909"> 
				</p:cNvPr>
          <p:cNvSpPr/>
          <p:nvPr/>
        </p:nvSpPr>
        <p:spPr>
          <a:xfrm>
            <a:off x="7515225" y="4505325"/>
            <a:ext cx="38100" cy="19050"/>
          </a:xfrm>
          <a:custGeom>
            <a:avLst/>
            <a:gdLst>
              <a:gd name="connsiteX0" fmla="*/ 18668 w 38100"/>
              <a:gd name="connsiteY0" fmla="*/ 22478 h 19050"/>
              <a:gd name="connsiteX1" fmla="*/ 18668 w 38100"/>
              <a:gd name="connsiteY1" fmla="*/ 18669 h 19050"/>
              <a:gd name="connsiteX2" fmla="*/ 46101 w 38100"/>
              <a:gd name="connsiteY2" fmla="*/ 18669 h 19050"/>
              <a:gd name="connsiteX3" fmla="*/ 46101 w 38100"/>
              <a:gd name="connsiteY3" fmla="*/ 22478 h 19050"/>
              <a:gd name="connsiteX4" fmla="*/ 18668 w 38100"/>
              <a:gd name="connsiteY4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668" y="22478"/>
                </a:moveTo>
                <a:lnTo>
                  <a:pt x="18668" y="18669"/>
                </a:lnTo>
                <a:lnTo>
                  <a:pt x="46101" y="18669"/>
                </a:lnTo>
                <a:lnTo>
                  <a:pt x="46101" y="22478"/>
                </a:lnTo>
                <a:lnTo>
                  <a:pt x="18668" y="22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Freeform 910"> 
				</p:cNvPr>
          <p:cNvSpPr/>
          <p:nvPr/>
        </p:nvSpPr>
        <p:spPr>
          <a:xfrm>
            <a:off x="7477125" y="4505325"/>
            <a:ext cx="38100" cy="19050"/>
          </a:xfrm>
          <a:custGeom>
            <a:avLst/>
            <a:gdLst>
              <a:gd name="connsiteX0" fmla="*/ 17907 w 38100"/>
              <a:gd name="connsiteY0" fmla="*/ 22478 h 19050"/>
              <a:gd name="connsiteX1" fmla="*/ 17907 w 38100"/>
              <a:gd name="connsiteY1" fmla="*/ 18669 h 19050"/>
              <a:gd name="connsiteX2" fmla="*/ 46101 w 38100"/>
              <a:gd name="connsiteY2" fmla="*/ 18669 h 19050"/>
              <a:gd name="connsiteX3" fmla="*/ 46101 w 38100"/>
              <a:gd name="connsiteY3" fmla="*/ 22478 h 19050"/>
              <a:gd name="connsiteX4" fmla="*/ 17907 w 38100"/>
              <a:gd name="connsiteY4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907" y="22478"/>
                </a:moveTo>
                <a:lnTo>
                  <a:pt x="17907" y="18669"/>
                </a:lnTo>
                <a:lnTo>
                  <a:pt x="46101" y="18669"/>
                </a:lnTo>
                <a:lnTo>
                  <a:pt x="46101" y="22478"/>
                </a:lnTo>
                <a:lnTo>
                  <a:pt x="17907" y="22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Freeform 911"> 
				</p:cNvPr>
          <p:cNvSpPr/>
          <p:nvPr/>
        </p:nvSpPr>
        <p:spPr>
          <a:xfrm>
            <a:off x="7439025" y="4505325"/>
            <a:ext cx="38100" cy="19050"/>
          </a:xfrm>
          <a:custGeom>
            <a:avLst/>
            <a:gdLst>
              <a:gd name="connsiteX0" fmla="*/ 17907 w 38100"/>
              <a:gd name="connsiteY0" fmla="*/ 22478 h 19050"/>
              <a:gd name="connsiteX1" fmla="*/ 17907 w 38100"/>
              <a:gd name="connsiteY1" fmla="*/ 18669 h 19050"/>
              <a:gd name="connsiteX2" fmla="*/ 46101 w 38100"/>
              <a:gd name="connsiteY2" fmla="*/ 18669 h 19050"/>
              <a:gd name="connsiteX3" fmla="*/ 46101 w 38100"/>
              <a:gd name="connsiteY3" fmla="*/ 22478 h 19050"/>
              <a:gd name="connsiteX4" fmla="*/ 17907 w 38100"/>
              <a:gd name="connsiteY4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907" y="22478"/>
                </a:moveTo>
                <a:lnTo>
                  <a:pt x="17907" y="18669"/>
                </a:lnTo>
                <a:lnTo>
                  <a:pt x="46101" y="18669"/>
                </a:lnTo>
                <a:lnTo>
                  <a:pt x="46101" y="22478"/>
                </a:lnTo>
                <a:lnTo>
                  <a:pt x="17907" y="22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Freeform 912"> 
				</p:cNvPr>
          <p:cNvSpPr/>
          <p:nvPr/>
        </p:nvSpPr>
        <p:spPr>
          <a:xfrm>
            <a:off x="7400925" y="4505325"/>
            <a:ext cx="38100" cy="19050"/>
          </a:xfrm>
          <a:custGeom>
            <a:avLst/>
            <a:gdLst>
              <a:gd name="connsiteX0" fmla="*/ 17144 w 38100"/>
              <a:gd name="connsiteY0" fmla="*/ 22478 h 19050"/>
              <a:gd name="connsiteX1" fmla="*/ 17144 w 38100"/>
              <a:gd name="connsiteY1" fmla="*/ 18669 h 19050"/>
              <a:gd name="connsiteX2" fmla="*/ 45338 w 38100"/>
              <a:gd name="connsiteY2" fmla="*/ 18669 h 19050"/>
              <a:gd name="connsiteX3" fmla="*/ 45338 w 38100"/>
              <a:gd name="connsiteY3" fmla="*/ 22478 h 19050"/>
              <a:gd name="connsiteX4" fmla="*/ 17144 w 38100"/>
              <a:gd name="connsiteY4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4" y="22478"/>
                </a:moveTo>
                <a:lnTo>
                  <a:pt x="17144" y="18669"/>
                </a:lnTo>
                <a:lnTo>
                  <a:pt x="45338" y="18669"/>
                </a:lnTo>
                <a:lnTo>
                  <a:pt x="45338" y="22478"/>
                </a:lnTo>
                <a:lnTo>
                  <a:pt x="17144" y="22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Freeform 913"> 
				</p:cNvPr>
          <p:cNvSpPr/>
          <p:nvPr/>
        </p:nvSpPr>
        <p:spPr>
          <a:xfrm>
            <a:off x="7362825" y="4505325"/>
            <a:ext cx="38100" cy="19050"/>
          </a:xfrm>
          <a:custGeom>
            <a:avLst/>
            <a:gdLst>
              <a:gd name="connsiteX0" fmla="*/ 17144 w 38100"/>
              <a:gd name="connsiteY0" fmla="*/ 22478 h 19050"/>
              <a:gd name="connsiteX1" fmla="*/ 17144 w 38100"/>
              <a:gd name="connsiteY1" fmla="*/ 18669 h 19050"/>
              <a:gd name="connsiteX2" fmla="*/ 45338 w 38100"/>
              <a:gd name="connsiteY2" fmla="*/ 18669 h 19050"/>
              <a:gd name="connsiteX3" fmla="*/ 45338 w 38100"/>
              <a:gd name="connsiteY3" fmla="*/ 22478 h 19050"/>
              <a:gd name="connsiteX4" fmla="*/ 17144 w 38100"/>
              <a:gd name="connsiteY4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4" y="22478"/>
                </a:moveTo>
                <a:lnTo>
                  <a:pt x="17144" y="18669"/>
                </a:lnTo>
                <a:lnTo>
                  <a:pt x="45338" y="18669"/>
                </a:lnTo>
                <a:lnTo>
                  <a:pt x="45338" y="22478"/>
                </a:lnTo>
                <a:lnTo>
                  <a:pt x="17144" y="22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Freeform 914"> 
				</p:cNvPr>
          <p:cNvSpPr/>
          <p:nvPr/>
        </p:nvSpPr>
        <p:spPr>
          <a:xfrm>
            <a:off x="7324725" y="4505325"/>
            <a:ext cx="38100" cy="19050"/>
          </a:xfrm>
          <a:custGeom>
            <a:avLst/>
            <a:gdLst>
              <a:gd name="connsiteX0" fmla="*/ 17144 w 38100"/>
              <a:gd name="connsiteY0" fmla="*/ 22478 h 19050"/>
              <a:gd name="connsiteX1" fmla="*/ 17144 w 38100"/>
              <a:gd name="connsiteY1" fmla="*/ 18669 h 19050"/>
              <a:gd name="connsiteX2" fmla="*/ 44576 w 38100"/>
              <a:gd name="connsiteY2" fmla="*/ 18669 h 19050"/>
              <a:gd name="connsiteX3" fmla="*/ 44576 w 38100"/>
              <a:gd name="connsiteY3" fmla="*/ 22478 h 19050"/>
              <a:gd name="connsiteX4" fmla="*/ 17144 w 38100"/>
              <a:gd name="connsiteY4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4" y="22478"/>
                </a:moveTo>
                <a:lnTo>
                  <a:pt x="17144" y="18669"/>
                </a:lnTo>
                <a:lnTo>
                  <a:pt x="44576" y="18669"/>
                </a:lnTo>
                <a:lnTo>
                  <a:pt x="44576" y="22478"/>
                </a:lnTo>
                <a:lnTo>
                  <a:pt x="17144" y="22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Freeform 915"> 
				</p:cNvPr>
          <p:cNvSpPr/>
          <p:nvPr/>
        </p:nvSpPr>
        <p:spPr>
          <a:xfrm>
            <a:off x="7286625" y="4505325"/>
            <a:ext cx="38100" cy="19050"/>
          </a:xfrm>
          <a:custGeom>
            <a:avLst/>
            <a:gdLst>
              <a:gd name="connsiteX0" fmla="*/ 16382 w 38100"/>
              <a:gd name="connsiteY0" fmla="*/ 22478 h 19050"/>
              <a:gd name="connsiteX1" fmla="*/ 44576 w 38100"/>
              <a:gd name="connsiteY1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9050">
                <a:moveTo>
                  <a:pt x="16382" y="22478"/>
                </a:moveTo>
                <a:lnTo>
                  <a:pt x="44576" y="22478"/>
                </a:lnTo>
              </a:path>
            </a:pathLst>
          </a:custGeom>
          <a:ln w="5079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Freeform 916"> 
				</p:cNvPr>
          <p:cNvSpPr/>
          <p:nvPr/>
        </p:nvSpPr>
        <p:spPr>
          <a:xfrm>
            <a:off x="6534150" y="4343400"/>
            <a:ext cx="38100" cy="9525"/>
          </a:xfrm>
          <a:custGeom>
            <a:avLst/>
            <a:gdLst>
              <a:gd name="connsiteX0" fmla="*/ 14478 w 38100"/>
              <a:gd name="connsiteY0" fmla="*/ 16764 h 9525"/>
              <a:gd name="connsiteX1" fmla="*/ 42671 w 38100"/>
              <a:gd name="connsiteY1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4478" y="16764"/>
                </a:moveTo>
                <a:lnTo>
                  <a:pt x="42671" y="16764"/>
                </a:lnTo>
              </a:path>
            </a:pathLst>
          </a:custGeom>
          <a:ln w="508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Freeform 917"> 
				</p:cNvPr>
          <p:cNvSpPr/>
          <p:nvPr/>
        </p:nvSpPr>
        <p:spPr>
          <a:xfrm>
            <a:off x="6572250" y="4343400"/>
            <a:ext cx="38100" cy="9525"/>
          </a:xfrm>
          <a:custGeom>
            <a:avLst/>
            <a:gdLst>
              <a:gd name="connsiteX0" fmla="*/ 15240 w 38100"/>
              <a:gd name="connsiteY0" fmla="*/ 16764 h 9525"/>
              <a:gd name="connsiteX1" fmla="*/ 15240 w 38100"/>
              <a:gd name="connsiteY1" fmla="*/ 12953 h 9525"/>
              <a:gd name="connsiteX2" fmla="*/ 42671 w 38100"/>
              <a:gd name="connsiteY2" fmla="*/ 12953 h 9525"/>
              <a:gd name="connsiteX3" fmla="*/ 42671 w 38100"/>
              <a:gd name="connsiteY3" fmla="*/ 16764 h 9525"/>
              <a:gd name="connsiteX4" fmla="*/ 15240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5240" y="16764"/>
                </a:moveTo>
                <a:lnTo>
                  <a:pt x="15240" y="12953"/>
                </a:lnTo>
                <a:lnTo>
                  <a:pt x="42671" y="12953"/>
                </a:lnTo>
                <a:lnTo>
                  <a:pt x="42671" y="16764"/>
                </a:lnTo>
                <a:lnTo>
                  <a:pt x="15240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Freeform 918"> 
				</p:cNvPr>
          <p:cNvSpPr/>
          <p:nvPr/>
        </p:nvSpPr>
        <p:spPr>
          <a:xfrm>
            <a:off x="6610350" y="4343400"/>
            <a:ext cx="38100" cy="9525"/>
          </a:xfrm>
          <a:custGeom>
            <a:avLst/>
            <a:gdLst>
              <a:gd name="connsiteX0" fmla="*/ 15240 w 38100"/>
              <a:gd name="connsiteY0" fmla="*/ 16764 h 9525"/>
              <a:gd name="connsiteX1" fmla="*/ 15240 w 38100"/>
              <a:gd name="connsiteY1" fmla="*/ 12953 h 9525"/>
              <a:gd name="connsiteX2" fmla="*/ 43433 w 38100"/>
              <a:gd name="connsiteY2" fmla="*/ 12953 h 9525"/>
              <a:gd name="connsiteX3" fmla="*/ 43433 w 38100"/>
              <a:gd name="connsiteY3" fmla="*/ 16764 h 9525"/>
              <a:gd name="connsiteX4" fmla="*/ 15240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5240" y="16764"/>
                </a:moveTo>
                <a:lnTo>
                  <a:pt x="15240" y="12953"/>
                </a:lnTo>
                <a:lnTo>
                  <a:pt x="43433" y="12953"/>
                </a:lnTo>
                <a:lnTo>
                  <a:pt x="43433" y="16764"/>
                </a:lnTo>
                <a:lnTo>
                  <a:pt x="15240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Freeform 919"> 
				</p:cNvPr>
          <p:cNvSpPr/>
          <p:nvPr/>
        </p:nvSpPr>
        <p:spPr>
          <a:xfrm>
            <a:off x="6648450" y="4343400"/>
            <a:ext cx="38100" cy="9525"/>
          </a:xfrm>
          <a:custGeom>
            <a:avLst/>
            <a:gdLst>
              <a:gd name="connsiteX0" fmla="*/ 15240 w 38100"/>
              <a:gd name="connsiteY0" fmla="*/ 16764 h 9525"/>
              <a:gd name="connsiteX1" fmla="*/ 15240 w 38100"/>
              <a:gd name="connsiteY1" fmla="*/ 12953 h 9525"/>
              <a:gd name="connsiteX2" fmla="*/ 43433 w 38100"/>
              <a:gd name="connsiteY2" fmla="*/ 12953 h 9525"/>
              <a:gd name="connsiteX3" fmla="*/ 43433 w 38100"/>
              <a:gd name="connsiteY3" fmla="*/ 16764 h 9525"/>
              <a:gd name="connsiteX4" fmla="*/ 15240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5240" y="16764"/>
                </a:moveTo>
                <a:lnTo>
                  <a:pt x="15240" y="12953"/>
                </a:lnTo>
                <a:lnTo>
                  <a:pt x="43433" y="12953"/>
                </a:lnTo>
                <a:lnTo>
                  <a:pt x="43433" y="16764"/>
                </a:lnTo>
                <a:lnTo>
                  <a:pt x="15240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Freeform 920"> 
				</p:cNvPr>
          <p:cNvSpPr/>
          <p:nvPr/>
        </p:nvSpPr>
        <p:spPr>
          <a:xfrm>
            <a:off x="6686550" y="4343400"/>
            <a:ext cx="38100" cy="9525"/>
          </a:xfrm>
          <a:custGeom>
            <a:avLst/>
            <a:gdLst>
              <a:gd name="connsiteX0" fmla="*/ 16002 w 38100"/>
              <a:gd name="connsiteY0" fmla="*/ 16764 h 9525"/>
              <a:gd name="connsiteX1" fmla="*/ 16002 w 38100"/>
              <a:gd name="connsiteY1" fmla="*/ 12953 h 9525"/>
              <a:gd name="connsiteX2" fmla="*/ 44195 w 38100"/>
              <a:gd name="connsiteY2" fmla="*/ 12953 h 9525"/>
              <a:gd name="connsiteX3" fmla="*/ 44195 w 38100"/>
              <a:gd name="connsiteY3" fmla="*/ 16764 h 9525"/>
              <a:gd name="connsiteX4" fmla="*/ 16002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6002" y="16764"/>
                </a:moveTo>
                <a:lnTo>
                  <a:pt x="16002" y="12953"/>
                </a:lnTo>
                <a:lnTo>
                  <a:pt x="44195" y="12953"/>
                </a:lnTo>
                <a:lnTo>
                  <a:pt x="44195" y="16764"/>
                </a:lnTo>
                <a:lnTo>
                  <a:pt x="16002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Freeform 921"> 
				</p:cNvPr>
          <p:cNvSpPr/>
          <p:nvPr/>
        </p:nvSpPr>
        <p:spPr>
          <a:xfrm>
            <a:off x="6724650" y="4343400"/>
            <a:ext cx="38100" cy="9525"/>
          </a:xfrm>
          <a:custGeom>
            <a:avLst/>
            <a:gdLst>
              <a:gd name="connsiteX0" fmla="*/ 16002 w 38100"/>
              <a:gd name="connsiteY0" fmla="*/ 16764 h 9525"/>
              <a:gd name="connsiteX1" fmla="*/ 16002 w 38100"/>
              <a:gd name="connsiteY1" fmla="*/ 12953 h 9525"/>
              <a:gd name="connsiteX2" fmla="*/ 44195 w 38100"/>
              <a:gd name="connsiteY2" fmla="*/ 12953 h 9525"/>
              <a:gd name="connsiteX3" fmla="*/ 44195 w 38100"/>
              <a:gd name="connsiteY3" fmla="*/ 16764 h 9525"/>
              <a:gd name="connsiteX4" fmla="*/ 16002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6002" y="16764"/>
                </a:moveTo>
                <a:lnTo>
                  <a:pt x="16002" y="12953"/>
                </a:lnTo>
                <a:lnTo>
                  <a:pt x="44195" y="12953"/>
                </a:lnTo>
                <a:lnTo>
                  <a:pt x="44195" y="16764"/>
                </a:lnTo>
                <a:lnTo>
                  <a:pt x="16002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Freeform 922"> 
				</p:cNvPr>
          <p:cNvSpPr/>
          <p:nvPr/>
        </p:nvSpPr>
        <p:spPr>
          <a:xfrm>
            <a:off x="6762750" y="4343400"/>
            <a:ext cx="38100" cy="9525"/>
          </a:xfrm>
          <a:custGeom>
            <a:avLst/>
            <a:gdLst>
              <a:gd name="connsiteX0" fmla="*/ 16764 w 38100"/>
              <a:gd name="connsiteY0" fmla="*/ 16764 h 9525"/>
              <a:gd name="connsiteX1" fmla="*/ 16764 w 38100"/>
              <a:gd name="connsiteY1" fmla="*/ 12953 h 9525"/>
              <a:gd name="connsiteX2" fmla="*/ 44195 w 38100"/>
              <a:gd name="connsiteY2" fmla="*/ 12953 h 9525"/>
              <a:gd name="connsiteX3" fmla="*/ 44195 w 38100"/>
              <a:gd name="connsiteY3" fmla="*/ 16764 h 9525"/>
              <a:gd name="connsiteX4" fmla="*/ 16764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6764" y="16764"/>
                </a:moveTo>
                <a:lnTo>
                  <a:pt x="16764" y="12953"/>
                </a:lnTo>
                <a:lnTo>
                  <a:pt x="44195" y="12953"/>
                </a:lnTo>
                <a:lnTo>
                  <a:pt x="44195" y="16764"/>
                </a:lnTo>
                <a:lnTo>
                  <a:pt x="16764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Freeform 923"> 
				</p:cNvPr>
          <p:cNvSpPr/>
          <p:nvPr/>
        </p:nvSpPr>
        <p:spPr>
          <a:xfrm>
            <a:off x="6800850" y="4343400"/>
            <a:ext cx="38100" cy="9525"/>
          </a:xfrm>
          <a:custGeom>
            <a:avLst/>
            <a:gdLst>
              <a:gd name="connsiteX0" fmla="*/ 16764 w 38100"/>
              <a:gd name="connsiteY0" fmla="*/ 16764 h 9525"/>
              <a:gd name="connsiteX1" fmla="*/ 16764 w 38100"/>
              <a:gd name="connsiteY1" fmla="*/ 12953 h 9525"/>
              <a:gd name="connsiteX2" fmla="*/ 44957 w 38100"/>
              <a:gd name="connsiteY2" fmla="*/ 12953 h 9525"/>
              <a:gd name="connsiteX3" fmla="*/ 44957 w 38100"/>
              <a:gd name="connsiteY3" fmla="*/ 16764 h 9525"/>
              <a:gd name="connsiteX4" fmla="*/ 16764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6764" y="16764"/>
                </a:moveTo>
                <a:lnTo>
                  <a:pt x="16764" y="12953"/>
                </a:lnTo>
                <a:lnTo>
                  <a:pt x="44957" y="12953"/>
                </a:lnTo>
                <a:lnTo>
                  <a:pt x="44957" y="16764"/>
                </a:lnTo>
                <a:lnTo>
                  <a:pt x="16764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Freeform 924"> 
				</p:cNvPr>
          <p:cNvSpPr/>
          <p:nvPr/>
        </p:nvSpPr>
        <p:spPr>
          <a:xfrm>
            <a:off x="6838950" y="4343400"/>
            <a:ext cx="38100" cy="9525"/>
          </a:xfrm>
          <a:custGeom>
            <a:avLst/>
            <a:gdLst>
              <a:gd name="connsiteX0" fmla="*/ 17526 w 38100"/>
              <a:gd name="connsiteY0" fmla="*/ 16764 h 9525"/>
              <a:gd name="connsiteX1" fmla="*/ 17526 w 38100"/>
              <a:gd name="connsiteY1" fmla="*/ 12953 h 9525"/>
              <a:gd name="connsiteX2" fmla="*/ 44957 w 38100"/>
              <a:gd name="connsiteY2" fmla="*/ 12953 h 9525"/>
              <a:gd name="connsiteX3" fmla="*/ 44957 w 38100"/>
              <a:gd name="connsiteY3" fmla="*/ 16764 h 9525"/>
              <a:gd name="connsiteX4" fmla="*/ 17526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7526" y="16764"/>
                </a:moveTo>
                <a:lnTo>
                  <a:pt x="17526" y="12953"/>
                </a:lnTo>
                <a:lnTo>
                  <a:pt x="44957" y="12953"/>
                </a:lnTo>
                <a:lnTo>
                  <a:pt x="44957" y="16764"/>
                </a:lnTo>
                <a:lnTo>
                  <a:pt x="17526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Freeform 925"> 
				</p:cNvPr>
          <p:cNvSpPr/>
          <p:nvPr/>
        </p:nvSpPr>
        <p:spPr>
          <a:xfrm>
            <a:off x="6124575" y="4343400"/>
            <a:ext cx="419100" cy="476250"/>
          </a:xfrm>
          <a:custGeom>
            <a:avLst/>
            <a:gdLst>
              <a:gd name="connsiteX0" fmla="*/ 14859 w 419100"/>
              <a:gd name="connsiteY0" fmla="*/ 13716 h 476250"/>
              <a:gd name="connsiteX1" fmla="*/ 14859 w 419100"/>
              <a:gd name="connsiteY1" fmla="*/ 483869 h 476250"/>
              <a:gd name="connsiteX2" fmla="*/ 423292 w 419100"/>
              <a:gd name="connsiteY2" fmla="*/ 483869 h 476250"/>
              <a:gd name="connsiteX3" fmla="*/ 423292 w 419100"/>
              <a:gd name="connsiteY3" fmla="*/ 13716 h 476250"/>
              <a:gd name="connsiteX4" fmla="*/ 14859 w 419100"/>
              <a:gd name="connsiteY4" fmla="*/ 13716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476250">
                <a:moveTo>
                  <a:pt x="14859" y="13716"/>
                </a:moveTo>
                <a:lnTo>
                  <a:pt x="14859" y="483869"/>
                </a:lnTo>
                <a:lnTo>
                  <a:pt x="423292" y="483869"/>
                </a:lnTo>
                <a:lnTo>
                  <a:pt x="423292" y="13716"/>
                </a:lnTo>
                <a:lnTo>
                  <a:pt x="14859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Freeform 926"> 
				</p:cNvPr>
          <p:cNvSpPr/>
          <p:nvPr/>
        </p:nvSpPr>
        <p:spPr>
          <a:xfrm>
            <a:off x="6867525" y="4343400"/>
            <a:ext cx="428625" cy="180975"/>
          </a:xfrm>
          <a:custGeom>
            <a:avLst/>
            <a:gdLst>
              <a:gd name="connsiteX0" fmla="*/ 15620 w 428625"/>
              <a:gd name="connsiteY0" fmla="*/ 13716 h 180975"/>
              <a:gd name="connsiteX1" fmla="*/ 15620 w 428625"/>
              <a:gd name="connsiteY1" fmla="*/ 181355 h 180975"/>
              <a:gd name="connsiteX2" fmla="*/ 434720 w 428625"/>
              <a:gd name="connsiteY2" fmla="*/ 181355 h 180975"/>
              <a:gd name="connsiteX3" fmla="*/ 434720 w 428625"/>
              <a:gd name="connsiteY3" fmla="*/ 13716 h 180975"/>
              <a:gd name="connsiteX4" fmla="*/ 15620 w 428625"/>
              <a:gd name="connsiteY4" fmla="*/ 13716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180975">
                <a:moveTo>
                  <a:pt x="15620" y="13716"/>
                </a:moveTo>
                <a:lnTo>
                  <a:pt x="15620" y="181355"/>
                </a:lnTo>
                <a:lnTo>
                  <a:pt x="434720" y="181355"/>
                </a:lnTo>
                <a:lnTo>
                  <a:pt x="434720" y="13716"/>
                </a:lnTo>
                <a:lnTo>
                  <a:pt x="15620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Freeform 927"> 
				</p:cNvPr>
          <p:cNvSpPr/>
          <p:nvPr/>
        </p:nvSpPr>
        <p:spPr>
          <a:xfrm>
            <a:off x="7620000" y="4514850"/>
            <a:ext cx="419100" cy="304800"/>
          </a:xfrm>
          <a:custGeom>
            <a:avLst/>
            <a:gdLst>
              <a:gd name="connsiteX0" fmla="*/ 17526 w 419100"/>
              <a:gd name="connsiteY0" fmla="*/ 9905 h 304800"/>
              <a:gd name="connsiteX1" fmla="*/ 17526 w 419100"/>
              <a:gd name="connsiteY1" fmla="*/ 312420 h 304800"/>
              <a:gd name="connsiteX2" fmla="*/ 425957 w 419100"/>
              <a:gd name="connsiteY2" fmla="*/ 312420 h 304800"/>
              <a:gd name="connsiteX3" fmla="*/ 425957 w 419100"/>
              <a:gd name="connsiteY3" fmla="*/ 9905 h 304800"/>
              <a:gd name="connsiteX4" fmla="*/ 17526 w 419100"/>
              <a:gd name="connsiteY4" fmla="*/ 990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304800">
                <a:moveTo>
                  <a:pt x="17526" y="9905"/>
                </a:moveTo>
                <a:lnTo>
                  <a:pt x="17526" y="312420"/>
                </a:lnTo>
                <a:lnTo>
                  <a:pt x="425957" y="312420"/>
                </a:lnTo>
                <a:lnTo>
                  <a:pt x="425957" y="9905"/>
                </a:lnTo>
                <a:lnTo>
                  <a:pt x="17526" y="990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Freeform 928"> 
				</p:cNvPr>
          <p:cNvSpPr/>
          <p:nvPr/>
        </p:nvSpPr>
        <p:spPr>
          <a:xfrm>
            <a:off x="3676650" y="4314825"/>
            <a:ext cx="38100" cy="9525"/>
          </a:xfrm>
          <a:custGeom>
            <a:avLst/>
            <a:gdLst>
              <a:gd name="connsiteX0" fmla="*/ 11430 w 38100"/>
              <a:gd name="connsiteY0" fmla="*/ 13334 h 9525"/>
              <a:gd name="connsiteX1" fmla="*/ 39623 w 38100"/>
              <a:gd name="connsiteY1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1430" y="13334"/>
                </a:moveTo>
                <a:lnTo>
                  <a:pt x="39623" y="13334"/>
                </a:lnTo>
              </a:path>
            </a:pathLst>
          </a:custGeom>
          <a:ln w="4064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Freeform 929"> 
				</p:cNvPr>
          <p:cNvSpPr/>
          <p:nvPr/>
        </p:nvSpPr>
        <p:spPr>
          <a:xfrm>
            <a:off x="3714750" y="4314825"/>
            <a:ext cx="38100" cy="9525"/>
          </a:xfrm>
          <a:custGeom>
            <a:avLst/>
            <a:gdLst>
              <a:gd name="connsiteX0" fmla="*/ 12191 w 38100"/>
              <a:gd name="connsiteY0" fmla="*/ 13334 h 9525"/>
              <a:gd name="connsiteX1" fmla="*/ 12191 w 38100"/>
              <a:gd name="connsiteY1" fmla="*/ 10286 h 9525"/>
              <a:gd name="connsiteX2" fmla="*/ 40385 w 38100"/>
              <a:gd name="connsiteY2" fmla="*/ 10286 h 9525"/>
              <a:gd name="connsiteX3" fmla="*/ 40385 w 38100"/>
              <a:gd name="connsiteY3" fmla="*/ 13334 h 9525"/>
              <a:gd name="connsiteX4" fmla="*/ 12191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191" y="13334"/>
                </a:moveTo>
                <a:lnTo>
                  <a:pt x="12191" y="10286"/>
                </a:lnTo>
                <a:lnTo>
                  <a:pt x="40385" y="10286"/>
                </a:lnTo>
                <a:lnTo>
                  <a:pt x="40385" y="13334"/>
                </a:lnTo>
                <a:lnTo>
                  <a:pt x="12191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Freeform 930"> 
				</p:cNvPr>
          <p:cNvSpPr/>
          <p:nvPr/>
        </p:nvSpPr>
        <p:spPr>
          <a:xfrm>
            <a:off x="3752850" y="4314825"/>
            <a:ext cx="38100" cy="9525"/>
          </a:xfrm>
          <a:custGeom>
            <a:avLst/>
            <a:gdLst>
              <a:gd name="connsiteX0" fmla="*/ 12191 w 38100"/>
              <a:gd name="connsiteY0" fmla="*/ 13334 h 9525"/>
              <a:gd name="connsiteX1" fmla="*/ 12191 w 38100"/>
              <a:gd name="connsiteY1" fmla="*/ 10286 h 9525"/>
              <a:gd name="connsiteX2" fmla="*/ 40385 w 38100"/>
              <a:gd name="connsiteY2" fmla="*/ 10286 h 9525"/>
              <a:gd name="connsiteX3" fmla="*/ 40385 w 38100"/>
              <a:gd name="connsiteY3" fmla="*/ 13334 h 9525"/>
              <a:gd name="connsiteX4" fmla="*/ 12191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191" y="13334"/>
                </a:moveTo>
                <a:lnTo>
                  <a:pt x="12191" y="10286"/>
                </a:lnTo>
                <a:lnTo>
                  <a:pt x="40385" y="10286"/>
                </a:lnTo>
                <a:lnTo>
                  <a:pt x="40385" y="13334"/>
                </a:lnTo>
                <a:lnTo>
                  <a:pt x="12191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Freeform 931"> 
				</p:cNvPr>
          <p:cNvSpPr/>
          <p:nvPr/>
        </p:nvSpPr>
        <p:spPr>
          <a:xfrm>
            <a:off x="3790950" y="4314825"/>
            <a:ext cx="38100" cy="9525"/>
          </a:xfrm>
          <a:custGeom>
            <a:avLst/>
            <a:gdLst>
              <a:gd name="connsiteX0" fmla="*/ 12953 w 38100"/>
              <a:gd name="connsiteY0" fmla="*/ 13334 h 9525"/>
              <a:gd name="connsiteX1" fmla="*/ 12953 w 38100"/>
              <a:gd name="connsiteY1" fmla="*/ 10286 h 9525"/>
              <a:gd name="connsiteX2" fmla="*/ 40385 w 38100"/>
              <a:gd name="connsiteY2" fmla="*/ 10286 h 9525"/>
              <a:gd name="connsiteX3" fmla="*/ 40385 w 38100"/>
              <a:gd name="connsiteY3" fmla="*/ 13334 h 9525"/>
              <a:gd name="connsiteX4" fmla="*/ 12953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953" y="13334"/>
                </a:moveTo>
                <a:lnTo>
                  <a:pt x="12953" y="10286"/>
                </a:lnTo>
                <a:lnTo>
                  <a:pt x="40385" y="10286"/>
                </a:lnTo>
                <a:lnTo>
                  <a:pt x="40385" y="13334"/>
                </a:lnTo>
                <a:lnTo>
                  <a:pt x="12953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Freeform 932"> 
				</p:cNvPr>
          <p:cNvSpPr/>
          <p:nvPr/>
        </p:nvSpPr>
        <p:spPr>
          <a:xfrm>
            <a:off x="3829050" y="4314825"/>
            <a:ext cx="38100" cy="9525"/>
          </a:xfrm>
          <a:custGeom>
            <a:avLst/>
            <a:gdLst>
              <a:gd name="connsiteX0" fmla="*/ 12953 w 38100"/>
              <a:gd name="connsiteY0" fmla="*/ 13334 h 9525"/>
              <a:gd name="connsiteX1" fmla="*/ 12953 w 38100"/>
              <a:gd name="connsiteY1" fmla="*/ 10286 h 9525"/>
              <a:gd name="connsiteX2" fmla="*/ 41147 w 38100"/>
              <a:gd name="connsiteY2" fmla="*/ 10286 h 9525"/>
              <a:gd name="connsiteX3" fmla="*/ 41147 w 38100"/>
              <a:gd name="connsiteY3" fmla="*/ 13334 h 9525"/>
              <a:gd name="connsiteX4" fmla="*/ 12953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953" y="13334"/>
                </a:moveTo>
                <a:lnTo>
                  <a:pt x="12953" y="10286"/>
                </a:lnTo>
                <a:lnTo>
                  <a:pt x="41147" y="10286"/>
                </a:lnTo>
                <a:lnTo>
                  <a:pt x="41147" y="13334"/>
                </a:lnTo>
                <a:lnTo>
                  <a:pt x="12953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Freeform 933"> 
				</p:cNvPr>
          <p:cNvSpPr/>
          <p:nvPr/>
        </p:nvSpPr>
        <p:spPr>
          <a:xfrm>
            <a:off x="3867150" y="4314825"/>
            <a:ext cx="38100" cy="9525"/>
          </a:xfrm>
          <a:custGeom>
            <a:avLst/>
            <a:gdLst>
              <a:gd name="connsiteX0" fmla="*/ 13716 w 38100"/>
              <a:gd name="connsiteY0" fmla="*/ 13334 h 9525"/>
              <a:gd name="connsiteX1" fmla="*/ 13716 w 38100"/>
              <a:gd name="connsiteY1" fmla="*/ 10286 h 9525"/>
              <a:gd name="connsiteX2" fmla="*/ 41147 w 38100"/>
              <a:gd name="connsiteY2" fmla="*/ 10286 h 9525"/>
              <a:gd name="connsiteX3" fmla="*/ 41147 w 38100"/>
              <a:gd name="connsiteY3" fmla="*/ 13334 h 9525"/>
              <a:gd name="connsiteX4" fmla="*/ 13716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716" y="13334"/>
                </a:moveTo>
                <a:lnTo>
                  <a:pt x="13716" y="10286"/>
                </a:lnTo>
                <a:lnTo>
                  <a:pt x="41147" y="10286"/>
                </a:lnTo>
                <a:lnTo>
                  <a:pt x="41147" y="13334"/>
                </a:lnTo>
                <a:lnTo>
                  <a:pt x="13716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Freeform 934"> 
				</p:cNvPr>
          <p:cNvSpPr/>
          <p:nvPr/>
        </p:nvSpPr>
        <p:spPr>
          <a:xfrm>
            <a:off x="3905250" y="4314825"/>
            <a:ext cx="38100" cy="9525"/>
          </a:xfrm>
          <a:custGeom>
            <a:avLst/>
            <a:gdLst>
              <a:gd name="connsiteX0" fmla="*/ 13716 w 38100"/>
              <a:gd name="connsiteY0" fmla="*/ 13334 h 9525"/>
              <a:gd name="connsiteX1" fmla="*/ 13716 w 38100"/>
              <a:gd name="connsiteY1" fmla="*/ 10286 h 9525"/>
              <a:gd name="connsiteX2" fmla="*/ 41909 w 38100"/>
              <a:gd name="connsiteY2" fmla="*/ 10286 h 9525"/>
              <a:gd name="connsiteX3" fmla="*/ 41909 w 38100"/>
              <a:gd name="connsiteY3" fmla="*/ 13334 h 9525"/>
              <a:gd name="connsiteX4" fmla="*/ 13716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716" y="13334"/>
                </a:moveTo>
                <a:lnTo>
                  <a:pt x="13716" y="10286"/>
                </a:lnTo>
                <a:lnTo>
                  <a:pt x="41909" y="10286"/>
                </a:lnTo>
                <a:lnTo>
                  <a:pt x="41909" y="13334"/>
                </a:lnTo>
                <a:lnTo>
                  <a:pt x="13716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Freeform 935"> 
				</p:cNvPr>
          <p:cNvSpPr/>
          <p:nvPr/>
        </p:nvSpPr>
        <p:spPr>
          <a:xfrm>
            <a:off x="3943350" y="4314825"/>
            <a:ext cx="38100" cy="9525"/>
          </a:xfrm>
          <a:custGeom>
            <a:avLst/>
            <a:gdLst>
              <a:gd name="connsiteX0" fmla="*/ 13716 w 38100"/>
              <a:gd name="connsiteY0" fmla="*/ 13334 h 9525"/>
              <a:gd name="connsiteX1" fmla="*/ 13716 w 38100"/>
              <a:gd name="connsiteY1" fmla="*/ 10286 h 9525"/>
              <a:gd name="connsiteX2" fmla="*/ 41909 w 38100"/>
              <a:gd name="connsiteY2" fmla="*/ 10286 h 9525"/>
              <a:gd name="connsiteX3" fmla="*/ 41909 w 38100"/>
              <a:gd name="connsiteY3" fmla="*/ 13334 h 9525"/>
              <a:gd name="connsiteX4" fmla="*/ 13716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716" y="13334"/>
                </a:moveTo>
                <a:lnTo>
                  <a:pt x="13716" y="10286"/>
                </a:lnTo>
                <a:lnTo>
                  <a:pt x="41909" y="10286"/>
                </a:lnTo>
                <a:lnTo>
                  <a:pt x="41909" y="13334"/>
                </a:lnTo>
                <a:lnTo>
                  <a:pt x="13716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Freeform 936"> 
				</p:cNvPr>
          <p:cNvSpPr/>
          <p:nvPr/>
        </p:nvSpPr>
        <p:spPr>
          <a:xfrm>
            <a:off x="3267075" y="4324350"/>
            <a:ext cx="28575" cy="9525"/>
          </a:xfrm>
          <a:custGeom>
            <a:avLst/>
            <a:gdLst>
              <a:gd name="connsiteX0" fmla="*/ 9525 w 28575"/>
              <a:gd name="connsiteY0" fmla="*/ 14478 h 9525"/>
              <a:gd name="connsiteX1" fmla="*/ 9525 w 28575"/>
              <a:gd name="connsiteY1" fmla="*/ 10667 h 9525"/>
              <a:gd name="connsiteX2" fmla="*/ 36957 w 28575"/>
              <a:gd name="connsiteY2" fmla="*/ 10667 h 9525"/>
              <a:gd name="connsiteX3" fmla="*/ 36957 w 28575"/>
              <a:gd name="connsiteY3" fmla="*/ 14478 h 9525"/>
              <a:gd name="connsiteX4" fmla="*/ 9525 w 28575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">
                <a:moveTo>
                  <a:pt x="9525" y="14478"/>
                </a:moveTo>
                <a:lnTo>
                  <a:pt x="9525" y="10667"/>
                </a:lnTo>
                <a:lnTo>
                  <a:pt x="36957" y="10667"/>
                </a:lnTo>
                <a:lnTo>
                  <a:pt x="36957" y="14478"/>
                </a:lnTo>
                <a:lnTo>
                  <a:pt x="9525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Freeform 937"> 
				</p:cNvPr>
          <p:cNvSpPr/>
          <p:nvPr/>
        </p:nvSpPr>
        <p:spPr>
          <a:xfrm>
            <a:off x="3219450" y="4324350"/>
            <a:ext cx="38100" cy="9525"/>
          </a:xfrm>
          <a:custGeom>
            <a:avLst/>
            <a:gdLst>
              <a:gd name="connsiteX0" fmla="*/ 18288 w 38100"/>
              <a:gd name="connsiteY0" fmla="*/ 14478 h 9525"/>
              <a:gd name="connsiteX1" fmla="*/ 18288 w 38100"/>
              <a:gd name="connsiteY1" fmla="*/ 10667 h 9525"/>
              <a:gd name="connsiteX2" fmla="*/ 46482 w 38100"/>
              <a:gd name="connsiteY2" fmla="*/ 10667 h 9525"/>
              <a:gd name="connsiteX3" fmla="*/ 46482 w 38100"/>
              <a:gd name="connsiteY3" fmla="*/ 14478 h 9525"/>
              <a:gd name="connsiteX4" fmla="*/ 18288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8288" y="14478"/>
                </a:moveTo>
                <a:lnTo>
                  <a:pt x="18288" y="10667"/>
                </a:lnTo>
                <a:lnTo>
                  <a:pt x="46482" y="10667"/>
                </a:lnTo>
                <a:lnTo>
                  <a:pt x="46482" y="14478"/>
                </a:lnTo>
                <a:lnTo>
                  <a:pt x="18288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Freeform 938"> 
				</p:cNvPr>
          <p:cNvSpPr/>
          <p:nvPr/>
        </p:nvSpPr>
        <p:spPr>
          <a:xfrm>
            <a:off x="3181350" y="4324350"/>
            <a:ext cx="38100" cy="9525"/>
          </a:xfrm>
          <a:custGeom>
            <a:avLst/>
            <a:gdLst>
              <a:gd name="connsiteX0" fmla="*/ 18288 w 38100"/>
              <a:gd name="connsiteY0" fmla="*/ 14478 h 9525"/>
              <a:gd name="connsiteX1" fmla="*/ 18288 w 38100"/>
              <a:gd name="connsiteY1" fmla="*/ 10667 h 9525"/>
              <a:gd name="connsiteX2" fmla="*/ 45720 w 38100"/>
              <a:gd name="connsiteY2" fmla="*/ 10667 h 9525"/>
              <a:gd name="connsiteX3" fmla="*/ 45720 w 38100"/>
              <a:gd name="connsiteY3" fmla="*/ 14478 h 9525"/>
              <a:gd name="connsiteX4" fmla="*/ 18288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8288" y="14478"/>
                </a:moveTo>
                <a:lnTo>
                  <a:pt x="18288" y="10667"/>
                </a:lnTo>
                <a:lnTo>
                  <a:pt x="45720" y="10667"/>
                </a:lnTo>
                <a:lnTo>
                  <a:pt x="45720" y="14478"/>
                </a:lnTo>
                <a:lnTo>
                  <a:pt x="18288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Freeform 939"> 
				</p:cNvPr>
          <p:cNvSpPr/>
          <p:nvPr/>
        </p:nvSpPr>
        <p:spPr>
          <a:xfrm>
            <a:off x="3143250" y="4324350"/>
            <a:ext cx="38100" cy="9525"/>
          </a:xfrm>
          <a:custGeom>
            <a:avLst/>
            <a:gdLst>
              <a:gd name="connsiteX0" fmla="*/ 17526 w 38100"/>
              <a:gd name="connsiteY0" fmla="*/ 14478 h 9525"/>
              <a:gd name="connsiteX1" fmla="*/ 17526 w 38100"/>
              <a:gd name="connsiteY1" fmla="*/ 10667 h 9525"/>
              <a:gd name="connsiteX2" fmla="*/ 45720 w 38100"/>
              <a:gd name="connsiteY2" fmla="*/ 10667 h 9525"/>
              <a:gd name="connsiteX3" fmla="*/ 45720 w 38100"/>
              <a:gd name="connsiteY3" fmla="*/ 14478 h 9525"/>
              <a:gd name="connsiteX4" fmla="*/ 17526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7526" y="14478"/>
                </a:moveTo>
                <a:lnTo>
                  <a:pt x="17526" y="10667"/>
                </a:lnTo>
                <a:lnTo>
                  <a:pt x="45720" y="10667"/>
                </a:lnTo>
                <a:lnTo>
                  <a:pt x="45720" y="14478"/>
                </a:lnTo>
                <a:lnTo>
                  <a:pt x="17526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Freeform 940"> 
				</p:cNvPr>
          <p:cNvSpPr/>
          <p:nvPr/>
        </p:nvSpPr>
        <p:spPr>
          <a:xfrm>
            <a:off x="3105150" y="4324350"/>
            <a:ext cx="38100" cy="9525"/>
          </a:xfrm>
          <a:custGeom>
            <a:avLst/>
            <a:gdLst>
              <a:gd name="connsiteX0" fmla="*/ 17526 w 38100"/>
              <a:gd name="connsiteY0" fmla="*/ 14478 h 9525"/>
              <a:gd name="connsiteX1" fmla="*/ 17526 w 38100"/>
              <a:gd name="connsiteY1" fmla="*/ 10667 h 9525"/>
              <a:gd name="connsiteX2" fmla="*/ 45720 w 38100"/>
              <a:gd name="connsiteY2" fmla="*/ 10667 h 9525"/>
              <a:gd name="connsiteX3" fmla="*/ 45720 w 38100"/>
              <a:gd name="connsiteY3" fmla="*/ 14478 h 9525"/>
              <a:gd name="connsiteX4" fmla="*/ 17526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7526" y="14478"/>
                </a:moveTo>
                <a:lnTo>
                  <a:pt x="17526" y="10667"/>
                </a:lnTo>
                <a:lnTo>
                  <a:pt x="45720" y="10667"/>
                </a:lnTo>
                <a:lnTo>
                  <a:pt x="45720" y="14478"/>
                </a:lnTo>
                <a:lnTo>
                  <a:pt x="17526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Freeform 941"> 
				</p:cNvPr>
          <p:cNvSpPr/>
          <p:nvPr/>
        </p:nvSpPr>
        <p:spPr>
          <a:xfrm>
            <a:off x="3067050" y="4324350"/>
            <a:ext cx="38100" cy="9525"/>
          </a:xfrm>
          <a:custGeom>
            <a:avLst/>
            <a:gdLst>
              <a:gd name="connsiteX0" fmla="*/ 17526 w 38100"/>
              <a:gd name="connsiteY0" fmla="*/ 14478 h 9525"/>
              <a:gd name="connsiteX1" fmla="*/ 17526 w 38100"/>
              <a:gd name="connsiteY1" fmla="*/ 10667 h 9525"/>
              <a:gd name="connsiteX2" fmla="*/ 44958 w 38100"/>
              <a:gd name="connsiteY2" fmla="*/ 10667 h 9525"/>
              <a:gd name="connsiteX3" fmla="*/ 44958 w 38100"/>
              <a:gd name="connsiteY3" fmla="*/ 14478 h 9525"/>
              <a:gd name="connsiteX4" fmla="*/ 17526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7526" y="14478"/>
                </a:moveTo>
                <a:lnTo>
                  <a:pt x="17526" y="10667"/>
                </a:lnTo>
                <a:lnTo>
                  <a:pt x="44958" y="10667"/>
                </a:lnTo>
                <a:lnTo>
                  <a:pt x="44958" y="14478"/>
                </a:lnTo>
                <a:lnTo>
                  <a:pt x="17526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Freeform 942"> 
				</p:cNvPr>
          <p:cNvSpPr/>
          <p:nvPr/>
        </p:nvSpPr>
        <p:spPr>
          <a:xfrm>
            <a:off x="3028950" y="4324350"/>
            <a:ext cx="38100" cy="9525"/>
          </a:xfrm>
          <a:custGeom>
            <a:avLst/>
            <a:gdLst>
              <a:gd name="connsiteX0" fmla="*/ 16764 w 38100"/>
              <a:gd name="connsiteY0" fmla="*/ 14478 h 9525"/>
              <a:gd name="connsiteX1" fmla="*/ 16764 w 38100"/>
              <a:gd name="connsiteY1" fmla="*/ 10667 h 9525"/>
              <a:gd name="connsiteX2" fmla="*/ 44958 w 38100"/>
              <a:gd name="connsiteY2" fmla="*/ 10667 h 9525"/>
              <a:gd name="connsiteX3" fmla="*/ 44958 w 38100"/>
              <a:gd name="connsiteY3" fmla="*/ 14478 h 9525"/>
              <a:gd name="connsiteX4" fmla="*/ 16764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6764" y="14478"/>
                </a:moveTo>
                <a:lnTo>
                  <a:pt x="16764" y="10667"/>
                </a:lnTo>
                <a:lnTo>
                  <a:pt x="44958" y="10667"/>
                </a:lnTo>
                <a:lnTo>
                  <a:pt x="44958" y="14478"/>
                </a:lnTo>
                <a:lnTo>
                  <a:pt x="16764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Freeform 943"> 
				</p:cNvPr>
          <p:cNvSpPr/>
          <p:nvPr/>
        </p:nvSpPr>
        <p:spPr>
          <a:xfrm>
            <a:off x="2990850" y="4324350"/>
            <a:ext cx="38100" cy="9525"/>
          </a:xfrm>
          <a:custGeom>
            <a:avLst/>
            <a:gdLst>
              <a:gd name="connsiteX0" fmla="*/ 16764 w 38100"/>
              <a:gd name="connsiteY0" fmla="*/ 14478 h 9525"/>
              <a:gd name="connsiteX1" fmla="*/ 44196 w 38100"/>
              <a:gd name="connsiteY1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6764" y="14478"/>
                </a:moveTo>
                <a:lnTo>
                  <a:pt x="44196" y="14478"/>
                </a:lnTo>
              </a:path>
            </a:pathLst>
          </a:custGeom>
          <a:ln w="508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Freeform 944"> 
				</p:cNvPr>
          <p:cNvSpPr/>
          <p:nvPr/>
        </p:nvSpPr>
        <p:spPr>
          <a:xfrm>
            <a:off x="2305050" y="4429125"/>
            <a:ext cx="38100" cy="9525"/>
          </a:xfrm>
          <a:custGeom>
            <a:avLst/>
            <a:gdLst>
              <a:gd name="connsiteX0" fmla="*/ 10667 w 38100"/>
              <a:gd name="connsiteY0" fmla="*/ 14859 h 9525"/>
              <a:gd name="connsiteX1" fmla="*/ 38861 w 38100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0667" y="14859"/>
                </a:moveTo>
                <a:lnTo>
                  <a:pt x="38861" y="14859"/>
                </a:lnTo>
              </a:path>
            </a:pathLst>
          </a:custGeom>
          <a:ln w="508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Freeform 945"> 
				</p:cNvPr>
          <p:cNvSpPr/>
          <p:nvPr/>
        </p:nvSpPr>
        <p:spPr>
          <a:xfrm>
            <a:off x="2343150" y="4429125"/>
            <a:ext cx="38100" cy="9525"/>
          </a:xfrm>
          <a:custGeom>
            <a:avLst/>
            <a:gdLst>
              <a:gd name="connsiteX0" fmla="*/ 11429 w 38100"/>
              <a:gd name="connsiteY0" fmla="*/ 14859 h 9525"/>
              <a:gd name="connsiteX1" fmla="*/ 11429 w 38100"/>
              <a:gd name="connsiteY1" fmla="*/ 11048 h 9525"/>
              <a:gd name="connsiteX2" fmla="*/ 38861 w 38100"/>
              <a:gd name="connsiteY2" fmla="*/ 11048 h 9525"/>
              <a:gd name="connsiteX3" fmla="*/ 38861 w 38100"/>
              <a:gd name="connsiteY3" fmla="*/ 14859 h 9525"/>
              <a:gd name="connsiteX4" fmla="*/ 11429 w 38100"/>
              <a:gd name="connsiteY4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1429" y="14859"/>
                </a:moveTo>
                <a:lnTo>
                  <a:pt x="11429" y="11048"/>
                </a:lnTo>
                <a:lnTo>
                  <a:pt x="38861" y="11048"/>
                </a:lnTo>
                <a:lnTo>
                  <a:pt x="38861" y="14859"/>
                </a:lnTo>
                <a:lnTo>
                  <a:pt x="11429" y="1485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Freeform 946"> 
				</p:cNvPr>
          <p:cNvSpPr/>
          <p:nvPr/>
        </p:nvSpPr>
        <p:spPr>
          <a:xfrm>
            <a:off x="2381250" y="4429125"/>
            <a:ext cx="38100" cy="9525"/>
          </a:xfrm>
          <a:custGeom>
            <a:avLst/>
            <a:gdLst>
              <a:gd name="connsiteX0" fmla="*/ 11429 w 38100"/>
              <a:gd name="connsiteY0" fmla="*/ 14859 h 9525"/>
              <a:gd name="connsiteX1" fmla="*/ 11429 w 38100"/>
              <a:gd name="connsiteY1" fmla="*/ 11048 h 9525"/>
              <a:gd name="connsiteX2" fmla="*/ 39623 w 38100"/>
              <a:gd name="connsiteY2" fmla="*/ 11048 h 9525"/>
              <a:gd name="connsiteX3" fmla="*/ 39623 w 38100"/>
              <a:gd name="connsiteY3" fmla="*/ 14859 h 9525"/>
              <a:gd name="connsiteX4" fmla="*/ 11429 w 38100"/>
              <a:gd name="connsiteY4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1429" y="14859"/>
                </a:moveTo>
                <a:lnTo>
                  <a:pt x="11429" y="11048"/>
                </a:lnTo>
                <a:lnTo>
                  <a:pt x="39623" y="11048"/>
                </a:lnTo>
                <a:lnTo>
                  <a:pt x="39623" y="14859"/>
                </a:lnTo>
                <a:lnTo>
                  <a:pt x="11429" y="1485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Freeform 947"> 
				</p:cNvPr>
          <p:cNvSpPr/>
          <p:nvPr/>
        </p:nvSpPr>
        <p:spPr>
          <a:xfrm>
            <a:off x="2419350" y="4429125"/>
            <a:ext cx="38100" cy="9525"/>
          </a:xfrm>
          <a:custGeom>
            <a:avLst/>
            <a:gdLst>
              <a:gd name="connsiteX0" fmla="*/ 11429 w 38100"/>
              <a:gd name="connsiteY0" fmla="*/ 14859 h 9525"/>
              <a:gd name="connsiteX1" fmla="*/ 11429 w 38100"/>
              <a:gd name="connsiteY1" fmla="*/ 11048 h 9525"/>
              <a:gd name="connsiteX2" fmla="*/ 39623 w 38100"/>
              <a:gd name="connsiteY2" fmla="*/ 11048 h 9525"/>
              <a:gd name="connsiteX3" fmla="*/ 39623 w 38100"/>
              <a:gd name="connsiteY3" fmla="*/ 14859 h 9525"/>
              <a:gd name="connsiteX4" fmla="*/ 11429 w 38100"/>
              <a:gd name="connsiteY4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1429" y="14859"/>
                </a:moveTo>
                <a:lnTo>
                  <a:pt x="11429" y="11048"/>
                </a:lnTo>
                <a:lnTo>
                  <a:pt x="39623" y="11048"/>
                </a:lnTo>
                <a:lnTo>
                  <a:pt x="39623" y="14859"/>
                </a:lnTo>
                <a:lnTo>
                  <a:pt x="11429" y="1485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Freeform 948"> 
				</p:cNvPr>
          <p:cNvSpPr/>
          <p:nvPr/>
        </p:nvSpPr>
        <p:spPr>
          <a:xfrm>
            <a:off x="2457450" y="4429125"/>
            <a:ext cx="38100" cy="9525"/>
          </a:xfrm>
          <a:custGeom>
            <a:avLst/>
            <a:gdLst>
              <a:gd name="connsiteX0" fmla="*/ 12192 w 38100"/>
              <a:gd name="connsiteY0" fmla="*/ 14859 h 9525"/>
              <a:gd name="connsiteX1" fmla="*/ 12192 w 38100"/>
              <a:gd name="connsiteY1" fmla="*/ 11048 h 9525"/>
              <a:gd name="connsiteX2" fmla="*/ 40386 w 38100"/>
              <a:gd name="connsiteY2" fmla="*/ 11048 h 9525"/>
              <a:gd name="connsiteX3" fmla="*/ 40386 w 38100"/>
              <a:gd name="connsiteY3" fmla="*/ 14859 h 9525"/>
              <a:gd name="connsiteX4" fmla="*/ 12192 w 38100"/>
              <a:gd name="connsiteY4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192" y="14859"/>
                </a:moveTo>
                <a:lnTo>
                  <a:pt x="12192" y="11048"/>
                </a:lnTo>
                <a:lnTo>
                  <a:pt x="40386" y="11048"/>
                </a:lnTo>
                <a:lnTo>
                  <a:pt x="40386" y="14859"/>
                </a:lnTo>
                <a:lnTo>
                  <a:pt x="12192" y="1485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Freeform 949"> 
				</p:cNvPr>
          <p:cNvSpPr/>
          <p:nvPr/>
        </p:nvSpPr>
        <p:spPr>
          <a:xfrm>
            <a:off x="2495550" y="4429125"/>
            <a:ext cx="38100" cy="9525"/>
          </a:xfrm>
          <a:custGeom>
            <a:avLst/>
            <a:gdLst>
              <a:gd name="connsiteX0" fmla="*/ 12192 w 38100"/>
              <a:gd name="connsiteY0" fmla="*/ 14859 h 9525"/>
              <a:gd name="connsiteX1" fmla="*/ 12192 w 38100"/>
              <a:gd name="connsiteY1" fmla="*/ 11048 h 9525"/>
              <a:gd name="connsiteX2" fmla="*/ 40386 w 38100"/>
              <a:gd name="connsiteY2" fmla="*/ 11048 h 9525"/>
              <a:gd name="connsiteX3" fmla="*/ 40386 w 38100"/>
              <a:gd name="connsiteY3" fmla="*/ 14859 h 9525"/>
              <a:gd name="connsiteX4" fmla="*/ 12192 w 38100"/>
              <a:gd name="connsiteY4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192" y="14859"/>
                </a:moveTo>
                <a:lnTo>
                  <a:pt x="12192" y="11048"/>
                </a:lnTo>
                <a:lnTo>
                  <a:pt x="40386" y="11048"/>
                </a:lnTo>
                <a:lnTo>
                  <a:pt x="40386" y="14859"/>
                </a:lnTo>
                <a:lnTo>
                  <a:pt x="12192" y="1485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Freeform 950"> 
				</p:cNvPr>
          <p:cNvSpPr/>
          <p:nvPr/>
        </p:nvSpPr>
        <p:spPr>
          <a:xfrm>
            <a:off x="2533650" y="4429125"/>
            <a:ext cx="38100" cy="9525"/>
          </a:xfrm>
          <a:custGeom>
            <a:avLst/>
            <a:gdLst>
              <a:gd name="connsiteX0" fmla="*/ 12954 w 38100"/>
              <a:gd name="connsiteY0" fmla="*/ 14859 h 9525"/>
              <a:gd name="connsiteX1" fmla="*/ 12954 w 38100"/>
              <a:gd name="connsiteY1" fmla="*/ 11048 h 9525"/>
              <a:gd name="connsiteX2" fmla="*/ 40386 w 38100"/>
              <a:gd name="connsiteY2" fmla="*/ 11048 h 9525"/>
              <a:gd name="connsiteX3" fmla="*/ 40386 w 38100"/>
              <a:gd name="connsiteY3" fmla="*/ 14859 h 9525"/>
              <a:gd name="connsiteX4" fmla="*/ 12954 w 38100"/>
              <a:gd name="connsiteY4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954" y="14859"/>
                </a:moveTo>
                <a:lnTo>
                  <a:pt x="12954" y="11048"/>
                </a:lnTo>
                <a:lnTo>
                  <a:pt x="40386" y="11048"/>
                </a:lnTo>
                <a:lnTo>
                  <a:pt x="40386" y="14859"/>
                </a:lnTo>
                <a:lnTo>
                  <a:pt x="12954" y="1485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Freeform 951"> 
				</p:cNvPr>
          <p:cNvSpPr/>
          <p:nvPr/>
        </p:nvSpPr>
        <p:spPr>
          <a:xfrm>
            <a:off x="2571750" y="4429125"/>
            <a:ext cx="38100" cy="9525"/>
          </a:xfrm>
          <a:custGeom>
            <a:avLst/>
            <a:gdLst>
              <a:gd name="connsiteX0" fmla="*/ 12954 w 38100"/>
              <a:gd name="connsiteY0" fmla="*/ 14859 h 9525"/>
              <a:gd name="connsiteX1" fmla="*/ 12954 w 38100"/>
              <a:gd name="connsiteY1" fmla="*/ 11048 h 9525"/>
              <a:gd name="connsiteX2" fmla="*/ 41148 w 38100"/>
              <a:gd name="connsiteY2" fmla="*/ 11048 h 9525"/>
              <a:gd name="connsiteX3" fmla="*/ 41148 w 38100"/>
              <a:gd name="connsiteY3" fmla="*/ 14859 h 9525"/>
              <a:gd name="connsiteX4" fmla="*/ 12954 w 38100"/>
              <a:gd name="connsiteY4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954" y="14859"/>
                </a:moveTo>
                <a:lnTo>
                  <a:pt x="12954" y="11048"/>
                </a:lnTo>
                <a:lnTo>
                  <a:pt x="41148" y="11048"/>
                </a:lnTo>
                <a:lnTo>
                  <a:pt x="41148" y="14859"/>
                </a:lnTo>
                <a:lnTo>
                  <a:pt x="12954" y="1485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Freeform 952"> 
				</p:cNvPr>
          <p:cNvSpPr/>
          <p:nvPr/>
        </p:nvSpPr>
        <p:spPr>
          <a:xfrm>
            <a:off x="1885950" y="4495800"/>
            <a:ext cx="38100" cy="19050"/>
          </a:xfrm>
          <a:custGeom>
            <a:avLst/>
            <a:gdLst>
              <a:gd name="connsiteX0" fmla="*/ 17526 w 38100"/>
              <a:gd name="connsiteY0" fmla="*/ 21335 h 19050"/>
              <a:gd name="connsiteX1" fmla="*/ 17526 w 38100"/>
              <a:gd name="connsiteY1" fmla="*/ 17526 h 19050"/>
              <a:gd name="connsiteX2" fmla="*/ 45720 w 38100"/>
              <a:gd name="connsiteY2" fmla="*/ 17526 h 19050"/>
              <a:gd name="connsiteX3" fmla="*/ 45720 w 38100"/>
              <a:gd name="connsiteY3" fmla="*/ 21335 h 19050"/>
              <a:gd name="connsiteX4" fmla="*/ 17526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526" y="21335"/>
                </a:moveTo>
                <a:lnTo>
                  <a:pt x="17526" y="17526"/>
                </a:lnTo>
                <a:lnTo>
                  <a:pt x="45720" y="17526"/>
                </a:lnTo>
                <a:lnTo>
                  <a:pt x="45720" y="21335"/>
                </a:lnTo>
                <a:lnTo>
                  <a:pt x="17526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Freeform 953"> 
				</p:cNvPr>
          <p:cNvSpPr/>
          <p:nvPr/>
        </p:nvSpPr>
        <p:spPr>
          <a:xfrm>
            <a:off x="1847850" y="4495800"/>
            <a:ext cx="38100" cy="19050"/>
          </a:xfrm>
          <a:custGeom>
            <a:avLst/>
            <a:gdLst>
              <a:gd name="connsiteX0" fmla="*/ 17526 w 38100"/>
              <a:gd name="connsiteY0" fmla="*/ 21335 h 19050"/>
              <a:gd name="connsiteX1" fmla="*/ 17526 w 38100"/>
              <a:gd name="connsiteY1" fmla="*/ 17526 h 19050"/>
              <a:gd name="connsiteX2" fmla="*/ 45720 w 38100"/>
              <a:gd name="connsiteY2" fmla="*/ 17526 h 19050"/>
              <a:gd name="connsiteX3" fmla="*/ 45720 w 38100"/>
              <a:gd name="connsiteY3" fmla="*/ 21335 h 19050"/>
              <a:gd name="connsiteX4" fmla="*/ 17526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526" y="21335"/>
                </a:moveTo>
                <a:lnTo>
                  <a:pt x="17526" y="17526"/>
                </a:lnTo>
                <a:lnTo>
                  <a:pt x="45720" y="17526"/>
                </a:lnTo>
                <a:lnTo>
                  <a:pt x="45720" y="21335"/>
                </a:lnTo>
                <a:lnTo>
                  <a:pt x="17526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Freeform 954"> 
				</p:cNvPr>
          <p:cNvSpPr/>
          <p:nvPr/>
        </p:nvSpPr>
        <p:spPr>
          <a:xfrm>
            <a:off x="1809750" y="4495800"/>
            <a:ext cx="38100" cy="19050"/>
          </a:xfrm>
          <a:custGeom>
            <a:avLst/>
            <a:gdLst>
              <a:gd name="connsiteX0" fmla="*/ 17526 w 38100"/>
              <a:gd name="connsiteY0" fmla="*/ 21335 h 19050"/>
              <a:gd name="connsiteX1" fmla="*/ 17526 w 38100"/>
              <a:gd name="connsiteY1" fmla="*/ 17526 h 19050"/>
              <a:gd name="connsiteX2" fmla="*/ 44958 w 38100"/>
              <a:gd name="connsiteY2" fmla="*/ 17526 h 19050"/>
              <a:gd name="connsiteX3" fmla="*/ 44958 w 38100"/>
              <a:gd name="connsiteY3" fmla="*/ 21335 h 19050"/>
              <a:gd name="connsiteX4" fmla="*/ 17526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526" y="21335"/>
                </a:moveTo>
                <a:lnTo>
                  <a:pt x="17526" y="17526"/>
                </a:lnTo>
                <a:lnTo>
                  <a:pt x="44958" y="17526"/>
                </a:lnTo>
                <a:lnTo>
                  <a:pt x="44958" y="21335"/>
                </a:lnTo>
                <a:lnTo>
                  <a:pt x="17526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Freeform 955"> 
				</p:cNvPr>
          <p:cNvSpPr/>
          <p:nvPr/>
        </p:nvSpPr>
        <p:spPr>
          <a:xfrm>
            <a:off x="1771650" y="4495800"/>
            <a:ext cx="38100" cy="19050"/>
          </a:xfrm>
          <a:custGeom>
            <a:avLst/>
            <a:gdLst>
              <a:gd name="connsiteX0" fmla="*/ 16764 w 38100"/>
              <a:gd name="connsiteY0" fmla="*/ 21335 h 19050"/>
              <a:gd name="connsiteX1" fmla="*/ 16764 w 38100"/>
              <a:gd name="connsiteY1" fmla="*/ 17526 h 19050"/>
              <a:gd name="connsiteX2" fmla="*/ 44958 w 38100"/>
              <a:gd name="connsiteY2" fmla="*/ 17526 h 19050"/>
              <a:gd name="connsiteX3" fmla="*/ 44958 w 38100"/>
              <a:gd name="connsiteY3" fmla="*/ 21335 h 19050"/>
              <a:gd name="connsiteX4" fmla="*/ 16764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764" y="21335"/>
                </a:moveTo>
                <a:lnTo>
                  <a:pt x="16764" y="17526"/>
                </a:lnTo>
                <a:lnTo>
                  <a:pt x="44958" y="17526"/>
                </a:lnTo>
                <a:lnTo>
                  <a:pt x="44958" y="21335"/>
                </a:lnTo>
                <a:lnTo>
                  <a:pt x="16764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Freeform 956"> 
				</p:cNvPr>
          <p:cNvSpPr/>
          <p:nvPr/>
        </p:nvSpPr>
        <p:spPr>
          <a:xfrm>
            <a:off x="1733550" y="4495800"/>
            <a:ext cx="38100" cy="19050"/>
          </a:xfrm>
          <a:custGeom>
            <a:avLst/>
            <a:gdLst>
              <a:gd name="connsiteX0" fmla="*/ 16764 w 38100"/>
              <a:gd name="connsiteY0" fmla="*/ 21335 h 19050"/>
              <a:gd name="connsiteX1" fmla="*/ 16764 w 38100"/>
              <a:gd name="connsiteY1" fmla="*/ 17526 h 19050"/>
              <a:gd name="connsiteX2" fmla="*/ 44196 w 38100"/>
              <a:gd name="connsiteY2" fmla="*/ 17526 h 19050"/>
              <a:gd name="connsiteX3" fmla="*/ 44196 w 38100"/>
              <a:gd name="connsiteY3" fmla="*/ 21335 h 19050"/>
              <a:gd name="connsiteX4" fmla="*/ 16764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764" y="21335"/>
                </a:moveTo>
                <a:lnTo>
                  <a:pt x="16764" y="17526"/>
                </a:lnTo>
                <a:lnTo>
                  <a:pt x="44196" y="17526"/>
                </a:lnTo>
                <a:lnTo>
                  <a:pt x="44196" y="21335"/>
                </a:lnTo>
                <a:lnTo>
                  <a:pt x="16764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Freeform 957"> 
				</p:cNvPr>
          <p:cNvSpPr/>
          <p:nvPr/>
        </p:nvSpPr>
        <p:spPr>
          <a:xfrm>
            <a:off x="1695450" y="4495800"/>
            <a:ext cx="38100" cy="19050"/>
          </a:xfrm>
          <a:custGeom>
            <a:avLst/>
            <a:gdLst>
              <a:gd name="connsiteX0" fmla="*/ 16001 w 38100"/>
              <a:gd name="connsiteY0" fmla="*/ 21335 h 19050"/>
              <a:gd name="connsiteX1" fmla="*/ 16001 w 38100"/>
              <a:gd name="connsiteY1" fmla="*/ 17526 h 19050"/>
              <a:gd name="connsiteX2" fmla="*/ 44195 w 38100"/>
              <a:gd name="connsiteY2" fmla="*/ 17526 h 19050"/>
              <a:gd name="connsiteX3" fmla="*/ 44195 w 38100"/>
              <a:gd name="connsiteY3" fmla="*/ 21335 h 19050"/>
              <a:gd name="connsiteX4" fmla="*/ 16001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001" y="21335"/>
                </a:moveTo>
                <a:lnTo>
                  <a:pt x="16001" y="17526"/>
                </a:lnTo>
                <a:lnTo>
                  <a:pt x="44195" y="17526"/>
                </a:lnTo>
                <a:lnTo>
                  <a:pt x="44195" y="21335"/>
                </a:lnTo>
                <a:lnTo>
                  <a:pt x="16001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Freeform 958"> 
				</p:cNvPr>
          <p:cNvSpPr/>
          <p:nvPr/>
        </p:nvSpPr>
        <p:spPr>
          <a:xfrm>
            <a:off x="1657350" y="4495800"/>
            <a:ext cx="38100" cy="19050"/>
          </a:xfrm>
          <a:custGeom>
            <a:avLst/>
            <a:gdLst>
              <a:gd name="connsiteX0" fmla="*/ 16001 w 38100"/>
              <a:gd name="connsiteY0" fmla="*/ 21335 h 19050"/>
              <a:gd name="connsiteX1" fmla="*/ 16001 w 38100"/>
              <a:gd name="connsiteY1" fmla="*/ 17526 h 19050"/>
              <a:gd name="connsiteX2" fmla="*/ 44195 w 38100"/>
              <a:gd name="connsiteY2" fmla="*/ 17526 h 19050"/>
              <a:gd name="connsiteX3" fmla="*/ 44195 w 38100"/>
              <a:gd name="connsiteY3" fmla="*/ 21335 h 19050"/>
              <a:gd name="connsiteX4" fmla="*/ 16001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001" y="21335"/>
                </a:moveTo>
                <a:lnTo>
                  <a:pt x="16001" y="17526"/>
                </a:lnTo>
                <a:lnTo>
                  <a:pt x="44195" y="17526"/>
                </a:lnTo>
                <a:lnTo>
                  <a:pt x="44195" y="21335"/>
                </a:lnTo>
                <a:lnTo>
                  <a:pt x="16001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Freeform 959"> 
				</p:cNvPr>
          <p:cNvSpPr/>
          <p:nvPr/>
        </p:nvSpPr>
        <p:spPr>
          <a:xfrm>
            <a:off x="1619250" y="4495800"/>
            <a:ext cx="38100" cy="19050"/>
          </a:xfrm>
          <a:custGeom>
            <a:avLst/>
            <a:gdLst>
              <a:gd name="connsiteX0" fmla="*/ 15240 w 38100"/>
              <a:gd name="connsiteY0" fmla="*/ 21335 h 19050"/>
              <a:gd name="connsiteX1" fmla="*/ 43433 w 38100"/>
              <a:gd name="connsiteY1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9050">
                <a:moveTo>
                  <a:pt x="15240" y="21335"/>
                </a:moveTo>
                <a:lnTo>
                  <a:pt x="43433" y="21335"/>
                </a:lnTo>
              </a:path>
            </a:pathLst>
          </a:custGeom>
          <a:ln w="5079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Freeform 960"> 
				</p:cNvPr>
          <p:cNvSpPr/>
          <p:nvPr/>
        </p:nvSpPr>
        <p:spPr>
          <a:xfrm>
            <a:off x="3295650" y="4314825"/>
            <a:ext cx="390525" cy="19050"/>
          </a:xfrm>
          <a:custGeom>
            <a:avLst/>
            <a:gdLst>
              <a:gd name="connsiteX0" fmla="*/ 15240 w 390525"/>
              <a:gd name="connsiteY0" fmla="*/ 22478 h 19050"/>
              <a:gd name="connsiteX1" fmla="*/ 392430 w 390525"/>
              <a:gd name="connsiteY1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19050">
                <a:moveTo>
                  <a:pt x="15240" y="22478"/>
                </a:moveTo>
                <a:lnTo>
                  <a:pt x="392430" y="22478"/>
                </a:lnTo>
              </a:path>
            </a:pathLst>
          </a:custGeom>
          <a:ln w="14223">
            <a:solidFill>
              <a:srgbClr val="637c2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Freeform 961"> 
				</p:cNvPr>
          <p:cNvSpPr/>
          <p:nvPr/>
        </p:nvSpPr>
        <p:spPr>
          <a:xfrm>
            <a:off x="1228725" y="4495800"/>
            <a:ext cx="400050" cy="323850"/>
          </a:xfrm>
          <a:custGeom>
            <a:avLst/>
            <a:gdLst>
              <a:gd name="connsiteX0" fmla="*/ 17907 w 400050"/>
              <a:gd name="connsiteY0" fmla="*/ 18288 h 323850"/>
              <a:gd name="connsiteX1" fmla="*/ 17907 w 400050"/>
              <a:gd name="connsiteY1" fmla="*/ 331470 h 323850"/>
              <a:gd name="connsiteX2" fmla="*/ 405003 w 400050"/>
              <a:gd name="connsiteY2" fmla="*/ 331470 h 323850"/>
              <a:gd name="connsiteX3" fmla="*/ 405003 w 400050"/>
              <a:gd name="connsiteY3" fmla="*/ 18288 h 323850"/>
              <a:gd name="connsiteX4" fmla="*/ 17907 w 400050"/>
              <a:gd name="connsiteY4" fmla="*/ 1828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23850">
                <a:moveTo>
                  <a:pt x="17907" y="18288"/>
                </a:moveTo>
                <a:lnTo>
                  <a:pt x="17907" y="331470"/>
                </a:lnTo>
                <a:lnTo>
                  <a:pt x="405003" y="331470"/>
                </a:lnTo>
                <a:lnTo>
                  <a:pt x="405003" y="18288"/>
                </a:lnTo>
                <a:lnTo>
                  <a:pt x="17907" y="1828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Freeform 962"> 
				</p:cNvPr>
          <p:cNvSpPr/>
          <p:nvPr/>
        </p:nvSpPr>
        <p:spPr>
          <a:xfrm>
            <a:off x="1924050" y="4429125"/>
            <a:ext cx="390525" cy="76200"/>
          </a:xfrm>
          <a:custGeom>
            <a:avLst/>
            <a:gdLst>
              <a:gd name="connsiteX0" fmla="*/ 13716 w 390525"/>
              <a:gd name="connsiteY0" fmla="*/ 11810 h 76200"/>
              <a:gd name="connsiteX1" fmla="*/ 13716 w 390525"/>
              <a:gd name="connsiteY1" fmla="*/ 84963 h 76200"/>
              <a:gd name="connsiteX2" fmla="*/ 390906 w 390525"/>
              <a:gd name="connsiteY2" fmla="*/ 84963 h 76200"/>
              <a:gd name="connsiteX3" fmla="*/ 390906 w 390525"/>
              <a:gd name="connsiteY3" fmla="*/ 11810 h 76200"/>
              <a:gd name="connsiteX4" fmla="*/ 13716 w 390525"/>
              <a:gd name="connsiteY4" fmla="*/ 1181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76200">
                <a:moveTo>
                  <a:pt x="13716" y="11810"/>
                </a:moveTo>
                <a:lnTo>
                  <a:pt x="13716" y="84963"/>
                </a:lnTo>
                <a:lnTo>
                  <a:pt x="390906" y="84963"/>
                </a:lnTo>
                <a:lnTo>
                  <a:pt x="390906" y="11810"/>
                </a:lnTo>
                <a:lnTo>
                  <a:pt x="13716" y="11810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Freeform 963"> 
				</p:cNvPr>
          <p:cNvSpPr/>
          <p:nvPr/>
        </p:nvSpPr>
        <p:spPr>
          <a:xfrm>
            <a:off x="2600325" y="4324350"/>
            <a:ext cx="400050" cy="114300"/>
          </a:xfrm>
          <a:custGeom>
            <a:avLst/>
            <a:gdLst>
              <a:gd name="connsiteX0" fmla="*/ 18669 w 400050"/>
              <a:gd name="connsiteY0" fmla="*/ 12191 h 114300"/>
              <a:gd name="connsiteX1" fmla="*/ 18669 w 400050"/>
              <a:gd name="connsiteY1" fmla="*/ 116585 h 114300"/>
              <a:gd name="connsiteX2" fmla="*/ 405765 w 400050"/>
              <a:gd name="connsiteY2" fmla="*/ 116585 h 114300"/>
              <a:gd name="connsiteX3" fmla="*/ 405765 w 400050"/>
              <a:gd name="connsiteY3" fmla="*/ 12191 h 114300"/>
              <a:gd name="connsiteX4" fmla="*/ 18669 w 400050"/>
              <a:gd name="connsiteY4" fmla="*/ 1219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14300">
                <a:moveTo>
                  <a:pt x="18669" y="12191"/>
                </a:moveTo>
                <a:lnTo>
                  <a:pt x="18669" y="116585"/>
                </a:lnTo>
                <a:lnTo>
                  <a:pt x="405765" y="116585"/>
                </a:lnTo>
                <a:lnTo>
                  <a:pt x="405765" y="12191"/>
                </a:lnTo>
                <a:lnTo>
                  <a:pt x="18669" y="12191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Freeform 964"> 
				</p:cNvPr>
          <p:cNvSpPr/>
          <p:nvPr/>
        </p:nvSpPr>
        <p:spPr>
          <a:xfrm>
            <a:off x="3295650" y="4314825"/>
            <a:ext cx="390525" cy="19050"/>
          </a:xfrm>
          <a:custGeom>
            <a:avLst/>
            <a:gdLst>
              <a:gd name="connsiteX0" fmla="*/ 14478 w 390525"/>
              <a:gd name="connsiteY0" fmla="*/ 21716 h 19050"/>
              <a:gd name="connsiteX1" fmla="*/ 391668 w 390525"/>
              <a:gd name="connsiteY1" fmla="*/ 21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19050">
                <a:moveTo>
                  <a:pt x="14478" y="21716"/>
                </a:moveTo>
                <a:lnTo>
                  <a:pt x="391668" y="21716"/>
                </a:lnTo>
              </a:path>
            </a:pathLst>
          </a:custGeom>
          <a:ln w="14223">
            <a:solidFill>
              <a:srgbClr val="637a2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Freeform 965"> 
				</p:cNvPr>
          <p:cNvSpPr/>
          <p:nvPr/>
        </p:nvSpPr>
        <p:spPr>
          <a:xfrm>
            <a:off x="3971925" y="4314825"/>
            <a:ext cx="400050" cy="504825"/>
          </a:xfrm>
          <a:custGeom>
            <a:avLst/>
            <a:gdLst>
              <a:gd name="connsiteX0" fmla="*/ 18669 w 400050"/>
              <a:gd name="connsiteY0" fmla="*/ 11048 h 504825"/>
              <a:gd name="connsiteX1" fmla="*/ 18669 w 400050"/>
              <a:gd name="connsiteY1" fmla="*/ 512445 h 504825"/>
              <a:gd name="connsiteX2" fmla="*/ 406527 w 400050"/>
              <a:gd name="connsiteY2" fmla="*/ 512445 h 504825"/>
              <a:gd name="connsiteX3" fmla="*/ 406527 w 400050"/>
              <a:gd name="connsiteY3" fmla="*/ 11048 h 504825"/>
              <a:gd name="connsiteX4" fmla="*/ 18669 w 400050"/>
              <a:gd name="connsiteY4" fmla="*/ 11048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504825">
                <a:moveTo>
                  <a:pt x="18669" y="11048"/>
                </a:moveTo>
                <a:lnTo>
                  <a:pt x="18669" y="512445"/>
                </a:lnTo>
                <a:lnTo>
                  <a:pt x="406527" y="512445"/>
                </a:lnTo>
                <a:lnTo>
                  <a:pt x="406527" y="11048"/>
                </a:lnTo>
                <a:lnTo>
                  <a:pt x="18669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Freeform 966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Freeform 967"> 
				</p:cNvPr>
          <p:cNvSpPr/>
          <p:nvPr/>
        </p:nvSpPr>
        <p:spPr>
          <a:xfrm>
            <a:off x="6124575" y="4810125"/>
            <a:ext cx="419100" cy="952500"/>
          </a:xfrm>
          <a:custGeom>
            <a:avLst/>
            <a:gdLst>
              <a:gd name="connsiteX0" fmla="*/ 14859 w 419100"/>
              <a:gd name="connsiteY0" fmla="*/ 17145 h 952500"/>
              <a:gd name="connsiteX1" fmla="*/ 14859 w 419100"/>
              <a:gd name="connsiteY1" fmla="*/ 959739 h 952500"/>
              <a:gd name="connsiteX2" fmla="*/ 423292 w 419100"/>
              <a:gd name="connsiteY2" fmla="*/ 959739 h 952500"/>
              <a:gd name="connsiteX3" fmla="*/ 423292 w 419100"/>
              <a:gd name="connsiteY3" fmla="*/ 17145 h 952500"/>
              <a:gd name="connsiteX4" fmla="*/ 14859 w 4191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952500">
                <a:moveTo>
                  <a:pt x="14859" y="17145"/>
                </a:moveTo>
                <a:lnTo>
                  <a:pt x="14859" y="959739"/>
                </a:lnTo>
                <a:lnTo>
                  <a:pt x="423292" y="959739"/>
                </a:lnTo>
                <a:lnTo>
                  <a:pt x="423292" y="17145"/>
                </a:lnTo>
                <a:lnTo>
                  <a:pt x="14859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Freeform 968"> 
				</p:cNvPr>
          <p:cNvSpPr/>
          <p:nvPr/>
        </p:nvSpPr>
        <p:spPr>
          <a:xfrm>
            <a:off x="7620000" y="4810125"/>
            <a:ext cx="419100" cy="952500"/>
          </a:xfrm>
          <a:custGeom>
            <a:avLst/>
            <a:gdLst>
              <a:gd name="connsiteX0" fmla="*/ 17526 w 419100"/>
              <a:gd name="connsiteY0" fmla="*/ 17145 h 952500"/>
              <a:gd name="connsiteX1" fmla="*/ 17526 w 419100"/>
              <a:gd name="connsiteY1" fmla="*/ 959739 h 952500"/>
              <a:gd name="connsiteX2" fmla="*/ 425957 w 419100"/>
              <a:gd name="connsiteY2" fmla="*/ 959739 h 952500"/>
              <a:gd name="connsiteX3" fmla="*/ 425957 w 419100"/>
              <a:gd name="connsiteY3" fmla="*/ 17145 h 952500"/>
              <a:gd name="connsiteX4" fmla="*/ 17526 w 4191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952500">
                <a:moveTo>
                  <a:pt x="17526" y="17145"/>
                </a:moveTo>
                <a:lnTo>
                  <a:pt x="17526" y="959739"/>
                </a:lnTo>
                <a:lnTo>
                  <a:pt x="425957" y="959739"/>
                </a:lnTo>
                <a:lnTo>
                  <a:pt x="425957" y="17145"/>
                </a:lnTo>
                <a:lnTo>
                  <a:pt x="17526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Freeform 969"> 
				</p:cNvPr>
          <p:cNvSpPr/>
          <p:nvPr/>
        </p:nvSpPr>
        <p:spPr>
          <a:xfrm>
            <a:off x="1228725" y="4810125"/>
            <a:ext cx="400050" cy="952500"/>
          </a:xfrm>
          <a:custGeom>
            <a:avLst/>
            <a:gdLst>
              <a:gd name="connsiteX0" fmla="*/ 17907 w 400050"/>
              <a:gd name="connsiteY0" fmla="*/ 17145 h 952500"/>
              <a:gd name="connsiteX1" fmla="*/ 17907 w 400050"/>
              <a:gd name="connsiteY1" fmla="*/ 959739 h 952500"/>
              <a:gd name="connsiteX2" fmla="*/ 405003 w 400050"/>
              <a:gd name="connsiteY2" fmla="*/ 959739 h 952500"/>
              <a:gd name="connsiteX3" fmla="*/ 405003 w 400050"/>
              <a:gd name="connsiteY3" fmla="*/ 17145 h 952500"/>
              <a:gd name="connsiteX4" fmla="*/ 17907 w 40005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952500">
                <a:moveTo>
                  <a:pt x="17907" y="17145"/>
                </a:moveTo>
                <a:lnTo>
                  <a:pt x="17907" y="959739"/>
                </a:lnTo>
                <a:lnTo>
                  <a:pt x="405003" y="959739"/>
                </a:lnTo>
                <a:lnTo>
                  <a:pt x="405003" y="17145"/>
                </a:lnTo>
                <a:lnTo>
                  <a:pt x="17907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Freeform 970"> 
				</p:cNvPr>
          <p:cNvSpPr/>
          <p:nvPr/>
        </p:nvSpPr>
        <p:spPr>
          <a:xfrm>
            <a:off x="3971925" y="4810125"/>
            <a:ext cx="400050" cy="952500"/>
          </a:xfrm>
          <a:custGeom>
            <a:avLst/>
            <a:gdLst>
              <a:gd name="connsiteX0" fmla="*/ 18669 w 400050"/>
              <a:gd name="connsiteY0" fmla="*/ 17145 h 952500"/>
              <a:gd name="connsiteX1" fmla="*/ 18669 w 400050"/>
              <a:gd name="connsiteY1" fmla="*/ 959739 h 952500"/>
              <a:gd name="connsiteX2" fmla="*/ 406527 w 400050"/>
              <a:gd name="connsiteY2" fmla="*/ 959739 h 952500"/>
              <a:gd name="connsiteX3" fmla="*/ 406527 w 400050"/>
              <a:gd name="connsiteY3" fmla="*/ 17145 h 952500"/>
              <a:gd name="connsiteX4" fmla="*/ 18669 w 40005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952500">
                <a:moveTo>
                  <a:pt x="18669" y="17145"/>
                </a:moveTo>
                <a:lnTo>
                  <a:pt x="18669" y="959739"/>
                </a:lnTo>
                <a:lnTo>
                  <a:pt x="406527" y="959739"/>
                </a:lnTo>
                <a:lnTo>
                  <a:pt x="406527" y="17145"/>
                </a:lnTo>
                <a:lnTo>
                  <a:pt x="18669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Freeform 971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Freeform 972"> 
				</p:cNvPr>
          <p:cNvSpPr/>
          <p:nvPr/>
        </p:nvSpPr>
        <p:spPr>
          <a:xfrm>
            <a:off x="8343900" y="5934075"/>
            <a:ext cx="38100" cy="9525"/>
          </a:xfrm>
          <a:custGeom>
            <a:avLst/>
            <a:gdLst>
              <a:gd name="connsiteX0" fmla="*/ 10668 w 38100"/>
              <a:gd name="connsiteY0" fmla="*/ 18669 h 9525"/>
              <a:gd name="connsiteX1" fmla="*/ 10668 w 38100"/>
              <a:gd name="connsiteY1" fmla="*/ 14859 h 9525"/>
              <a:gd name="connsiteX2" fmla="*/ 38100 w 38100"/>
              <a:gd name="connsiteY2" fmla="*/ 14859 h 9525"/>
              <a:gd name="connsiteX3" fmla="*/ 38100 w 38100"/>
              <a:gd name="connsiteY3" fmla="*/ 18669 h 9525"/>
              <a:gd name="connsiteX4" fmla="*/ 10668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0668" y="18669"/>
                </a:moveTo>
                <a:lnTo>
                  <a:pt x="10668" y="14859"/>
                </a:lnTo>
                <a:lnTo>
                  <a:pt x="38100" y="14859"/>
                </a:lnTo>
                <a:lnTo>
                  <a:pt x="38100" y="18669"/>
                </a:lnTo>
                <a:lnTo>
                  <a:pt x="10668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Freeform 973"> 
				</p:cNvPr>
          <p:cNvSpPr/>
          <p:nvPr/>
        </p:nvSpPr>
        <p:spPr>
          <a:xfrm>
            <a:off x="8305800" y="5934075"/>
            <a:ext cx="38100" cy="9525"/>
          </a:xfrm>
          <a:custGeom>
            <a:avLst/>
            <a:gdLst>
              <a:gd name="connsiteX0" fmla="*/ 9906 w 38100"/>
              <a:gd name="connsiteY0" fmla="*/ 18669 h 9525"/>
              <a:gd name="connsiteX1" fmla="*/ 9906 w 38100"/>
              <a:gd name="connsiteY1" fmla="*/ 14859 h 9525"/>
              <a:gd name="connsiteX2" fmla="*/ 38100 w 38100"/>
              <a:gd name="connsiteY2" fmla="*/ 14859 h 9525"/>
              <a:gd name="connsiteX3" fmla="*/ 38100 w 38100"/>
              <a:gd name="connsiteY3" fmla="*/ 18669 h 9525"/>
              <a:gd name="connsiteX4" fmla="*/ 9906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9906" y="18669"/>
                </a:moveTo>
                <a:lnTo>
                  <a:pt x="9906" y="14859"/>
                </a:lnTo>
                <a:lnTo>
                  <a:pt x="38100" y="14859"/>
                </a:lnTo>
                <a:lnTo>
                  <a:pt x="38100" y="18669"/>
                </a:lnTo>
                <a:lnTo>
                  <a:pt x="9906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Freeform 974"> 
				</p:cNvPr>
          <p:cNvSpPr/>
          <p:nvPr/>
        </p:nvSpPr>
        <p:spPr>
          <a:xfrm>
            <a:off x="8267700" y="5934075"/>
            <a:ext cx="38100" cy="9525"/>
          </a:xfrm>
          <a:custGeom>
            <a:avLst/>
            <a:gdLst>
              <a:gd name="connsiteX0" fmla="*/ 9906 w 38100"/>
              <a:gd name="connsiteY0" fmla="*/ 18669 h 9525"/>
              <a:gd name="connsiteX1" fmla="*/ 9906 w 38100"/>
              <a:gd name="connsiteY1" fmla="*/ 14859 h 9525"/>
              <a:gd name="connsiteX2" fmla="*/ 38100 w 38100"/>
              <a:gd name="connsiteY2" fmla="*/ 14859 h 9525"/>
              <a:gd name="connsiteX3" fmla="*/ 38100 w 38100"/>
              <a:gd name="connsiteY3" fmla="*/ 18669 h 9525"/>
              <a:gd name="connsiteX4" fmla="*/ 9906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9906" y="18669"/>
                </a:moveTo>
                <a:lnTo>
                  <a:pt x="9906" y="14859"/>
                </a:lnTo>
                <a:lnTo>
                  <a:pt x="38100" y="14859"/>
                </a:lnTo>
                <a:lnTo>
                  <a:pt x="38100" y="18669"/>
                </a:lnTo>
                <a:lnTo>
                  <a:pt x="9906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Freeform 975"> 
				</p:cNvPr>
          <p:cNvSpPr/>
          <p:nvPr/>
        </p:nvSpPr>
        <p:spPr>
          <a:xfrm>
            <a:off x="8229600" y="5934075"/>
            <a:ext cx="28575" cy="9525"/>
          </a:xfrm>
          <a:custGeom>
            <a:avLst/>
            <a:gdLst>
              <a:gd name="connsiteX0" fmla="*/ 9906 w 28575"/>
              <a:gd name="connsiteY0" fmla="*/ 18669 h 9525"/>
              <a:gd name="connsiteX1" fmla="*/ 9906 w 28575"/>
              <a:gd name="connsiteY1" fmla="*/ 14859 h 9525"/>
              <a:gd name="connsiteX2" fmla="*/ 37338 w 28575"/>
              <a:gd name="connsiteY2" fmla="*/ 14859 h 9525"/>
              <a:gd name="connsiteX3" fmla="*/ 37338 w 28575"/>
              <a:gd name="connsiteY3" fmla="*/ 18669 h 9525"/>
              <a:gd name="connsiteX4" fmla="*/ 9906 w 28575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">
                <a:moveTo>
                  <a:pt x="9906" y="18669"/>
                </a:moveTo>
                <a:lnTo>
                  <a:pt x="9906" y="14859"/>
                </a:lnTo>
                <a:lnTo>
                  <a:pt x="37338" y="14859"/>
                </a:lnTo>
                <a:lnTo>
                  <a:pt x="37338" y="18669"/>
                </a:lnTo>
                <a:lnTo>
                  <a:pt x="9906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Freeform 976"> 
				</p:cNvPr>
          <p:cNvSpPr/>
          <p:nvPr/>
        </p:nvSpPr>
        <p:spPr>
          <a:xfrm>
            <a:off x="8181975" y="5934075"/>
            <a:ext cx="38100" cy="9525"/>
          </a:xfrm>
          <a:custGeom>
            <a:avLst/>
            <a:gdLst>
              <a:gd name="connsiteX0" fmla="*/ 18668 w 38100"/>
              <a:gd name="connsiteY0" fmla="*/ 18669 h 9525"/>
              <a:gd name="connsiteX1" fmla="*/ 18668 w 38100"/>
              <a:gd name="connsiteY1" fmla="*/ 14859 h 9525"/>
              <a:gd name="connsiteX2" fmla="*/ 46862 w 38100"/>
              <a:gd name="connsiteY2" fmla="*/ 14859 h 9525"/>
              <a:gd name="connsiteX3" fmla="*/ 46862 w 38100"/>
              <a:gd name="connsiteY3" fmla="*/ 18669 h 9525"/>
              <a:gd name="connsiteX4" fmla="*/ 18668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8668" y="18669"/>
                </a:moveTo>
                <a:lnTo>
                  <a:pt x="18668" y="14859"/>
                </a:lnTo>
                <a:lnTo>
                  <a:pt x="46862" y="14859"/>
                </a:lnTo>
                <a:lnTo>
                  <a:pt x="46862" y="18669"/>
                </a:lnTo>
                <a:lnTo>
                  <a:pt x="18668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Freeform 977"> 
				</p:cNvPr>
          <p:cNvSpPr/>
          <p:nvPr/>
        </p:nvSpPr>
        <p:spPr>
          <a:xfrm>
            <a:off x="8143875" y="5934075"/>
            <a:ext cx="38100" cy="9525"/>
          </a:xfrm>
          <a:custGeom>
            <a:avLst/>
            <a:gdLst>
              <a:gd name="connsiteX0" fmla="*/ 18668 w 38100"/>
              <a:gd name="connsiteY0" fmla="*/ 18669 h 9525"/>
              <a:gd name="connsiteX1" fmla="*/ 18668 w 38100"/>
              <a:gd name="connsiteY1" fmla="*/ 14859 h 9525"/>
              <a:gd name="connsiteX2" fmla="*/ 46101 w 38100"/>
              <a:gd name="connsiteY2" fmla="*/ 14859 h 9525"/>
              <a:gd name="connsiteX3" fmla="*/ 46101 w 38100"/>
              <a:gd name="connsiteY3" fmla="*/ 18669 h 9525"/>
              <a:gd name="connsiteX4" fmla="*/ 18668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8668" y="18669"/>
                </a:moveTo>
                <a:lnTo>
                  <a:pt x="18668" y="14859"/>
                </a:lnTo>
                <a:lnTo>
                  <a:pt x="46101" y="14859"/>
                </a:lnTo>
                <a:lnTo>
                  <a:pt x="46101" y="18669"/>
                </a:lnTo>
                <a:lnTo>
                  <a:pt x="18668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Freeform 978"> 
				</p:cNvPr>
          <p:cNvSpPr/>
          <p:nvPr/>
        </p:nvSpPr>
        <p:spPr>
          <a:xfrm>
            <a:off x="8105775" y="5934075"/>
            <a:ext cx="38100" cy="9525"/>
          </a:xfrm>
          <a:custGeom>
            <a:avLst/>
            <a:gdLst>
              <a:gd name="connsiteX0" fmla="*/ 17907 w 38100"/>
              <a:gd name="connsiteY0" fmla="*/ 18669 h 9525"/>
              <a:gd name="connsiteX1" fmla="*/ 17907 w 38100"/>
              <a:gd name="connsiteY1" fmla="*/ 14859 h 9525"/>
              <a:gd name="connsiteX2" fmla="*/ 46101 w 38100"/>
              <a:gd name="connsiteY2" fmla="*/ 14859 h 9525"/>
              <a:gd name="connsiteX3" fmla="*/ 46101 w 38100"/>
              <a:gd name="connsiteY3" fmla="*/ 18669 h 9525"/>
              <a:gd name="connsiteX4" fmla="*/ 17907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7907" y="18669"/>
                </a:moveTo>
                <a:lnTo>
                  <a:pt x="17907" y="14859"/>
                </a:lnTo>
                <a:lnTo>
                  <a:pt x="46101" y="14859"/>
                </a:lnTo>
                <a:lnTo>
                  <a:pt x="46101" y="18669"/>
                </a:lnTo>
                <a:lnTo>
                  <a:pt x="17907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Freeform 979"> 
				</p:cNvPr>
          <p:cNvSpPr/>
          <p:nvPr/>
        </p:nvSpPr>
        <p:spPr>
          <a:xfrm>
            <a:off x="8067675" y="5934075"/>
            <a:ext cx="38100" cy="9525"/>
          </a:xfrm>
          <a:custGeom>
            <a:avLst/>
            <a:gdLst>
              <a:gd name="connsiteX0" fmla="*/ 17907 w 38100"/>
              <a:gd name="connsiteY0" fmla="*/ 18669 h 9525"/>
              <a:gd name="connsiteX1" fmla="*/ 17907 w 38100"/>
              <a:gd name="connsiteY1" fmla="*/ 14859 h 9525"/>
              <a:gd name="connsiteX2" fmla="*/ 46101 w 38100"/>
              <a:gd name="connsiteY2" fmla="*/ 14859 h 9525"/>
              <a:gd name="connsiteX3" fmla="*/ 46101 w 38100"/>
              <a:gd name="connsiteY3" fmla="*/ 18669 h 9525"/>
              <a:gd name="connsiteX4" fmla="*/ 17907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7907" y="18669"/>
                </a:moveTo>
                <a:lnTo>
                  <a:pt x="17907" y="14859"/>
                </a:lnTo>
                <a:lnTo>
                  <a:pt x="46101" y="14859"/>
                </a:lnTo>
                <a:lnTo>
                  <a:pt x="46101" y="18669"/>
                </a:lnTo>
                <a:lnTo>
                  <a:pt x="17907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 980"> 
				</p:cNvPr>
          <p:cNvSpPr/>
          <p:nvPr/>
        </p:nvSpPr>
        <p:spPr>
          <a:xfrm>
            <a:off x="8029575" y="5934075"/>
            <a:ext cx="38100" cy="9525"/>
          </a:xfrm>
          <a:custGeom>
            <a:avLst/>
            <a:gdLst>
              <a:gd name="connsiteX0" fmla="*/ 17144 w 38100"/>
              <a:gd name="connsiteY0" fmla="*/ 18669 h 9525"/>
              <a:gd name="connsiteX1" fmla="*/ 45338 w 38100"/>
              <a:gd name="connsiteY1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7144" y="18669"/>
                </a:moveTo>
                <a:lnTo>
                  <a:pt x="45338" y="18669"/>
                </a:lnTo>
              </a:path>
            </a:pathLst>
          </a:custGeom>
          <a:ln w="5079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Freeform 981"> 
				</p:cNvPr>
          <p:cNvSpPr/>
          <p:nvPr/>
        </p:nvSpPr>
        <p:spPr>
          <a:xfrm>
            <a:off x="6124575" y="5753100"/>
            <a:ext cx="419100" cy="285750"/>
          </a:xfrm>
          <a:custGeom>
            <a:avLst/>
            <a:gdLst>
              <a:gd name="connsiteX0" fmla="*/ 14859 w 419100"/>
              <a:gd name="connsiteY0" fmla="*/ 16764 h 285750"/>
              <a:gd name="connsiteX1" fmla="*/ 14859 w 419100"/>
              <a:gd name="connsiteY1" fmla="*/ 290322 h 285750"/>
              <a:gd name="connsiteX2" fmla="*/ 423292 w 419100"/>
              <a:gd name="connsiteY2" fmla="*/ 290322 h 285750"/>
              <a:gd name="connsiteX3" fmla="*/ 423292 w 419100"/>
              <a:gd name="connsiteY3" fmla="*/ 16764 h 285750"/>
              <a:gd name="connsiteX4" fmla="*/ 14859 w 419100"/>
              <a:gd name="connsiteY4" fmla="*/ 1676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285750">
                <a:moveTo>
                  <a:pt x="14859" y="16764"/>
                </a:moveTo>
                <a:lnTo>
                  <a:pt x="14859" y="290322"/>
                </a:lnTo>
                <a:lnTo>
                  <a:pt x="423292" y="290322"/>
                </a:lnTo>
                <a:lnTo>
                  <a:pt x="423292" y="16764"/>
                </a:lnTo>
                <a:lnTo>
                  <a:pt x="14859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Freeform 982"> 
				</p:cNvPr>
          <p:cNvSpPr/>
          <p:nvPr/>
        </p:nvSpPr>
        <p:spPr>
          <a:xfrm>
            <a:off x="7620000" y="5753100"/>
            <a:ext cx="419100" cy="190500"/>
          </a:xfrm>
          <a:custGeom>
            <a:avLst/>
            <a:gdLst>
              <a:gd name="connsiteX0" fmla="*/ 17526 w 419100"/>
              <a:gd name="connsiteY0" fmla="*/ 16764 h 190500"/>
              <a:gd name="connsiteX1" fmla="*/ 17526 w 419100"/>
              <a:gd name="connsiteY1" fmla="*/ 196596 h 190500"/>
              <a:gd name="connsiteX2" fmla="*/ 425957 w 419100"/>
              <a:gd name="connsiteY2" fmla="*/ 196596 h 190500"/>
              <a:gd name="connsiteX3" fmla="*/ 425957 w 419100"/>
              <a:gd name="connsiteY3" fmla="*/ 16764 h 190500"/>
              <a:gd name="connsiteX4" fmla="*/ 17526 w 419100"/>
              <a:gd name="connsiteY4" fmla="*/ 1676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190500">
                <a:moveTo>
                  <a:pt x="17526" y="16764"/>
                </a:moveTo>
                <a:lnTo>
                  <a:pt x="17526" y="196596"/>
                </a:lnTo>
                <a:lnTo>
                  <a:pt x="425957" y="196596"/>
                </a:lnTo>
                <a:lnTo>
                  <a:pt x="425957" y="16764"/>
                </a:lnTo>
                <a:lnTo>
                  <a:pt x="17526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Freeform 983"> 
				</p:cNvPr>
          <p:cNvSpPr/>
          <p:nvPr/>
        </p:nvSpPr>
        <p:spPr>
          <a:xfrm>
            <a:off x="8362950" y="5934075"/>
            <a:ext cx="419100" cy="104775"/>
          </a:xfrm>
          <a:custGeom>
            <a:avLst/>
            <a:gdLst>
              <a:gd name="connsiteX0" fmla="*/ 18288 w 419100"/>
              <a:gd name="connsiteY0" fmla="*/ 15621 h 104775"/>
              <a:gd name="connsiteX1" fmla="*/ 18288 w 419100"/>
              <a:gd name="connsiteY1" fmla="*/ 109347 h 104775"/>
              <a:gd name="connsiteX2" fmla="*/ 426719 w 419100"/>
              <a:gd name="connsiteY2" fmla="*/ 109347 h 104775"/>
              <a:gd name="connsiteX3" fmla="*/ 426719 w 419100"/>
              <a:gd name="connsiteY3" fmla="*/ 15621 h 104775"/>
              <a:gd name="connsiteX4" fmla="*/ 18288 w 419100"/>
              <a:gd name="connsiteY4" fmla="*/ 1562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104775">
                <a:moveTo>
                  <a:pt x="18288" y="15621"/>
                </a:moveTo>
                <a:lnTo>
                  <a:pt x="18288" y="109347"/>
                </a:lnTo>
                <a:lnTo>
                  <a:pt x="426719" y="109347"/>
                </a:lnTo>
                <a:lnTo>
                  <a:pt x="426719" y="15621"/>
                </a:lnTo>
                <a:lnTo>
                  <a:pt x="18288" y="15621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Freeform 984"> 
				</p:cNvPr>
          <p:cNvSpPr/>
          <p:nvPr/>
        </p:nvSpPr>
        <p:spPr>
          <a:xfrm>
            <a:off x="5953125" y="6029325"/>
            <a:ext cx="3000375" cy="9525"/>
          </a:xfrm>
          <a:custGeom>
            <a:avLst/>
            <a:gdLst>
              <a:gd name="connsiteX0" fmla="*/ 18669 w 3000375"/>
              <a:gd name="connsiteY0" fmla="*/ 14096 h 9525"/>
              <a:gd name="connsiteX1" fmla="*/ 3004185 w 3000375"/>
              <a:gd name="connsiteY1" fmla="*/ 1409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0375" h="9525">
                <a:moveTo>
                  <a:pt x="18669" y="14096"/>
                </a:moveTo>
                <a:lnTo>
                  <a:pt x="3004185" y="14096"/>
                </a:lnTo>
              </a:path>
            </a:pathLst>
          </a:custGeom>
          <a:ln w="10477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Freeform 985"> 
				</p:cNvPr>
          <p:cNvSpPr/>
          <p:nvPr/>
        </p:nvSpPr>
        <p:spPr>
          <a:xfrm>
            <a:off x="1228725" y="5753100"/>
            <a:ext cx="400050" cy="285750"/>
          </a:xfrm>
          <a:custGeom>
            <a:avLst/>
            <a:gdLst>
              <a:gd name="connsiteX0" fmla="*/ 17907 w 400050"/>
              <a:gd name="connsiteY0" fmla="*/ 16764 h 285750"/>
              <a:gd name="connsiteX1" fmla="*/ 17907 w 400050"/>
              <a:gd name="connsiteY1" fmla="*/ 290322 h 285750"/>
              <a:gd name="connsiteX2" fmla="*/ 405003 w 400050"/>
              <a:gd name="connsiteY2" fmla="*/ 290322 h 285750"/>
              <a:gd name="connsiteX3" fmla="*/ 405003 w 400050"/>
              <a:gd name="connsiteY3" fmla="*/ 16764 h 285750"/>
              <a:gd name="connsiteX4" fmla="*/ 17907 w 400050"/>
              <a:gd name="connsiteY4" fmla="*/ 1676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285750">
                <a:moveTo>
                  <a:pt x="17907" y="16764"/>
                </a:moveTo>
                <a:lnTo>
                  <a:pt x="17907" y="290322"/>
                </a:lnTo>
                <a:lnTo>
                  <a:pt x="405003" y="290322"/>
                </a:lnTo>
                <a:lnTo>
                  <a:pt x="405003" y="16764"/>
                </a:lnTo>
                <a:lnTo>
                  <a:pt x="17907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Freeform 986"> 
				</p:cNvPr>
          <p:cNvSpPr/>
          <p:nvPr/>
        </p:nvSpPr>
        <p:spPr>
          <a:xfrm>
            <a:off x="3971925" y="5753100"/>
            <a:ext cx="400050" cy="285750"/>
          </a:xfrm>
          <a:custGeom>
            <a:avLst/>
            <a:gdLst>
              <a:gd name="connsiteX0" fmla="*/ 18669 w 400050"/>
              <a:gd name="connsiteY0" fmla="*/ 16764 h 285750"/>
              <a:gd name="connsiteX1" fmla="*/ 18669 w 400050"/>
              <a:gd name="connsiteY1" fmla="*/ 290322 h 285750"/>
              <a:gd name="connsiteX2" fmla="*/ 406527 w 400050"/>
              <a:gd name="connsiteY2" fmla="*/ 290322 h 285750"/>
              <a:gd name="connsiteX3" fmla="*/ 406527 w 400050"/>
              <a:gd name="connsiteY3" fmla="*/ 16764 h 285750"/>
              <a:gd name="connsiteX4" fmla="*/ 18669 w 400050"/>
              <a:gd name="connsiteY4" fmla="*/ 1676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285750">
                <a:moveTo>
                  <a:pt x="18669" y="16764"/>
                </a:moveTo>
                <a:lnTo>
                  <a:pt x="18669" y="290322"/>
                </a:lnTo>
                <a:lnTo>
                  <a:pt x="406527" y="290322"/>
                </a:lnTo>
                <a:lnTo>
                  <a:pt x="406527" y="16764"/>
                </a:lnTo>
                <a:lnTo>
                  <a:pt x="18669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Freeform 987"> 
				</p:cNvPr>
          <p:cNvSpPr/>
          <p:nvPr/>
        </p:nvSpPr>
        <p:spPr>
          <a:xfrm>
            <a:off x="1085850" y="6029325"/>
            <a:ext cx="3448050" cy="9525"/>
          </a:xfrm>
          <a:custGeom>
            <a:avLst/>
            <a:gdLst>
              <a:gd name="connsiteX0" fmla="*/ 13716 w 3448050"/>
              <a:gd name="connsiteY0" fmla="*/ 14096 h 9525"/>
              <a:gd name="connsiteX1" fmla="*/ 3449574 w 3448050"/>
              <a:gd name="connsiteY1" fmla="*/ 1409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48050" h="9525">
                <a:moveTo>
                  <a:pt x="13716" y="14096"/>
                </a:moveTo>
                <a:lnTo>
                  <a:pt x="3449574" y="14096"/>
                </a:lnTo>
              </a:path>
            </a:pathLst>
          </a:custGeom>
          <a:ln w="10477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Freeform 988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TextBox 989"/>
          <p:cNvSpPr txBox="1"/>
          <p:nvPr/>
        </p:nvSpPr>
        <p:spPr>
          <a:xfrm>
            <a:off x="594360" y="927936"/>
            <a:ext cx="3414580" cy="2141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109">
              <a:lnSpc>
                <a:spcPts val="1938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SFS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2">
              <a:lnSpc>
                <a:spcPts val="1718"/>
              </a:lnSpc>
            </a:pP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762">
              <a:lnSpc>
                <a:spcPts val="1914"/>
              </a:lnSpc>
            </a:pP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before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762">
              <a:lnSpc>
                <a:spcPts val="1914"/>
              </a:lnSpc>
            </a:pP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762">
              <a:lnSpc>
                <a:spcPts val="1914"/>
              </a:lnSpc>
            </a:pP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nves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</a:t>
            </a:r>
          </a:p>
        </p:txBody>
      </p:sp>
      <p:sp>
        <p:nvSpPr>
          <p:cNvPr id="990" name="TextBox 990"/>
          <p:cNvSpPr txBox="1"/>
          <p:nvPr/>
        </p:nvSpPr>
        <p:spPr>
          <a:xfrm>
            <a:off x="4415784" y="2152528"/>
            <a:ext cx="613615" cy="9165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5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€22.7bn</a:t>
            </a:r>
          </a:p>
          <a:p>
            <a:pPr indent="102106">
              <a:lnSpc>
                <a:spcPts val="191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€146m</a:t>
            </a:r>
          </a:p>
          <a:p>
            <a:pPr indent="138685">
              <a:lnSpc>
                <a:spcPts val="191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20.5%</a:t>
            </a:r>
          </a:p>
          <a:p>
            <a:pPr indent="0">
              <a:lnSpc>
                <a:spcPts val="191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178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991" name="TextBox 991"/>
          <p:cNvSpPr txBox="1"/>
          <p:nvPr/>
        </p:nvSpPr>
        <p:spPr>
          <a:xfrm>
            <a:off x="697230" y="3381256"/>
            <a:ext cx="657409" cy="6128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39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Assets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bn</a:t>
            </a:r>
          </a:p>
        </p:txBody>
      </p:sp>
      <p:sp>
        <p:nvSpPr>
          <p:cNvPr id="992" name="TextBox 992"/>
          <p:cNvSpPr txBox="1"/>
          <p:nvPr/>
        </p:nvSpPr>
        <p:spPr>
          <a:xfrm>
            <a:off x="5291328" y="3381256"/>
            <a:ext cx="1963408" cy="6128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5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Liabilities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bn</a:t>
            </a:r>
          </a:p>
        </p:txBody>
      </p:sp>
      <p:sp>
        <p:nvSpPr>
          <p:cNvPr id="993" name="TextBox 993"/>
          <p:cNvSpPr txBox="1"/>
          <p:nvPr/>
        </p:nvSpPr>
        <p:spPr>
          <a:xfrm>
            <a:off x="1305309" y="4328411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20.3</a:t>
            </a:r>
          </a:p>
        </p:txBody>
      </p:sp>
      <p:sp>
        <p:nvSpPr>
          <p:cNvPr id="994" name="TextBox 994"/>
          <p:cNvSpPr txBox="1"/>
          <p:nvPr/>
        </p:nvSpPr>
        <p:spPr>
          <a:xfrm>
            <a:off x="2029968" y="4255258"/>
            <a:ext cx="19415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0.9</a:t>
            </a:r>
          </a:p>
        </p:txBody>
      </p:sp>
      <p:sp>
        <p:nvSpPr>
          <p:cNvPr id="995" name="TextBox 995"/>
          <p:cNvSpPr txBox="1"/>
          <p:nvPr/>
        </p:nvSpPr>
        <p:spPr>
          <a:xfrm>
            <a:off x="2716530" y="4150868"/>
            <a:ext cx="19415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1.4</a:t>
            </a:r>
          </a:p>
        </p:txBody>
      </p:sp>
      <p:sp>
        <p:nvSpPr>
          <p:cNvPr id="996" name="TextBox 996"/>
          <p:cNvSpPr txBox="1"/>
          <p:nvPr/>
        </p:nvSpPr>
        <p:spPr>
          <a:xfrm>
            <a:off x="3402326" y="4140201"/>
            <a:ext cx="19415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</a:t>
            </a:r>
          </a:p>
        </p:txBody>
      </p:sp>
      <p:sp>
        <p:nvSpPr>
          <p:cNvPr id="997" name="TextBox 997"/>
          <p:cNvSpPr txBox="1"/>
          <p:nvPr/>
        </p:nvSpPr>
        <p:spPr>
          <a:xfrm>
            <a:off x="4050792" y="4140201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22.7</a:t>
            </a:r>
          </a:p>
        </p:txBody>
      </p:sp>
      <p:sp>
        <p:nvSpPr>
          <p:cNvPr id="998" name="TextBox 998"/>
          <p:cNvSpPr txBox="1"/>
          <p:nvPr/>
        </p:nvSpPr>
        <p:spPr>
          <a:xfrm>
            <a:off x="6208772" y="4171441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22.7</a:t>
            </a:r>
          </a:p>
        </p:txBody>
      </p:sp>
      <p:sp>
        <p:nvSpPr>
          <p:cNvPr id="999" name="TextBox 999"/>
          <p:cNvSpPr txBox="1"/>
          <p:nvPr/>
        </p:nvSpPr>
        <p:spPr>
          <a:xfrm>
            <a:off x="6996684" y="4171441"/>
            <a:ext cx="19415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2.2</a:t>
            </a:r>
          </a:p>
        </p:txBody>
      </p:sp>
      <p:sp>
        <p:nvSpPr>
          <p:cNvPr id="1000" name="TextBox 1000"/>
          <p:cNvSpPr txBox="1"/>
          <p:nvPr/>
        </p:nvSpPr>
        <p:spPr>
          <a:xfrm>
            <a:off x="7706868" y="4339083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19.3</a:t>
            </a:r>
          </a:p>
        </p:txBody>
      </p:sp>
      <p:sp>
        <p:nvSpPr>
          <p:cNvPr id="1001" name="TextBox 1001"/>
          <p:cNvSpPr txBox="1"/>
          <p:nvPr/>
        </p:nvSpPr>
        <p:spPr>
          <a:xfrm>
            <a:off x="1207773" y="6153091"/>
            <a:ext cx="468183" cy="259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47247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Loans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002" name="TextBox 1002"/>
          <p:cNvSpPr txBox="1"/>
          <p:nvPr/>
        </p:nvSpPr>
        <p:spPr>
          <a:xfrm>
            <a:off x="1824231" y="6153091"/>
            <a:ext cx="606186" cy="259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7824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</a:p>
          <a:p>
            <a:pPr indent="0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</a:p>
        </p:txBody>
      </p:sp>
      <p:sp>
        <p:nvSpPr>
          <p:cNvPr id="1003" name="TextBox 1003"/>
          <p:cNvSpPr txBox="1"/>
          <p:nvPr/>
        </p:nvSpPr>
        <p:spPr>
          <a:xfrm>
            <a:off x="2487935" y="6153091"/>
            <a:ext cx="649132" cy="259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7616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1004" name="TextBox 1004"/>
          <p:cNvSpPr txBox="1"/>
          <p:nvPr/>
        </p:nvSpPr>
        <p:spPr>
          <a:xfrm>
            <a:off x="3368040" y="6153091"/>
            <a:ext cx="262062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</a:p>
        </p:txBody>
      </p:sp>
      <p:sp>
        <p:nvSpPr>
          <p:cNvPr id="1005" name="TextBox 1005"/>
          <p:cNvSpPr txBox="1"/>
          <p:nvPr/>
        </p:nvSpPr>
        <p:spPr>
          <a:xfrm>
            <a:off x="3876393" y="6153091"/>
            <a:ext cx="617678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006" name="TextBox 1006"/>
          <p:cNvSpPr txBox="1"/>
          <p:nvPr/>
        </p:nvSpPr>
        <p:spPr>
          <a:xfrm>
            <a:off x="6111997" y="6153091"/>
            <a:ext cx="463065" cy="3933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682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</a:p>
          <a:p>
            <a:pPr indent="0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 indent="23623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</a:p>
        </p:txBody>
      </p:sp>
      <p:sp>
        <p:nvSpPr>
          <p:cNvPr id="1007" name="TextBox 1007"/>
          <p:cNvSpPr txBox="1"/>
          <p:nvPr/>
        </p:nvSpPr>
        <p:spPr>
          <a:xfrm>
            <a:off x="6862569" y="6153091"/>
            <a:ext cx="462253" cy="259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Allocated</a:t>
            </a:r>
          </a:p>
          <a:p>
            <a:pPr indent="76203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</a:p>
        </p:txBody>
      </p:sp>
      <p:sp>
        <p:nvSpPr>
          <p:cNvPr id="1008" name="TextBox 1008"/>
          <p:cNvSpPr txBox="1"/>
          <p:nvPr/>
        </p:nvSpPr>
        <p:spPr>
          <a:xfrm>
            <a:off x="7584948" y="6153091"/>
            <a:ext cx="517409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</p:txBody>
      </p:sp>
      <p:sp>
        <p:nvSpPr>
          <p:cNvPr id="1009" name="TextBox 1009"/>
          <p:cNvSpPr txBox="1"/>
          <p:nvPr/>
        </p:nvSpPr>
        <p:spPr>
          <a:xfrm>
            <a:off x="8353812" y="5764023"/>
            <a:ext cx="462727" cy="7824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5629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995">
              <a:lnSpc>
                <a:spcPts val="1822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Accruals</a:t>
            </a:r>
          </a:p>
          <a:p>
            <a:pPr indent="38857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</p:txBody>
      </p:sp>
      <p:sp>
        <p:nvSpPr>
          <p:cNvPr id="1010" name="TextBox 1010"/>
          <p:cNvSpPr txBox="1"/>
          <p:nvPr/>
        </p:nvSpPr>
        <p:spPr>
          <a:xfrm>
            <a:off x="593598" y="6804603"/>
            <a:ext cx="8731764" cy="489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loans,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asset-based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lending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loans,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forfeiting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</a:t>
            </a:r>
          </a:p>
          <a:p>
            <a:pPr indent="0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Intercompany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(positive)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derivatives,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prepaid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inventories</a:t>
            </a:r>
          </a:p>
          <a:p>
            <a:pPr indent="763">
              <a:lnSpc>
                <a:spcPts val="1815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11" name="TextBox 1011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012" name="TextBox 1012"/>
          <p:cNvSpPr txBox="1"/>
          <p:nvPr/>
        </p:nvSpPr>
        <p:spPr>
          <a:xfrm>
            <a:off x="1623822" y="7385559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13" name="TextBox 1013"/>
          <p:cNvSpPr txBox="1"/>
          <p:nvPr/>
        </p:nvSpPr>
        <p:spPr>
          <a:xfrm>
            <a:off x="806424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Picture 101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015" name="TextBox 1015"/>
          <p:cNvSpPr txBox="1"/>
          <p:nvPr/>
        </p:nvSpPr>
        <p:spPr>
          <a:xfrm>
            <a:off x="953262" y="6610292"/>
            <a:ext cx="2878474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epo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</p:txBody>
      </p:sp>
      <p:sp>
        <p:nvSpPr>
          <p:cNvPr id="1016" name="TextBox 1016"/>
          <p:cNvSpPr txBox="1"/>
          <p:nvPr/>
        </p:nvSpPr>
        <p:spPr>
          <a:xfrm>
            <a:off x="3969833" y="6610292"/>
            <a:ext cx="818022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17" name="TextBox 1017"/>
          <p:cNvSpPr txBox="1"/>
          <p:nvPr/>
        </p:nvSpPr>
        <p:spPr>
          <a:xfrm>
            <a:off x="593598" y="592656"/>
            <a:ext cx="8293090" cy="1639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Underfunding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</a:p>
          <a:p>
            <a:pPr indent="761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Deficit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</a:p>
          <a:p>
            <a:pPr indent="0">
              <a:lnSpc>
                <a:spcPts val="203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assumptions.</a:t>
            </a:r>
          </a:p>
        </p:txBody>
      </p:sp>
      <p:sp>
        <p:nvSpPr>
          <p:cNvPr id="1018" name="TextBox 1018"/>
          <p:cNvSpPr txBox="1"/>
          <p:nvPr/>
        </p:nvSpPr>
        <p:spPr>
          <a:xfrm>
            <a:off x="594362" y="2664054"/>
            <a:ext cx="4678030" cy="46304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8296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€bn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8296">
              <a:lnSpc>
                <a:spcPts val="232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obligation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(DBO)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8295">
              <a:lnSpc>
                <a:spcPts val="211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8296">
              <a:lnSpc>
                <a:spcPts val="174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Funded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status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8296">
              <a:lnSpc>
                <a:spcPts val="136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DBO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post-employment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(mainly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unfunded)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820">
              <a:lnSpc>
                <a:spcPts val="136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818">
              <a:lnSpc>
                <a:spcPts val="136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820">
              <a:lnSpc>
                <a:spcPts val="136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380">
              <a:lnSpc>
                <a:spcPts val="1062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epo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IA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indent="8380">
              <a:lnSpc>
                <a:spcPts val="105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FY2015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post-employment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45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19" name="TextBox 1019"/>
          <p:cNvSpPr txBox="1"/>
          <p:nvPr/>
        </p:nvSpPr>
        <p:spPr>
          <a:xfrm>
            <a:off x="6232398" y="2664054"/>
            <a:ext cx="648767" cy="3682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935">
              <a:lnSpc>
                <a:spcPts val="232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8991">
              <a:lnSpc>
                <a:spcPts val="211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4226">
              <a:lnSpc>
                <a:spcPts val="174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-8.9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4251">
              <a:lnSpc>
                <a:spcPts val="136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180">
              <a:lnSpc>
                <a:spcPts val="136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4338">
              <a:lnSpc>
                <a:spcPts val="136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4338">
              <a:lnSpc>
                <a:spcPts val="136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</a:t>
            </a:r>
          </a:p>
        </p:txBody>
      </p:sp>
      <p:sp>
        <p:nvSpPr>
          <p:cNvPr id="1020" name="TextBox 1020"/>
          <p:cNvSpPr txBox="1"/>
          <p:nvPr/>
        </p:nvSpPr>
        <p:spPr>
          <a:xfrm>
            <a:off x="7055768" y="2664054"/>
            <a:ext cx="719063" cy="3682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8293">
              <a:lnSpc>
                <a:spcPts val="232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-32.6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9411">
              <a:lnSpc>
                <a:spcPts val="211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4522">
              <a:lnSpc>
                <a:spcPts val="174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-8.5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4702">
              <a:lnSpc>
                <a:spcPts val="136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7553">
              <a:lnSpc>
                <a:spcPts val="136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4849">
              <a:lnSpc>
                <a:spcPts val="136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4849">
              <a:lnSpc>
                <a:spcPts val="136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</p:txBody>
      </p:sp>
      <p:sp>
        <p:nvSpPr>
          <p:cNvPr id="1021" name="TextBox 1021"/>
          <p:cNvSpPr txBox="1"/>
          <p:nvPr/>
        </p:nvSpPr>
        <p:spPr>
          <a:xfrm>
            <a:off x="7970785" y="2664054"/>
            <a:ext cx="698482" cy="3682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7758">
              <a:lnSpc>
                <a:spcPts val="232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8953">
              <a:lnSpc>
                <a:spcPts val="211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3941">
              <a:lnSpc>
                <a:spcPts val="174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-8.5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4168">
              <a:lnSpc>
                <a:spcPts val="136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7050">
              <a:lnSpc>
                <a:spcPts val="136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4345">
              <a:lnSpc>
                <a:spcPts val="136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4345">
              <a:lnSpc>
                <a:spcPts val="136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</a:t>
            </a:r>
          </a:p>
        </p:txBody>
      </p:sp>
      <p:sp>
        <p:nvSpPr>
          <p:cNvPr id="1022" name="TextBox 1022"/>
          <p:cNvSpPr txBox="1"/>
          <p:nvPr/>
        </p:nvSpPr>
        <p:spPr>
          <a:xfrm>
            <a:off x="8866637" y="2571854"/>
            <a:ext cx="697067" cy="37746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7449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</a:p>
          <a:p>
            <a:pPr indent="0">
              <a:lnSpc>
                <a:spcPts val="1451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6389">
              <a:lnSpc>
                <a:spcPts val="159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-36.8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7661">
              <a:lnSpc>
                <a:spcPts val="211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2526">
              <a:lnSpc>
                <a:spcPts val="174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-9.6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2893">
              <a:lnSpc>
                <a:spcPts val="136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5712">
              <a:lnSpc>
                <a:spcPts val="136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3130">
              <a:lnSpc>
                <a:spcPts val="136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3130">
              <a:lnSpc>
                <a:spcPts val="136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0.8</a:t>
            </a:r>
          </a:p>
        </p:txBody>
      </p:sp>
      <p:sp>
        <p:nvSpPr>
          <p:cNvPr id="1023" name="TextBox 1023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024" name="TextBox 1024"/>
          <p:cNvSpPr txBox="1"/>
          <p:nvPr/>
        </p:nvSpPr>
        <p:spPr>
          <a:xfrm>
            <a:off x="1623822" y="7385559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25" name="TextBox 1025"/>
          <p:cNvSpPr txBox="1"/>
          <p:nvPr/>
        </p:nvSpPr>
        <p:spPr>
          <a:xfrm>
            <a:off x="806424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02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Freeform 102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Freeform 102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 1029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 1030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 103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 103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103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 103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 103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 103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103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03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103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40"> 
				</p:cNvPr>
          <p:cNvSpPr/>
          <p:nvPr/>
        </p:nvSpPr>
        <p:spPr>
          <a:xfrm>
            <a:off x="581025" y="1657350"/>
            <a:ext cx="1562100" cy="333375"/>
          </a:xfrm>
          <a:custGeom>
            <a:avLst/>
            <a:gdLst>
              <a:gd name="connsiteX0" fmla="*/ 13335 w 1562100"/>
              <a:gd name="connsiteY0" fmla="*/ 11429 h 333375"/>
              <a:gd name="connsiteX1" fmla="*/ 13335 w 1562100"/>
              <a:gd name="connsiteY1" fmla="*/ 342138 h 333375"/>
              <a:gd name="connsiteX2" fmla="*/ 1564004 w 1562100"/>
              <a:gd name="connsiteY2" fmla="*/ 342138 h 333375"/>
              <a:gd name="connsiteX3" fmla="*/ 1564004 w 1562100"/>
              <a:gd name="connsiteY3" fmla="*/ 11429 h 333375"/>
              <a:gd name="connsiteX4" fmla="*/ 13335 w 1562100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33375">
                <a:moveTo>
                  <a:pt x="13335" y="11429"/>
                </a:moveTo>
                <a:lnTo>
                  <a:pt x="13335" y="342138"/>
                </a:lnTo>
                <a:lnTo>
                  <a:pt x="1564004" y="342138"/>
                </a:lnTo>
                <a:lnTo>
                  <a:pt x="1564004" y="11429"/>
                </a:lnTo>
                <a:lnTo>
                  <a:pt x="13335" y="11429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 104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042"> 
				</p:cNvPr>
          <p:cNvSpPr/>
          <p:nvPr/>
        </p:nvSpPr>
        <p:spPr>
          <a:xfrm>
            <a:off x="581025" y="1981200"/>
            <a:ext cx="1562100" cy="952500"/>
          </a:xfrm>
          <a:custGeom>
            <a:avLst/>
            <a:gdLst>
              <a:gd name="connsiteX0" fmla="*/ 13335 w 1562100"/>
              <a:gd name="connsiteY0" fmla="*/ 17526 h 952500"/>
              <a:gd name="connsiteX1" fmla="*/ 13335 w 1562100"/>
              <a:gd name="connsiteY1" fmla="*/ 960882 h 952500"/>
              <a:gd name="connsiteX2" fmla="*/ 1564004 w 1562100"/>
              <a:gd name="connsiteY2" fmla="*/ 960882 h 952500"/>
              <a:gd name="connsiteX3" fmla="*/ 1564004 w 1562100"/>
              <a:gd name="connsiteY3" fmla="*/ 17526 h 952500"/>
              <a:gd name="connsiteX4" fmla="*/ 13335 w 15621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952500">
                <a:moveTo>
                  <a:pt x="13335" y="17526"/>
                </a:moveTo>
                <a:lnTo>
                  <a:pt x="13335" y="960882"/>
                </a:lnTo>
                <a:lnTo>
                  <a:pt x="1564004" y="960882"/>
                </a:lnTo>
                <a:lnTo>
                  <a:pt x="1564004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 1043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 1044"> 
				</p:cNvPr>
          <p:cNvSpPr/>
          <p:nvPr/>
        </p:nvSpPr>
        <p:spPr>
          <a:xfrm>
            <a:off x="581025" y="3486150"/>
            <a:ext cx="1562100" cy="390525"/>
          </a:xfrm>
          <a:custGeom>
            <a:avLst/>
            <a:gdLst>
              <a:gd name="connsiteX0" fmla="*/ 13335 w 1562100"/>
              <a:gd name="connsiteY0" fmla="*/ 13716 h 390525"/>
              <a:gd name="connsiteX1" fmla="*/ 13335 w 1562100"/>
              <a:gd name="connsiteY1" fmla="*/ 398525 h 390525"/>
              <a:gd name="connsiteX2" fmla="*/ 1564004 w 1562100"/>
              <a:gd name="connsiteY2" fmla="*/ 398525 h 390525"/>
              <a:gd name="connsiteX3" fmla="*/ 1564004 w 1562100"/>
              <a:gd name="connsiteY3" fmla="*/ 13716 h 390525"/>
              <a:gd name="connsiteX4" fmla="*/ 13335 w 1562100"/>
              <a:gd name="connsiteY4" fmla="*/ 1371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90525">
                <a:moveTo>
                  <a:pt x="13335" y="13716"/>
                </a:moveTo>
                <a:lnTo>
                  <a:pt x="13335" y="398525"/>
                </a:lnTo>
                <a:lnTo>
                  <a:pt x="1564004" y="398525"/>
                </a:lnTo>
                <a:lnTo>
                  <a:pt x="1564004" y="13716"/>
                </a:lnTo>
                <a:lnTo>
                  <a:pt x="13335" y="13716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 1045"> 
				</p:cNvPr>
          <p:cNvSpPr/>
          <p:nvPr/>
        </p:nvSpPr>
        <p:spPr>
          <a:xfrm>
            <a:off x="581025" y="2924175"/>
            <a:ext cx="1562100" cy="400050"/>
          </a:xfrm>
          <a:custGeom>
            <a:avLst/>
            <a:gdLst>
              <a:gd name="connsiteX0" fmla="*/ 13335 w 1562100"/>
              <a:gd name="connsiteY0" fmla="*/ 17145 h 400050"/>
              <a:gd name="connsiteX1" fmla="*/ 13335 w 1562100"/>
              <a:gd name="connsiteY1" fmla="*/ 408051 h 400050"/>
              <a:gd name="connsiteX2" fmla="*/ 1564004 w 1562100"/>
              <a:gd name="connsiteY2" fmla="*/ 408051 h 400050"/>
              <a:gd name="connsiteX3" fmla="*/ 1564004 w 1562100"/>
              <a:gd name="connsiteY3" fmla="*/ 17145 h 400050"/>
              <a:gd name="connsiteX4" fmla="*/ 13335 w 1562100"/>
              <a:gd name="connsiteY4" fmla="*/ 1714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00050">
                <a:moveTo>
                  <a:pt x="13335" y="17145"/>
                </a:moveTo>
                <a:lnTo>
                  <a:pt x="13335" y="408051"/>
                </a:lnTo>
                <a:lnTo>
                  <a:pt x="1564004" y="408051"/>
                </a:lnTo>
                <a:lnTo>
                  <a:pt x="1564004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1046"> 
				</p:cNvPr>
          <p:cNvSpPr/>
          <p:nvPr/>
        </p:nvSpPr>
        <p:spPr>
          <a:xfrm>
            <a:off x="2276475" y="3390900"/>
            <a:ext cx="7343775" cy="19050"/>
          </a:xfrm>
          <a:custGeom>
            <a:avLst/>
            <a:gdLst>
              <a:gd name="connsiteX0" fmla="*/ 18669 w 7343775"/>
              <a:gd name="connsiteY0" fmla="*/ 25146 h 19050"/>
              <a:gd name="connsiteX1" fmla="*/ 7347585 w 7343775"/>
              <a:gd name="connsiteY1" fmla="*/ 25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3775" h="19050">
                <a:moveTo>
                  <a:pt x="18669" y="25146"/>
                </a:moveTo>
                <a:lnTo>
                  <a:pt x="7347585" y="25146"/>
                </a:lnTo>
              </a:path>
            </a:pathLst>
          </a:custGeom>
          <a:ln w="14224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1047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 1048"> 
				</p:cNvPr>
          <p:cNvSpPr/>
          <p:nvPr/>
        </p:nvSpPr>
        <p:spPr>
          <a:xfrm>
            <a:off x="581025" y="3867150"/>
            <a:ext cx="1562100" cy="952500"/>
          </a:xfrm>
          <a:custGeom>
            <a:avLst/>
            <a:gdLst>
              <a:gd name="connsiteX0" fmla="*/ 13335 w 1562100"/>
              <a:gd name="connsiteY0" fmla="*/ 16764 h 952500"/>
              <a:gd name="connsiteX1" fmla="*/ 13335 w 1562100"/>
              <a:gd name="connsiteY1" fmla="*/ 960120 h 952500"/>
              <a:gd name="connsiteX2" fmla="*/ 1564004 w 1562100"/>
              <a:gd name="connsiteY2" fmla="*/ 960120 h 952500"/>
              <a:gd name="connsiteX3" fmla="*/ 1564004 w 1562100"/>
              <a:gd name="connsiteY3" fmla="*/ 16764 h 952500"/>
              <a:gd name="connsiteX4" fmla="*/ 13335 w 15621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952500">
                <a:moveTo>
                  <a:pt x="13335" y="16764"/>
                </a:moveTo>
                <a:lnTo>
                  <a:pt x="13335" y="960120"/>
                </a:lnTo>
                <a:lnTo>
                  <a:pt x="1564004" y="960120"/>
                </a:lnTo>
                <a:lnTo>
                  <a:pt x="1564004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Freeform 1049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 1050"> 
				</p:cNvPr>
          <p:cNvSpPr/>
          <p:nvPr/>
        </p:nvSpPr>
        <p:spPr>
          <a:xfrm>
            <a:off x="581025" y="4810125"/>
            <a:ext cx="1562100" cy="352425"/>
          </a:xfrm>
          <a:custGeom>
            <a:avLst/>
            <a:gdLst>
              <a:gd name="connsiteX0" fmla="*/ 13335 w 1562100"/>
              <a:gd name="connsiteY0" fmla="*/ 16383 h 352425"/>
              <a:gd name="connsiteX1" fmla="*/ 13335 w 1562100"/>
              <a:gd name="connsiteY1" fmla="*/ 353186 h 352425"/>
              <a:gd name="connsiteX2" fmla="*/ 1564004 w 1562100"/>
              <a:gd name="connsiteY2" fmla="*/ 353186 h 352425"/>
              <a:gd name="connsiteX3" fmla="*/ 1564004 w 1562100"/>
              <a:gd name="connsiteY3" fmla="*/ 16383 h 352425"/>
              <a:gd name="connsiteX4" fmla="*/ 13335 w 1562100"/>
              <a:gd name="connsiteY4" fmla="*/ 1638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52425">
                <a:moveTo>
                  <a:pt x="13335" y="16383"/>
                </a:moveTo>
                <a:lnTo>
                  <a:pt x="13335" y="353186"/>
                </a:lnTo>
                <a:lnTo>
                  <a:pt x="1564004" y="353186"/>
                </a:lnTo>
                <a:lnTo>
                  <a:pt x="1564004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 1051"> 
				</p:cNvPr>
          <p:cNvSpPr/>
          <p:nvPr/>
        </p:nvSpPr>
        <p:spPr>
          <a:xfrm>
            <a:off x="581025" y="5314950"/>
            <a:ext cx="1562100" cy="447675"/>
          </a:xfrm>
          <a:custGeom>
            <a:avLst/>
            <a:gdLst>
              <a:gd name="connsiteX0" fmla="*/ 13335 w 1562100"/>
              <a:gd name="connsiteY0" fmla="*/ 16002 h 447675"/>
              <a:gd name="connsiteX1" fmla="*/ 13335 w 1562100"/>
              <a:gd name="connsiteY1" fmla="*/ 454914 h 447675"/>
              <a:gd name="connsiteX2" fmla="*/ 1565529 w 1562100"/>
              <a:gd name="connsiteY2" fmla="*/ 454914 h 447675"/>
              <a:gd name="connsiteX3" fmla="*/ 1565529 w 1562100"/>
              <a:gd name="connsiteY3" fmla="*/ 16002 h 447675"/>
              <a:gd name="connsiteX4" fmla="*/ 13335 w 1562100"/>
              <a:gd name="connsiteY4" fmla="*/ 16002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47675">
                <a:moveTo>
                  <a:pt x="13335" y="16002"/>
                </a:moveTo>
                <a:lnTo>
                  <a:pt x="13335" y="454914"/>
                </a:lnTo>
                <a:lnTo>
                  <a:pt x="1565529" y="454914"/>
                </a:lnTo>
                <a:lnTo>
                  <a:pt x="1565529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 1052"> 
				</p:cNvPr>
          <p:cNvSpPr/>
          <p:nvPr/>
        </p:nvSpPr>
        <p:spPr>
          <a:xfrm>
            <a:off x="2276475" y="5229225"/>
            <a:ext cx="7343775" cy="19050"/>
          </a:xfrm>
          <a:custGeom>
            <a:avLst/>
            <a:gdLst>
              <a:gd name="connsiteX0" fmla="*/ 18669 w 7343775"/>
              <a:gd name="connsiteY0" fmla="*/ 24764 h 19050"/>
              <a:gd name="connsiteX1" fmla="*/ 7347585 w 7343775"/>
              <a:gd name="connsiteY1" fmla="*/ 247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3775" h="19050">
                <a:moveTo>
                  <a:pt x="18669" y="24764"/>
                </a:moveTo>
                <a:lnTo>
                  <a:pt x="7347585" y="24764"/>
                </a:lnTo>
              </a:path>
            </a:pathLst>
          </a:custGeom>
          <a:ln w="14223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 1053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 1054"> 
				</p:cNvPr>
          <p:cNvSpPr/>
          <p:nvPr/>
        </p:nvSpPr>
        <p:spPr>
          <a:xfrm>
            <a:off x="581025" y="5753100"/>
            <a:ext cx="1562100" cy="952500"/>
          </a:xfrm>
          <a:custGeom>
            <a:avLst/>
            <a:gdLst>
              <a:gd name="connsiteX0" fmla="*/ 13335 w 1562100"/>
              <a:gd name="connsiteY0" fmla="*/ 16002 h 952500"/>
              <a:gd name="connsiteX1" fmla="*/ 13335 w 1562100"/>
              <a:gd name="connsiteY1" fmla="*/ 959358 h 952500"/>
              <a:gd name="connsiteX2" fmla="*/ 1565529 w 1562100"/>
              <a:gd name="connsiteY2" fmla="*/ 959358 h 952500"/>
              <a:gd name="connsiteX3" fmla="*/ 1565529 w 1562100"/>
              <a:gd name="connsiteY3" fmla="*/ 16002 h 952500"/>
              <a:gd name="connsiteX4" fmla="*/ 13335 w 15621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952500">
                <a:moveTo>
                  <a:pt x="13335" y="16002"/>
                </a:moveTo>
                <a:lnTo>
                  <a:pt x="13335" y="959358"/>
                </a:lnTo>
                <a:lnTo>
                  <a:pt x="1565529" y="959358"/>
                </a:lnTo>
                <a:lnTo>
                  <a:pt x="1565529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Freeform 1055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 1056"> 
				</p:cNvPr>
          <p:cNvSpPr/>
          <p:nvPr/>
        </p:nvSpPr>
        <p:spPr>
          <a:xfrm>
            <a:off x="581025" y="6696075"/>
            <a:ext cx="1562100" cy="295275"/>
          </a:xfrm>
          <a:custGeom>
            <a:avLst/>
            <a:gdLst>
              <a:gd name="connsiteX0" fmla="*/ 13335 w 1562100"/>
              <a:gd name="connsiteY0" fmla="*/ 15620 h 295275"/>
              <a:gd name="connsiteX1" fmla="*/ 13335 w 1562100"/>
              <a:gd name="connsiteY1" fmla="*/ 298322 h 295275"/>
              <a:gd name="connsiteX2" fmla="*/ 1565529 w 1562100"/>
              <a:gd name="connsiteY2" fmla="*/ 298322 h 295275"/>
              <a:gd name="connsiteX3" fmla="*/ 1565529 w 1562100"/>
              <a:gd name="connsiteY3" fmla="*/ 15620 h 295275"/>
              <a:gd name="connsiteX4" fmla="*/ 13335 w 1562100"/>
              <a:gd name="connsiteY4" fmla="*/ 1562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295275">
                <a:moveTo>
                  <a:pt x="13335" y="15620"/>
                </a:moveTo>
                <a:lnTo>
                  <a:pt x="13335" y="298322"/>
                </a:lnTo>
                <a:lnTo>
                  <a:pt x="1565529" y="298322"/>
                </a:lnTo>
                <a:lnTo>
                  <a:pt x="1565529" y="15620"/>
                </a:lnTo>
                <a:lnTo>
                  <a:pt x="13335" y="15620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8" name="Picture 105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657350"/>
            <a:ext cx="7124700" cy="5486400"/>
          </a:xfrm>
          <a:prstGeom prst="rect">
            <a:avLst/>
          </a:prstGeom>
        </p:spPr>
      </p:pic>
      <p:sp>
        <p:nvSpPr>
          <p:cNvPr id="1058" name="TextBox 1058"/>
          <p:cNvSpPr txBox="1"/>
          <p:nvPr/>
        </p:nvSpPr>
        <p:spPr>
          <a:xfrm>
            <a:off x="594360" y="927936"/>
            <a:ext cx="6341357" cy="29886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calendar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822">
              <a:lnSpc>
                <a:spcPts val="2654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January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00784">
              <a:lnSpc>
                <a:spcPts val="2078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1700784">
              <a:lnSpc>
                <a:spcPts val="24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Release;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Meeting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822">
              <a:lnSpc>
                <a:spcPts val="2908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Februar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1059" name="TextBox 1059"/>
          <p:cNvSpPr txBox="1"/>
          <p:nvPr/>
        </p:nvSpPr>
        <p:spPr>
          <a:xfrm>
            <a:off x="594362" y="5466786"/>
            <a:ext cx="1309056" cy="1828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9820">
              <a:lnSpc>
                <a:spcPts val="2212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5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60" name="TextBox 1060"/>
          <p:cNvSpPr txBox="1"/>
          <p:nvPr/>
        </p:nvSpPr>
        <p:spPr>
          <a:xfrm>
            <a:off x="2295137" y="5581463"/>
            <a:ext cx="5121081" cy="1175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24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Coast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Symposium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(San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Francisco)</a:t>
            </a:r>
          </a:p>
          <a:p>
            <a:pPr indent="0">
              <a:lnSpc>
                <a:spcPts val="24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24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Merrill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nch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061" name="TextBox 1061"/>
          <p:cNvSpPr txBox="1"/>
          <p:nvPr/>
        </p:nvSpPr>
        <p:spPr>
          <a:xfrm>
            <a:off x="594362" y="7386320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062" name="TextBox 1062"/>
          <p:cNvSpPr txBox="1"/>
          <p:nvPr/>
        </p:nvSpPr>
        <p:spPr>
          <a:xfrm>
            <a:off x="1623822" y="7386320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63" name="TextBox 1063"/>
          <p:cNvSpPr txBox="1"/>
          <p:nvPr/>
        </p:nvSpPr>
        <p:spPr>
          <a:xfrm>
            <a:off x="8064246" y="7386320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Freeform 1064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 1065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Freeform 1066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Freeform 1067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Freeform 1068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Freeform 1069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Freeform 1070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Freeform 1071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Freeform 1072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Freeform 1073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Freeform 1074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Freeform 1075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Freeform 1076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Freeform 1077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Freeform 1078"> 
				</p:cNvPr>
          <p:cNvSpPr/>
          <p:nvPr/>
        </p:nvSpPr>
        <p:spPr>
          <a:xfrm>
            <a:off x="5162550" y="1819275"/>
            <a:ext cx="4448175" cy="171450"/>
          </a:xfrm>
          <a:custGeom>
            <a:avLst/>
            <a:gdLst>
              <a:gd name="connsiteX0" fmla="*/ 16002 w 4448175"/>
              <a:gd name="connsiteY0" fmla="*/ 10286 h 171450"/>
              <a:gd name="connsiteX1" fmla="*/ 16002 w 4448175"/>
              <a:gd name="connsiteY1" fmla="*/ 180213 h 171450"/>
              <a:gd name="connsiteX2" fmla="*/ 4450842 w 4448175"/>
              <a:gd name="connsiteY2" fmla="*/ 180213 h 171450"/>
              <a:gd name="connsiteX3" fmla="*/ 4450842 w 4448175"/>
              <a:gd name="connsiteY3" fmla="*/ 10286 h 171450"/>
              <a:gd name="connsiteX4" fmla="*/ 16002 w 4448175"/>
              <a:gd name="connsiteY4" fmla="*/ 1028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171450">
                <a:moveTo>
                  <a:pt x="16002" y="10286"/>
                </a:moveTo>
                <a:lnTo>
                  <a:pt x="16002" y="180213"/>
                </a:lnTo>
                <a:lnTo>
                  <a:pt x="4450842" y="180213"/>
                </a:lnTo>
                <a:lnTo>
                  <a:pt x="4450842" y="10286"/>
                </a:lnTo>
                <a:lnTo>
                  <a:pt x="16002" y="1028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Freeform 1079"> 
				</p:cNvPr>
          <p:cNvSpPr/>
          <p:nvPr/>
        </p:nvSpPr>
        <p:spPr>
          <a:xfrm>
            <a:off x="5276850" y="1933575"/>
            <a:ext cx="4229100" cy="57150"/>
          </a:xfrm>
          <a:custGeom>
            <a:avLst/>
            <a:gdLst>
              <a:gd name="connsiteX0" fmla="*/ 14478 w 4229100"/>
              <a:gd name="connsiteY0" fmla="*/ 17145 h 57150"/>
              <a:gd name="connsiteX1" fmla="*/ 14478 w 4229100"/>
              <a:gd name="connsiteY1" fmla="*/ 65913 h 57150"/>
              <a:gd name="connsiteX2" fmla="*/ 4230624 w 4229100"/>
              <a:gd name="connsiteY2" fmla="*/ 65913 h 57150"/>
              <a:gd name="connsiteX3" fmla="*/ 4230624 w 4229100"/>
              <a:gd name="connsiteY3" fmla="*/ 17145 h 57150"/>
              <a:gd name="connsiteX4" fmla="*/ 14478 w 4229100"/>
              <a:gd name="connsiteY4" fmla="*/ 1714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57150">
                <a:moveTo>
                  <a:pt x="14478" y="17145"/>
                </a:moveTo>
                <a:lnTo>
                  <a:pt x="14478" y="65913"/>
                </a:lnTo>
                <a:lnTo>
                  <a:pt x="4230624" y="65913"/>
                </a:lnTo>
                <a:lnTo>
                  <a:pt x="4230624" y="17145"/>
                </a:lnTo>
                <a:lnTo>
                  <a:pt x="14478" y="17145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Freeform 1080"> 
				</p:cNvPr>
          <p:cNvSpPr/>
          <p:nvPr/>
        </p:nvSpPr>
        <p:spPr>
          <a:xfrm>
            <a:off x="5276850" y="1933575"/>
            <a:ext cx="4229100" cy="19050"/>
          </a:xfrm>
          <a:custGeom>
            <a:avLst/>
            <a:gdLst>
              <a:gd name="connsiteX0" fmla="*/ 14478 w 4229100"/>
              <a:gd name="connsiteY0" fmla="*/ 21716 h 19050"/>
              <a:gd name="connsiteX1" fmla="*/ 4230624 w 4229100"/>
              <a:gd name="connsiteY1" fmla="*/ 21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1716"/>
                </a:moveTo>
                <a:lnTo>
                  <a:pt x="4230624" y="21716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Freeform 108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Freeform 1082"> 
				</p:cNvPr>
          <p:cNvSpPr/>
          <p:nvPr/>
        </p:nvSpPr>
        <p:spPr>
          <a:xfrm>
            <a:off x="5162550" y="1981200"/>
            <a:ext cx="4448175" cy="952500"/>
          </a:xfrm>
          <a:custGeom>
            <a:avLst/>
            <a:gdLst>
              <a:gd name="connsiteX0" fmla="*/ 16002 w 4448175"/>
              <a:gd name="connsiteY0" fmla="*/ 17526 h 952500"/>
              <a:gd name="connsiteX1" fmla="*/ 16002 w 4448175"/>
              <a:gd name="connsiteY1" fmla="*/ 960882 h 952500"/>
              <a:gd name="connsiteX2" fmla="*/ 4450842 w 4448175"/>
              <a:gd name="connsiteY2" fmla="*/ 960882 h 952500"/>
              <a:gd name="connsiteX3" fmla="*/ 4450842 w 4448175"/>
              <a:gd name="connsiteY3" fmla="*/ 17526 h 952500"/>
              <a:gd name="connsiteX4" fmla="*/ 16002 w 4448175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7526"/>
                </a:moveTo>
                <a:lnTo>
                  <a:pt x="16002" y="960882"/>
                </a:lnTo>
                <a:lnTo>
                  <a:pt x="4450842" y="960882"/>
                </a:lnTo>
                <a:lnTo>
                  <a:pt x="4450842" y="17526"/>
                </a:lnTo>
                <a:lnTo>
                  <a:pt x="16002" y="1752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Freeform 1083"> 
				</p:cNvPr>
          <p:cNvSpPr/>
          <p:nvPr/>
        </p:nvSpPr>
        <p:spPr>
          <a:xfrm>
            <a:off x="5276850" y="2571750"/>
            <a:ext cx="4229100" cy="361950"/>
          </a:xfrm>
          <a:custGeom>
            <a:avLst/>
            <a:gdLst>
              <a:gd name="connsiteX0" fmla="*/ 14478 w 4229100"/>
              <a:gd name="connsiteY0" fmla="*/ 11430 h 361950"/>
              <a:gd name="connsiteX1" fmla="*/ 14478 w 4229100"/>
              <a:gd name="connsiteY1" fmla="*/ 370332 h 361950"/>
              <a:gd name="connsiteX2" fmla="*/ 4230624 w 4229100"/>
              <a:gd name="connsiteY2" fmla="*/ 370332 h 361950"/>
              <a:gd name="connsiteX3" fmla="*/ 4230624 w 4229100"/>
              <a:gd name="connsiteY3" fmla="*/ 11430 h 361950"/>
              <a:gd name="connsiteX4" fmla="*/ 14478 w 4229100"/>
              <a:gd name="connsiteY4" fmla="*/ 1143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361950">
                <a:moveTo>
                  <a:pt x="14478" y="11430"/>
                </a:moveTo>
                <a:lnTo>
                  <a:pt x="14478" y="370332"/>
                </a:lnTo>
                <a:lnTo>
                  <a:pt x="4230624" y="370332"/>
                </a:lnTo>
                <a:lnTo>
                  <a:pt x="4230624" y="11430"/>
                </a:lnTo>
                <a:lnTo>
                  <a:pt x="14478" y="11430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Freeform 1084"> 
				</p:cNvPr>
          <p:cNvSpPr/>
          <p:nvPr/>
        </p:nvSpPr>
        <p:spPr>
          <a:xfrm>
            <a:off x="6372225" y="2571750"/>
            <a:ext cx="19050" cy="361950"/>
          </a:xfrm>
          <a:custGeom>
            <a:avLst/>
            <a:gdLst>
              <a:gd name="connsiteX0" fmla="*/ 22478 w 19050"/>
              <a:gd name="connsiteY0" fmla="*/ 11430 h 361950"/>
              <a:gd name="connsiteX1" fmla="*/ 22478 w 19050"/>
              <a:gd name="connsiteY1" fmla="*/ 37033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61950">
                <a:moveTo>
                  <a:pt x="22478" y="11430"/>
                </a:moveTo>
                <a:lnTo>
                  <a:pt x="22478" y="37033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Freeform 1085"> 
				</p:cNvPr>
          <p:cNvSpPr/>
          <p:nvPr/>
        </p:nvSpPr>
        <p:spPr>
          <a:xfrm>
            <a:off x="6667500" y="2914650"/>
            <a:ext cx="2667000" cy="19050"/>
          </a:xfrm>
          <a:custGeom>
            <a:avLst/>
            <a:gdLst>
              <a:gd name="connsiteX0" fmla="*/ 18288 w 2667000"/>
              <a:gd name="connsiteY0" fmla="*/ 20573 h 19050"/>
              <a:gd name="connsiteX1" fmla="*/ 2667762 w 2667000"/>
              <a:gd name="connsiteY1" fmla="*/ 205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0" h="19050">
                <a:moveTo>
                  <a:pt x="18288" y="20573"/>
                </a:moveTo>
                <a:lnTo>
                  <a:pt x="2667762" y="20573"/>
                </a:lnTo>
              </a:path>
            </a:pathLst>
          </a:custGeom>
          <a:ln w="11175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Freeform 1086"> 
				</p:cNvPr>
          <p:cNvSpPr/>
          <p:nvPr/>
        </p:nvSpPr>
        <p:spPr>
          <a:xfrm>
            <a:off x="5276850" y="1981200"/>
            <a:ext cx="4229100" cy="495300"/>
          </a:xfrm>
          <a:custGeom>
            <a:avLst/>
            <a:gdLst>
              <a:gd name="connsiteX0" fmla="*/ 14478 w 4229100"/>
              <a:gd name="connsiteY0" fmla="*/ 17526 h 495300"/>
              <a:gd name="connsiteX1" fmla="*/ 14478 w 4229100"/>
              <a:gd name="connsiteY1" fmla="*/ 496824 h 495300"/>
              <a:gd name="connsiteX2" fmla="*/ 4230624 w 4229100"/>
              <a:gd name="connsiteY2" fmla="*/ 496824 h 495300"/>
              <a:gd name="connsiteX3" fmla="*/ 4230624 w 4229100"/>
              <a:gd name="connsiteY3" fmla="*/ 17526 h 495300"/>
              <a:gd name="connsiteX4" fmla="*/ 14478 w 4229100"/>
              <a:gd name="connsiteY4" fmla="*/ 17526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495300">
                <a:moveTo>
                  <a:pt x="14478" y="17526"/>
                </a:moveTo>
                <a:lnTo>
                  <a:pt x="14478" y="496824"/>
                </a:lnTo>
                <a:lnTo>
                  <a:pt x="4230624" y="496824"/>
                </a:lnTo>
                <a:lnTo>
                  <a:pt x="4230624" y="17526"/>
                </a:lnTo>
                <a:lnTo>
                  <a:pt x="14478" y="17526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Freeform 1087"> 
				</p:cNvPr>
          <p:cNvSpPr/>
          <p:nvPr/>
        </p:nvSpPr>
        <p:spPr>
          <a:xfrm>
            <a:off x="5276850" y="2457450"/>
            <a:ext cx="4229100" cy="19050"/>
          </a:xfrm>
          <a:custGeom>
            <a:avLst/>
            <a:gdLst>
              <a:gd name="connsiteX0" fmla="*/ 14478 w 4229100"/>
              <a:gd name="connsiteY0" fmla="*/ 25908 h 19050"/>
              <a:gd name="connsiteX1" fmla="*/ 4230624 w 4229100"/>
              <a:gd name="connsiteY1" fmla="*/ 259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5908"/>
                </a:moveTo>
                <a:lnTo>
                  <a:pt x="4230624" y="2590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Freeform 1088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Freeform 1089"> 
				</p:cNvPr>
          <p:cNvSpPr/>
          <p:nvPr/>
        </p:nvSpPr>
        <p:spPr>
          <a:xfrm>
            <a:off x="5162550" y="2924175"/>
            <a:ext cx="4448175" cy="952500"/>
          </a:xfrm>
          <a:custGeom>
            <a:avLst/>
            <a:gdLst>
              <a:gd name="connsiteX0" fmla="*/ 16002 w 4448175"/>
              <a:gd name="connsiteY0" fmla="*/ 17145 h 952500"/>
              <a:gd name="connsiteX1" fmla="*/ 16002 w 4448175"/>
              <a:gd name="connsiteY1" fmla="*/ 960501 h 952500"/>
              <a:gd name="connsiteX2" fmla="*/ 4450842 w 4448175"/>
              <a:gd name="connsiteY2" fmla="*/ 960501 h 952500"/>
              <a:gd name="connsiteX3" fmla="*/ 4450842 w 4448175"/>
              <a:gd name="connsiteY3" fmla="*/ 17145 h 952500"/>
              <a:gd name="connsiteX4" fmla="*/ 16002 w 444817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7145"/>
                </a:moveTo>
                <a:lnTo>
                  <a:pt x="16002" y="960501"/>
                </a:lnTo>
                <a:lnTo>
                  <a:pt x="4450842" y="960501"/>
                </a:lnTo>
                <a:lnTo>
                  <a:pt x="4450842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Freeform 1090"> 
				</p:cNvPr>
          <p:cNvSpPr/>
          <p:nvPr/>
        </p:nvSpPr>
        <p:spPr>
          <a:xfrm>
            <a:off x="5276850" y="2924175"/>
            <a:ext cx="4229100" cy="180975"/>
          </a:xfrm>
          <a:custGeom>
            <a:avLst/>
            <a:gdLst>
              <a:gd name="connsiteX0" fmla="*/ 14478 w 4229100"/>
              <a:gd name="connsiteY0" fmla="*/ 17145 h 180975"/>
              <a:gd name="connsiteX1" fmla="*/ 14478 w 4229100"/>
              <a:gd name="connsiteY1" fmla="*/ 187071 h 180975"/>
              <a:gd name="connsiteX2" fmla="*/ 4230624 w 4229100"/>
              <a:gd name="connsiteY2" fmla="*/ 187071 h 180975"/>
              <a:gd name="connsiteX3" fmla="*/ 4230624 w 4229100"/>
              <a:gd name="connsiteY3" fmla="*/ 17145 h 180975"/>
              <a:gd name="connsiteX4" fmla="*/ 14478 w 4229100"/>
              <a:gd name="connsiteY4" fmla="*/ 1714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180975">
                <a:moveTo>
                  <a:pt x="14478" y="17145"/>
                </a:moveTo>
                <a:lnTo>
                  <a:pt x="14478" y="187071"/>
                </a:lnTo>
                <a:lnTo>
                  <a:pt x="4230624" y="187071"/>
                </a:lnTo>
                <a:lnTo>
                  <a:pt x="4230624" y="17145"/>
                </a:lnTo>
                <a:lnTo>
                  <a:pt x="14478" y="17145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Freeform 1091"> 
				</p:cNvPr>
          <p:cNvSpPr/>
          <p:nvPr/>
        </p:nvSpPr>
        <p:spPr>
          <a:xfrm>
            <a:off x="5276850" y="3095625"/>
            <a:ext cx="4229100" cy="542925"/>
          </a:xfrm>
          <a:custGeom>
            <a:avLst/>
            <a:gdLst>
              <a:gd name="connsiteX0" fmla="*/ 14478 w 4229100"/>
              <a:gd name="connsiteY0" fmla="*/ 15621 h 542925"/>
              <a:gd name="connsiteX1" fmla="*/ 14478 w 4229100"/>
              <a:gd name="connsiteY1" fmla="*/ 542925 h 542925"/>
              <a:gd name="connsiteX2" fmla="*/ 4230624 w 4229100"/>
              <a:gd name="connsiteY2" fmla="*/ 542925 h 542925"/>
              <a:gd name="connsiteX3" fmla="*/ 4230624 w 4229100"/>
              <a:gd name="connsiteY3" fmla="*/ 15621 h 542925"/>
              <a:gd name="connsiteX4" fmla="*/ 14478 w 4229100"/>
              <a:gd name="connsiteY4" fmla="*/ 15621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542925">
                <a:moveTo>
                  <a:pt x="14478" y="15621"/>
                </a:moveTo>
                <a:lnTo>
                  <a:pt x="14478" y="542925"/>
                </a:lnTo>
                <a:lnTo>
                  <a:pt x="4230624" y="542925"/>
                </a:lnTo>
                <a:lnTo>
                  <a:pt x="4230624" y="15621"/>
                </a:lnTo>
                <a:lnTo>
                  <a:pt x="14478" y="15621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Freeform 1092"> 
				</p:cNvPr>
          <p:cNvSpPr/>
          <p:nvPr/>
        </p:nvSpPr>
        <p:spPr>
          <a:xfrm>
            <a:off x="5276850" y="3629025"/>
            <a:ext cx="4229100" cy="247650"/>
          </a:xfrm>
          <a:custGeom>
            <a:avLst/>
            <a:gdLst>
              <a:gd name="connsiteX0" fmla="*/ 14478 w 4229100"/>
              <a:gd name="connsiteY0" fmla="*/ 9525 h 247650"/>
              <a:gd name="connsiteX1" fmla="*/ 14478 w 4229100"/>
              <a:gd name="connsiteY1" fmla="*/ 255651 h 247650"/>
              <a:gd name="connsiteX2" fmla="*/ 4230624 w 4229100"/>
              <a:gd name="connsiteY2" fmla="*/ 255651 h 247650"/>
              <a:gd name="connsiteX3" fmla="*/ 4230624 w 4229100"/>
              <a:gd name="connsiteY3" fmla="*/ 9525 h 247650"/>
              <a:gd name="connsiteX4" fmla="*/ 14478 w 4229100"/>
              <a:gd name="connsiteY4" fmla="*/ 95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247650">
                <a:moveTo>
                  <a:pt x="14478" y="9525"/>
                </a:moveTo>
                <a:lnTo>
                  <a:pt x="14478" y="255651"/>
                </a:lnTo>
                <a:lnTo>
                  <a:pt x="4230624" y="255651"/>
                </a:lnTo>
                <a:lnTo>
                  <a:pt x="4230624" y="9525"/>
                </a:lnTo>
                <a:lnTo>
                  <a:pt x="14478" y="9525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Freeform 1093"> 
				</p:cNvPr>
          <p:cNvSpPr/>
          <p:nvPr/>
        </p:nvSpPr>
        <p:spPr>
          <a:xfrm>
            <a:off x="6372225" y="2924175"/>
            <a:ext cx="19050" cy="952500"/>
          </a:xfrm>
          <a:custGeom>
            <a:avLst/>
            <a:gdLst>
              <a:gd name="connsiteX0" fmla="*/ 22478 w 19050"/>
              <a:gd name="connsiteY0" fmla="*/ 17145 h 952500"/>
              <a:gd name="connsiteX1" fmla="*/ 22478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478" y="17145"/>
                </a:moveTo>
                <a:lnTo>
                  <a:pt x="22478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Freeform 1094"> 
				</p:cNvPr>
          <p:cNvSpPr/>
          <p:nvPr/>
        </p:nvSpPr>
        <p:spPr>
          <a:xfrm>
            <a:off x="5276850" y="3095625"/>
            <a:ext cx="4229100" cy="19050"/>
          </a:xfrm>
          <a:custGeom>
            <a:avLst/>
            <a:gdLst>
              <a:gd name="connsiteX0" fmla="*/ 14478 w 4229100"/>
              <a:gd name="connsiteY0" fmla="*/ 20955 h 19050"/>
              <a:gd name="connsiteX1" fmla="*/ 4230624 w 4229100"/>
              <a:gd name="connsiteY1" fmla="*/ 209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0955"/>
                </a:moveTo>
                <a:lnTo>
                  <a:pt x="4230624" y="20955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Freeform 1095"> 
				</p:cNvPr>
          <p:cNvSpPr/>
          <p:nvPr/>
        </p:nvSpPr>
        <p:spPr>
          <a:xfrm>
            <a:off x="5276850" y="3619500"/>
            <a:ext cx="4229100" cy="19050"/>
          </a:xfrm>
          <a:custGeom>
            <a:avLst/>
            <a:gdLst>
              <a:gd name="connsiteX0" fmla="*/ 14478 w 4229100"/>
              <a:gd name="connsiteY0" fmla="*/ 24384 h 19050"/>
              <a:gd name="connsiteX1" fmla="*/ 4230624 w 4229100"/>
              <a:gd name="connsiteY1" fmla="*/ 243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4384"/>
                </a:moveTo>
                <a:lnTo>
                  <a:pt x="4230624" y="24384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Freeform 1096"> 
				</p:cNvPr>
          <p:cNvSpPr/>
          <p:nvPr/>
        </p:nvSpPr>
        <p:spPr>
          <a:xfrm>
            <a:off x="6667500" y="3438525"/>
            <a:ext cx="2381250" cy="19050"/>
          </a:xfrm>
          <a:custGeom>
            <a:avLst/>
            <a:gdLst>
              <a:gd name="connsiteX0" fmla="*/ 18288 w 2381250"/>
              <a:gd name="connsiteY0" fmla="*/ 24002 h 19050"/>
              <a:gd name="connsiteX1" fmla="*/ 2389632 w 2381250"/>
              <a:gd name="connsiteY1" fmla="*/ 240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1250" h="19050">
                <a:moveTo>
                  <a:pt x="18288" y="24002"/>
                </a:moveTo>
                <a:lnTo>
                  <a:pt x="2389632" y="24002"/>
                </a:lnTo>
              </a:path>
            </a:pathLst>
          </a:custGeom>
          <a:ln w="11175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Freeform 1097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Freeform 1098"> 
				</p:cNvPr>
          <p:cNvSpPr/>
          <p:nvPr/>
        </p:nvSpPr>
        <p:spPr>
          <a:xfrm>
            <a:off x="5162550" y="3867150"/>
            <a:ext cx="4448175" cy="952500"/>
          </a:xfrm>
          <a:custGeom>
            <a:avLst/>
            <a:gdLst>
              <a:gd name="connsiteX0" fmla="*/ 16002 w 4448175"/>
              <a:gd name="connsiteY0" fmla="*/ 16764 h 952500"/>
              <a:gd name="connsiteX1" fmla="*/ 16002 w 4448175"/>
              <a:gd name="connsiteY1" fmla="*/ 960120 h 952500"/>
              <a:gd name="connsiteX2" fmla="*/ 4450842 w 4448175"/>
              <a:gd name="connsiteY2" fmla="*/ 960120 h 952500"/>
              <a:gd name="connsiteX3" fmla="*/ 4450842 w 4448175"/>
              <a:gd name="connsiteY3" fmla="*/ 16764 h 952500"/>
              <a:gd name="connsiteX4" fmla="*/ 16002 w 4448175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6764"/>
                </a:moveTo>
                <a:lnTo>
                  <a:pt x="16002" y="960120"/>
                </a:lnTo>
                <a:lnTo>
                  <a:pt x="4450842" y="960120"/>
                </a:lnTo>
                <a:lnTo>
                  <a:pt x="4450842" y="16764"/>
                </a:lnTo>
                <a:lnTo>
                  <a:pt x="16002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Freeform 1099"> 
				</p:cNvPr>
          <p:cNvSpPr/>
          <p:nvPr/>
        </p:nvSpPr>
        <p:spPr>
          <a:xfrm>
            <a:off x="5276850" y="3867150"/>
            <a:ext cx="4229100" cy="295275"/>
          </a:xfrm>
          <a:custGeom>
            <a:avLst/>
            <a:gdLst>
              <a:gd name="connsiteX0" fmla="*/ 14478 w 4229100"/>
              <a:gd name="connsiteY0" fmla="*/ 16764 h 295275"/>
              <a:gd name="connsiteX1" fmla="*/ 14478 w 4229100"/>
              <a:gd name="connsiteY1" fmla="*/ 299466 h 295275"/>
              <a:gd name="connsiteX2" fmla="*/ 4230624 w 4229100"/>
              <a:gd name="connsiteY2" fmla="*/ 299466 h 295275"/>
              <a:gd name="connsiteX3" fmla="*/ 4230624 w 4229100"/>
              <a:gd name="connsiteY3" fmla="*/ 16764 h 295275"/>
              <a:gd name="connsiteX4" fmla="*/ 14478 w 4229100"/>
              <a:gd name="connsiteY4" fmla="*/ 16764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295275">
                <a:moveTo>
                  <a:pt x="14478" y="16764"/>
                </a:moveTo>
                <a:lnTo>
                  <a:pt x="14478" y="299466"/>
                </a:lnTo>
                <a:lnTo>
                  <a:pt x="4230624" y="299466"/>
                </a:lnTo>
                <a:lnTo>
                  <a:pt x="4230624" y="16764"/>
                </a:lnTo>
                <a:lnTo>
                  <a:pt x="14478" y="16764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Freeform 1100"> 
				</p:cNvPr>
          <p:cNvSpPr/>
          <p:nvPr/>
        </p:nvSpPr>
        <p:spPr>
          <a:xfrm>
            <a:off x="5276850" y="4152900"/>
            <a:ext cx="4229100" cy="533400"/>
          </a:xfrm>
          <a:custGeom>
            <a:avLst/>
            <a:gdLst>
              <a:gd name="connsiteX0" fmla="*/ 14478 w 4229100"/>
              <a:gd name="connsiteY0" fmla="*/ 13716 h 533400"/>
              <a:gd name="connsiteX1" fmla="*/ 14478 w 4229100"/>
              <a:gd name="connsiteY1" fmla="*/ 541019 h 533400"/>
              <a:gd name="connsiteX2" fmla="*/ 4230624 w 4229100"/>
              <a:gd name="connsiteY2" fmla="*/ 541019 h 533400"/>
              <a:gd name="connsiteX3" fmla="*/ 4230624 w 4229100"/>
              <a:gd name="connsiteY3" fmla="*/ 13716 h 533400"/>
              <a:gd name="connsiteX4" fmla="*/ 14478 w 4229100"/>
              <a:gd name="connsiteY4" fmla="*/ 13716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533400">
                <a:moveTo>
                  <a:pt x="14478" y="13716"/>
                </a:moveTo>
                <a:lnTo>
                  <a:pt x="14478" y="541019"/>
                </a:lnTo>
                <a:lnTo>
                  <a:pt x="4230624" y="541019"/>
                </a:lnTo>
                <a:lnTo>
                  <a:pt x="4230624" y="13716"/>
                </a:lnTo>
                <a:lnTo>
                  <a:pt x="14478" y="13716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Freeform 1101"> 
				</p:cNvPr>
          <p:cNvSpPr/>
          <p:nvPr/>
        </p:nvSpPr>
        <p:spPr>
          <a:xfrm>
            <a:off x="6372225" y="3867150"/>
            <a:ext cx="19050" cy="819150"/>
          </a:xfrm>
          <a:custGeom>
            <a:avLst/>
            <a:gdLst>
              <a:gd name="connsiteX0" fmla="*/ 22478 w 19050"/>
              <a:gd name="connsiteY0" fmla="*/ 16764 h 819150"/>
              <a:gd name="connsiteX1" fmla="*/ 22478 w 19050"/>
              <a:gd name="connsiteY1" fmla="*/ 82677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19150">
                <a:moveTo>
                  <a:pt x="22478" y="16764"/>
                </a:moveTo>
                <a:lnTo>
                  <a:pt x="22478" y="82677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Freeform 1102"> 
				</p:cNvPr>
          <p:cNvSpPr/>
          <p:nvPr/>
        </p:nvSpPr>
        <p:spPr>
          <a:xfrm>
            <a:off x="5276850" y="4143375"/>
            <a:ext cx="4229100" cy="28575"/>
          </a:xfrm>
          <a:custGeom>
            <a:avLst/>
            <a:gdLst>
              <a:gd name="connsiteX0" fmla="*/ 14478 w 4229100"/>
              <a:gd name="connsiteY0" fmla="*/ 28575 h 28575"/>
              <a:gd name="connsiteX1" fmla="*/ 4230624 w 4229100"/>
              <a:gd name="connsiteY1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28575">
                <a:moveTo>
                  <a:pt x="14478" y="28575"/>
                </a:moveTo>
                <a:lnTo>
                  <a:pt x="4230624" y="28575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Freeform 1103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Freeform 1104"> 
				</p:cNvPr>
          <p:cNvSpPr/>
          <p:nvPr/>
        </p:nvSpPr>
        <p:spPr>
          <a:xfrm>
            <a:off x="5162550" y="4810125"/>
            <a:ext cx="4448175" cy="952500"/>
          </a:xfrm>
          <a:custGeom>
            <a:avLst/>
            <a:gdLst>
              <a:gd name="connsiteX0" fmla="*/ 16002 w 4448175"/>
              <a:gd name="connsiteY0" fmla="*/ 16383 h 952500"/>
              <a:gd name="connsiteX1" fmla="*/ 16002 w 4448175"/>
              <a:gd name="connsiteY1" fmla="*/ 959739 h 952500"/>
              <a:gd name="connsiteX2" fmla="*/ 4450842 w 4448175"/>
              <a:gd name="connsiteY2" fmla="*/ 959739 h 952500"/>
              <a:gd name="connsiteX3" fmla="*/ 4450842 w 4448175"/>
              <a:gd name="connsiteY3" fmla="*/ 16383 h 952500"/>
              <a:gd name="connsiteX4" fmla="*/ 16002 w 4448175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6383"/>
                </a:moveTo>
                <a:lnTo>
                  <a:pt x="16002" y="959739"/>
                </a:lnTo>
                <a:lnTo>
                  <a:pt x="4450842" y="959739"/>
                </a:lnTo>
                <a:lnTo>
                  <a:pt x="4450842" y="16383"/>
                </a:lnTo>
                <a:lnTo>
                  <a:pt x="16002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Freeform 1105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 1106"> 
				</p:cNvPr>
          <p:cNvSpPr/>
          <p:nvPr/>
        </p:nvSpPr>
        <p:spPr>
          <a:xfrm>
            <a:off x="5162550" y="5753100"/>
            <a:ext cx="4448175" cy="952500"/>
          </a:xfrm>
          <a:custGeom>
            <a:avLst/>
            <a:gdLst>
              <a:gd name="connsiteX0" fmla="*/ 16002 w 4448175"/>
              <a:gd name="connsiteY0" fmla="*/ 16002 h 952500"/>
              <a:gd name="connsiteX1" fmla="*/ 16002 w 4448175"/>
              <a:gd name="connsiteY1" fmla="*/ 959358 h 952500"/>
              <a:gd name="connsiteX2" fmla="*/ 4450842 w 4448175"/>
              <a:gd name="connsiteY2" fmla="*/ 959358 h 952500"/>
              <a:gd name="connsiteX3" fmla="*/ 4450842 w 4448175"/>
              <a:gd name="connsiteY3" fmla="*/ 16002 h 952500"/>
              <a:gd name="connsiteX4" fmla="*/ 16002 w 4448175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6002"/>
                </a:moveTo>
                <a:lnTo>
                  <a:pt x="16002" y="959358"/>
                </a:lnTo>
                <a:lnTo>
                  <a:pt x="4450842" y="959358"/>
                </a:lnTo>
                <a:lnTo>
                  <a:pt x="4450842" y="16002"/>
                </a:lnTo>
                <a:lnTo>
                  <a:pt x="16002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Freeform 1107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Freeform 1108"> 
				</p:cNvPr>
          <p:cNvSpPr/>
          <p:nvPr/>
        </p:nvSpPr>
        <p:spPr>
          <a:xfrm>
            <a:off x="5162550" y="6696075"/>
            <a:ext cx="4448175" cy="361950"/>
          </a:xfrm>
          <a:custGeom>
            <a:avLst/>
            <a:gdLst>
              <a:gd name="connsiteX0" fmla="*/ 16002 w 4448175"/>
              <a:gd name="connsiteY0" fmla="*/ 15620 h 361950"/>
              <a:gd name="connsiteX1" fmla="*/ 16002 w 4448175"/>
              <a:gd name="connsiteY1" fmla="*/ 362330 h 361950"/>
              <a:gd name="connsiteX2" fmla="*/ 4450842 w 4448175"/>
              <a:gd name="connsiteY2" fmla="*/ 362330 h 361950"/>
              <a:gd name="connsiteX3" fmla="*/ 4450842 w 4448175"/>
              <a:gd name="connsiteY3" fmla="*/ 15620 h 361950"/>
              <a:gd name="connsiteX4" fmla="*/ 16002 w 4448175"/>
              <a:gd name="connsiteY4" fmla="*/ 1562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361950">
                <a:moveTo>
                  <a:pt x="16002" y="15620"/>
                </a:moveTo>
                <a:lnTo>
                  <a:pt x="16002" y="362330"/>
                </a:lnTo>
                <a:lnTo>
                  <a:pt x="4450842" y="362330"/>
                </a:lnTo>
                <a:lnTo>
                  <a:pt x="4450842" y="15620"/>
                </a:lnTo>
                <a:lnTo>
                  <a:pt x="16002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0" name="Picture 111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819275"/>
            <a:ext cx="4438650" cy="5238750"/>
          </a:xfrm>
          <a:prstGeom prst="rect">
            <a:avLst/>
          </a:prstGeom>
        </p:spPr>
      </p:pic>
      <p:sp>
        <p:nvSpPr>
          <p:cNvPr id="1110" name="TextBox 1110"/>
          <p:cNvSpPr txBox="1"/>
          <p:nvPr/>
        </p:nvSpPr>
        <p:spPr>
          <a:xfrm>
            <a:off x="594360" y="927936"/>
            <a:ext cx="4871567" cy="3124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contacts</a:t>
            </a:r>
          </a:p>
        </p:txBody>
      </p:sp>
      <p:sp>
        <p:nvSpPr>
          <p:cNvPr id="1111" name="TextBox 1111"/>
          <p:cNvSpPr txBox="1"/>
          <p:nvPr/>
        </p:nvSpPr>
        <p:spPr>
          <a:xfrm>
            <a:off x="5587746" y="2757556"/>
            <a:ext cx="613433" cy="1770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Email: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IR-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Hotline: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Fax:</a:t>
            </a:r>
          </a:p>
        </p:txBody>
      </p:sp>
      <p:sp>
        <p:nvSpPr>
          <p:cNvPr id="1112" name="TextBox 1112"/>
          <p:cNvSpPr txBox="1"/>
          <p:nvPr/>
        </p:nvSpPr>
        <p:spPr>
          <a:xfrm>
            <a:off x="6541007" y="2094551"/>
            <a:ext cx="2793890" cy="24337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80">
              <a:lnSpc>
                <a:spcPts val="1731"/>
              </a:lnSpc>
            </a:pPr>
            <a:r>
              <a:rPr lang="en-US" altLang="zh-CN" sz="131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www.siemens.com/investorrelations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80">
              <a:lnSpc>
                <a:spcPts val="2158"/>
              </a:lnSpc>
            </a:pPr>
            <a:r>
              <a:rPr lang="en-US" altLang="zh-CN" sz="131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investorrelations@siemens.com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78">
              <a:lnSpc>
                <a:spcPts val="21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32474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612">
              <a:lnSpc>
                <a:spcPts val="215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636-32830</a:t>
            </a:r>
          </a:p>
        </p:txBody>
      </p:sp>
      <p:sp>
        <p:nvSpPr>
          <p:cNvPr id="1113" name="TextBox 1113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114" name="TextBox 1114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</a:p>
        </p:txBody>
      </p:sp>
      <p:sp>
        <p:nvSpPr>
          <p:cNvPr id="1115" name="TextBox 1115"/>
          <p:cNvSpPr txBox="1"/>
          <p:nvPr/>
        </p:nvSpPr>
        <p:spPr>
          <a:xfrm>
            <a:off x="1623822" y="7385559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116" name="TextBox 1116"/>
          <p:cNvSpPr txBox="1"/>
          <p:nvPr/>
        </p:nvSpPr>
        <p:spPr>
          <a:xfrm>
            <a:off x="806424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453111" y="3855438"/>
            <a:ext cx="299254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93589" y="927936"/>
            <a:ext cx="8921155" cy="6366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looking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">
              <a:lnSpc>
                <a:spcPts val="1465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involving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</a:p>
          <a:p>
            <a:pPr indent="9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constitute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identified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“expect,”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“look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“anticipate”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“intend,”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“plan,”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“believe,”</a:t>
            </a:r>
          </a:p>
          <a:p>
            <a:pPr indent="9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seek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meaning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</a:p>
          <a:p>
            <a:pPr indent="13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  <a:p>
            <a:pPr indent="13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13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disclosures,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Report.</a:t>
            </a:r>
          </a:p>
          <a:p>
            <a:pPr indent="13">
              <a:lnSpc>
                <a:spcPts val="110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materialize,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occur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incorrect,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</a:p>
          <a:p>
            <a:pPr indent="13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(negatively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positively)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explicitly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implicitly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</a:p>
          <a:p>
            <a:pPr indent="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neither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obligation,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8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anticipated.</a:t>
            </a:r>
          </a:p>
          <a:p>
            <a:pPr indent="8">
              <a:lnSpc>
                <a:spcPts val="143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</a:p>
          <a:p>
            <a:pPr indent="8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isolation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alternatives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8">
              <a:lnSpc>
                <a:spcPts val="110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titled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</a:p>
          <a:p>
            <a:pPr indent="7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 indent="7">
              <a:lnSpc>
                <a:spcPts val="143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rounding,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precisely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percentages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precisely</a:t>
            </a:r>
          </a:p>
          <a:p>
            <a:pPr indent="8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2">
              <a:lnSpc>
                <a:spcPts val="1972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23822" y="7385559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06424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4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4"/>
          <p:cNvSpPr txBox="1"/>
          <p:nvPr/>
        </p:nvSpPr>
        <p:spPr>
          <a:xfrm>
            <a:off x="2296668" y="1925010"/>
            <a:ext cx="434178" cy="280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til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132070" y="1925010"/>
            <a:ext cx="364116" cy="280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87908" y="2863794"/>
            <a:ext cx="517062" cy="280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4587240" y="2863794"/>
            <a:ext cx="1334474" cy="280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(+3%)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396152" y="2863794"/>
            <a:ext cx="1061346" cy="280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bilit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703895" y="2863794"/>
            <a:ext cx="810201" cy="280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92059" y="927936"/>
            <a:ext cx="8957729" cy="6366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0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">
              <a:lnSpc>
                <a:spcPts val="2602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ronmen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">
              <a:lnSpc>
                <a:spcPts val="2696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(-13%)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tough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">
              <a:lnSpc>
                <a:spcPts val="2695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era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(+3%)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bilit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y,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ower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  <a:p>
            <a:pPr indent="195837">
              <a:lnSpc>
                <a:spcPts val="2375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96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10.2%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within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ected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">
              <a:lnSpc>
                <a:spcPts val="2695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€1.1bn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(-25%)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€1.30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burdened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</a:p>
          <a:p>
            <a:pPr indent="195851">
              <a:lnSpc>
                <a:spcPts val="2376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outside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">
              <a:lnSpc>
                <a:spcPts val="2695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">
              <a:lnSpc>
                <a:spcPts val="2696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Closing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Rolls-Royce</a:t>
            </a:r>
          </a:p>
          <a:p>
            <a:pPr indent="195848">
              <a:lnSpc>
                <a:spcPts val="2375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BSH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Audiology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Primetals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joint</a:t>
            </a:r>
          </a:p>
          <a:p>
            <a:pPr indent="195850">
              <a:lnSpc>
                <a:spcPts val="2376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venture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starts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02">
              <a:lnSpc>
                <a:spcPts val="1387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623822" y="7385559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06424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4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4257675" y="2876550"/>
            <a:ext cx="95250" cy="95250"/>
          </a:xfrm>
          <a:custGeom>
            <a:avLst/>
            <a:gdLst>
              <a:gd name="connsiteX0" fmla="*/ 96392 w 95250"/>
              <a:gd name="connsiteY0" fmla="*/ 16764 h 95250"/>
              <a:gd name="connsiteX1" fmla="*/ 54483 w 95250"/>
              <a:gd name="connsiteY1" fmla="*/ 100583 h 95250"/>
              <a:gd name="connsiteX2" fmla="*/ 12572 w 95250"/>
              <a:gd name="connsiteY2" fmla="*/ 16764 h 95250"/>
              <a:gd name="connsiteX3" fmla="*/ 96392 w 95250"/>
              <a:gd name="connsiteY3" fmla="*/ 1676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6764"/>
                </a:moveTo>
                <a:lnTo>
                  <a:pt x="54483" y="100583"/>
                </a:lnTo>
                <a:lnTo>
                  <a:pt x="12572" y="16764"/>
                </a:lnTo>
                <a:lnTo>
                  <a:pt x="96392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4286250" y="2790825"/>
            <a:ext cx="28575" cy="114300"/>
          </a:xfrm>
          <a:custGeom>
            <a:avLst/>
            <a:gdLst>
              <a:gd name="connsiteX0" fmla="*/ 32766 w 28575"/>
              <a:gd name="connsiteY0" fmla="*/ 18669 h 114300"/>
              <a:gd name="connsiteX1" fmla="*/ 32766 w 28575"/>
              <a:gd name="connsiteY1" fmla="*/ 116205 h 114300"/>
              <a:gd name="connsiteX2" fmla="*/ 18288 w 28575"/>
              <a:gd name="connsiteY2" fmla="*/ 116205 h 114300"/>
              <a:gd name="connsiteX3" fmla="*/ 18288 w 28575"/>
              <a:gd name="connsiteY3" fmla="*/ 18669 h 114300"/>
              <a:gd name="connsiteX4" fmla="*/ 32766 w 28575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32766" y="18669"/>
                </a:moveTo>
                <a:lnTo>
                  <a:pt x="32766" y="116205"/>
                </a:lnTo>
                <a:lnTo>
                  <a:pt x="18288" y="116205"/>
                </a:lnTo>
                <a:lnTo>
                  <a:pt x="18288" y="18669"/>
                </a:lnTo>
                <a:lnTo>
                  <a:pt x="32766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> 
				</p:cNvPr>
          <p:cNvSpPr/>
          <p:nvPr/>
        </p:nvSpPr>
        <p:spPr>
          <a:xfrm>
            <a:off x="3295650" y="2790825"/>
            <a:ext cx="1009650" cy="19050"/>
          </a:xfrm>
          <a:custGeom>
            <a:avLst/>
            <a:gdLst>
              <a:gd name="connsiteX0" fmla="*/ 15240 w 1009650"/>
              <a:gd name="connsiteY0" fmla="*/ 11048 h 19050"/>
              <a:gd name="connsiteX1" fmla="*/ 15240 w 1009650"/>
              <a:gd name="connsiteY1" fmla="*/ 25526 h 19050"/>
              <a:gd name="connsiteX2" fmla="*/ 1016508 w 1009650"/>
              <a:gd name="connsiteY2" fmla="*/ 25526 h 19050"/>
              <a:gd name="connsiteX3" fmla="*/ 1016508 w 1009650"/>
              <a:gd name="connsiteY3" fmla="*/ 11048 h 19050"/>
              <a:gd name="connsiteX4" fmla="*/ 15240 w 1009650"/>
              <a:gd name="connsiteY4" fmla="*/ 110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5240" y="11048"/>
                </a:moveTo>
                <a:lnTo>
                  <a:pt x="15240" y="25526"/>
                </a:lnTo>
                <a:lnTo>
                  <a:pt x="1016508" y="25526"/>
                </a:lnTo>
                <a:lnTo>
                  <a:pt x="1016508" y="11048"/>
                </a:lnTo>
                <a:lnTo>
                  <a:pt x="15240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> 
				</p:cNvPr>
          <p:cNvSpPr/>
          <p:nvPr/>
        </p:nvSpPr>
        <p:spPr>
          <a:xfrm>
            <a:off x="3286125" y="2790825"/>
            <a:ext cx="28575" cy="142875"/>
          </a:xfrm>
          <a:custGeom>
            <a:avLst/>
            <a:gdLst>
              <a:gd name="connsiteX0" fmla="*/ 17907 w 28575"/>
              <a:gd name="connsiteY0" fmla="*/ 18669 h 142875"/>
              <a:gd name="connsiteX1" fmla="*/ 17907 w 28575"/>
              <a:gd name="connsiteY1" fmla="*/ 151257 h 142875"/>
              <a:gd name="connsiteX2" fmla="*/ 32385 w 28575"/>
              <a:gd name="connsiteY2" fmla="*/ 151257 h 142875"/>
              <a:gd name="connsiteX3" fmla="*/ 32385 w 28575"/>
              <a:gd name="connsiteY3" fmla="*/ 18669 h 142875"/>
              <a:gd name="connsiteX4" fmla="*/ 17907 w 28575"/>
              <a:gd name="connsiteY4" fmla="*/ 18669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42875">
                <a:moveTo>
                  <a:pt x="17907" y="18669"/>
                </a:moveTo>
                <a:lnTo>
                  <a:pt x="17907" y="151257"/>
                </a:lnTo>
                <a:lnTo>
                  <a:pt x="32385" y="151257"/>
                </a:lnTo>
                <a:lnTo>
                  <a:pt x="32385" y="18669"/>
                </a:lnTo>
                <a:lnTo>
                  <a:pt x="17907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3514725" y="2667000"/>
            <a:ext cx="571500" cy="266700"/>
          </a:xfrm>
          <a:custGeom>
            <a:avLst/>
            <a:gdLst>
              <a:gd name="connsiteX0" fmla="*/ 14859 w 571500"/>
              <a:gd name="connsiteY0" fmla="*/ 142494 h 266700"/>
              <a:gd name="connsiteX1" fmla="*/ 296036 w 571500"/>
              <a:gd name="connsiteY1" fmla="*/ 12954 h 266700"/>
              <a:gd name="connsiteX2" fmla="*/ 577215 w 571500"/>
              <a:gd name="connsiteY2" fmla="*/ 142494 h 266700"/>
              <a:gd name="connsiteX3" fmla="*/ 296036 w 571500"/>
              <a:gd name="connsiteY3" fmla="*/ 271272 h 266700"/>
              <a:gd name="connsiteX4" fmla="*/ 14859 w 571500"/>
              <a:gd name="connsiteY4" fmla="*/ 14249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4859" y="142494"/>
                </a:moveTo>
                <a:cubicBezTo>
                  <a:pt x="14859" y="70866"/>
                  <a:pt x="140589" y="12954"/>
                  <a:pt x="296036" y="12954"/>
                </a:cubicBezTo>
                <a:cubicBezTo>
                  <a:pt x="451485" y="12954"/>
                  <a:pt x="577215" y="70866"/>
                  <a:pt x="577215" y="142494"/>
                </a:cubicBezTo>
                <a:cubicBezTo>
                  <a:pt x="577215" y="213360"/>
                  <a:pt x="451485" y="271272"/>
                  <a:pt x="296036" y="271272"/>
                </a:cubicBezTo>
                <a:cubicBezTo>
                  <a:pt x="140589" y="271272"/>
                  <a:pt x="14859" y="213360"/>
                  <a:pt x="14859" y="142494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2114550" y="2819400"/>
            <a:ext cx="95250" cy="85725"/>
          </a:xfrm>
          <a:custGeom>
            <a:avLst/>
            <a:gdLst>
              <a:gd name="connsiteX0" fmla="*/ 102108 w 95250"/>
              <a:gd name="connsiteY0" fmla="*/ 10667 h 85725"/>
              <a:gd name="connsiteX1" fmla="*/ 60198 w 95250"/>
              <a:gd name="connsiteY1" fmla="*/ 94488 h 85725"/>
              <a:gd name="connsiteX2" fmla="*/ 18288 w 95250"/>
              <a:gd name="connsiteY2" fmla="*/ 10667 h 85725"/>
              <a:gd name="connsiteX3" fmla="*/ 102108 w 95250"/>
              <a:gd name="connsiteY3" fmla="*/ 1066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102108" y="10667"/>
                </a:moveTo>
                <a:lnTo>
                  <a:pt x="60198" y="94488"/>
                </a:lnTo>
                <a:lnTo>
                  <a:pt x="18288" y="10667"/>
                </a:lnTo>
                <a:lnTo>
                  <a:pt x="102108" y="1066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2152650" y="2733675"/>
            <a:ext cx="28575" cy="104775"/>
          </a:xfrm>
          <a:custGeom>
            <a:avLst/>
            <a:gdLst>
              <a:gd name="connsiteX0" fmla="*/ 28955 w 28575"/>
              <a:gd name="connsiteY0" fmla="*/ 12573 h 104775"/>
              <a:gd name="connsiteX1" fmla="*/ 28955 w 28575"/>
              <a:gd name="connsiteY1" fmla="*/ 110108 h 104775"/>
              <a:gd name="connsiteX2" fmla="*/ 14477 w 28575"/>
              <a:gd name="connsiteY2" fmla="*/ 110108 h 104775"/>
              <a:gd name="connsiteX3" fmla="*/ 14477 w 28575"/>
              <a:gd name="connsiteY3" fmla="*/ 12573 h 104775"/>
              <a:gd name="connsiteX4" fmla="*/ 28955 w 28575"/>
              <a:gd name="connsiteY4" fmla="*/ 12573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28955" y="12573"/>
                </a:moveTo>
                <a:lnTo>
                  <a:pt x="28955" y="110108"/>
                </a:lnTo>
                <a:lnTo>
                  <a:pt x="14477" y="110108"/>
                </a:lnTo>
                <a:lnTo>
                  <a:pt x="14477" y="12573"/>
                </a:lnTo>
                <a:lnTo>
                  <a:pt x="28955" y="1257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1162050" y="2724150"/>
            <a:ext cx="1009650" cy="28575"/>
          </a:xfrm>
          <a:custGeom>
            <a:avLst/>
            <a:gdLst>
              <a:gd name="connsiteX0" fmla="*/ 11430 w 1009650"/>
              <a:gd name="connsiteY0" fmla="*/ 15240 h 28575"/>
              <a:gd name="connsiteX1" fmla="*/ 11430 w 1009650"/>
              <a:gd name="connsiteY1" fmla="*/ 28955 h 28575"/>
              <a:gd name="connsiteX2" fmla="*/ 1012697 w 1009650"/>
              <a:gd name="connsiteY2" fmla="*/ 28955 h 28575"/>
              <a:gd name="connsiteX3" fmla="*/ 1012697 w 1009650"/>
              <a:gd name="connsiteY3" fmla="*/ 15240 h 28575"/>
              <a:gd name="connsiteX4" fmla="*/ 11430 w 1009650"/>
              <a:gd name="connsiteY4" fmla="*/ 1524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1430" y="15240"/>
                </a:moveTo>
                <a:lnTo>
                  <a:pt x="11430" y="28955"/>
                </a:lnTo>
                <a:lnTo>
                  <a:pt x="1012697" y="28955"/>
                </a:lnTo>
                <a:lnTo>
                  <a:pt x="1012697" y="15240"/>
                </a:lnTo>
                <a:lnTo>
                  <a:pt x="11430" y="152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1152525" y="2733675"/>
            <a:ext cx="28575" cy="200025"/>
          </a:xfrm>
          <a:custGeom>
            <a:avLst/>
            <a:gdLst>
              <a:gd name="connsiteX0" fmla="*/ 14097 w 28575"/>
              <a:gd name="connsiteY0" fmla="*/ 12573 h 200025"/>
              <a:gd name="connsiteX1" fmla="*/ 14097 w 28575"/>
              <a:gd name="connsiteY1" fmla="*/ 201549 h 200025"/>
              <a:gd name="connsiteX2" fmla="*/ 28575 w 28575"/>
              <a:gd name="connsiteY2" fmla="*/ 201549 h 200025"/>
              <a:gd name="connsiteX3" fmla="*/ 28575 w 28575"/>
              <a:gd name="connsiteY3" fmla="*/ 12573 h 200025"/>
              <a:gd name="connsiteX4" fmla="*/ 14097 w 28575"/>
              <a:gd name="connsiteY4" fmla="*/ 12573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00025">
                <a:moveTo>
                  <a:pt x="14097" y="12573"/>
                </a:moveTo>
                <a:lnTo>
                  <a:pt x="14097" y="201549"/>
                </a:lnTo>
                <a:lnTo>
                  <a:pt x="28575" y="201549"/>
                </a:lnTo>
                <a:lnTo>
                  <a:pt x="28575" y="12573"/>
                </a:lnTo>
                <a:lnTo>
                  <a:pt x="14097" y="1257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1352550" y="2600325"/>
            <a:ext cx="628650" cy="266700"/>
          </a:xfrm>
          <a:custGeom>
            <a:avLst/>
            <a:gdLst>
              <a:gd name="connsiteX0" fmla="*/ 11430 w 628650"/>
              <a:gd name="connsiteY0" fmla="*/ 145923 h 266700"/>
              <a:gd name="connsiteX1" fmla="*/ 321564 w 628650"/>
              <a:gd name="connsiteY1" fmla="*/ 16383 h 266700"/>
              <a:gd name="connsiteX2" fmla="*/ 631698 w 628650"/>
              <a:gd name="connsiteY2" fmla="*/ 145923 h 266700"/>
              <a:gd name="connsiteX3" fmla="*/ 321564 w 628650"/>
              <a:gd name="connsiteY3" fmla="*/ 275463 h 266700"/>
              <a:gd name="connsiteX4" fmla="*/ 11430 w 628650"/>
              <a:gd name="connsiteY4" fmla="*/ 14592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1430" y="145923"/>
                </a:moveTo>
                <a:cubicBezTo>
                  <a:pt x="11430" y="74295"/>
                  <a:pt x="150114" y="16383"/>
                  <a:pt x="321564" y="16383"/>
                </a:cubicBezTo>
                <a:cubicBezTo>
                  <a:pt x="493014" y="16383"/>
                  <a:pt x="631698" y="74295"/>
                  <a:pt x="631698" y="145923"/>
                </a:cubicBezTo>
                <a:cubicBezTo>
                  <a:pt x="631698" y="217551"/>
                  <a:pt x="493014" y="275463"/>
                  <a:pt x="321564" y="275463"/>
                </a:cubicBezTo>
                <a:cubicBezTo>
                  <a:pt x="150114" y="275463"/>
                  <a:pt x="11430" y="217551"/>
                  <a:pt x="11430" y="145923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> 
				</p:cNvPr>
          <p:cNvSpPr/>
          <p:nvPr/>
        </p:nvSpPr>
        <p:spPr>
          <a:xfrm>
            <a:off x="8991600" y="2981325"/>
            <a:ext cx="95250" cy="95250"/>
          </a:xfrm>
          <a:custGeom>
            <a:avLst/>
            <a:gdLst>
              <a:gd name="connsiteX0" fmla="*/ 98297 w 95250"/>
              <a:gd name="connsiteY0" fmla="*/ 16383 h 95250"/>
              <a:gd name="connsiteX1" fmla="*/ 56388 w 95250"/>
              <a:gd name="connsiteY1" fmla="*/ 100203 h 95250"/>
              <a:gd name="connsiteX2" fmla="*/ 14478 w 95250"/>
              <a:gd name="connsiteY2" fmla="*/ 16383 h 95250"/>
              <a:gd name="connsiteX3" fmla="*/ 98297 w 95250"/>
              <a:gd name="connsiteY3" fmla="*/ 16383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6383"/>
                </a:moveTo>
                <a:lnTo>
                  <a:pt x="56388" y="100203"/>
                </a:lnTo>
                <a:lnTo>
                  <a:pt x="14478" y="16383"/>
                </a:lnTo>
                <a:lnTo>
                  <a:pt x="98297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> 
				</p:cNvPr>
          <p:cNvSpPr/>
          <p:nvPr/>
        </p:nvSpPr>
        <p:spPr>
          <a:xfrm>
            <a:off x="9029700" y="2895600"/>
            <a:ext cx="19050" cy="114300"/>
          </a:xfrm>
          <a:custGeom>
            <a:avLst/>
            <a:gdLst>
              <a:gd name="connsiteX0" fmla="*/ 25145 w 19050"/>
              <a:gd name="connsiteY0" fmla="*/ 18288 h 114300"/>
              <a:gd name="connsiteX1" fmla="*/ 25145 w 19050"/>
              <a:gd name="connsiteY1" fmla="*/ 115823 h 114300"/>
              <a:gd name="connsiteX2" fmla="*/ 10667 w 19050"/>
              <a:gd name="connsiteY2" fmla="*/ 115823 h 114300"/>
              <a:gd name="connsiteX3" fmla="*/ 10667 w 19050"/>
              <a:gd name="connsiteY3" fmla="*/ 18288 h 114300"/>
              <a:gd name="connsiteX4" fmla="*/ 25145 w 19050"/>
              <a:gd name="connsiteY4" fmla="*/ 18288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14300">
                <a:moveTo>
                  <a:pt x="25145" y="18288"/>
                </a:moveTo>
                <a:lnTo>
                  <a:pt x="25145" y="115823"/>
                </a:lnTo>
                <a:lnTo>
                  <a:pt x="10667" y="115823"/>
                </a:lnTo>
                <a:lnTo>
                  <a:pt x="10667" y="18288"/>
                </a:lnTo>
                <a:lnTo>
                  <a:pt x="25145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> 
				</p:cNvPr>
          <p:cNvSpPr/>
          <p:nvPr/>
        </p:nvSpPr>
        <p:spPr>
          <a:xfrm>
            <a:off x="8029575" y="2895600"/>
            <a:ext cx="1009650" cy="19050"/>
          </a:xfrm>
          <a:custGeom>
            <a:avLst/>
            <a:gdLst>
              <a:gd name="connsiteX0" fmla="*/ 17144 w 1009650"/>
              <a:gd name="connsiteY0" fmla="*/ 11430 h 19050"/>
              <a:gd name="connsiteX1" fmla="*/ 17144 w 1009650"/>
              <a:gd name="connsiteY1" fmla="*/ 25146 h 19050"/>
              <a:gd name="connsiteX2" fmla="*/ 1018412 w 1009650"/>
              <a:gd name="connsiteY2" fmla="*/ 25146 h 19050"/>
              <a:gd name="connsiteX3" fmla="*/ 1018412 w 1009650"/>
              <a:gd name="connsiteY3" fmla="*/ 11430 h 19050"/>
              <a:gd name="connsiteX4" fmla="*/ 17144 w 1009650"/>
              <a:gd name="connsiteY4" fmla="*/ 114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7144" y="11430"/>
                </a:moveTo>
                <a:lnTo>
                  <a:pt x="17144" y="25146"/>
                </a:lnTo>
                <a:lnTo>
                  <a:pt x="1018412" y="25146"/>
                </a:lnTo>
                <a:lnTo>
                  <a:pt x="1018412" y="11430"/>
                </a:lnTo>
                <a:lnTo>
                  <a:pt x="17144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> 
				</p:cNvPr>
          <p:cNvSpPr/>
          <p:nvPr/>
        </p:nvSpPr>
        <p:spPr>
          <a:xfrm>
            <a:off x="8029575" y="2895600"/>
            <a:ext cx="19050" cy="38100"/>
          </a:xfrm>
          <a:custGeom>
            <a:avLst/>
            <a:gdLst>
              <a:gd name="connsiteX0" fmla="*/ 10286 w 19050"/>
              <a:gd name="connsiteY0" fmla="*/ 18288 h 38100"/>
              <a:gd name="connsiteX1" fmla="*/ 10286 w 19050"/>
              <a:gd name="connsiteY1" fmla="*/ 46482 h 38100"/>
              <a:gd name="connsiteX2" fmla="*/ 24765 w 19050"/>
              <a:gd name="connsiteY2" fmla="*/ 46482 h 38100"/>
              <a:gd name="connsiteX3" fmla="*/ 24765 w 19050"/>
              <a:gd name="connsiteY3" fmla="*/ 18288 h 38100"/>
              <a:gd name="connsiteX4" fmla="*/ 10286 w 19050"/>
              <a:gd name="connsiteY4" fmla="*/ 18288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38100">
                <a:moveTo>
                  <a:pt x="10286" y="18288"/>
                </a:moveTo>
                <a:lnTo>
                  <a:pt x="10286" y="46482"/>
                </a:lnTo>
                <a:lnTo>
                  <a:pt x="24765" y="46482"/>
                </a:lnTo>
                <a:lnTo>
                  <a:pt x="24765" y="18288"/>
                </a:lnTo>
                <a:lnTo>
                  <a:pt x="10286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> 
				</p:cNvPr>
          <p:cNvSpPr/>
          <p:nvPr/>
        </p:nvSpPr>
        <p:spPr>
          <a:xfrm>
            <a:off x="8220075" y="2771775"/>
            <a:ext cx="628650" cy="266700"/>
          </a:xfrm>
          <a:custGeom>
            <a:avLst/>
            <a:gdLst>
              <a:gd name="connsiteX0" fmla="*/ 17144 w 628650"/>
              <a:gd name="connsiteY0" fmla="*/ 142113 h 266700"/>
              <a:gd name="connsiteX1" fmla="*/ 327279 w 628650"/>
              <a:gd name="connsiteY1" fmla="*/ 12573 h 266700"/>
              <a:gd name="connsiteX2" fmla="*/ 637413 w 628650"/>
              <a:gd name="connsiteY2" fmla="*/ 142113 h 266700"/>
              <a:gd name="connsiteX3" fmla="*/ 327279 w 628650"/>
              <a:gd name="connsiteY3" fmla="*/ 271653 h 266700"/>
              <a:gd name="connsiteX4" fmla="*/ 17144 w 628650"/>
              <a:gd name="connsiteY4" fmla="*/ 14211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7144" y="142113"/>
                </a:moveTo>
                <a:cubicBezTo>
                  <a:pt x="17144" y="70485"/>
                  <a:pt x="155829" y="12573"/>
                  <a:pt x="327279" y="12573"/>
                </a:cubicBezTo>
                <a:cubicBezTo>
                  <a:pt x="498729" y="12573"/>
                  <a:pt x="637413" y="70485"/>
                  <a:pt x="637413" y="142113"/>
                </a:cubicBezTo>
                <a:cubicBezTo>
                  <a:pt x="637413" y="213741"/>
                  <a:pt x="498729" y="271653"/>
                  <a:pt x="327279" y="271653"/>
                </a:cubicBezTo>
                <a:cubicBezTo>
                  <a:pt x="155829" y="271653"/>
                  <a:pt x="17144" y="213741"/>
                  <a:pt x="17144" y="142113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> 
				</p:cNvPr>
          <p:cNvSpPr/>
          <p:nvPr/>
        </p:nvSpPr>
        <p:spPr>
          <a:xfrm>
            <a:off x="5895975" y="2914650"/>
            <a:ext cx="1009650" cy="19050"/>
          </a:xfrm>
          <a:custGeom>
            <a:avLst/>
            <a:gdLst>
              <a:gd name="connsiteX0" fmla="*/ 13335 w 1009650"/>
              <a:gd name="connsiteY0" fmla="*/ 12954 h 19050"/>
              <a:gd name="connsiteX1" fmla="*/ 13335 w 1009650"/>
              <a:gd name="connsiteY1" fmla="*/ 27432 h 19050"/>
              <a:gd name="connsiteX2" fmla="*/ 1014603 w 1009650"/>
              <a:gd name="connsiteY2" fmla="*/ 27432 h 19050"/>
              <a:gd name="connsiteX3" fmla="*/ 1014603 w 1009650"/>
              <a:gd name="connsiteY3" fmla="*/ 12954 h 19050"/>
              <a:gd name="connsiteX4" fmla="*/ 13335 w 1009650"/>
              <a:gd name="connsiteY4" fmla="*/ 129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3335" y="12954"/>
                </a:moveTo>
                <a:lnTo>
                  <a:pt x="13335" y="27432"/>
                </a:lnTo>
                <a:lnTo>
                  <a:pt x="1014603" y="27432"/>
                </a:lnTo>
                <a:lnTo>
                  <a:pt x="1014603" y="12954"/>
                </a:lnTo>
                <a:lnTo>
                  <a:pt x="13335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> 
				</p:cNvPr>
          <p:cNvSpPr/>
          <p:nvPr/>
        </p:nvSpPr>
        <p:spPr>
          <a:xfrm>
            <a:off x="6886575" y="2924175"/>
            <a:ext cx="28575" cy="104775"/>
          </a:xfrm>
          <a:custGeom>
            <a:avLst/>
            <a:gdLst>
              <a:gd name="connsiteX0" fmla="*/ 30860 w 28575"/>
              <a:gd name="connsiteY0" fmla="*/ 11048 h 104775"/>
              <a:gd name="connsiteX1" fmla="*/ 30860 w 28575"/>
              <a:gd name="connsiteY1" fmla="*/ 108584 h 104775"/>
              <a:gd name="connsiteX2" fmla="*/ 16382 w 28575"/>
              <a:gd name="connsiteY2" fmla="*/ 108584 h 104775"/>
              <a:gd name="connsiteX3" fmla="*/ 16382 w 28575"/>
              <a:gd name="connsiteY3" fmla="*/ 11048 h 104775"/>
              <a:gd name="connsiteX4" fmla="*/ 30860 w 28575"/>
              <a:gd name="connsiteY4" fmla="*/ 11048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11048"/>
                </a:moveTo>
                <a:lnTo>
                  <a:pt x="30860" y="108584"/>
                </a:lnTo>
                <a:lnTo>
                  <a:pt x="16382" y="108584"/>
                </a:lnTo>
                <a:lnTo>
                  <a:pt x="16382" y="11048"/>
                </a:lnTo>
                <a:lnTo>
                  <a:pt x="30860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> 
				</p:cNvPr>
          <p:cNvSpPr/>
          <p:nvPr/>
        </p:nvSpPr>
        <p:spPr>
          <a:xfrm>
            <a:off x="6858000" y="3000375"/>
            <a:ext cx="85725" cy="95250"/>
          </a:xfrm>
          <a:custGeom>
            <a:avLst/>
            <a:gdLst>
              <a:gd name="connsiteX0" fmla="*/ 94488 w 85725"/>
              <a:gd name="connsiteY0" fmla="*/ 18669 h 95250"/>
              <a:gd name="connsiteX1" fmla="*/ 52578 w 85725"/>
              <a:gd name="connsiteY1" fmla="*/ 102489 h 95250"/>
              <a:gd name="connsiteX2" fmla="*/ 10668 w 85725"/>
              <a:gd name="connsiteY2" fmla="*/ 18669 h 95250"/>
              <a:gd name="connsiteX3" fmla="*/ 94488 w 85725"/>
              <a:gd name="connsiteY3" fmla="*/ 1866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8669"/>
                </a:moveTo>
                <a:lnTo>
                  <a:pt x="52578" y="102489"/>
                </a:lnTo>
                <a:lnTo>
                  <a:pt x="10668" y="18669"/>
                </a:lnTo>
                <a:lnTo>
                  <a:pt x="94488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> 
				</p:cNvPr>
          <p:cNvSpPr/>
          <p:nvPr/>
        </p:nvSpPr>
        <p:spPr>
          <a:xfrm>
            <a:off x="5886450" y="2924175"/>
            <a:ext cx="28575" cy="9525"/>
          </a:xfrm>
          <a:custGeom>
            <a:avLst/>
            <a:gdLst>
              <a:gd name="connsiteX0" fmla="*/ 16002 w 28575"/>
              <a:gd name="connsiteY0" fmla="*/ 17907 h 9525"/>
              <a:gd name="connsiteX1" fmla="*/ 30480 w 28575"/>
              <a:gd name="connsiteY1" fmla="*/ 179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9525">
                <a:moveTo>
                  <a:pt x="16002" y="17907"/>
                </a:moveTo>
                <a:lnTo>
                  <a:pt x="30480" y="17907"/>
                </a:lnTo>
              </a:path>
            </a:pathLst>
          </a:custGeom>
          <a:ln w="9144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> 
				</p:cNvPr>
          <p:cNvSpPr/>
          <p:nvPr/>
        </p:nvSpPr>
        <p:spPr>
          <a:xfrm>
            <a:off x="6048375" y="2790825"/>
            <a:ext cx="704850" cy="266700"/>
          </a:xfrm>
          <a:custGeom>
            <a:avLst/>
            <a:gdLst>
              <a:gd name="connsiteX0" fmla="*/ 14859 w 704850"/>
              <a:gd name="connsiteY0" fmla="*/ 144398 h 266700"/>
              <a:gd name="connsiteX1" fmla="*/ 360807 w 704850"/>
              <a:gd name="connsiteY1" fmla="*/ 14858 h 266700"/>
              <a:gd name="connsiteX2" fmla="*/ 706755 w 704850"/>
              <a:gd name="connsiteY2" fmla="*/ 144398 h 266700"/>
              <a:gd name="connsiteX3" fmla="*/ 360807 w 704850"/>
              <a:gd name="connsiteY3" fmla="*/ 273176 h 266700"/>
              <a:gd name="connsiteX4" fmla="*/ 14859 w 704850"/>
              <a:gd name="connsiteY4" fmla="*/ 14439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66700">
                <a:moveTo>
                  <a:pt x="14859" y="144398"/>
                </a:moveTo>
                <a:cubicBezTo>
                  <a:pt x="14859" y="72771"/>
                  <a:pt x="169545" y="14858"/>
                  <a:pt x="360807" y="14858"/>
                </a:cubicBezTo>
                <a:cubicBezTo>
                  <a:pt x="551307" y="14858"/>
                  <a:pt x="706755" y="72771"/>
                  <a:pt x="706755" y="144398"/>
                </a:cubicBezTo>
                <a:cubicBezTo>
                  <a:pt x="706755" y="215265"/>
                  <a:pt x="551307" y="273176"/>
                  <a:pt x="360807" y="273176"/>
                </a:cubicBezTo>
                <a:cubicBezTo>
                  <a:pt x="169545" y="273176"/>
                  <a:pt x="14859" y="215265"/>
                  <a:pt x="14859" y="144398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3009900" y="3228975"/>
            <a:ext cx="581025" cy="228600"/>
          </a:xfrm>
          <a:custGeom>
            <a:avLst/>
            <a:gdLst>
              <a:gd name="connsiteX0" fmla="*/ 17526 w 581025"/>
              <a:gd name="connsiteY0" fmla="*/ 17145 h 228600"/>
              <a:gd name="connsiteX1" fmla="*/ 17526 w 581025"/>
              <a:gd name="connsiteY1" fmla="*/ 237363 h 228600"/>
              <a:gd name="connsiteX2" fmla="*/ 583692 w 581025"/>
              <a:gd name="connsiteY2" fmla="*/ 237363 h 228600"/>
              <a:gd name="connsiteX3" fmla="*/ 583692 w 581025"/>
              <a:gd name="connsiteY3" fmla="*/ 17145 h 228600"/>
              <a:gd name="connsiteX4" fmla="*/ 17526 w 581025"/>
              <a:gd name="connsiteY4" fmla="*/ 1714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228600">
                <a:moveTo>
                  <a:pt x="17526" y="17145"/>
                </a:moveTo>
                <a:lnTo>
                  <a:pt x="17526" y="237363"/>
                </a:lnTo>
                <a:lnTo>
                  <a:pt x="583692" y="237363"/>
                </a:lnTo>
                <a:lnTo>
                  <a:pt x="583692" y="17145"/>
                </a:lnTo>
                <a:lnTo>
                  <a:pt x="17526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4019550" y="3228975"/>
            <a:ext cx="561975" cy="228600"/>
          </a:xfrm>
          <a:custGeom>
            <a:avLst/>
            <a:gdLst>
              <a:gd name="connsiteX0" fmla="*/ 13716 w 561975"/>
              <a:gd name="connsiteY0" fmla="*/ 17145 h 228600"/>
              <a:gd name="connsiteX1" fmla="*/ 13716 w 561975"/>
              <a:gd name="connsiteY1" fmla="*/ 237363 h 228600"/>
              <a:gd name="connsiteX2" fmla="*/ 569213 w 561975"/>
              <a:gd name="connsiteY2" fmla="*/ 237363 h 228600"/>
              <a:gd name="connsiteX3" fmla="*/ 569213 w 561975"/>
              <a:gd name="connsiteY3" fmla="*/ 17145 h 228600"/>
              <a:gd name="connsiteX4" fmla="*/ 13716 w 561975"/>
              <a:gd name="connsiteY4" fmla="*/ 1714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8600">
                <a:moveTo>
                  <a:pt x="13716" y="17145"/>
                </a:moveTo>
                <a:lnTo>
                  <a:pt x="13716" y="237363"/>
                </a:lnTo>
                <a:lnTo>
                  <a:pt x="569213" y="237363"/>
                </a:lnTo>
                <a:lnTo>
                  <a:pt x="569213" y="17145"/>
                </a:lnTo>
                <a:lnTo>
                  <a:pt x="13716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> 
				</p:cNvPr>
          <p:cNvSpPr/>
          <p:nvPr/>
        </p:nvSpPr>
        <p:spPr>
          <a:xfrm>
            <a:off x="2790825" y="3448050"/>
            <a:ext cx="2009775" cy="9525"/>
          </a:xfrm>
          <a:custGeom>
            <a:avLst/>
            <a:gdLst>
              <a:gd name="connsiteX0" fmla="*/ 16383 w 2009775"/>
              <a:gd name="connsiteY0" fmla="*/ 18288 h 9525"/>
              <a:gd name="connsiteX1" fmla="*/ 2017394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6383" y="18288"/>
                </a:moveTo>
                <a:lnTo>
                  <a:pt x="2017394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> 
				</p:cNvPr>
          <p:cNvSpPr/>
          <p:nvPr/>
        </p:nvSpPr>
        <p:spPr>
          <a:xfrm>
            <a:off x="4257675" y="2876550"/>
            <a:ext cx="95250" cy="95250"/>
          </a:xfrm>
          <a:custGeom>
            <a:avLst/>
            <a:gdLst>
              <a:gd name="connsiteX0" fmla="*/ 96392 w 95250"/>
              <a:gd name="connsiteY0" fmla="*/ 16764 h 95250"/>
              <a:gd name="connsiteX1" fmla="*/ 54483 w 95250"/>
              <a:gd name="connsiteY1" fmla="*/ 100583 h 95250"/>
              <a:gd name="connsiteX2" fmla="*/ 12572 w 95250"/>
              <a:gd name="connsiteY2" fmla="*/ 16764 h 95250"/>
              <a:gd name="connsiteX3" fmla="*/ 96392 w 95250"/>
              <a:gd name="connsiteY3" fmla="*/ 1676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6764"/>
                </a:moveTo>
                <a:lnTo>
                  <a:pt x="54483" y="100583"/>
                </a:lnTo>
                <a:lnTo>
                  <a:pt x="12572" y="16764"/>
                </a:lnTo>
                <a:lnTo>
                  <a:pt x="96392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> 
				</p:cNvPr>
          <p:cNvSpPr/>
          <p:nvPr/>
        </p:nvSpPr>
        <p:spPr>
          <a:xfrm>
            <a:off x="4286250" y="2790825"/>
            <a:ext cx="28575" cy="114300"/>
          </a:xfrm>
          <a:custGeom>
            <a:avLst/>
            <a:gdLst>
              <a:gd name="connsiteX0" fmla="*/ 32766 w 28575"/>
              <a:gd name="connsiteY0" fmla="*/ 18669 h 114300"/>
              <a:gd name="connsiteX1" fmla="*/ 32766 w 28575"/>
              <a:gd name="connsiteY1" fmla="*/ 116205 h 114300"/>
              <a:gd name="connsiteX2" fmla="*/ 18288 w 28575"/>
              <a:gd name="connsiteY2" fmla="*/ 116205 h 114300"/>
              <a:gd name="connsiteX3" fmla="*/ 18288 w 28575"/>
              <a:gd name="connsiteY3" fmla="*/ 18669 h 114300"/>
              <a:gd name="connsiteX4" fmla="*/ 32766 w 28575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32766" y="18669"/>
                </a:moveTo>
                <a:lnTo>
                  <a:pt x="32766" y="116205"/>
                </a:lnTo>
                <a:lnTo>
                  <a:pt x="18288" y="116205"/>
                </a:lnTo>
                <a:lnTo>
                  <a:pt x="18288" y="18669"/>
                </a:lnTo>
                <a:lnTo>
                  <a:pt x="32766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3286125" y="2924175"/>
            <a:ext cx="28575" cy="47625"/>
          </a:xfrm>
          <a:custGeom>
            <a:avLst/>
            <a:gdLst>
              <a:gd name="connsiteX0" fmla="*/ 17907 w 28575"/>
              <a:gd name="connsiteY0" fmla="*/ 17145 h 47625"/>
              <a:gd name="connsiteX1" fmla="*/ 17907 w 28575"/>
              <a:gd name="connsiteY1" fmla="*/ 52959 h 47625"/>
              <a:gd name="connsiteX2" fmla="*/ 32385 w 28575"/>
              <a:gd name="connsiteY2" fmla="*/ 52959 h 47625"/>
              <a:gd name="connsiteX3" fmla="*/ 32385 w 28575"/>
              <a:gd name="connsiteY3" fmla="*/ 17145 h 47625"/>
              <a:gd name="connsiteX4" fmla="*/ 17907 w 28575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47625">
                <a:moveTo>
                  <a:pt x="17907" y="17145"/>
                </a:moveTo>
                <a:lnTo>
                  <a:pt x="17907" y="52959"/>
                </a:lnTo>
                <a:lnTo>
                  <a:pt x="32385" y="52959"/>
                </a:lnTo>
                <a:lnTo>
                  <a:pt x="32385" y="17145"/>
                </a:lnTo>
                <a:lnTo>
                  <a:pt x="1790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> 
				</p:cNvPr>
          <p:cNvSpPr/>
          <p:nvPr/>
        </p:nvSpPr>
        <p:spPr>
          <a:xfrm>
            <a:off x="876300" y="3190875"/>
            <a:ext cx="571500" cy="266700"/>
          </a:xfrm>
          <a:custGeom>
            <a:avLst/>
            <a:gdLst>
              <a:gd name="connsiteX0" fmla="*/ 13716 w 571500"/>
              <a:gd name="connsiteY0" fmla="*/ 13335 h 266700"/>
              <a:gd name="connsiteX1" fmla="*/ 13716 w 571500"/>
              <a:gd name="connsiteY1" fmla="*/ 275463 h 266700"/>
              <a:gd name="connsiteX2" fmla="*/ 579882 w 571500"/>
              <a:gd name="connsiteY2" fmla="*/ 275463 h 266700"/>
              <a:gd name="connsiteX3" fmla="*/ 579882 w 571500"/>
              <a:gd name="connsiteY3" fmla="*/ 13335 h 266700"/>
              <a:gd name="connsiteX4" fmla="*/ 13716 w 571500"/>
              <a:gd name="connsiteY4" fmla="*/ 1333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3716" y="13335"/>
                </a:moveTo>
                <a:lnTo>
                  <a:pt x="13716" y="275463"/>
                </a:lnTo>
                <a:lnTo>
                  <a:pt x="579882" y="275463"/>
                </a:lnTo>
                <a:lnTo>
                  <a:pt x="579882" y="13335"/>
                </a:lnTo>
                <a:lnTo>
                  <a:pt x="13716" y="1333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> 
				</p:cNvPr>
          <p:cNvSpPr/>
          <p:nvPr/>
        </p:nvSpPr>
        <p:spPr>
          <a:xfrm>
            <a:off x="1885950" y="3171825"/>
            <a:ext cx="561975" cy="285750"/>
          </a:xfrm>
          <a:custGeom>
            <a:avLst/>
            <a:gdLst>
              <a:gd name="connsiteX0" fmla="*/ 9905 w 561975"/>
              <a:gd name="connsiteY0" fmla="*/ 11810 h 285750"/>
              <a:gd name="connsiteX1" fmla="*/ 9905 w 561975"/>
              <a:gd name="connsiteY1" fmla="*/ 294513 h 285750"/>
              <a:gd name="connsiteX2" fmla="*/ 565404 w 561975"/>
              <a:gd name="connsiteY2" fmla="*/ 294513 h 285750"/>
              <a:gd name="connsiteX3" fmla="*/ 565404 w 561975"/>
              <a:gd name="connsiteY3" fmla="*/ 11810 h 285750"/>
              <a:gd name="connsiteX4" fmla="*/ 9905 w 561975"/>
              <a:gd name="connsiteY4" fmla="*/ 1181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85750">
                <a:moveTo>
                  <a:pt x="9905" y="11810"/>
                </a:moveTo>
                <a:lnTo>
                  <a:pt x="9905" y="294513"/>
                </a:lnTo>
                <a:lnTo>
                  <a:pt x="565404" y="294513"/>
                </a:lnTo>
                <a:lnTo>
                  <a:pt x="565404" y="11810"/>
                </a:lnTo>
                <a:lnTo>
                  <a:pt x="9905" y="1181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> 
				</p:cNvPr>
          <p:cNvSpPr/>
          <p:nvPr/>
        </p:nvSpPr>
        <p:spPr>
          <a:xfrm>
            <a:off x="657225" y="3448050"/>
            <a:ext cx="2009775" cy="9525"/>
          </a:xfrm>
          <a:custGeom>
            <a:avLst/>
            <a:gdLst>
              <a:gd name="connsiteX0" fmla="*/ 12573 w 2009775"/>
              <a:gd name="connsiteY0" fmla="*/ 18288 h 9525"/>
              <a:gd name="connsiteX1" fmla="*/ 2013585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2573" y="18288"/>
                </a:moveTo>
                <a:lnTo>
                  <a:pt x="2013585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> 
				</p:cNvPr>
          <p:cNvSpPr/>
          <p:nvPr/>
        </p:nvSpPr>
        <p:spPr>
          <a:xfrm>
            <a:off x="7753350" y="3362325"/>
            <a:ext cx="571500" cy="95250"/>
          </a:xfrm>
          <a:custGeom>
            <a:avLst/>
            <a:gdLst>
              <a:gd name="connsiteX0" fmla="*/ 9906 w 571500"/>
              <a:gd name="connsiteY0" fmla="*/ 9525 h 95250"/>
              <a:gd name="connsiteX1" fmla="*/ 9906 w 571500"/>
              <a:gd name="connsiteY1" fmla="*/ 104013 h 95250"/>
              <a:gd name="connsiteX2" fmla="*/ 576073 w 571500"/>
              <a:gd name="connsiteY2" fmla="*/ 104013 h 95250"/>
              <a:gd name="connsiteX3" fmla="*/ 576073 w 571500"/>
              <a:gd name="connsiteY3" fmla="*/ 9525 h 95250"/>
              <a:gd name="connsiteX4" fmla="*/ 9906 w 571500"/>
              <a:gd name="connsiteY4" fmla="*/ 952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95250">
                <a:moveTo>
                  <a:pt x="9906" y="9525"/>
                </a:moveTo>
                <a:lnTo>
                  <a:pt x="9906" y="104013"/>
                </a:lnTo>
                <a:lnTo>
                  <a:pt x="576073" y="104013"/>
                </a:lnTo>
                <a:lnTo>
                  <a:pt x="576073" y="9525"/>
                </a:lnTo>
                <a:lnTo>
                  <a:pt x="9906" y="952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> 
				</p:cNvPr>
          <p:cNvSpPr/>
          <p:nvPr/>
        </p:nvSpPr>
        <p:spPr>
          <a:xfrm>
            <a:off x="8753475" y="3333750"/>
            <a:ext cx="561975" cy="123825"/>
          </a:xfrm>
          <a:custGeom>
            <a:avLst/>
            <a:gdLst>
              <a:gd name="connsiteX0" fmla="*/ 15620 w 561975"/>
              <a:gd name="connsiteY0" fmla="*/ 17526 h 123825"/>
              <a:gd name="connsiteX1" fmla="*/ 15620 w 561975"/>
              <a:gd name="connsiteY1" fmla="*/ 132588 h 123825"/>
              <a:gd name="connsiteX2" fmla="*/ 571118 w 561975"/>
              <a:gd name="connsiteY2" fmla="*/ 132588 h 123825"/>
              <a:gd name="connsiteX3" fmla="*/ 571118 w 561975"/>
              <a:gd name="connsiteY3" fmla="*/ 17526 h 123825"/>
              <a:gd name="connsiteX4" fmla="*/ 15620 w 561975"/>
              <a:gd name="connsiteY4" fmla="*/ 1752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23825">
                <a:moveTo>
                  <a:pt x="15620" y="17526"/>
                </a:moveTo>
                <a:lnTo>
                  <a:pt x="15620" y="132588"/>
                </a:lnTo>
                <a:lnTo>
                  <a:pt x="571118" y="132588"/>
                </a:lnTo>
                <a:lnTo>
                  <a:pt x="571118" y="17526"/>
                </a:lnTo>
                <a:lnTo>
                  <a:pt x="15620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> 
				</p:cNvPr>
          <p:cNvSpPr/>
          <p:nvPr/>
        </p:nvSpPr>
        <p:spPr>
          <a:xfrm>
            <a:off x="7524750" y="3448050"/>
            <a:ext cx="2019300" cy="9525"/>
          </a:xfrm>
          <a:custGeom>
            <a:avLst/>
            <a:gdLst>
              <a:gd name="connsiteX0" fmla="*/ 18288 w 2019300"/>
              <a:gd name="connsiteY0" fmla="*/ 18288 h 9525"/>
              <a:gd name="connsiteX1" fmla="*/ 2019300 w 2019300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9300" h="9525">
                <a:moveTo>
                  <a:pt x="18288" y="18288"/>
                </a:moveTo>
                <a:lnTo>
                  <a:pt x="201930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> 
				</p:cNvPr>
          <p:cNvSpPr/>
          <p:nvPr/>
        </p:nvSpPr>
        <p:spPr>
          <a:xfrm>
            <a:off x="8991600" y="2981325"/>
            <a:ext cx="95250" cy="95250"/>
          </a:xfrm>
          <a:custGeom>
            <a:avLst/>
            <a:gdLst>
              <a:gd name="connsiteX0" fmla="*/ 98297 w 95250"/>
              <a:gd name="connsiteY0" fmla="*/ 16383 h 95250"/>
              <a:gd name="connsiteX1" fmla="*/ 56388 w 95250"/>
              <a:gd name="connsiteY1" fmla="*/ 100203 h 95250"/>
              <a:gd name="connsiteX2" fmla="*/ 14478 w 95250"/>
              <a:gd name="connsiteY2" fmla="*/ 16383 h 95250"/>
              <a:gd name="connsiteX3" fmla="*/ 98297 w 95250"/>
              <a:gd name="connsiteY3" fmla="*/ 16383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6383"/>
                </a:moveTo>
                <a:lnTo>
                  <a:pt x="56388" y="100203"/>
                </a:lnTo>
                <a:lnTo>
                  <a:pt x="14478" y="16383"/>
                </a:lnTo>
                <a:lnTo>
                  <a:pt x="98297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> 
				</p:cNvPr>
          <p:cNvSpPr/>
          <p:nvPr/>
        </p:nvSpPr>
        <p:spPr>
          <a:xfrm>
            <a:off x="9029700" y="2895600"/>
            <a:ext cx="19050" cy="114300"/>
          </a:xfrm>
          <a:custGeom>
            <a:avLst/>
            <a:gdLst>
              <a:gd name="connsiteX0" fmla="*/ 25145 w 19050"/>
              <a:gd name="connsiteY0" fmla="*/ 18288 h 114300"/>
              <a:gd name="connsiteX1" fmla="*/ 25145 w 19050"/>
              <a:gd name="connsiteY1" fmla="*/ 115823 h 114300"/>
              <a:gd name="connsiteX2" fmla="*/ 10667 w 19050"/>
              <a:gd name="connsiteY2" fmla="*/ 115823 h 114300"/>
              <a:gd name="connsiteX3" fmla="*/ 10667 w 19050"/>
              <a:gd name="connsiteY3" fmla="*/ 18288 h 114300"/>
              <a:gd name="connsiteX4" fmla="*/ 25145 w 19050"/>
              <a:gd name="connsiteY4" fmla="*/ 18288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14300">
                <a:moveTo>
                  <a:pt x="25145" y="18288"/>
                </a:moveTo>
                <a:lnTo>
                  <a:pt x="25145" y="115823"/>
                </a:lnTo>
                <a:lnTo>
                  <a:pt x="10667" y="115823"/>
                </a:lnTo>
                <a:lnTo>
                  <a:pt x="10667" y="18288"/>
                </a:lnTo>
                <a:lnTo>
                  <a:pt x="25145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8029575" y="2924175"/>
            <a:ext cx="19050" cy="171450"/>
          </a:xfrm>
          <a:custGeom>
            <a:avLst/>
            <a:gdLst>
              <a:gd name="connsiteX0" fmla="*/ 10286 w 19050"/>
              <a:gd name="connsiteY0" fmla="*/ 17145 h 171450"/>
              <a:gd name="connsiteX1" fmla="*/ 10286 w 19050"/>
              <a:gd name="connsiteY1" fmla="*/ 178689 h 171450"/>
              <a:gd name="connsiteX2" fmla="*/ 24765 w 19050"/>
              <a:gd name="connsiteY2" fmla="*/ 178689 h 171450"/>
              <a:gd name="connsiteX3" fmla="*/ 24765 w 19050"/>
              <a:gd name="connsiteY3" fmla="*/ 17145 h 171450"/>
              <a:gd name="connsiteX4" fmla="*/ 10286 w 19050"/>
              <a:gd name="connsiteY4" fmla="*/ 1714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71450">
                <a:moveTo>
                  <a:pt x="10286" y="17145"/>
                </a:moveTo>
                <a:lnTo>
                  <a:pt x="10286" y="178689"/>
                </a:lnTo>
                <a:lnTo>
                  <a:pt x="24765" y="178689"/>
                </a:lnTo>
                <a:lnTo>
                  <a:pt x="2476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8220075" y="2771775"/>
            <a:ext cx="628650" cy="266700"/>
          </a:xfrm>
          <a:custGeom>
            <a:avLst/>
            <a:gdLst>
              <a:gd name="connsiteX0" fmla="*/ 17144 w 628650"/>
              <a:gd name="connsiteY0" fmla="*/ 142113 h 266700"/>
              <a:gd name="connsiteX1" fmla="*/ 327279 w 628650"/>
              <a:gd name="connsiteY1" fmla="*/ 12573 h 266700"/>
              <a:gd name="connsiteX2" fmla="*/ 637413 w 628650"/>
              <a:gd name="connsiteY2" fmla="*/ 142113 h 266700"/>
              <a:gd name="connsiteX3" fmla="*/ 327279 w 628650"/>
              <a:gd name="connsiteY3" fmla="*/ 271653 h 266700"/>
              <a:gd name="connsiteX4" fmla="*/ 17144 w 628650"/>
              <a:gd name="connsiteY4" fmla="*/ 14211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7144" y="142113"/>
                </a:moveTo>
                <a:cubicBezTo>
                  <a:pt x="17144" y="70485"/>
                  <a:pt x="155829" y="12573"/>
                  <a:pt x="327279" y="12573"/>
                </a:cubicBezTo>
                <a:cubicBezTo>
                  <a:pt x="498729" y="12573"/>
                  <a:pt x="637413" y="70485"/>
                  <a:pt x="637413" y="142113"/>
                </a:cubicBezTo>
                <a:cubicBezTo>
                  <a:pt x="637413" y="213741"/>
                  <a:pt x="498729" y="271653"/>
                  <a:pt x="327279" y="271653"/>
                </a:cubicBezTo>
                <a:cubicBezTo>
                  <a:pt x="155829" y="271653"/>
                  <a:pt x="17144" y="213741"/>
                  <a:pt x="17144" y="142113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5610225" y="3286125"/>
            <a:ext cx="581025" cy="171450"/>
          </a:xfrm>
          <a:custGeom>
            <a:avLst/>
            <a:gdLst>
              <a:gd name="connsiteX0" fmla="*/ 15621 w 581025"/>
              <a:gd name="connsiteY0" fmla="*/ 12572 h 171450"/>
              <a:gd name="connsiteX1" fmla="*/ 15621 w 581025"/>
              <a:gd name="connsiteY1" fmla="*/ 180213 h 171450"/>
              <a:gd name="connsiteX2" fmla="*/ 581787 w 581025"/>
              <a:gd name="connsiteY2" fmla="*/ 180213 h 171450"/>
              <a:gd name="connsiteX3" fmla="*/ 581787 w 581025"/>
              <a:gd name="connsiteY3" fmla="*/ 12572 h 171450"/>
              <a:gd name="connsiteX4" fmla="*/ 15621 w 581025"/>
              <a:gd name="connsiteY4" fmla="*/ 125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71450">
                <a:moveTo>
                  <a:pt x="15621" y="12572"/>
                </a:moveTo>
                <a:lnTo>
                  <a:pt x="15621" y="180213"/>
                </a:lnTo>
                <a:lnTo>
                  <a:pt x="581787" y="180213"/>
                </a:lnTo>
                <a:lnTo>
                  <a:pt x="581787" y="12572"/>
                </a:lnTo>
                <a:lnTo>
                  <a:pt x="15621" y="1257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6619875" y="3362325"/>
            <a:ext cx="561975" cy="95250"/>
          </a:xfrm>
          <a:custGeom>
            <a:avLst/>
            <a:gdLst>
              <a:gd name="connsiteX0" fmla="*/ 11810 w 561975"/>
              <a:gd name="connsiteY0" fmla="*/ 9525 h 95250"/>
              <a:gd name="connsiteX1" fmla="*/ 11810 w 561975"/>
              <a:gd name="connsiteY1" fmla="*/ 104013 h 95250"/>
              <a:gd name="connsiteX2" fmla="*/ 567308 w 561975"/>
              <a:gd name="connsiteY2" fmla="*/ 104013 h 95250"/>
              <a:gd name="connsiteX3" fmla="*/ 567308 w 561975"/>
              <a:gd name="connsiteY3" fmla="*/ 9525 h 95250"/>
              <a:gd name="connsiteX4" fmla="*/ 11810 w 561975"/>
              <a:gd name="connsiteY4" fmla="*/ 952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95250">
                <a:moveTo>
                  <a:pt x="11810" y="9525"/>
                </a:moveTo>
                <a:lnTo>
                  <a:pt x="11810" y="104013"/>
                </a:lnTo>
                <a:lnTo>
                  <a:pt x="567308" y="104013"/>
                </a:lnTo>
                <a:lnTo>
                  <a:pt x="567308" y="9525"/>
                </a:lnTo>
                <a:lnTo>
                  <a:pt x="11810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5391150" y="3448050"/>
            <a:ext cx="2009775" cy="9525"/>
          </a:xfrm>
          <a:custGeom>
            <a:avLst/>
            <a:gdLst>
              <a:gd name="connsiteX0" fmla="*/ 14478 w 2009775"/>
              <a:gd name="connsiteY0" fmla="*/ 18288 h 9525"/>
              <a:gd name="connsiteX1" fmla="*/ 2015490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4478" y="18288"/>
                </a:moveTo>
                <a:lnTo>
                  <a:pt x="201549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6858000" y="3000375"/>
            <a:ext cx="85725" cy="95250"/>
          </a:xfrm>
          <a:custGeom>
            <a:avLst/>
            <a:gdLst>
              <a:gd name="connsiteX0" fmla="*/ 94488 w 85725"/>
              <a:gd name="connsiteY0" fmla="*/ 18669 h 95250"/>
              <a:gd name="connsiteX1" fmla="*/ 52578 w 85725"/>
              <a:gd name="connsiteY1" fmla="*/ 102489 h 95250"/>
              <a:gd name="connsiteX2" fmla="*/ 10668 w 85725"/>
              <a:gd name="connsiteY2" fmla="*/ 18669 h 95250"/>
              <a:gd name="connsiteX3" fmla="*/ 94488 w 85725"/>
              <a:gd name="connsiteY3" fmla="*/ 1866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8669"/>
                </a:moveTo>
                <a:lnTo>
                  <a:pt x="52578" y="102489"/>
                </a:lnTo>
                <a:lnTo>
                  <a:pt x="10668" y="18669"/>
                </a:lnTo>
                <a:lnTo>
                  <a:pt x="94488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6886575" y="2924175"/>
            <a:ext cx="28575" cy="104775"/>
          </a:xfrm>
          <a:custGeom>
            <a:avLst/>
            <a:gdLst>
              <a:gd name="connsiteX0" fmla="*/ 30860 w 28575"/>
              <a:gd name="connsiteY0" fmla="*/ 11048 h 104775"/>
              <a:gd name="connsiteX1" fmla="*/ 30860 w 28575"/>
              <a:gd name="connsiteY1" fmla="*/ 108584 h 104775"/>
              <a:gd name="connsiteX2" fmla="*/ 16382 w 28575"/>
              <a:gd name="connsiteY2" fmla="*/ 108584 h 104775"/>
              <a:gd name="connsiteX3" fmla="*/ 16382 w 28575"/>
              <a:gd name="connsiteY3" fmla="*/ 11048 h 104775"/>
              <a:gd name="connsiteX4" fmla="*/ 30860 w 28575"/>
              <a:gd name="connsiteY4" fmla="*/ 11048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11048"/>
                </a:moveTo>
                <a:lnTo>
                  <a:pt x="30860" y="108584"/>
                </a:lnTo>
                <a:lnTo>
                  <a:pt x="16382" y="108584"/>
                </a:lnTo>
                <a:lnTo>
                  <a:pt x="16382" y="11048"/>
                </a:lnTo>
                <a:lnTo>
                  <a:pt x="30860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5886450" y="2924175"/>
            <a:ext cx="28575" cy="104775"/>
          </a:xfrm>
          <a:custGeom>
            <a:avLst/>
            <a:gdLst>
              <a:gd name="connsiteX0" fmla="*/ 16002 w 28575"/>
              <a:gd name="connsiteY0" fmla="*/ 17145 h 104775"/>
              <a:gd name="connsiteX1" fmla="*/ 16002 w 28575"/>
              <a:gd name="connsiteY1" fmla="*/ 104775 h 104775"/>
              <a:gd name="connsiteX2" fmla="*/ 30480 w 28575"/>
              <a:gd name="connsiteY2" fmla="*/ 104775 h 104775"/>
              <a:gd name="connsiteX3" fmla="*/ 30480 w 28575"/>
              <a:gd name="connsiteY3" fmla="*/ 17145 h 104775"/>
              <a:gd name="connsiteX4" fmla="*/ 16002 w 28575"/>
              <a:gd name="connsiteY4" fmla="*/ 1714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16002" y="17145"/>
                </a:moveTo>
                <a:lnTo>
                  <a:pt x="16002" y="104775"/>
                </a:lnTo>
                <a:lnTo>
                  <a:pt x="30480" y="104775"/>
                </a:lnTo>
                <a:lnTo>
                  <a:pt x="30480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6048375" y="2790825"/>
            <a:ext cx="704850" cy="266700"/>
          </a:xfrm>
          <a:custGeom>
            <a:avLst/>
            <a:gdLst>
              <a:gd name="connsiteX0" fmla="*/ 14859 w 704850"/>
              <a:gd name="connsiteY0" fmla="*/ 144398 h 266700"/>
              <a:gd name="connsiteX1" fmla="*/ 360807 w 704850"/>
              <a:gd name="connsiteY1" fmla="*/ 14858 h 266700"/>
              <a:gd name="connsiteX2" fmla="*/ 706755 w 704850"/>
              <a:gd name="connsiteY2" fmla="*/ 144398 h 266700"/>
              <a:gd name="connsiteX3" fmla="*/ 360807 w 704850"/>
              <a:gd name="connsiteY3" fmla="*/ 273176 h 266700"/>
              <a:gd name="connsiteX4" fmla="*/ 14859 w 704850"/>
              <a:gd name="connsiteY4" fmla="*/ 14439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66700">
                <a:moveTo>
                  <a:pt x="14859" y="144398"/>
                </a:moveTo>
                <a:cubicBezTo>
                  <a:pt x="14859" y="72771"/>
                  <a:pt x="169545" y="14858"/>
                  <a:pt x="360807" y="14858"/>
                </a:cubicBezTo>
                <a:cubicBezTo>
                  <a:pt x="551307" y="14858"/>
                  <a:pt x="706755" y="72771"/>
                  <a:pt x="706755" y="144398"/>
                </a:cubicBezTo>
                <a:cubicBezTo>
                  <a:pt x="706755" y="215265"/>
                  <a:pt x="551307" y="273176"/>
                  <a:pt x="360807" y="273176"/>
                </a:cubicBezTo>
                <a:cubicBezTo>
                  <a:pt x="169545" y="273176"/>
                  <a:pt x="14859" y="215265"/>
                  <a:pt x="14859" y="144398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1895475" y="4552950"/>
            <a:ext cx="571500" cy="266700"/>
          </a:xfrm>
          <a:custGeom>
            <a:avLst/>
            <a:gdLst>
              <a:gd name="connsiteX0" fmla="*/ 11048 w 571500"/>
              <a:gd name="connsiteY0" fmla="*/ 13716 h 266700"/>
              <a:gd name="connsiteX1" fmla="*/ 11048 w 571500"/>
              <a:gd name="connsiteY1" fmla="*/ 274319 h 266700"/>
              <a:gd name="connsiteX2" fmla="*/ 576453 w 571500"/>
              <a:gd name="connsiteY2" fmla="*/ 274319 h 266700"/>
              <a:gd name="connsiteX3" fmla="*/ 576453 w 571500"/>
              <a:gd name="connsiteY3" fmla="*/ 13716 h 266700"/>
              <a:gd name="connsiteX4" fmla="*/ 11048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1048" y="13716"/>
                </a:moveTo>
                <a:lnTo>
                  <a:pt x="11048" y="274319"/>
                </a:lnTo>
                <a:lnTo>
                  <a:pt x="576453" y="274319"/>
                </a:lnTo>
                <a:lnTo>
                  <a:pt x="576453" y="13716"/>
                </a:lnTo>
                <a:lnTo>
                  <a:pt x="11048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6629400" y="4686300"/>
            <a:ext cx="571500" cy="133350"/>
          </a:xfrm>
          <a:custGeom>
            <a:avLst/>
            <a:gdLst>
              <a:gd name="connsiteX0" fmla="*/ 12954 w 571500"/>
              <a:gd name="connsiteY0" fmla="*/ 16764 h 133350"/>
              <a:gd name="connsiteX1" fmla="*/ 12954 w 571500"/>
              <a:gd name="connsiteY1" fmla="*/ 140970 h 133350"/>
              <a:gd name="connsiteX2" fmla="*/ 578358 w 571500"/>
              <a:gd name="connsiteY2" fmla="*/ 140970 h 133350"/>
              <a:gd name="connsiteX3" fmla="*/ 578358 w 571500"/>
              <a:gd name="connsiteY3" fmla="*/ 16764 h 133350"/>
              <a:gd name="connsiteX4" fmla="*/ 12954 w 571500"/>
              <a:gd name="connsiteY4" fmla="*/ 16764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33350">
                <a:moveTo>
                  <a:pt x="12954" y="16764"/>
                </a:moveTo>
                <a:lnTo>
                  <a:pt x="12954" y="140970"/>
                </a:lnTo>
                <a:lnTo>
                  <a:pt x="578358" y="140970"/>
                </a:lnTo>
                <a:lnTo>
                  <a:pt x="578358" y="16764"/>
                </a:lnTo>
                <a:lnTo>
                  <a:pt x="12954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7629525" y="4552950"/>
            <a:ext cx="571500" cy="266700"/>
          </a:xfrm>
          <a:custGeom>
            <a:avLst/>
            <a:gdLst>
              <a:gd name="connsiteX0" fmla="*/ 18668 w 571500"/>
              <a:gd name="connsiteY0" fmla="*/ 13716 h 266700"/>
              <a:gd name="connsiteX1" fmla="*/ 18668 w 571500"/>
              <a:gd name="connsiteY1" fmla="*/ 274319 h 266700"/>
              <a:gd name="connsiteX2" fmla="*/ 573404 w 571500"/>
              <a:gd name="connsiteY2" fmla="*/ 274319 h 266700"/>
              <a:gd name="connsiteX3" fmla="*/ 573404 w 571500"/>
              <a:gd name="connsiteY3" fmla="*/ 13716 h 266700"/>
              <a:gd name="connsiteX4" fmla="*/ 18668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8668" y="13716"/>
                </a:moveTo>
                <a:lnTo>
                  <a:pt x="18668" y="274319"/>
                </a:lnTo>
                <a:lnTo>
                  <a:pt x="573404" y="274319"/>
                </a:lnTo>
                <a:lnTo>
                  <a:pt x="573404" y="13716"/>
                </a:lnTo>
                <a:lnTo>
                  <a:pt x="18668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1895475" y="4810125"/>
            <a:ext cx="571500" cy="504825"/>
          </a:xfrm>
          <a:custGeom>
            <a:avLst/>
            <a:gdLst>
              <a:gd name="connsiteX0" fmla="*/ 11048 w 571500"/>
              <a:gd name="connsiteY0" fmla="*/ 17145 h 504825"/>
              <a:gd name="connsiteX1" fmla="*/ 11048 w 571500"/>
              <a:gd name="connsiteY1" fmla="*/ 510159 h 504825"/>
              <a:gd name="connsiteX2" fmla="*/ 576453 w 571500"/>
              <a:gd name="connsiteY2" fmla="*/ 510159 h 504825"/>
              <a:gd name="connsiteX3" fmla="*/ 576453 w 571500"/>
              <a:gd name="connsiteY3" fmla="*/ 17145 h 504825"/>
              <a:gd name="connsiteX4" fmla="*/ 1104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1048" y="17145"/>
                </a:moveTo>
                <a:lnTo>
                  <a:pt x="11048" y="510159"/>
                </a:lnTo>
                <a:lnTo>
                  <a:pt x="576453" y="510159"/>
                </a:lnTo>
                <a:lnTo>
                  <a:pt x="576453" y="17145"/>
                </a:lnTo>
                <a:lnTo>
                  <a:pt x="11048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2895600" y="4848225"/>
            <a:ext cx="571500" cy="466725"/>
          </a:xfrm>
          <a:custGeom>
            <a:avLst/>
            <a:gdLst>
              <a:gd name="connsiteX0" fmla="*/ 16764 w 571500"/>
              <a:gd name="connsiteY0" fmla="*/ 11810 h 466725"/>
              <a:gd name="connsiteX1" fmla="*/ 16764 w 571500"/>
              <a:gd name="connsiteY1" fmla="*/ 472058 h 466725"/>
              <a:gd name="connsiteX2" fmla="*/ 571500 w 571500"/>
              <a:gd name="connsiteY2" fmla="*/ 472058 h 466725"/>
              <a:gd name="connsiteX3" fmla="*/ 571500 w 571500"/>
              <a:gd name="connsiteY3" fmla="*/ 11810 h 466725"/>
              <a:gd name="connsiteX4" fmla="*/ 16764 w 571500"/>
              <a:gd name="connsiteY4" fmla="*/ 1181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466725">
                <a:moveTo>
                  <a:pt x="16764" y="11810"/>
                </a:moveTo>
                <a:lnTo>
                  <a:pt x="16764" y="472058"/>
                </a:lnTo>
                <a:lnTo>
                  <a:pt x="571500" y="472058"/>
                </a:lnTo>
                <a:lnTo>
                  <a:pt x="571500" y="11810"/>
                </a:lnTo>
                <a:lnTo>
                  <a:pt x="16764" y="1181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1676400" y="5305425"/>
            <a:ext cx="2009775" cy="9525"/>
          </a:xfrm>
          <a:custGeom>
            <a:avLst/>
            <a:gdLst>
              <a:gd name="connsiteX0" fmla="*/ 9905 w 2009775"/>
              <a:gd name="connsiteY0" fmla="*/ 14859 h 9525"/>
              <a:gd name="connsiteX1" fmla="*/ 2010918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9905" y="14859"/>
                </a:moveTo>
                <a:lnTo>
                  <a:pt x="2010918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2876550" y="4848225"/>
            <a:ext cx="600075" cy="238125"/>
          </a:xfrm>
          <a:custGeom>
            <a:avLst/>
            <a:gdLst>
              <a:gd name="connsiteX0" fmla="*/ 12954 w 600075"/>
              <a:gd name="connsiteY0" fmla="*/ 127635 h 238125"/>
              <a:gd name="connsiteX1" fmla="*/ 310134 w 600075"/>
              <a:gd name="connsiteY1" fmla="*/ 15621 h 238125"/>
              <a:gd name="connsiteX2" fmla="*/ 607314 w 600075"/>
              <a:gd name="connsiteY2" fmla="*/ 127635 h 238125"/>
              <a:gd name="connsiteX3" fmla="*/ 310134 w 600075"/>
              <a:gd name="connsiteY3" fmla="*/ 239649 h 238125"/>
              <a:gd name="connsiteX4" fmla="*/ 12954 w 600075"/>
              <a:gd name="connsiteY4" fmla="*/ 12763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2954" y="127635"/>
                </a:moveTo>
                <a:cubicBezTo>
                  <a:pt x="12954" y="65913"/>
                  <a:pt x="146304" y="15621"/>
                  <a:pt x="310134" y="15621"/>
                </a:cubicBezTo>
                <a:cubicBezTo>
                  <a:pt x="473964" y="15621"/>
                  <a:pt x="607314" y="65913"/>
                  <a:pt x="607314" y="127635"/>
                </a:cubicBezTo>
                <a:cubicBezTo>
                  <a:pt x="607314" y="189357"/>
                  <a:pt x="473964" y="239649"/>
                  <a:pt x="310134" y="239649"/>
                </a:cubicBezTo>
                <a:cubicBezTo>
                  <a:pt x="146304" y="239649"/>
                  <a:pt x="12954" y="189357"/>
                  <a:pt x="12954" y="127635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1866900" y="4848225"/>
            <a:ext cx="609600" cy="238125"/>
          </a:xfrm>
          <a:custGeom>
            <a:avLst/>
            <a:gdLst>
              <a:gd name="connsiteX0" fmla="*/ 18288 w 609600"/>
              <a:gd name="connsiteY0" fmla="*/ 127635 h 238125"/>
              <a:gd name="connsiteX1" fmla="*/ 315468 w 609600"/>
              <a:gd name="connsiteY1" fmla="*/ 15621 h 238125"/>
              <a:gd name="connsiteX2" fmla="*/ 611886 w 609600"/>
              <a:gd name="connsiteY2" fmla="*/ 127635 h 238125"/>
              <a:gd name="connsiteX3" fmla="*/ 315468 w 609600"/>
              <a:gd name="connsiteY3" fmla="*/ 239649 h 238125"/>
              <a:gd name="connsiteX4" fmla="*/ 18288 w 609600"/>
              <a:gd name="connsiteY4" fmla="*/ 12763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38125">
                <a:moveTo>
                  <a:pt x="18288" y="127635"/>
                </a:moveTo>
                <a:cubicBezTo>
                  <a:pt x="18288" y="65913"/>
                  <a:pt x="150876" y="15621"/>
                  <a:pt x="315468" y="15621"/>
                </a:cubicBezTo>
                <a:cubicBezTo>
                  <a:pt x="479298" y="15621"/>
                  <a:pt x="611886" y="65913"/>
                  <a:pt x="611886" y="127635"/>
                </a:cubicBezTo>
                <a:cubicBezTo>
                  <a:pt x="611886" y="189357"/>
                  <a:pt x="479298" y="239649"/>
                  <a:pt x="315468" y="239649"/>
                </a:cubicBezTo>
                <a:cubicBezTo>
                  <a:pt x="150876" y="239649"/>
                  <a:pt x="18288" y="189357"/>
                  <a:pt x="18288" y="127635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6629400" y="4810125"/>
            <a:ext cx="571500" cy="504825"/>
          </a:xfrm>
          <a:custGeom>
            <a:avLst/>
            <a:gdLst>
              <a:gd name="connsiteX0" fmla="*/ 12954 w 571500"/>
              <a:gd name="connsiteY0" fmla="*/ 17145 h 504825"/>
              <a:gd name="connsiteX1" fmla="*/ 12954 w 571500"/>
              <a:gd name="connsiteY1" fmla="*/ 510159 h 504825"/>
              <a:gd name="connsiteX2" fmla="*/ 578358 w 571500"/>
              <a:gd name="connsiteY2" fmla="*/ 510159 h 504825"/>
              <a:gd name="connsiteX3" fmla="*/ 578358 w 571500"/>
              <a:gd name="connsiteY3" fmla="*/ 17145 h 504825"/>
              <a:gd name="connsiteX4" fmla="*/ 1295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2954" y="17145"/>
                </a:moveTo>
                <a:lnTo>
                  <a:pt x="12954" y="510159"/>
                </a:lnTo>
                <a:lnTo>
                  <a:pt x="578358" y="510159"/>
                </a:lnTo>
                <a:lnTo>
                  <a:pt x="578358" y="17145"/>
                </a:lnTo>
                <a:lnTo>
                  <a:pt x="12954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7629525" y="4810125"/>
            <a:ext cx="571500" cy="504825"/>
          </a:xfrm>
          <a:custGeom>
            <a:avLst/>
            <a:gdLst>
              <a:gd name="connsiteX0" fmla="*/ 18668 w 571500"/>
              <a:gd name="connsiteY0" fmla="*/ 17145 h 504825"/>
              <a:gd name="connsiteX1" fmla="*/ 18668 w 571500"/>
              <a:gd name="connsiteY1" fmla="*/ 510159 h 504825"/>
              <a:gd name="connsiteX2" fmla="*/ 573404 w 571500"/>
              <a:gd name="connsiteY2" fmla="*/ 510159 h 504825"/>
              <a:gd name="connsiteX3" fmla="*/ 573404 w 571500"/>
              <a:gd name="connsiteY3" fmla="*/ 17145 h 504825"/>
              <a:gd name="connsiteX4" fmla="*/ 1866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8668" y="17145"/>
                </a:moveTo>
                <a:lnTo>
                  <a:pt x="18668" y="510159"/>
                </a:lnTo>
                <a:lnTo>
                  <a:pt x="573404" y="510159"/>
                </a:lnTo>
                <a:lnTo>
                  <a:pt x="573404" y="17145"/>
                </a:lnTo>
                <a:lnTo>
                  <a:pt x="18668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6410325" y="5305425"/>
            <a:ext cx="2009775" cy="9525"/>
          </a:xfrm>
          <a:custGeom>
            <a:avLst/>
            <a:gdLst>
              <a:gd name="connsiteX0" fmla="*/ 11810 w 2009775"/>
              <a:gd name="connsiteY0" fmla="*/ 14859 h 9525"/>
              <a:gd name="connsiteX1" fmla="*/ 2012822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1810" y="14859"/>
                </a:moveTo>
                <a:lnTo>
                  <a:pt x="2012822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7610475" y="4848225"/>
            <a:ext cx="600075" cy="238125"/>
          </a:xfrm>
          <a:custGeom>
            <a:avLst/>
            <a:gdLst>
              <a:gd name="connsiteX0" fmla="*/ 14858 w 600075"/>
              <a:gd name="connsiteY0" fmla="*/ 127635 h 238125"/>
              <a:gd name="connsiteX1" fmla="*/ 311277 w 600075"/>
              <a:gd name="connsiteY1" fmla="*/ 15621 h 238125"/>
              <a:gd name="connsiteX2" fmla="*/ 608457 w 600075"/>
              <a:gd name="connsiteY2" fmla="*/ 127635 h 238125"/>
              <a:gd name="connsiteX3" fmla="*/ 311277 w 600075"/>
              <a:gd name="connsiteY3" fmla="*/ 239649 h 238125"/>
              <a:gd name="connsiteX4" fmla="*/ 14858 w 600075"/>
              <a:gd name="connsiteY4" fmla="*/ 12763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4858" y="127635"/>
                </a:moveTo>
                <a:cubicBezTo>
                  <a:pt x="14858" y="65913"/>
                  <a:pt x="147446" y="15621"/>
                  <a:pt x="311277" y="15621"/>
                </a:cubicBezTo>
                <a:cubicBezTo>
                  <a:pt x="475869" y="15621"/>
                  <a:pt x="608457" y="65913"/>
                  <a:pt x="608457" y="127635"/>
                </a:cubicBezTo>
                <a:cubicBezTo>
                  <a:pt x="608457" y="189357"/>
                  <a:pt x="475869" y="239649"/>
                  <a:pt x="311277" y="239649"/>
                </a:cubicBezTo>
                <a:cubicBezTo>
                  <a:pt x="147446" y="239649"/>
                  <a:pt x="14858" y="189357"/>
                  <a:pt x="14858" y="127635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6610350" y="4848225"/>
            <a:ext cx="600075" cy="238125"/>
          </a:xfrm>
          <a:custGeom>
            <a:avLst/>
            <a:gdLst>
              <a:gd name="connsiteX0" fmla="*/ 10668 w 600075"/>
              <a:gd name="connsiteY0" fmla="*/ 127635 h 238125"/>
              <a:gd name="connsiteX1" fmla="*/ 307848 w 600075"/>
              <a:gd name="connsiteY1" fmla="*/ 15621 h 238125"/>
              <a:gd name="connsiteX2" fmla="*/ 604267 w 600075"/>
              <a:gd name="connsiteY2" fmla="*/ 127635 h 238125"/>
              <a:gd name="connsiteX3" fmla="*/ 307848 w 600075"/>
              <a:gd name="connsiteY3" fmla="*/ 239649 h 238125"/>
              <a:gd name="connsiteX4" fmla="*/ 10668 w 600075"/>
              <a:gd name="connsiteY4" fmla="*/ 12763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0668" y="127635"/>
                </a:moveTo>
                <a:cubicBezTo>
                  <a:pt x="10668" y="65913"/>
                  <a:pt x="143256" y="15621"/>
                  <a:pt x="307848" y="15621"/>
                </a:cubicBezTo>
                <a:cubicBezTo>
                  <a:pt x="471678" y="15621"/>
                  <a:pt x="604267" y="65913"/>
                  <a:pt x="604267" y="127635"/>
                </a:cubicBezTo>
                <a:cubicBezTo>
                  <a:pt x="604267" y="189357"/>
                  <a:pt x="471678" y="239649"/>
                  <a:pt x="307848" y="239649"/>
                </a:cubicBezTo>
                <a:cubicBezTo>
                  <a:pt x="143256" y="239649"/>
                  <a:pt x="10668" y="189357"/>
                  <a:pt x="10668" y="127635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2876550" y="5086350"/>
            <a:ext cx="600075" cy="228600"/>
          </a:xfrm>
          <a:custGeom>
            <a:avLst/>
            <a:gdLst>
              <a:gd name="connsiteX0" fmla="*/ 12954 w 600075"/>
              <a:gd name="connsiteY0" fmla="*/ 124967 h 228600"/>
              <a:gd name="connsiteX1" fmla="*/ 310134 w 600075"/>
              <a:gd name="connsiteY1" fmla="*/ 12953 h 228600"/>
              <a:gd name="connsiteX2" fmla="*/ 607314 w 600075"/>
              <a:gd name="connsiteY2" fmla="*/ 124967 h 228600"/>
              <a:gd name="connsiteX3" fmla="*/ 310134 w 600075"/>
              <a:gd name="connsiteY3" fmla="*/ 236982 h 228600"/>
              <a:gd name="connsiteX4" fmla="*/ 12954 w 600075"/>
              <a:gd name="connsiteY4" fmla="*/ 12496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4967"/>
                </a:moveTo>
                <a:cubicBezTo>
                  <a:pt x="12954" y="63246"/>
                  <a:pt x="146304" y="12953"/>
                  <a:pt x="310134" y="12953"/>
                </a:cubicBezTo>
                <a:cubicBezTo>
                  <a:pt x="473964" y="12953"/>
                  <a:pt x="607314" y="63246"/>
                  <a:pt x="607314" y="124967"/>
                </a:cubicBezTo>
                <a:cubicBezTo>
                  <a:pt x="607314" y="186689"/>
                  <a:pt x="473964" y="236982"/>
                  <a:pt x="310134" y="236982"/>
                </a:cubicBezTo>
                <a:cubicBezTo>
                  <a:pt x="146304" y="236982"/>
                  <a:pt x="12954" y="186689"/>
                  <a:pt x="12954" y="124967"/>
                </a:cubicBezTo>
                <a:close/>
              </a:path>
            </a:pathLst>
          </a:custGeom>
          <a:solidFill>
            <a:srgbClr val="4b69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> 
				</p:cNvPr>
          <p:cNvSpPr/>
          <p:nvPr/>
        </p:nvSpPr>
        <p:spPr>
          <a:xfrm>
            <a:off x="5267325" y="6915150"/>
            <a:ext cx="447675" cy="171450"/>
          </a:xfrm>
          <a:custGeom>
            <a:avLst/>
            <a:gdLst>
              <a:gd name="connsiteX0" fmla="*/ 10286 w 447675"/>
              <a:gd name="connsiteY0" fmla="*/ 96011 h 171450"/>
              <a:gd name="connsiteX1" fmla="*/ 232791 w 447675"/>
              <a:gd name="connsiteY1" fmla="*/ 12192 h 171450"/>
              <a:gd name="connsiteX2" fmla="*/ 456057 w 447675"/>
              <a:gd name="connsiteY2" fmla="*/ 96011 h 171450"/>
              <a:gd name="connsiteX3" fmla="*/ 232791 w 447675"/>
              <a:gd name="connsiteY3" fmla="*/ 180594 h 171450"/>
              <a:gd name="connsiteX4" fmla="*/ 10286 w 447675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171450">
                <a:moveTo>
                  <a:pt x="10286" y="96011"/>
                </a:moveTo>
                <a:cubicBezTo>
                  <a:pt x="10286" y="50292"/>
                  <a:pt x="110108" y="12192"/>
                  <a:pt x="232791" y="12192"/>
                </a:cubicBezTo>
                <a:cubicBezTo>
                  <a:pt x="356235" y="12192"/>
                  <a:pt x="456057" y="50292"/>
                  <a:pt x="456057" y="96011"/>
                </a:cubicBezTo>
                <a:cubicBezTo>
                  <a:pt x="456057" y="142494"/>
                  <a:pt x="356235" y="180594"/>
                  <a:pt x="232791" y="180594"/>
                </a:cubicBezTo>
                <a:cubicBezTo>
                  <a:pt x="110108" y="180594"/>
                  <a:pt x="10286" y="142494"/>
                  <a:pt x="10286" y="96011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> 
				</p:cNvPr>
          <p:cNvSpPr/>
          <p:nvPr/>
        </p:nvSpPr>
        <p:spPr>
          <a:xfrm>
            <a:off x="5248275" y="6981825"/>
            <a:ext cx="485775" cy="47625"/>
          </a:xfrm>
          <a:custGeom>
            <a:avLst/>
            <a:gdLst>
              <a:gd name="connsiteX0" fmla="*/ 14859 w 485775"/>
              <a:gd name="connsiteY0" fmla="*/ 30860 h 47625"/>
              <a:gd name="connsiteX1" fmla="*/ 16383 w 485775"/>
              <a:gd name="connsiteY1" fmla="*/ 18668 h 47625"/>
              <a:gd name="connsiteX2" fmla="*/ 487299 w 485775"/>
              <a:gd name="connsiteY2" fmla="*/ 16382 h 47625"/>
              <a:gd name="connsiteX3" fmla="*/ 488823 w 485775"/>
              <a:gd name="connsiteY3" fmla="*/ 22479 h 47625"/>
              <a:gd name="connsiteX4" fmla="*/ 489585 w 485775"/>
              <a:gd name="connsiteY4" fmla="*/ 28575 h 47625"/>
              <a:gd name="connsiteX5" fmla="*/ 18669 w 485775"/>
              <a:gd name="connsiteY5" fmla="*/ 48386 h 47625"/>
              <a:gd name="connsiteX6" fmla="*/ 17145 w 485775"/>
              <a:gd name="connsiteY6" fmla="*/ 43053 h 47625"/>
              <a:gd name="connsiteX7" fmla="*/ 15621 w 485775"/>
              <a:gd name="connsiteY7" fmla="*/ 36957 h 47625"/>
              <a:gd name="connsiteX8" fmla="*/ 14859 w 485775"/>
              <a:gd name="connsiteY8" fmla="*/ 3086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7625">
                <a:moveTo>
                  <a:pt x="14859" y="30860"/>
                </a:moveTo>
                <a:lnTo>
                  <a:pt x="16383" y="18668"/>
                </a:lnTo>
                <a:cubicBezTo>
                  <a:pt x="49365" y="-96659"/>
                  <a:pt x="450152" y="-96367"/>
                  <a:pt x="487299" y="16382"/>
                </a:cubicBezTo>
                <a:lnTo>
                  <a:pt x="488823" y="22479"/>
                </a:lnTo>
                <a:lnTo>
                  <a:pt x="489585" y="28575"/>
                </a:lnTo>
                <a:cubicBezTo>
                  <a:pt x="483070" y="155181"/>
                  <a:pt x="65367" y="158153"/>
                  <a:pt x="18669" y="48386"/>
                </a:cubicBezTo>
                <a:lnTo>
                  <a:pt x="17145" y="43053"/>
                </a:lnTo>
                <a:lnTo>
                  <a:pt x="15621" y="36957"/>
                </a:lnTo>
                <a:lnTo>
                  <a:pt x="14859" y="3086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> 
				</p:cNvPr>
          <p:cNvSpPr/>
          <p:nvPr/>
        </p:nvSpPr>
        <p:spPr>
          <a:xfrm>
            <a:off x="5276850" y="6991350"/>
            <a:ext cx="428625" cy="19050"/>
          </a:xfrm>
          <a:custGeom>
            <a:avLst/>
            <a:gdLst>
              <a:gd name="connsiteX0" fmla="*/ 14478 w 428625"/>
              <a:gd name="connsiteY0" fmla="*/ 22097 h 19050"/>
              <a:gd name="connsiteX1" fmla="*/ 14478 w 428625"/>
              <a:gd name="connsiteY1" fmla="*/ 24383 h 19050"/>
              <a:gd name="connsiteX2" fmla="*/ 15240 w 428625"/>
              <a:gd name="connsiteY2" fmla="*/ 26669 h 19050"/>
              <a:gd name="connsiteX3" fmla="*/ 432816 w 428625"/>
              <a:gd name="connsiteY3" fmla="*/ 23621 h 19050"/>
              <a:gd name="connsiteX4" fmla="*/ 432816 w 428625"/>
              <a:gd name="connsiteY4" fmla="*/ 18288 h 19050"/>
              <a:gd name="connsiteX5" fmla="*/ 15240 w 428625"/>
              <a:gd name="connsiteY5" fmla="*/ 14478 h 19050"/>
              <a:gd name="connsiteX6" fmla="*/ 14478 w 428625"/>
              <a:gd name="connsiteY6" fmla="*/ 16764 h 19050"/>
              <a:gd name="connsiteX7" fmla="*/ 14478 w 428625"/>
              <a:gd name="connsiteY7" fmla="*/ 19050 h 19050"/>
              <a:gd name="connsiteX8" fmla="*/ 14478 w 428625"/>
              <a:gd name="connsiteY8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625" h="19050">
                <a:moveTo>
                  <a:pt x="14478" y="22097"/>
                </a:moveTo>
                <a:lnTo>
                  <a:pt x="14478" y="24383"/>
                </a:lnTo>
                <a:lnTo>
                  <a:pt x="15240" y="26669"/>
                </a:lnTo>
                <a:cubicBezTo>
                  <a:pt x="58547" y="111543"/>
                  <a:pt x="396126" y="110972"/>
                  <a:pt x="432816" y="23621"/>
                </a:cubicBezTo>
                <a:lnTo>
                  <a:pt x="432816" y="18288"/>
                </a:lnTo>
                <a:cubicBezTo>
                  <a:pt x="403416" y="-70687"/>
                  <a:pt x="55143" y="-71373"/>
                  <a:pt x="15240" y="14478"/>
                </a:cubicBezTo>
                <a:lnTo>
                  <a:pt x="14478" y="16764"/>
                </a:lnTo>
                <a:lnTo>
                  <a:pt x="14478" y="19050"/>
                </a:lnTo>
                <a:lnTo>
                  <a:pt x="14478" y="2209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> 
				</p:cNvPr>
          <p:cNvSpPr/>
          <p:nvPr/>
        </p:nvSpPr>
        <p:spPr>
          <a:xfrm>
            <a:off x="7362825" y="6915150"/>
            <a:ext cx="457200" cy="171450"/>
          </a:xfrm>
          <a:custGeom>
            <a:avLst/>
            <a:gdLst>
              <a:gd name="connsiteX0" fmla="*/ 11810 w 457200"/>
              <a:gd name="connsiteY0" fmla="*/ 96011 h 171450"/>
              <a:gd name="connsiteX1" fmla="*/ 234314 w 457200"/>
              <a:gd name="connsiteY1" fmla="*/ 12192 h 171450"/>
              <a:gd name="connsiteX2" fmla="*/ 457580 w 457200"/>
              <a:gd name="connsiteY2" fmla="*/ 96011 h 171450"/>
              <a:gd name="connsiteX3" fmla="*/ 234314 w 457200"/>
              <a:gd name="connsiteY3" fmla="*/ 180594 h 171450"/>
              <a:gd name="connsiteX4" fmla="*/ 11810 w 457200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71450">
                <a:moveTo>
                  <a:pt x="11810" y="96011"/>
                </a:moveTo>
                <a:cubicBezTo>
                  <a:pt x="11810" y="50292"/>
                  <a:pt x="111632" y="12192"/>
                  <a:pt x="234314" y="12192"/>
                </a:cubicBezTo>
                <a:cubicBezTo>
                  <a:pt x="357758" y="12192"/>
                  <a:pt x="457580" y="50292"/>
                  <a:pt x="457580" y="96011"/>
                </a:cubicBezTo>
                <a:cubicBezTo>
                  <a:pt x="457580" y="142494"/>
                  <a:pt x="357758" y="180594"/>
                  <a:pt x="234314" y="180594"/>
                </a:cubicBezTo>
                <a:cubicBezTo>
                  <a:pt x="111632" y="180594"/>
                  <a:pt x="11810" y="142494"/>
                  <a:pt x="11810" y="96011"/>
                </a:cubicBezTo>
                <a:close/>
              </a:path>
            </a:pathLst>
          </a:custGeom>
          <a:solidFill>
            <a:srgbClr val="4b69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1"/>
          <p:cNvSpPr txBox="1"/>
          <p:nvPr/>
        </p:nvSpPr>
        <p:spPr>
          <a:xfrm>
            <a:off x="594360" y="592656"/>
            <a:ext cx="6702650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PG: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decline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expected,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place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WP: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692658" y="1715075"/>
            <a:ext cx="2148892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(PG)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5365236" y="1715834"/>
            <a:ext cx="3661320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Renewables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(WP)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136398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3394720" y="2121670"/>
            <a:ext cx="815561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608076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8131299" y="2121670"/>
            <a:ext cx="81556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678942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5364480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1058413" y="2987672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3.5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1456182" y="2646304"/>
            <a:ext cx="435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+6%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058922" y="2966348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3.7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195823" y="3029582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3613403" y="2708788"/>
            <a:ext cx="39314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-3%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4196332" y="3029582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5794243" y="3081399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2.3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6166104" y="2834518"/>
            <a:ext cx="48611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44%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6794752" y="3155312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7931653" y="3155311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8329422" y="2813944"/>
            <a:ext cx="435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+8%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8932163" y="3133988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1.5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808479" y="3632331"/>
            <a:ext cx="71506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1808988" y="3632331"/>
            <a:ext cx="71512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2945888" y="3632331"/>
            <a:ext cx="71506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85" name="TextBox 185"/>
          <p:cNvSpPr txBox="1"/>
          <p:nvPr/>
        </p:nvSpPr>
        <p:spPr>
          <a:xfrm>
            <a:off x="3946398" y="3632331"/>
            <a:ext cx="71512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5544309" y="3632331"/>
            <a:ext cx="71506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6544818" y="3632331"/>
            <a:ext cx="71512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7681718" y="3632331"/>
            <a:ext cx="71512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8682228" y="3632331"/>
            <a:ext cx="71506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1978151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6701028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678942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1824986" y="4340346"/>
            <a:ext cx="715127" cy="1333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8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23">
              <a:lnSpc>
                <a:spcPts val="230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2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2825496" y="4633708"/>
            <a:ext cx="715127" cy="10398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3933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325</a:t>
            </a:r>
          </a:p>
          <a:p>
            <a:pPr indent="131064">
              <a:lnSpc>
                <a:spcPts val="199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11.3%</a:t>
            </a:r>
          </a:p>
          <a:p>
            <a:pPr indent="131064">
              <a:lnSpc>
                <a:spcPts val="18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3946398" y="4265558"/>
            <a:ext cx="663850" cy="7540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242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49519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9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11-15%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5364480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6560816" y="4486634"/>
            <a:ext cx="715009" cy="1186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1750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643">
              <a:lnSpc>
                <a:spcPts val="215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2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7561326" y="4340338"/>
            <a:ext cx="715060" cy="13332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6417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50">
              <a:lnSpc>
                <a:spcPts val="230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2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8625833" y="4265558"/>
            <a:ext cx="558717" cy="7540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22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779">
              <a:lnSpc>
                <a:spcPts val="1879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5-8%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692658" y="5866138"/>
            <a:ext cx="4062584" cy="964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across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</a:p>
          <a:p>
            <a:pPr indent="188980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contribution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</a:p>
          <a:p>
            <a:pPr indent="188975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pressure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overcapacities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5362194" y="5865376"/>
            <a:ext cx="4164312" cy="10066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Sharply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0">
              <a:lnSpc>
                <a:spcPts val="217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xpenses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ramp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590554" y="6941312"/>
            <a:ext cx="4447055" cy="6000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3807">
              <a:lnSpc>
                <a:spcPts val="155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  <a:p>
            <a:pPr indent="3807">
              <a:lnSpc>
                <a:spcPts val="194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  <a:p>
            <a:pPr indent="1033267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5349240" y="6936741"/>
            <a:ext cx="1594516" cy="157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7446262" y="6936741"/>
            <a:ext cx="2176342" cy="604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7984">
              <a:lnSpc>
                <a:spcPts val="152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205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4257675" y="2895600"/>
            <a:ext cx="95250" cy="95250"/>
          </a:xfrm>
          <a:custGeom>
            <a:avLst/>
            <a:gdLst>
              <a:gd name="connsiteX0" fmla="*/ 96392 w 95250"/>
              <a:gd name="connsiteY0" fmla="*/ 18288 h 95250"/>
              <a:gd name="connsiteX1" fmla="*/ 54483 w 95250"/>
              <a:gd name="connsiteY1" fmla="*/ 102108 h 95250"/>
              <a:gd name="connsiteX2" fmla="*/ 12572 w 95250"/>
              <a:gd name="connsiteY2" fmla="*/ 18288 h 95250"/>
              <a:gd name="connsiteX3" fmla="*/ 96392 w 95250"/>
              <a:gd name="connsiteY3" fmla="*/ 1828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8288"/>
                </a:moveTo>
                <a:lnTo>
                  <a:pt x="54483" y="102108"/>
                </a:lnTo>
                <a:lnTo>
                  <a:pt x="12572" y="18288"/>
                </a:lnTo>
                <a:lnTo>
                  <a:pt x="96392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4286250" y="2819400"/>
            <a:ext cx="28575" cy="104775"/>
          </a:xfrm>
          <a:custGeom>
            <a:avLst/>
            <a:gdLst>
              <a:gd name="connsiteX0" fmla="*/ 32766 w 28575"/>
              <a:gd name="connsiteY0" fmla="*/ 10667 h 104775"/>
              <a:gd name="connsiteX1" fmla="*/ 32766 w 28575"/>
              <a:gd name="connsiteY1" fmla="*/ 108203 h 104775"/>
              <a:gd name="connsiteX2" fmla="*/ 18288 w 28575"/>
              <a:gd name="connsiteY2" fmla="*/ 108203 h 104775"/>
              <a:gd name="connsiteX3" fmla="*/ 18288 w 28575"/>
              <a:gd name="connsiteY3" fmla="*/ 10667 h 104775"/>
              <a:gd name="connsiteX4" fmla="*/ 32766 w 28575"/>
              <a:gd name="connsiteY4" fmla="*/ 10667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2766" y="10667"/>
                </a:moveTo>
                <a:lnTo>
                  <a:pt x="32766" y="108203"/>
                </a:lnTo>
                <a:lnTo>
                  <a:pt x="18288" y="108203"/>
                </a:lnTo>
                <a:lnTo>
                  <a:pt x="18288" y="10667"/>
                </a:lnTo>
                <a:lnTo>
                  <a:pt x="32766" y="1066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3295650" y="2809875"/>
            <a:ext cx="1009650" cy="19050"/>
          </a:xfrm>
          <a:custGeom>
            <a:avLst/>
            <a:gdLst>
              <a:gd name="connsiteX0" fmla="*/ 15240 w 1009650"/>
              <a:gd name="connsiteY0" fmla="*/ 13335 h 19050"/>
              <a:gd name="connsiteX1" fmla="*/ 15240 w 1009650"/>
              <a:gd name="connsiteY1" fmla="*/ 27051 h 19050"/>
              <a:gd name="connsiteX2" fmla="*/ 1016508 w 1009650"/>
              <a:gd name="connsiteY2" fmla="*/ 27051 h 19050"/>
              <a:gd name="connsiteX3" fmla="*/ 1016508 w 1009650"/>
              <a:gd name="connsiteY3" fmla="*/ 13335 h 19050"/>
              <a:gd name="connsiteX4" fmla="*/ 15240 w 1009650"/>
              <a:gd name="connsiteY4" fmla="*/ 13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5240" y="13335"/>
                </a:moveTo>
                <a:lnTo>
                  <a:pt x="15240" y="27051"/>
                </a:lnTo>
                <a:lnTo>
                  <a:pt x="1016508" y="27051"/>
                </a:lnTo>
                <a:lnTo>
                  <a:pt x="1016508" y="13335"/>
                </a:lnTo>
                <a:lnTo>
                  <a:pt x="15240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3286125" y="2819400"/>
            <a:ext cx="28575" cy="114300"/>
          </a:xfrm>
          <a:custGeom>
            <a:avLst/>
            <a:gdLst>
              <a:gd name="connsiteX0" fmla="*/ 17907 w 28575"/>
              <a:gd name="connsiteY0" fmla="*/ 10667 h 114300"/>
              <a:gd name="connsiteX1" fmla="*/ 17907 w 28575"/>
              <a:gd name="connsiteY1" fmla="*/ 122682 h 114300"/>
              <a:gd name="connsiteX2" fmla="*/ 32385 w 28575"/>
              <a:gd name="connsiteY2" fmla="*/ 122682 h 114300"/>
              <a:gd name="connsiteX3" fmla="*/ 32385 w 28575"/>
              <a:gd name="connsiteY3" fmla="*/ 10667 h 114300"/>
              <a:gd name="connsiteX4" fmla="*/ 17907 w 28575"/>
              <a:gd name="connsiteY4" fmla="*/ 10667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17907" y="10667"/>
                </a:moveTo>
                <a:lnTo>
                  <a:pt x="17907" y="122682"/>
                </a:lnTo>
                <a:lnTo>
                  <a:pt x="32385" y="122682"/>
                </a:lnTo>
                <a:lnTo>
                  <a:pt x="32385" y="10667"/>
                </a:lnTo>
                <a:lnTo>
                  <a:pt x="17907" y="1066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> 
				</p:cNvPr>
          <p:cNvSpPr/>
          <p:nvPr/>
        </p:nvSpPr>
        <p:spPr>
          <a:xfrm>
            <a:off x="3486150" y="2686050"/>
            <a:ext cx="628650" cy="266700"/>
          </a:xfrm>
          <a:custGeom>
            <a:avLst/>
            <a:gdLst>
              <a:gd name="connsiteX0" fmla="*/ 15240 w 628650"/>
              <a:gd name="connsiteY0" fmla="*/ 144017 h 266700"/>
              <a:gd name="connsiteX1" fmla="*/ 325374 w 628650"/>
              <a:gd name="connsiteY1" fmla="*/ 14477 h 266700"/>
              <a:gd name="connsiteX2" fmla="*/ 635508 w 628650"/>
              <a:gd name="connsiteY2" fmla="*/ 144017 h 266700"/>
              <a:gd name="connsiteX3" fmla="*/ 325374 w 628650"/>
              <a:gd name="connsiteY3" fmla="*/ 273558 h 266700"/>
              <a:gd name="connsiteX4" fmla="*/ 15240 w 628650"/>
              <a:gd name="connsiteY4" fmla="*/ 14401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5240" y="144017"/>
                </a:moveTo>
                <a:cubicBezTo>
                  <a:pt x="15240" y="72390"/>
                  <a:pt x="153924" y="14477"/>
                  <a:pt x="325374" y="14477"/>
                </a:cubicBezTo>
                <a:cubicBezTo>
                  <a:pt x="496824" y="14477"/>
                  <a:pt x="635508" y="72390"/>
                  <a:pt x="635508" y="144017"/>
                </a:cubicBezTo>
                <a:cubicBezTo>
                  <a:pt x="635508" y="215645"/>
                  <a:pt x="496824" y="273558"/>
                  <a:pt x="325374" y="273558"/>
                </a:cubicBezTo>
                <a:cubicBezTo>
                  <a:pt x="153924" y="273558"/>
                  <a:pt x="15240" y="215645"/>
                  <a:pt x="15240" y="144017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2114550" y="2867025"/>
            <a:ext cx="95250" cy="95250"/>
          </a:xfrm>
          <a:custGeom>
            <a:avLst/>
            <a:gdLst>
              <a:gd name="connsiteX0" fmla="*/ 102108 w 95250"/>
              <a:gd name="connsiteY0" fmla="*/ 15621 h 95250"/>
              <a:gd name="connsiteX1" fmla="*/ 60198 w 95250"/>
              <a:gd name="connsiteY1" fmla="*/ 99441 h 95250"/>
              <a:gd name="connsiteX2" fmla="*/ 18288 w 95250"/>
              <a:gd name="connsiteY2" fmla="*/ 15621 h 95250"/>
              <a:gd name="connsiteX3" fmla="*/ 102108 w 95250"/>
              <a:gd name="connsiteY3" fmla="*/ 1562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102108" y="15621"/>
                </a:moveTo>
                <a:lnTo>
                  <a:pt x="60198" y="99441"/>
                </a:lnTo>
                <a:lnTo>
                  <a:pt x="18288" y="15621"/>
                </a:lnTo>
                <a:lnTo>
                  <a:pt x="102108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> 
				</p:cNvPr>
          <p:cNvSpPr/>
          <p:nvPr/>
        </p:nvSpPr>
        <p:spPr>
          <a:xfrm>
            <a:off x="2152650" y="2781300"/>
            <a:ext cx="28575" cy="114300"/>
          </a:xfrm>
          <a:custGeom>
            <a:avLst/>
            <a:gdLst>
              <a:gd name="connsiteX0" fmla="*/ 28955 w 28575"/>
              <a:gd name="connsiteY0" fmla="*/ 13716 h 114300"/>
              <a:gd name="connsiteX1" fmla="*/ 28955 w 28575"/>
              <a:gd name="connsiteY1" fmla="*/ 115062 h 114300"/>
              <a:gd name="connsiteX2" fmla="*/ 14477 w 28575"/>
              <a:gd name="connsiteY2" fmla="*/ 115062 h 114300"/>
              <a:gd name="connsiteX3" fmla="*/ 14477 w 28575"/>
              <a:gd name="connsiteY3" fmla="*/ 13716 h 114300"/>
              <a:gd name="connsiteX4" fmla="*/ 28955 w 28575"/>
              <a:gd name="connsiteY4" fmla="*/ 1371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28955" y="13716"/>
                </a:moveTo>
                <a:lnTo>
                  <a:pt x="28955" y="115062"/>
                </a:lnTo>
                <a:lnTo>
                  <a:pt x="14477" y="115062"/>
                </a:lnTo>
                <a:lnTo>
                  <a:pt x="14477" y="13716"/>
                </a:lnTo>
                <a:lnTo>
                  <a:pt x="28955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> 
				</p:cNvPr>
          <p:cNvSpPr/>
          <p:nvPr/>
        </p:nvSpPr>
        <p:spPr>
          <a:xfrm>
            <a:off x="1162050" y="2771775"/>
            <a:ext cx="1009650" cy="28575"/>
          </a:xfrm>
          <a:custGeom>
            <a:avLst/>
            <a:gdLst>
              <a:gd name="connsiteX0" fmla="*/ 11430 w 1009650"/>
              <a:gd name="connsiteY0" fmla="*/ 16383 h 28575"/>
              <a:gd name="connsiteX1" fmla="*/ 11430 w 1009650"/>
              <a:gd name="connsiteY1" fmla="*/ 30098 h 28575"/>
              <a:gd name="connsiteX2" fmla="*/ 1012697 w 1009650"/>
              <a:gd name="connsiteY2" fmla="*/ 30098 h 28575"/>
              <a:gd name="connsiteX3" fmla="*/ 1012697 w 1009650"/>
              <a:gd name="connsiteY3" fmla="*/ 16383 h 28575"/>
              <a:gd name="connsiteX4" fmla="*/ 11430 w 1009650"/>
              <a:gd name="connsiteY4" fmla="*/ 1638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1430" y="16383"/>
                </a:moveTo>
                <a:lnTo>
                  <a:pt x="11430" y="30098"/>
                </a:lnTo>
                <a:lnTo>
                  <a:pt x="1012697" y="30098"/>
                </a:lnTo>
                <a:lnTo>
                  <a:pt x="1012697" y="16383"/>
                </a:lnTo>
                <a:lnTo>
                  <a:pt x="11430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> 
				</p:cNvPr>
          <p:cNvSpPr/>
          <p:nvPr/>
        </p:nvSpPr>
        <p:spPr>
          <a:xfrm>
            <a:off x="1152525" y="2781300"/>
            <a:ext cx="28575" cy="152400"/>
          </a:xfrm>
          <a:custGeom>
            <a:avLst/>
            <a:gdLst>
              <a:gd name="connsiteX0" fmla="*/ 14097 w 28575"/>
              <a:gd name="connsiteY0" fmla="*/ 13716 h 152400"/>
              <a:gd name="connsiteX1" fmla="*/ 14097 w 28575"/>
              <a:gd name="connsiteY1" fmla="*/ 160782 h 152400"/>
              <a:gd name="connsiteX2" fmla="*/ 28575 w 28575"/>
              <a:gd name="connsiteY2" fmla="*/ 160782 h 152400"/>
              <a:gd name="connsiteX3" fmla="*/ 28575 w 28575"/>
              <a:gd name="connsiteY3" fmla="*/ 13716 h 152400"/>
              <a:gd name="connsiteX4" fmla="*/ 14097 w 28575"/>
              <a:gd name="connsiteY4" fmla="*/ 1371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52400">
                <a:moveTo>
                  <a:pt x="14097" y="13716"/>
                </a:moveTo>
                <a:lnTo>
                  <a:pt x="14097" y="160782"/>
                </a:lnTo>
                <a:lnTo>
                  <a:pt x="28575" y="160782"/>
                </a:lnTo>
                <a:lnTo>
                  <a:pt x="28575" y="13716"/>
                </a:lnTo>
                <a:lnTo>
                  <a:pt x="14097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> 
				</p:cNvPr>
          <p:cNvSpPr/>
          <p:nvPr/>
        </p:nvSpPr>
        <p:spPr>
          <a:xfrm>
            <a:off x="1285875" y="2647950"/>
            <a:ext cx="762000" cy="276225"/>
          </a:xfrm>
          <a:custGeom>
            <a:avLst/>
            <a:gdLst>
              <a:gd name="connsiteX0" fmla="*/ 11811 w 762000"/>
              <a:gd name="connsiteY0" fmla="*/ 147066 h 276225"/>
              <a:gd name="connsiteX1" fmla="*/ 387477 w 762000"/>
              <a:gd name="connsiteY1" fmla="*/ 18288 h 276225"/>
              <a:gd name="connsiteX2" fmla="*/ 763143 w 762000"/>
              <a:gd name="connsiteY2" fmla="*/ 147066 h 276225"/>
              <a:gd name="connsiteX3" fmla="*/ 387477 w 762000"/>
              <a:gd name="connsiteY3" fmla="*/ 276606 h 276225"/>
              <a:gd name="connsiteX4" fmla="*/ 11811 w 762000"/>
              <a:gd name="connsiteY4" fmla="*/ 147066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276225">
                <a:moveTo>
                  <a:pt x="11811" y="147066"/>
                </a:moveTo>
                <a:cubicBezTo>
                  <a:pt x="11811" y="76200"/>
                  <a:pt x="180213" y="18288"/>
                  <a:pt x="387477" y="18288"/>
                </a:cubicBezTo>
                <a:cubicBezTo>
                  <a:pt x="594741" y="18288"/>
                  <a:pt x="763143" y="76200"/>
                  <a:pt x="763143" y="147066"/>
                </a:cubicBezTo>
                <a:cubicBezTo>
                  <a:pt x="763143" y="218694"/>
                  <a:pt x="594741" y="276606"/>
                  <a:pt x="387477" y="276606"/>
                </a:cubicBezTo>
                <a:cubicBezTo>
                  <a:pt x="180213" y="276606"/>
                  <a:pt x="11811" y="218694"/>
                  <a:pt x="11811" y="147066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> 
				</p:cNvPr>
          <p:cNvSpPr/>
          <p:nvPr/>
        </p:nvSpPr>
        <p:spPr>
          <a:xfrm>
            <a:off x="8991600" y="2990850"/>
            <a:ext cx="95250" cy="95250"/>
          </a:xfrm>
          <a:custGeom>
            <a:avLst/>
            <a:gdLst>
              <a:gd name="connsiteX0" fmla="*/ 98297 w 95250"/>
              <a:gd name="connsiteY0" fmla="*/ 17526 h 95250"/>
              <a:gd name="connsiteX1" fmla="*/ 56388 w 95250"/>
              <a:gd name="connsiteY1" fmla="*/ 101346 h 95250"/>
              <a:gd name="connsiteX2" fmla="*/ 14478 w 95250"/>
              <a:gd name="connsiteY2" fmla="*/ 17526 h 95250"/>
              <a:gd name="connsiteX3" fmla="*/ 98297 w 95250"/>
              <a:gd name="connsiteY3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7526"/>
                </a:moveTo>
                <a:lnTo>
                  <a:pt x="56388" y="101346"/>
                </a:lnTo>
                <a:lnTo>
                  <a:pt x="14478" y="17526"/>
                </a:lnTo>
                <a:lnTo>
                  <a:pt x="98297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> 
				</p:cNvPr>
          <p:cNvSpPr/>
          <p:nvPr/>
        </p:nvSpPr>
        <p:spPr>
          <a:xfrm>
            <a:off x="9029700" y="2914650"/>
            <a:ext cx="19050" cy="104775"/>
          </a:xfrm>
          <a:custGeom>
            <a:avLst/>
            <a:gdLst>
              <a:gd name="connsiteX0" fmla="*/ 25145 w 19050"/>
              <a:gd name="connsiteY0" fmla="*/ 9905 h 104775"/>
              <a:gd name="connsiteX1" fmla="*/ 25145 w 19050"/>
              <a:gd name="connsiteY1" fmla="*/ 107441 h 104775"/>
              <a:gd name="connsiteX2" fmla="*/ 10667 w 19050"/>
              <a:gd name="connsiteY2" fmla="*/ 107441 h 104775"/>
              <a:gd name="connsiteX3" fmla="*/ 10667 w 19050"/>
              <a:gd name="connsiteY3" fmla="*/ 9905 h 104775"/>
              <a:gd name="connsiteX4" fmla="*/ 25145 w 19050"/>
              <a:gd name="connsiteY4" fmla="*/ 990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9905"/>
                </a:moveTo>
                <a:lnTo>
                  <a:pt x="25145" y="107441"/>
                </a:lnTo>
                <a:lnTo>
                  <a:pt x="10667" y="107441"/>
                </a:lnTo>
                <a:lnTo>
                  <a:pt x="10667" y="9905"/>
                </a:lnTo>
                <a:lnTo>
                  <a:pt x="25145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> 
				</p:cNvPr>
          <p:cNvSpPr/>
          <p:nvPr/>
        </p:nvSpPr>
        <p:spPr>
          <a:xfrm>
            <a:off x="8029575" y="2905125"/>
            <a:ext cx="1009650" cy="19050"/>
          </a:xfrm>
          <a:custGeom>
            <a:avLst/>
            <a:gdLst>
              <a:gd name="connsiteX0" fmla="*/ 17144 w 1009650"/>
              <a:gd name="connsiteY0" fmla="*/ 12573 h 19050"/>
              <a:gd name="connsiteX1" fmla="*/ 17144 w 1009650"/>
              <a:gd name="connsiteY1" fmla="*/ 26289 h 19050"/>
              <a:gd name="connsiteX2" fmla="*/ 1018412 w 1009650"/>
              <a:gd name="connsiteY2" fmla="*/ 26289 h 19050"/>
              <a:gd name="connsiteX3" fmla="*/ 1018412 w 1009650"/>
              <a:gd name="connsiteY3" fmla="*/ 12573 h 19050"/>
              <a:gd name="connsiteX4" fmla="*/ 17144 w 1009650"/>
              <a:gd name="connsiteY4" fmla="*/ 125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7144" y="12573"/>
                </a:moveTo>
                <a:lnTo>
                  <a:pt x="17144" y="26289"/>
                </a:lnTo>
                <a:lnTo>
                  <a:pt x="1018412" y="26289"/>
                </a:lnTo>
                <a:lnTo>
                  <a:pt x="1018412" y="12573"/>
                </a:lnTo>
                <a:lnTo>
                  <a:pt x="17144" y="1257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> 
				</p:cNvPr>
          <p:cNvSpPr/>
          <p:nvPr/>
        </p:nvSpPr>
        <p:spPr>
          <a:xfrm>
            <a:off x="8029575" y="2914650"/>
            <a:ext cx="19050" cy="19050"/>
          </a:xfrm>
          <a:custGeom>
            <a:avLst/>
            <a:gdLst>
              <a:gd name="connsiteX0" fmla="*/ 10286 w 19050"/>
              <a:gd name="connsiteY0" fmla="*/ 9905 h 19050"/>
              <a:gd name="connsiteX1" fmla="*/ 10286 w 19050"/>
              <a:gd name="connsiteY1" fmla="*/ 27432 h 19050"/>
              <a:gd name="connsiteX2" fmla="*/ 24765 w 19050"/>
              <a:gd name="connsiteY2" fmla="*/ 27432 h 19050"/>
              <a:gd name="connsiteX3" fmla="*/ 24765 w 19050"/>
              <a:gd name="connsiteY3" fmla="*/ 9905 h 19050"/>
              <a:gd name="connsiteX4" fmla="*/ 10286 w 19050"/>
              <a:gd name="connsiteY4" fmla="*/ 99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9050">
                <a:moveTo>
                  <a:pt x="10286" y="9905"/>
                </a:moveTo>
                <a:lnTo>
                  <a:pt x="10286" y="27432"/>
                </a:lnTo>
                <a:lnTo>
                  <a:pt x="24765" y="27432"/>
                </a:lnTo>
                <a:lnTo>
                  <a:pt x="24765" y="9905"/>
                </a:lnTo>
                <a:lnTo>
                  <a:pt x="10286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8"> 
				</p:cNvPr>
          <p:cNvSpPr/>
          <p:nvPr/>
        </p:nvSpPr>
        <p:spPr>
          <a:xfrm>
            <a:off x="8220075" y="2781300"/>
            <a:ext cx="628650" cy="266700"/>
          </a:xfrm>
          <a:custGeom>
            <a:avLst/>
            <a:gdLst>
              <a:gd name="connsiteX0" fmla="*/ 17144 w 628650"/>
              <a:gd name="connsiteY0" fmla="*/ 143255 h 266700"/>
              <a:gd name="connsiteX1" fmla="*/ 327279 w 628650"/>
              <a:gd name="connsiteY1" fmla="*/ 13716 h 266700"/>
              <a:gd name="connsiteX2" fmla="*/ 637413 w 628650"/>
              <a:gd name="connsiteY2" fmla="*/ 143255 h 266700"/>
              <a:gd name="connsiteX3" fmla="*/ 327279 w 628650"/>
              <a:gd name="connsiteY3" fmla="*/ 272033 h 266700"/>
              <a:gd name="connsiteX4" fmla="*/ 17144 w 628650"/>
              <a:gd name="connsiteY4" fmla="*/ 14325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7144" y="143255"/>
                </a:moveTo>
                <a:cubicBezTo>
                  <a:pt x="17144" y="71628"/>
                  <a:pt x="155829" y="13716"/>
                  <a:pt x="327279" y="13716"/>
                </a:cubicBezTo>
                <a:cubicBezTo>
                  <a:pt x="498729" y="13716"/>
                  <a:pt x="637413" y="71628"/>
                  <a:pt x="637413" y="143255"/>
                </a:cubicBezTo>
                <a:cubicBezTo>
                  <a:pt x="637413" y="214122"/>
                  <a:pt x="498729" y="272033"/>
                  <a:pt x="327279" y="272033"/>
                </a:cubicBezTo>
                <a:cubicBezTo>
                  <a:pt x="155829" y="272033"/>
                  <a:pt x="17144" y="214122"/>
                  <a:pt x="17144" y="14325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> 
				</p:cNvPr>
          <p:cNvSpPr/>
          <p:nvPr/>
        </p:nvSpPr>
        <p:spPr>
          <a:xfrm>
            <a:off x="5895975" y="2905125"/>
            <a:ext cx="1009650" cy="19050"/>
          </a:xfrm>
          <a:custGeom>
            <a:avLst/>
            <a:gdLst>
              <a:gd name="connsiteX0" fmla="*/ 13335 w 1009650"/>
              <a:gd name="connsiteY0" fmla="*/ 12573 h 19050"/>
              <a:gd name="connsiteX1" fmla="*/ 13335 w 1009650"/>
              <a:gd name="connsiteY1" fmla="*/ 26289 h 19050"/>
              <a:gd name="connsiteX2" fmla="*/ 1014603 w 1009650"/>
              <a:gd name="connsiteY2" fmla="*/ 26289 h 19050"/>
              <a:gd name="connsiteX3" fmla="*/ 1014603 w 1009650"/>
              <a:gd name="connsiteY3" fmla="*/ 12573 h 19050"/>
              <a:gd name="connsiteX4" fmla="*/ 13335 w 1009650"/>
              <a:gd name="connsiteY4" fmla="*/ 125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3335" y="12573"/>
                </a:moveTo>
                <a:lnTo>
                  <a:pt x="13335" y="26289"/>
                </a:lnTo>
                <a:lnTo>
                  <a:pt x="1014603" y="26289"/>
                </a:lnTo>
                <a:lnTo>
                  <a:pt x="1014603" y="12573"/>
                </a:lnTo>
                <a:lnTo>
                  <a:pt x="13335" y="1257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> 
				</p:cNvPr>
          <p:cNvSpPr/>
          <p:nvPr/>
        </p:nvSpPr>
        <p:spPr>
          <a:xfrm>
            <a:off x="6858000" y="2990850"/>
            <a:ext cx="85725" cy="95250"/>
          </a:xfrm>
          <a:custGeom>
            <a:avLst/>
            <a:gdLst>
              <a:gd name="connsiteX0" fmla="*/ 94488 w 85725"/>
              <a:gd name="connsiteY0" fmla="*/ 17526 h 95250"/>
              <a:gd name="connsiteX1" fmla="*/ 52578 w 85725"/>
              <a:gd name="connsiteY1" fmla="*/ 101346 h 95250"/>
              <a:gd name="connsiteX2" fmla="*/ 10668 w 85725"/>
              <a:gd name="connsiteY2" fmla="*/ 17526 h 95250"/>
              <a:gd name="connsiteX3" fmla="*/ 94488 w 85725"/>
              <a:gd name="connsiteY3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7526"/>
                </a:moveTo>
                <a:lnTo>
                  <a:pt x="52578" y="101346"/>
                </a:lnTo>
                <a:lnTo>
                  <a:pt x="10668" y="17526"/>
                </a:lnTo>
                <a:lnTo>
                  <a:pt x="94488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> 
				</p:cNvPr>
          <p:cNvSpPr/>
          <p:nvPr/>
        </p:nvSpPr>
        <p:spPr>
          <a:xfrm>
            <a:off x="6886575" y="2914650"/>
            <a:ext cx="28575" cy="104775"/>
          </a:xfrm>
          <a:custGeom>
            <a:avLst/>
            <a:gdLst>
              <a:gd name="connsiteX0" fmla="*/ 30860 w 28575"/>
              <a:gd name="connsiteY0" fmla="*/ 9905 h 104775"/>
              <a:gd name="connsiteX1" fmla="*/ 30860 w 28575"/>
              <a:gd name="connsiteY1" fmla="*/ 107441 h 104775"/>
              <a:gd name="connsiteX2" fmla="*/ 16382 w 28575"/>
              <a:gd name="connsiteY2" fmla="*/ 107441 h 104775"/>
              <a:gd name="connsiteX3" fmla="*/ 16382 w 28575"/>
              <a:gd name="connsiteY3" fmla="*/ 9905 h 104775"/>
              <a:gd name="connsiteX4" fmla="*/ 30860 w 28575"/>
              <a:gd name="connsiteY4" fmla="*/ 990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9905"/>
                </a:moveTo>
                <a:lnTo>
                  <a:pt x="30860" y="107441"/>
                </a:lnTo>
                <a:lnTo>
                  <a:pt x="16382" y="107441"/>
                </a:lnTo>
                <a:lnTo>
                  <a:pt x="16382" y="9905"/>
                </a:lnTo>
                <a:lnTo>
                  <a:pt x="30860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> 
				</p:cNvPr>
          <p:cNvSpPr/>
          <p:nvPr/>
        </p:nvSpPr>
        <p:spPr>
          <a:xfrm>
            <a:off x="5886450" y="2914650"/>
            <a:ext cx="28575" cy="19050"/>
          </a:xfrm>
          <a:custGeom>
            <a:avLst/>
            <a:gdLst>
              <a:gd name="connsiteX0" fmla="*/ 16002 w 28575"/>
              <a:gd name="connsiteY0" fmla="*/ 9905 h 19050"/>
              <a:gd name="connsiteX1" fmla="*/ 16002 w 28575"/>
              <a:gd name="connsiteY1" fmla="*/ 27432 h 19050"/>
              <a:gd name="connsiteX2" fmla="*/ 30480 w 28575"/>
              <a:gd name="connsiteY2" fmla="*/ 27432 h 19050"/>
              <a:gd name="connsiteX3" fmla="*/ 30480 w 28575"/>
              <a:gd name="connsiteY3" fmla="*/ 9905 h 19050"/>
              <a:gd name="connsiteX4" fmla="*/ 16002 w 28575"/>
              <a:gd name="connsiteY4" fmla="*/ 99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9050">
                <a:moveTo>
                  <a:pt x="16002" y="9905"/>
                </a:moveTo>
                <a:lnTo>
                  <a:pt x="16002" y="27432"/>
                </a:lnTo>
                <a:lnTo>
                  <a:pt x="30480" y="27432"/>
                </a:lnTo>
                <a:lnTo>
                  <a:pt x="30480" y="9905"/>
                </a:lnTo>
                <a:lnTo>
                  <a:pt x="16002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> 
				</p:cNvPr>
          <p:cNvSpPr/>
          <p:nvPr/>
        </p:nvSpPr>
        <p:spPr>
          <a:xfrm>
            <a:off x="6086475" y="2781300"/>
            <a:ext cx="628650" cy="266700"/>
          </a:xfrm>
          <a:custGeom>
            <a:avLst/>
            <a:gdLst>
              <a:gd name="connsiteX0" fmla="*/ 13335 w 628650"/>
              <a:gd name="connsiteY0" fmla="*/ 143255 h 266700"/>
              <a:gd name="connsiteX1" fmla="*/ 323469 w 628650"/>
              <a:gd name="connsiteY1" fmla="*/ 13716 h 266700"/>
              <a:gd name="connsiteX2" fmla="*/ 633603 w 628650"/>
              <a:gd name="connsiteY2" fmla="*/ 143255 h 266700"/>
              <a:gd name="connsiteX3" fmla="*/ 323469 w 628650"/>
              <a:gd name="connsiteY3" fmla="*/ 272033 h 266700"/>
              <a:gd name="connsiteX4" fmla="*/ 13335 w 628650"/>
              <a:gd name="connsiteY4" fmla="*/ 14325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3335" y="143255"/>
                </a:moveTo>
                <a:cubicBezTo>
                  <a:pt x="13335" y="71628"/>
                  <a:pt x="152019" y="13716"/>
                  <a:pt x="323469" y="13716"/>
                </a:cubicBezTo>
                <a:cubicBezTo>
                  <a:pt x="494919" y="13716"/>
                  <a:pt x="633603" y="71628"/>
                  <a:pt x="633603" y="143255"/>
                </a:cubicBezTo>
                <a:cubicBezTo>
                  <a:pt x="633603" y="214122"/>
                  <a:pt x="494919" y="272033"/>
                  <a:pt x="323469" y="272033"/>
                </a:cubicBezTo>
                <a:cubicBezTo>
                  <a:pt x="152019" y="272033"/>
                  <a:pt x="13335" y="214122"/>
                  <a:pt x="13335" y="14325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> 
				</p:cNvPr>
          <p:cNvSpPr/>
          <p:nvPr/>
        </p:nvSpPr>
        <p:spPr>
          <a:xfrm>
            <a:off x="3009900" y="3267075"/>
            <a:ext cx="581025" cy="190500"/>
          </a:xfrm>
          <a:custGeom>
            <a:avLst/>
            <a:gdLst>
              <a:gd name="connsiteX0" fmla="*/ 17526 w 581025"/>
              <a:gd name="connsiteY0" fmla="*/ 11048 h 190500"/>
              <a:gd name="connsiteX1" fmla="*/ 17526 w 581025"/>
              <a:gd name="connsiteY1" fmla="*/ 199263 h 190500"/>
              <a:gd name="connsiteX2" fmla="*/ 583692 w 581025"/>
              <a:gd name="connsiteY2" fmla="*/ 199263 h 190500"/>
              <a:gd name="connsiteX3" fmla="*/ 583692 w 581025"/>
              <a:gd name="connsiteY3" fmla="*/ 11048 h 190500"/>
              <a:gd name="connsiteX4" fmla="*/ 17526 w 581025"/>
              <a:gd name="connsiteY4" fmla="*/ 110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90500">
                <a:moveTo>
                  <a:pt x="17526" y="11048"/>
                </a:moveTo>
                <a:lnTo>
                  <a:pt x="17526" y="199263"/>
                </a:lnTo>
                <a:lnTo>
                  <a:pt x="583692" y="199263"/>
                </a:lnTo>
                <a:lnTo>
                  <a:pt x="583692" y="11048"/>
                </a:lnTo>
                <a:lnTo>
                  <a:pt x="17526" y="1104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4019550" y="3257550"/>
            <a:ext cx="561975" cy="200025"/>
          </a:xfrm>
          <a:custGeom>
            <a:avLst/>
            <a:gdLst>
              <a:gd name="connsiteX0" fmla="*/ 13716 w 561975"/>
              <a:gd name="connsiteY0" fmla="*/ 9905 h 200025"/>
              <a:gd name="connsiteX1" fmla="*/ 13716 w 561975"/>
              <a:gd name="connsiteY1" fmla="*/ 208788 h 200025"/>
              <a:gd name="connsiteX2" fmla="*/ 569213 w 561975"/>
              <a:gd name="connsiteY2" fmla="*/ 208788 h 200025"/>
              <a:gd name="connsiteX3" fmla="*/ 569213 w 561975"/>
              <a:gd name="connsiteY3" fmla="*/ 9905 h 200025"/>
              <a:gd name="connsiteX4" fmla="*/ 13716 w 561975"/>
              <a:gd name="connsiteY4" fmla="*/ 990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00025">
                <a:moveTo>
                  <a:pt x="13716" y="9905"/>
                </a:moveTo>
                <a:lnTo>
                  <a:pt x="13716" y="208788"/>
                </a:lnTo>
                <a:lnTo>
                  <a:pt x="569213" y="208788"/>
                </a:lnTo>
                <a:lnTo>
                  <a:pt x="569213" y="9905"/>
                </a:lnTo>
                <a:lnTo>
                  <a:pt x="13716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2790825" y="3448050"/>
            <a:ext cx="2009775" cy="9525"/>
          </a:xfrm>
          <a:custGeom>
            <a:avLst/>
            <a:gdLst>
              <a:gd name="connsiteX0" fmla="*/ 16383 w 2009775"/>
              <a:gd name="connsiteY0" fmla="*/ 18288 h 9525"/>
              <a:gd name="connsiteX1" fmla="*/ 2017394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6383" y="18288"/>
                </a:moveTo>
                <a:lnTo>
                  <a:pt x="2017394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> 
				</p:cNvPr>
          <p:cNvSpPr/>
          <p:nvPr/>
        </p:nvSpPr>
        <p:spPr>
          <a:xfrm>
            <a:off x="4257675" y="2895600"/>
            <a:ext cx="95250" cy="95250"/>
          </a:xfrm>
          <a:custGeom>
            <a:avLst/>
            <a:gdLst>
              <a:gd name="connsiteX0" fmla="*/ 96392 w 95250"/>
              <a:gd name="connsiteY0" fmla="*/ 18288 h 95250"/>
              <a:gd name="connsiteX1" fmla="*/ 54483 w 95250"/>
              <a:gd name="connsiteY1" fmla="*/ 102108 h 95250"/>
              <a:gd name="connsiteX2" fmla="*/ 12572 w 95250"/>
              <a:gd name="connsiteY2" fmla="*/ 18288 h 95250"/>
              <a:gd name="connsiteX3" fmla="*/ 96392 w 95250"/>
              <a:gd name="connsiteY3" fmla="*/ 1828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8288"/>
                </a:moveTo>
                <a:lnTo>
                  <a:pt x="54483" y="102108"/>
                </a:lnTo>
                <a:lnTo>
                  <a:pt x="12572" y="18288"/>
                </a:lnTo>
                <a:lnTo>
                  <a:pt x="96392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> 
				</p:cNvPr>
          <p:cNvSpPr/>
          <p:nvPr/>
        </p:nvSpPr>
        <p:spPr>
          <a:xfrm>
            <a:off x="4286250" y="2819400"/>
            <a:ext cx="28575" cy="104775"/>
          </a:xfrm>
          <a:custGeom>
            <a:avLst/>
            <a:gdLst>
              <a:gd name="connsiteX0" fmla="*/ 32766 w 28575"/>
              <a:gd name="connsiteY0" fmla="*/ 10667 h 104775"/>
              <a:gd name="connsiteX1" fmla="*/ 32766 w 28575"/>
              <a:gd name="connsiteY1" fmla="*/ 108203 h 104775"/>
              <a:gd name="connsiteX2" fmla="*/ 18288 w 28575"/>
              <a:gd name="connsiteY2" fmla="*/ 108203 h 104775"/>
              <a:gd name="connsiteX3" fmla="*/ 18288 w 28575"/>
              <a:gd name="connsiteY3" fmla="*/ 10667 h 104775"/>
              <a:gd name="connsiteX4" fmla="*/ 32766 w 28575"/>
              <a:gd name="connsiteY4" fmla="*/ 10667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2766" y="10667"/>
                </a:moveTo>
                <a:lnTo>
                  <a:pt x="32766" y="108203"/>
                </a:lnTo>
                <a:lnTo>
                  <a:pt x="18288" y="108203"/>
                </a:lnTo>
                <a:lnTo>
                  <a:pt x="18288" y="10667"/>
                </a:lnTo>
                <a:lnTo>
                  <a:pt x="32766" y="1066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> 
				</p:cNvPr>
          <p:cNvSpPr/>
          <p:nvPr/>
        </p:nvSpPr>
        <p:spPr>
          <a:xfrm>
            <a:off x="3286125" y="2924175"/>
            <a:ext cx="28575" cy="76200"/>
          </a:xfrm>
          <a:custGeom>
            <a:avLst/>
            <a:gdLst>
              <a:gd name="connsiteX0" fmla="*/ 17907 w 28575"/>
              <a:gd name="connsiteY0" fmla="*/ 17145 h 76200"/>
              <a:gd name="connsiteX1" fmla="*/ 17907 w 28575"/>
              <a:gd name="connsiteY1" fmla="*/ 84201 h 76200"/>
              <a:gd name="connsiteX2" fmla="*/ 32385 w 28575"/>
              <a:gd name="connsiteY2" fmla="*/ 84201 h 76200"/>
              <a:gd name="connsiteX3" fmla="*/ 32385 w 28575"/>
              <a:gd name="connsiteY3" fmla="*/ 17145 h 76200"/>
              <a:gd name="connsiteX4" fmla="*/ 17907 w 28575"/>
              <a:gd name="connsiteY4" fmla="*/ 1714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6200">
                <a:moveTo>
                  <a:pt x="17907" y="17145"/>
                </a:moveTo>
                <a:lnTo>
                  <a:pt x="17907" y="84201"/>
                </a:lnTo>
                <a:lnTo>
                  <a:pt x="32385" y="84201"/>
                </a:lnTo>
                <a:lnTo>
                  <a:pt x="32385" y="17145"/>
                </a:lnTo>
                <a:lnTo>
                  <a:pt x="1790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> 
				</p:cNvPr>
          <p:cNvSpPr/>
          <p:nvPr/>
        </p:nvSpPr>
        <p:spPr>
          <a:xfrm>
            <a:off x="3486150" y="2686050"/>
            <a:ext cx="628650" cy="266700"/>
          </a:xfrm>
          <a:custGeom>
            <a:avLst/>
            <a:gdLst>
              <a:gd name="connsiteX0" fmla="*/ 15240 w 628650"/>
              <a:gd name="connsiteY0" fmla="*/ 144017 h 266700"/>
              <a:gd name="connsiteX1" fmla="*/ 325374 w 628650"/>
              <a:gd name="connsiteY1" fmla="*/ 14477 h 266700"/>
              <a:gd name="connsiteX2" fmla="*/ 635508 w 628650"/>
              <a:gd name="connsiteY2" fmla="*/ 144017 h 266700"/>
              <a:gd name="connsiteX3" fmla="*/ 325374 w 628650"/>
              <a:gd name="connsiteY3" fmla="*/ 273558 h 266700"/>
              <a:gd name="connsiteX4" fmla="*/ 15240 w 628650"/>
              <a:gd name="connsiteY4" fmla="*/ 14401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5240" y="144017"/>
                </a:moveTo>
                <a:cubicBezTo>
                  <a:pt x="15240" y="72390"/>
                  <a:pt x="153924" y="14477"/>
                  <a:pt x="325374" y="14477"/>
                </a:cubicBezTo>
                <a:cubicBezTo>
                  <a:pt x="496824" y="14477"/>
                  <a:pt x="635508" y="72390"/>
                  <a:pt x="635508" y="144017"/>
                </a:cubicBezTo>
                <a:cubicBezTo>
                  <a:pt x="635508" y="215645"/>
                  <a:pt x="496824" y="273558"/>
                  <a:pt x="325374" y="273558"/>
                </a:cubicBezTo>
                <a:cubicBezTo>
                  <a:pt x="153924" y="273558"/>
                  <a:pt x="15240" y="215645"/>
                  <a:pt x="15240" y="144017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876300" y="3267075"/>
            <a:ext cx="571500" cy="190500"/>
          </a:xfrm>
          <a:custGeom>
            <a:avLst/>
            <a:gdLst>
              <a:gd name="connsiteX0" fmla="*/ 13716 w 571500"/>
              <a:gd name="connsiteY0" fmla="*/ 11048 h 190500"/>
              <a:gd name="connsiteX1" fmla="*/ 13716 w 571500"/>
              <a:gd name="connsiteY1" fmla="*/ 199263 h 190500"/>
              <a:gd name="connsiteX2" fmla="*/ 579882 w 571500"/>
              <a:gd name="connsiteY2" fmla="*/ 199263 h 190500"/>
              <a:gd name="connsiteX3" fmla="*/ 579882 w 571500"/>
              <a:gd name="connsiteY3" fmla="*/ 11048 h 190500"/>
              <a:gd name="connsiteX4" fmla="*/ 13716 w 571500"/>
              <a:gd name="connsiteY4" fmla="*/ 110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90500">
                <a:moveTo>
                  <a:pt x="13716" y="11048"/>
                </a:moveTo>
                <a:lnTo>
                  <a:pt x="13716" y="199263"/>
                </a:lnTo>
                <a:lnTo>
                  <a:pt x="579882" y="199263"/>
                </a:lnTo>
                <a:lnTo>
                  <a:pt x="579882" y="11048"/>
                </a:lnTo>
                <a:lnTo>
                  <a:pt x="13716" y="1104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1885950" y="3219450"/>
            <a:ext cx="561975" cy="238125"/>
          </a:xfrm>
          <a:custGeom>
            <a:avLst/>
            <a:gdLst>
              <a:gd name="connsiteX0" fmla="*/ 9905 w 561975"/>
              <a:gd name="connsiteY0" fmla="*/ 16764 h 238125"/>
              <a:gd name="connsiteX1" fmla="*/ 9905 w 561975"/>
              <a:gd name="connsiteY1" fmla="*/ 246888 h 238125"/>
              <a:gd name="connsiteX2" fmla="*/ 565404 w 561975"/>
              <a:gd name="connsiteY2" fmla="*/ 246888 h 238125"/>
              <a:gd name="connsiteX3" fmla="*/ 565404 w 561975"/>
              <a:gd name="connsiteY3" fmla="*/ 16764 h 238125"/>
              <a:gd name="connsiteX4" fmla="*/ 9905 w 561975"/>
              <a:gd name="connsiteY4" fmla="*/ 1676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38125">
                <a:moveTo>
                  <a:pt x="9905" y="16764"/>
                </a:moveTo>
                <a:lnTo>
                  <a:pt x="9905" y="246888"/>
                </a:lnTo>
                <a:lnTo>
                  <a:pt x="565404" y="246888"/>
                </a:lnTo>
                <a:lnTo>
                  <a:pt x="565404" y="16764"/>
                </a:lnTo>
                <a:lnTo>
                  <a:pt x="9905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657225" y="3448050"/>
            <a:ext cx="2009775" cy="9525"/>
          </a:xfrm>
          <a:custGeom>
            <a:avLst/>
            <a:gdLst>
              <a:gd name="connsiteX0" fmla="*/ 12573 w 2009775"/>
              <a:gd name="connsiteY0" fmla="*/ 18288 h 9525"/>
              <a:gd name="connsiteX1" fmla="*/ 2013585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2573" y="18288"/>
                </a:moveTo>
                <a:lnTo>
                  <a:pt x="2013585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2152650" y="2781300"/>
            <a:ext cx="28575" cy="114300"/>
          </a:xfrm>
          <a:custGeom>
            <a:avLst/>
            <a:gdLst>
              <a:gd name="connsiteX0" fmla="*/ 28955 w 28575"/>
              <a:gd name="connsiteY0" fmla="*/ 13716 h 114300"/>
              <a:gd name="connsiteX1" fmla="*/ 28955 w 28575"/>
              <a:gd name="connsiteY1" fmla="*/ 115062 h 114300"/>
              <a:gd name="connsiteX2" fmla="*/ 14477 w 28575"/>
              <a:gd name="connsiteY2" fmla="*/ 115062 h 114300"/>
              <a:gd name="connsiteX3" fmla="*/ 14477 w 28575"/>
              <a:gd name="connsiteY3" fmla="*/ 13716 h 114300"/>
              <a:gd name="connsiteX4" fmla="*/ 28955 w 28575"/>
              <a:gd name="connsiteY4" fmla="*/ 1371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28955" y="13716"/>
                </a:moveTo>
                <a:lnTo>
                  <a:pt x="28955" y="115062"/>
                </a:lnTo>
                <a:lnTo>
                  <a:pt x="14477" y="115062"/>
                </a:lnTo>
                <a:lnTo>
                  <a:pt x="14477" y="13716"/>
                </a:lnTo>
                <a:lnTo>
                  <a:pt x="28955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2114550" y="2867025"/>
            <a:ext cx="95250" cy="95250"/>
          </a:xfrm>
          <a:custGeom>
            <a:avLst/>
            <a:gdLst>
              <a:gd name="connsiteX0" fmla="*/ 102108 w 95250"/>
              <a:gd name="connsiteY0" fmla="*/ 15621 h 95250"/>
              <a:gd name="connsiteX1" fmla="*/ 60198 w 95250"/>
              <a:gd name="connsiteY1" fmla="*/ 99441 h 95250"/>
              <a:gd name="connsiteX2" fmla="*/ 18288 w 95250"/>
              <a:gd name="connsiteY2" fmla="*/ 15621 h 95250"/>
              <a:gd name="connsiteX3" fmla="*/ 102108 w 95250"/>
              <a:gd name="connsiteY3" fmla="*/ 1562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102108" y="15621"/>
                </a:moveTo>
                <a:lnTo>
                  <a:pt x="60198" y="99441"/>
                </a:lnTo>
                <a:lnTo>
                  <a:pt x="18288" y="15621"/>
                </a:lnTo>
                <a:lnTo>
                  <a:pt x="102108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1152525" y="2924175"/>
            <a:ext cx="28575" cy="76200"/>
          </a:xfrm>
          <a:custGeom>
            <a:avLst/>
            <a:gdLst>
              <a:gd name="connsiteX0" fmla="*/ 14097 w 28575"/>
              <a:gd name="connsiteY0" fmla="*/ 17145 h 76200"/>
              <a:gd name="connsiteX1" fmla="*/ 14097 w 28575"/>
              <a:gd name="connsiteY1" fmla="*/ 84201 h 76200"/>
              <a:gd name="connsiteX2" fmla="*/ 28575 w 28575"/>
              <a:gd name="connsiteY2" fmla="*/ 84201 h 76200"/>
              <a:gd name="connsiteX3" fmla="*/ 28575 w 28575"/>
              <a:gd name="connsiteY3" fmla="*/ 17145 h 76200"/>
              <a:gd name="connsiteX4" fmla="*/ 14097 w 28575"/>
              <a:gd name="connsiteY4" fmla="*/ 1714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6200">
                <a:moveTo>
                  <a:pt x="14097" y="17145"/>
                </a:moveTo>
                <a:lnTo>
                  <a:pt x="14097" y="84201"/>
                </a:lnTo>
                <a:lnTo>
                  <a:pt x="28575" y="84201"/>
                </a:lnTo>
                <a:lnTo>
                  <a:pt x="28575" y="17145"/>
                </a:lnTo>
                <a:lnTo>
                  <a:pt x="1409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> 
				</p:cNvPr>
          <p:cNvSpPr/>
          <p:nvPr/>
        </p:nvSpPr>
        <p:spPr>
          <a:xfrm>
            <a:off x="7753350" y="3343275"/>
            <a:ext cx="571500" cy="114300"/>
          </a:xfrm>
          <a:custGeom>
            <a:avLst/>
            <a:gdLst>
              <a:gd name="connsiteX0" fmla="*/ 9906 w 571500"/>
              <a:gd name="connsiteY0" fmla="*/ 18669 h 114300"/>
              <a:gd name="connsiteX1" fmla="*/ 9906 w 571500"/>
              <a:gd name="connsiteY1" fmla="*/ 123063 h 114300"/>
              <a:gd name="connsiteX2" fmla="*/ 576073 w 571500"/>
              <a:gd name="connsiteY2" fmla="*/ 123063 h 114300"/>
              <a:gd name="connsiteX3" fmla="*/ 576073 w 571500"/>
              <a:gd name="connsiteY3" fmla="*/ 18669 h 114300"/>
              <a:gd name="connsiteX4" fmla="*/ 9906 w 571500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14300">
                <a:moveTo>
                  <a:pt x="9906" y="18669"/>
                </a:moveTo>
                <a:lnTo>
                  <a:pt x="9906" y="123063"/>
                </a:lnTo>
                <a:lnTo>
                  <a:pt x="576073" y="123063"/>
                </a:lnTo>
                <a:lnTo>
                  <a:pt x="576073" y="18669"/>
                </a:lnTo>
                <a:lnTo>
                  <a:pt x="9906" y="1866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8753475" y="3343275"/>
            <a:ext cx="561975" cy="114300"/>
          </a:xfrm>
          <a:custGeom>
            <a:avLst/>
            <a:gdLst>
              <a:gd name="connsiteX0" fmla="*/ 15620 w 561975"/>
              <a:gd name="connsiteY0" fmla="*/ 18669 h 114300"/>
              <a:gd name="connsiteX1" fmla="*/ 15620 w 561975"/>
              <a:gd name="connsiteY1" fmla="*/ 123063 h 114300"/>
              <a:gd name="connsiteX2" fmla="*/ 571118 w 561975"/>
              <a:gd name="connsiteY2" fmla="*/ 123063 h 114300"/>
              <a:gd name="connsiteX3" fmla="*/ 571118 w 561975"/>
              <a:gd name="connsiteY3" fmla="*/ 18669 h 114300"/>
              <a:gd name="connsiteX4" fmla="*/ 15620 w 561975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14300">
                <a:moveTo>
                  <a:pt x="15620" y="18669"/>
                </a:moveTo>
                <a:lnTo>
                  <a:pt x="15620" y="123063"/>
                </a:lnTo>
                <a:lnTo>
                  <a:pt x="571118" y="123063"/>
                </a:lnTo>
                <a:lnTo>
                  <a:pt x="571118" y="18669"/>
                </a:lnTo>
                <a:lnTo>
                  <a:pt x="15620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> 
				</p:cNvPr>
          <p:cNvSpPr/>
          <p:nvPr/>
        </p:nvSpPr>
        <p:spPr>
          <a:xfrm>
            <a:off x="7524750" y="3448050"/>
            <a:ext cx="2019300" cy="9525"/>
          </a:xfrm>
          <a:custGeom>
            <a:avLst/>
            <a:gdLst>
              <a:gd name="connsiteX0" fmla="*/ 18288 w 2019300"/>
              <a:gd name="connsiteY0" fmla="*/ 18288 h 9525"/>
              <a:gd name="connsiteX1" fmla="*/ 2019300 w 2019300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9300" h="9525">
                <a:moveTo>
                  <a:pt x="18288" y="18288"/>
                </a:moveTo>
                <a:lnTo>
                  <a:pt x="201930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> 
				</p:cNvPr>
          <p:cNvSpPr/>
          <p:nvPr/>
        </p:nvSpPr>
        <p:spPr>
          <a:xfrm>
            <a:off x="8991600" y="2990850"/>
            <a:ext cx="95250" cy="95250"/>
          </a:xfrm>
          <a:custGeom>
            <a:avLst/>
            <a:gdLst>
              <a:gd name="connsiteX0" fmla="*/ 98297 w 95250"/>
              <a:gd name="connsiteY0" fmla="*/ 17526 h 95250"/>
              <a:gd name="connsiteX1" fmla="*/ 56388 w 95250"/>
              <a:gd name="connsiteY1" fmla="*/ 101346 h 95250"/>
              <a:gd name="connsiteX2" fmla="*/ 14478 w 95250"/>
              <a:gd name="connsiteY2" fmla="*/ 17526 h 95250"/>
              <a:gd name="connsiteX3" fmla="*/ 98297 w 95250"/>
              <a:gd name="connsiteY3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7526"/>
                </a:moveTo>
                <a:lnTo>
                  <a:pt x="56388" y="101346"/>
                </a:lnTo>
                <a:lnTo>
                  <a:pt x="14478" y="17526"/>
                </a:lnTo>
                <a:lnTo>
                  <a:pt x="98297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> 
				</p:cNvPr>
          <p:cNvSpPr/>
          <p:nvPr/>
        </p:nvSpPr>
        <p:spPr>
          <a:xfrm>
            <a:off x="9029700" y="2914650"/>
            <a:ext cx="19050" cy="104775"/>
          </a:xfrm>
          <a:custGeom>
            <a:avLst/>
            <a:gdLst>
              <a:gd name="connsiteX0" fmla="*/ 25145 w 19050"/>
              <a:gd name="connsiteY0" fmla="*/ 9905 h 104775"/>
              <a:gd name="connsiteX1" fmla="*/ 25145 w 19050"/>
              <a:gd name="connsiteY1" fmla="*/ 107441 h 104775"/>
              <a:gd name="connsiteX2" fmla="*/ 10667 w 19050"/>
              <a:gd name="connsiteY2" fmla="*/ 107441 h 104775"/>
              <a:gd name="connsiteX3" fmla="*/ 10667 w 19050"/>
              <a:gd name="connsiteY3" fmla="*/ 9905 h 104775"/>
              <a:gd name="connsiteX4" fmla="*/ 25145 w 19050"/>
              <a:gd name="connsiteY4" fmla="*/ 990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9905"/>
                </a:moveTo>
                <a:lnTo>
                  <a:pt x="25145" y="107441"/>
                </a:lnTo>
                <a:lnTo>
                  <a:pt x="10667" y="107441"/>
                </a:lnTo>
                <a:lnTo>
                  <a:pt x="10667" y="9905"/>
                </a:lnTo>
                <a:lnTo>
                  <a:pt x="25145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8029575" y="2924175"/>
            <a:ext cx="19050" cy="161925"/>
          </a:xfrm>
          <a:custGeom>
            <a:avLst/>
            <a:gdLst>
              <a:gd name="connsiteX0" fmla="*/ 10286 w 19050"/>
              <a:gd name="connsiteY0" fmla="*/ 17145 h 161925"/>
              <a:gd name="connsiteX1" fmla="*/ 10286 w 19050"/>
              <a:gd name="connsiteY1" fmla="*/ 168021 h 161925"/>
              <a:gd name="connsiteX2" fmla="*/ 24765 w 19050"/>
              <a:gd name="connsiteY2" fmla="*/ 168021 h 161925"/>
              <a:gd name="connsiteX3" fmla="*/ 24765 w 19050"/>
              <a:gd name="connsiteY3" fmla="*/ 17145 h 161925"/>
              <a:gd name="connsiteX4" fmla="*/ 10286 w 19050"/>
              <a:gd name="connsiteY4" fmla="*/ 1714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61925">
                <a:moveTo>
                  <a:pt x="10286" y="17145"/>
                </a:moveTo>
                <a:lnTo>
                  <a:pt x="10286" y="168021"/>
                </a:lnTo>
                <a:lnTo>
                  <a:pt x="24765" y="168021"/>
                </a:lnTo>
                <a:lnTo>
                  <a:pt x="2476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8220075" y="2781300"/>
            <a:ext cx="628650" cy="266700"/>
          </a:xfrm>
          <a:custGeom>
            <a:avLst/>
            <a:gdLst>
              <a:gd name="connsiteX0" fmla="*/ 17144 w 628650"/>
              <a:gd name="connsiteY0" fmla="*/ 143255 h 266700"/>
              <a:gd name="connsiteX1" fmla="*/ 327279 w 628650"/>
              <a:gd name="connsiteY1" fmla="*/ 13716 h 266700"/>
              <a:gd name="connsiteX2" fmla="*/ 637413 w 628650"/>
              <a:gd name="connsiteY2" fmla="*/ 143255 h 266700"/>
              <a:gd name="connsiteX3" fmla="*/ 327279 w 628650"/>
              <a:gd name="connsiteY3" fmla="*/ 272033 h 266700"/>
              <a:gd name="connsiteX4" fmla="*/ 17144 w 628650"/>
              <a:gd name="connsiteY4" fmla="*/ 14325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7144" y="143255"/>
                </a:moveTo>
                <a:cubicBezTo>
                  <a:pt x="17144" y="71628"/>
                  <a:pt x="155829" y="13716"/>
                  <a:pt x="327279" y="13716"/>
                </a:cubicBezTo>
                <a:cubicBezTo>
                  <a:pt x="498729" y="13716"/>
                  <a:pt x="637413" y="71628"/>
                  <a:pt x="637413" y="143255"/>
                </a:cubicBezTo>
                <a:cubicBezTo>
                  <a:pt x="637413" y="214122"/>
                  <a:pt x="498729" y="272033"/>
                  <a:pt x="327279" y="272033"/>
                </a:cubicBezTo>
                <a:cubicBezTo>
                  <a:pt x="155829" y="272033"/>
                  <a:pt x="17144" y="214122"/>
                  <a:pt x="17144" y="14325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5610225" y="3343275"/>
            <a:ext cx="581025" cy="114300"/>
          </a:xfrm>
          <a:custGeom>
            <a:avLst/>
            <a:gdLst>
              <a:gd name="connsiteX0" fmla="*/ 15621 w 581025"/>
              <a:gd name="connsiteY0" fmla="*/ 18669 h 114300"/>
              <a:gd name="connsiteX1" fmla="*/ 15621 w 581025"/>
              <a:gd name="connsiteY1" fmla="*/ 123063 h 114300"/>
              <a:gd name="connsiteX2" fmla="*/ 581787 w 581025"/>
              <a:gd name="connsiteY2" fmla="*/ 123063 h 114300"/>
              <a:gd name="connsiteX3" fmla="*/ 581787 w 581025"/>
              <a:gd name="connsiteY3" fmla="*/ 18669 h 114300"/>
              <a:gd name="connsiteX4" fmla="*/ 15621 w 581025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14300">
                <a:moveTo>
                  <a:pt x="15621" y="18669"/>
                </a:moveTo>
                <a:lnTo>
                  <a:pt x="15621" y="123063"/>
                </a:lnTo>
                <a:lnTo>
                  <a:pt x="581787" y="123063"/>
                </a:lnTo>
                <a:lnTo>
                  <a:pt x="581787" y="18669"/>
                </a:lnTo>
                <a:lnTo>
                  <a:pt x="15621" y="1866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6619875" y="3343275"/>
            <a:ext cx="561975" cy="114300"/>
          </a:xfrm>
          <a:custGeom>
            <a:avLst/>
            <a:gdLst>
              <a:gd name="connsiteX0" fmla="*/ 11810 w 561975"/>
              <a:gd name="connsiteY0" fmla="*/ 18669 h 114300"/>
              <a:gd name="connsiteX1" fmla="*/ 11810 w 561975"/>
              <a:gd name="connsiteY1" fmla="*/ 123063 h 114300"/>
              <a:gd name="connsiteX2" fmla="*/ 567308 w 561975"/>
              <a:gd name="connsiteY2" fmla="*/ 123063 h 114300"/>
              <a:gd name="connsiteX3" fmla="*/ 567308 w 561975"/>
              <a:gd name="connsiteY3" fmla="*/ 18669 h 114300"/>
              <a:gd name="connsiteX4" fmla="*/ 11810 w 561975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14300">
                <a:moveTo>
                  <a:pt x="11810" y="18669"/>
                </a:moveTo>
                <a:lnTo>
                  <a:pt x="11810" y="123063"/>
                </a:lnTo>
                <a:lnTo>
                  <a:pt x="567308" y="123063"/>
                </a:lnTo>
                <a:lnTo>
                  <a:pt x="567308" y="18669"/>
                </a:lnTo>
                <a:lnTo>
                  <a:pt x="11810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5391150" y="3448050"/>
            <a:ext cx="2009775" cy="9525"/>
          </a:xfrm>
          <a:custGeom>
            <a:avLst/>
            <a:gdLst>
              <a:gd name="connsiteX0" fmla="*/ 14478 w 2009775"/>
              <a:gd name="connsiteY0" fmla="*/ 18288 h 9525"/>
              <a:gd name="connsiteX1" fmla="*/ 2015490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4478" y="18288"/>
                </a:moveTo>
                <a:lnTo>
                  <a:pt x="201549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6858000" y="2990850"/>
            <a:ext cx="85725" cy="95250"/>
          </a:xfrm>
          <a:custGeom>
            <a:avLst/>
            <a:gdLst>
              <a:gd name="connsiteX0" fmla="*/ 94488 w 85725"/>
              <a:gd name="connsiteY0" fmla="*/ 17526 h 95250"/>
              <a:gd name="connsiteX1" fmla="*/ 52578 w 85725"/>
              <a:gd name="connsiteY1" fmla="*/ 101346 h 95250"/>
              <a:gd name="connsiteX2" fmla="*/ 10668 w 85725"/>
              <a:gd name="connsiteY2" fmla="*/ 17526 h 95250"/>
              <a:gd name="connsiteX3" fmla="*/ 94488 w 85725"/>
              <a:gd name="connsiteY3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7526"/>
                </a:moveTo>
                <a:lnTo>
                  <a:pt x="52578" y="101346"/>
                </a:lnTo>
                <a:lnTo>
                  <a:pt x="10668" y="17526"/>
                </a:lnTo>
                <a:lnTo>
                  <a:pt x="94488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> 
				</p:cNvPr>
          <p:cNvSpPr/>
          <p:nvPr/>
        </p:nvSpPr>
        <p:spPr>
          <a:xfrm>
            <a:off x="6886575" y="2914650"/>
            <a:ext cx="28575" cy="104775"/>
          </a:xfrm>
          <a:custGeom>
            <a:avLst/>
            <a:gdLst>
              <a:gd name="connsiteX0" fmla="*/ 30860 w 28575"/>
              <a:gd name="connsiteY0" fmla="*/ 9905 h 104775"/>
              <a:gd name="connsiteX1" fmla="*/ 30860 w 28575"/>
              <a:gd name="connsiteY1" fmla="*/ 107441 h 104775"/>
              <a:gd name="connsiteX2" fmla="*/ 16382 w 28575"/>
              <a:gd name="connsiteY2" fmla="*/ 107441 h 104775"/>
              <a:gd name="connsiteX3" fmla="*/ 16382 w 28575"/>
              <a:gd name="connsiteY3" fmla="*/ 9905 h 104775"/>
              <a:gd name="connsiteX4" fmla="*/ 30860 w 28575"/>
              <a:gd name="connsiteY4" fmla="*/ 990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9905"/>
                </a:moveTo>
                <a:lnTo>
                  <a:pt x="30860" y="107441"/>
                </a:lnTo>
                <a:lnTo>
                  <a:pt x="16382" y="107441"/>
                </a:lnTo>
                <a:lnTo>
                  <a:pt x="16382" y="9905"/>
                </a:lnTo>
                <a:lnTo>
                  <a:pt x="30860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> 
				</p:cNvPr>
          <p:cNvSpPr/>
          <p:nvPr/>
        </p:nvSpPr>
        <p:spPr>
          <a:xfrm>
            <a:off x="5886450" y="2924175"/>
            <a:ext cx="28575" cy="161925"/>
          </a:xfrm>
          <a:custGeom>
            <a:avLst/>
            <a:gdLst>
              <a:gd name="connsiteX0" fmla="*/ 16002 w 28575"/>
              <a:gd name="connsiteY0" fmla="*/ 17145 h 161925"/>
              <a:gd name="connsiteX1" fmla="*/ 16002 w 28575"/>
              <a:gd name="connsiteY1" fmla="*/ 168021 h 161925"/>
              <a:gd name="connsiteX2" fmla="*/ 30480 w 28575"/>
              <a:gd name="connsiteY2" fmla="*/ 168021 h 161925"/>
              <a:gd name="connsiteX3" fmla="*/ 30480 w 28575"/>
              <a:gd name="connsiteY3" fmla="*/ 17145 h 161925"/>
              <a:gd name="connsiteX4" fmla="*/ 16002 w 28575"/>
              <a:gd name="connsiteY4" fmla="*/ 1714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61925">
                <a:moveTo>
                  <a:pt x="16002" y="17145"/>
                </a:moveTo>
                <a:lnTo>
                  <a:pt x="16002" y="168021"/>
                </a:lnTo>
                <a:lnTo>
                  <a:pt x="30480" y="168021"/>
                </a:lnTo>
                <a:lnTo>
                  <a:pt x="30480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6086475" y="2781300"/>
            <a:ext cx="628650" cy="266700"/>
          </a:xfrm>
          <a:custGeom>
            <a:avLst/>
            <a:gdLst>
              <a:gd name="connsiteX0" fmla="*/ 13335 w 628650"/>
              <a:gd name="connsiteY0" fmla="*/ 143255 h 266700"/>
              <a:gd name="connsiteX1" fmla="*/ 323469 w 628650"/>
              <a:gd name="connsiteY1" fmla="*/ 13716 h 266700"/>
              <a:gd name="connsiteX2" fmla="*/ 633603 w 628650"/>
              <a:gd name="connsiteY2" fmla="*/ 143255 h 266700"/>
              <a:gd name="connsiteX3" fmla="*/ 323469 w 628650"/>
              <a:gd name="connsiteY3" fmla="*/ 272033 h 266700"/>
              <a:gd name="connsiteX4" fmla="*/ 13335 w 628650"/>
              <a:gd name="connsiteY4" fmla="*/ 14325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3335" y="143255"/>
                </a:moveTo>
                <a:cubicBezTo>
                  <a:pt x="13335" y="71628"/>
                  <a:pt x="152019" y="13716"/>
                  <a:pt x="323469" y="13716"/>
                </a:cubicBezTo>
                <a:cubicBezTo>
                  <a:pt x="494919" y="13716"/>
                  <a:pt x="633603" y="71628"/>
                  <a:pt x="633603" y="143255"/>
                </a:cubicBezTo>
                <a:cubicBezTo>
                  <a:pt x="633603" y="214122"/>
                  <a:pt x="494919" y="272033"/>
                  <a:pt x="323469" y="272033"/>
                </a:cubicBezTo>
                <a:cubicBezTo>
                  <a:pt x="152019" y="272033"/>
                  <a:pt x="13335" y="214122"/>
                  <a:pt x="13335" y="14325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2895600" y="4552950"/>
            <a:ext cx="571500" cy="266700"/>
          </a:xfrm>
          <a:custGeom>
            <a:avLst/>
            <a:gdLst>
              <a:gd name="connsiteX0" fmla="*/ 16764 w 571500"/>
              <a:gd name="connsiteY0" fmla="*/ 13716 h 266700"/>
              <a:gd name="connsiteX1" fmla="*/ 16764 w 571500"/>
              <a:gd name="connsiteY1" fmla="*/ 274319 h 266700"/>
              <a:gd name="connsiteX2" fmla="*/ 571500 w 571500"/>
              <a:gd name="connsiteY2" fmla="*/ 274319 h 266700"/>
              <a:gd name="connsiteX3" fmla="*/ 571500 w 571500"/>
              <a:gd name="connsiteY3" fmla="*/ 13716 h 266700"/>
              <a:gd name="connsiteX4" fmla="*/ 16764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6764" y="13716"/>
                </a:moveTo>
                <a:lnTo>
                  <a:pt x="16764" y="274319"/>
                </a:lnTo>
                <a:lnTo>
                  <a:pt x="571500" y="274319"/>
                </a:lnTo>
                <a:lnTo>
                  <a:pt x="571500" y="13716"/>
                </a:lnTo>
                <a:lnTo>
                  <a:pt x="16764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6629400" y="4552950"/>
            <a:ext cx="571500" cy="266700"/>
          </a:xfrm>
          <a:custGeom>
            <a:avLst/>
            <a:gdLst>
              <a:gd name="connsiteX0" fmla="*/ 12954 w 571500"/>
              <a:gd name="connsiteY0" fmla="*/ 13716 h 266700"/>
              <a:gd name="connsiteX1" fmla="*/ 12954 w 571500"/>
              <a:gd name="connsiteY1" fmla="*/ 274319 h 266700"/>
              <a:gd name="connsiteX2" fmla="*/ 578358 w 571500"/>
              <a:gd name="connsiteY2" fmla="*/ 274319 h 266700"/>
              <a:gd name="connsiteX3" fmla="*/ 578358 w 571500"/>
              <a:gd name="connsiteY3" fmla="*/ 13716 h 266700"/>
              <a:gd name="connsiteX4" fmla="*/ 12954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2954" y="13716"/>
                </a:moveTo>
                <a:lnTo>
                  <a:pt x="12954" y="274319"/>
                </a:lnTo>
                <a:lnTo>
                  <a:pt x="578358" y="274319"/>
                </a:lnTo>
                <a:lnTo>
                  <a:pt x="578358" y="13716"/>
                </a:lnTo>
                <a:lnTo>
                  <a:pt x="12954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7629525" y="4572000"/>
            <a:ext cx="571500" cy="247650"/>
          </a:xfrm>
          <a:custGeom>
            <a:avLst/>
            <a:gdLst>
              <a:gd name="connsiteX0" fmla="*/ 18668 w 571500"/>
              <a:gd name="connsiteY0" fmla="*/ 15240 h 247650"/>
              <a:gd name="connsiteX1" fmla="*/ 18668 w 571500"/>
              <a:gd name="connsiteY1" fmla="*/ 255270 h 247650"/>
              <a:gd name="connsiteX2" fmla="*/ 573404 w 571500"/>
              <a:gd name="connsiteY2" fmla="*/ 255270 h 247650"/>
              <a:gd name="connsiteX3" fmla="*/ 573404 w 571500"/>
              <a:gd name="connsiteY3" fmla="*/ 15240 h 247650"/>
              <a:gd name="connsiteX4" fmla="*/ 18668 w 571500"/>
              <a:gd name="connsiteY4" fmla="*/ 1524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47650">
                <a:moveTo>
                  <a:pt x="18668" y="15240"/>
                </a:moveTo>
                <a:lnTo>
                  <a:pt x="18668" y="255270"/>
                </a:lnTo>
                <a:lnTo>
                  <a:pt x="573404" y="255270"/>
                </a:lnTo>
                <a:lnTo>
                  <a:pt x="573404" y="15240"/>
                </a:lnTo>
                <a:lnTo>
                  <a:pt x="18668" y="152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7629525" y="4800600"/>
            <a:ext cx="600075" cy="238125"/>
          </a:xfrm>
          <a:custGeom>
            <a:avLst/>
            <a:gdLst>
              <a:gd name="connsiteX0" fmla="*/ 11810 w 600075"/>
              <a:gd name="connsiteY0" fmla="*/ 127253 h 238125"/>
              <a:gd name="connsiteX1" fmla="*/ 308991 w 600075"/>
              <a:gd name="connsiteY1" fmla="*/ 16002 h 238125"/>
              <a:gd name="connsiteX2" fmla="*/ 605408 w 600075"/>
              <a:gd name="connsiteY2" fmla="*/ 127253 h 238125"/>
              <a:gd name="connsiteX3" fmla="*/ 308991 w 600075"/>
              <a:gd name="connsiteY3" fmla="*/ 239267 h 238125"/>
              <a:gd name="connsiteX4" fmla="*/ 11810 w 600075"/>
              <a:gd name="connsiteY4" fmla="*/ 12725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1810" y="127253"/>
                </a:moveTo>
                <a:cubicBezTo>
                  <a:pt x="11810" y="65531"/>
                  <a:pt x="144398" y="16002"/>
                  <a:pt x="308991" y="16002"/>
                </a:cubicBezTo>
                <a:cubicBezTo>
                  <a:pt x="472820" y="16002"/>
                  <a:pt x="605408" y="65531"/>
                  <a:pt x="605408" y="127253"/>
                </a:cubicBezTo>
                <a:cubicBezTo>
                  <a:pt x="605408" y="188975"/>
                  <a:pt x="472820" y="239267"/>
                  <a:pt x="308991" y="239267"/>
                </a:cubicBezTo>
                <a:cubicBezTo>
                  <a:pt x="144398" y="239267"/>
                  <a:pt x="11810" y="188975"/>
                  <a:pt x="11810" y="127253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6629400" y="4800600"/>
            <a:ext cx="600075" cy="238125"/>
          </a:xfrm>
          <a:custGeom>
            <a:avLst/>
            <a:gdLst>
              <a:gd name="connsiteX0" fmla="*/ 10668 w 600075"/>
              <a:gd name="connsiteY0" fmla="*/ 127253 h 238125"/>
              <a:gd name="connsiteX1" fmla="*/ 307848 w 600075"/>
              <a:gd name="connsiteY1" fmla="*/ 16002 h 238125"/>
              <a:gd name="connsiteX2" fmla="*/ 605028 w 600075"/>
              <a:gd name="connsiteY2" fmla="*/ 127253 h 238125"/>
              <a:gd name="connsiteX3" fmla="*/ 307848 w 600075"/>
              <a:gd name="connsiteY3" fmla="*/ 239267 h 238125"/>
              <a:gd name="connsiteX4" fmla="*/ 10668 w 600075"/>
              <a:gd name="connsiteY4" fmla="*/ 12725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0668" y="127253"/>
                </a:moveTo>
                <a:cubicBezTo>
                  <a:pt x="10668" y="65531"/>
                  <a:pt x="144018" y="16002"/>
                  <a:pt x="307848" y="16002"/>
                </a:cubicBezTo>
                <a:cubicBezTo>
                  <a:pt x="471678" y="16002"/>
                  <a:pt x="605028" y="65531"/>
                  <a:pt x="605028" y="127253"/>
                </a:cubicBezTo>
                <a:cubicBezTo>
                  <a:pt x="605028" y="188975"/>
                  <a:pt x="471678" y="239267"/>
                  <a:pt x="307848" y="239267"/>
                </a:cubicBezTo>
                <a:cubicBezTo>
                  <a:pt x="144018" y="239267"/>
                  <a:pt x="10668" y="188975"/>
                  <a:pt x="10668" y="127253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2876550" y="4800600"/>
            <a:ext cx="609600" cy="238125"/>
          </a:xfrm>
          <a:custGeom>
            <a:avLst/>
            <a:gdLst>
              <a:gd name="connsiteX0" fmla="*/ 16001 w 609600"/>
              <a:gd name="connsiteY0" fmla="*/ 127253 h 238125"/>
              <a:gd name="connsiteX1" fmla="*/ 313182 w 609600"/>
              <a:gd name="connsiteY1" fmla="*/ 16002 h 238125"/>
              <a:gd name="connsiteX2" fmla="*/ 609600 w 609600"/>
              <a:gd name="connsiteY2" fmla="*/ 127253 h 238125"/>
              <a:gd name="connsiteX3" fmla="*/ 313182 w 609600"/>
              <a:gd name="connsiteY3" fmla="*/ 239267 h 238125"/>
              <a:gd name="connsiteX4" fmla="*/ 16001 w 609600"/>
              <a:gd name="connsiteY4" fmla="*/ 12725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38125">
                <a:moveTo>
                  <a:pt x="16001" y="127253"/>
                </a:moveTo>
                <a:cubicBezTo>
                  <a:pt x="16001" y="65531"/>
                  <a:pt x="148590" y="16002"/>
                  <a:pt x="313182" y="16002"/>
                </a:cubicBezTo>
                <a:cubicBezTo>
                  <a:pt x="477011" y="16002"/>
                  <a:pt x="609600" y="65531"/>
                  <a:pt x="609600" y="127253"/>
                </a:cubicBezTo>
                <a:cubicBezTo>
                  <a:pt x="609600" y="188975"/>
                  <a:pt x="477011" y="239267"/>
                  <a:pt x="313182" y="239267"/>
                </a:cubicBezTo>
                <a:cubicBezTo>
                  <a:pt x="148590" y="239267"/>
                  <a:pt x="16001" y="188975"/>
                  <a:pt x="16001" y="127253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1895475" y="5010150"/>
            <a:ext cx="571500" cy="304800"/>
          </a:xfrm>
          <a:custGeom>
            <a:avLst/>
            <a:gdLst>
              <a:gd name="connsiteX0" fmla="*/ 11048 w 571500"/>
              <a:gd name="connsiteY0" fmla="*/ 16764 h 304800"/>
              <a:gd name="connsiteX1" fmla="*/ 11048 w 571500"/>
              <a:gd name="connsiteY1" fmla="*/ 310134 h 304800"/>
              <a:gd name="connsiteX2" fmla="*/ 576453 w 571500"/>
              <a:gd name="connsiteY2" fmla="*/ 310134 h 304800"/>
              <a:gd name="connsiteX3" fmla="*/ 576453 w 571500"/>
              <a:gd name="connsiteY3" fmla="*/ 16764 h 304800"/>
              <a:gd name="connsiteX4" fmla="*/ 11048 w 571500"/>
              <a:gd name="connsiteY4" fmla="*/ 16764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04800">
                <a:moveTo>
                  <a:pt x="11048" y="16764"/>
                </a:moveTo>
                <a:lnTo>
                  <a:pt x="11048" y="310134"/>
                </a:lnTo>
                <a:lnTo>
                  <a:pt x="576453" y="310134"/>
                </a:lnTo>
                <a:lnTo>
                  <a:pt x="576453" y="16764"/>
                </a:lnTo>
                <a:lnTo>
                  <a:pt x="11048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2895600" y="4810125"/>
            <a:ext cx="571500" cy="504825"/>
          </a:xfrm>
          <a:custGeom>
            <a:avLst/>
            <a:gdLst>
              <a:gd name="connsiteX0" fmla="*/ 16764 w 571500"/>
              <a:gd name="connsiteY0" fmla="*/ 17145 h 504825"/>
              <a:gd name="connsiteX1" fmla="*/ 16764 w 571500"/>
              <a:gd name="connsiteY1" fmla="*/ 510159 h 504825"/>
              <a:gd name="connsiteX2" fmla="*/ 571500 w 571500"/>
              <a:gd name="connsiteY2" fmla="*/ 510159 h 504825"/>
              <a:gd name="connsiteX3" fmla="*/ 571500 w 571500"/>
              <a:gd name="connsiteY3" fmla="*/ 17145 h 504825"/>
              <a:gd name="connsiteX4" fmla="*/ 1676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6764" y="17145"/>
                </a:moveTo>
                <a:lnTo>
                  <a:pt x="16764" y="510159"/>
                </a:lnTo>
                <a:lnTo>
                  <a:pt x="571500" y="510159"/>
                </a:lnTo>
                <a:lnTo>
                  <a:pt x="571500" y="17145"/>
                </a:lnTo>
                <a:lnTo>
                  <a:pt x="16764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1676400" y="5305425"/>
            <a:ext cx="2009775" cy="9525"/>
          </a:xfrm>
          <a:custGeom>
            <a:avLst/>
            <a:gdLst>
              <a:gd name="connsiteX0" fmla="*/ 9905 w 2009775"/>
              <a:gd name="connsiteY0" fmla="*/ 14859 h 9525"/>
              <a:gd name="connsiteX1" fmla="*/ 2010918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9905" y="14859"/>
                </a:moveTo>
                <a:lnTo>
                  <a:pt x="2010918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2876550" y="5048250"/>
            <a:ext cx="600075" cy="228600"/>
          </a:xfrm>
          <a:custGeom>
            <a:avLst/>
            <a:gdLst>
              <a:gd name="connsiteX0" fmla="*/ 12954 w 600075"/>
              <a:gd name="connsiteY0" fmla="*/ 125730 h 228600"/>
              <a:gd name="connsiteX1" fmla="*/ 309372 w 600075"/>
              <a:gd name="connsiteY1" fmla="*/ 13716 h 228600"/>
              <a:gd name="connsiteX2" fmla="*/ 606552 w 600075"/>
              <a:gd name="connsiteY2" fmla="*/ 125730 h 228600"/>
              <a:gd name="connsiteX3" fmla="*/ 309372 w 600075"/>
              <a:gd name="connsiteY3" fmla="*/ 236982 h 228600"/>
              <a:gd name="connsiteX4" fmla="*/ 12954 w 600075"/>
              <a:gd name="connsiteY4" fmla="*/ 1257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5730"/>
                </a:moveTo>
                <a:cubicBezTo>
                  <a:pt x="12954" y="64008"/>
                  <a:pt x="145542" y="13716"/>
                  <a:pt x="309372" y="13716"/>
                </a:cubicBezTo>
                <a:cubicBezTo>
                  <a:pt x="473964" y="13716"/>
                  <a:pt x="606552" y="64008"/>
                  <a:pt x="606552" y="125730"/>
                </a:cubicBezTo>
                <a:cubicBezTo>
                  <a:pt x="606552" y="187452"/>
                  <a:pt x="473964" y="236982"/>
                  <a:pt x="309372" y="236982"/>
                </a:cubicBezTo>
                <a:cubicBezTo>
                  <a:pt x="145542" y="236982"/>
                  <a:pt x="12954" y="187452"/>
                  <a:pt x="12954" y="125730"/>
                </a:cubicBezTo>
                <a:close/>
              </a:path>
            </a:pathLst>
          </a:custGeom>
          <a:solidFill>
            <a:srgbClr val="4b69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1866900" y="5048250"/>
            <a:ext cx="609600" cy="228600"/>
          </a:xfrm>
          <a:custGeom>
            <a:avLst/>
            <a:gdLst>
              <a:gd name="connsiteX0" fmla="*/ 18288 w 609600"/>
              <a:gd name="connsiteY0" fmla="*/ 125730 h 228600"/>
              <a:gd name="connsiteX1" fmla="*/ 315468 w 609600"/>
              <a:gd name="connsiteY1" fmla="*/ 13716 h 228600"/>
              <a:gd name="connsiteX2" fmla="*/ 611886 w 609600"/>
              <a:gd name="connsiteY2" fmla="*/ 125730 h 228600"/>
              <a:gd name="connsiteX3" fmla="*/ 315468 w 609600"/>
              <a:gd name="connsiteY3" fmla="*/ 236982 h 228600"/>
              <a:gd name="connsiteX4" fmla="*/ 18288 w 609600"/>
              <a:gd name="connsiteY4" fmla="*/ 1257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28600">
                <a:moveTo>
                  <a:pt x="18288" y="125730"/>
                </a:moveTo>
                <a:cubicBezTo>
                  <a:pt x="18288" y="64008"/>
                  <a:pt x="150876" y="13716"/>
                  <a:pt x="315468" y="13716"/>
                </a:cubicBezTo>
                <a:cubicBezTo>
                  <a:pt x="479298" y="13716"/>
                  <a:pt x="611886" y="64008"/>
                  <a:pt x="611886" y="125730"/>
                </a:cubicBezTo>
                <a:cubicBezTo>
                  <a:pt x="611886" y="187452"/>
                  <a:pt x="479298" y="236982"/>
                  <a:pt x="315468" y="236982"/>
                </a:cubicBezTo>
                <a:cubicBezTo>
                  <a:pt x="150876" y="236982"/>
                  <a:pt x="18288" y="187452"/>
                  <a:pt x="18288" y="125730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6629400" y="4810125"/>
            <a:ext cx="571500" cy="504825"/>
          </a:xfrm>
          <a:custGeom>
            <a:avLst/>
            <a:gdLst>
              <a:gd name="connsiteX0" fmla="*/ 12954 w 571500"/>
              <a:gd name="connsiteY0" fmla="*/ 17145 h 504825"/>
              <a:gd name="connsiteX1" fmla="*/ 12954 w 571500"/>
              <a:gd name="connsiteY1" fmla="*/ 510159 h 504825"/>
              <a:gd name="connsiteX2" fmla="*/ 578358 w 571500"/>
              <a:gd name="connsiteY2" fmla="*/ 510159 h 504825"/>
              <a:gd name="connsiteX3" fmla="*/ 578358 w 571500"/>
              <a:gd name="connsiteY3" fmla="*/ 17145 h 504825"/>
              <a:gd name="connsiteX4" fmla="*/ 1295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2954" y="17145"/>
                </a:moveTo>
                <a:lnTo>
                  <a:pt x="12954" y="510159"/>
                </a:lnTo>
                <a:lnTo>
                  <a:pt x="578358" y="510159"/>
                </a:lnTo>
                <a:lnTo>
                  <a:pt x="578358" y="17145"/>
                </a:lnTo>
                <a:lnTo>
                  <a:pt x="12954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7629525" y="4810125"/>
            <a:ext cx="571500" cy="504825"/>
          </a:xfrm>
          <a:custGeom>
            <a:avLst/>
            <a:gdLst>
              <a:gd name="connsiteX0" fmla="*/ 18668 w 571500"/>
              <a:gd name="connsiteY0" fmla="*/ 17145 h 504825"/>
              <a:gd name="connsiteX1" fmla="*/ 18668 w 571500"/>
              <a:gd name="connsiteY1" fmla="*/ 510159 h 504825"/>
              <a:gd name="connsiteX2" fmla="*/ 573404 w 571500"/>
              <a:gd name="connsiteY2" fmla="*/ 510159 h 504825"/>
              <a:gd name="connsiteX3" fmla="*/ 573404 w 571500"/>
              <a:gd name="connsiteY3" fmla="*/ 17145 h 504825"/>
              <a:gd name="connsiteX4" fmla="*/ 1866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8668" y="17145"/>
                </a:moveTo>
                <a:lnTo>
                  <a:pt x="18668" y="510159"/>
                </a:lnTo>
                <a:lnTo>
                  <a:pt x="573404" y="510159"/>
                </a:lnTo>
                <a:lnTo>
                  <a:pt x="573404" y="17145"/>
                </a:lnTo>
                <a:lnTo>
                  <a:pt x="18668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6410325" y="5305425"/>
            <a:ext cx="2009775" cy="9525"/>
          </a:xfrm>
          <a:custGeom>
            <a:avLst/>
            <a:gdLst>
              <a:gd name="connsiteX0" fmla="*/ 11810 w 2009775"/>
              <a:gd name="connsiteY0" fmla="*/ 14859 h 9525"/>
              <a:gd name="connsiteX1" fmla="*/ 2012822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1810" y="14859"/>
                </a:moveTo>
                <a:lnTo>
                  <a:pt x="2012822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7629525" y="4800600"/>
            <a:ext cx="600075" cy="238125"/>
          </a:xfrm>
          <a:custGeom>
            <a:avLst/>
            <a:gdLst>
              <a:gd name="connsiteX0" fmla="*/ 11810 w 600075"/>
              <a:gd name="connsiteY0" fmla="*/ 127253 h 238125"/>
              <a:gd name="connsiteX1" fmla="*/ 308991 w 600075"/>
              <a:gd name="connsiteY1" fmla="*/ 16002 h 238125"/>
              <a:gd name="connsiteX2" fmla="*/ 605408 w 600075"/>
              <a:gd name="connsiteY2" fmla="*/ 127253 h 238125"/>
              <a:gd name="connsiteX3" fmla="*/ 308991 w 600075"/>
              <a:gd name="connsiteY3" fmla="*/ 239267 h 238125"/>
              <a:gd name="connsiteX4" fmla="*/ 11810 w 600075"/>
              <a:gd name="connsiteY4" fmla="*/ 12725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1810" y="127253"/>
                </a:moveTo>
                <a:cubicBezTo>
                  <a:pt x="11810" y="65531"/>
                  <a:pt x="144398" y="16002"/>
                  <a:pt x="308991" y="16002"/>
                </a:cubicBezTo>
                <a:cubicBezTo>
                  <a:pt x="472820" y="16002"/>
                  <a:pt x="605408" y="65531"/>
                  <a:pt x="605408" y="127253"/>
                </a:cubicBezTo>
                <a:cubicBezTo>
                  <a:pt x="605408" y="188975"/>
                  <a:pt x="472820" y="239267"/>
                  <a:pt x="308991" y="239267"/>
                </a:cubicBezTo>
                <a:cubicBezTo>
                  <a:pt x="144398" y="239267"/>
                  <a:pt x="11810" y="188975"/>
                  <a:pt x="11810" y="127253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6629400" y="4800600"/>
            <a:ext cx="600075" cy="238125"/>
          </a:xfrm>
          <a:custGeom>
            <a:avLst/>
            <a:gdLst>
              <a:gd name="connsiteX0" fmla="*/ 10668 w 600075"/>
              <a:gd name="connsiteY0" fmla="*/ 127253 h 238125"/>
              <a:gd name="connsiteX1" fmla="*/ 307848 w 600075"/>
              <a:gd name="connsiteY1" fmla="*/ 16002 h 238125"/>
              <a:gd name="connsiteX2" fmla="*/ 605028 w 600075"/>
              <a:gd name="connsiteY2" fmla="*/ 127253 h 238125"/>
              <a:gd name="connsiteX3" fmla="*/ 307848 w 600075"/>
              <a:gd name="connsiteY3" fmla="*/ 239267 h 238125"/>
              <a:gd name="connsiteX4" fmla="*/ 10668 w 600075"/>
              <a:gd name="connsiteY4" fmla="*/ 12725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0668" y="127253"/>
                </a:moveTo>
                <a:cubicBezTo>
                  <a:pt x="10668" y="65531"/>
                  <a:pt x="144018" y="16002"/>
                  <a:pt x="307848" y="16002"/>
                </a:cubicBezTo>
                <a:cubicBezTo>
                  <a:pt x="471678" y="16002"/>
                  <a:pt x="605028" y="65531"/>
                  <a:pt x="605028" y="127253"/>
                </a:cubicBezTo>
                <a:cubicBezTo>
                  <a:pt x="605028" y="188975"/>
                  <a:pt x="471678" y="239267"/>
                  <a:pt x="307848" y="239267"/>
                </a:cubicBezTo>
                <a:cubicBezTo>
                  <a:pt x="144018" y="239267"/>
                  <a:pt x="10668" y="188975"/>
                  <a:pt x="10668" y="127253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2876550" y="4800600"/>
            <a:ext cx="609600" cy="238125"/>
          </a:xfrm>
          <a:custGeom>
            <a:avLst/>
            <a:gdLst>
              <a:gd name="connsiteX0" fmla="*/ 16001 w 609600"/>
              <a:gd name="connsiteY0" fmla="*/ 127253 h 238125"/>
              <a:gd name="connsiteX1" fmla="*/ 313182 w 609600"/>
              <a:gd name="connsiteY1" fmla="*/ 16002 h 238125"/>
              <a:gd name="connsiteX2" fmla="*/ 609600 w 609600"/>
              <a:gd name="connsiteY2" fmla="*/ 127253 h 238125"/>
              <a:gd name="connsiteX3" fmla="*/ 313182 w 609600"/>
              <a:gd name="connsiteY3" fmla="*/ 239267 h 238125"/>
              <a:gd name="connsiteX4" fmla="*/ 16001 w 609600"/>
              <a:gd name="connsiteY4" fmla="*/ 12725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38125">
                <a:moveTo>
                  <a:pt x="16001" y="127253"/>
                </a:moveTo>
                <a:cubicBezTo>
                  <a:pt x="16001" y="65531"/>
                  <a:pt x="148590" y="16002"/>
                  <a:pt x="313182" y="16002"/>
                </a:cubicBezTo>
                <a:cubicBezTo>
                  <a:pt x="477011" y="16002"/>
                  <a:pt x="609600" y="65531"/>
                  <a:pt x="609600" y="127253"/>
                </a:cubicBezTo>
                <a:cubicBezTo>
                  <a:pt x="609600" y="188975"/>
                  <a:pt x="477011" y="239267"/>
                  <a:pt x="313182" y="239267"/>
                </a:cubicBezTo>
                <a:cubicBezTo>
                  <a:pt x="148590" y="239267"/>
                  <a:pt x="16001" y="188975"/>
                  <a:pt x="16001" y="127253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7629525" y="5048250"/>
            <a:ext cx="600075" cy="228600"/>
          </a:xfrm>
          <a:custGeom>
            <a:avLst/>
            <a:gdLst>
              <a:gd name="connsiteX0" fmla="*/ 11810 w 600075"/>
              <a:gd name="connsiteY0" fmla="*/ 125730 h 228600"/>
              <a:gd name="connsiteX1" fmla="*/ 308991 w 600075"/>
              <a:gd name="connsiteY1" fmla="*/ 13716 h 228600"/>
              <a:gd name="connsiteX2" fmla="*/ 605408 w 600075"/>
              <a:gd name="connsiteY2" fmla="*/ 125730 h 228600"/>
              <a:gd name="connsiteX3" fmla="*/ 308991 w 600075"/>
              <a:gd name="connsiteY3" fmla="*/ 236982 h 228600"/>
              <a:gd name="connsiteX4" fmla="*/ 11810 w 600075"/>
              <a:gd name="connsiteY4" fmla="*/ 1257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810" y="125730"/>
                </a:moveTo>
                <a:cubicBezTo>
                  <a:pt x="11810" y="64008"/>
                  <a:pt x="144398" y="13716"/>
                  <a:pt x="308991" y="13716"/>
                </a:cubicBezTo>
                <a:cubicBezTo>
                  <a:pt x="472820" y="13716"/>
                  <a:pt x="605408" y="64008"/>
                  <a:pt x="605408" y="125730"/>
                </a:cubicBezTo>
                <a:cubicBezTo>
                  <a:pt x="605408" y="187452"/>
                  <a:pt x="472820" y="236982"/>
                  <a:pt x="308991" y="236982"/>
                </a:cubicBezTo>
                <a:cubicBezTo>
                  <a:pt x="144398" y="236982"/>
                  <a:pt x="11810" y="187452"/>
                  <a:pt x="11810" y="125730"/>
                </a:cubicBezTo>
                <a:close/>
              </a:path>
            </a:pathLst>
          </a:custGeom>
          <a:solidFill>
            <a:srgbClr val="4b69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> 
				</p:cNvPr>
          <p:cNvSpPr/>
          <p:nvPr/>
        </p:nvSpPr>
        <p:spPr>
          <a:xfrm>
            <a:off x="5267325" y="6915150"/>
            <a:ext cx="447675" cy="171450"/>
          </a:xfrm>
          <a:custGeom>
            <a:avLst/>
            <a:gdLst>
              <a:gd name="connsiteX0" fmla="*/ 10286 w 447675"/>
              <a:gd name="connsiteY0" fmla="*/ 96011 h 171450"/>
              <a:gd name="connsiteX1" fmla="*/ 232791 w 447675"/>
              <a:gd name="connsiteY1" fmla="*/ 12192 h 171450"/>
              <a:gd name="connsiteX2" fmla="*/ 456057 w 447675"/>
              <a:gd name="connsiteY2" fmla="*/ 96011 h 171450"/>
              <a:gd name="connsiteX3" fmla="*/ 232791 w 447675"/>
              <a:gd name="connsiteY3" fmla="*/ 180594 h 171450"/>
              <a:gd name="connsiteX4" fmla="*/ 10286 w 447675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171450">
                <a:moveTo>
                  <a:pt x="10286" y="96011"/>
                </a:moveTo>
                <a:cubicBezTo>
                  <a:pt x="10286" y="50292"/>
                  <a:pt x="110108" y="12192"/>
                  <a:pt x="232791" y="12192"/>
                </a:cubicBezTo>
                <a:cubicBezTo>
                  <a:pt x="356235" y="12192"/>
                  <a:pt x="456057" y="50292"/>
                  <a:pt x="456057" y="96011"/>
                </a:cubicBezTo>
                <a:cubicBezTo>
                  <a:pt x="456057" y="142494"/>
                  <a:pt x="356235" y="180594"/>
                  <a:pt x="232791" y="180594"/>
                </a:cubicBezTo>
                <a:cubicBezTo>
                  <a:pt x="110108" y="180594"/>
                  <a:pt x="10286" y="142494"/>
                  <a:pt x="10286" y="96011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> 
				</p:cNvPr>
          <p:cNvSpPr/>
          <p:nvPr/>
        </p:nvSpPr>
        <p:spPr>
          <a:xfrm>
            <a:off x="5248275" y="6981825"/>
            <a:ext cx="485775" cy="47625"/>
          </a:xfrm>
          <a:custGeom>
            <a:avLst/>
            <a:gdLst>
              <a:gd name="connsiteX0" fmla="*/ 14859 w 485775"/>
              <a:gd name="connsiteY0" fmla="*/ 30860 h 47625"/>
              <a:gd name="connsiteX1" fmla="*/ 16383 w 485775"/>
              <a:gd name="connsiteY1" fmla="*/ 18668 h 47625"/>
              <a:gd name="connsiteX2" fmla="*/ 487299 w 485775"/>
              <a:gd name="connsiteY2" fmla="*/ 16382 h 47625"/>
              <a:gd name="connsiteX3" fmla="*/ 488823 w 485775"/>
              <a:gd name="connsiteY3" fmla="*/ 22479 h 47625"/>
              <a:gd name="connsiteX4" fmla="*/ 489585 w 485775"/>
              <a:gd name="connsiteY4" fmla="*/ 28575 h 47625"/>
              <a:gd name="connsiteX5" fmla="*/ 18669 w 485775"/>
              <a:gd name="connsiteY5" fmla="*/ 48386 h 47625"/>
              <a:gd name="connsiteX6" fmla="*/ 17145 w 485775"/>
              <a:gd name="connsiteY6" fmla="*/ 43053 h 47625"/>
              <a:gd name="connsiteX7" fmla="*/ 15621 w 485775"/>
              <a:gd name="connsiteY7" fmla="*/ 36957 h 47625"/>
              <a:gd name="connsiteX8" fmla="*/ 14859 w 485775"/>
              <a:gd name="connsiteY8" fmla="*/ 3086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7625">
                <a:moveTo>
                  <a:pt x="14859" y="30860"/>
                </a:moveTo>
                <a:lnTo>
                  <a:pt x="16383" y="18668"/>
                </a:lnTo>
                <a:cubicBezTo>
                  <a:pt x="49365" y="-96659"/>
                  <a:pt x="450152" y="-96367"/>
                  <a:pt x="487299" y="16382"/>
                </a:cubicBezTo>
                <a:lnTo>
                  <a:pt x="488823" y="22479"/>
                </a:lnTo>
                <a:lnTo>
                  <a:pt x="489585" y="28575"/>
                </a:lnTo>
                <a:cubicBezTo>
                  <a:pt x="483070" y="155181"/>
                  <a:pt x="65367" y="158153"/>
                  <a:pt x="18669" y="48386"/>
                </a:cubicBezTo>
                <a:lnTo>
                  <a:pt x="17145" y="43053"/>
                </a:lnTo>
                <a:lnTo>
                  <a:pt x="15621" y="36957"/>
                </a:lnTo>
                <a:lnTo>
                  <a:pt x="14859" y="3086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> 
				</p:cNvPr>
          <p:cNvSpPr/>
          <p:nvPr/>
        </p:nvSpPr>
        <p:spPr>
          <a:xfrm>
            <a:off x="5276850" y="6991350"/>
            <a:ext cx="428625" cy="19050"/>
          </a:xfrm>
          <a:custGeom>
            <a:avLst/>
            <a:gdLst>
              <a:gd name="connsiteX0" fmla="*/ 14478 w 428625"/>
              <a:gd name="connsiteY0" fmla="*/ 22097 h 19050"/>
              <a:gd name="connsiteX1" fmla="*/ 14478 w 428625"/>
              <a:gd name="connsiteY1" fmla="*/ 24383 h 19050"/>
              <a:gd name="connsiteX2" fmla="*/ 15240 w 428625"/>
              <a:gd name="connsiteY2" fmla="*/ 26669 h 19050"/>
              <a:gd name="connsiteX3" fmla="*/ 432816 w 428625"/>
              <a:gd name="connsiteY3" fmla="*/ 23621 h 19050"/>
              <a:gd name="connsiteX4" fmla="*/ 432816 w 428625"/>
              <a:gd name="connsiteY4" fmla="*/ 18288 h 19050"/>
              <a:gd name="connsiteX5" fmla="*/ 15240 w 428625"/>
              <a:gd name="connsiteY5" fmla="*/ 14478 h 19050"/>
              <a:gd name="connsiteX6" fmla="*/ 14478 w 428625"/>
              <a:gd name="connsiteY6" fmla="*/ 16764 h 19050"/>
              <a:gd name="connsiteX7" fmla="*/ 14478 w 428625"/>
              <a:gd name="connsiteY7" fmla="*/ 19050 h 19050"/>
              <a:gd name="connsiteX8" fmla="*/ 14478 w 428625"/>
              <a:gd name="connsiteY8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625" h="19050">
                <a:moveTo>
                  <a:pt x="14478" y="22097"/>
                </a:moveTo>
                <a:lnTo>
                  <a:pt x="14478" y="24383"/>
                </a:lnTo>
                <a:lnTo>
                  <a:pt x="15240" y="26669"/>
                </a:lnTo>
                <a:cubicBezTo>
                  <a:pt x="58547" y="111543"/>
                  <a:pt x="396126" y="110972"/>
                  <a:pt x="432816" y="23621"/>
                </a:cubicBezTo>
                <a:lnTo>
                  <a:pt x="432816" y="18288"/>
                </a:lnTo>
                <a:cubicBezTo>
                  <a:pt x="403416" y="-70687"/>
                  <a:pt x="55143" y="-71373"/>
                  <a:pt x="15240" y="14478"/>
                </a:cubicBezTo>
                <a:lnTo>
                  <a:pt x="14478" y="16764"/>
                </a:lnTo>
                <a:lnTo>
                  <a:pt x="14478" y="19050"/>
                </a:lnTo>
                <a:lnTo>
                  <a:pt x="14478" y="2209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> 
				</p:cNvPr>
          <p:cNvSpPr/>
          <p:nvPr/>
        </p:nvSpPr>
        <p:spPr>
          <a:xfrm>
            <a:off x="7362825" y="6915150"/>
            <a:ext cx="457200" cy="171450"/>
          </a:xfrm>
          <a:custGeom>
            <a:avLst/>
            <a:gdLst>
              <a:gd name="connsiteX0" fmla="*/ 11810 w 457200"/>
              <a:gd name="connsiteY0" fmla="*/ 96011 h 171450"/>
              <a:gd name="connsiteX1" fmla="*/ 234314 w 457200"/>
              <a:gd name="connsiteY1" fmla="*/ 12192 h 171450"/>
              <a:gd name="connsiteX2" fmla="*/ 457580 w 457200"/>
              <a:gd name="connsiteY2" fmla="*/ 96011 h 171450"/>
              <a:gd name="connsiteX3" fmla="*/ 234314 w 457200"/>
              <a:gd name="connsiteY3" fmla="*/ 180594 h 171450"/>
              <a:gd name="connsiteX4" fmla="*/ 11810 w 457200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71450">
                <a:moveTo>
                  <a:pt x="11810" y="96011"/>
                </a:moveTo>
                <a:cubicBezTo>
                  <a:pt x="11810" y="50292"/>
                  <a:pt x="111632" y="12192"/>
                  <a:pt x="234314" y="12192"/>
                </a:cubicBezTo>
                <a:cubicBezTo>
                  <a:pt x="357758" y="12192"/>
                  <a:pt x="457580" y="50292"/>
                  <a:pt x="457580" y="96011"/>
                </a:cubicBezTo>
                <a:cubicBezTo>
                  <a:pt x="457580" y="142494"/>
                  <a:pt x="357758" y="180594"/>
                  <a:pt x="234314" y="180594"/>
                </a:cubicBezTo>
                <a:cubicBezTo>
                  <a:pt x="111632" y="180594"/>
                  <a:pt x="11810" y="142494"/>
                  <a:pt x="11810" y="96011"/>
                </a:cubicBezTo>
                <a:close/>
              </a:path>
            </a:pathLst>
          </a:custGeom>
          <a:solidFill>
            <a:srgbClr val="4b69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10"/>
          <p:cNvSpPr txBox="1"/>
          <p:nvPr/>
        </p:nvSpPr>
        <p:spPr>
          <a:xfrm>
            <a:off x="6192012" y="2824612"/>
            <a:ext cx="43506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+3%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8329422" y="2824612"/>
            <a:ext cx="43506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+0%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12" name="TextBox 312"/>
          <p:cNvSpPr txBox="1"/>
          <p:nvPr/>
        </p:nvSpPr>
        <p:spPr>
          <a:xfrm>
            <a:off x="594360" y="592656"/>
            <a:ext cx="7210988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Gradual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BT: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start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appreciation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term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</a:p>
        </p:txBody>
      </p:sp>
      <p:sp>
        <p:nvSpPr>
          <p:cNvPr id="313" name="TextBox 313"/>
          <p:cNvSpPr txBox="1"/>
          <p:nvPr/>
        </p:nvSpPr>
        <p:spPr>
          <a:xfrm>
            <a:off x="692658" y="1715075"/>
            <a:ext cx="2729763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(EM)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5365236" y="1715834"/>
            <a:ext cx="2889110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(BT)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136398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3394720" y="2121670"/>
            <a:ext cx="815561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608076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8131299" y="2121670"/>
            <a:ext cx="81556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678942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5364480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1408938" y="2695072"/>
            <a:ext cx="52801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+17%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322" name="TextBox 322"/>
          <p:cNvSpPr txBox="1"/>
          <p:nvPr/>
        </p:nvSpPr>
        <p:spPr>
          <a:xfrm>
            <a:off x="3593592" y="2730123"/>
            <a:ext cx="435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+3%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6192012" y="2824612"/>
            <a:ext cx="43506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+3%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24" name="TextBox 324"/>
          <p:cNvSpPr txBox="1"/>
          <p:nvPr/>
        </p:nvSpPr>
        <p:spPr>
          <a:xfrm>
            <a:off x="8329422" y="2824612"/>
            <a:ext cx="43506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+0%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25" name="TextBox 325"/>
          <p:cNvSpPr txBox="1"/>
          <p:nvPr/>
        </p:nvSpPr>
        <p:spPr>
          <a:xfrm>
            <a:off x="808479" y="3060830"/>
            <a:ext cx="715060" cy="758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0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1808988" y="3018920"/>
            <a:ext cx="715127" cy="8006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2945888" y="3060830"/>
            <a:ext cx="715060" cy="758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0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28" name="TextBox 328"/>
          <p:cNvSpPr txBox="1"/>
          <p:nvPr/>
        </p:nvSpPr>
        <p:spPr>
          <a:xfrm>
            <a:off x="3946398" y="3050168"/>
            <a:ext cx="715127" cy="769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329" name="TextBox 329"/>
          <p:cNvSpPr txBox="1"/>
          <p:nvPr/>
        </p:nvSpPr>
        <p:spPr>
          <a:xfrm>
            <a:off x="5544309" y="3144650"/>
            <a:ext cx="715060" cy="674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6544818" y="3144650"/>
            <a:ext cx="715126" cy="674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7681718" y="3144650"/>
            <a:ext cx="715126" cy="674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8682228" y="3144650"/>
            <a:ext cx="715060" cy="674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1978151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6701028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678942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3059430" y="4340338"/>
            <a:ext cx="281225" cy="187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109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3995923" y="4265554"/>
            <a:ext cx="558717" cy="38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22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5364480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6789425" y="4340337"/>
            <a:ext cx="281226" cy="187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7795260" y="4371580"/>
            <a:ext cx="281226" cy="187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117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8625839" y="4265554"/>
            <a:ext cx="558717" cy="38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22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1824986" y="4801348"/>
            <a:ext cx="715127" cy="8722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1181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</a:t>
            </a:r>
          </a:p>
          <a:p>
            <a:pPr indent="167643">
              <a:lnSpc>
                <a:spcPts val="222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43" name="TextBox 343"/>
          <p:cNvSpPr txBox="1"/>
          <p:nvPr/>
        </p:nvSpPr>
        <p:spPr>
          <a:xfrm>
            <a:off x="2825496" y="4838578"/>
            <a:ext cx="715127" cy="834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4498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4.1%</a:t>
            </a:r>
          </a:p>
          <a:p>
            <a:pPr indent="171450">
              <a:lnSpc>
                <a:spcPts val="193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344" name="TextBox 344"/>
          <p:cNvSpPr txBox="1"/>
          <p:nvPr/>
        </p:nvSpPr>
        <p:spPr>
          <a:xfrm>
            <a:off x="3995165" y="4800863"/>
            <a:ext cx="56544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7-10%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6560816" y="4838578"/>
            <a:ext cx="715009" cy="834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7455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7561326" y="4838578"/>
            <a:ext cx="715060" cy="834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7452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8.5%</a:t>
            </a:r>
          </a:p>
          <a:p>
            <a:pPr indent="187452">
              <a:lnSpc>
                <a:spcPts val="193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347" name="TextBox 347"/>
          <p:cNvSpPr txBox="1"/>
          <p:nvPr/>
        </p:nvSpPr>
        <p:spPr>
          <a:xfrm>
            <a:off x="8626973" y="4800863"/>
            <a:ext cx="555163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8-11%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692658" y="5866138"/>
            <a:ext cx="4024713" cy="7300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HVDC-order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planned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5352293" y="5865355"/>
            <a:ext cx="4100658" cy="9648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Middle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</a:t>
            </a:r>
          </a:p>
          <a:p>
            <a:pPr indent="188970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appreciation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590554" y="6941312"/>
            <a:ext cx="4447055" cy="6000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3807">
              <a:lnSpc>
                <a:spcPts val="155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  <a:p>
            <a:pPr indent="3807">
              <a:lnSpc>
                <a:spcPts val="194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  <a:p>
            <a:pPr indent="1033267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5349240" y="6936741"/>
            <a:ext cx="1594516" cy="157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7446262" y="6936741"/>
            <a:ext cx="2176342" cy="604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7984">
              <a:lnSpc>
                <a:spcPts val="152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Freeform 353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 360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 361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reeform 362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reeform 363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4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reeform 365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 366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7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8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9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> 
				</p:cNvPr>
          <p:cNvSpPr/>
          <p:nvPr/>
        </p:nvSpPr>
        <p:spPr>
          <a:xfrm>
            <a:off x="4257675" y="2924175"/>
            <a:ext cx="95250" cy="85725"/>
          </a:xfrm>
          <a:custGeom>
            <a:avLst/>
            <a:gdLst>
              <a:gd name="connsiteX0" fmla="*/ 96392 w 95250"/>
              <a:gd name="connsiteY0" fmla="*/ 11048 h 85725"/>
              <a:gd name="connsiteX1" fmla="*/ 54483 w 95250"/>
              <a:gd name="connsiteY1" fmla="*/ 94869 h 85725"/>
              <a:gd name="connsiteX2" fmla="*/ 12572 w 95250"/>
              <a:gd name="connsiteY2" fmla="*/ 11048 h 85725"/>
              <a:gd name="connsiteX3" fmla="*/ 96392 w 95250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96392" y="11048"/>
                </a:moveTo>
                <a:lnTo>
                  <a:pt x="54483" y="94869"/>
                </a:lnTo>
                <a:lnTo>
                  <a:pt x="12572" y="11048"/>
                </a:lnTo>
                <a:lnTo>
                  <a:pt x="96392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> 
				</p:cNvPr>
          <p:cNvSpPr/>
          <p:nvPr/>
        </p:nvSpPr>
        <p:spPr>
          <a:xfrm>
            <a:off x="4286250" y="2838450"/>
            <a:ext cx="28575" cy="104775"/>
          </a:xfrm>
          <a:custGeom>
            <a:avLst/>
            <a:gdLst>
              <a:gd name="connsiteX0" fmla="*/ 32766 w 28575"/>
              <a:gd name="connsiteY0" fmla="*/ 12954 h 104775"/>
              <a:gd name="connsiteX1" fmla="*/ 32766 w 28575"/>
              <a:gd name="connsiteY1" fmla="*/ 110490 h 104775"/>
              <a:gd name="connsiteX2" fmla="*/ 18288 w 28575"/>
              <a:gd name="connsiteY2" fmla="*/ 110490 h 104775"/>
              <a:gd name="connsiteX3" fmla="*/ 18288 w 28575"/>
              <a:gd name="connsiteY3" fmla="*/ 12954 h 104775"/>
              <a:gd name="connsiteX4" fmla="*/ 32766 w 28575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2766" y="12954"/>
                </a:moveTo>
                <a:lnTo>
                  <a:pt x="32766" y="110490"/>
                </a:lnTo>
                <a:lnTo>
                  <a:pt x="18288" y="110490"/>
                </a:lnTo>
                <a:lnTo>
                  <a:pt x="18288" y="12954"/>
                </a:lnTo>
                <a:lnTo>
                  <a:pt x="32766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> 
				</p:cNvPr>
          <p:cNvSpPr/>
          <p:nvPr/>
        </p:nvSpPr>
        <p:spPr>
          <a:xfrm>
            <a:off x="3295650" y="2828925"/>
            <a:ext cx="1009650" cy="28575"/>
          </a:xfrm>
          <a:custGeom>
            <a:avLst/>
            <a:gdLst>
              <a:gd name="connsiteX0" fmla="*/ 15240 w 1009650"/>
              <a:gd name="connsiteY0" fmla="*/ 14858 h 28575"/>
              <a:gd name="connsiteX1" fmla="*/ 15240 w 1009650"/>
              <a:gd name="connsiteY1" fmla="*/ 29337 h 28575"/>
              <a:gd name="connsiteX2" fmla="*/ 1016508 w 1009650"/>
              <a:gd name="connsiteY2" fmla="*/ 29337 h 28575"/>
              <a:gd name="connsiteX3" fmla="*/ 1016508 w 1009650"/>
              <a:gd name="connsiteY3" fmla="*/ 14858 h 28575"/>
              <a:gd name="connsiteX4" fmla="*/ 15240 w 1009650"/>
              <a:gd name="connsiteY4" fmla="*/ 148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5240" y="14858"/>
                </a:moveTo>
                <a:lnTo>
                  <a:pt x="15240" y="29337"/>
                </a:lnTo>
                <a:lnTo>
                  <a:pt x="1016508" y="29337"/>
                </a:lnTo>
                <a:lnTo>
                  <a:pt x="1016508" y="14858"/>
                </a:lnTo>
                <a:lnTo>
                  <a:pt x="15240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> 
				</p:cNvPr>
          <p:cNvSpPr/>
          <p:nvPr/>
        </p:nvSpPr>
        <p:spPr>
          <a:xfrm>
            <a:off x="3286125" y="2838450"/>
            <a:ext cx="28575" cy="95250"/>
          </a:xfrm>
          <a:custGeom>
            <a:avLst/>
            <a:gdLst>
              <a:gd name="connsiteX0" fmla="*/ 17907 w 28575"/>
              <a:gd name="connsiteY0" fmla="*/ 12954 h 95250"/>
              <a:gd name="connsiteX1" fmla="*/ 17907 w 28575"/>
              <a:gd name="connsiteY1" fmla="*/ 103632 h 95250"/>
              <a:gd name="connsiteX2" fmla="*/ 32385 w 28575"/>
              <a:gd name="connsiteY2" fmla="*/ 103632 h 95250"/>
              <a:gd name="connsiteX3" fmla="*/ 32385 w 28575"/>
              <a:gd name="connsiteY3" fmla="*/ 12954 h 95250"/>
              <a:gd name="connsiteX4" fmla="*/ 17907 w 28575"/>
              <a:gd name="connsiteY4" fmla="*/ 1295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0">
                <a:moveTo>
                  <a:pt x="17907" y="12954"/>
                </a:moveTo>
                <a:lnTo>
                  <a:pt x="17907" y="103632"/>
                </a:lnTo>
                <a:lnTo>
                  <a:pt x="32385" y="103632"/>
                </a:lnTo>
                <a:lnTo>
                  <a:pt x="32385" y="12954"/>
                </a:lnTo>
                <a:lnTo>
                  <a:pt x="17907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> 
				</p:cNvPr>
          <p:cNvSpPr/>
          <p:nvPr/>
        </p:nvSpPr>
        <p:spPr>
          <a:xfrm>
            <a:off x="3486150" y="2705100"/>
            <a:ext cx="628650" cy="266700"/>
          </a:xfrm>
          <a:custGeom>
            <a:avLst/>
            <a:gdLst>
              <a:gd name="connsiteX0" fmla="*/ 15240 w 628650"/>
              <a:gd name="connsiteY0" fmla="*/ 146304 h 266700"/>
              <a:gd name="connsiteX1" fmla="*/ 325374 w 628650"/>
              <a:gd name="connsiteY1" fmla="*/ 16764 h 266700"/>
              <a:gd name="connsiteX2" fmla="*/ 635508 w 628650"/>
              <a:gd name="connsiteY2" fmla="*/ 146304 h 266700"/>
              <a:gd name="connsiteX3" fmla="*/ 325374 w 628650"/>
              <a:gd name="connsiteY3" fmla="*/ 275082 h 266700"/>
              <a:gd name="connsiteX4" fmla="*/ 15240 w 6286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5240" y="146304"/>
                </a:moveTo>
                <a:cubicBezTo>
                  <a:pt x="15240" y="74676"/>
                  <a:pt x="153924" y="16764"/>
                  <a:pt x="325374" y="16764"/>
                </a:cubicBezTo>
                <a:cubicBezTo>
                  <a:pt x="496824" y="16764"/>
                  <a:pt x="635508" y="74676"/>
                  <a:pt x="635508" y="146304"/>
                </a:cubicBezTo>
                <a:cubicBezTo>
                  <a:pt x="635508" y="217170"/>
                  <a:pt x="496824" y="275082"/>
                  <a:pt x="325374" y="275082"/>
                </a:cubicBezTo>
                <a:cubicBezTo>
                  <a:pt x="153924" y="275082"/>
                  <a:pt x="15240" y="217170"/>
                  <a:pt x="15240" y="146304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> 
				</p:cNvPr>
          <p:cNvSpPr/>
          <p:nvPr/>
        </p:nvSpPr>
        <p:spPr>
          <a:xfrm>
            <a:off x="2114550" y="2924175"/>
            <a:ext cx="95250" cy="85725"/>
          </a:xfrm>
          <a:custGeom>
            <a:avLst/>
            <a:gdLst>
              <a:gd name="connsiteX0" fmla="*/ 102108 w 95250"/>
              <a:gd name="connsiteY0" fmla="*/ 11048 h 85725"/>
              <a:gd name="connsiteX1" fmla="*/ 60198 w 95250"/>
              <a:gd name="connsiteY1" fmla="*/ 94869 h 85725"/>
              <a:gd name="connsiteX2" fmla="*/ 18288 w 95250"/>
              <a:gd name="connsiteY2" fmla="*/ 11048 h 85725"/>
              <a:gd name="connsiteX3" fmla="*/ 102108 w 95250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102108" y="11048"/>
                </a:moveTo>
                <a:lnTo>
                  <a:pt x="60198" y="94869"/>
                </a:lnTo>
                <a:lnTo>
                  <a:pt x="18288" y="11048"/>
                </a:lnTo>
                <a:lnTo>
                  <a:pt x="102108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> 
				</p:cNvPr>
          <p:cNvSpPr/>
          <p:nvPr/>
        </p:nvSpPr>
        <p:spPr>
          <a:xfrm>
            <a:off x="2152650" y="2838450"/>
            <a:ext cx="28575" cy="104775"/>
          </a:xfrm>
          <a:custGeom>
            <a:avLst/>
            <a:gdLst>
              <a:gd name="connsiteX0" fmla="*/ 28955 w 28575"/>
              <a:gd name="connsiteY0" fmla="*/ 12954 h 104775"/>
              <a:gd name="connsiteX1" fmla="*/ 28955 w 28575"/>
              <a:gd name="connsiteY1" fmla="*/ 110490 h 104775"/>
              <a:gd name="connsiteX2" fmla="*/ 14477 w 28575"/>
              <a:gd name="connsiteY2" fmla="*/ 110490 h 104775"/>
              <a:gd name="connsiteX3" fmla="*/ 14477 w 28575"/>
              <a:gd name="connsiteY3" fmla="*/ 12954 h 104775"/>
              <a:gd name="connsiteX4" fmla="*/ 28955 w 28575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28955" y="12954"/>
                </a:moveTo>
                <a:lnTo>
                  <a:pt x="28955" y="110490"/>
                </a:lnTo>
                <a:lnTo>
                  <a:pt x="14477" y="110490"/>
                </a:lnTo>
                <a:lnTo>
                  <a:pt x="14477" y="12954"/>
                </a:lnTo>
                <a:lnTo>
                  <a:pt x="28955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> 
				</p:cNvPr>
          <p:cNvSpPr/>
          <p:nvPr/>
        </p:nvSpPr>
        <p:spPr>
          <a:xfrm>
            <a:off x="1162050" y="2828925"/>
            <a:ext cx="1009650" cy="28575"/>
          </a:xfrm>
          <a:custGeom>
            <a:avLst/>
            <a:gdLst>
              <a:gd name="connsiteX0" fmla="*/ 11430 w 1009650"/>
              <a:gd name="connsiteY0" fmla="*/ 14858 h 28575"/>
              <a:gd name="connsiteX1" fmla="*/ 11430 w 1009650"/>
              <a:gd name="connsiteY1" fmla="*/ 29337 h 28575"/>
              <a:gd name="connsiteX2" fmla="*/ 1012697 w 1009650"/>
              <a:gd name="connsiteY2" fmla="*/ 29337 h 28575"/>
              <a:gd name="connsiteX3" fmla="*/ 1012697 w 1009650"/>
              <a:gd name="connsiteY3" fmla="*/ 14858 h 28575"/>
              <a:gd name="connsiteX4" fmla="*/ 11430 w 1009650"/>
              <a:gd name="connsiteY4" fmla="*/ 148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1430" y="14858"/>
                </a:moveTo>
                <a:lnTo>
                  <a:pt x="11430" y="29337"/>
                </a:lnTo>
                <a:lnTo>
                  <a:pt x="1012697" y="29337"/>
                </a:lnTo>
                <a:lnTo>
                  <a:pt x="1012697" y="14858"/>
                </a:lnTo>
                <a:lnTo>
                  <a:pt x="11430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> 
				</p:cNvPr>
          <p:cNvSpPr/>
          <p:nvPr/>
        </p:nvSpPr>
        <p:spPr>
          <a:xfrm>
            <a:off x="1152525" y="2838450"/>
            <a:ext cx="28575" cy="95250"/>
          </a:xfrm>
          <a:custGeom>
            <a:avLst/>
            <a:gdLst>
              <a:gd name="connsiteX0" fmla="*/ 14097 w 28575"/>
              <a:gd name="connsiteY0" fmla="*/ 12954 h 95250"/>
              <a:gd name="connsiteX1" fmla="*/ 14097 w 28575"/>
              <a:gd name="connsiteY1" fmla="*/ 103632 h 95250"/>
              <a:gd name="connsiteX2" fmla="*/ 28575 w 28575"/>
              <a:gd name="connsiteY2" fmla="*/ 103632 h 95250"/>
              <a:gd name="connsiteX3" fmla="*/ 28575 w 28575"/>
              <a:gd name="connsiteY3" fmla="*/ 12954 h 95250"/>
              <a:gd name="connsiteX4" fmla="*/ 14097 w 28575"/>
              <a:gd name="connsiteY4" fmla="*/ 1295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0">
                <a:moveTo>
                  <a:pt x="14097" y="12954"/>
                </a:moveTo>
                <a:lnTo>
                  <a:pt x="14097" y="103632"/>
                </a:lnTo>
                <a:lnTo>
                  <a:pt x="28575" y="103632"/>
                </a:lnTo>
                <a:lnTo>
                  <a:pt x="28575" y="12954"/>
                </a:lnTo>
                <a:lnTo>
                  <a:pt x="14097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> 
				</p:cNvPr>
          <p:cNvSpPr/>
          <p:nvPr/>
        </p:nvSpPr>
        <p:spPr>
          <a:xfrm>
            <a:off x="1352550" y="2705100"/>
            <a:ext cx="628650" cy="266700"/>
          </a:xfrm>
          <a:custGeom>
            <a:avLst/>
            <a:gdLst>
              <a:gd name="connsiteX0" fmla="*/ 11430 w 628650"/>
              <a:gd name="connsiteY0" fmla="*/ 146304 h 266700"/>
              <a:gd name="connsiteX1" fmla="*/ 321564 w 628650"/>
              <a:gd name="connsiteY1" fmla="*/ 16764 h 266700"/>
              <a:gd name="connsiteX2" fmla="*/ 631698 w 628650"/>
              <a:gd name="connsiteY2" fmla="*/ 146304 h 266700"/>
              <a:gd name="connsiteX3" fmla="*/ 321564 w 628650"/>
              <a:gd name="connsiteY3" fmla="*/ 275082 h 266700"/>
              <a:gd name="connsiteX4" fmla="*/ 11430 w 6286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1430" y="146304"/>
                </a:moveTo>
                <a:cubicBezTo>
                  <a:pt x="11430" y="74676"/>
                  <a:pt x="150114" y="16764"/>
                  <a:pt x="321564" y="16764"/>
                </a:cubicBezTo>
                <a:cubicBezTo>
                  <a:pt x="493014" y="16764"/>
                  <a:pt x="631698" y="74676"/>
                  <a:pt x="631698" y="146304"/>
                </a:cubicBezTo>
                <a:cubicBezTo>
                  <a:pt x="631698" y="217170"/>
                  <a:pt x="493014" y="275082"/>
                  <a:pt x="321564" y="275082"/>
                </a:cubicBezTo>
                <a:cubicBezTo>
                  <a:pt x="150114" y="275082"/>
                  <a:pt x="11430" y="217170"/>
                  <a:pt x="11430" y="146304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> 
				</p:cNvPr>
          <p:cNvSpPr/>
          <p:nvPr/>
        </p:nvSpPr>
        <p:spPr>
          <a:xfrm>
            <a:off x="8991600" y="2924175"/>
            <a:ext cx="95250" cy="85725"/>
          </a:xfrm>
          <a:custGeom>
            <a:avLst/>
            <a:gdLst>
              <a:gd name="connsiteX0" fmla="*/ 98297 w 95250"/>
              <a:gd name="connsiteY0" fmla="*/ 11048 h 85725"/>
              <a:gd name="connsiteX1" fmla="*/ 56388 w 95250"/>
              <a:gd name="connsiteY1" fmla="*/ 94869 h 85725"/>
              <a:gd name="connsiteX2" fmla="*/ 14478 w 95250"/>
              <a:gd name="connsiteY2" fmla="*/ 11048 h 85725"/>
              <a:gd name="connsiteX3" fmla="*/ 98297 w 95250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98297" y="11048"/>
                </a:moveTo>
                <a:lnTo>
                  <a:pt x="56388" y="94869"/>
                </a:lnTo>
                <a:lnTo>
                  <a:pt x="14478" y="11048"/>
                </a:lnTo>
                <a:lnTo>
                  <a:pt x="98297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9029700" y="2838450"/>
            <a:ext cx="19050" cy="104775"/>
          </a:xfrm>
          <a:custGeom>
            <a:avLst/>
            <a:gdLst>
              <a:gd name="connsiteX0" fmla="*/ 25145 w 19050"/>
              <a:gd name="connsiteY0" fmla="*/ 12954 h 104775"/>
              <a:gd name="connsiteX1" fmla="*/ 25145 w 19050"/>
              <a:gd name="connsiteY1" fmla="*/ 110490 h 104775"/>
              <a:gd name="connsiteX2" fmla="*/ 10667 w 19050"/>
              <a:gd name="connsiteY2" fmla="*/ 110490 h 104775"/>
              <a:gd name="connsiteX3" fmla="*/ 10667 w 19050"/>
              <a:gd name="connsiteY3" fmla="*/ 12954 h 104775"/>
              <a:gd name="connsiteX4" fmla="*/ 25145 w 19050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12954"/>
                </a:moveTo>
                <a:lnTo>
                  <a:pt x="25145" y="110490"/>
                </a:lnTo>
                <a:lnTo>
                  <a:pt x="10667" y="110490"/>
                </a:lnTo>
                <a:lnTo>
                  <a:pt x="10667" y="12954"/>
                </a:lnTo>
                <a:lnTo>
                  <a:pt x="25145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8029575" y="2828925"/>
            <a:ext cx="1009650" cy="28575"/>
          </a:xfrm>
          <a:custGeom>
            <a:avLst/>
            <a:gdLst>
              <a:gd name="connsiteX0" fmla="*/ 17144 w 1009650"/>
              <a:gd name="connsiteY0" fmla="*/ 14858 h 28575"/>
              <a:gd name="connsiteX1" fmla="*/ 17144 w 1009650"/>
              <a:gd name="connsiteY1" fmla="*/ 29337 h 28575"/>
              <a:gd name="connsiteX2" fmla="*/ 1018412 w 1009650"/>
              <a:gd name="connsiteY2" fmla="*/ 29337 h 28575"/>
              <a:gd name="connsiteX3" fmla="*/ 1018412 w 1009650"/>
              <a:gd name="connsiteY3" fmla="*/ 14858 h 28575"/>
              <a:gd name="connsiteX4" fmla="*/ 17144 w 1009650"/>
              <a:gd name="connsiteY4" fmla="*/ 148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7144" y="14858"/>
                </a:moveTo>
                <a:lnTo>
                  <a:pt x="17144" y="29337"/>
                </a:lnTo>
                <a:lnTo>
                  <a:pt x="1018412" y="29337"/>
                </a:lnTo>
                <a:lnTo>
                  <a:pt x="1018412" y="14858"/>
                </a:lnTo>
                <a:lnTo>
                  <a:pt x="17144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> 
				</p:cNvPr>
          <p:cNvSpPr/>
          <p:nvPr/>
        </p:nvSpPr>
        <p:spPr>
          <a:xfrm>
            <a:off x="8029575" y="2838450"/>
            <a:ext cx="19050" cy="95250"/>
          </a:xfrm>
          <a:custGeom>
            <a:avLst/>
            <a:gdLst>
              <a:gd name="connsiteX0" fmla="*/ 10286 w 19050"/>
              <a:gd name="connsiteY0" fmla="*/ 12954 h 95250"/>
              <a:gd name="connsiteX1" fmla="*/ 10286 w 19050"/>
              <a:gd name="connsiteY1" fmla="*/ 103632 h 95250"/>
              <a:gd name="connsiteX2" fmla="*/ 24765 w 19050"/>
              <a:gd name="connsiteY2" fmla="*/ 103632 h 95250"/>
              <a:gd name="connsiteX3" fmla="*/ 24765 w 19050"/>
              <a:gd name="connsiteY3" fmla="*/ 12954 h 95250"/>
              <a:gd name="connsiteX4" fmla="*/ 10286 w 19050"/>
              <a:gd name="connsiteY4" fmla="*/ 1295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95250">
                <a:moveTo>
                  <a:pt x="10286" y="12954"/>
                </a:moveTo>
                <a:lnTo>
                  <a:pt x="10286" y="103632"/>
                </a:lnTo>
                <a:lnTo>
                  <a:pt x="24765" y="103632"/>
                </a:lnTo>
                <a:lnTo>
                  <a:pt x="24765" y="12954"/>
                </a:lnTo>
                <a:lnTo>
                  <a:pt x="10286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> 
				</p:cNvPr>
          <p:cNvSpPr/>
          <p:nvPr/>
        </p:nvSpPr>
        <p:spPr>
          <a:xfrm>
            <a:off x="8220075" y="2705100"/>
            <a:ext cx="628650" cy="266700"/>
          </a:xfrm>
          <a:custGeom>
            <a:avLst/>
            <a:gdLst>
              <a:gd name="connsiteX0" fmla="*/ 17144 w 628650"/>
              <a:gd name="connsiteY0" fmla="*/ 146304 h 266700"/>
              <a:gd name="connsiteX1" fmla="*/ 327279 w 628650"/>
              <a:gd name="connsiteY1" fmla="*/ 16764 h 266700"/>
              <a:gd name="connsiteX2" fmla="*/ 637413 w 628650"/>
              <a:gd name="connsiteY2" fmla="*/ 146304 h 266700"/>
              <a:gd name="connsiteX3" fmla="*/ 327279 w 628650"/>
              <a:gd name="connsiteY3" fmla="*/ 275082 h 266700"/>
              <a:gd name="connsiteX4" fmla="*/ 17144 w 6286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7144" y="146304"/>
                </a:moveTo>
                <a:cubicBezTo>
                  <a:pt x="17144" y="74676"/>
                  <a:pt x="155829" y="16764"/>
                  <a:pt x="327279" y="16764"/>
                </a:cubicBezTo>
                <a:cubicBezTo>
                  <a:pt x="498729" y="16764"/>
                  <a:pt x="637413" y="74676"/>
                  <a:pt x="637413" y="146304"/>
                </a:cubicBezTo>
                <a:cubicBezTo>
                  <a:pt x="637413" y="217170"/>
                  <a:pt x="498729" y="275082"/>
                  <a:pt x="327279" y="275082"/>
                </a:cubicBezTo>
                <a:cubicBezTo>
                  <a:pt x="155829" y="275082"/>
                  <a:pt x="17144" y="217170"/>
                  <a:pt x="17144" y="146304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> 
				</p:cNvPr>
          <p:cNvSpPr/>
          <p:nvPr/>
        </p:nvSpPr>
        <p:spPr>
          <a:xfrm>
            <a:off x="5895975" y="2838450"/>
            <a:ext cx="1009650" cy="28575"/>
          </a:xfrm>
          <a:custGeom>
            <a:avLst/>
            <a:gdLst>
              <a:gd name="connsiteX0" fmla="*/ 13335 w 1009650"/>
              <a:gd name="connsiteY0" fmla="*/ 16001 h 28575"/>
              <a:gd name="connsiteX1" fmla="*/ 13335 w 1009650"/>
              <a:gd name="connsiteY1" fmla="*/ 29717 h 28575"/>
              <a:gd name="connsiteX2" fmla="*/ 1014603 w 1009650"/>
              <a:gd name="connsiteY2" fmla="*/ 29717 h 28575"/>
              <a:gd name="connsiteX3" fmla="*/ 1014603 w 1009650"/>
              <a:gd name="connsiteY3" fmla="*/ 16001 h 28575"/>
              <a:gd name="connsiteX4" fmla="*/ 13335 w 1009650"/>
              <a:gd name="connsiteY4" fmla="*/ 1600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3335" y="16001"/>
                </a:moveTo>
                <a:lnTo>
                  <a:pt x="13335" y="29717"/>
                </a:lnTo>
                <a:lnTo>
                  <a:pt x="1014603" y="29717"/>
                </a:lnTo>
                <a:lnTo>
                  <a:pt x="1014603" y="16001"/>
                </a:lnTo>
                <a:lnTo>
                  <a:pt x="13335" y="1600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> 
				</p:cNvPr>
          <p:cNvSpPr/>
          <p:nvPr/>
        </p:nvSpPr>
        <p:spPr>
          <a:xfrm>
            <a:off x="6858000" y="2933700"/>
            <a:ext cx="85725" cy="95250"/>
          </a:xfrm>
          <a:custGeom>
            <a:avLst/>
            <a:gdLst>
              <a:gd name="connsiteX0" fmla="*/ 94488 w 85725"/>
              <a:gd name="connsiteY0" fmla="*/ 11430 h 95250"/>
              <a:gd name="connsiteX1" fmla="*/ 52578 w 85725"/>
              <a:gd name="connsiteY1" fmla="*/ 95250 h 95250"/>
              <a:gd name="connsiteX2" fmla="*/ 10668 w 85725"/>
              <a:gd name="connsiteY2" fmla="*/ 11430 h 95250"/>
              <a:gd name="connsiteX3" fmla="*/ 94488 w 85725"/>
              <a:gd name="connsiteY3" fmla="*/ 1143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1430"/>
                </a:moveTo>
                <a:lnTo>
                  <a:pt x="52578" y="95250"/>
                </a:lnTo>
                <a:lnTo>
                  <a:pt x="10668" y="11430"/>
                </a:lnTo>
                <a:lnTo>
                  <a:pt x="94488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> 
				</p:cNvPr>
          <p:cNvSpPr/>
          <p:nvPr/>
        </p:nvSpPr>
        <p:spPr>
          <a:xfrm>
            <a:off x="6886575" y="2847975"/>
            <a:ext cx="28575" cy="104775"/>
          </a:xfrm>
          <a:custGeom>
            <a:avLst/>
            <a:gdLst>
              <a:gd name="connsiteX0" fmla="*/ 30860 w 28575"/>
              <a:gd name="connsiteY0" fmla="*/ 13335 h 104775"/>
              <a:gd name="connsiteX1" fmla="*/ 30860 w 28575"/>
              <a:gd name="connsiteY1" fmla="*/ 111633 h 104775"/>
              <a:gd name="connsiteX2" fmla="*/ 16382 w 28575"/>
              <a:gd name="connsiteY2" fmla="*/ 111633 h 104775"/>
              <a:gd name="connsiteX3" fmla="*/ 16382 w 28575"/>
              <a:gd name="connsiteY3" fmla="*/ 13335 h 104775"/>
              <a:gd name="connsiteX4" fmla="*/ 30860 w 28575"/>
              <a:gd name="connsiteY4" fmla="*/ 1333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13335"/>
                </a:moveTo>
                <a:lnTo>
                  <a:pt x="30860" y="111633"/>
                </a:lnTo>
                <a:lnTo>
                  <a:pt x="16382" y="111633"/>
                </a:lnTo>
                <a:lnTo>
                  <a:pt x="16382" y="13335"/>
                </a:lnTo>
                <a:lnTo>
                  <a:pt x="30860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> 
				</p:cNvPr>
          <p:cNvSpPr/>
          <p:nvPr/>
        </p:nvSpPr>
        <p:spPr>
          <a:xfrm>
            <a:off x="5886450" y="2847975"/>
            <a:ext cx="28575" cy="85725"/>
          </a:xfrm>
          <a:custGeom>
            <a:avLst/>
            <a:gdLst>
              <a:gd name="connsiteX0" fmla="*/ 16002 w 28575"/>
              <a:gd name="connsiteY0" fmla="*/ 13335 h 85725"/>
              <a:gd name="connsiteX1" fmla="*/ 16002 w 28575"/>
              <a:gd name="connsiteY1" fmla="*/ 94107 h 85725"/>
              <a:gd name="connsiteX2" fmla="*/ 30480 w 28575"/>
              <a:gd name="connsiteY2" fmla="*/ 94107 h 85725"/>
              <a:gd name="connsiteX3" fmla="*/ 30480 w 28575"/>
              <a:gd name="connsiteY3" fmla="*/ 13335 h 85725"/>
              <a:gd name="connsiteX4" fmla="*/ 16002 w 28575"/>
              <a:gd name="connsiteY4" fmla="*/ 1333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85725">
                <a:moveTo>
                  <a:pt x="16002" y="13335"/>
                </a:moveTo>
                <a:lnTo>
                  <a:pt x="16002" y="94107"/>
                </a:lnTo>
                <a:lnTo>
                  <a:pt x="30480" y="94107"/>
                </a:lnTo>
                <a:lnTo>
                  <a:pt x="30480" y="13335"/>
                </a:lnTo>
                <a:lnTo>
                  <a:pt x="1600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> 
				</p:cNvPr>
          <p:cNvSpPr/>
          <p:nvPr/>
        </p:nvSpPr>
        <p:spPr>
          <a:xfrm>
            <a:off x="6115050" y="2714625"/>
            <a:ext cx="571500" cy="276225"/>
          </a:xfrm>
          <a:custGeom>
            <a:avLst/>
            <a:gdLst>
              <a:gd name="connsiteX0" fmla="*/ 12953 w 571500"/>
              <a:gd name="connsiteY0" fmla="*/ 146685 h 276225"/>
              <a:gd name="connsiteX1" fmla="*/ 294132 w 571500"/>
              <a:gd name="connsiteY1" fmla="*/ 17907 h 276225"/>
              <a:gd name="connsiteX2" fmla="*/ 575309 w 571500"/>
              <a:gd name="connsiteY2" fmla="*/ 146685 h 276225"/>
              <a:gd name="connsiteX3" fmla="*/ 294132 w 571500"/>
              <a:gd name="connsiteY3" fmla="*/ 276225 h 276225"/>
              <a:gd name="connsiteX4" fmla="*/ 12953 w 571500"/>
              <a:gd name="connsiteY4" fmla="*/ 14668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76225">
                <a:moveTo>
                  <a:pt x="12953" y="146685"/>
                </a:moveTo>
                <a:cubicBezTo>
                  <a:pt x="12953" y="75819"/>
                  <a:pt x="138683" y="17907"/>
                  <a:pt x="294132" y="17907"/>
                </a:cubicBezTo>
                <a:cubicBezTo>
                  <a:pt x="449580" y="17907"/>
                  <a:pt x="575309" y="75819"/>
                  <a:pt x="575309" y="146685"/>
                </a:cubicBezTo>
                <a:cubicBezTo>
                  <a:pt x="575309" y="218313"/>
                  <a:pt x="449580" y="276225"/>
                  <a:pt x="294132" y="276225"/>
                </a:cubicBezTo>
                <a:cubicBezTo>
                  <a:pt x="138683" y="276225"/>
                  <a:pt x="12953" y="218313"/>
                  <a:pt x="12953" y="146685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5"> 
				</p:cNvPr>
          <p:cNvSpPr/>
          <p:nvPr/>
        </p:nvSpPr>
        <p:spPr>
          <a:xfrm>
            <a:off x="3009900" y="3295650"/>
            <a:ext cx="581025" cy="161925"/>
          </a:xfrm>
          <a:custGeom>
            <a:avLst/>
            <a:gdLst>
              <a:gd name="connsiteX0" fmla="*/ 17526 w 581025"/>
              <a:gd name="connsiteY0" fmla="*/ 13716 h 161925"/>
              <a:gd name="connsiteX1" fmla="*/ 17526 w 581025"/>
              <a:gd name="connsiteY1" fmla="*/ 170688 h 161925"/>
              <a:gd name="connsiteX2" fmla="*/ 583692 w 581025"/>
              <a:gd name="connsiteY2" fmla="*/ 170688 h 161925"/>
              <a:gd name="connsiteX3" fmla="*/ 583692 w 581025"/>
              <a:gd name="connsiteY3" fmla="*/ 13716 h 161925"/>
              <a:gd name="connsiteX4" fmla="*/ 17526 w 581025"/>
              <a:gd name="connsiteY4" fmla="*/ 13716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61925">
                <a:moveTo>
                  <a:pt x="17526" y="13716"/>
                </a:moveTo>
                <a:lnTo>
                  <a:pt x="17526" y="170688"/>
                </a:lnTo>
                <a:lnTo>
                  <a:pt x="583692" y="170688"/>
                </a:lnTo>
                <a:lnTo>
                  <a:pt x="583692" y="13716"/>
                </a:lnTo>
                <a:lnTo>
                  <a:pt x="17526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> 
				</p:cNvPr>
          <p:cNvSpPr/>
          <p:nvPr/>
        </p:nvSpPr>
        <p:spPr>
          <a:xfrm>
            <a:off x="4019550" y="3276600"/>
            <a:ext cx="561975" cy="180975"/>
          </a:xfrm>
          <a:custGeom>
            <a:avLst/>
            <a:gdLst>
              <a:gd name="connsiteX0" fmla="*/ 13716 w 561975"/>
              <a:gd name="connsiteY0" fmla="*/ 11430 h 180975"/>
              <a:gd name="connsiteX1" fmla="*/ 13716 w 561975"/>
              <a:gd name="connsiteY1" fmla="*/ 189738 h 180975"/>
              <a:gd name="connsiteX2" fmla="*/ 569213 w 561975"/>
              <a:gd name="connsiteY2" fmla="*/ 189738 h 180975"/>
              <a:gd name="connsiteX3" fmla="*/ 569213 w 561975"/>
              <a:gd name="connsiteY3" fmla="*/ 11430 h 180975"/>
              <a:gd name="connsiteX4" fmla="*/ 13716 w 561975"/>
              <a:gd name="connsiteY4" fmla="*/ 1143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80975">
                <a:moveTo>
                  <a:pt x="13716" y="11430"/>
                </a:moveTo>
                <a:lnTo>
                  <a:pt x="13716" y="189738"/>
                </a:lnTo>
                <a:lnTo>
                  <a:pt x="569213" y="189738"/>
                </a:lnTo>
                <a:lnTo>
                  <a:pt x="569213" y="11430"/>
                </a:lnTo>
                <a:lnTo>
                  <a:pt x="13716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> 
				</p:cNvPr>
          <p:cNvSpPr/>
          <p:nvPr/>
        </p:nvSpPr>
        <p:spPr>
          <a:xfrm>
            <a:off x="2790825" y="3448050"/>
            <a:ext cx="2009775" cy="9525"/>
          </a:xfrm>
          <a:custGeom>
            <a:avLst/>
            <a:gdLst>
              <a:gd name="connsiteX0" fmla="*/ 16383 w 2009775"/>
              <a:gd name="connsiteY0" fmla="*/ 18288 h 9525"/>
              <a:gd name="connsiteX1" fmla="*/ 2017394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6383" y="18288"/>
                </a:moveTo>
                <a:lnTo>
                  <a:pt x="2017394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> 
				</p:cNvPr>
          <p:cNvSpPr/>
          <p:nvPr/>
        </p:nvSpPr>
        <p:spPr>
          <a:xfrm>
            <a:off x="4257675" y="2924175"/>
            <a:ext cx="95250" cy="85725"/>
          </a:xfrm>
          <a:custGeom>
            <a:avLst/>
            <a:gdLst>
              <a:gd name="connsiteX0" fmla="*/ 96392 w 95250"/>
              <a:gd name="connsiteY0" fmla="*/ 11048 h 85725"/>
              <a:gd name="connsiteX1" fmla="*/ 54483 w 95250"/>
              <a:gd name="connsiteY1" fmla="*/ 94869 h 85725"/>
              <a:gd name="connsiteX2" fmla="*/ 12572 w 95250"/>
              <a:gd name="connsiteY2" fmla="*/ 11048 h 85725"/>
              <a:gd name="connsiteX3" fmla="*/ 96392 w 95250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96392" y="11048"/>
                </a:moveTo>
                <a:lnTo>
                  <a:pt x="54483" y="94869"/>
                </a:lnTo>
                <a:lnTo>
                  <a:pt x="12572" y="11048"/>
                </a:lnTo>
                <a:lnTo>
                  <a:pt x="96392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> 
				</p:cNvPr>
          <p:cNvSpPr/>
          <p:nvPr/>
        </p:nvSpPr>
        <p:spPr>
          <a:xfrm>
            <a:off x="4286250" y="2838450"/>
            <a:ext cx="28575" cy="104775"/>
          </a:xfrm>
          <a:custGeom>
            <a:avLst/>
            <a:gdLst>
              <a:gd name="connsiteX0" fmla="*/ 32766 w 28575"/>
              <a:gd name="connsiteY0" fmla="*/ 12954 h 104775"/>
              <a:gd name="connsiteX1" fmla="*/ 32766 w 28575"/>
              <a:gd name="connsiteY1" fmla="*/ 110490 h 104775"/>
              <a:gd name="connsiteX2" fmla="*/ 18288 w 28575"/>
              <a:gd name="connsiteY2" fmla="*/ 110490 h 104775"/>
              <a:gd name="connsiteX3" fmla="*/ 18288 w 28575"/>
              <a:gd name="connsiteY3" fmla="*/ 12954 h 104775"/>
              <a:gd name="connsiteX4" fmla="*/ 32766 w 28575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2766" y="12954"/>
                </a:moveTo>
                <a:lnTo>
                  <a:pt x="32766" y="110490"/>
                </a:lnTo>
                <a:lnTo>
                  <a:pt x="18288" y="110490"/>
                </a:lnTo>
                <a:lnTo>
                  <a:pt x="18288" y="12954"/>
                </a:lnTo>
                <a:lnTo>
                  <a:pt x="32766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> 
				</p:cNvPr>
          <p:cNvSpPr/>
          <p:nvPr/>
        </p:nvSpPr>
        <p:spPr>
          <a:xfrm>
            <a:off x="3286125" y="2924175"/>
            <a:ext cx="28575" cy="114300"/>
          </a:xfrm>
          <a:custGeom>
            <a:avLst/>
            <a:gdLst>
              <a:gd name="connsiteX0" fmla="*/ 17907 w 28575"/>
              <a:gd name="connsiteY0" fmla="*/ 17145 h 114300"/>
              <a:gd name="connsiteX1" fmla="*/ 17907 w 28575"/>
              <a:gd name="connsiteY1" fmla="*/ 115443 h 114300"/>
              <a:gd name="connsiteX2" fmla="*/ 32385 w 28575"/>
              <a:gd name="connsiteY2" fmla="*/ 115443 h 114300"/>
              <a:gd name="connsiteX3" fmla="*/ 32385 w 28575"/>
              <a:gd name="connsiteY3" fmla="*/ 17145 h 114300"/>
              <a:gd name="connsiteX4" fmla="*/ 17907 w 28575"/>
              <a:gd name="connsiteY4" fmla="*/ 1714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17907" y="17145"/>
                </a:moveTo>
                <a:lnTo>
                  <a:pt x="17907" y="115443"/>
                </a:lnTo>
                <a:lnTo>
                  <a:pt x="32385" y="115443"/>
                </a:lnTo>
                <a:lnTo>
                  <a:pt x="32385" y="17145"/>
                </a:lnTo>
                <a:lnTo>
                  <a:pt x="1790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> 
				</p:cNvPr>
          <p:cNvSpPr/>
          <p:nvPr/>
        </p:nvSpPr>
        <p:spPr>
          <a:xfrm>
            <a:off x="3486150" y="2705100"/>
            <a:ext cx="628650" cy="266700"/>
          </a:xfrm>
          <a:custGeom>
            <a:avLst/>
            <a:gdLst>
              <a:gd name="connsiteX0" fmla="*/ 15240 w 628650"/>
              <a:gd name="connsiteY0" fmla="*/ 146304 h 266700"/>
              <a:gd name="connsiteX1" fmla="*/ 325374 w 628650"/>
              <a:gd name="connsiteY1" fmla="*/ 16764 h 266700"/>
              <a:gd name="connsiteX2" fmla="*/ 635508 w 628650"/>
              <a:gd name="connsiteY2" fmla="*/ 146304 h 266700"/>
              <a:gd name="connsiteX3" fmla="*/ 325374 w 628650"/>
              <a:gd name="connsiteY3" fmla="*/ 275082 h 266700"/>
              <a:gd name="connsiteX4" fmla="*/ 15240 w 6286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5240" y="146304"/>
                </a:moveTo>
                <a:cubicBezTo>
                  <a:pt x="15240" y="74676"/>
                  <a:pt x="153924" y="16764"/>
                  <a:pt x="325374" y="16764"/>
                </a:cubicBezTo>
                <a:cubicBezTo>
                  <a:pt x="496824" y="16764"/>
                  <a:pt x="635508" y="74676"/>
                  <a:pt x="635508" y="146304"/>
                </a:cubicBezTo>
                <a:cubicBezTo>
                  <a:pt x="635508" y="217170"/>
                  <a:pt x="496824" y="275082"/>
                  <a:pt x="325374" y="275082"/>
                </a:cubicBezTo>
                <a:cubicBezTo>
                  <a:pt x="153924" y="275082"/>
                  <a:pt x="15240" y="217170"/>
                  <a:pt x="15240" y="146304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> 
				</p:cNvPr>
          <p:cNvSpPr/>
          <p:nvPr/>
        </p:nvSpPr>
        <p:spPr>
          <a:xfrm>
            <a:off x="876300" y="3286125"/>
            <a:ext cx="571500" cy="171450"/>
          </a:xfrm>
          <a:custGeom>
            <a:avLst/>
            <a:gdLst>
              <a:gd name="connsiteX0" fmla="*/ 13716 w 571500"/>
              <a:gd name="connsiteY0" fmla="*/ 12572 h 171450"/>
              <a:gd name="connsiteX1" fmla="*/ 13716 w 571500"/>
              <a:gd name="connsiteY1" fmla="*/ 180213 h 171450"/>
              <a:gd name="connsiteX2" fmla="*/ 579882 w 571500"/>
              <a:gd name="connsiteY2" fmla="*/ 180213 h 171450"/>
              <a:gd name="connsiteX3" fmla="*/ 579882 w 571500"/>
              <a:gd name="connsiteY3" fmla="*/ 12572 h 171450"/>
              <a:gd name="connsiteX4" fmla="*/ 13716 w 571500"/>
              <a:gd name="connsiteY4" fmla="*/ 125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71450">
                <a:moveTo>
                  <a:pt x="13716" y="12572"/>
                </a:moveTo>
                <a:lnTo>
                  <a:pt x="13716" y="180213"/>
                </a:lnTo>
                <a:lnTo>
                  <a:pt x="579882" y="180213"/>
                </a:lnTo>
                <a:lnTo>
                  <a:pt x="579882" y="12572"/>
                </a:lnTo>
                <a:lnTo>
                  <a:pt x="13716" y="1257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> 
				</p:cNvPr>
          <p:cNvSpPr/>
          <p:nvPr/>
        </p:nvSpPr>
        <p:spPr>
          <a:xfrm>
            <a:off x="1885950" y="3276600"/>
            <a:ext cx="561975" cy="180975"/>
          </a:xfrm>
          <a:custGeom>
            <a:avLst/>
            <a:gdLst>
              <a:gd name="connsiteX0" fmla="*/ 9905 w 561975"/>
              <a:gd name="connsiteY0" fmla="*/ 11430 h 180975"/>
              <a:gd name="connsiteX1" fmla="*/ 9905 w 561975"/>
              <a:gd name="connsiteY1" fmla="*/ 189738 h 180975"/>
              <a:gd name="connsiteX2" fmla="*/ 565404 w 561975"/>
              <a:gd name="connsiteY2" fmla="*/ 189738 h 180975"/>
              <a:gd name="connsiteX3" fmla="*/ 565404 w 561975"/>
              <a:gd name="connsiteY3" fmla="*/ 11430 h 180975"/>
              <a:gd name="connsiteX4" fmla="*/ 9905 w 561975"/>
              <a:gd name="connsiteY4" fmla="*/ 1143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80975">
                <a:moveTo>
                  <a:pt x="9905" y="11430"/>
                </a:moveTo>
                <a:lnTo>
                  <a:pt x="9905" y="189738"/>
                </a:lnTo>
                <a:lnTo>
                  <a:pt x="565404" y="189738"/>
                </a:lnTo>
                <a:lnTo>
                  <a:pt x="565404" y="11430"/>
                </a:lnTo>
                <a:lnTo>
                  <a:pt x="9905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> 
				</p:cNvPr>
          <p:cNvSpPr/>
          <p:nvPr/>
        </p:nvSpPr>
        <p:spPr>
          <a:xfrm>
            <a:off x="657225" y="3448050"/>
            <a:ext cx="2009775" cy="9525"/>
          </a:xfrm>
          <a:custGeom>
            <a:avLst/>
            <a:gdLst>
              <a:gd name="connsiteX0" fmla="*/ 12573 w 2009775"/>
              <a:gd name="connsiteY0" fmla="*/ 18288 h 9525"/>
              <a:gd name="connsiteX1" fmla="*/ 2013585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2573" y="18288"/>
                </a:moveTo>
                <a:lnTo>
                  <a:pt x="2013585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> 
				</p:cNvPr>
          <p:cNvSpPr/>
          <p:nvPr/>
        </p:nvSpPr>
        <p:spPr>
          <a:xfrm>
            <a:off x="2114550" y="2924175"/>
            <a:ext cx="95250" cy="85725"/>
          </a:xfrm>
          <a:custGeom>
            <a:avLst/>
            <a:gdLst>
              <a:gd name="connsiteX0" fmla="*/ 102108 w 95250"/>
              <a:gd name="connsiteY0" fmla="*/ 11048 h 85725"/>
              <a:gd name="connsiteX1" fmla="*/ 60198 w 95250"/>
              <a:gd name="connsiteY1" fmla="*/ 94869 h 85725"/>
              <a:gd name="connsiteX2" fmla="*/ 18288 w 95250"/>
              <a:gd name="connsiteY2" fmla="*/ 11048 h 85725"/>
              <a:gd name="connsiteX3" fmla="*/ 102108 w 95250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102108" y="11048"/>
                </a:moveTo>
                <a:lnTo>
                  <a:pt x="60198" y="94869"/>
                </a:lnTo>
                <a:lnTo>
                  <a:pt x="18288" y="11048"/>
                </a:lnTo>
                <a:lnTo>
                  <a:pt x="102108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> 
				</p:cNvPr>
          <p:cNvSpPr/>
          <p:nvPr/>
        </p:nvSpPr>
        <p:spPr>
          <a:xfrm>
            <a:off x="2152650" y="2838450"/>
            <a:ext cx="28575" cy="104775"/>
          </a:xfrm>
          <a:custGeom>
            <a:avLst/>
            <a:gdLst>
              <a:gd name="connsiteX0" fmla="*/ 28955 w 28575"/>
              <a:gd name="connsiteY0" fmla="*/ 12954 h 104775"/>
              <a:gd name="connsiteX1" fmla="*/ 28955 w 28575"/>
              <a:gd name="connsiteY1" fmla="*/ 110490 h 104775"/>
              <a:gd name="connsiteX2" fmla="*/ 14477 w 28575"/>
              <a:gd name="connsiteY2" fmla="*/ 110490 h 104775"/>
              <a:gd name="connsiteX3" fmla="*/ 14477 w 28575"/>
              <a:gd name="connsiteY3" fmla="*/ 12954 h 104775"/>
              <a:gd name="connsiteX4" fmla="*/ 28955 w 28575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28955" y="12954"/>
                </a:moveTo>
                <a:lnTo>
                  <a:pt x="28955" y="110490"/>
                </a:lnTo>
                <a:lnTo>
                  <a:pt x="14477" y="110490"/>
                </a:lnTo>
                <a:lnTo>
                  <a:pt x="14477" y="12954"/>
                </a:lnTo>
                <a:lnTo>
                  <a:pt x="28955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> 
				</p:cNvPr>
          <p:cNvSpPr/>
          <p:nvPr/>
        </p:nvSpPr>
        <p:spPr>
          <a:xfrm>
            <a:off x="1152525" y="2924175"/>
            <a:ext cx="28575" cy="104775"/>
          </a:xfrm>
          <a:custGeom>
            <a:avLst/>
            <a:gdLst>
              <a:gd name="connsiteX0" fmla="*/ 14097 w 28575"/>
              <a:gd name="connsiteY0" fmla="*/ 17145 h 104775"/>
              <a:gd name="connsiteX1" fmla="*/ 14097 w 28575"/>
              <a:gd name="connsiteY1" fmla="*/ 104775 h 104775"/>
              <a:gd name="connsiteX2" fmla="*/ 28575 w 28575"/>
              <a:gd name="connsiteY2" fmla="*/ 104775 h 104775"/>
              <a:gd name="connsiteX3" fmla="*/ 28575 w 28575"/>
              <a:gd name="connsiteY3" fmla="*/ 17145 h 104775"/>
              <a:gd name="connsiteX4" fmla="*/ 14097 w 28575"/>
              <a:gd name="connsiteY4" fmla="*/ 1714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14097" y="17145"/>
                </a:moveTo>
                <a:lnTo>
                  <a:pt x="14097" y="104775"/>
                </a:lnTo>
                <a:lnTo>
                  <a:pt x="28575" y="104775"/>
                </a:lnTo>
                <a:lnTo>
                  <a:pt x="28575" y="17145"/>
                </a:lnTo>
                <a:lnTo>
                  <a:pt x="1409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> 
				</p:cNvPr>
          <p:cNvSpPr/>
          <p:nvPr/>
        </p:nvSpPr>
        <p:spPr>
          <a:xfrm>
            <a:off x="1352550" y="2705100"/>
            <a:ext cx="628650" cy="266700"/>
          </a:xfrm>
          <a:custGeom>
            <a:avLst/>
            <a:gdLst>
              <a:gd name="connsiteX0" fmla="*/ 11430 w 628650"/>
              <a:gd name="connsiteY0" fmla="*/ 146304 h 266700"/>
              <a:gd name="connsiteX1" fmla="*/ 321564 w 628650"/>
              <a:gd name="connsiteY1" fmla="*/ 16764 h 266700"/>
              <a:gd name="connsiteX2" fmla="*/ 631698 w 628650"/>
              <a:gd name="connsiteY2" fmla="*/ 146304 h 266700"/>
              <a:gd name="connsiteX3" fmla="*/ 321564 w 628650"/>
              <a:gd name="connsiteY3" fmla="*/ 275082 h 266700"/>
              <a:gd name="connsiteX4" fmla="*/ 11430 w 6286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1430" y="146304"/>
                </a:moveTo>
                <a:cubicBezTo>
                  <a:pt x="11430" y="74676"/>
                  <a:pt x="150114" y="16764"/>
                  <a:pt x="321564" y="16764"/>
                </a:cubicBezTo>
                <a:cubicBezTo>
                  <a:pt x="493014" y="16764"/>
                  <a:pt x="631698" y="74676"/>
                  <a:pt x="631698" y="146304"/>
                </a:cubicBezTo>
                <a:cubicBezTo>
                  <a:pt x="631698" y="217170"/>
                  <a:pt x="493014" y="275082"/>
                  <a:pt x="321564" y="275082"/>
                </a:cubicBezTo>
                <a:cubicBezTo>
                  <a:pt x="150114" y="275082"/>
                  <a:pt x="11430" y="217170"/>
                  <a:pt x="11430" y="146304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> 
				</p:cNvPr>
          <p:cNvSpPr/>
          <p:nvPr/>
        </p:nvSpPr>
        <p:spPr>
          <a:xfrm>
            <a:off x="7753350" y="3286125"/>
            <a:ext cx="571500" cy="171450"/>
          </a:xfrm>
          <a:custGeom>
            <a:avLst/>
            <a:gdLst>
              <a:gd name="connsiteX0" fmla="*/ 9906 w 571500"/>
              <a:gd name="connsiteY0" fmla="*/ 12572 h 171450"/>
              <a:gd name="connsiteX1" fmla="*/ 9906 w 571500"/>
              <a:gd name="connsiteY1" fmla="*/ 180213 h 171450"/>
              <a:gd name="connsiteX2" fmla="*/ 576073 w 571500"/>
              <a:gd name="connsiteY2" fmla="*/ 180213 h 171450"/>
              <a:gd name="connsiteX3" fmla="*/ 576073 w 571500"/>
              <a:gd name="connsiteY3" fmla="*/ 12572 h 171450"/>
              <a:gd name="connsiteX4" fmla="*/ 9906 w 571500"/>
              <a:gd name="connsiteY4" fmla="*/ 125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71450">
                <a:moveTo>
                  <a:pt x="9906" y="12572"/>
                </a:moveTo>
                <a:lnTo>
                  <a:pt x="9906" y="180213"/>
                </a:lnTo>
                <a:lnTo>
                  <a:pt x="576073" y="180213"/>
                </a:lnTo>
                <a:lnTo>
                  <a:pt x="576073" y="12572"/>
                </a:lnTo>
                <a:lnTo>
                  <a:pt x="9906" y="1257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> 
				</p:cNvPr>
          <p:cNvSpPr/>
          <p:nvPr/>
        </p:nvSpPr>
        <p:spPr>
          <a:xfrm>
            <a:off x="8753475" y="3276600"/>
            <a:ext cx="561975" cy="180975"/>
          </a:xfrm>
          <a:custGeom>
            <a:avLst/>
            <a:gdLst>
              <a:gd name="connsiteX0" fmla="*/ 15620 w 561975"/>
              <a:gd name="connsiteY0" fmla="*/ 11430 h 180975"/>
              <a:gd name="connsiteX1" fmla="*/ 15620 w 561975"/>
              <a:gd name="connsiteY1" fmla="*/ 189738 h 180975"/>
              <a:gd name="connsiteX2" fmla="*/ 571118 w 561975"/>
              <a:gd name="connsiteY2" fmla="*/ 189738 h 180975"/>
              <a:gd name="connsiteX3" fmla="*/ 571118 w 561975"/>
              <a:gd name="connsiteY3" fmla="*/ 11430 h 180975"/>
              <a:gd name="connsiteX4" fmla="*/ 15620 w 561975"/>
              <a:gd name="connsiteY4" fmla="*/ 1143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80975">
                <a:moveTo>
                  <a:pt x="15620" y="11430"/>
                </a:moveTo>
                <a:lnTo>
                  <a:pt x="15620" y="189738"/>
                </a:lnTo>
                <a:lnTo>
                  <a:pt x="571118" y="189738"/>
                </a:lnTo>
                <a:lnTo>
                  <a:pt x="571118" y="11430"/>
                </a:lnTo>
                <a:lnTo>
                  <a:pt x="15620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> 
				</p:cNvPr>
          <p:cNvSpPr/>
          <p:nvPr/>
        </p:nvSpPr>
        <p:spPr>
          <a:xfrm>
            <a:off x="7524750" y="3448050"/>
            <a:ext cx="2019300" cy="9525"/>
          </a:xfrm>
          <a:custGeom>
            <a:avLst/>
            <a:gdLst>
              <a:gd name="connsiteX0" fmla="*/ 18288 w 2019300"/>
              <a:gd name="connsiteY0" fmla="*/ 18288 h 9525"/>
              <a:gd name="connsiteX1" fmla="*/ 2019300 w 2019300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9300" h="9525">
                <a:moveTo>
                  <a:pt x="18288" y="18288"/>
                </a:moveTo>
                <a:lnTo>
                  <a:pt x="201930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> 
				</p:cNvPr>
          <p:cNvSpPr/>
          <p:nvPr/>
        </p:nvSpPr>
        <p:spPr>
          <a:xfrm>
            <a:off x="8991600" y="2924175"/>
            <a:ext cx="95250" cy="85725"/>
          </a:xfrm>
          <a:custGeom>
            <a:avLst/>
            <a:gdLst>
              <a:gd name="connsiteX0" fmla="*/ 98297 w 95250"/>
              <a:gd name="connsiteY0" fmla="*/ 11048 h 85725"/>
              <a:gd name="connsiteX1" fmla="*/ 56388 w 95250"/>
              <a:gd name="connsiteY1" fmla="*/ 94869 h 85725"/>
              <a:gd name="connsiteX2" fmla="*/ 14478 w 95250"/>
              <a:gd name="connsiteY2" fmla="*/ 11048 h 85725"/>
              <a:gd name="connsiteX3" fmla="*/ 98297 w 95250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98297" y="11048"/>
                </a:moveTo>
                <a:lnTo>
                  <a:pt x="56388" y="94869"/>
                </a:lnTo>
                <a:lnTo>
                  <a:pt x="14478" y="11048"/>
                </a:lnTo>
                <a:lnTo>
                  <a:pt x="98297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> 
				</p:cNvPr>
          <p:cNvSpPr/>
          <p:nvPr/>
        </p:nvSpPr>
        <p:spPr>
          <a:xfrm>
            <a:off x="9029700" y="2838450"/>
            <a:ext cx="19050" cy="104775"/>
          </a:xfrm>
          <a:custGeom>
            <a:avLst/>
            <a:gdLst>
              <a:gd name="connsiteX0" fmla="*/ 25145 w 19050"/>
              <a:gd name="connsiteY0" fmla="*/ 12954 h 104775"/>
              <a:gd name="connsiteX1" fmla="*/ 25145 w 19050"/>
              <a:gd name="connsiteY1" fmla="*/ 110490 h 104775"/>
              <a:gd name="connsiteX2" fmla="*/ 10667 w 19050"/>
              <a:gd name="connsiteY2" fmla="*/ 110490 h 104775"/>
              <a:gd name="connsiteX3" fmla="*/ 10667 w 19050"/>
              <a:gd name="connsiteY3" fmla="*/ 12954 h 104775"/>
              <a:gd name="connsiteX4" fmla="*/ 25145 w 19050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12954"/>
                </a:moveTo>
                <a:lnTo>
                  <a:pt x="25145" y="110490"/>
                </a:lnTo>
                <a:lnTo>
                  <a:pt x="10667" y="110490"/>
                </a:lnTo>
                <a:lnTo>
                  <a:pt x="10667" y="12954"/>
                </a:lnTo>
                <a:lnTo>
                  <a:pt x="25145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> 
				</p:cNvPr>
          <p:cNvSpPr/>
          <p:nvPr/>
        </p:nvSpPr>
        <p:spPr>
          <a:xfrm>
            <a:off x="8029575" y="2924175"/>
            <a:ext cx="19050" cy="104775"/>
          </a:xfrm>
          <a:custGeom>
            <a:avLst/>
            <a:gdLst>
              <a:gd name="connsiteX0" fmla="*/ 10286 w 19050"/>
              <a:gd name="connsiteY0" fmla="*/ 17145 h 104775"/>
              <a:gd name="connsiteX1" fmla="*/ 10286 w 19050"/>
              <a:gd name="connsiteY1" fmla="*/ 104775 h 104775"/>
              <a:gd name="connsiteX2" fmla="*/ 24765 w 19050"/>
              <a:gd name="connsiteY2" fmla="*/ 104775 h 104775"/>
              <a:gd name="connsiteX3" fmla="*/ 24765 w 19050"/>
              <a:gd name="connsiteY3" fmla="*/ 17145 h 104775"/>
              <a:gd name="connsiteX4" fmla="*/ 10286 w 19050"/>
              <a:gd name="connsiteY4" fmla="*/ 1714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10286" y="17145"/>
                </a:moveTo>
                <a:lnTo>
                  <a:pt x="10286" y="104775"/>
                </a:lnTo>
                <a:lnTo>
                  <a:pt x="24765" y="104775"/>
                </a:lnTo>
                <a:lnTo>
                  <a:pt x="2476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> 
				</p:cNvPr>
          <p:cNvSpPr/>
          <p:nvPr/>
        </p:nvSpPr>
        <p:spPr>
          <a:xfrm>
            <a:off x="8220075" y="2705100"/>
            <a:ext cx="628650" cy="266700"/>
          </a:xfrm>
          <a:custGeom>
            <a:avLst/>
            <a:gdLst>
              <a:gd name="connsiteX0" fmla="*/ 17144 w 628650"/>
              <a:gd name="connsiteY0" fmla="*/ 146304 h 266700"/>
              <a:gd name="connsiteX1" fmla="*/ 327279 w 628650"/>
              <a:gd name="connsiteY1" fmla="*/ 16764 h 266700"/>
              <a:gd name="connsiteX2" fmla="*/ 637413 w 628650"/>
              <a:gd name="connsiteY2" fmla="*/ 146304 h 266700"/>
              <a:gd name="connsiteX3" fmla="*/ 327279 w 628650"/>
              <a:gd name="connsiteY3" fmla="*/ 275082 h 266700"/>
              <a:gd name="connsiteX4" fmla="*/ 17144 w 6286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7144" y="146304"/>
                </a:moveTo>
                <a:cubicBezTo>
                  <a:pt x="17144" y="74676"/>
                  <a:pt x="155829" y="16764"/>
                  <a:pt x="327279" y="16764"/>
                </a:cubicBezTo>
                <a:cubicBezTo>
                  <a:pt x="498729" y="16764"/>
                  <a:pt x="637413" y="74676"/>
                  <a:pt x="637413" y="146304"/>
                </a:cubicBezTo>
                <a:cubicBezTo>
                  <a:pt x="637413" y="217170"/>
                  <a:pt x="498729" y="275082"/>
                  <a:pt x="327279" y="275082"/>
                </a:cubicBezTo>
                <a:cubicBezTo>
                  <a:pt x="155829" y="275082"/>
                  <a:pt x="17144" y="217170"/>
                  <a:pt x="17144" y="146304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> 
				</p:cNvPr>
          <p:cNvSpPr/>
          <p:nvPr/>
        </p:nvSpPr>
        <p:spPr>
          <a:xfrm>
            <a:off x="5610225" y="3267075"/>
            <a:ext cx="581025" cy="190500"/>
          </a:xfrm>
          <a:custGeom>
            <a:avLst/>
            <a:gdLst>
              <a:gd name="connsiteX0" fmla="*/ 15621 w 581025"/>
              <a:gd name="connsiteY0" fmla="*/ 11048 h 190500"/>
              <a:gd name="connsiteX1" fmla="*/ 15621 w 581025"/>
              <a:gd name="connsiteY1" fmla="*/ 199263 h 190500"/>
              <a:gd name="connsiteX2" fmla="*/ 581787 w 581025"/>
              <a:gd name="connsiteY2" fmla="*/ 199263 h 190500"/>
              <a:gd name="connsiteX3" fmla="*/ 581787 w 581025"/>
              <a:gd name="connsiteY3" fmla="*/ 11048 h 190500"/>
              <a:gd name="connsiteX4" fmla="*/ 15621 w 581025"/>
              <a:gd name="connsiteY4" fmla="*/ 110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90500">
                <a:moveTo>
                  <a:pt x="15621" y="11048"/>
                </a:moveTo>
                <a:lnTo>
                  <a:pt x="15621" y="199263"/>
                </a:lnTo>
                <a:lnTo>
                  <a:pt x="581787" y="199263"/>
                </a:lnTo>
                <a:lnTo>
                  <a:pt x="581787" y="11048"/>
                </a:lnTo>
                <a:lnTo>
                  <a:pt x="15621" y="1104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> 
				</p:cNvPr>
          <p:cNvSpPr/>
          <p:nvPr/>
        </p:nvSpPr>
        <p:spPr>
          <a:xfrm>
            <a:off x="6619875" y="3286125"/>
            <a:ext cx="561975" cy="171450"/>
          </a:xfrm>
          <a:custGeom>
            <a:avLst/>
            <a:gdLst>
              <a:gd name="connsiteX0" fmla="*/ 11810 w 561975"/>
              <a:gd name="connsiteY0" fmla="*/ 12572 h 171450"/>
              <a:gd name="connsiteX1" fmla="*/ 11810 w 561975"/>
              <a:gd name="connsiteY1" fmla="*/ 180213 h 171450"/>
              <a:gd name="connsiteX2" fmla="*/ 567308 w 561975"/>
              <a:gd name="connsiteY2" fmla="*/ 180213 h 171450"/>
              <a:gd name="connsiteX3" fmla="*/ 567308 w 561975"/>
              <a:gd name="connsiteY3" fmla="*/ 12572 h 171450"/>
              <a:gd name="connsiteX4" fmla="*/ 11810 w 561975"/>
              <a:gd name="connsiteY4" fmla="*/ 125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71450">
                <a:moveTo>
                  <a:pt x="11810" y="12572"/>
                </a:moveTo>
                <a:lnTo>
                  <a:pt x="11810" y="180213"/>
                </a:lnTo>
                <a:lnTo>
                  <a:pt x="567308" y="180213"/>
                </a:lnTo>
                <a:lnTo>
                  <a:pt x="567308" y="12572"/>
                </a:lnTo>
                <a:lnTo>
                  <a:pt x="11810" y="1257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> 
				</p:cNvPr>
          <p:cNvSpPr/>
          <p:nvPr/>
        </p:nvSpPr>
        <p:spPr>
          <a:xfrm>
            <a:off x="5391150" y="3448050"/>
            <a:ext cx="2009775" cy="9525"/>
          </a:xfrm>
          <a:custGeom>
            <a:avLst/>
            <a:gdLst>
              <a:gd name="connsiteX0" fmla="*/ 14478 w 2009775"/>
              <a:gd name="connsiteY0" fmla="*/ 18288 h 9525"/>
              <a:gd name="connsiteX1" fmla="*/ 2015490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4478" y="18288"/>
                </a:moveTo>
                <a:lnTo>
                  <a:pt x="201549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> 
				</p:cNvPr>
          <p:cNvSpPr/>
          <p:nvPr/>
        </p:nvSpPr>
        <p:spPr>
          <a:xfrm>
            <a:off x="6858000" y="2933700"/>
            <a:ext cx="85725" cy="95250"/>
          </a:xfrm>
          <a:custGeom>
            <a:avLst/>
            <a:gdLst>
              <a:gd name="connsiteX0" fmla="*/ 94488 w 85725"/>
              <a:gd name="connsiteY0" fmla="*/ 11430 h 95250"/>
              <a:gd name="connsiteX1" fmla="*/ 52578 w 85725"/>
              <a:gd name="connsiteY1" fmla="*/ 95250 h 95250"/>
              <a:gd name="connsiteX2" fmla="*/ 10668 w 85725"/>
              <a:gd name="connsiteY2" fmla="*/ 11430 h 95250"/>
              <a:gd name="connsiteX3" fmla="*/ 94488 w 85725"/>
              <a:gd name="connsiteY3" fmla="*/ 1143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1430"/>
                </a:moveTo>
                <a:lnTo>
                  <a:pt x="52578" y="95250"/>
                </a:lnTo>
                <a:lnTo>
                  <a:pt x="10668" y="11430"/>
                </a:lnTo>
                <a:lnTo>
                  <a:pt x="94488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> 
				</p:cNvPr>
          <p:cNvSpPr/>
          <p:nvPr/>
        </p:nvSpPr>
        <p:spPr>
          <a:xfrm>
            <a:off x="6886575" y="2847975"/>
            <a:ext cx="28575" cy="104775"/>
          </a:xfrm>
          <a:custGeom>
            <a:avLst/>
            <a:gdLst>
              <a:gd name="connsiteX0" fmla="*/ 30860 w 28575"/>
              <a:gd name="connsiteY0" fmla="*/ 13335 h 104775"/>
              <a:gd name="connsiteX1" fmla="*/ 30860 w 28575"/>
              <a:gd name="connsiteY1" fmla="*/ 111633 h 104775"/>
              <a:gd name="connsiteX2" fmla="*/ 16382 w 28575"/>
              <a:gd name="connsiteY2" fmla="*/ 111633 h 104775"/>
              <a:gd name="connsiteX3" fmla="*/ 16382 w 28575"/>
              <a:gd name="connsiteY3" fmla="*/ 13335 h 104775"/>
              <a:gd name="connsiteX4" fmla="*/ 30860 w 28575"/>
              <a:gd name="connsiteY4" fmla="*/ 1333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13335"/>
                </a:moveTo>
                <a:lnTo>
                  <a:pt x="30860" y="111633"/>
                </a:lnTo>
                <a:lnTo>
                  <a:pt x="16382" y="111633"/>
                </a:lnTo>
                <a:lnTo>
                  <a:pt x="16382" y="13335"/>
                </a:lnTo>
                <a:lnTo>
                  <a:pt x="30860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> 
				</p:cNvPr>
          <p:cNvSpPr/>
          <p:nvPr/>
        </p:nvSpPr>
        <p:spPr>
          <a:xfrm>
            <a:off x="5886450" y="2924175"/>
            <a:ext cx="28575" cy="76200"/>
          </a:xfrm>
          <a:custGeom>
            <a:avLst/>
            <a:gdLst>
              <a:gd name="connsiteX0" fmla="*/ 16002 w 28575"/>
              <a:gd name="connsiteY0" fmla="*/ 17145 h 76200"/>
              <a:gd name="connsiteX1" fmla="*/ 16002 w 28575"/>
              <a:gd name="connsiteY1" fmla="*/ 84201 h 76200"/>
              <a:gd name="connsiteX2" fmla="*/ 30480 w 28575"/>
              <a:gd name="connsiteY2" fmla="*/ 84201 h 76200"/>
              <a:gd name="connsiteX3" fmla="*/ 30480 w 28575"/>
              <a:gd name="connsiteY3" fmla="*/ 17145 h 76200"/>
              <a:gd name="connsiteX4" fmla="*/ 16002 w 28575"/>
              <a:gd name="connsiteY4" fmla="*/ 1714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6200">
                <a:moveTo>
                  <a:pt x="16002" y="17145"/>
                </a:moveTo>
                <a:lnTo>
                  <a:pt x="16002" y="84201"/>
                </a:lnTo>
                <a:lnTo>
                  <a:pt x="30480" y="84201"/>
                </a:lnTo>
                <a:lnTo>
                  <a:pt x="30480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> 
				</p:cNvPr>
          <p:cNvSpPr/>
          <p:nvPr/>
        </p:nvSpPr>
        <p:spPr>
          <a:xfrm>
            <a:off x="6115050" y="2714625"/>
            <a:ext cx="571500" cy="276225"/>
          </a:xfrm>
          <a:custGeom>
            <a:avLst/>
            <a:gdLst>
              <a:gd name="connsiteX0" fmla="*/ 12953 w 571500"/>
              <a:gd name="connsiteY0" fmla="*/ 146685 h 276225"/>
              <a:gd name="connsiteX1" fmla="*/ 294132 w 571500"/>
              <a:gd name="connsiteY1" fmla="*/ 17907 h 276225"/>
              <a:gd name="connsiteX2" fmla="*/ 575309 w 571500"/>
              <a:gd name="connsiteY2" fmla="*/ 146685 h 276225"/>
              <a:gd name="connsiteX3" fmla="*/ 294132 w 571500"/>
              <a:gd name="connsiteY3" fmla="*/ 276225 h 276225"/>
              <a:gd name="connsiteX4" fmla="*/ 12953 w 571500"/>
              <a:gd name="connsiteY4" fmla="*/ 14668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76225">
                <a:moveTo>
                  <a:pt x="12953" y="146685"/>
                </a:moveTo>
                <a:cubicBezTo>
                  <a:pt x="12953" y="75819"/>
                  <a:pt x="138683" y="17907"/>
                  <a:pt x="294132" y="17907"/>
                </a:cubicBezTo>
                <a:cubicBezTo>
                  <a:pt x="449580" y="17907"/>
                  <a:pt x="575309" y="75819"/>
                  <a:pt x="575309" y="146685"/>
                </a:cubicBezTo>
                <a:cubicBezTo>
                  <a:pt x="575309" y="218313"/>
                  <a:pt x="449580" y="276225"/>
                  <a:pt x="294132" y="276225"/>
                </a:cubicBezTo>
                <a:cubicBezTo>
                  <a:pt x="138683" y="276225"/>
                  <a:pt x="12953" y="218313"/>
                  <a:pt x="12953" y="146685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> 
				</p:cNvPr>
          <p:cNvSpPr/>
          <p:nvPr/>
        </p:nvSpPr>
        <p:spPr>
          <a:xfrm>
            <a:off x="1895475" y="4676775"/>
            <a:ext cx="571500" cy="142875"/>
          </a:xfrm>
          <a:custGeom>
            <a:avLst/>
            <a:gdLst>
              <a:gd name="connsiteX0" fmla="*/ 11048 w 571500"/>
              <a:gd name="connsiteY0" fmla="*/ 15621 h 142875"/>
              <a:gd name="connsiteX1" fmla="*/ 11048 w 571500"/>
              <a:gd name="connsiteY1" fmla="*/ 150495 h 142875"/>
              <a:gd name="connsiteX2" fmla="*/ 576453 w 571500"/>
              <a:gd name="connsiteY2" fmla="*/ 150495 h 142875"/>
              <a:gd name="connsiteX3" fmla="*/ 576453 w 571500"/>
              <a:gd name="connsiteY3" fmla="*/ 15621 h 142875"/>
              <a:gd name="connsiteX4" fmla="*/ 11048 w 571500"/>
              <a:gd name="connsiteY4" fmla="*/ 15621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42875">
                <a:moveTo>
                  <a:pt x="11048" y="15621"/>
                </a:moveTo>
                <a:lnTo>
                  <a:pt x="11048" y="150495"/>
                </a:lnTo>
                <a:lnTo>
                  <a:pt x="576453" y="150495"/>
                </a:lnTo>
                <a:lnTo>
                  <a:pt x="576453" y="15621"/>
                </a:lnTo>
                <a:lnTo>
                  <a:pt x="11048" y="15621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> 
				</p:cNvPr>
          <p:cNvSpPr/>
          <p:nvPr/>
        </p:nvSpPr>
        <p:spPr>
          <a:xfrm>
            <a:off x="2895600" y="4552950"/>
            <a:ext cx="571500" cy="266700"/>
          </a:xfrm>
          <a:custGeom>
            <a:avLst/>
            <a:gdLst>
              <a:gd name="connsiteX0" fmla="*/ 16764 w 571500"/>
              <a:gd name="connsiteY0" fmla="*/ 13716 h 266700"/>
              <a:gd name="connsiteX1" fmla="*/ 16764 w 571500"/>
              <a:gd name="connsiteY1" fmla="*/ 274319 h 266700"/>
              <a:gd name="connsiteX2" fmla="*/ 571500 w 571500"/>
              <a:gd name="connsiteY2" fmla="*/ 274319 h 266700"/>
              <a:gd name="connsiteX3" fmla="*/ 571500 w 571500"/>
              <a:gd name="connsiteY3" fmla="*/ 13716 h 266700"/>
              <a:gd name="connsiteX4" fmla="*/ 16764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6764" y="13716"/>
                </a:moveTo>
                <a:lnTo>
                  <a:pt x="16764" y="274319"/>
                </a:lnTo>
                <a:lnTo>
                  <a:pt x="571500" y="274319"/>
                </a:lnTo>
                <a:lnTo>
                  <a:pt x="571500" y="13716"/>
                </a:lnTo>
                <a:lnTo>
                  <a:pt x="16764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> 
				</p:cNvPr>
          <p:cNvSpPr/>
          <p:nvPr/>
        </p:nvSpPr>
        <p:spPr>
          <a:xfrm>
            <a:off x="2876550" y="4781550"/>
            <a:ext cx="600075" cy="228600"/>
          </a:xfrm>
          <a:custGeom>
            <a:avLst/>
            <a:gdLst>
              <a:gd name="connsiteX0" fmla="*/ 12954 w 600075"/>
              <a:gd name="connsiteY0" fmla="*/ 122682 h 228600"/>
              <a:gd name="connsiteX1" fmla="*/ 309372 w 600075"/>
              <a:gd name="connsiteY1" fmla="*/ 11430 h 228600"/>
              <a:gd name="connsiteX2" fmla="*/ 606552 w 600075"/>
              <a:gd name="connsiteY2" fmla="*/ 122682 h 228600"/>
              <a:gd name="connsiteX3" fmla="*/ 309372 w 600075"/>
              <a:gd name="connsiteY3" fmla="*/ 234696 h 228600"/>
              <a:gd name="connsiteX4" fmla="*/ 12954 w 600075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2682"/>
                </a:moveTo>
                <a:cubicBezTo>
                  <a:pt x="12954" y="60959"/>
                  <a:pt x="145542" y="11430"/>
                  <a:pt x="309372" y="11430"/>
                </a:cubicBezTo>
                <a:cubicBezTo>
                  <a:pt x="473964" y="11430"/>
                  <a:pt x="606552" y="60959"/>
                  <a:pt x="606552" y="122682"/>
                </a:cubicBezTo>
                <a:cubicBezTo>
                  <a:pt x="606552" y="184403"/>
                  <a:pt x="473964" y="234696"/>
                  <a:pt x="309372" y="234696"/>
                </a:cubicBezTo>
                <a:cubicBezTo>
                  <a:pt x="145542" y="234696"/>
                  <a:pt x="12954" y="184403"/>
                  <a:pt x="12954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> 
				</p:cNvPr>
          <p:cNvSpPr/>
          <p:nvPr/>
        </p:nvSpPr>
        <p:spPr>
          <a:xfrm>
            <a:off x="1885950" y="4781550"/>
            <a:ext cx="609600" cy="228600"/>
          </a:xfrm>
          <a:custGeom>
            <a:avLst/>
            <a:gdLst>
              <a:gd name="connsiteX0" fmla="*/ 18288 w 609600"/>
              <a:gd name="connsiteY0" fmla="*/ 122682 h 228600"/>
              <a:gd name="connsiteX1" fmla="*/ 315468 w 609600"/>
              <a:gd name="connsiteY1" fmla="*/ 11430 h 228600"/>
              <a:gd name="connsiteX2" fmla="*/ 612648 w 609600"/>
              <a:gd name="connsiteY2" fmla="*/ 122682 h 228600"/>
              <a:gd name="connsiteX3" fmla="*/ 315468 w 609600"/>
              <a:gd name="connsiteY3" fmla="*/ 234696 h 228600"/>
              <a:gd name="connsiteX4" fmla="*/ 18288 w 609600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28600">
                <a:moveTo>
                  <a:pt x="18288" y="122682"/>
                </a:moveTo>
                <a:cubicBezTo>
                  <a:pt x="18288" y="60959"/>
                  <a:pt x="151638" y="11430"/>
                  <a:pt x="315468" y="11430"/>
                </a:cubicBezTo>
                <a:cubicBezTo>
                  <a:pt x="479298" y="11430"/>
                  <a:pt x="612648" y="60959"/>
                  <a:pt x="612648" y="122682"/>
                </a:cubicBezTo>
                <a:cubicBezTo>
                  <a:pt x="612648" y="184403"/>
                  <a:pt x="479298" y="234696"/>
                  <a:pt x="315468" y="234696"/>
                </a:cubicBezTo>
                <a:cubicBezTo>
                  <a:pt x="151638" y="234696"/>
                  <a:pt x="18288" y="184403"/>
                  <a:pt x="18288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2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 433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> 
				</p:cNvPr>
          <p:cNvSpPr/>
          <p:nvPr/>
        </p:nvSpPr>
        <p:spPr>
          <a:xfrm>
            <a:off x="6629400" y="4552950"/>
            <a:ext cx="571500" cy="266700"/>
          </a:xfrm>
          <a:custGeom>
            <a:avLst/>
            <a:gdLst>
              <a:gd name="connsiteX0" fmla="*/ 12954 w 571500"/>
              <a:gd name="connsiteY0" fmla="*/ 13716 h 266700"/>
              <a:gd name="connsiteX1" fmla="*/ 12954 w 571500"/>
              <a:gd name="connsiteY1" fmla="*/ 274319 h 266700"/>
              <a:gd name="connsiteX2" fmla="*/ 578358 w 571500"/>
              <a:gd name="connsiteY2" fmla="*/ 274319 h 266700"/>
              <a:gd name="connsiteX3" fmla="*/ 578358 w 571500"/>
              <a:gd name="connsiteY3" fmla="*/ 13716 h 266700"/>
              <a:gd name="connsiteX4" fmla="*/ 12954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2954" y="13716"/>
                </a:moveTo>
                <a:lnTo>
                  <a:pt x="12954" y="274319"/>
                </a:lnTo>
                <a:lnTo>
                  <a:pt x="578358" y="274319"/>
                </a:lnTo>
                <a:lnTo>
                  <a:pt x="578358" y="13716"/>
                </a:lnTo>
                <a:lnTo>
                  <a:pt x="12954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> 
				</p:cNvPr>
          <p:cNvSpPr/>
          <p:nvPr/>
        </p:nvSpPr>
        <p:spPr>
          <a:xfrm>
            <a:off x="7629525" y="4591050"/>
            <a:ext cx="571500" cy="228600"/>
          </a:xfrm>
          <a:custGeom>
            <a:avLst/>
            <a:gdLst>
              <a:gd name="connsiteX0" fmla="*/ 18668 w 571500"/>
              <a:gd name="connsiteY0" fmla="*/ 17526 h 228600"/>
              <a:gd name="connsiteX1" fmla="*/ 18668 w 571500"/>
              <a:gd name="connsiteY1" fmla="*/ 236220 h 228600"/>
              <a:gd name="connsiteX2" fmla="*/ 573404 w 571500"/>
              <a:gd name="connsiteY2" fmla="*/ 236220 h 228600"/>
              <a:gd name="connsiteX3" fmla="*/ 573404 w 571500"/>
              <a:gd name="connsiteY3" fmla="*/ 17526 h 228600"/>
              <a:gd name="connsiteX4" fmla="*/ 18668 w 571500"/>
              <a:gd name="connsiteY4" fmla="*/ 1752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28600">
                <a:moveTo>
                  <a:pt x="18668" y="17526"/>
                </a:moveTo>
                <a:lnTo>
                  <a:pt x="18668" y="236220"/>
                </a:lnTo>
                <a:lnTo>
                  <a:pt x="573404" y="236220"/>
                </a:lnTo>
                <a:lnTo>
                  <a:pt x="573404" y="17526"/>
                </a:lnTo>
                <a:lnTo>
                  <a:pt x="18668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> 
				</p:cNvPr>
          <p:cNvSpPr/>
          <p:nvPr/>
        </p:nvSpPr>
        <p:spPr>
          <a:xfrm>
            <a:off x="7629525" y="4781550"/>
            <a:ext cx="600075" cy="228600"/>
          </a:xfrm>
          <a:custGeom>
            <a:avLst/>
            <a:gdLst>
              <a:gd name="connsiteX0" fmla="*/ 11810 w 600075"/>
              <a:gd name="connsiteY0" fmla="*/ 122682 h 228600"/>
              <a:gd name="connsiteX1" fmla="*/ 308991 w 600075"/>
              <a:gd name="connsiteY1" fmla="*/ 11430 h 228600"/>
              <a:gd name="connsiteX2" fmla="*/ 605408 w 600075"/>
              <a:gd name="connsiteY2" fmla="*/ 122682 h 228600"/>
              <a:gd name="connsiteX3" fmla="*/ 308991 w 600075"/>
              <a:gd name="connsiteY3" fmla="*/ 234696 h 228600"/>
              <a:gd name="connsiteX4" fmla="*/ 11810 w 600075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810" y="122682"/>
                </a:moveTo>
                <a:cubicBezTo>
                  <a:pt x="11810" y="60959"/>
                  <a:pt x="144398" y="11430"/>
                  <a:pt x="308991" y="11430"/>
                </a:cubicBezTo>
                <a:cubicBezTo>
                  <a:pt x="472820" y="11430"/>
                  <a:pt x="605408" y="60959"/>
                  <a:pt x="605408" y="122682"/>
                </a:cubicBezTo>
                <a:cubicBezTo>
                  <a:pt x="605408" y="184403"/>
                  <a:pt x="472820" y="234696"/>
                  <a:pt x="308991" y="234696"/>
                </a:cubicBezTo>
                <a:cubicBezTo>
                  <a:pt x="144398" y="234696"/>
                  <a:pt x="11810" y="184403"/>
                  <a:pt x="11810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> 
				</p:cNvPr>
          <p:cNvSpPr/>
          <p:nvPr/>
        </p:nvSpPr>
        <p:spPr>
          <a:xfrm>
            <a:off x="6629400" y="4781550"/>
            <a:ext cx="600075" cy="228600"/>
          </a:xfrm>
          <a:custGeom>
            <a:avLst/>
            <a:gdLst>
              <a:gd name="connsiteX0" fmla="*/ 10668 w 600075"/>
              <a:gd name="connsiteY0" fmla="*/ 122682 h 228600"/>
              <a:gd name="connsiteX1" fmla="*/ 307848 w 600075"/>
              <a:gd name="connsiteY1" fmla="*/ 11430 h 228600"/>
              <a:gd name="connsiteX2" fmla="*/ 605028 w 600075"/>
              <a:gd name="connsiteY2" fmla="*/ 122682 h 228600"/>
              <a:gd name="connsiteX3" fmla="*/ 307848 w 600075"/>
              <a:gd name="connsiteY3" fmla="*/ 234696 h 228600"/>
              <a:gd name="connsiteX4" fmla="*/ 10668 w 600075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0668" y="122682"/>
                </a:moveTo>
                <a:cubicBezTo>
                  <a:pt x="10668" y="60959"/>
                  <a:pt x="144018" y="11430"/>
                  <a:pt x="307848" y="11430"/>
                </a:cubicBezTo>
                <a:cubicBezTo>
                  <a:pt x="471678" y="11430"/>
                  <a:pt x="605028" y="60959"/>
                  <a:pt x="605028" y="122682"/>
                </a:cubicBezTo>
                <a:cubicBezTo>
                  <a:pt x="605028" y="184403"/>
                  <a:pt x="471678" y="234696"/>
                  <a:pt x="307848" y="234696"/>
                </a:cubicBezTo>
                <a:cubicBezTo>
                  <a:pt x="144018" y="234696"/>
                  <a:pt x="10668" y="184403"/>
                  <a:pt x="10668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> 
				</p:cNvPr>
          <p:cNvSpPr/>
          <p:nvPr/>
        </p:nvSpPr>
        <p:spPr>
          <a:xfrm>
            <a:off x="1895475" y="4810125"/>
            <a:ext cx="571500" cy="504825"/>
          </a:xfrm>
          <a:custGeom>
            <a:avLst/>
            <a:gdLst>
              <a:gd name="connsiteX0" fmla="*/ 11048 w 571500"/>
              <a:gd name="connsiteY0" fmla="*/ 17145 h 504825"/>
              <a:gd name="connsiteX1" fmla="*/ 11048 w 571500"/>
              <a:gd name="connsiteY1" fmla="*/ 510159 h 504825"/>
              <a:gd name="connsiteX2" fmla="*/ 576453 w 571500"/>
              <a:gd name="connsiteY2" fmla="*/ 510159 h 504825"/>
              <a:gd name="connsiteX3" fmla="*/ 576453 w 571500"/>
              <a:gd name="connsiteY3" fmla="*/ 17145 h 504825"/>
              <a:gd name="connsiteX4" fmla="*/ 1104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1048" y="17145"/>
                </a:moveTo>
                <a:lnTo>
                  <a:pt x="11048" y="510159"/>
                </a:lnTo>
                <a:lnTo>
                  <a:pt x="576453" y="510159"/>
                </a:lnTo>
                <a:lnTo>
                  <a:pt x="576453" y="17145"/>
                </a:lnTo>
                <a:lnTo>
                  <a:pt x="11048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> 
				</p:cNvPr>
          <p:cNvSpPr/>
          <p:nvPr/>
        </p:nvSpPr>
        <p:spPr>
          <a:xfrm>
            <a:off x="2895600" y="4810125"/>
            <a:ext cx="571500" cy="504825"/>
          </a:xfrm>
          <a:custGeom>
            <a:avLst/>
            <a:gdLst>
              <a:gd name="connsiteX0" fmla="*/ 16764 w 571500"/>
              <a:gd name="connsiteY0" fmla="*/ 17145 h 504825"/>
              <a:gd name="connsiteX1" fmla="*/ 16764 w 571500"/>
              <a:gd name="connsiteY1" fmla="*/ 510159 h 504825"/>
              <a:gd name="connsiteX2" fmla="*/ 571500 w 571500"/>
              <a:gd name="connsiteY2" fmla="*/ 510159 h 504825"/>
              <a:gd name="connsiteX3" fmla="*/ 571500 w 571500"/>
              <a:gd name="connsiteY3" fmla="*/ 17145 h 504825"/>
              <a:gd name="connsiteX4" fmla="*/ 1676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6764" y="17145"/>
                </a:moveTo>
                <a:lnTo>
                  <a:pt x="16764" y="510159"/>
                </a:lnTo>
                <a:lnTo>
                  <a:pt x="571500" y="510159"/>
                </a:lnTo>
                <a:lnTo>
                  <a:pt x="571500" y="17145"/>
                </a:lnTo>
                <a:lnTo>
                  <a:pt x="16764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1676400" y="5305425"/>
            <a:ext cx="2009775" cy="9525"/>
          </a:xfrm>
          <a:custGeom>
            <a:avLst/>
            <a:gdLst>
              <a:gd name="connsiteX0" fmla="*/ 9905 w 2009775"/>
              <a:gd name="connsiteY0" fmla="*/ 14859 h 9525"/>
              <a:gd name="connsiteX1" fmla="*/ 2010918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9905" y="14859"/>
                </a:moveTo>
                <a:lnTo>
                  <a:pt x="2010918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> 
				</p:cNvPr>
          <p:cNvSpPr/>
          <p:nvPr/>
        </p:nvSpPr>
        <p:spPr>
          <a:xfrm>
            <a:off x="2876550" y="4781550"/>
            <a:ext cx="600075" cy="228600"/>
          </a:xfrm>
          <a:custGeom>
            <a:avLst/>
            <a:gdLst>
              <a:gd name="connsiteX0" fmla="*/ 12954 w 600075"/>
              <a:gd name="connsiteY0" fmla="*/ 122682 h 228600"/>
              <a:gd name="connsiteX1" fmla="*/ 309372 w 600075"/>
              <a:gd name="connsiteY1" fmla="*/ 11430 h 228600"/>
              <a:gd name="connsiteX2" fmla="*/ 606552 w 600075"/>
              <a:gd name="connsiteY2" fmla="*/ 122682 h 228600"/>
              <a:gd name="connsiteX3" fmla="*/ 309372 w 600075"/>
              <a:gd name="connsiteY3" fmla="*/ 234696 h 228600"/>
              <a:gd name="connsiteX4" fmla="*/ 12954 w 600075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2682"/>
                </a:moveTo>
                <a:cubicBezTo>
                  <a:pt x="12954" y="60959"/>
                  <a:pt x="145542" y="11430"/>
                  <a:pt x="309372" y="11430"/>
                </a:cubicBezTo>
                <a:cubicBezTo>
                  <a:pt x="473964" y="11430"/>
                  <a:pt x="606552" y="60959"/>
                  <a:pt x="606552" y="122682"/>
                </a:cubicBezTo>
                <a:cubicBezTo>
                  <a:pt x="606552" y="184403"/>
                  <a:pt x="473964" y="234696"/>
                  <a:pt x="309372" y="234696"/>
                </a:cubicBezTo>
                <a:cubicBezTo>
                  <a:pt x="145542" y="234696"/>
                  <a:pt x="12954" y="184403"/>
                  <a:pt x="12954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reeform 445"> 
				</p:cNvPr>
          <p:cNvSpPr/>
          <p:nvPr/>
        </p:nvSpPr>
        <p:spPr>
          <a:xfrm>
            <a:off x="1885950" y="4781550"/>
            <a:ext cx="609600" cy="228600"/>
          </a:xfrm>
          <a:custGeom>
            <a:avLst/>
            <a:gdLst>
              <a:gd name="connsiteX0" fmla="*/ 18288 w 609600"/>
              <a:gd name="connsiteY0" fmla="*/ 122682 h 228600"/>
              <a:gd name="connsiteX1" fmla="*/ 315468 w 609600"/>
              <a:gd name="connsiteY1" fmla="*/ 11430 h 228600"/>
              <a:gd name="connsiteX2" fmla="*/ 612648 w 609600"/>
              <a:gd name="connsiteY2" fmla="*/ 122682 h 228600"/>
              <a:gd name="connsiteX3" fmla="*/ 315468 w 609600"/>
              <a:gd name="connsiteY3" fmla="*/ 234696 h 228600"/>
              <a:gd name="connsiteX4" fmla="*/ 18288 w 609600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28600">
                <a:moveTo>
                  <a:pt x="18288" y="122682"/>
                </a:moveTo>
                <a:cubicBezTo>
                  <a:pt x="18288" y="60959"/>
                  <a:pt x="151638" y="11430"/>
                  <a:pt x="315468" y="11430"/>
                </a:cubicBezTo>
                <a:cubicBezTo>
                  <a:pt x="479298" y="11430"/>
                  <a:pt x="612648" y="60959"/>
                  <a:pt x="612648" y="122682"/>
                </a:cubicBezTo>
                <a:cubicBezTo>
                  <a:pt x="612648" y="184403"/>
                  <a:pt x="479298" y="234696"/>
                  <a:pt x="315468" y="234696"/>
                </a:cubicBezTo>
                <a:cubicBezTo>
                  <a:pt x="151638" y="234696"/>
                  <a:pt x="18288" y="184403"/>
                  <a:pt x="18288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6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> 
				</p:cNvPr>
          <p:cNvSpPr/>
          <p:nvPr/>
        </p:nvSpPr>
        <p:spPr>
          <a:xfrm>
            <a:off x="6629400" y="4810125"/>
            <a:ext cx="571500" cy="504825"/>
          </a:xfrm>
          <a:custGeom>
            <a:avLst/>
            <a:gdLst>
              <a:gd name="connsiteX0" fmla="*/ 12954 w 571500"/>
              <a:gd name="connsiteY0" fmla="*/ 17145 h 504825"/>
              <a:gd name="connsiteX1" fmla="*/ 12954 w 571500"/>
              <a:gd name="connsiteY1" fmla="*/ 510159 h 504825"/>
              <a:gd name="connsiteX2" fmla="*/ 578358 w 571500"/>
              <a:gd name="connsiteY2" fmla="*/ 510159 h 504825"/>
              <a:gd name="connsiteX3" fmla="*/ 578358 w 571500"/>
              <a:gd name="connsiteY3" fmla="*/ 17145 h 504825"/>
              <a:gd name="connsiteX4" fmla="*/ 1295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2954" y="17145"/>
                </a:moveTo>
                <a:lnTo>
                  <a:pt x="12954" y="510159"/>
                </a:lnTo>
                <a:lnTo>
                  <a:pt x="578358" y="510159"/>
                </a:lnTo>
                <a:lnTo>
                  <a:pt x="578358" y="17145"/>
                </a:lnTo>
                <a:lnTo>
                  <a:pt x="12954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> 
				</p:cNvPr>
          <p:cNvSpPr/>
          <p:nvPr/>
        </p:nvSpPr>
        <p:spPr>
          <a:xfrm>
            <a:off x="7629525" y="4810125"/>
            <a:ext cx="571500" cy="504825"/>
          </a:xfrm>
          <a:custGeom>
            <a:avLst/>
            <a:gdLst>
              <a:gd name="connsiteX0" fmla="*/ 18668 w 571500"/>
              <a:gd name="connsiteY0" fmla="*/ 17145 h 504825"/>
              <a:gd name="connsiteX1" fmla="*/ 18668 w 571500"/>
              <a:gd name="connsiteY1" fmla="*/ 510159 h 504825"/>
              <a:gd name="connsiteX2" fmla="*/ 573404 w 571500"/>
              <a:gd name="connsiteY2" fmla="*/ 510159 h 504825"/>
              <a:gd name="connsiteX3" fmla="*/ 573404 w 571500"/>
              <a:gd name="connsiteY3" fmla="*/ 17145 h 504825"/>
              <a:gd name="connsiteX4" fmla="*/ 1866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8668" y="17145"/>
                </a:moveTo>
                <a:lnTo>
                  <a:pt x="18668" y="510159"/>
                </a:lnTo>
                <a:lnTo>
                  <a:pt x="573404" y="510159"/>
                </a:lnTo>
                <a:lnTo>
                  <a:pt x="573404" y="17145"/>
                </a:lnTo>
                <a:lnTo>
                  <a:pt x="18668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> 
				</p:cNvPr>
          <p:cNvSpPr/>
          <p:nvPr/>
        </p:nvSpPr>
        <p:spPr>
          <a:xfrm>
            <a:off x="6410325" y="5305425"/>
            <a:ext cx="2009775" cy="9525"/>
          </a:xfrm>
          <a:custGeom>
            <a:avLst/>
            <a:gdLst>
              <a:gd name="connsiteX0" fmla="*/ 11810 w 2009775"/>
              <a:gd name="connsiteY0" fmla="*/ 14859 h 9525"/>
              <a:gd name="connsiteX1" fmla="*/ 2012822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1810" y="14859"/>
                </a:moveTo>
                <a:lnTo>
                  <a:pt x="2012822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> 
				</p:cNvPr>
          <p:cNvSpPr/>
          <p:nvPr/>
        </p:nvSpPr>
        <p:spPr>
          <a:xfrm>
            <a:off x="7629525" y="4781550"/>
            <a:ext cx="600075" cy="228600"/>
          </a:xfrm>
          <a:custGeom>
            <a:avLst/>
            <a:gdLst>
              <a:gd name="connsiteX0" fmla="*/ 11810 w 600075"/>
              <a:gd name="connsiteY0" fmla="*/ 122682 h 228600"/>
              <a:gd name="connsiteX1" fmla="*/ 308991 w 600075"/>
              <a:gd name="connsiteY1" fmla="*/ 11430 h 228600"/>
              <a:gd name="connsiteX2" fmla="*/ 605408 w 600075"/>
              <a:gd name="connsiteY2" fmla="*/ 122682 h 228600"/>
              <a:gd name="connsiteX3" fmla="*/ 308991 w 600075"/>
              <a:gd name="connsiteY3" fmla="*/ 234696 h 228600"/>
              <a:gd name="connsiteX4" fmla="*/ 11810 w 600075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810" y="122682"/>
                </a:moveTo>
                <a:cubicBezTo>
                  <a:pt x="11810" y="60959"/>
                  <a:pt x="144398" y="11430"/>
                  <a:pt x="308991" y="11430"/>
                </a:cubicBezTo>
                <a:cubicBezTo>
                  <a:pt x="472820" y="11430"/>
                  <a:pt x="605408" y="60959"/>
                  <a:pt x="605408" y="122682"/>
                </a:cubicBezTo>
                <a:cubicBezTo>
                  <a:pt x="605408" y="184403"/>
                  <a:pt x="472820" y="234696"/>
                  <a:pt x="308991" y="234696"/>
                </a:cubicBezTo>
                <a:cubicBezTo>
                  <a:pt x="144398" y="234696"/>
                  <a:pt x="11810" y="184403"/>
                  <a:pt x="11810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> 
				</p:cNvPr>
          <p:cNvSpPr/>
          <p:nvPr/>
        </p:nvSpPr>
        <p:spPr>
          <a:xfrm>
            <a:off x="6629400" y="4781550"/>
            <a:ext cx="600075" cy="228600"/>
          </a:xfrm>
          <a:custGeom>
            <a:avLst/>
            <a:gdLst>
              <a:gd name="connsiteX0" fmla="*/ 10668 w 600075"/>
              <a:gd name="connsiteY0" fmla="*/ 122682 h 228600"/>
              <a:gd name="connsiteX1" fmla="*/ 307848 w 600075"/>
              <a:gd name="connsiteY1" fmla="*/ 11430 h 228600"/>
              <a:gd name="connsiteX2" fmla="*/ 605028 w 600075"/>
              <a:gd name="connsiteY2" fmla="*/ 122682 h 228600"/>
              <a:gd name="connsiteX3" fmla="*/ 307848 w 600075"/>
              <a:gd name="connsiteY3" fmla="*/ 234696 h 228600"/>
              <a:gd name="connsiteX4" fmla="*/ 10668 w 600075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0668" y="122682"/>
                </a:moveTo>
                <a:cubicBezTo>
                  <a:pt x="10668" y="60959"/>
                  <a:pt x="144018" y="11430"/>
                  <a:pt x="307848" y="11430"/>
                </a:cubicBezTo>
                <a:cubicBezTo>
                  <a:pt x="471678" y="11430"/>
                  <a:pt x="605028" y="60959"/>
                  <a:pt x="605028" y="122682"/>
                </a:cubicBezTo>
                <a:cubicBezTo>
                  <a:pt x="605028" y="184403"/>
                  <a:pt x="471678" y="234696"/>
                  <a:pt x="307848" y="234696"/>
                </a:cubicBezTo>
                <a:cubicBezTo>
                  <a:pt x="144018" y="234696"/>
                  <a:pt x="10668" y="184403"/>
                  <a:pt x="10668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> 
				</p:cNvPr>
          <p:cNvSpPr/>
          <p:nvPr/>
        </p:nvSpPr>
        <p:spPr>
          <a:xfrm>
            <a:off x="2876550" y="5048250"/>
            <a:ext cx="600075" cy="228600"/>
          </a:xfrm>
          <a:custGeom>
            <a:avLst/>
            <a:gdLst>
              <a:gd name="connsiteX0" fmla="*/ 12954 w 600075"/>
              <a:gd name="connsiteY0" fmla="*/ 125730 h 228600"/>
              <a:gd name="connsiteX1" fmla="*/ 309372 w 600075"/>
              <a:gd name="connsiteY1" fmla="*/ 13716 h 228600"/>
              <a:gd name="connsiteX2" fmla="*/ 606552 w 600075"/>
              <a:gd name="connsiteY2" fmla="*/ 125730 h 228600"/>
              <a:gd name="connsiteX3" fmla="*/ 309372 w 600075"/>
              <a:gd name="connsiteY3" fmla="*/ 236982 h 228600"/>
              <a:gd name="connsiteX4" fmla="*/ 12954 w 600075"/>
              <a:gd name="connsiteY4" fmla="*/ 1257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5730"/>
                </a:moveTo>
                <a:cubicBezTo>
                  <a:pt x="12954" y="64008"/>
                  <a:pt x="145542" y="13716"/>
                  <a:pt x="309372" y="13716"/>
                </a:cubicBezTo>
                <a:cubicBezTo>
                  <a:pt x="473964" y="13716"/>
                  <a:pt x="606552" y="64008"/>
                  <a:pt x="606552" y="125730"/>
                </a:cubicBezTo>
                <a:cubicBezTo>
                  <a:pt x="606552" y="187452"/>
                  <a:pt x="473964" y="236982"/>
                  <a:pt x="309372" y="236982"/>
                </a:cubicBezTo>
                <a:cubicBezTo>
                  <a:pt x="145542" y="236982"/>
                  <a:pt x="12954" y="187452"/>
                  <a:pt x="12954" y="125730"/>
                </a:cubicBezTo>
                <a:close/>
              </a:path>
            </a:pathLst>
          </a:custGeom>
          <a:solidFill>
            <a:srgbClr val="4b69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> 
				</p:cNvPr>
          <p:cNvSpPr/>
          <p:nvPr/>
        </p:nvSpPr>
        <p:spPr>
          <a:xfrm>
            <a:off x="7629525" y="5048250"/>
            <a:ext cx="600075" cy="228600"/>
          </a:xfrm>
          <a:custGeom>
            <a:avLst/>
            <a:gdLst>
              <a:gd name="connsiteX0" fmla="*/ 11810 w 600075"/>
              <a:gd name="connsiteY0" fmla="*/ 125730 h 228600"/>
              <a:gd name="connsiteX1" fmla="*/ 308991 w 600075"/>
              <a:gd name="connsiteY1" fmla="*/ 13716 h 228600"/>
              <a:gd name="connsiteX2" fmla="*/ 605408 w 600075"/>
              <a:gd name="connsiteY2" fmla="*/ 125730 h 228600"/>
              <a:gd name="connsiteX3" fmla="*/ 308991 w 600075"/>
              <a:gd name="connsiteY3" fmla="*/ 236982 h 228600"/>
              <a:gd name="connsiteX4" fmla="*/ 11810 w 600075"/>
              <a:gd name="connsiteY4" fmla="*/ 1257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810" y="125730"/>
                </a:moveTo>
                <a:cubicBezTo>
                  <a:pt x="11810" y="64008"/>
                  <a:pt x="144398" y="13716"/>
                  <a:pt x="308991" y="13716"/>
                </a:cubicBezTo>
                <a:cubicBezTo>
                  <a:pt x="472820" y="13716"/>
                  <a:pt x="605408" y="64008"/>
                  <a:pt x="605408" y="125730"/>
                </a:cubicBezTo>
                <a:cubicBezTo>
                  <a:pt x="605408" y="187452"/>
                  <a:pt x="472820" y="236982"/>
                  <a:pt x="308991" y="236982"/>
                </a:cubicBezTo>
                <a:cubicBezTo>
                  <a:pt x="144398" y="236982"/>
                  <a:pt x="11810" y="187452"/>
                  <a:pt x="11810" y="125730"/>
                </a:cubicBezTo>
                <a:close/>
              </a:path>
            </a:pathLst>
          </a:custGeom>
          <a:solidFill>
            <a:srgbClr val="4b69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> 
				</p:cNvPr>
          <p:cNvSpPr/>
          <p:nvPr/>
        </p:nvSpPr>
        <p:spPr>
          <a:xfrm>
            <a:off x="5267325" y="6915150"/>
            <a:ext cx="447675" cy="171450"/>
          </a:xfrm>
          <a:custGeom>
            <a:avLst/>
            <a:gdLst>
              <a:gd name="connsiteX0" fmla="*/ 10286 w 447675"/>
              <a:gd name="connsiteY0" fmla="*/ 96011 h 171450"/>
              <a:gd name="connsiteX1" fmla="*/ 232791 w 447675"/>
              <a:gd name="connsiteY1" fmla="*/ 12192 h 171450"/>
              <a:gd name="connsiteX2" fmla="*/ 456057 w 447675"/>
              <a:gd name="connsiteY2" fmla="*/ 96011 h 171450"/>
              <a:gd name="connsiteX3" fmla="*/ 232791 w 447675"/>
              <a:gd name="connsiteY3" fmla="*/ 180594 h 171450"/>
              <a:gd name="connsiteX4" fmla="*/ 10286 w 447675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171450">
                <a:moveTo>
                  <a:pt x="10286" y="96011"/>
                </a:moveTo>
                <a:cubicBezTo>
                  <a:pt x="10286" y="50292"/>
                  <a:pt x="110108" y="12192"/>
                  <a:pt x="232791" y="12192"/>
                </a:cubicBezTo>
                <a:cubicBezTo>
                  <a:pt x="356235" y="12192"/>
                  <a:pt x="456057" y="50292"/>
                  <a:pt x="456057" y="96011"/>
                </a:cubicBezTo>
                <a:cubicBezTo>
                  <a:pt x="456057" y="142494"/>
                  <a:pt x="356235" y="180594"/>
                  <a:pt x="232791" y="180594"/>
                </a:cubicBezTo>
                <a:cubicBezTo>
                  <a:pt x="110108" y="180594"/>
                  <a:pt x="10286" y="142494"/>
                  <a:pt x="10286" y="96011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> 
				</p:cNvPr>
          <p:cNvSpPr/>
          <p:nvPr/>
        </p:nvSpPr>
        <p:spPr>
          <a:xfrm>
            <a:off x="5248275" y="6981825"/>
            <a:ext cx="485775" cy="47625"/>
          </a:xfrm>
          <a:custGeom>
            <a:avLst/>
            <a:gdLst>
              <a:gd name="connsiteX0" fmla="*/ 14859 w 485775"/>
              <a:gd name="connsiteY0" fmla="*/ 30860 h 47625"/>
              <a:gd name="connsiteX1" fmla="*/ 16383 w 485775"/>
              <a:gd name="connsiteY1" fmla="*/ 18668 h 47625"/>
              <a:gd name="connsiteX2" fmla="*/ 487299 w 485775"/>
              <a:gd name="connsiteY2" fmla="*/ 16382 h 47625"/>
              <a:gd name="connsiteX3" fmla="*/ 488823 w 485775"/>
              <a:gd name="connsiteY3" fmla="*/ 22479 h 47625"/>
              <a:gd name="connsiteX4" fmla="*/ 489585 w 485775"/>
              <a:gd name="connsiteY4" fmla="*/ 28575 h 47625"/>
              <a:gd name="connsiteX5" fmla="*/ 18669 w 485775"/>
              <a:gd name="connsiteY5" fmla="*/ 48386 h 47625"/>
              <a:gd name="connsiteX6" fmla="*/ 17145 w 485775"/>
              <a:gd name="connsiteY6" fmla="*/ 43053 h 47625"/>
              <a:gd name="connsiteX7" fmla="*/ 15621 w 485775"/>
              <a:gd name="connsiteY7" fmla="*/ 36957 h 47625"/>
              <a:gd name="connsiteX8" fmla="*/ 14859 w 485775"/>
              <a:gd name="connsiteY8" fmla="*/ 3086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7625">
                <a:moveTo>
                  <a:pt x="14859" y="30860"/>
                </a:moveTo>
                <a:lnTo>
                  <a:pt x="16383" y="18668"/>
                </a:lnTo>
                <a:cubicBezTo>
                  <a:pt x="49365" y="-96659"/>
                  <a:pt x="450152" y="-96367"/>
                  <a:pt x="487299" y="16382"/>
                </a:cubicBezTo>
                <a:lnTo>
                  <a:pt x="488823" y="22479"/>
                </a:lnTo>
                <a:lnTo>
                  <a:pt x="489585" y="28575"/>
                </a:lnTo>
                <a:cubicBezTo>
                  <a:pt x="483070" y="155181"/>
                  <a:pt x="65367" y="158153"/>
                  <a:pt x="18669" y="48386"/>
                </a:cubicBezTo>
                <a:lnTo>
                  <a:pt x="17145" y="43053"/>
                </a:lnTo>
                <a:lnTo>
                  <a:pt x="15621" y="36957"/>
                </a:lnTo>
                <a:lnTo>
                  <a:pt x="14859" y="3086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> 
				</p:cNvPr>
          <p:cNvSpPr/>
          <p:nvPr/>
        </p:nvSpPr>
        <p:spPr>
          <a:xfrm>
            <a:off x="5276850" y="6991350"/>
            <a:ext cx="428625" cy="19050"/>
          </a:xfrm>
          <a:custGeom>
            <a:avLst/>
            <a:gdLst>
              <a:gd name="connsiteX0" fmla="*/ 14478 w 428625"/>
              <a:gd name="connsiteY0" fmla="*/ 22097 h 19050"/>
              <a:gd name="connsiteX1" fmla="*/ 14478 w 428625"/>
              <a:gd name="connsiteY1" fmla="*/ 24383 h 19050"/>
              <a:gd name="connsiteX2" fmla="*/ 15240 w 428625"/>
              <a:gd name="connsiteY2" fmla="*/ 26669 h 19050"/>
              <a:gd name="connsiteX3" fmla="*/ 432816 w 428625"/>
              <a:gd name="connsiteY3" fmla="*/ 23621 h 19050"/>
              <a:gd name="connsiteX4" fmla="*/ 432816 w 428625"/>
              <a:gd name="connsiteY4" fmla="*/ 18288 h 19050"/>
              <a:gd name="connsiteX5" fmla="*/ 15240 w 428625"/>
              <a:gd name="connsiteY5" fmla="*/ 14478 h 19050"/>
              <a:gd name="connsiteX6" fmla="*/ 14478 w 428625"/>
              <a:gd name="connsiteY6" fmla="*/ 16764 h 19050"/>
              <a:gd name="connsiteX7" fmla="*/ 14478 w 428625"/>
              <a:gd name="connsiteY7" fmla="*/ 19050 h 19050"/>
              <a:gd name="connsiteX8" fmla="*/ 14478 w 428625"/>
              <a:gd name="connsiteY8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625" h="19050">
                <a:moveTo>
                  <a:pt x="14478" y="22097"/>
                </a:moveTo>
                <a:lnTo>
                  <a:pt x="14478" y="24383"/>
                </a:lnTo>
                <a:lnTo>
                  <a:pt x="15240" y="26669"/>
                </a:lnTo>
                <a:cubicBezTo>
                  <a:pt x="58547" y="111543"/>
                  <a:pt x="396126" y="110972"/>
                  <a:pt x="432816" y="23621"/>
                </a:cubicBezTo>
                <a:lnTo>
                  <a:pt x="432816" y="18288"/>
                </a:lnTo>
                <a:cubicBezTo>
                  <a:pt x="403416" y="-70687"/>
                  <a:pt x="55143" y="-71373"/>
                  <a:pt x="15240" y="14478"/>
                </a:cubicBezTo>
                <a:lnTo>
                  <a:pt x="14478" y="16764"/>
                </a:lnTo>
                <a:lnTo>
                  <a:pt x="14478" y="19050"/>
                </a:lnTo>
                <a:lnTo>
                  <a:pt x="14478" y="2209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> 
				</p:cNvPr>
          <p:cNvSpPr/>
          <p:nvPr/>
        </p:nvSpPr>
        <p:spPr>
          <a:xfrm>
            <a:off x="7362825" y="6915150"/>
            <a:ext cx="457200" cy="171450"/>
          </a:xfrm>
          <a:custGeom>
            <a:avLst/>
            <a:gdLst>
              <a:gd name="connsiteX0" fmla="*/ 11810 w 457200"/>
              <a:gd name="connsiteY0" fmla="*/ 96011 h 171450"/>
              <a:gd name="connsiteX1" fmla="*/ 234314 w 457200"/>
              <a:gd name="connsiteY1" fmla="*/ 12192 h 171450"/>
              <a:gd name="connsiteX2" fmla="*/ 457580 w 457200"/>
              <a:gd name="connsiteY2" fmla="*/ 96011 h 171450"/>
              <a:gd name="connsiteX3" fmla="*/ 234314 w 457200"/>
              <a:gd name="connsiteY3" fmla="*/ 180594 h 171450"/>
              <a:gd name="connsiteX4" fmla="*/ 11810 w 457200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71450">
                <a:moveTo>
                  <a:pt x="11810" y="96011"/>
                </a:moveTo>
                <a:cubicBezTo>
                  <a:pt x="11810" y="50292"/>
                  <a:pt x="111632" y="12192"/>
                  <a:pt x="234314" y="12192"/>
                </a:cubicBezTo>
                <a:cubicBezTo>
                  <a:pt x="357758" y="12192"/>
                  <a:pt x="457580" y="50292"/>
                  <a:pt x="457580" y="96011"/>
                </a:cubicBezTo>
                <a:cubicBezTo>
                  <a:pt x="457580" y="142494"/>
                  <a:pt x="357758" y="180594"/>
                  <a:pt x="234314" y="180594"/>
                </a:cubicBezTo>
                <a:cubicBezTo>
                  <a:pt x="111632" y="180594"/>
                  <a:pt x="11810" y="142494"/>
                  <a:pt x="11810" y="96011"/>
                </a:cubicBezTo>
                <a:close/>
              </a:path>
            </a:pathLst>
          </a:custGeom>
          <a:solidFill>
            <a:srgbClr val="4b69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TextBox 461"/>
          <p:cNvSpPr txBox="1"/>
          <p:nvPr/>
        </p:nvSpPr>
        <p:spPr>
          <a:xfrm>
            <a:off x="594360" y="592656"/>
            <a:ext cx="6344528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DF: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PD: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opex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62" name="TextBox 462"/>
          <p:cNvSpPr txBox="1"/>
          <p:nvPr/>
        </p:nvSpPr>
        <p:spPr>
          <a:xfrm>
            <a:off x="692658" y="1715075"/>
            <a:ext cx="2063135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Digital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Factory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(DF)</a:t>
            </a:r>
          </a:p>
        </p:txBody>
      </p:sp>
      <p:sp>
        <p:nvSpPr>
          <p:cNvPr id="463" name="TextBox 463"/>
          <p:cNvSpPr txBox="1"/>
          <p:nvPr/>
        </p:nvSpPr>
        <p:spPr>
          <a:xfrm>
            <a:off x="5365236" y="1715834"/>
            <a:ext cx="3726268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Process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Industries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(PD)</a:t>
            </a:r>
          </a:p>
        </p:txBody>
      </p:sp>
      <p:sp>
        <p:nvSpPr>
          <p:cNvPr id="464" name="TextBox 464"/>
          <p:cNvSpPr txBox="1"/>
          <p:nvPr/>
        </p:nvSpPr>
        <p:spPr>
          <a:xfrm>
            <a:off x="136398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465" name="TextBox 465"/>
          <p:cNvSpPr txBox="1"/>
          <p:nvPr/>
        </p:nvSpPr>
        <p:spPr>
          <a:xfrm>
            <a:off x="3394720" y="2121670"/>
            <a:ext cx="815561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466" name="TextBox 466"/>
          <p:cNvSpPr txBox="1"/>
          <p:nvPr/>
        </p:nvSpPr>
        <p:spPr>
          <a:xfrm>
            <a:off x="608076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467" name="TextBox 467"/>
          <p:cNvSpPr txBox="1"/>
          <p:nvPr/>
        </p:nvSpPr>
        <p:spPr>
          <a:xfrm>
            <a:off x="8131299" y="2121670"/>
            <a:ext cx="81556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468" name="TextBox 468"/>
          <p:cNvSpPr txBox="1"/>
          <p:nvPr/>
        </p:nvSpPr>
        <p:spPr>
          <a:xfrm>
            <a:off x="678942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469" name="TextBox 469"/>
          <p:cNvSpPr txBox="1"/>
          <p:nvPr/>
        </p:nvSpPr>
        <p:spPr>
          <a:xfrm>
            <a:off x="5364480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470" name="TextBox 470"/>
          <p:cNvSpPr txBox="1"/>
          <p:nvPr/>
        </p:nvSpPr>
        <p:spPr>
          <a:xfrm>
            <a:off x="1456182" y="2750697"/>
            <a:ext cx="435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471" name="TextBox 471"/>
          <p:cNvSpPr txBox="1"/>
          <p:nvPr/>
        </p:nvSpPr>
        <p:spPr>
          <a:xfrm>
            <a:off x="3593592" y="2750697"/>
            <a:ext cx="435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+8%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472" name="TextBox 472"/>
          <p:cNvSpPr txBox="1"/>
          <p:nvPr/>
        </p:nvSpPr>
        <p:spPr>
          <a:xfrm>
            <a:off x="6211824" y="2761366"/>
            <a:ext cx="39314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-8%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473" name="TextBox 473"/>
          <p:cNvSpPr txBox="1"/>
          <p:nvPr/>
        </p:nvSpPr>
        <p:spPr>
          <a:xfrm>
            <a:off x="8329422" y="2750697"/>
            <a:ext cx="435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+3%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474" name="TextBox 474"/>
          <p:cNvSpPr txBox="1"/>
          <p:nvPr/>
        </p:nvSpPr>
        <p:spPr>
          <a:xfrm>
            <a:off x="808479" y="3081399"/>
            <a:ext cx="715060" cy="738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75" name="TextBox 475"/>
          <p:cNvSpPr txBox="1"/>
          <p:nvPr/>
        </p:nvSpPr>
        <p:spPr>
          <a:xfrm>
            <a:off x="1808988" y="3071492"/>
            <a:ext cx="715127" cy="748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76" name="TextBox 476"/>
          <p:cNvSpPr txBox="1"/>
          <p:nvPr/>
        </p:nvSpPr>
        <p:spPr>
          <a:xfrm>
            <a:off x="2945888" y="3092078"/>
            <a:ext cx="715060" cy="7275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5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77" name="TextBox 477"/>
          <p:cNvSpPr txBox="1"/>
          <p:nvPr/>
        </p:nvSpPr>
        <p:spPr>
          <a:xfrm>
            <a:off x="3946398" y="3071492"/>
            <a:ext cx="715127" cy="748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78" name="TextBox 478"/>
          <p:cNvSpPr txBox="1"/>
          <p:nvPr/>
        </p:nvSpPr>
        <p:spPr>
          <a:xfrm>
            <a:off x="5544309" y="3060830"/>
            <a:ext cx="715060" cy="758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0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79" name="TextBox 479"/>
          <p:cNvSpPr txBox="1"/>
          <p:nvPr/>
        </p:nvSpPr>
        <p:spPr>
          <a:xfrm>
            <a:off x="6544818" y="3081399"/>
            <a:ext cx="715126" cy="738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80" name="TextBox 480"/>
          <p:cNvSpPr txBox="1"/>
          <p:nvPr/>
        </p:nvSpPr>
        <p:spPr>
          <a:xfrm>
            <a:off x="7681718" y="3081399"/>
            <a:ext cx="715126" cy="738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81" name="TextBox 481"/>
          <p:cNvSpPr txBox="1"/>
          <p:nvPr/>
        </p:nvSpPr>
        <p:spPr>
          <a:xfrm>
            <a:off x="8682228" y="3071492"/>
            <a:ext cx="715060" cy="748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82" name="TextBox 482"/>
          <p:cNvSpPr txBox="1"/>
          <p:nvPr/>
        </p:nvSpPr>
        <p:spPr>
          <a:xfrm>
            <a:off x="1978151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83" name="TextBox 483"/>
          <p:cNvSpPr txBox="1"/>
          <p:nvPr/>
        </p:nvSpPr>
        <p:spPr>
          <a:xfrm>
            <a:off x="6701028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84" name="TextBox 484"/>
          <p:cNvSpPr txBox="1"/>
          <p:nvPr/>
        </p:nvSpPr>
        <p:spPr>
          <a:xfrm>
            <a:off x="678942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485" name="TextBox 485"/>
          <p:cNvSpPr txBox="1"/>
          <p:nvPr/>
        </p:nvSpPr>
        <p:spPr>
          <a:xfrm>
            <a:off x="1824986" y="4466062"/>
            <a:ext cx="715127" cy="12075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8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1735">
              <a:lnSpc>
                <a:spcPts val="17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86" name="TextBox 486"/>
          <p:cNvSpPr txBox="1"/>
          <p:nvPr/>
        </p:nvSpPr>
        <p:spPr>
          <a:xfrm>
            <a:off x="2825496" y="4340338"/>
            <a:ext cx="715127" cy="13332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3933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730">
              <a:lnSpc>
                <a:spcPts val="173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19.4%</a:t>
            </a:r>
          </a:p>
          <a:p>
            <a:pPr indent="125730">
              <a:lnSpc>
                <a:spcPts val="211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19.8%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87" name="TextBox 487"/>
          <p:cNvSpPr txBox="1"/>
          <p:nvPr/>
        </p:nvSpPr>
        <p:spPr>
          <a:xfrm>
            <a:off x="3941064" y="4265558"/>
            <a:ext cx="673896" cy="758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4575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54853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5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14-20%</a:t>
            </a:r>
          </a:p>
        </p:txBody>
      </p:sp>
      <p:sp>
        <p:nvSpPr>
          <p:cNvPr id="488" name="TextBox 488"/>
          <p:cNvSpPr txBox="1"/>
          <p:nvPr/>
        </p:nvSpPr>
        <p:spPr>
          <a:xfrm>
            <a:off x="5364480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489" name="TextBox 489"/>
          <p:cNvSpPr txBox="1"/>
          <p:nvPr/>
        </p:nvSpPr>
        <p:spPr>
          <a:xfrm>
            <a:off x="6560816" y="4340334"/>
            <a:ext cx="715009" cy="13332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8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7455">
              <a:lnSpc>
                <a:spcPts val="173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90" name="TextBox 490"/>
          <p:cNvSpPr txBox="1"/>
          <p:nvPr/>
        </p:nvSpPr>
        <p:spPr>
          <a:xfrm>
            <a:off x="7561326" y="4382248"/>
            <a:ext cx="715060" cy="1291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3933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7452">
              <a:lnSpc>
                <a:spcPts val="240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6.7%</a:t>
            </a:r>
          </a:p>
          <a:p>
            <a:pPr indent="187452">
              <a:lnSpc>
                <a:spcPts val="211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91" name="TextBox 491"/>
          <p:cNvSpPr txBox="1"/>
          <p:nvPr/>
        </p:nvSpPr>
        <p:spPr>
          <a:xfrm>
            <a:off x="8621889" y="4265558"/>
            <a:ext cx="565208" cy="758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666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3943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5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8-12%</a:t>
            </a:r>
          </a:p>
        </p:txBody>
      </p:sp>
      <p:sp>
        <p:nvSpPr>
          <p:cNvPr id="492" name="TextBox 492"/>
          <p:cNvSpPr txBox="1"/>
          <p:nvPr/>
        </p:nvSpPr>
        <p:spPr>
          <a:xfrm>
            <a:off x="692658" y="5866138"/>
            <a:ext cx="4096678" cy="964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</a:p>
          <a:p>
            <a:pPr indent="188975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5362194" y="5865376"/>
            <a:ext cx="3692306" cy="964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weaker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commodity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</a:p>
          <a:p>
            <a:pPr indent="0">
              <a:lnSpc>
                <a:spcPts val="217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selling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590554" y="6941312"/>
            <a:ext cx="4447055" cy="6000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3807">
              <a:lnSpc>
                <a:spcPts val="155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  <a:p>
            <a:pPr indent="3807">
              <a:lnSpc>
                <a:spcPts val="194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  <a:p>
            <a:pPr indent="1033267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5349240" y="6936741"/>
            <a:ext cx="1594516" cy="157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7446262" y="6936741"/>
            <a:ext cx="2176342" cy="604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7984">
              <a:lnSpc>
                <a:spcPts val="152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Freeform 49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reeform 499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reeform 500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 502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> 
				</p:cNvPr>
          <p:cNvSpPr/>
          <p:nvPr/>
        </p:nvSpPr>
        <p:spPr>
          <a:xfrm>
            <a:off x="4257675" y="2962275"/>
            <a:ext cx="95250" cy="95250"/>
          </a:xfrm>
          <a:custGeom>
            <a:avLst/>
            <a:gdLst>
              <a:gd name="connsiteX0" fmla="*/ 96392 w 95250"/>
              <a:gd name="connsiteY0" fmla="*/ 14858 h 95250"/>
              <a:gd name="connsiteX1" fmla="*/ 54483 w 95250"/>
              <a:gd name="connsiteY1" fmla="*/ 98679 h 95250"/>
              <a:gd name="connsiteX2" fmla="*/ 12572 w 95250"/>
              <a:gd name="connsiteY2" fmla="*/ 14858 h 95250"/>
              <a:gd name="connsiteX3" fmla="*/ 96392 w 95250"/>
              <a:gd name="connsiteY3" fmla="*/ 1485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4858"/>
                </a:moveTo>
                <a:lnTo>
                  <a:pt x="54483" y="98679"/>
                </a:lnTo>
                <a:lnTo>
                  <a:pt x="12572" y="14858"/>
                </a:lnTo>
                <a:lnTo>
                  <a:pt x="96392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> 
				</p:cNvPr>
          <p:cNvSpPr/>
          <p:nvPr/>
        </p:nvSpPr>
        <p:spPr>
          <a:xfrm>
            <a:off x="4286250" y="2876550"/>
            <a:ext cx="28575" cy="114300"/>
          </a:xfrm>
          <a:custGeom>
            <a:avLst/>
            <a:gdLst>
              <a:gd name="connsiteX0" fmla="*/ 32766 w 28575"/>
              <a:gd name="connsiteY0" fmla="*/ 12954 h 114300"/>
              <a:gd name="connsiteX1" fmla="*/ 32766 w 28575"/>
              <a:gd name="connsiteY1" fmla="*/ 114300 h 114300"/>
              <a:gd name="connsiteX2" fmla="*/ 18288 w 28575"/>
              <a:gd name="connsiteY2" fmla="*/ 114300 h 114300"/>
              <a:gd name="connsiteX3" fmla="*/ 18288 w 28575"/>
              <a:gd name="connsiteY3" fmla="*/ 12954 h 114300"/>
              <a:gd name="connsiteX4" fmla="*/ 32766 w 28575"/>
              <a:gd name="connsiteY4" fmla="*/ 1295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32766" y="12954"/>
                </a:moveTo>
                <a:lnTo>
                  <a:pt x="32766" y="114300"/>
                </a:lnTo>
                <a:lnTo>
                  <a:pt x="18288" y="114300"/>
                </a:lnTo>
                <a:lnTo>
                  <a:pt x="18288" y="12954"/>
                </a:lnTo>
                <a:lnTo>
                  <a:pt x="32766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> 
				</p:cNvPr>
          <p:cNvSpPr/>
          <p:nvPr/>
        </p:nvSpPr>
        <p:spPr>
          <a:xfrm>
            <a:off x="3295650" y="2867025"/>
            <a:ext cx="1009650" cy="28575"/>
          </a:xfrm>
          <a:custGeom>
            <a:avLst/>
            <a:gdLst>
              <a:gd name="connsiteX0" fmla="*/ 15240 w 1009650"/>
              <a:gd name="connsiteY0" fmla="*/ 15621 h 28575"/>
              <a:gd name="connsiteX1" fmla="*/ 15240 w 1009650"/>
              <a:gd name="connsiteY1" fmla="*/ 29337 h 28575"/>
              <a:gd name="connsiteX2" fmla="*/ 1016508 w 1009650"/>
              <a:gd name="connsiteY2" fmla="*/ 29337 h 28575"/>
              <a:gd name="connsiteX3" fmla="*/ 1016508 w 1009650"/>
              <a:gd name="connsiteY3" fmla="*/ 15621 h 28575"/>
              <a:gd name="connsiteX4" fmla="*/ 15240 w 1009650"/>
              <a:gd name="connsiteY4" fmla="*/ 1562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5240" y="15621"/>
                </a:moveTo>
                <a:lnTo>
                  <a:pt x="15240" y="29337"/>
                </a:lnTo>
                <a:lnTo>
                  <a:pt x="1016508" y="29337"/>
                </a:lnTo>
                <a:lnTo>
                  <a:pt x="1016508" y="15621"/>
                </a:lnTo>
                <a:lnTo>
                  <a:pt x="15240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> 
				</p:cNvPr>
          <p:cNvSpPr/>
          <p:nvPr/>
        </p:nvSpPr>
        <p:spPr>
          <a:xfrm>
            <a:off x="3286125" y="2876550"/>
            <a:ext cx="28575" cy="57150"/>
          </a:xfrm>
          <a:custGeom>
            <a:avLst/>
            <a:gdLst>
              <a:gd name="connsiteX0" fmla="*/ 17907 w 28575"/>
              <a:gd name="connsiteY0" fmla="*/ 12954 h 57150"/>
              <a:gd name="connsiteX1" fmla="*/ 17907 w 28575"/>
              <a:gd name="connsiteY1" fmla="*/ 65532 h 57150"/>
              <a:gd name="connsiteX2" fmla="*/ 32385 w 28575"/>
              <a:gd name="connsiteY2" fmla="*/ 65532 h 57150"/>
              <a:gd name="connsiteX3" fmla="*/ 32385 w 28575"/>
              <a:gd name="connsiteY3" fmla="*/ 12954 h 57150"/>
              <a:gd name="connsiteX4" fmla="*/ 17907 w 28575"/>
              <a:gd name="connsiteY4" fmla="*/ 1295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7150">
                <a:moveTo>
                  <a:pt x="17907" y="12954"/>
                </a:moveTo>
                <a:lnTo>
                  <a:pt x="17907" y="65532"/>
                </a:lnTo>
                <a:lnTo>
                  <a:pt x="32385" y="65532"/>
                </a:lnTo>
                <a:lnTo>
                  <a:pt x="32385" y="12954"/>
                </a:lnTo>
                <a:lnTo>
                  <a:pt x="17907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> 
				</p:cNvPr>
          <p:cNvSpPr/>
          <p:nvPr/>
        </p:nvSpPr>
        <p:spPr>
          <a:xfrm>
            <a:off x="3419475" y="2743200"/>
            <a:ext cx="762000" cy="266700"/>
          </a:xfrm>
          <a:custGeom>
            <a:avLst/>
            <a:gdLst>
              <a:gd name="connsiteX0" fmla="*/ 15621 w 762000"/>
              <a:gd name="connsiteY0" fmla="*/ 146304 h 266700"/>
              <a:gd name="connsiteX1" fmla="*/ 391286 w 762000"/>
              <a:gd name="connsiteY1" fmla="*/ 16764 h 266700"/>
              <a:gd name="connsiteX2" fmla="*/ 766953 w 762000"/>
              <a:gd name="connsiteY2" fmla="*/ 146304 h 266700"/>
              <a:gd name="connsiteX3" fmla="*/ 391286 w 762000"/>
              <a:gd name="connsiteY3" fmla="*/ 275844 h 266700"/>
              <a:gd name="connsiteX4" fmla="*/ 15621 w 76200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266700">
                <a:moveTo>
                  <a:pt x="15621" y="146304"/>
                </a:moveTo>
                <a:cubicBezTo>
                  <a:pt x="15621" y="74676"/>
                  <a:pt x="184022" y="16764"/>
                  <a:pt x="391286" y="16764"/>
                </a:cubicBezTo>
                <a:cubicBezTo>
                  <a:pt x="598551" y="16764"/>
                  <a:pt x="766953" y="74676"/>
                  <a:pt x="766953" y="146304"/>
                </a:cubicBezTo>
                <a:cubicBezTo>
                  <a:pt x="766953" y="217932"/>
                  <a:pt x="598551" y="275844"/>
                  <a:pt x="391286" y="275844"/>
                </a:cubicBezTo>
                <a:cubicBezTo>
                  <a:pt x="184022" y="275844"/>
                  <a:pt x="15621" y="217932"/>
                  <a:pt x="15621" y="146304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> 
				</p:cNvPr>
          <p:cNvSpPr/>
          <p:nvPr/>
        </p:nvSpPr>
        <p:spPr>
          <a:xfrm>
            <a:off x="2114550" y="3000375"/>
            <a:ext cx="95250" cy="95250"/>
          </a:xfrm>
          <a:custGeom>
            <a:avLst/>
            <a:gdLst>
              <a:gd name="connsiteX0" fmla="*/ 102108 w 95250"/>
              <a:gd name="connsiteY0" fmla="*/ 18669 h 95250"/>
              <a:gd name="connsiteX1" fmla="*/ 60198 w 95250"/>
              <a:gd name="connsiteY1" fmla="*/ 102489 h 95250"/>
              <a:gd name="connsiteX2" fmla="*/ 18288 w 95250"/>
              <a:gd name="connsiteY2" fmla="*/ 18669 h 95250"/>
              <a:gd name="connsiteX3" fmla="*/ 102108 w 95250"/>
              <a:gd name="connsiteY3" fmla="*/ 1866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102108" y="18669"/>
                </a:moveTo>
                <a:lnTo>
                  <a:pt x="60198" y="102489"/>
                </a:lnTo>
                <a:lnTo>
                  <a:pt x="18288" y="18669"/>
                </a:lnTo>
                <a:lnTo>
                  <a:pt x="102108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> 
				</p:cNvPr>
          <p:cNvSpPr/>
          <p:nvPr/>
        </p:nvSpPr>
        <p:spPr>
          <a:xfrm>
            <a:off x="2152650" y="2838450"/>
            <a:ext cx="28575" cy="190500"/>
          </a:xfrm>
          <a:custGeom>
            <a:avLst/>
            <a:gdLst>
              <a:gd name="connsiteX0" fmla="*/ 28955 w 28575"/>
              <a:gd name="connsiteY0" fmla="*/ 12954 h 190500"/>
              <a:gd name="connsiteX1" fmla="*/ 28955 w 28575"/>
              <a:gd name="connsiteY1" fmla="*/ 194310 h 190500"/>
              <a:gd name="connsiteX2" fmla="*/ 14477 w 28575"/>
              <a:gd name="connsiteY2" fmla="*/ 194310 h 190500"/>
              <a:gd name="connsiteX3" fmla="*/ 14477 w 28575"/>
              <a:gd name="connsiteY3" fmla="*/ 12954 h 190500"/>
              <a:gd name="connsiteX4" fmla="*/ 28955 w 28575"/>
              <a:gd name="connsiteY4" fmla="*/ 1295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90500">
                <a:moveTo>
                  <a:pt x="28955" y="12954"/>
                </a:moveTo>
                <a:lnTo>
                  <a:pt x="28955" y="194310"/>
                </a:lnTo>
                <a:lnTo>
                  <a:pt x="14477" y="194310"/>
                </a:lnTo>
                <a:lnTo>
                  <a:pt x="14477" y="12954"/>
                </a:lnTo>
                <a:lnTo>
                  <a:pt x="28955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> 
				</p:cNvPr>
          <p:cNvSpPr/>
          <p:nvPr/>
        </p:nvSpPr>
        <p:spPr>
          <a:xfrm>
            <a:off x="1162050" y="2828925"/>
            <a:ext cx="1009650" cy="28575"/>
          </a:xfrm>
          <a:custGeom>
            <a:avLst/>
            <a:gdLst>
              <a:gd name="connsiteX0" fmla="*/ 11430 w 1009650"/>
              <a:gd name="connsiteY0" fmla="*/ 14858 h 28575"/>
              <a:gd name="connsiteX1" fmla="*/ 11430 w 1009650"/>
              <a:gd name="connsiteY1" fmla="*/ 29337 h 28575"/>
              <a:gd name="connsiteX2" fmla="*/ 1012697 w 1009650"/>
              <a:gd name="connsiteY2" fmla="*/ 29337 h 28575"/>
              <a:gd name="connsiteX3" fmla="*/ 1012697 w 1009650"/>
              <a:gd name="connsiteY3" fmla="*/ 14858 h 28575"/>
              <a:gd name="connsiteX4" fmla="*/ 11430 w 1009650"/>
              <a:gd name="connsiteY4" fmla="*/ 148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1430" y="14858"/>
                </a:moveTo>
                <a:lnTo>
                  <a:pt x="11430" y="29337"/>
                </a:lnTo>
                <a:lnTo>
                  <a:pt x="1012697" y="29337"/>
                </a:lnTo>
                <a:lnTo>
                  <a:pt x="1012697" y="14858"/>
                </a:lnTo>
                <a:lnTo>
                  <a:pt x="11430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> 
				</p:cNvPr>
          <p:cNvSpPr/>
          <p:nvPr/>
        </p:nvSpPr>
        <p:spPr>
          <a:xfrm>
            <a:off x="1152525" y="2838450"/>
            <a:ext cx="28575" cy="95250"/>
          </a:xfrm>
          <a:custGeom>
            <a:avLst/>
            <a:gdLst>
              <a:gd name="connsiteX0" fmla="*/ 14097 w 28575"/>
              <a:gd name="connsiteY0" fmla="*/ 12954 h 95250"/>
              <a:gd name="connsiteX1" fmla="*/ 14097 w 28575"/>
              <a:gd name="connsiteY1" fmla="*/ 96774 h 95250"/>
              <a:gd name="connsiteX2" fmla="*/ 28575 w 28575"/>
              <a:gd name="connsiteY2" fmla="*/ 96774 h 95250"/>
              <a:gd name="connsiteX3" fmla="*/ 28575 w 28575"/>
              <a:gd name="connsiteY3" fmla="*/ 12954 h 95250"/>
              <a:gd name="connsiteX4" fmla="*/ 14097 w 28575"/>
              <a:gd name="connsiteY4" fmla="*/ 1295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0">
                <a:moveTo>
                  <a:pt x="14097" y="12954"/>
                </a:moveTo>
                <a:lnTo>
                  <a:pt x="14097" y="96774"/>
                </a:lnTo>
                <a:lnTo>
                  <a:pt x="28575" y="96774"/>
                </a:lnTo>
                <a:lnTo>
                  <a:pt x="28575" y="12954"/>
                </a:lnTo>
                <a:lnTo>
                  <a:pt x="14097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> 
				</p:cNvPr>
          <p:cNvSpPr/>
          <p:nvPr/>
        </p:nvSpPr>
        <p:spPr>
          <a:xfrm>
            <a:off x="1314450" y="2705100"/>
            <a:ext cx="704850" cy="266700"/>
          </a:xfrm>
          <a:custGeom>
            <a:avLst/>
            <a:gdLst>
              <a:gd name="connsiteX0" fmla="*/ 12954 w 704850"/>
              <a:gd name="connsiteY0" fmla="*/ 146304 h 266700"/>
              <a:gd name="connsiteX1" fmla="*/ 358901 w 704850"/>
              <a:gd name="connsiteY1" fmla="*/ 16764 h 266700"/>
              <a:gd name="connsiteX2" fmla="*/ 704850 w 704850"/>
              <a:gd name="connsiteY2" fmla="*/ 146304 h 266700"/>
              <a:gd name="connsiteX3" fmla="*/ 358901 w 704850"/>
              <a:gd name="connsiteY3" fmla="*/ 275082 h 266700"/>
              <a:gd name="connsiteX4" fmla="*/ 12954 w 7048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66700">
                <a:moveTo>
                  <a:pt x="12954" y="146304"/>
                </a:moveTo>
                <a:cubicBezTo>
                  <a:pt x="12954" y="74676"/>
                  <a:pt x="167640" y="16764"/>
                  <a:pt x="358901" y="16764"/>
                </a:cubicBezTo>
                <a:cubicBezTo>
                  <a:pt x="549402" y="16764"/>
                  <a:pt x="704850" y="74676"/>
                  <a:pt x="704850" y="146304"/>
                </a:cubicBezTo>
                <a:cubicBezTo>
                  <a:pt x="704850" y="217170"/>
                  <a:pt x="549402" y="275082"/>
                  <a:pt x="358901" y="275082"/>
                </a:cubicBezTo>
                <a:cubicBezTo>
                  <a:pt x="167640" y="275082"/>
                  <a:pt x="12954" y="217170"/>
                  <a:pt x="12954" y="146304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8991600" y="2886075"/>
            <a:ext cx="95250" cy="95250"/>
          </a:xfrm>
          <a:custGeom>
            <a:avLst/>
            <a:gdLst>
              <a:gd name="connsiteX0" fmla="*/ 98297 w 95250"/>
              <a:gd name="connsiteY0" fmla="*/ 17145 h 95250"/>
              <a:gd name="connsiteX1" fmla="*/ 56388 w 95250"/>
              <a:gd name="connsiteY1" fmla="*/ 100965 h 95250"/>
              <a:gd name="connsiteX2" fmla="*/ 14478 w 95250"/>
              <a:gd name="connsiteY2" fmla="*/ 17145 h 95250"/>
              <a:gd name="connsiteX3" fmla="*/ 98297 w 95250"/>
              <a:gd name="connsiteY3" fmla="*/ 1714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7145"/>
                </a:moveTo>
                <a:lnTo>
                  <a:pt x="56388" y="100965"/>
                </a:lnTo>
                <a:lnTo>
                  <a:pt x="14478" y="17145"/>
                </a:lnTo>
                <a:lnTo>
                  <a:pt x="9829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9029700" y="2809875"/>
            <a:ext cx="19050" cy="104775"/>
          </a:xfrm>
          <a:custGeom>
            <a:avLst/>
            <a:gdLst>
              <a:gd name="connsiteX0" fmla="*/ 25145 w 19050"/>
              <a:gd name="connsiteY0" fmla="*/ 9525 h 104775"/>
              <a:gd name="connsiteX1" fmla="*/ 25145 w 19050"/>
              <a:gd name="connsiteY1" fmla="*/ 107823 h 104775"/>
              <a:gd name="connsiteX2" fmla="*/ 10667 w 19050"/>
              <a:gd name="connsiteY2" fmla="*/ 107823 h 104775"/>
              <a:gd name="connsiteX3" fmla="*/ 10667 w 19050"/>
              <a:gd name="connsiteY3" fmla="*/ 9525 h 104775"/>
              <a:gd name="connsiteX4" fmla="*/ 25145 w 19050"/>
              <a:gd name="connsiteY4" fmla="*/ 952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9525"/>
                </a:moveTo>
                <a:lnTo>
                  <a:pt x="25145" y="107823"/>
                </a:lnTo>
                <a:lnTo>
                  <a:pt x="10667" y="107823"/>
                </a:lnTo>
                <a:lnTo>
                  <a:pt x="10667" y="9525"/>
                </a:lnTo>
                <a:lnTo>
                  <a:pt x="25145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8029575" y="2800350"/>
            <a:ext cx="1009650" cy="19050"/>
          </a:xfrm>
          <a:custGeom>
            <a:avLst/>
            <a:gdLst>
              <a:gd name="connsiteX0" fmla="*/ 17144 w 1009650"/>
              <a:gd name="connsiteY0" fmla="*/ 12192 h 19050"/>
              <a:gd name="connsiteX1" fmla="*/ 17144 w 1009650"/>
              <a:gd name="connsiteY1" fmla="*/ 25908 h 19050"/>
              <a:gd name="connsiteX2" fmla="*/ 1018412 w 1009650"/>
              <a:gd name="connsiteY2" fmla="*/ 25908 h 19050"/>
              <a:gd name="connsiteX3" fmla="*/ 1018412 w 1009650"/>
              <a:gd name="connsiteY3" fmla="*/ 12192 h 19050"/>
              <a:gd name="connsiteX4" fmla="*/ 17144 w 1009650"/>
              <a:gd name="connsiteY4" fmla="*/ 121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7144" y="12192"/>
                </a:moveTo>
                <a:lnTo>
                  <a:pt x="17144" y="25908"/>
                </a:lnTo>
                <a:lnTo>
                  <a:pt x="1018412" y="25908"/>
                </a:lnTo>
                <a:lnTo>
                  <a:pt x="1018412" y="12192"/>
                </a:lnTo>
                <a:lnTo>
                  <a:pt x="17144" y="1219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8029575" y="2809875"/>
            <a:ext cx="19050" cy="123825"/>
          </a:xfrm>
          <a:custGeom>
            <a:avLst/>
            <a:gdLst>
              <a:gd name="connsiteX0" fmla="*/ 10286 w 19050"/>
              <a:gd name="connsiteY0" fmla="*/ 9525 h 123825"/>
              <a:gd name="connsiteX1" fmla="*/ 10286 w 19050"/>
              <a:gd name="connsiteY1" fmla="*/ 132207 h 123825"/>
              <a:gd name="connsiteX2" fmla="*/ 24765 w 19050"/>
              <a:gd name="connsiteY2" fmla="*/ 132207 h 123825"/>
              <a:gd name="connsiteX3" fmla="*/ 24765 w 19050"/>
              <a:gd name="connsiteY3" fmla="*/ 9525 h 123825"/>
              <a:gd name="connsiteX4" fmla="*/ 10286 w 19050"/>
              <a:gd name="connsiteY4" fmla="*/ 95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23825">
                <a:moveTo>
                  <a:pt x="10286" y="9525"/>
                </a:moveTo>
                <a:lnTo>
                  <a:pt x="10286" y="132207"/>
                </a:lnTo>
                <a:lnTo>
                  <a:pt x="24765" y="132207"/>
                </a:lnTo>
                <a:lnTo>
                  <a:pt x="24765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8220075" y="2676525"/>
            <a:ext cx="628650" cy="266700"/>
          </a:xfrm>
          <a:custGeom>
            <a:avLst/>
            <a:gdLst>
              <a:gd name="connsiteX0" fmla="*/ 17144 w 628650"/>
              <a:gd name="connsiteY0" fmla="*/ 142875 h 266700"/>
              <a:gd name="connsiteX1" fmla="*/ 327279 w 628650"/>
              <a:gd name="connsiteY1" fmla="*/ 14097 h 266700"/>
              <a:gd name="connsiteX2" fmla="*/ 637413 w 628650"/>
              <a:gd name="connsiteY2" fmla="*/ 142875 h 266700"/>
              <a:gd name="connsiteX3" fmla="*/ 327279 w 628650"/>
              <a:gd name="connsiteY3" fmla="*/ 272415 h 266700"/>
              <a:gd name="connsiteX4" fmla="*/ 17144 w 628650"/>
              <a:gd name="connsiteY4" fmla="*/ 14287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7144" y="142875"/>
                </a:moveTo>
                <a:cubicBezTo>
                  <a:pt x="17144" y="72008"/>
                  <a:pt x="155829" y="14097"/>
                  <a:pt x="327279" y="14097"/>
                </a:cubicBezTo>
                <a:cubicBezTo>
                  <a:pt x="498729" y="14097"/>
                  <a:pt x="637413" y="72008"/>
                  <a:pt x="637413" y="142875"/>
                </a:cubicBezTo>
                <a:cubicBezTo>
                  <a:pt x="637413" y="214502"/>
                  <a:pt x="498729" y="272415"/>
                  <a:pt x="327279" y="272415"/>
                </a:cubicBezTo>
                <a:cubicBezTo>
                  <a:pt x="155829" y="272415"/>
                  <a:pt x="17144" y="214502"/>
                  <a:pt x="17144" y="14287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5895975" y="2790825"/>
            <a:ext cx="1009650" cy="19050"/>
          </a:xfrm>
          <a:custGeom>
            <a:avLst/>
            <a:gdLst>
              <a:gd name="connsiteX0" fmla="*/ 13335 w 1009650"/>
              <a:gd name="connsiteY0" fmla="*/ 11048 h 19050"/>
              <a:gd name="connsiteX1" fmla="*/ 13335 w 1009650"/>
              <a:gd name="connsiteY1" fmla="*/ 25526 h 19050"/>
              <a:gd name="connsiteX2" fmla="*/ 1014603 w 1009650"/>
              <a:gd name="connsiteY2" fmla="*/ 25526 h 19050"/>
              <a:gd name="connsiteX3" fmla="*/ 1014603 w 1009650"/>
              <a:gd name="connsiteY3" fmla="*/ 11048 h 19050"/>
              <a:gd name="connsiteX4" fmla="*/ 13335 w 1009650"/>
              <a:gd name="connsiteY4" fmla="*/ 110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3335" y="11048"/>
                </a:moveTo>
                <a:lnTo>
                  <a:pt x="13335" y="25526"/>
                </a:lnTo>
                <a:lnTo>
                  <a:pt x="1014603" y="25526"/>
                </a:lnTo>
                <a:lnTo>
                  <a:pt x="1014603" y="11048"/>
                </a:lnTo>
                <a:lnTo>
                  <a:pt x="13335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6858000" y="2876550"/>
            <a:ext cx="85725" cy="95250"/>
          </a:xfrm>
          <a:custGeom>
            <a:avLst/>
            <a:gdLst>
              <a:gd name="connsiteX0" fmla="*/ 94488 w 85725"/>
              <a:gd name="connsiteY0" fmla="*/ 16764 h 95250"/>
              <a:gd name="connsiteX1" fmla="*/ 52578 w 85725"/>
              <a:gd name="connsiteY1" fmla="*/ 100583 h 95250"/>
              <a:gd name="connsiteX2" fmla="*/ 10668 w 85725"/>
              <a:gd name="connsiteY2" fmla="*/ 16764 h 95250"/>
              <a:gd name="connsiteX3" fmla="*/ 94488 w 85725"/>
              <a:gd name="connsiteY3" fmla="*/ 1676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6764"/>
                </a:moveTo>
                <a:lnTo>
                  <a:pt x="52578" y="100583"/>
                </a:lnTo>
                <a:lnTo>
                  <a:pt x="10668" y="16764"/>
                </a:lnTo>
                <a:lnTo>
                  <a:pt x="94488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6886575" y="2790825"/>
            <a:ext cx="28575" cy="114300"/>
          </a:xfrm>
          <a:custGeom>
            <a:avLst/>
            <a:gdLst>
              <a:gd name="connsiteX0" fmla="*/ 30860 w 28575"/>
              <a:gd name="connsiteY0" fmla="*/ 18669 h 114300"/>
              <a:gd name="connsiteX1" fmla="*/ 30860 w 28575"/>
              <a:gd name="connsiteY1" fmla="*/ 116205 h 114300"/>
              <a:gd name="connsiteX2" fmla="*/ 16382 w 28575"/>
              <a:gd name="connsiteY2" fmla="*/ 116205 h 114300"/>
              <a:gd name="connsiteX3" fmla="*/ 16382 w 28575"/>
              <a:gd name="connsiteY3" fmla="*/ 18669 h 114300"/>
              <a:gd name="connsiteX4" fmla="*/ 30860 w 28575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30860" y="18669"/>
                </a:moveTo>
                <a:lnTo>
                  <a:pt x="30860" y="116205"/>
                </a:lnTo>
                <a:lnTo>
                  <a:pt x="16382" y="116205"/>
                </a:lnTo>
                <a:lnTo>
                  <a:pt x="16382" y="18669"/>
                </a:lnTo>
                <a:lnTo>
                  <a:pt x="30860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5886450" y="2790825"/>
            <a:ext cx="28575" cy="142875"/>
          </a:xfrm>
          <a:custGeom>
            <a:avLst/>
            <a:gdLst>
              <a:gd name="connsiteX0" fmla="*/ 16002 w 28575"/>
              <a:gd name="connsiteY0" fmla="*/ 18669 h 142875"/>
              <a:gd name="connsiteX1" fmla="*/ 16002 w 28575"/>
              <a:gd name="connsiteY1" fmla="*/ 151257 h 142875"/>
              <a:gd name="connsiteX2" fmla="*/ 30480 w 28575"/>
              <a:gd name="connsiteY2" fmla="*/ 151257 h 142875"/>
              <a:gd name="connsiteX3" fmla="*/ 30480 w 28575"/>
              <a:gd name="connsiteY3" fmla="*/ 18669 h 142875"/>
              <a:gd name="connsiteX4" fmla="*/ 16002 w 28575"/>
              <a:gd name="connsiteY4" fmla="*/ 18669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42875">
                <a:moveTo>
                  <a:pt x="16002" y="18669"/>
                </a:moveTo>
                <a:lnTo>
                  <a:pt x="16002" y="151257"/>
                </a:lnTo>
                <a:lnTo>
                  <a:pt x="30480" y="151257"/>
                </a:lnTo>
                <a:lnTo>
                  <a:pt x="30480" y="18669"/>
                </a:lnTo>
                <a:lnTo>
                  <a:pt x="16002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6086475" y="2667000"/>
            <a:ext cx="628650" cy="266700"/>
          </a:xfrm>
          <a:custGeom>
            <a:avLst/>
            <a:gdLst>
              <a:gd name="connsiteX0" fmla="*/ 13335 w 628650"/>
              <a:gd name="connsiteY0" fmla="*/ 142494 h 266700"/>
              <a:gd name="connsiteX1" fmla="*/ 323469 w 628650"/>
              <a:gd name="connsiteY1" fmla="*/ 12954 h 266700"/>
              <a:gd name="connsiteX2" fmla="*/ 633603 w 628650"/>
              <a:gd name="connsiteY2" fmla="*/ 142494 h 266700"/>
              <a:gd name="connsiteX3" fmla="*/ 323469 w 628650"/>
              <a:gd name="connsiteY3" fmla="*/ 271272 h 266700"/>
              <a:gd name="connsiteX4" fmla="*/ 13335 w 628650"/>
              <a:gd name="connsiteY4" fmla="*/ 14249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3335" y="142494"/>
                </a:moveTo>
                <a:cubicBezTo>
                  <a:pt x="13335" y="70866"/>
                  <a:pt x="152019" y="12954"/>
                  <a:pt x="323469" y="12954"/>
                </a:cubicBezTo>
                <a:cubicBezTo>
                  <a:pt x="494919" y="12954"/>
                  <a:pt x="633603" y="70866"/>
                  <a:pt x="633603" y="142494"/>
                </a:cubicBezTo>
                <a:cubicBezTo>
                  <a:pt x="633603" y="213360"/>
                  <a:pt x="494919" y="271272"/>
                  <a:pt x="323469" y="271272"/>
                </a:cubicBezTo>
                <a:cubicBezTo>
                  <a:pt x="152019" y="271272"/>
                  <a:pt x="13335" y="213360"/>
                  <a:pt x="13335" y="142494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3009900" y="3333750"/>
            <a:ext cx="581025" cy="123825"/>
          </a:xfrm>
          <a:custGeom>
            <a:avLst/>
            <a:gdLst>
              <a:gd name="connsiteX0" fmla="*/ 17526 w 581025"/>
              <a:gd name="connsiteY0" fmla="*/ 17526 h 123825"/>
              <a:gd name="connsiteX1" fmla="*/ 17526 w 581025"/>
              <a:gd name="connsiteY1" fmla="*/ 132588 h 123825"/>
              <a:gd name="connsiteX2" fmla="*/ 583692 w 581025"/>
              <a:gd name="connsiteY2" fmla="*/ 132588 h 123825"/>
              <a:gd name="connsiteX3" fmla="*/ 583692 w 581025"/>
              <a:gd name="connsiteY3" fmla="*/ 17526 h 123825"/>
              <a:gd name="connsiteX4" fmla="*/ 17526 w 581025"/>
              <a:gd name="connsiteY4" fmla="*/ 1752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23825">
                <a:moveTo>
                  <a:pt x="17526" y="17526"/>
                </a:moveTo>
                <a:lnTo>
                  <a:pt x="17526" y="132588"/>
                </a:lnTo>
                <a:lnTo>
                  <a:pt x="583692" y="132588"/>
                </a:lnTo>
                <a:lnTo>
                  <a:pt x="583692" y="17526"/>
                </a:lnTo>
                <a:lnTo>
                  <a:pt x="17526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4019550" y="3314700"/>
            <a:ext cx="561975" cy="142875"/>
          </a:xfrm>
          <a:custGeom>
            <a:avLst/>
            <a:gdLst>
              <a:gd name="connsiteX0" fmla="*/ 13716 w 561975"/>
              <a:gd name="connsiteY0" fmla="*/ 15240 h 142875"/>
              <a:gd name="connsiteX1" fmla="*/ 13716 w 561975"/>
              <a:gd name="connsiteY1" fmla="*/ 151638 h 142875"/>
              <a:gd name="connsiteX2" fmla="*/ 569213 w 561975"/>
              <a:gd name="connsiteY2" fmla="*/ 151638 h 142875"/>
              <a:gd name="connsiteX3" fmla="*/ 569213 w 561975"/>
              <a:gd name="connsiteY3" fmla="*/ 15240 h 142875"/>
              <a:gd name="connsiteX4" fmla="*/ 13716 w 561975"/>
              <a:gd name="connsiteY4" fmla="*/ 1524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42875">
                <a:moveTo>
                  <a:pt x="13716" y="15240"/>
                </a:moveTo>
                <a:lnTo>
                  <a:pt x="13716" y="151638"/>
                </a:lnTo>
                <a:lnTo>
                  <a:pt x="569213" y="151638"/>
                </a:lnTo>
                <a:lnTo>
                  <a:pt x="569213" y="15240"/>
                </a:lnTo>
                <a:lnTo>
                  <a:pt x="13716" y="152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2790825" y="3448050"/>
            <a:ext cx="2009775" cy="9525"/>
          </a:xfrm>
          <a:custGeom>
            <a:avLst/>
            <a:gdLst>
              <a:gd name="connsiteX0" fmla="*/ 16383 w 2009775"/>
              <a:gd name="connsiteY0" fmla="*/ 18288 h 9525"/>
              <a:gd name="connsiteX1" fmla="*/ 2017394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6383" y="18288"/>
                </a:moveTo>
                <a:lnTo>
                  <a:pt x="2017394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4257675" y="2962275"/>
            <a:ext cx="95250" cy="95250"/>
          </a:xfrm>
          <a:custGeom>
            <a:avLst/>
            <a:gdLst>
              <a:gd name="connsiteX0" fmla="*/ 96392 w 95250"/>
              <a:gd name="connsiteY0" fmla="*/ 14858 h 95250"/>
              <a:gd name="connsiteX1" fmla="*/ 54483 w 95250"/>
              <a:gd name="connsiteY1" fmla="*/ 98679 h 95250"/>
              <a:gd name="connsiteX2" fmla="*/ 12572 w 95250"/>
              <a:gd name="connsiteY2" fmla="*/ 14858 h 95250"/>
              <a:gd name="connsiteX3" fmla="*/ 96392 w 95250"/>
              <a:gd name="connsiteY3" fmla="*/ 1485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4858"/>
                </a:moveTo>
                <a:lnTo>
                  <a:pt x="54483" y="98679"/>
                </a:lnTo>
                <a:lnTo>
                  <a:pt x="12572" y="14858"/>
                </a:lnTo>
                <a:lnTo>
                  <a:pt x="96392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4286250" y="2876550"/>
            <a:ext cx="28575" cy="114300"/>
          </a:xfrm>
          <a:custGeom>
            <a:avLst/>
            <a:gdLst>
              <a:gd name="connsiteX0" fmla="*/ 32766 w 28575"/>
              <a:gd name="connsiteY0" fmla="*/ 12954 h 114300"/>
              <a:gd name="connsiteX1" fmla="*/ 32766 w 28575"/>
              <a:gd name="connsiteY1" fmla="*/ 114300 h 114300"/>
              <a:gd name="connsiteX2" fmla="*/ 18288 w 28575"/>
              <a:gd name="connsiteY2" fmla="*/ 114300 h 114300"/>
              <a:gd name="connsiteX3" fmla="*/ 18288 w 28575"/>
              <a:gd name="connsiteY3" fmla="*/ 12954 h 114300"/>
              <a:gd name="connsiteX4" fmla="*/ 32766 w 28575"/>
              <a:gd name="connsiteY4" fmla="*/ 1295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32766" y="12954"/>
                </a:moveTo>
                <a:lnTo>
                  <a:pt x="32766" y="114300"/>
                </a:lnTo>
                <a:lnTo>
                  <a:pt x="18288" y="114300"/>
                </a:lnTo>
                <a:lnTo>
                  <a:pt x="18288" y="12954"/>
                </a:lnTo>
                <a:lnTo>
                  <a:pt x="32766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3286125" y="2924175"/>
            <a:ext cx="28575" cy="152400"/>
          </a:xfrm>
          <a:custGeom>
            <a:avLst/>
            <a:gdLst>
              <a:gd name="connsiteX0" fmla="*/ 17907 w 28575"/>
              <a:gd name="connsiteY0" fmla="*/ 17145 h 152400"/>
              <a:gd name="connsiteX1" fmla="*/ 17907 w 28575"/>
              <a:gd name="connsiteY1" fmla="*/ 157353 h 152400"/>
              <a:gd name="connsiteX2" fmla="*/ 32385 w 28575"/>
              <a:gd name="connsiteY2" fmla="*/ 157353 h 152400"/>
              <a:gd name="connsiteX3" fmla="*/ 32385 w 28575"/>
              <a:gd name="connsiteY3" fmla="*/ 17145 h 152400"/>
              <a:gd name="connsiteX4" fmla="*/ 17907 w 28575"/>
              <a:gd name="connsiteY4" fmla="*/ 1714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52400">
                <a:moveTo>
                  <a:pt x="17907" y="17145"/>
                </a:moveTo>
                <a:lnTo>
                  <a:pt x="17907" y="157353"/>
                </a:lnTo>
                <a:lnTo>
                  <a:pt x="32385" y="157353"/>
                </a:lnTo>
                <a:lnTo>
                  <a:pt x="32385" y="17145"/>
                </a:lnTo>
                <a:lnTo>
                  <a:pt x="1790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3419475" y="2743200"/>
            <a:ext cx="762000" cy="266700"/>
          </a:xfrm>
          <a:custGeom>
            <a:avLst/>
            <a:gdLst>
              <a:gd name="connsiteX0" fmla="*/ 15621 w 762000"/>
              <a:gd name="connsiteY0" fmla="*/ 146304 h 266700"/>
              <a:gd name="connsiteX1" fmla="*/ 391286 w 762000"/>
              <a:gd name="connsiteY1" fmla="*/ 16764 h 266700"/>
              <a:gd name="connsiteX2" fmla="*/ 766953 w 762000"/>
              <a:gd name="connsiteY2" fmla="*/ 146304 h 266700"/>
              <a:gd name="connsiteX3" fmla="*/ 391286 w 762000"/>
              <a:gd name="connsiteY3" fmla="*/ 275844 h 266700"/>
              <a:gd name="connsiteX4" fmla="*/ 15621 w 76200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266700">
                <a:moveTo>
                  <a:pt x="15621" y="146304"/>
                </a:moveTo>
                <a:cubicBezTo>
                  <a:pt x="15621" y="74676"/>
                  <a:pt x="184022" y="16764"/>
                  <a:pt x="391286" y="16764"/>
                </a:cubicBezTo>
                <a:cubicBezTo>
                  <a:pt x="598551" y="16764"/>
                  <a:pt x="766953" y="74676"/>
                  <a:pt x="766953" y="146304"/>
                </a:cubicBezTo>
                <a:cubicBezTo>
                  <a:pt x="766953" y="217932"/>
                  <a:pt x="598551" y="275844"/>
                  <a:pt x="391286" y="275844"/>
                </a:cubicBezTo>
                <a:cubicBezTo>
                  <a:pt x="184022" y="275844"/>
                  <a:pt x="15621" y="217932"/>
                  <a:pt x="15621" y="146304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876300" y="3190875"/>
            <a:ext cx="571500" cy="266700"/>
          </a:xfrm>
          <a:custGeom>
            <a:avLst/>
            <a:gdLst>
              <a:gd name="connsiteX0" fmla="*/ 13716 w 571500"/>
              <a:gd name="connsiteY0" fmla="*/ 13335 h 266700"/>
              <a:gd name="connsiteX1" fmla="*/ 13716 w 571500"/>
              <a:gd name="connsiteY1" fmla="*/ 275463 h 266700"/>
              <a:gd name="connsiteX2" fmla="*/ 579882 w 571500"/>
              <a:gd name="connsiteY2" fmla="*/ 275463 h 266700"/>
              <a:gd name="connsiteX3" fmla="*/ 579882 w 571500"/>
              <a:gd name="connsiteY3" fmla="*/ 13335 h 266700"/>
              <a:gd name="connsiteX4" fmla="*/ 13716 w 571500"/>
              <a:gd name="connsiteY4" fmla="*/ 1333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3716" y="13335"/>
                </a:moveTo>
                <a:lnTo>
                  <a:pt x="13716" y="275463"/>
                </a:lnTo>
                <a:lnTo>
                  <a:pt x="579882" y="275463"/>
                </a:lnTo>
                <a:lnTo>
                  <a:pt x="579882" y="13335"/>
                </a:lnTo>
                <a:lnTo>
                  <a:pt x="13716" y="1333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1885950" y="3362325"/>
            <a:ext cx="561975" cy="95250"/>
          </a:xfrm>
          <a:custGeom>
            <a:avLst/>
            <a:gdLst>
              <a:gd name="connsiteX0" fmla="*/ 9905 w 561975"/>
              <a:gd name="connsiteY0" fmla="*/ 9525 h 95250"/>
              <a:gd name="connsiteX1" fmla="*/ 9905 w 561975"/>
              <a:gd name="connsiteY1" fmla="*/ 104013 h 95250"/>
              <a:gd name="connsiteX2" fmla="*/ 565404 w 561975"/>
              <a:gd name="connsiteY2" fmla="*/ 104013 h 95250"/>
              <a:gd name="connsiteX3" fmla="*/ 565404 w 561975"/>
              <a:gd name="connsiteY3" fmla="*/ 9525 h 95250"/>
              <a:gd name="connsiteX4" fmla="*/ 9905 w 561975"/>
              <a:gd name="connsiteY4" fmla="*/ 952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95250">
                <a:moveTo>
                  <a:pt x="9905" y="9525"/>
                </a:moveTo>
                <a:lnTo>
                  <a:pt x="9905" y="104013"/>
                </a:lnTo>
                <a:lnTo>
                  <a:pt x="565404" y="104013"/>
                </a:lnTo>
                <a:lnTo>
                  <a:pt x="565404" y="9525"/>
                </a:lnTo>
                <a:lnTo>
                  <a:pt x="9905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657225" y="3448050"/>
            <a:ext cx="2009775" cy="9525"/>
          </a:xfrm>
          <a:custGeom>
            <a:avLst/>
            <a:gdLst>
              <a:gd name="connsiteX0" fmla="*/ 12573 w 2009775"/>
              <a:gd name="connsiteY0" fmla="*/ 18288 h 9525"/>
              <a:gd name="connsiteX1" fmla="*/ 2013585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2573" y="18288"/>
                </a:moveTo>
                <a:lnTo>
                  <a:pt x="2013585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2152650" y="2838450"/>
            <a:ext cx="28575" cy="190500"/>
          </a:xfrm>
          <a:custGeom>
            <a:avLst/>
            <a:gdLst>
              <a:gd name="connsiteX0" fmla="*/ 28955 w 28575"/>
              <a:gd name="connsiteY0" fmla="*/ 12954 h 190500"/>
              <a:gd name="connsiteX1" fmla="*/ 28955 w 28575"/>
              <a:gd name="connsiteY1" fmla="*/ 194310 h 190500"/>
              <a:gd name="connsiteX2" fmla="*/ 14477 w 28575"/>
              <a:gd name="connsiteY2" fmla="*/ 194310 h 190500"/>
              <a:gd name="connsiteX3" fmla="*/ 14477 w 28575"/>
              <a:gd name="connsiteY3" fmla="*/ 12954 h 190500"/>
              <a:gd name="connsiteX4" fmla="*/ 28955 w 28575"/>
              <a:gd name="connsiteY4" fmla="*/ 1295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90500">
                <a:moveTo>
                  <a:pt x="28955" y="12954"/>
                </a:moveTo>
                <a:lnTo>
                  <a:pt x="28955" y="194310"/>
                </a:lnTo>
                <a:lnTo>
                  <a:pt x="14477" y="194310"/>
                </a:lnTo>
                <a:lnTo>
                  <a:pt x="14477" y="12954"/>
                </a:lnTo>
                <a:lnTo>
                  <a:pt x="28955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2114550" y="3000375"/>
            <a:ext cx="95250" cy="95250"/>
          </a:xfrm>
          <a:custGeom>
            <a:avLst/>
            <a:gdLst>
              <a:gd name="connsiteX0" fmla="*/ 102108 w 95250"/>
              <a:gd name="connsiteY0" fmla="*/ 18669 h 95250"/>
              <a:gd name="connsiteX1" fmla="*/ 60198 w 95250"/>
              <a:gd name="connsiteY1" fmla="*/ 102489 h 95250"/>
              <a:gd name="connsiteX2" fmla="*/ 18288 w 95250"/>
              <a:gd name="connsiteY2" fmla="*/ 18669 h 95250"/>
              <a:gd name="connsiteX3" fmla="*/ 102108 w 95250"/>
              <a:gd name="connsiteY3" fmla="*/ 1866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102108" y="18669"/>
                </a:moveTo>
                <a:lnTo>
                  <a:pt x="60198" y="102489"/>
                </a:lnTo>
                <a:lnTo>
                  <a:pt x="18288" y="18669"/>
                </a:lnTo>
                <a:lnTo>
                  <a:pt x="102108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1314450" y="2705100"/>
            <a:ext cx="704850" cy="266700"/>
          </a:xfrm>
          <a:custGeom>
            <a:avLst/>
            <a:gdLst>
              <a:gd name="connsiteX0" fmla="*/ 12954 w 704850"/>
              <a:gd name="connsiteY0" fmla="*/ 146304 h 266700"/>
              <a:gd name="connsiteX1" fmla="*/ 358901 w 704850"/>
              <a:gd name="connsiteY1" fmla="*/ 16764 h 266700"/>
              <a:gd name="connsiteX2" fmla="*/ 704850 w 704850"/>
              <a:gd name="connsiteY2" fmla="*/ 146304 h 266700"/>
              <a:gd name="connsiteX3" fmla="*/ 358901 w 704850"/>
              <a:gd name="connsiteY3" fmla="*/ 275082 h 266700"/>
              <a:gd name="connsiteX4" fmla="*/ 12954 w 7048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66700">
                <a:moveTo>
                  <a:pt x="12954" y="146304"/>
                </a:moveTo>
                <a:cubicBezTo>
                  <a:pt x="12954" y="74676"/>
                  <a:pt x="167640" y="16764"/>
                  <a:pt x="358901" y="16764"/>
                </a:cubicBezTo>
                <a:cubicBezTo>
                  <a:pt x="549402" y="16764"/>
                  <a:pt x="704850" y="74676"/>
                  <a:pt x="704850" y="146304"/>
                </a:cubicBezTo>
                <a:cubicBezTo>
                  <a:pt x="704850" y="217170"/>
                  <a:pt x="549402" y="275082"/>
                  <a:pt x="358901" y="275082"/>
                </a:cubicBezTo>
                <a:cubicBezTo>
                  <a:pt x="167640" y="275082"/>
                  <a:pt x="12954" y="217170"/>
                  <a:pt x="12954" y="146304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7753350" y="3257550"/>
            <a:ext cx="571500" cy="200025"/>
          </a:xfrm>
          <a:custGeom>
            <a:avLst/>
            <a:gdLst>
              <a:gd name="connsiteX0" fmla="*/ 9906 w 571500"/>
              <a:gd name="connsiteY0" fmla="*/ 9905 h 200025"/>
              <a:gd name="connsiteX1" fmla="*/ 9906 w 571500"/>
              <a:gd name="connsiteY1" fmla="*/ 208788 h 200025"/>
              <a:gd name="connsiteX2" fmla="*/ 576073 w 571500"/>
              <a:gd name="connsiteY2" fmla="*/ 208788 h 200025"/>
              <a:gd name="connsiteX3" fmla="*/ 576073 w 571500"/>
              <a:gd name="connsiteY3" fmla="*/ 9905 h 200025"/>
              <a:gd name="connsiteX4" fmla="*/ 9906 w 571500"/>
              <a:gd name="connsiteY4" fmla="*/ 990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00025">
                <a:moveTo>
                  <a:pt x="9906" y="9905"/>
                </a:moveTo>
                <a:lnTo>
                  <a:pt x="9906" y="208788"/>
                </a:lnTo>
                <a:lnTo>
                  <a:pt x="576073" y="208788"/>
                </a:lnTo>
                <a:lnTo>
                  <a:pt x="576073" y="9905"/>
                </a:lnTo>
                <a:lnTo>
                  <a:pt x="9906" y="990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8753475" y="3238500"/>
            <a:ext cx="561975" cy="219075"/>
          </a:xfrm>
          <a:custGeom>
            <a:avLst/>
            <a:gdLst>
              <a:gd name="connsiteX0" fmla="*/ 15620 w 561975"/>
              <a:gd name="connsiteY0" fmla="*/ 18288 h 219075"/>
              <a:gd name="connsiteX1" fmla="*/ 15620 w 561975"/>
              <a:gd name="connsiteY1" fmla="*/ 227838 h 219075"/>
              <a:gd name="connsiteX2" fmla="*/ 571118 w 561975"/>
              <a:gd name="connsiteY2" fmla="*/ 227838 h 219075"/>
              <a:gd name="connsiteX3" fmla="*/ 571118 w 561975"/>
              <a:gd name="connsiteY3" fmla="*/ 18288 h 219075"/>
              <a:gd name="connsiteX4" fmla="*/ 15620 w 561975"/>
              <a:gd name="connsiteY4" fmla="*/ 1828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19075">
                <a:moveTo>
                  <a:pt x="15620" y="18288"/>
                </a:moveTo>
                <a:lnTo>
                  <a:pt x="15620" y="227838"/>
                </a:lnTo>
                <a:lnTo>
                  <a:pt x="571118" y="227838"/>
                </a:lnTo>
                <a:lnTo>
                  <a:pt x="571118" y="18288"/>
                </a:lnTo>
                <a:lnTo>
                  <a:pt x="15620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> 
				</p:cNvPr>
          <p:cNvSpPr/>
          <p:nvPr/>
        </p:nvSpPr>
        <p:spPr>
          <a:xfrm>
            <a:off x="7524750" y="3448050"/>
            <a:ext cx="2019300" cy="9525"/>
          </a:xfrm>
          <a:custGeom>
            <a:avLst/>
            <a:gdLst>
              <a:gd name="connsiteX0" fmla="*/ 18288 w 2019300"/>
              <a:gd name="connsiteY0" fmla="*/ 18288 h 9525"/>
              <a:gd name="connsiteX1" fmla="*/ 2019300 w 2019300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9300" h="9525">
                <a:moveTo>
                  <a:pt x="18288" y="18288"/>
                </a:moveTo>
                <a:lnTo>
                  <a:pt x="201930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> 
				</p:cNvPr>
          <p:cNvSpPr/>
          <p:nvPr/>
        </p:nvSpPr>
        <p:spPr>
          <a:xfrm>
            <a:off x="8991600" y="2886075"/>
            <a:ext cx="95250" cy="95250"/>
          </a:xfrm>
          <a:custGeom>
            <a:avLst/>
            <a:gdLst>
              <a:gd name="connsiteX0" fmla="*/ 98297 w 95250"/>
              <a:gd name="connsiteY0" fmla="*/ 17145 h 95250"/>
              <a:gd name="connsiteX1" fmla="*/ 56388 w 95250"/>
              <a:gd name="connsiteY1" fmla="*/ 100965 h 95250"/>
              <a:gd name="connsiteX2" fmla="*/ 14478 w 95250"/>
              <a:gd name="connsiteY2" fmla="*/ 17145 h 95250"/>
              <a:gd name="connsiteX3" fmla="*/ 98297 w 95250"/>
              <a:gd name="connsiteY3" fmla="*/ 1714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7145"/>
                </a:moveTo>
                <a:lnTo>
                  <a:pt x="56388" y="100965"/>
                </a:lnTo>
                <a:lnTo>
                  <a:pt x="14478" y="17145"/>
                </a:lnTo>
                <a:lnTo>
                  <a:pt x="9829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> 
				</p:cNvPr>
          <p:cNvSpPr/>
          <p:nvPr/>
        </p:nvSpPr>
        <p:spPr>
          <a:xfrm>
            <a:off x="9029700" y="2809875"/>
            <a:ext cx="19050" cy="104775"/>
          </a:xfrm>
          <a:custGeom>
            <a:avLst/>
            <a:gdLst>
              <a:gd name="connsiteX0" fmla="*/ 25145 w 19050"/>
              <a:gd name="connsiteY0" fmla="*/ 9525 h 104775"/>
              <a:gd name="connsiteX1" fmla="*/ 25145 w 19050"/>
              <a:gd name="connsiteY1" fmla="*/ 107823 h 104775"/>
              <a:gd name="connsiteX2" fmla="*/ 10667 w 19050"/>
              <a:gd name="connsiteY2" fmla="*/ 107823 h 104775"/>
              <a:gd name="connsiteX3" fmla="*/ 10667 w 19050"/>
              <a:gd name="connsiteY3" fmla="*/ 9525 h 104775"/>
              <a:gd name="connsiteX4" fmla="*/ 25145 w 19050"/>
              <a:gd name="connsiteY4" fmla="*/ 952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9525"/>
                </a:moveTo>
                <a:lnTo>
                  <a:pt x="25145" y="107823"/>
                </a:lnTo>
                <a:lnTo>
                  <a:pt x="10667" y="107823"/>
                </a:lnTo>
                <a:lnTo>
                  <a:pt x="10667" y="9525"/>
                </a:lnTo>
                <a:lnTo>
                  <a:pt x="25145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> 
				</p:cNvPr>
          <p:cNvSpPr/>
          <p:nvPr/>
        </p:nvSpPr>
        <p:spPr>
          <a:xfrm>
            <a:off x="8029575" y="2924175"/>
            <a:ext cx="19050" cy="66675"/>
          </a:xfrm>
          <a:custGeom>
            <a:avLst/>
            <a:gdLst>
              <a:gd name="connsiteX0" fmla="*/ 10286 w 19050"/>
              <a:gd name="connsiteY0" fmla="*/ 17145 h 66675"/>
              <a:gd name="connsiteX1" fmla="*/ 10286 w 19050"/>
              <a:gd name="connsiteY1" fmla="*/ 73533 h 66675"/>
              <a:gd name="connsiteX2" fmla="*/ 24765 w 19050"/>
              <a:gd name="connsiteY2" fmla="*/ 73533 h 66675"/>
              <a:gd name="connsiteX3" fmla="*/ 24765 w 19050"/>
              <a:gd name="connsiteY3" fmla="*/ 17145 h 66675"/>
              <a:gd name="connsiteX4" fmla="*/ 10286 w 19050"/>
              <a:gd name="connsiteY4" fmla="*/ 1714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66675">
                <a:moveTo>
                  <a:pt x="10286" y="17145"/>
                </a:moveTo>
                <a:lnTo>
                  <a:pt x="10286" y="73533"/>
                </a:lnTo>
                <a:lnTo>
                  <a:pt x="24765" y="73533"/>
                </a:lnTo>
                <a:lnTo>
                  <a:pt x="2476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> 
				</p:cNvPr>
          <p:cNvSpPr/>
          <p:nvPr/>
        </p:nvSpPr>
        <p:spPr>
          <a:xfrm>
            <a:off x="8220075" y="2676525"/>
            <a:ext cx="628650" cy="266700"/>
          </a:xfrm>
          <a:custGeom>
            <a:avLst/>
            <a:gdLst>
              <a:gd name="connsiteX0" fmla="*/ 17144 w 628650"/>
              <a:gd name="connsiteY0" fmla="*/ 142875 h 266700"/>
              <a:gd name="connsiteX1" fmla="*/ 327279 w 628650"/>
              <a:gd name="connsiteY1" fmla="*/ 14097 h 266700"/>
              <a:gd name="connsiteX2" fmla="*/ 637413 w 628650"/>
              <a:gd name="connsiteY2" fmla="*/ 142875 h 266700"/>
              <a:gd name="connsiteX3" fmla="*/ 327279 w 628650"/>
              <a:gd name="connsiteY3" fmla="*/ 272415 h 266700"/>
              <a:gd name="connsiteX4" fmla="*/ 17144 w 628650"/>
              <a:gd name="connsiteY4" fmla="*/ 14287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7144" y="142875"/>
                </a:moveTo>
                <a:cubicBezTo>
                  <a:pt x="17144" y="72008"/>
                  <a:pt x="155829" y="14097"/>
                  <a:pt x="327279" y="14097"/>
                </a:cubicBezTo>
                <a:cubicBezTo>
                  <a:pt x="498729" y="14097"/>
                  <a:pt x="637413" y="72008"/>
                  <a:pt x="637413" y="142875"/>
                </a:cubicBezTo>
                <a:cubicBezTo>
                  <a:pt x="637413" y="214502"/>
                  <a:pt x="498729" y="272415"/>
                  <a:pt x="327279" y="272415"/>
                </a:cubicBezTo>
                <a:cubicBezTo>
                  <a:pt x="155829" y="272415"/>
                  <a:pt x="17144" y="214502"/>
                  <a:pt x="17144" y="14287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> 
				</p:cNvPr>
          <p:cNvSpPr/>
          <p:nvPr/>
        </p:nvSpPr>
        <p:spPr>
          <a:xfrm>
            <a:off x="5610225" y="3238500"/>
            <a:ext cx="581025" cy="219075"/>
          </a:xfrm>
          <a:custGeom>
            <a:avLst/>
            <a:gdLst>
              <a:gd name="connsiteX0" fmla="*/ 15621 w 581025"/>
              <a:gd name="connsiteY0" fmla="*/ 18288 h 219075"/>
              <a:gd name="connsiteX1" fmla="*/ 15621 w 581025"/>
              <a:gd name="connsiteY1" fmla="*/ 227838 h 219075"/>
              <a:gd name="connsiteX2" fmla="*/ 581787 w 581025"/>
              <a:gd name="connsiteY2" fmla="*/ 227838 h 219075"/>
              <a:gd name="connsiteX3" fmla="*/ 581787 w 581025"/>
              <a:gd name="connsiteY3" fmla="*/ 18288 h 219075"/>
              <a:gd name="connsiteX4" fmla="*/ 15621 w 581025"/>
              <a:gd name="connsiteY4" fmla="*/ 1828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219075">
                <a:moveTo>
                  <a:pt x="15621" y="18288"/>
                </a:moveTo>
                <a:lnTo>
                  <a:pt x="15621" y="227838"/>
                </a:lnTo>
                <a:lnTo>
                  <a:pt x="581787" y="227838"/>
                </a:lnTo>
                <a:lnTo>
                  <a:pt x="581787" y="18288"/>
                </a:lnTo>
                <a:lnTo>
                  <a:pt x="15621" y="1828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6619875" y="3228975"/>
            <a:ext cx="561975" cy="228600"/>
          </a:xfrm>
          <a:custGeom>
            <a:avLst/>
            <a:gdLst>
              <a:gd name="connsiteX0" fmla="*/ 11810 w 561975"/>
              <a:gd name="connsiteY0" fmla="*/ 17145 h 228600"/>
              <a:gd name="connsiteX1" fmla="*/ 11810 w 561975"/>
              <a:gd name="connsiteY1" fmla="*/ 237363 h 228600"/>
              <a:gd name="connsiteX2" fmla="*/ 567308 w 561975"/>
              <a:gd name="connsiteY2" fmla="*/ 237363 h 228600"/>
              <a:gd name="connsiteX3" fmla="*/ 567308 w 561975"/>
              <a:gd name="connsiteY3" fmla="*/ 17145 h 228600"/>
              <a:gd name="connsiteX4" fmla="*/ 11810 w 561975"/>
              <a:gd name="connsiteY4" fmla="*/ 1714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8600">
                <a:moveTo>
                  <a:pt x="11810" y="17145"/>
                </a:moveTo>
                <a:lnTo>
                  <a:pt x="11810" y="237363"/>
                </a:lnTo>
                <a:lnTo>
                  <a:pt x="567308" y="237363"/>
                </a:lnTo>
                <a:lnTo>
                  <a:pt x="567308" y="17145"/>
                </a:lnTo>
                <a:lnTo>
                  <a:pt x="11810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5391150" y="3448050"/>
            <a:ext cx="2009775" cy="9525"/>
          </a:xfrm>
          <a:custGeom>
            <a:avLst/>
            <a:gdLst>
              <a:gd name="connsiteX0" fmla="*/ 14478 w 2009775"/>
              <a:gd name="connsiteY0" fmla="*/ 18288 h 9525"/>
              <a:gd name="connsiteX1" fmla="*/ 2015490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4478" y="18288"/>
                </a:moveTo>
                <a:lnTo>
                  <a:pt x="201549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6858000" y="2876550"/>
            <a:ext cx="85725" cy="95250"/>
          </a:xfrm>
          <a:custGeom>
            <a:avLst/>
            <a:gdLst>
              <a:gd name="connsiteX0" fmla="*/ 94488 w 85725"/>
              <a:gd name="connsiteY0" fmla="*/ 16764 h 95250"/>
              <a:gd name="connsiteX1" fmla="*/ 52578 w 85725"/>
              <a:gd name="connsiteY1" fmla="*/ 100583 h 95250"/>
              <a:gd name="connsiteX2" fmla="*/ 10668 w 85725"/>
              <a:gd name="connsiteY2" fmla="*/ 16764 h 95250"/>
              <a:gd name="connsiteX3" fmla="*/ 94488 w 85725"/>
              <a:gd name="connsiteY3" fmla="*/ 1676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6764"/>
                </a:moveTo>
                <a:lnTo>
                  <a:pt x="52578" y="100583"/>
                </a:lnTo>
                <a:lnTo>
                  <a:pt x="10668" y="16764"/>
                </a:lnTo>
                <a:lnTo>
                  <a:pt x="94488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6886575" y="2790825"/>
            <a:ext cx="28575" cy="114300"/>
          </a:xfrm>
          <a:custGeom>
            <a:avLst/>
            <a:gdLst>
              <a:gd name="connsiteX0" fmla="*/ 30860 w 28575"/>
              <a:gd name="connsiteY0" fmla="*/ 18669 h 114300"/>
              <a:gd name="connsiteX1" fmla="*/ 30860 w 28575"/>
              <a:gd name="connsiteY1" fmla="*/ 116205 h 114300"/>
              <a:gd name="connsiteX2" fmla="*/ 16382 w 28575"/>
              <a:gd name="connsiteY2" fmla="*/ 116205 h 114300"/>
              <a:gd name="connsiteX3" fmla="*/ 16382 w 28575"/>
              <a:gd name="connsiteY3" fmla="*/ 18669 h 114300"/>
              <a:gd name="connsiteX4" fmla="*/ 30860 w 28575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30860" y="18669"/>
                </a:moveTo>
                <a:lnTo>
                  <a:pt x="30860" y="116205"/>
                </a:lnTo>
                <a:lnTo>
                  <a:pt x="16382" y="116205"/>
                </a:lnTo>
                <a:lnTo>
                  <a:pt x="16382" y="18669"/>
                </a:lnTo>
                <a:lnTo>
                  <a:pt x="30860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5886450" y="2924175"/>
            <a:ext cx="28575" cy="57150"/>
          </a:xfrm>
          <a:custGeom>
            <a:avLst/>
            <a:gdLst>
              <a:gd name="connsiteX0" fmla="*/ 16002 w 28575"/>
              <a:gd name="connsiteY0" fmla="*/ 17145 h 57150"/>
              <a:gd name="connsiteX1" fmla="*/ 16002 w 28575"/>
              <a:gd name="connsiteY1" fmla="*/ 62865 h 57150"/>
              <a:gd name="connsiteX2" fmla="*/ 30480 w 28575"/>
              <a:gd name="connsiteY2" fmla="*/ 62865 h 57150"/>
              <a:gd name="connsiteX3" fmla="*/ 30480 w 28575"/>
              <a:gd name="connsiteY3" fmla="*/ 17145 h 57150"/>
              <a:gd name="connsiteX4" fmla="*/ 16002 w 28575"/>
              <a:gd name="connsiteY4" fmla="*/ 1714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7150">
                <a:moveTo>
                  <a:pt x="16002" y="17145"/>
                </a:moveTo>
                <a:lnTo>
                  <a:pt x="16002" y="62865"/>
                </a:lnTo>
                <a:lnTo>
                  <a:pt x="30480" y="62865"/>
                </a:lnTo>
                <a:lnTo>
                  <a:pt x="30480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> 
				</p:cNvPr>
          <p:cNvSpPr/>
          <p:nvPr/>
        </p:nvSpPr>
        <p:spPr>
          <a:xfrm>
            <a:off x="1895475" y="4772025"/>
            <a:ext cx="571500" cy="47625"/>
          </a:xfrm>
          <a:custGeom>
            <a:avLst/>
            <a:gdLst>
              <a:gd name="connsiteX0" fmla="*/ 11048 w 571500"/>
              <a:gd name="connsiteY0" fmla="*/ 14096 h 47625"/>
              <a:gd name="connsiteX1" fmla="*/ 11048 w 571500"/>
              <a:gd name="connsiteY1" fmla="*/ 55244 h 47625"/>
              <a:gd name="connsiteX2" fmla="*/ 576453 w 571500"/>
              <a:gd name="connsiteY2" fmla="*/ 55244 h 47625"/>
              <a:gd name="connsiteX3" fmla="*/ 576453 w 571500"/>
              <a:gd name="connsiteY3" fmla="*/ 14096 h 47625"/>
              <a:gd name="connsiteX4" fmla="*/ 11048 w 571500"/>
              <a:gd name="connsiteY4" fmla="*/ 14096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47625">
                <a:moveTo>
                  <a:pt x="11048" y="14096"/>
                </a:moveTo>
                <a:lnTo>
                  <a:pt x="11048" y="55244"/>
                </a:lnTo>
                <a:lnTo>
                  <a:pt x="576453" y="55244"/>
                </a:lnTo>
                <a:lnTo>
                  <a:pt x="576453" y="14096"/>
                </a:lnTo>
                <a:lnTo>
                  <a:pt x="11048" y="1409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> 
				</p:cNvPr>
          <p:cNvSpPr/>
          <p:nvPr/>
        </p:nvSpPr>
        <p:spPr>
          <a:xfrm>
            <a:off x="2895600" y="4552950"/>
            <a:ext cx="571500" cy="266700"/>
          </a:xfrm>
          <a:custGeom>
            <a:avLst/>
            <a:gdLst>
              <a:gd name="connsiteX0" fmla="*/ 16764 w 571500"/>
              <a:gd name="connsiteY0" fmla="*/ 13716 h 266700"/>
              <a:gd name="connsiteX1" fmla="*/ 16764 w 571500"/>
              <a:gd name="connsiteY1" fmla="*/ 274319 h 266700"/>
              <a:gd name="connsiteX2" fmla="*/ 571500 w 571500"/>
              <a:gd name="connsiteY2" fmla="*/ 274319 h 266700"/>
              <a:gd name="connsiteX3" fmla="*/ 571500 w 571500"/>
              <a:gd name="connsiteY3" fmla="*/ 13716 h 266700"/>
              <a:gd name="connsiteX4" fmla="*/ 16764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6764" y="13716"/>
                </a:moveTo>
                <a:lnTo>
                  <a:pt x="16764" y="274319"/>
                </a:lnTo>
                <a:lnTo>
                  <a:pt x="571500" y="274319"/>
                </a:lnTo>
                <a:lnTo>
                  <a:pt x="571500" y="13716"/>
                </a:lnTo>
                <a:lnTo>
                  <a:pt x="16764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> 
				</p:cNvPr>
          <p:cNvSpPr/>
          <p:nvPr/>
        </p:nvSpPr>
        <p:spPr>
          <a:xfrm>
            <a:off x="2876550" y="4810125"/>
            <a:ext cx="600075" cy="228600"/>
          </a:xfrm>
          <a:custGeom>
            <a:avLst/>
            <a:gdLst>
              <a:gd name="connsiteX0" fmla="*/ 12954 w 600075"/>
              <a:gd name="connsiteY0" fmla="*/ 121539 h 228600"/>
              <a:gd name="connsiteX1" fmla="*/ 309372 w 600075"/>
              <a:gd name="connsiteY1" fmla="*/ 10286 h 228600"/>
              <a:gd name="connsiteX2" fmla="*/ 606552 w 600075"/>
              <a:gd name="connsiteY2" fmla="*/ 121539 h 228600"/>
              <a:gd name="connsiteX3" fmla="*/ 309372 w 600075"/>
              <a:gd name="connsiteY3" fmla="*/ 233553 h 228600"/>
              <a:gd name="connsiteX4" fmla="*/ 12954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1539"/>
                </a:moveTo>
                <a:cubicBezTo>
                  <a:pt x="12954" y="59816"/>
                  <a:pt x="145542" y="10286"/>
                  <a:pt x="309372" y="10286"/>
                </a:cubicBezTo>
                <a:cubicBezTo>
                  <a:pt x="473964" y="10286"/>
                  <a:pt x="606552" y="59816"/>
                  <a:pt x="606552" y="121539"/>
                </a:cubicBezTo>
                <a:cubicBezTo>
                  <a:pt x="606552" y="183260"/>
                  <a:pt x="473964" y="233553"/>
                  <a:pt x="309372" y="233553"/>
                </a:cubicBezTo>
                <a:cubicBezTo>
                  <a:pt x="145542" y="233553"/>
                  <a:pt x="12954" y="183260"/>
                  <a:pt x="12954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> 
				</p:cNvPr>
          <p:cNvSpPr/>
          <p:nvPr/>
        </p:nvSpPr>
        <p:spPr>
          <a:xfrm>
            <a:off x="1885950" y="4810125"/>
            <a:ext cx="609600" cy="228600"/>
          </a:xfrm>
          <a:custGeom>
            <a:avLst/>
            <a:gdLst>
              <a:gd name="connsiteX0" fmla="*/ 18288 w 609600"/>
              <a:gd name="connsiteY0" fmla="*/ 121539 h 228600"/>
              <a:gd name="connsiteX1" fmla="*/ 315468 w 609600"/>
              <a:gd name="connsiteY1" fmla="*/ 10286 h 228600"/>
              <a:gd name="connsiteX2" fmla="*/ 612648 w 609600"/>
              <a:gd name="connsiteY2" fmla="*/ 121539 h 228600"/>
              <a:gd name="connsiteX3" fmla="*/ 315468 w 609600"/>
              <a:gd name="connsiteY3" fmla="*/ 233553 h 228600"/>
              <a:gd name="connsiteX4" fmla="*/ 18288 w 609600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28600">
                <a:moveTo>
                  <a:pt x="18288" y="121539"/>
                </a:moveTo>
                <a:cubicBezTo>
                  <a:pt x="18288" y="59816"/>
                  <a:pt x="151638" y="10286"/>
                  <a:pt x="315468" y="10286"/>
                </a:cubicBezTo>
                <a:cubicBezTo>
                  <a:pt x="479298" y="10286"/>
                  <a:pt x="612648" y="59816"/>
                  <a:pt x="612648" y="121539"/>
                </a:cubicBezTo>
                <a:cubicBezTo>
                  <a:pt x="612648" y="183260"/>
                  <a:pt x="479298" y="233553"/>
                  <a:pt x="315468" y="233553"/>
                </a:cubicBezTo>
                <a:cubicBezTo>
                  <a:pt x="151638" y="233553"/>
                  <a:pt x="18288" y="183260"/>
                  <a:pt x="18288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> 
				</p:cNvPr>
          <p:cNvSpPr/>
          <p:nvPr/>
        </p:nvSpPr>
        <p:spPr>
          <a:xfrm>
            <a:off x="6629400" y="4552950"/>
            <a:ext cx="571500" cy="266700"/>
          </a:xfrm>
          <a:custGeom>
            <a:avLst/>
            <a:gdLst>
              <a:gd name="connsiteX0" fmla="*/ 12954 w 571500"/>
              <a:gd name="connsiteY0" fmla="*/ 13716 h 266700"/>
              <a:gd name="connsiteX1" fmla="*/ 12954 w 571500"/>
              <a:gd name="connsiteY1" fmla="*/ 274319 h 266700"/>
              <a:gd name="connsiteX2" fmla="*/ 578358 w 571500"/>
              <a:gd name="connsiteY2" fmla="*/ 274319 h 266700"/>
              <a:gd name="connsiteX3" fmla="*/ 578358 w 571500"/>
              <a:gd name="connsiteY3" fmla="*/ 13716 h 266700"/>
              <a:gd name="connsiteX4" fmla="*/ 12954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2954" y="13716"/>
                </a:moveTo>
                <a:lnTo>
                  <a:pt x="12954" y="274319"/>
                </a:lnTo>
                <a:lnTo>
                  <a:pt x="578358" y="274319"/>
                </a:lnTo>
                <a:lnTo>
                  <a:pt x="578358" y="13716"/>
                </a:lnTo>
                <a:lnTo>
                  <a:pt x="12954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reeform 577"> 
				</p:cNvPr>
          <p:cNvSpPr/>
          <p:nvPr/>
        </p:nvSpPr>
        <p:spPr>
          <a:xfrm>
            <a:off x="7629525" y="4648200"/>
            <a:ext cx="571500" cy="171450"/>
          </a:xfrm>
          <a:custGeom>
            <a:avLst/>
            <a:gdLst>
              <a:gd name="connsiteX0" fmla="*/ 18668 w 571500"/>
              <a:gd name="connsiteY0" fmla="*/ 12953 h 171450"/>
              <a:gd name="connsiteX1" fmla="*/ 18668 w 571500"/>
              <a:gd name="connsiteY1" fmla="*/ 179069 h 171450"/>
              <a:gd name="connsiteX2" fmla="*/ 573404 w 571500"/>
              <a:gd name="connsiteY2" fmla="*/ 179069 h 171450"/>
              <a:gd name="connsiteX3" fmla="*/ 573404 w 571500"/>
              <a:gd name="connsiteY3" fmla="*/ 12953 h 171450"/>
              <a:gd name="connsiteX4" fmla="*/ 18668 w 571500"/>
              <a:gd name="connsiteY4" fmla="*/ 1295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71450">
                <a:moveTo>
                  <a:pt x="18668" y="12953"/>
                </a:moveTo>
                <a:lnTo>
                  <a:pt x="18668" y="179069"/>
                </a:lnTo>
                <a:lnTo>
                  <a:pt x="573404" y="179069"/>
                </a:lnTo>
                <a:lnTo>
                  <a:pt x="573404" y="12953"/>
                </a:lnTo>
                <a:lnTo>
                  <a:pt x="18668" y="1295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> 
				</p:cNvPr>
          <p:cNvSpPr/>
          <p:nvPr/>
        </p:nvSpPr>
        <p:spPr>
          <a:xfrm>
            <a:off x="7620000" y="4810125"/>
            <a:ext cx="600075" cy="228600"/>
          </a:xfrm>
          <a:custGeom>
            <a:avLst/>
            <a:gdLst>
              <a:gd name="connsiteX0" fmla="*/ 11430 w 600075"/>
              <a:gd name="connsiteY0" fmla="*/ 121539 h 228600"/>
              <a:gd name="connsiteX1" fmla="*/ 308610 w 600075"/>
              <a:gd name="connsiteY1" fmla="*/ 10286 h 228600"/>
              <a:gd name="connsiteX2" fmla="*/ 605790 w 600075"/>
              <a:gd name="connsiteY2" fmla="*/ 121539 h 228600"/>
              <a:gd name="connsiteX3" fmla="*/ 308610 w 600075"/>
              <a:gd name="connsiteY3" fmla="*/ 233553 h 228600"/>
              <a:gd name="connsiteX4" fmla="*/ 11430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430" y="121539"/>
                </a:moveTo>
                <a:cubicBezTo>
                  <a:pt x="11430" y="59816"/>
                  <a:pt x="144780" y="10286"/>
                  <a:pt x="308610" y="10286"/>
                </a:cubicBezTo>
                <a:cubicBezTo>
                  <a:pt x="472440" y="10286"/>
                  <a:pt x="605790" y="59816"/>
                  <a:pt x="605790" y="121539"/>
                </a:cubicBezTo>
                <a:cubicBezTo>
                  <a:pt x="605790" y="183260"/>
                  <a:pt x="472440" y="233553"/>
                  <a:pt x="308610" y="233553"/>
                </a:cubicBezTo>
                <a:cubicBezTo>
                  <a:pt x="144780" y="233553"/>
                  <a:pt x="11430" y="183260"/>
                  <a:pt x="11430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> 
				</p:cNvPr>
          <p:cNvSpPr/>
          <p:nvPr/>
        </p:nvSpPr>
        <p:spPr>
          <a:xfrm>
            <a:off x="6629400" y="4810125"/>
            <a:ext cx="600075" cy="228600"/>
          </a:xfrm>
          <a:custGeom>
            <a:avLst/>
            <a:gdLst>
              <a:gd name="connsiteX0" fmla="*/ 10668 w 600075"/>
              <a:gd name="connsiteY0" fmla="*/ 121539 h 228600"/>
              <a:gd name="connsiteX1" fmla="*/ 307848 w 600075"/>
              <a:gd name="connsiteY1" fmla="*/ 10286 h 228600"/>
              <a:gd name="connsiteX2" fmla="*/ 605028 w 600075"/>
              <a:gd name="connsiteY2" fmla="*/ 121539 h 228600"/>
              <a:gd name="connsiteX3" fmla="*/ 307848 w 600075"/>
              <a:gd name="connsiteY3" fmla="*/ 233553 h 228600"/>
              <a:gd name="connsiteX4" fmla="*/ 10668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0668" y="121539"/>
                </a:moveTo>
                <a:cubicBezTo>
                  <a:pt x="10668" y="59816"/>
                  <a:pt x="144018" y="10286"/>
                  <a:pt x="307848" y="10286"/>
                </a:cubicBezTo>
                <a:cubicBezTo>
                  <a:pt x="471678" y="10286"/>
                  <a:pt x="605028" y="59816"/>
                  <a:pt x="605028" y="121539"/>
                </a:cubicBezTo>
                <a:cubicBezTo>
                  <a:pt x="605028" y="183260"/>
                  <a:pt x="471678" y="233553"/>
                  <a:pt x="307848" y="233553"/>
                </a:cubicBezTo>
                <a:cubicBezTo>
                  <a:pt x="144018" y="233553"/>
                  <a:pt x="10668" y="183260"/>
                  <a:pt x="10668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Freeform 582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 583"> 
				</p:cNvPr>
          <p:cNvSpPr/>
          <p:nvPr/>
        </p:nvSpPr>
        <p:spPr>
          <a:xfrm>
            <a:off x="1895475" y="4810125"/>
            <a:ext cx="571500" cy="504825"/>
          </a:xfrm>
          <a:custGeom>
            <a:avLst/>
            <a:gdLst>
              <a:gd name="connsiteX0" fmla="*/ 11048 w 571500"/>
              <a:gd name="connsiteY0" fmla="*/ 17145 h 504825"/>
              <a:gd name="connsiteX1" fmla="*/ 11048 w 571500"/>
              <a:gd name="connsiteY1" fmla="*/ 510159 h 504825"/>
              <a:gd name="connsiteX2" fmla="*/ 576453 w 571500"/>
              <a:gd name="connsiteY2" fmla="*/ 510159 h 504825"/>
              <a:gd name="connsiteX3" fmla="*/ 576453 w 571500"/>
              <a:gd name="connsiteY3" fmla="*/ 17145 h 504825"/>
              <a:gd name="connsiteX4" fmla="*/ 1104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1048" y="17145"/>
                </a:moveTo>
                <a:lnTo>
                  <a:pt x="11048" y="510159"/>
                </a:lnTo>
                <a:lnTo>
                  <a:pt x="576453" y="510159"/>
                </a:lnTo>
                <a:lnTo>
                  <a:pt x="576453" y="17145"/>
                </a:lnTo>
                <a:lnTo>
                  <a:pt x="11048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> 
				</p:cNvPr>
          <p:cNvSpPr/>
          <p:nvPr/>
        </p:nvSpPr>
        <p:spPr>
          <a:xfrm>
            <a:off x="2895600" y="4810125"/>
            <a:ext cx="571500" cy="504825"/>
          </a:xfrm>
          <a:custGeom>
            <a:avLst/>
            <a:gdLst>
              <a:gd name="connsiteX0" fmla="*/ 16764 w 571500"/>
              <a:gd name="connsiteY0" fmla="*/ 17145 h 504825"/>
              <a:gd name="connsiteX1" fmla="*/ 16764 w 571500"/>
              <a:gd name="connsiteY1" fmla="*/ 510159 h 504825"/>
              <a:gd name="connsiteX2" fmla="*/ 571500 w 571500"/>
              <a:gd name="connsiteY2" fmla="*/ 510159 h 504825"/>
              <a:gd name="connsiteX3" fmla="*/ 571500 w 571500"/>
              <a:gd name="connsiteY3" fmla="*/ 17145 h 504825"/>
              <a:gd name="connsiteX4" fmla="*/ 1676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6764" y="17145"/>
                </a:moveTo>
                <a:lnTo>
                  <a:pt x="16764" y="510159"/>
                </a:lnTo>
                <a:lnTo>
                  <a:pt x="571500" y="510159"/>
                </a:lnTo>
                <a:lnTo>
                  <a:pt x="571500" y="17145"/>
                </a:lnTo>
                <a:lnTo>
                  <a:pt x="16764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> 
				</p:cNvPr>
          <p:cNvSpPr/>
          <p:nvPr/>
        </p:nvSpPr>
        <p:spPr>
          <a:xfrm>
            <a:off x="1676400" y="5305425"/>
            <a:ext cx="2009775" cy="9525"/>
          </a:xfrm>
          <a:custGeom>
            <a:avLst/>
            <a:gdLst>
              <a:gd name="connsiteX0" fmla="*/ 9905 w 2009775"/>
              <a:gd name="connsiteY0" fmla="*/ 14859 h 9525"/>
              <a:gd name="connsiteX1" fmla="*/ 2010918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9905" y="14859"/>
                </a:moveTo>
                <a:lnTo>
                  <a:pt x="2010918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reeform 586"> 
				</p:cNvPr>
          <p:cNvSpPr/>
          <p:nvPr/>
        </p:nvSpPr>
        <p:spPr>
          <a:xfrm>
            <a:off x="2876550" y="4810125"/>
            <a:ext cx="600075" cy="228600"/>
          </a:xfrm>
          <a:custGeom>
            <a:avLst/>
            <a:gdLst>
              <a:gd name="connsiteX0" fmla="*/ 12954 w 600075"/>
              <a:gd name="connsiteY0" fmla="*/ 121539 h 228600"/>
              <a:gd name="connsiteX1" fmla="*/ 309372 w 600075"/>
              <a:gd name="connsiteY1" fmla="*/ 10286 h 228600"/>
              <a:gd name="connsiteX2" fmla="*/ 606552 w 600075"/>
              <a:gd name="connsiteY2" fmla="*/ 121539 h 228600"/>
              <a:gd name="connsiteX3" fmla="*/ 309372 w 600075"/>
              <a:gd name="connsiteY3" fmla="*/ 233553 h 228600"/>
              <a:gd name="connsiteX4" fmla="*/ 12954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1539"/>
                </a:moveTo>
                <a:cubicBezTo>
                  <a:pt x="12954" y="59816"/>
                  <a:pt x="145542" y="10286"/>
                  <a:pt x="309372" y="10286"/>
                </a:cubicBezTo>
                <a:cubicBezTo>
                  <a:pt x="473964" y="10286"/>
                  <a:pt x="606552" y="59816"/>
                  <a:pt x="606552" y="121539"/>
                </a:cubicBezTo>
                <a:cubicBezTo>
                  <a:pt x="606552" y="183260"/>
                  <a:pt x="473964" y="233553"/>
                  <a:pt x="309372" y="233553"/>
                </a:cubicBezTo>
                <a:cubicBezTo>
                  <a:pt x="145542" y="233553"/>
                  <a:pt x="12954" y="183260"/>
                  <a:pt x="12954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 587"> 
				</p:cNvPr>
          <p:cNvSpPr/>
          <p:nvPr/>
        </p:nvSpPr>
        <p:spPr>
          <a:xfrm>
            <a:off x="1885950" y="4810125"/>
            <a:ext cx="609600" cy="228600"/>
          </a:xfrm>
          <a:custGeom>
            <a:avLst/>
            <a:gdLst>
              <a:gd name="connsiteX0" fmla="*/ 18288 w 609600"/>
              <a:gd name="connsiteY0" fmla="*/ 121539 h 228600"/>
              <a:gd name="connsiteX1" fmla="*/ 315468 w 609600"/>
              <a:gd name="connsiteY1" fmla="*/ 10286 h 228600"/>
              <a:gd name="connsiteX2" fmla="*/ 612648 w 609600"/>
              <a:gd name="connsiteY2" fmla="*/ 121539 h 228600"/>
              <a:gd name="connsiteX3" fmla="*/ 315468 w 609600"/>
              <a:gd name="connsiteY3" fmla="*/ 233553 h 228600"/>
              <a:gd name="connsiteX4" fmla="*/ 18288 w 609600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28600">
                <a:moveTo>
                  <a:pt x="18288" y="121539"/>
                </a:moveTo>
                <a:cubicBezTo>
                  <a:pt x="18288" y="59816"/>
                  <a:pt x="151638" y="10286"/>
                  <a:pt x="315468" y="10286"/>
                </a:cubicBezTo>
                <a:cubicBezTo>
                  <a:pt x="479298" y="10286"/>
                  <a:pt x="612648" y="59816"/>
                  <a:pt x="612648" y="121539"/>
                </a:cubicBezTo>
                <a:cubicBezTo>
                  <a:pt x="612648" y="183260"/>
                  <a:pt x="479298" y="233553"/>
                  <a:pt x="315468" y="233553"/>
                </a:cubicBezTo>
                <a:cubicBezTo>
                  <a:pt x="151638" y="233553"/>
                  <a:pt x="18288" y="183260"/>
                  <a:pt x="18288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reeform 588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reeform 589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Freeform 590"> 
				</p:cNvPr>
          <p:cNvSpPr/>
          <p:nvPr/>
        </p:nvSpPr>
        <p:spPr>
          <a:xfrm>
            <a:off x="6629400" y="4810125"/>
            <a:ext cx="571500" cy="504825"/>
          </a:xfrm>
          <a:custGeom>
            <a:avLst/>
            <a:gdLst>
              <a:gd name="connsiteX0" fmla="*/ 12954 w 571500"/>
              <a:gd name="connsiteY0" fmla="*/ 17145 h 504825"/>
              <a:gd name="connsiteX1" fmla="*/ 12954 w 571500"/>
              <a:gd name="connsiteY1" fmla="*/ 510159 h 504825"/>
              <a:gd name="connsiteX2" fmla="*/ 578358 w 571500"/>
              <a:gd name="connsiteY2" fmla="*/ 510159 h 504825"/>
              <a:gd name="connsiteX3" fmla="*/ 578358 w 571500"/>
              <a:gd name="connsiteY3" fmla="*/ 17145 h 504825"/>
              <a:gd name="connsiteX4" fmla="*/ 1295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2954" y="17145"/>
                </a:moveTo>
                <a:lnTo>
                  <a:pt x="12954" y="510159"/>
                </a:lnTo>
                <a:lnTo>
                  <a:pt x="578358" y="510159"/>
                </a:lnTo>
                <a:lnTo>
                  <a:pt x="578358" y="17145"/>
                </a:lnTo>
                <a:lnTo>
                  <a:pt x="12954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591"> 
				</p:cNvPr>
          <p:cNvSpPr/>
          <p:nvPr/>
        </p:nvSpPr>
        <p:spPr>
          <a:xfrm>
            <a:off x="7629525" y="4810125"/>
            <a:ext cx="571500" cy="504825"/>
          </a:xfrm>
          <a:custGeom>
            <a:avLst/>
            <a:gdLst>
              <a:gd name="connsiteX0" fmla="*/ 18668 w 571500"/>
              <a:gd name="connsiteY0" fmla="*/ 17145 h 504825"/>
              <a:gd name="connsiteX1" fmla="*/ 18668 w 571500"/>
              <a:gd name="connsiteY1" fmla="*/ 510159 h 504825"/>
              <a:gd name="connsiteX2" fmla="*/ 573404 w 571500"/>
              <a:gd name="connsiteY2" fmla="*/ 510159 h 504825"/>
              <a:gd name="connsiteX3" fmla="*/ 573404 w 571500"/>
              <a:gd name="connsiteY3" fmla="*/ 17145 h 504825"/>
              <a:gd name="connsiteX4" fmla="*/ 1866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8668" y="17145"/>
                </a:moveTo>
                <a:lnTo>
                  <a:pt x="18668" y="510159"/>
                </a:lnTo>
                <a:lnTo>
                  <a:pt x="573404" y="510159"/>
                </a:lnTo>
                <a:lnTo>
                  <a:pt x="573404" y="17145"/>
                </a:lnTo>
                <a:lnTo>
                  <a:pt x="18668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> 
				</p:cNvPr>
          <p:cNvSpPr/>
          <p:nvPr/>
        </p:nvSpPr>
        <p:spPr>
          <a:xfrm>
            <a:off x="6410325" y="5305425"/>
            <a:ext cx="2009775" cy="9525"/>
          </a:xfrm>
          <a:custGeom>
            <a:avLst/>
            <a:gdLst>
              <a:gd name="connsiteX0" fmla="*/ 11810 w 2009775"/>
              <a:gd name="connsiteY0" fmla="*/ 14859 h 9525"/>
              <a:gd name="connsiteX1" fmla="*/ 2012822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1810" y="14859"/>
                </a:moveTo>
                <a:lnTo>
                  <a:pt x="2012822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7620000" y="4810125"/>
            <a:ext cx="600075" cy="228600"/>
          </a:xfrm>
          <a:custGeom>
            <a:avLst/>
            <a:gdLst>
              <a:gd name="connsiteX0" fmla="*/ 11430 w 600075"/>
              <a:gd name="connsiteY0" fmla="*/ 121539 h 228600"/>
              <a:gd name="connsiteX1" fmla="*/ 308610 w 600075"/>
              <a:gd name="connsiteY1" fmla="*/ 10286 h 228600"/>
              <a:gd name="connsiteX2" fmla="*/ 605790 w 600075"/>
              <a:gd name="connsiteY2" fmla="*/ 121539 h 228600"/>
              <a:gd name="connsiteX3" fmla="*/ 308610 w 600075"/>
              <a:gd name="connsiteY3" fmla="*/ 233553 h 228600"/>
              <a:gd name="connsiteX4" fmla="*/ 11430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430" y="121539"/>
                </a:moveTo>
                <a:cubicBezTo>
                  <a:pt x="11430" y="59816"/>
                  <a:pt x="144780" y="10286"/>
                  <a:pt x="308610" y="10286"/>
                </a:cubicBezTo>
                <a:cubicBezTo>
                  <a:pt x="472440" y="10286"/>
                  <a:pt x="605790" y="59816"/>
                  <a:pt x="605790" y="121539"/>
                </a:cubicBezTo>
                <a:cubicBezTo>
                  <a:pt x="605790" y="183260"/>
                  <a:pt x="472440" y="233553"/>
                  <a:pt x="308610" y="233553"/>
                </a:cubicBezTo>
                <a:cubicBezTo>
                  <a:pt x="144780" y="233553"/>
                  <a:pt x="11430" y="183260"/>
                  <a:pt x="11430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6629400" y="4810125"/>
            <a:ext cx="600075" cy="228600"/>
          </a:xfrm>
          <a:custGeom>
            <a:avLst/>
            <a:gdLst>
              <a:gd name="connsiteX0" fmla="*/ 10668 w 600075"/>
              <a:gd name="connsiteY0" fmla="*/ 121539 h 228600"/>
              <a:gd name="connsiteX1" fmla="*/ 307848 w 600075"/>
              <a:gd name="connsiteY1" fmla="*/ 10286 h 228600"/>
              <a:gd name="connsiteX2" fmla="*/ 605028 w 600075"/>
              <a:gd name="connsiteY2" fmla="*/ 121539 h 228600"/>
              <a:gd name="connsiteX3" fmla="*/ 307848 w 600075"/>
              <a:gd name="connsiteY3" fmla="*/ 233553 h 228600"/>
              <a:gd name="connsiteX4" fmla="*/ 10668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0668" y="121539"/>
                </a:moveTo>
                <a:cubicBezTo>
                  <a:pt x="10668" y="59816"/>
                  <a:pt x="144018" y="10286"/>
                  <a:pt x="307848" y="10286"/>
                </a:cubicBezTo>
                <a:cubicBezTo>
                  <a:pt x="471678" y="10286"/>
                  <a:pt x="605028" y="59816"/>
                  <a:pt x="605028" y="121539"/>
                </a:cubicBezTo>
                <a:cubicBezTo>
                  <a:pt x="605028" y="183260"/>
                  <a:pt x="471678" y="233553"/>
                  <a:pt x="307848" y="233553"/>
                </a:cubicBezTo>
                <a:cubicBezTo>
                  <a:pt x="144018" y="233553"/>
                  <a:pt x="10668" y="183260"/>
                  <a:pt x="10668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7620000" y="5048250"/>
            <a:ext cx="600075" cy="228600"/>
          </a:xfrm>
          <a:custGeom>
            <a:avLst/>
            <a:gdLst>
              <a:gd name="connsiteX0" fmla="*/ 11430 w 600075"/>
              <a:gd name="connsiteY0" fmla="*/ 125730 h 228600"/>
              <a:gd name="connsiteX1" fmla="*/ 308610 w 600075"/>
              <a:gd name="connsiteY1" fmla="*/ 13716 h 228600"/>
              <a:gd name="connsiteX2" fmla="*/ 605790 w 600075"/>
              <a:gd name="connsiteY2" fmla="*/ 125730 h 228600"/>
              <a:gd name="connsiteX3" fmla="*/ 308610 w 600075"/>
              <a:gd name="connsiteY3" fmla="*/ 236982 h 228600"/>
              <a:gd name="connsiteX4" fmla="*/ 11430 w 600075"/>
              <a:gd name="connsiteY4" fmla="*/ 1257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430" y="125730"/>
                </a:moveTo>
                <a:cubicBezTo>
                  <a:pt x="11430" y="64008"/>
                  <a:pt x="144780" y="13716"/>
                  <a:pt x="308610" y="13716"/>
                </a:cubicBezTo>
                <a:cubicBezTo>
                  <a:pt x="472440" y="13716"/>
                  <a:pt x="605790" y="64008"/>
                  <a:pt x="605790" y="125730"/>
                </a:cubicBezTo>
                <a:cubicBezTo>
                  <a:pt x="605790" y="187452"/>
                  <a:pt x="472440" y="236982"/>
                  <a:pt x="308610" y="236982"/>
                </a:cubicBezTo>
                <a:cubicBezTo>
                  <a:pt x="144780" y="236982"/>
                  <a:pt x="11430" y="187452"/>
                  <a:pt x="11430" y="125730"/>
                </a:cubicBezTo>
                <a:close/>
              </a:path>
            </a:pathLst>
          </a:custGeom>
          <a:solidFill>
            <a:srgbClr val="4b69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> 
				</p:cNvPr>
          <p:cNvSpPr/>
          <p:nvPr/>
        </p:nvSpPr>
        <p:spPr>
          <a:xfrm>
            <a:off x="5267325" y="6915150"/>
            <a:ext cx="447675" cy="171450"/>
          </a:xfrm>
          <a:custGeom>
            <a:avLst/>
            <a:gdLst>
              <a:gd name="connsiteX0" fmla="*/ 10286 w 447675"/>
              <a:gd name="connsiteY0" fmla="*/ 96011 h 171450"/>
              <a:gd name="connsiteX1" fmla="*/ 232791 w 447675"/>
              <a:gd name="connsiteY1" fmla="*/ 12192 h 171450"/>
              <a:gd name="connsiteX2" fmla="*/ 456057 w 447675"/>
              <a:gd name="connsiteY2" fmla="*/ 96011 h 171450"/>
              <a:gd name="connsiteX3" fmla="*/ 232791 w 447675"/>
              <a:gd name="connsiteY3" fmla="*/ 180594 h 171450"/>
              <a:gd name="connsiteX4" fmla="*/ 10286 w 447675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171450">
                <a:moveTo>
                  <a:pt x="10286" y="96011"/>
                </a:moveTo>
                <a:cubicBezTo>
                  <a:pt x="10286" y="50292"/>
                  <a:pt x="110108" y="12192"/>
                  <a:pt x="232791" y="12192"/>
                </a:cubicBezTo>
                <a:cubicBezTo>
                  <a:pt x="356235" y="12192"/>
                  <a:pt x="456057" y="50292"/>
                  <a:pt x="456057" y="96011"/>
                </a:cubicBezTo>
                <a:cubicBezTo>
                  <a:pt x="456057" y="142494"/>
                  <a:pt x="356235" y="180594"/>
                  <a:pt x="232791" y="180594"/>
                </a:cubicBezTo>
                <a:cubicBezTo>
                  <a:pt x="110108" y="180594"/>
                  <a:pt x="10286" y="142494"/>
                  <a:pt x="10286" y="96011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> 
				</p:cNvPr>
          <p:cNvSpPr/>
          <p:nvPr/>
        </p:nvSpPr>
        <p:spPr>
          <a:xfrm>
            <a:off x="5248275" y="6981825"/>
            <a:ext cx="485775" cy="47625"/>
          </a:xfrm>
          <a:custGeom>
            <a:avLst/>
            <a:gdLst>
              <a:gd name="connsiteX0" fmla="*/ 14859 w 485775"/>
              <a:gd name="connsiteY0" fmla="*/ 30860 h 47625"/>
              <a:gd name="connsiteX1" fmla="*/ 16383 w 485775"/>
              <a:gd name="connsiteY1" fmla="*/ 18668 h 47625"/>
              <a:gd name="connsiteX2" fmla="*/ 487299 w 485775"/>
              <a:gd name="connsiteY2" fmla="*/ 16382 h 47625"/>
              <a:gd name="connsiteX3" fmla="*/ 488823 w 485775"/>
              <a:gd name="connsiteY3" fmla="*/ 22479 h 47625"/>
              <a:gd name="connsiteX4" fmla="*/ 489585 w 485775"/>
              <a:gd name="connsiteY4" fmla="*/ 28575 h 47625"/>
              <a:gd name="connsiteX5" fmla="*/ 18669 w 485775"/>
              <a:gd name="connsiteY5" fmla="*/ 48386 h 47625"/>
              <a:gd name="connsiteX6" fmla="*/ 17145 w 485775"/>
              <a:gd name="connsiteY6" fmla="*/ 43053 h 47625"/>
              <a:gd name="connsiteX7" fmla="*/ 15621 w 485775"/>
              <a:gd name="connsiteY7" fmla="*/ 36957 h 47625"/>
              <a:gd name="connsiteX8" fmla="*/ 14859 w 485775"/>
              <a:gd name="connsiteY8" fmla="*/ 3086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7625">
                <a:moveTo>
                  <a:pt x="14859" y="30860"/>
                </a:moveTo>
                <a:lnTo>
                  <a:pt x="16383" y="18668"/>
                </a:lnTo>
                <a:cubicBezTo>
                  <a:pt x="49365" y="-96659"/>
                  <a:pt x="450152" y="-96367"/>
                  <a:pt x="487299" y="16382"/>
                </a:cubicBezTo>
                <a:lnTo>
                  <a:pt x="488823" y="22479"/>
                </a:lnTo>
                <a:lnTo>
                  <a:pt x="489585" y="28575"/>
                </a:lnTo>
                <a:cubicBezTo>
                  <a:pt x="483070" y="155181"/>
                  <a:pt x="65367" y="158153"/>
                  <a:pt x="18669" y="48386"/>
                </a:cubicBezTo>
                <a:lnTo>
                  <a:pt x="17145" y="43053"/>
                </a:lnTo>
                <a:lnTo>
                  <a:pt x="15621" y="36957"/>
                </a:lnTo>
                <a:lnTo>
                  <a:pt x="14859" y="3086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> 
				</p:cNvPr>
          <p:cNvSpPr/>
          <p:nvPr/>
        </p:nvSpPr>
        <p:spPr>
          <a:xfrm>
            <a:off x="5276850" y="6991350"/>
            <a:ext cx="428625" cy="19050"/>
          </a:xfrm>
          <a:custGeom>
            <a:avLst/>
            <a:gdLst>
              <a:gd name="connsiteX0" fmla="*/ 14478 w 428625"/>
              <a:gd name="connsiteY0" fmla="*/ 22097 h 19050"/>
              <a:gd name="connsiteX1" fmla="*/ 14478 w 428625"/>
              <a:gd name="connsiteY1" fmla="*/ 24383 h 19050"/>
              <a:gd name="connsiteX2" fmla="*/ 15240 w 428625"/>
              <a:gd name="connsiteY2" fmla="*/ 26669 h 19050"/>
              <a:gd name="connsiteX3" fmla="*/ 432816 w 428625"/>
              <a:gd name="connsiteY3" fmla="*/ 23621 h 19050"/>
              <a:gd name="connsiteX4" fmla="*/ 432816 w 428625"/>
              <a:gd name="connsiteY4" fmla="*/ 18288 h 19050"/>
              <a:gd name="connsiteX5" fmla="*/ 15240 w 428625"/>
              <a:gd name="connsiteY5" fmla="*/ 14478 h 19050"/>
              <a:gd name="connsiteX6" fmla="*/ 14478 w 428625"/>
              <a:gd name="connsiteY6" fmla="*/ 16764 h 19050"/>
              <a:gd name="connsiteX7" fmla="*/ 14478 w 428625"/>
              <a:gd name="connsiteY7" fmla="*/ 19050 h 19050"/>
              <a:gd name="connsiteX8" fmla="*/ 14478 w 428625"/>
              <a:gd name="connsiteY8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625" h="19050">
                <a:moveTo>
                  <a:pt x="14478" y="22097"/>
                </a:moveTo>
                <a:lnTo>
                  <a:pt x="14478" y="24383"/>
                </a:lnTo>
                <a:lnTo>
                  <a:pt x="15240" y="26669"/>
                </a:lnTo>
                <a:cubicBezTo>
                  <a:pt x="58547" y="111543"/>
                  <a:pt x="396126" y="110972"/>
                  <a:pt x="432816" y="23621"/>
                </a:cubicBezTo>
                <a:lnTo>
                  <a:pt x="432816" y="18288"/>
                </a:lnTo>
                <a:cubicBezTo>
                  <a:pt x="403416" y="-70687"/>
                  <a:pt x="55143" y="-71373"/>
                  <a:pt x="15240" y="14478"/>
                </a:cubicBezTo>
                <a:lnTo>
                  <a:pt x="14478" y="16764"/>
                </a:lnTo>
                <a:lnTo>
                  <a:pt x="14478" y="19050"/>
                </a:lnTo>
                <a:lnTo>
                  <a:pt x="14478" y="2209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> 
				</p:cNvPr>
          <p:cNvSpPr/>
          <p:nvPr/>
        </p:nvSpPr>
        <p:spPr>
          <a:xfrm>
            <a:off x="7362825" y="6915150"/>
            <a:ext cx="457200" cy="171450"/>
          </a:xfrm>
          <a:custGeom>
            <a:avLst/>
            <a:gdLst>
              <a:gd name="connsiteX0" fmla="*/ 11810 w 457200"/>
              <a:gd name="connsiteY0" fmla="*/ 96011 h 171450"/>
              <a:gd name="connsiteX1" fmla="*/ 234314 w 457200"/>
              <a:gd name="connsiteY1" fmla="*/ 12192 h 171450"/>
              <a:gd name="connsiteX2" fmla="*/ 457580 w 457200"/>
              <a:gd name="connsiteY2" fmla="*/ 96011 h 171450"/>
              <a:gd name="connsiteX3" fmla="*/ 234314 w 457200"/>
              <a:gd name="connsiteY3" fmla="*/ 180594 h 171450"/>
              <a:gd name="connsiteX4" fmla="*/ 11810 w 457200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71450">
                <a:moveTo>
                  <a:pt x="11810" y="96011"/>
                </a:moveTo>
                <a:cubicBezTo>
                  <a:pt x="11810" y="50292"/>
                  <a:pt x="111632" y="12192"/>
                  <a:pt x="234314" y="12192"/>
                </a:cubicBezTo>
                <a:cubicBezTo>
                  <a:pt x="357758" y="12192"/>
                  <a:pt x="457580" y="50292"/>
                  <a:pt x="457580" y="96011"/>
                </a:cubicBezTo>
                <a:cubicBezTo>
                  <a:pt x="457580" y="142494"/>
                  <a:pt x="357758" y="180594"/>
                  <a:pt x="234314" y="180594"/>
                </a:cubicBezTo>
                <a:cubicBezTo>
                  <a:pt x="111632" y="180594"/>
                  <a:pt x="11810" y="142494"/>
                  <a:pt x="11810" y="96011"/>
                </a:cubicBezTo>
                <a:close/>
              </a:path>
            </a:pathLst>
          </a:custGeom>
          <a:solidFill>
            <a:srgbClr val="4b69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TextBox 602"/>
          <p:cNvSpPr txBox="1"/>
          <p:nvPr/>
        </p:nvSpPr>
        <p:spPr>
          <a:xfrm>
            <a:off x="594360" y="592656"/>
            <a:ext cx="6746542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Unfavourable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negative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</a:p>
        </p:txBody>
      </p:sp>
      <p:sp>
        <p:nvSpPr>
          <p:cNvPr id="603" name="TextBox 603"/>
          <p:cNvSpPr txBox="1"/>
          <p:nvPr/>
        </p:nvSpPr>
        <p:spPr>
          <a:xfrm>
            <a:off x="678942" y="1715075"/>
            <a:ext cx="1431657" cy="1222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6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Mobility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(MO)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5038">
              <a:lnSpc>
                <a:spcPts val="196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 indent="0">
              <a:lnSpc>
                <a:spcPts val="140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1332">
              <a:lnSpc>
                <a:spcPts val="230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-64%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604" name="TextBox 604"/>
          <p:cNvSpPr txBox="1"/>
          <p:nvPr/>
        </p:nvSpPr>
        <p:spPr>
          <a:xfrm>
            <a:off x="3394720" y="2121670"/>
            <a:ext cx="815561" cy="8551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1627">
              <a:lnSpc>
                <a:spcPts val="201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605" name="TextBox 605"/>
          <p:cNvSpPr txBox="1"/>
          <p:nvPr/>
        </p:nvSpPr>
        <p:spPr>
          <a:xfrm>
            <a:off x="5364480" y="1715834"/>
            <a:ext cx="1676905" cy="11802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56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(HC)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16279">
              <a:lnSpc>
                <a:spcPts val="195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 indent="0">
              <a:lnSpc>
                <a:spcPts val="140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7532">
              <a:lnSpc>
                <a:spcPts val="197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606" name="TextBox 606"/>
          <p:cNvSpPr txBox="1"/>
          <p:nvPr/>
        </p:nvSpPr>
        <p:spPr>
          <a:xfrm>
            <a:off x="8131299" y="2121670"/>
            <a:ext cx="815560" cy="7850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122">
              <a:lnSpc>
                <a:spcPts val="245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607" name="TextBox 607"/>
          <p:cNvSpPr txBox="1"/>
          <p:nvPr/>
        </p:nvSpPr>
        <p:spPr>
          <a:xfrm>
            <a:off x="808479" y="2987672"/>
            <a:ext cx="715060" cy="8319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08" name="TextBox 608"/>
          <p:cNvSpPr txBox="1"/>
          <p:nvPr/>
        </p:nvSpPr>
        <p:spPr>
          <a:xfrm>
            <a:off x="1808988" y="3155312"/>
            <a:ext cx="715127" cy="6643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609" name="TextBox 609"/>
          <p:cNvSpPr txBox="1"/>
          <p:nvPr/>
        </p:nvSpPr>
        <p:spPr>
          <a:xfrm>
            <a:off x="2945888" y="3133988"/>
            <a:ext cx="715060" cy="6856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10" name="TextBox 610"/>
          <p:cNvSpPr txBox="1"/>
          <p:nvPr/>
        </p:nvSpPr>
        <p:spPr>
          <a:xfrm>
            <a:off x="3946398" y="3113402"/>
            <a:ext cx="715127" cy="7062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611" name="TextBox 611"/>
          <p:cNvSpPr txBox="1"/>
          <p:nvPr/>
        </p:nvSpPr>
        <p:spPr>
          <a:xfrm>
            <a:off x="5544309" y="3039489"/>
            <a:ext cx="715060" cy="7801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12" name="TextBox 612"/>
          <p:cNvSpPr txBox="1"/>
          <p:nvPr/>
        </p:nvSpPr>
        <p:spPr>
          <a:xfrm>
            <a:off x="6544818" y="3029582"/>
            <a:ext cx="715126" cy="7900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613" name="TextBox 613"/>
          <p:cNvSpPr txBox="1"/>
          <p:nvPr/>
        </p:nvSpPr>
        <p:spPr>
          <a:xfrm>
            <a:off x="7681718" y="3050168"/>
            <a:ext cx="715126" cy="769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14" name="TextBox 614"/>
          <p:cNvSpPr txBox="1"/>
          <p:nvPr/>
        </p:nvSpPr>
        <p:spPr>
          <a:xfrm>
            <a:off x="8682228" y="3039489"/>
            <a:ext cx="715060" cy="7801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615" name="TextBox 615"/>
          <p:cNvSpPr txBox="1"/>
          <p:nvPr/>
        </p:nvSpPr>
        <p:spPr>
          <a:xfrm>
            <a:off x="1978151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616" name="TextBox 616"/>
          <p:cNvSpPr txBox="1"/>
          <p:nvPr/>
        </p:nvSpPr>
        <p:spPr>
          <a:xfrm>
            <a:off x="6701028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617" name="TextBox 617"/>
          <p:cNvSpPr txBox="1"/>
          <p:nvPr/>
        </p:nvSpPr>
        <p:spPr>
          <a:xfrm>
            <a:off x="678942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618" name="TextBox 618"/>
          <p:cNvSpPr txBox="1"/>
          <p:nvPr/>
        </p:nvSpPr>
        <p:spPr>
          <a:xfrm>
            <a:off x="1824986" y="4570461"/>
            <a:ext cx="715127" cy="1103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8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109</a:t>
            </a:r>
          </a:p>
          <a:p>
            <a:pPr indent="187455">
              <a:lnSpc>
                <a:spcPts val="214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19" name="TextBox 619"/>
          <p:cNvSpPr txBox="1"/>
          <p:nvPr/>
        </p:nvSpPr>
        <p:spPr>
          <a:xfrm>
            <a:off x="2825496" y="4340338"/>
            <a:ext cx="715127" cy="13332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3933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50">
              <a:lnSpc>
                <a:spcPts val="195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620" name="TextBox 620"/>
          <p:cNvSpPr txBox="1"/>
          <p:nvPr/>
        </p:nvSpPr>
        <p:spPr>
          <a:xfrm>
            <a:off x="3995917" y="4265558"/>
            <a:ext cx="558717" cy="7594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22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302">
              <a:lnSpc>
                <a:spcPts val="1921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6-9%</a:t>
            </a:r>
          </a:p>
        </p:txBody>
      </p:sp>
      <p:sp>
        <p:nvSpPr>
          <p:cNvPr id="621" name="TextBox 621"/>
          <p:cNvSpPr txBox="1"/>
          <p:nvPr/>
        </p:nvSpPr>
        <p:spPr>
          <a:xfrm>
            <a:off x="5364480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622" name="TextBox 622"/>
          <p:cNvSpPr txBox="1"/>
          <p:nvPr/>
        </p:nvSpPr>
        <p:spPr>
          <a:xfrm>
            <a:off x="6560816" y="4340341"/>
            <a:ext cx="715009" cy="13332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8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1735">
              <a:lnSpc>
                <a:spcPts val="195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23" name="TextBox 623"/>
          <p:cNvSpPr txBox="1"/>
          <p:nvPr/>
        </p:nvSpPr>
        <p:spPr>
          <a:xfrm>
            <a:off x="7561326" y="4445494"/>
            <a:ext cx="715060" cy="12280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3933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826">
              <a:lnSpc>
                <a:spcPts val="212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14.5%</a:t>
            </a:r>
          </a:p>
          <a:p>
            <a:pPr indent="131826">
              <a:lnSpc>
                <a:spcPts val="190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624" name="TextBox 624"/>
          <p:cNvSpPr txBox="1"/>
          <p:nvPr/>
        </p:nvSpPr>
        <p:spPr>
          <a:xfrm>
            <a:off x="8567068" y="4265558"/>
            <a:ext cx="674288" cy="7594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487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58765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21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15-19%</a:t>
            </a:r>
          </a:p>
        </p:txBody>
      </p:sp>
      <p:sp>
        <p:nvSpPr>
          <p:cNvPr id="625" name="TextBox 625"/>
          <p:cNvSpPr txBox="1"/>
          <p:nvPr/>
        </p:nvSpPr>
        <p:spPr>
          <a:xfrm>
            <a:off x="692658" y="5866138"/>
            <a:ext cx="3560563" cy="964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tough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comparables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  <a:p>
            <a:pPr indent="188975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626" name="TextBox 626"/>
          <p:cNvSpPr txBox="1"/>
          <p:nvPr/>
        </p:nvSpPr>
        <p:spPr>
          <a:xfrm>
            <a:off x="5352288" y="5865376"/>
            <a:ext cx="4000821" cy="7300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Unfavorable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Imaging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Therapy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tailwinds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evident</a:t>
            </a:r>
          </a:p>
        </p:txBody>
      </p:sp>
      <p:sp>
        <p:nvSpPr>
          <p:cNvPr id="627" name="TextBox 627"/>
          <p:cNvSpPr txBox="1"/>
          <p:nvPr/>
        </p:nvSpPr>
        <p:spPr>
          <a:xfrm>
            <a:off x="590554" y="6941312"/>
            <a:ext cx="4447055" cy="6000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3807">
              <a:lnSpc>
                <a:spcPts val="155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  <a:p>
            <a:pPr indent="3807">
              <a:lnSpc>
                <a:spcPts val="194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  <a:p>
            <a:pPr indent="1033267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628" name="TextBox 628"/>
          <p:cNvSpPr txBox="1"/>
          <p:nvPr/>
        </p:nvSpPr>
        <p:spPr>
          <a:xfrm>
            <a:off x="5349240" y="6936741"/>
            <a:ext cx="1594516" cy="157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629" name="TextBox 629"/>
          <p:cNvSpPr txBox="1"/>
          <p:nvPr/>
        </p:nvSpPr>
        <p:spPr>
          <a:xfrm>
            <a:off x="7446262" y="6936741"/>
            <a:ext cx="2176342" cy="604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7984">
              <a:lnSpc>
                <a:spcPts val="152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Picture 63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631" name="TextBox 631"/>
          <p:cNvSpPr txBox="1"/>
          <p:nvPr/>
        </p:nvSpPr>
        <p:spPr>
          <a:xfrm>
            <a:off x="594360" y="592656"/>
            <a:ext cx="6621747" cy="13770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negatively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unfavourable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6116">
              <a:lnSpc>
                <a:spcPts val="2742"/>
              </a:lnSpc>
            </a:pP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Below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(Q1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2015)</a:t>
            </a:r>
          </a:p>
        </p:txBody>
      </p:sp>
      <p:sp>
        <p:nvSpPr>
          <p:cNvPr id="632" name="TextBox 632"/>
          <p:cNvSpPr txBox="1"/>
          <p:nvPr/>
        </p:nvSpPr>
        <p:spPr>
          <a:xfrm>
            <a:off x="640842" y="2134240"/>
            <a:ext cx="43862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633" name="TextBox 633"/>
          <p:cNvSpPr txBox="1"/>
          <p:nvPr/>
        </p:nvSpPr>
        <p:spPr>
          <a:xfrm>
            <a:off x="1162813" y="2271424"/>
            <a:ext cx="634986" cy="21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146</a:t>
            </a: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-69</a:t>
            </a:r>
          </a:p>
        </p:txBody>
      </p:sp>
      <p:sp>
        <p:nvSpPr>
          <p:cNvPr id="634" name="TextBox 634"/>
          <p:cNvSpPr txBox="1"/>
          <p:nvPr/>
        </p:nvSpPr>
        <p:spPr>
          <a:xfrm>
            <a:off x="1969770" y="2271424"/>
            <a:ext cx="186756" cy="187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67</a:t>
            </a:r>
          </a:p>
        </p:txBody>
      </p:sp>
      <p:sp>
        <p:nvSpPr>
          <p:cNvPr id="635" name="TextBox 635"/>
          <p:cNvSpPr txBox="1"/>
          <p:nvPr/>
        </p:nvSpPr>
        <p:spPr>
          <a:xfrm>
            <a:off x="5336286" y="2150626"/>
            <a:ext cx="986993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topics</a:t>
            </a:r>
          </a:p>
        </p:txBody>
      </p:sp>
      <p:sp>
        <p:nvSpPr>
          <p:cNvPr id="636" name="TextBox 636"/>
          <p:cNvSpPr txBox="1"/>
          <p:nvPr/>
        </p:nvSpPr>
        <p:spPr>
          <a:xfrm>
            <a:off x="703319" y="2547244"/>
            <a:ext cx="41852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1,819</a:t>
            </a:r>
          </a:p>
        </p:txBody>
      </p:sp>
      <p:sp>
        <p:nvSpPr>
          <p:cNvPr id="637" name="TextBox 637"/>
          <p:cNvSpPr txBox="1"/>
          <p:nvPr/>
        </p:nvSpPr>
        <p:spPr>
          <a:xfrm>
            <a:off x="2269998" y="2561722"/>
            <a:ext cx="33471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-156</a:t>
            </a:r>
          </a:p>
        </p:txBody>
      </p:sp>
      <p:sp>
        <p:nvSpPr>
          <p:cNvPr id="638" name="TextBox 638"/>
          <p:cNvSpPr txBox="1"/>
          <p:nvPr/>
        </p:nvSpPr>
        <p:spPr>
          <a:xfrm>
            <a:off x="5336286" y="2440950"/>
            <a:ext cx="815654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CMPA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639" name="TextBox 639"/>
          <p:cNvSpPr txBox="1"/>
          <p:nvPr/>
        </p:nvSpPr>
        <p:spPr>
          <a:xfrm>
            <a:off x="3034270" y="2767456"/>
            <a:ext cx="33471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-131</a:t>
            </a:r>
          </a:p>
        </p:txBody>
      </p:sp>
      <p:sp>
        <p:nvSpPr>
          <p:cNvPr id="640" name="TextBox 640"/>
          <p:cNvSpPr txBox="1"/>
          <p:nvPr/>
        </p:nvSpPr>
        <p:spPr>
          <a:xfrm>
            <a:off x="5530612" y="2731270"/>
            <a:ext cx="3967444" cy="218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Missin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BSH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</a:t>
            </a:r>
          </a:p>
        </p:txBody>
      </p:sp>
      <p:sp>
        <p:nvSpPr>
          <p:cNvPr id="641" name="TextBox 641"/>
          <p:cNvSpPr txBox="1"/>
          <p:nvPr/>
        </p:nvSpPr>
        <p:spPr>
          <a:xfrm>
            <a:off x="2657859" y="3024248"/>
            <a:ext cx="32254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-117</a:t>
            </a:r>
          </a:p>
        </p:txBody>
      </p:sp>
      <p:sp>
        <p:nvSpPr>
          <p:cNvPr id="642" name="TextBox 642"/>
          <p:cNvSpPr txBox="1"/>
          <p:nvPr/>
        </p:nvSpPr>
        <p:spPr>
          <a:xfrm>
            <a:off x="5733288" y="2965966"/>
            <a:ext cx="3724768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revaluation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Hanau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obligation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</p:txBody>
      </p:sp>
      <p:sp>
        <p:nvSpPr>
          <p:cNvPr id="643" name="TextBox 643"/>
          <p:cNvSpPr txBox="1"/>
          <p:nvPr/>
        </p:nvSpPr>
        <p:spPr>
          <a:xfrm>
            <a:off x="1296924" y="3370581"/>
            <a:ext cx="512635" cy="5192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0">
              <a:lnSpc>
                <a:spcPts val="154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-€53m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Hanau</a:t>
            </a:r>
          </a:p>
        </p:txBody>
      </p:sp>
      <p:sp>
        <p:nvSpPr>
          <p:cNvPr id="644" name="TextBox 644"/>
          <p:cNvSpPr txBox="1"/>
          <p:nvPr/>
        </p:nvSpPr>
        <p:spPr>
          <a:xfrm>
            <a:off x="2641854" y="3562605"/>
            <a:ext cx="512635" cy="351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0">
              <a:lnSpc>
                <a:spcPts val="154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645" name="TextBox 645"/>
          <p:cNvSpPr txBox="1"/>
          <p:nvPr/>
        </p:nvSpPr>
        <p:spPr>
          <a:xfrm>
            <a:off x="3417570" y="3509649"/>
            <a:ext cx="753057" cy="440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-451</a:t>
            </a:r>
          </a:p>
          <a:p>
            <a:pPr indent="334517">
              <a:lnSpc>
                <a:spcPts val="199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106</a:t>
            </a:r>
          </a:p>
        </p:txBody>
      </p:sp>
      <p:sp>
        <p:nvSpPr>
          <p:cNvPr id="646" name="TextBox 646"/>
          <p:cNvSpPr txBox="1"/>
          <p:nvPr/>
        </p:nvSpPr>
        <p:spPr>
          <a:xfrm>
            <a:off x="4517136" y="3783969"/>
            <a:ext cx="41853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095</a:t>
            </a:r>
          </a:p>
        </p:txBody>
      </p:sp>
      <p:sp>
        <p:nvSpPr>
          <p:cNvPr id="647" name="TextBox 647"/>
          <p:cNvSpPr txBox="1"/>
          <p:nvPr/>
        </p:nvSpPr>
        <p:spPr>
          <a:xfrm>
            <a:off x="5530600" y="3200654"/>
            <a:ext cx="3830579" cy="7445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2688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</a:t>
            </a:r>
          </a:p>
          <a:p>
            <a:pPr indent="0">
              <a:lnSpc>
                <a:spcPts val="229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Q2e: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BSH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(~€1.4bn</a:t>
            </a:r>
          </a:p>
          <a:p>
            <a:pPr indent="202688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negative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mpact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</p:txBody>
      </p:sp>
      <p:sp>
        <p:nvSpPr>
          <p:cNvPr id="648" name="TextBox 648"/>
          <p:cNvSpPr txBox="1"/>
          <p:nvPr/>
        </p:nvSpPr>
        <p:spPr>
          <a:xfrm>
            <a:off x="1700018" y="4150107"/>
            <a:ext cx="718746" cy="910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3">
              <a:lnSpc>
                <a:spcPts val="154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-€97m</a:t>
            </a:r>
          </a:p>
          <a:p>
            <a:pPr indent="3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Pensions</a:t>
            </a:r>
          </a:p>
          <a:p>
            <a:pPr indent="3">
              <a:lnSpc>
                <a:spcPts val="154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59m</a:t>
            </a:r>
          </a:p>
          <a:p>
            <a:pPr indent="0">
              <a:lnSpc>
                <a:spcPts val="153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</p:txBody>
      </p:sp>
      <p:sp>
        <p:nvSpPr>
          <p:cNvPr id="649" name="TextBox 649"/>
          <p:cNvSpPr txBox="1"/>
          <p:nvPr/>
        </p:nvSpPr>
        <p:spPr>
          <a:xfrm>
            <a:off x="2641854" y="3954273"/>
            <a:ext cx="1046804" cy="1073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4350">
              <a:lnSpc>
                <a:spcPts val="168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</a:p>
          <a:p>
            <a:pPr indent="514350">
              <a:lnSpc>
                <a:spcPts val="154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@29%</a:t>
            </a:r>
          </a:p>
        </p:txBody>
      </p:sp>
      <p:sp>
        <p:nvSpPr>
          <p:cNvPr id="650" name="TextBox 650"/>
          <p:cNvSpPr txBox="1"/>
          <p:nvPr/>
        </p:nvSpPr>
        <p:spPr>
          <a:xfrm>
            <a:off x="4229862" y="4040763"/>
            <a:ext cx="22960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-11</a:t>
            </a:r>
          </a:p>
        </p:txBody>
      </p:sp>
      <p:sp>
        <p:nvSpPr>
          <p:cNvPr id="651" name="TextBox 651"/>
          <p:cNvSpPr txBox="1"/>
          <p:nvPr/>
        </p:nvSpPr>
        <p:spPr>
          <a:xfrm>
            <a:off x="5336284" y="3961130"/>
            <a:ext cx="3865633" cy="2084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6994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€300m</a:t>
            </a:r>
          </a:p>
          <a:p>
            <a:pPr indent="0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Substantial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negative</a:t>
            </a:r>
          </a:p>
          <a:p>
            <a:pPr indent="19888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derivatives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qualifying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198883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hedge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</a:t>
            </a:r>
          </a:p>
          <a:p>
            <a:pPr indent="1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Discontinued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  <a:p>
            <a:pPr indent="194328">
              <a:lnSpc>
                <a:spcPts val="229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€56m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Metals</a:t>
            </a:r>
          </a:p>
          <a:p>
            <a:pPr indent="397016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  <a:p>
            <a:pPr indent="194312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Q2e: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Audiology</a:t>
            </a:r>
          </a:p>
        </p:txBody>
      </p:sp>
      <p:sp>
        <p:nvSpPr>
          <p:cNvPr id="652" name="TextBox 652"/>
          <p:cNvSpPr txBox="1"/>
          <p:nvPr/>
        </p:nvSpPr>
        <p:spPr>
          <a:xfrm>
            <a:off x="761232" y="6015483"/>
            <a:ext cx="302448" cy="323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676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Ind.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Bus.</a:t>
            </a:r>
          </a:p>
        </p:txBody>
      </p:sp>
      <p:sp>
        <p:nvSpPr>
          <p:cNvPr id="653" name="TextBox 653"/>
          <p:cNvSpPr txBox="1"/>
          <p:nvPr/>
        </p:nvSpPr>
        <p:spPr>
          <a:xfrm>
            <a:off x="1159016" y="6015484"/>
            <a:ext cx="27136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</a:p>
        </p:txBody>
      </p:sp>
      <p:sp>
        <p:nvSpPr>
          <p:cNvPr id="654" name="TextBox 654"/>
          <p:cNvSpPr txBox="1"/>
          <p:nvPr/>
        </p:nvSpPr>
        <p:spPr>
          <a:xfrm>
            <a:off x="1476005" y="6015484"/>
            <a:ext cx="40244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CMPA</a:t>
            </a:r>
          </a:p>
        </p:txBody>
      </p:sp>
      <p:sp>
        <p:nvSpPr>
          <p:cNvPr id="655" name="TextBox 655"/>
          <p:cNvSpPr txBox="1"/>
          <p:nvPr/>
        </p:nvSpPr>
        <p:spPr>
          <a:xfrm>
            <a:off x="1910351" y="6015484"/>
            <a:ext cx="28653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SRE</a:t>
            </a:r>
          </a:p>
        </p:txBody>
      </p:sp>
      <p:sp>
        <p:nvSpPr>
          <p:cNvPr id="656" name="TextBox 656"/>
          <p:cNvSpPr txBox="1"/>
          <p:nvPr/>
        </p:nvSpPr>
        <p:spPr>
          <a:xfrm>
            <a:off x="2266203" y="6015484"/>
            <a:ext cx="341279" cy="658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  <a:p>
            <a:pPr indent="124204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27429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Pen.</a:t>
            </a:r>
          </a:p>
        </p:txBody>
      </p:sp>
      <p:sp>
        <p:nvSpPr>
          <p:cNvPr id="657" name="TextBox 657"/>
          <p:cNvSpPr txBox="1"/>
          <p:nvPr/>
        </p:nvSpPr>
        <p:spPr>
          <a:xfrm>
            <a:off x="2679967" y="6015484"/>
            <a:ext cx="27894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PPA</a:t>
            </a:r>
          </a:p>
        </p:txBody>
      </p:sp>
      <p:sp>
        <p:nvSpPr>
          <p:cNvPr id="658" name="TextBox 658"/>
          <p:cNvSpPr txBox="1"/>
          <p:nvPr/>
        </p:nvSpPr>
        <p:spPr>
          <a:xfrm>
            <a:off x="3030479" y="6015484"/>
            <a:ext cx="341256" cy="6587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</a:p>
          <a:p>
            <a:pPr indent="16008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Elim,</a:t>
            </a:r>
          </a:p>
          <a:p>
            <a:pPr indent="766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12201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</p:txBody>
      </p:sp>
      <p:sp>
        <p:nvSpPr>
          <p:cNvPr id="659" name="TextBox 659"/>
          <p:cNvSpPr txBox="1"/>
          <p:nvPr/>
        </p:nvSpPr>
        <p:spPr>
          <a:xfrm>
            <a:off x="3467865" y="6015484"/>
            <a:ext cx="23279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</p:txBody>
      </p:sp>
      <p:sp>
        <p:nvSpPr>
          <p:cNvPr id="660" name="TextBox 660"/>
          <p:cNvSpPr txBox="1"/>
          <p:nvPr/>
        </p:nvSpPr>
        <p:spPr>
          <a:xfrm>
            <a:off x="3794768" y="6015483"/>
            <a:ext cx="333726" cy="4910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477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Inc.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cont.</a:t>
            </a:r>
          </a:p>
          <a:p>
            <a:pPr indent="31236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Ops</a:t>
            </a:r>
          </a:p>
        </p:txBody>
      </p:sp>
      <p:sp>
        <p:nvSpPr>
          <p:cNvPr id="661" name="TextBox 661"/>
          <p:cNvSpPr txBox="1"/>
          <p:nvPr/>
        </p:nvSpPr>
        <p:spPr>
          <a:xfrm>
            <a:off x="4187197" y="6015483"/>
            <a:ext cx="783177" cy="4910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Disc.</a:t>
            </a:r>
          </a:p>
          <a:p>
            <a:pPr indent="7613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Ops.</a:t>
            </a:r>
          </a:p>
          <a:p>
            <a:pPr indent="380994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</p:txBody>
      </p:sp>
      <p:sp>
        <p:nvSpPr>
          <p:cNvPr id="662" name="TextBox 662"/>
          <p:cNvSpPr txBox="1"/>
          <p:nvPr/>
        </p:nvSpPr>
        <p:spPr>
          <a:xfrm>
            <a:off x="5733284" y="6061964"/>
            <a:ext cx="1488849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(~€1.6bn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tax)</a:t>
            </a:r>
          </a:p>
        </p:txBody>
      </p:sp>
      <p:sp>
        <p:nvSpPr>
          <p:cNvPr id="663" name="TextBox 663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664" name="TextBox 664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665" name="TextBox 665"/>
          <p:cNvSpPr txBox="1"/>
          <p:nvPr/>
        </p:nvSpPr>
        <p:spPr>
          <a:xfrm>
            <a:off x="1623822" y="7385559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666" name="TextBox 666"/>
          <p:cNvSpPr txBox="1"/>
          <p:nvPr/>
        </p:nvSpPr>
        <p:spPr>
          <a:xfrm>
            <a:off x="806424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Freeform 66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Freeform 66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reeform 669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6383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6383 h 133350"/>
              <a:gd name="connsiteX4" fmla="*/ 10286 w 159067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6383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reeform 670"> 
				</p:cNvPr>
          <p:cNvSpPr/>
          <p:nvPr/>
        </p:nvSpPr>
        <p:spPr>
          <a:xfrm>
            <a:off x="8029575" y="104775"/>
            <a:ext cx="1590675" cy="714375"/>
          </a:xfrm>
          <a:custGeom>
            <a:avLst/>
            <a:gdLst>
              <a:gd name="connsiteX0" fmla="*/ 10286 w 1590675"/>
              <a:gd name="connsiteY0" fmla="*/ 9525 h 714375"/>
              <a:gd name="connsiteX1" fmla="*/ 10286 w 1590675"/>
              <a:gd name="connsiteY1" fmla="*/ 714375 h 714375"/>
              <a:gd name="connsiteX2" fmla="*/ 1594867 w 1590675"/>
              <a:gd name="connsiteY2" fmla="*/ 714375 h 714375"/>
              <a:gd name="connsiteX3" fmla="*/ 1594867 w 1590675"/>
              <a:gd name="connsiteY3" fmla="*/ 9525 h 714375"/>
              <a:gd name="connsiteX4" fmla="*/ 10286 w 1590675"/>
              <a:gd name="connsiteY4" fmla="*/ 952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14375">
                <a:moveTo>
                  <a:pt x="10286" y="9525"/>
                </a:moveTo>
                <a:lnTo>
                  <a:pt x="10286" y="714375"/>
                </a:lnTo>
                <a:lnTo>
                  <a:pt x="1594867" y="71437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reeform 671"> 
				</p:cNvPr>
          <p:cNvSpPr/>
          <p:nvPr/>
        </p:nvSpPr>
        <p:spPr>
          <a:xfrm>
            <a:off x="8181975" y="485775"/>
            <a:ext cx="123825" cy="171450"/>
          </a:xfrm>
          <a:custGeom>
            <a:avLst/>
            <a:gdLst>
              <a:gd name="connsiteX0" fmla="*/ 17144 w 123825"/>
              <a:gd name="connsiteY0" fmla="*/ 171069 h 171450"/>
              <a:gd name="connsiteX1" fmla="*/ 17144 w 123825"/>
              <a:gd name="connsiteY1" fmla="*/ 139065 h 171450"/>
              <a:gd name="connsiteX2" fmla="*/ 20192 w 123825"/>
              <a:gd name="connsiteY2" fmla="*/ 139827 h 171450"/>
              <a:gd name="connsiteX3" fmla="*/ 23241 w 123825"/>
              <a:gd name="connsiteY3" fmla="*/ 141351 h 171450"/>
              <a:gd name="connsiteX4" fmla="*/ 27051 w 123825"/>
              <a:gd name="connsiteY4" fmla="*/ 142113 h 171450"/>
              <a:gd name="connsiteX5" fmla="*/ 30098 w 123825"/>
              <a:gd name="connsiteY5" fmla="*/ 142875 h 171450"/>
              <a:gd name="connsiteX6" fmla="*/ 62102 w 123825"/>
              <a:gd name="connsiteY6" fmla="*/ 147447 h 171450"/>
              <a:gd name="connsiteX7" fmla="*/ 74294 w 123825"/>
              <a:gd name="connsiteY7" fmla="*/ 147447 h 171450"/>
              <a:gd name="connsiteX8" fmla="*/ 76580 w 123825"/>
              <a:gd name="connsiteY8" fmla="*/ 146685 h 171450"/>
              <a:gd name="connsiteX9" fmla="*/ 79629 w 123825"/>
              <a:gd name="connsiteY9" fmla="*/ 145923 h 171450"/>
              <a:gd name="connsiteX10" fmla="*/ 81914 w 123825"/>
              <a:gd name="connsiteY10" fmla="*/ 145161 h 171450"/>
              <a:gd name="connsiteX11" fmla="*/ 83439 w 123825"/>
              <a:gd name="connsiteY11" fmla="*/ 145161 h 171450"/>
              <a:gd name="connsiteX12" fmla="*/ 85725 w 123825"/>
              <a:gd name="connsiteY12" fmla="*/ 143637 h 171450"/>
              <a:gd name="connsiteX13" fmla="*/ 86486 w 123825"/>
              <a:gd name="connsiteY13" fmla="*/ 143637 h 171450"/>
              <a:gd name="connsiteX14" fmla="*/ 88772 w 123825"/>
              <a:gd name="connsiteY14" fmla="*/ 141351 h 171450"/>
              <a:gd name="connsiteX15" fmla="*/ 89534 w 123825"/>
              <a:gd name="connsiteY15" fmla="*/ 141351 h 171450"/>
              <a:gd name="connsiteX16" fmla="*/ 90296 w 123825"/>
              <a:gd name="connsiteY16" fmla="*/ 140589 h 171450"/>
              <a:gd name="connsiteX17" fmla="*/ 90296 w 123825"/>
              <a:gd name="connsiteY17" fmla="*/ 139827 h 171450"/>
              <a:gd name="connsiteX18" fmla="*/ 91058 w 123825"/>
              <a:gd name="connsiteY18" fmla="*/ 139065 h 171450"/>
              <a:gd name="connsiteX19" fmla="*/ 91058 w 123825"/>
              <a:gd name="connsiteY19" fmla="*/ 138303 h 171450"/>
              <a:gd name="connsiteX20" fmla="*/ 91820 w 123825"/>
              <a:gd name="connsiteY20" fmla="*/ 137541 h 171450"/>
              <a:gd name="connsiteX21" fmla="*/ 91820 w 123825"/>
              <a:gd name="connsiteY21" fmla="*/ 136779 h 171450"/>
              <a:gd name="connsiteX22" fmla="*/ 92582 w 123825"/>
              <a:gd name="connsiteY22" fmla="*/ 136017 h 171450"/>
              <a:gd name="connsiteX23" fmla="*/ 92582 w 123825"/>
              <a:gd name="connsiteY23" fmla="*/ 128397 h 171450"/>
              <a:gd name="connsiteX24" fmla="*/ 91820 w 123825"/>
              <a:gd name="connsiteY24" fmla="*/ 127635 h 171450"/>
              <a:gd name="connsiteX25" fmla="*/ 91058 w 123825"/>
              <a:gd name="connsiteY25" fmla="*/ 126111 h 171450"/>
              <a:gd name="connsiteX26" fmla="*/ 90296 w 123825"/>
              <a:gd name="connsiteY26" fmla="*/ 125349 h 171450"/>
              <a:gd name="connsiteX27" fmla="*/ 89534 w 123825"/>
              <a:gd name="connsiteY27" fmla="*/ 123825 h 171450"/>
              <a:gd name="connsiteX28" fmla="*/ 46101 w 123825"/>
              <a:gd name="connsiteY28" fmla="*/ 102489 h 171450"/>
              <a:gd name="connsiteX29" fmla="*/ 40766 w 123825"/>
              <a:gd name="connsiteY29" fmla="*/ 99441 h 171450"/>
              <a:gd name="connsiteX30" fmla="*/ 38480 w 123825"/>
              <a:gd name="connsiteY30" fmla="*/ 97917 h 171450"/>
              <a:gd name="connsiteX31" fmla="*/ 36194 w 123825"/>
              <a:gd name="connsiteY31" fmla="*/ 97155 h 171450"/>
              <a:gd name="connsiteX32" fmla="*/ 33908 w 123825"/>
              <a:gd name="connsiteY32" fmla="*/ 95631 h 171450"/>
              <a:gd name="connsiteX33" fmla="*/ 32384 w 123825"/>
              <a:gd name="connsiteY33" fmla="*/ 94107 h 171450"/>
              <a:gd name="connsiteX34" fmla="*/ 30098 w 123825"/>
              <a:gd name="connsiteY34" fmla="*/ 93345 h 171450"/>
              <a:gd name="connsiteX35" fmla="*/ 17144 w 123825"/>
              <a:gd name="connsiteY35" fmla="*/ 75819 h 171450"/>
              <a:gd name="connsiteX36" fmla="*/ 15620 w 123825"/>
              <a:gd name="connsiteY36" fmla="*/ 73533 h 171450"/>
              <a:gd name="connsiteX37" fmla="*/ 15620 w 123825"/>
              <a:gd name="connsiteY37" fmla="*/ 72009 h 171450"/>
              <a:gd name="connsiteX38" fmla="*/ 16382 w 123825"/>
              <a:gd name="connsiteY38" fmla="*/ 43053 h 171450"/>
              <a:gd name="connsiteX39" fmla="*/ 17144 w 123825"/>
              <a:gd name="connsiteY39" fmla="*/ 40005 h 171450"/>
              <a:gd name="connsiteX40" fmla="*/ 17907 w 123825"/>
              <a:gd name="connsiteY40" fmla="*/ 37719 h 171450"/>
              <a:gd name="connsiteX41" fmla="*/ 19430 w 123825"/>
              <a:gd name="connsiteY41" fmla="*/ 36195 h 171450"/>
              <a:gd name="connsiteX42" fmla="*/ 103251 w 123825"/>
              <a:gd name="connsiteY42" fmla="*/ 12573 h 171450"/>
              <a:gd name="connsiteX43" fmla="*/ 109346 w 123825"/>
              <a:gd name="connsiteY43" fmla="*/ 14097 h 171450"/>
              <a:gd name="connsiteX44" fmla="*/ 116205 w 123825"/>
              <a:gd name="connsiteY44" fmla="*/ 14859 h 171450"/>
              <a:gd name="connsiteX45" fmla="*/ 123063 w 123825"/>
              <a:gd name="connsiteY45" fmla="*/ 16383 h 171450"/>
              <a:gd name="connsiteX46" fmla="*/ 123063 w 123825"/>
              <a:gd name="connsiteY46" fmla="*/ 46863 h 171450"/>
              <a:gd name="connsiteX47" fmla="*/ 120777 w 123825"/>
              <a:gd name="connsiteY47" fmla="*/ 45339 h 171450"/>
              <a:gd name="connsiteX48" fmla="*/ 117729 w 123825"/>
              <a:gd name="connsiteY48" fmla="*/ 44577 h 171450"/>
              <a:gd name="connsiteX49" fmla="*/ 115442 w 123825"/>
              <a:gd name="connsiteY49" fmla="*/ 43815 h 171450"/>
              <a:gd name="connsiteX50" fmla="*/ 57530 w 123825"/>
              <a:gd name="connsiteY50" fmla="*/ 45339 h 171450"/>
              <a:gd name="connsiteX51" fmla="*/ 56768 w 123825"/>
              <a:gd name="connsiteY51" fmla="*/ 46101 h 171450"/>
              <a:gd name="connsiteX52" fmla="*/ 56768 w 123825"/>
              <a:gd name="connsiteY52" fmla="*/ 47625 h 171450"/>
              <a:gd name="connsiteX53" fmla="*/ 56007 w 123825"/>
              <a:gd name="connsiteY53" fmla="*/ 48387 h 171450"/>
              <a:gd name="connsiteX54" fmla="*/ 56007 w 123825"/>
              <a:gd name="connsiteY54" fmla="*/ 50673 h 171450"/>
              <a:gd name="connsiteX55" fmla="*/ 55244 w 123825"/>
              <a:gd name="connsiteY55" fmla="*/ 51435 h 171450"/>
              <a:gd name="connsiteX56" fmla="*/ 55244 w 123825"/>
              <a:gd name="connsiteY56" fmla="*/ 52959 h 171450"/>
              <a:gd name="connsiteX57" fmla="*/ 56007 w 123825"/>
              <a:gd name="connsiteY57" fmla="*/ 53721 h 171450"/>
              <a:gd name="connsiteX58" fmla="*/ 56007 w 123825"/>
              <a:gd name="connsiteY58" fmla="*/ 56769 h 171450"/>
              <a:gd name="connsiteX59" fmla="*/ 56768 w 123825"/>
              <a:gd name="connsiteY59" fmla="*/ 57531 h 171450"/>
              <a:gd name="connsiteX60" fmla="*/ 57530 w 123825"/>
              <a:gd name="connsiteY60" fmla="*/ 59055 h 171450"/>
              <a:gd name="connsiteX61" fmla="*/ 58292 w 123825"/>
              <a:gd name="connsiteY61" fmla="*/ 59817 h 171450"/>
              <a:gd name="connsiteX62" fmla="*/ 59816 w 123825"/>
              <a:gd name="connsiteY62" fmla="*/ 60579 h 171450"/>
              <a:gd name="connsiteX63" fmla="*/ 60579 w 123825"/>
              <a:gd name="connsiteY63" fmla="*/ 61341 h 171450"/>
              <a:gd name="connsiteX64" fmla="*/ 110108 w 123825"/>
              <a:gd name="connsiteY64" fmla="*/ 85725 h 171450"/>
              <a:gd name="connsiteX65" fmla="*/ 112394 w 123825"/>
              <a:gd name="connsiteY65" fmla="*/ 87249 h 171450"/>
              <a:gd name="connsiteX66" fmla="*/ 113918 w 123825"/>
              <a:gd name="connsiteY66" fmla="*/ 88773 h 171450"/>
              <a:gd name="connsiteX67" fmla="*/ 116205 w 123825"/>
              <a:gd name="connsiteY67" fmla="*/ 90297 h 171450"/>
              <a:gd name="connsiteX68" fmla="*/ 118491 w 123825"/>
              <a:gd name="connsiteY68" fmla="*/ 91059 h 171450"/>
              <a:gd name="connsiteX69" fmla="*/ 120014 w 123825"/>
              <a:gd name="connsiteY69" fmla="*/ 92583 h 171450"/>
              <a:gd name="connsiteX70" fmla="*/ 129920 w 123825"/>
              <a:gd name="connsiteY70" fmla="*/ 148971 h 171450"/>
              <a:gd name="connsiteX71" fmla="*/ 129158 w 123825"/>
              <a:gd name="connsiteY71" fmla="*/ 149733 h 171450"/>
              <a:gd name="connsiteX72" fmla="*/ 128396 w 123825"/>
              <a:gd name="connsiteY72" fmla="*/ 151257 h 171450"/>
              <a:gd name="connsiteX73" fmla="*/ 127634 w 123825"/>
              <a:gd name="connsiteY73" fmla="*/ 152019 h 171450"/>
              <a:gd name="connsiteX74" fmla="*/ 126872 w 123825"/>
              <a:gd name="connsiteY74" fmla="*/ 153543 h 171450"/>
              <a:gd name="connsiteX75" fmla="*/ 125348 w 123825"/>
              <a:gd name="connsiteY75" fmla="*/ 155829 h 171450"/>
              <a:gd name="connsiteX76" fmla="*/ 123063 w 123825"/>
              <a:gd name="connsiteY76" fmla="*/ 158115 h 171450"/>
              <a:gd name="connsiteX77" fmla="*/ 120777 w 123825"/>
              <a:gd name="connsiteY77" fmla="*/ 159639 h 171450"/>
              <a:gd name="connsiteX78" fmla="*/ 118491 w 123825"/>
              <a:gd name="connsiteY78" fmla="*/ 161925 h 171450"/>
              <a:gd name="connsiteX79" fmla="*/ 116205 w 123825"/>
              <a:gd name="connsiteY79" fmla="*/ 163449 h 171450"/>
              <a:gd name="connsiteX80" fmla="*/ 113157 w 123825"/>
              <a:gd name="connsiteY80" fmla="*/ 165735 h 171450"/>
              <a:gd name="connsiteX81" fmla="*/ 110870 w 123825"/>
              <a:gd name="connsiteY81" fmla="*/ 167259 h 171450"/>
              <a:gd name="connsiteX82" fmla="*/ 108584 w 123825"/>
              <a:gd name="connsiteY82" fmla="*/ 168021 h 171450"/>
              <a:gd name="connsiteX83" fmla="*/ 106298 w 123825"/>
              <a:gd name="connsiteY83" fmla="*/ 169545 h 171450"/>
              <a:gd name="connsiteX84" fmla="*/ 103251 w 123825"/>
              <a:gd name="connsiteY84" fmla="*/ 170307 h 171450"/>
              <a:gd name="connsiteX85" fmla="*/ 100964 w 123825"/>
              <a:gd name="connsiteY85" fmla="*/ 171069 h 171450"/>
              <a:gd name="connsiteX86" fmla="*/ 97916 w 123825"/>
              <a:gd name="connsiteY86" fmla="*/ 171831 h 171450"/>
              <a:gd name="connsiteX87" fmla="*/ 95630 w 123825"/>
              <a:gd name="connsiteY87" fmla="*/ 173355 h 171450"/>
              <a:gd name="connsiteX88" fmla="*/ 47625 w 123825"/>
              <a:gd name="connsiteY88" fmla="*/ 175641 h 171450"/>
              <a:gd name="connsiteX89" fmla="*/ 41529 w 123825"/>
              <a:gd name="connsiteY89" fmla="*/ 174879 h 171450"/>
              <a:gd name="connsiteX90" fmla="*/ 29336 w 123825"/>
              <a:gd name="connsiteY90" fmla="*/ 173355 h 171450"/>
              <a:gd name="connsiteX91" fmla="*/ 23241 w 123825"/>
              <a:gd name="connsiteY91" fmla="*/ 171831 h 171450"/>
              <a:gd name="connsiteX92" fmla="*/ 17144 w 123825"/>
              <a:gd name="connsiteY92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3825" h="171450">
                <a:moveTo>
                  <a:pt x="17144" y="171069"/>
                </a:moveTo>
                <a:lnTo>
                  <a:pt x="17144" y="139065"/>
                </a:lnTo>
                <a:lnTo>
                  <a:pt x="20192" y="139827"/>
                </a:lnTo>
                <a:lnTo>
                  <a:pt x="23241" y="141351"/>
                </a:lnTo>
                <a:lnTo>
                  <a:pt x="27051" y="142113"/>
                </a:lnTo>
                <a:lnTo>
                  <a:pt x="30098" y="142875"/>
                </a:lnTo>
                <a:cubicBezTo>
                  <a:pt x="39395" y="145084"/>
                  <a:pt x="52678" y="148018"/>
                  <a:pt x="62102" y="147447"/>
                </a:cubicBezTo>
                <a:lnTo>
                  <a:pt x="74294" y="147447"/>
                </a:lnTo>
                <a:lnTo>
                  <a:pt x="76580" y="146685"/>
                </a:lnTo>
                <a:lnTo>
                  <a:pt x="79629" y="145923"/>
                </a:lnTo>
                <a:lnTo>
                  <a:pt x="81914" y="145161"/>
                </a:lnTo>
                <a:lnTo>
                  <a:pt x="83439" y="145161"/>
                </a:lnTo>
                <a:lnTo>
                  <a:pt x="85725" y="143637"/>
                </a:lnTo>
                <a:lnTo>
                  <a:pt x="86486" y="143637"/>
                </a:lnTo>
                <a:lnTo>
                  <a:pt x="88772" y="141351"/>
                </a:lnTo>
                <a:lnTo>
                  <a:pt x="89534" y="141351"/>
                </a:lnTo>
                <a:lnTo>
                  <a:pt x="90296" y="140589"/>
                </a:lnTo>
                <a:lnTo>
                  <a:pt x="90296" y="139827"/>
                </a:lnTo>
                <a:lnTo>
                  <a:pt x="91058" y="139065"/>
                </a:lnTo>
                <a:lnTo>
                  <a:pt x="91058" y="138303"/>
                </a:lnTo>
                <a:lnTo>
                  <a:pt x="91820" y="137541"/>
                </a:lnTo>
                <a:lnTo>
                  <a:pt x="91820" y="136779"/>
                </a:lnTo>
                <a:lnTo>
                  <a:pt x="92582" y="136017"/>
                </a:lnTo>
                <a:lnTo>
                  <a:pt x="92582" y="128397"/>
                </a:lnTo>
                <a:lnTo>
                  <a:pt x="91820" y="127635"/>
                </a:lnTo>
                <a:lnTo>
                  <a:pt x="91058" y="126111"/>
                </a:lnTo>
                <a:lnTo>
                  <a:pt x="90296" y="125349"/>
                </a:lnTo>
                <a:lnTo>
                  <a:pt x="89534" y="123825"/>
                </a:lnTo>
                <a:cubicBezTo>
                  <a:pt x="77330" y="113030"/>
                  <a:pt x="60083" y="110578"/>
                  <a:pt x="46101" y="102489"/>
                </a:cubicBezTo>
                <a:lnTo>
                  <a:pt x="40766" y="99441"/>
                </a:lnTo>
                <a:lnTo>
                  <a:pt x="38480" y="97917"/>
                </a:lnTo>
                <a:lnTo>
                  <a:pt x="36194" y="97155"/>
                </a:lnTo>
                <a:lnTo>
                  <a:pt x="33908" y="95631"/>
                </a:lnTo>
                <a:lnTo>
                  <a:pt x="32384" y="94107"/>
                </a:lnTo>
                <a:lnTo>
                  <a:pt x="30098" y="93345"/>
                </a:lnTo>
                <a:cubicBezTo>
                  <a:pt x="22352" y="84963"/>
                  <a:pt x="21170" y="86969"/>
                  <a:pt x="17144" y="75819"/>
                </a:cubicBezTo>
                <a:lnTo>
                  <a:pt x="15620" y="73533"/>
                </a:lnTo>
                <a:lnTo>
                  <a:pt x="15620" y="72009"/>
                </a:lnTo>
                <a:cubicBezTo>
                  <a:pt x="13436" y="65379"/>
                  <a:pt x="13068" y="49364"/>
                  <a:pt x="16382" y="43053"/>
                </a:cubicBezTo>
                <a:lnTo>
                  <a:pt x="17144" y="40005"/>
                </a:lnTo>
                <a:lnTo>
                  <a:pt x="17907" y="37719"/>
                </a:lnTo>
                <a:lnTo>
                  <a:pt x="19430" y="36195"/>
                </a:lnTo>
                <a:cubicBezTo>
                  <a:pt x="35394" y="8737"/>
                  <a:pt x="75463" y="7912"/>
                  <a:pt x="103251" y="12573"/>
                </a:cubicBezTo>
                <a:lnTo>
                  <a:pt x="109346" y="14097"/>
                </a:lnTo>
                <a:lnTo>
                  <a:pt x="116205" y="14859"/>
                </a:lnTo>
                <a:lnTo>
                  <a:pt x="123063" y="16383"/>
                </a:lnTo>
                <a:lnTo>
                  <a:pt x="123063" y="46863"/>
                </a:lnTo>
                <a:lnTo>
                  <a:pt x="120777" y="45339"/>
                </a:lnTo>
                <a:lnTo>
                  <a:pt x="117729" y="44577"/>
                </a:lnTo>
                <a:lnTo>
                  <a:pt x="115442" y="43815"/>
                </a:lnTo>
                <a:cubicBezTo>
                  <a:pt x="100685" y="38709"/>
                  <a:pt x="69113" y="32334"/>
                  <a:pt x="57530" y="45339"/>
                </a:cubicBezTo>
                <a:lnTo>
                  <a:pt x="56768" y="46101"/>
                </a:lnTo>
                <a:lnTo>
                  <a:pt x="56768" y="47625"/>
                </a:lnTo>
                <a:lnTo>
                  <a:pt x="56007" y="48387"/>
                </a:lnTo>
                <a:lnTo>
                  <a:pt x="56007" y="50673"/>
                </a:lnTo>
                <a:lnTo>
                  <a:pt x="55244" y="51435"/>
                </a:lnTo>
                <a:lnTo>
                  <a:pt x="55244" y="52959"/>
                </a:lnTo>
                <a:lnTo>
                  <a:pt x="56007" y="53721"/>
                </a:lnTo>
                <a:lnTo>
                  <a:pt x="56007" y="56769"/>
                </a:lnTo>
                <a:lnTo>
                  <a:pt x="56768" y="57531"/>
                </a:lnTo>
                <a:lnTo>
                  <a:pt x="57530" y="59055"/>
                </a:lnTo>
                <a:lnTo>
                  <a:pt x="58292" y="59817"/>
                </a:lnTo>
                <a:lnTo>
                  <a:pt x="59816" y="60579"/>
                </a:lnTo>
                <a:lnTo>
                  <a:pt x="60579" y="61341"/>
                </a:lnTo>
                <a:cubicBezTo>
                  <a:pt x="77291" y="70637"/>
                  <a:pt x="92786" y="76009"/>
                  <a:pt x="110108" y="85725"/>
                </a:cubicBezTo>
                <a:lnTo>
                  <a:pt x="112394" y="87249"/>
                </a:lnTo>
                <a:lnTo>
                  <a:pt x="113918" y="88773"/>
                </a:lnTo>
                <a:lnTo>
                  <a:pt x="116205" y="90297"/>
                </a:lnTo>
                <a:lnTo>
                  <a:pt x="118491" y="91059"/>
                </a:lnTo>
                <a:lnTo>
                  <a:pt x="120014" y="92583"/>
                </a:lnTo>
                <a:cubicBezTo>
                  <a:pt x="137096" y="104584"/>
                  <a:pt x="140499" y="131775"/>
                  <a:pt x="129920" y="148971"/>
                </a:cubicBezTo>
                <a:lnTo>
                  <a:pt x="129158" y="149733"/>
                </a:lnTo>
                <a:lnTo>
                  <a:pt x="128396" y="151257"/>
                </a:lnTo>
                <a:lnTo>
                  <a:pt x="127634" y="152019"/>
                </a:lnTo>
                <a:lnTo>
                  <a:pt x="126872" y="153543"/>
                </a:lnTo>
                <a:lnTo>
                  <a:pt x="125348" y="155829"/>
                </a:lnTo>
                <a:lnTo>
                  <a:pt x="123063" y="158115"/>
                </a:lnTo>
                <a:lnTo>
                  <a:pt x="120777" y="159639"/>
                </a:lnTo>
                <a:lnTo>
                  <a:pt x="118491" y="161925"/>
                </a:lnTo>
                <a:lnTo>
                  <a:pt x="116205" y="163449"/>
                </a:lnTo>
                <a:lnTo>
                  <a:pt x="113157" y="165735"/>
                </a:lnTo>
                <a:lnTo>
                  <a:pt x="110870" y="167259"/>
                </a:lnTo>
                <a:lnTo>
                  <a:pt x="108584" y="168021"/>
                </a:lnTo>
                <a:lnTo>
                  <a:pt x="106298" y="169545"/>
                </a:lnTo>
                <a:lnTo>
                  <a:pt x="103251" y="170307"/>
                </a:lnTo>
                <a:lnTo>
                  <a:pt x="100964" y="171069"/>
                </a:lnTo>
                <a:lnTo>
                  <a:pt x="97916" y="171831"/>
                </a:lnTo>
                <a:lnTo>
                  <a:pt x="95630" y="173355"/>
                </a:lnTo>
                <a:cubicBezTo>
                  <a:pt x="81774" y="176885"/>
                  <a:pt x="61671" y="177215"/>
                  <a:pt x="47625" y="175641"/>
                </a:cubicBezTo>
                <a:lnTo>
                  <a:pt x="41529" y="174879"/>
                </a:lnTo>
                <a:lnTo>
                  <a:pt x="29336" y="173355"/>
                </a:lnTo>
                <a:lnTo>
                  <a:pt x="23241" y="171831"/>
                </a:lnTo>
                <a:lnTo>
                  <a:pt x="17144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reeform 672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3355 h 171450"/>
              <a:gd name="connsiteX1" fmla="*/ 18288 w 57150"/>
              <a:gd name="connsiteY1" fmla="*/ 13335 h 171450"/>
              <a:gd name="connsiteX2" fmla="*/ 40386 w 57150"/>
              <a:gd name="connsiteY2" fmla="*/ 20955 h 171450"/>
              <a:gd name="connsiteX3" fmla="*/ 62484 w 57150"/>
              <a:gd name="connsiteY3" fmla="*/ 13335 h 171450"/>
              <a:gd name="connsiteX4" fmla="*/ 62484 w 57150"/>
              <a:gd name="connsiteY4" fmla="*/ 173355 h 171450"/>
              <a:gd name="connsiteX5" fmla="*/ 18288 w 57150"/>
              <a:gd name="connsiteY5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3355"/>
                </a:moveTo>
                <a:lnTo>
                  <a:pt x="18288" y="13335"/>
                </a:lnTo>
                <a:lnTo>
                  <a:pt x="40386" y="20955"/>
                </a:lnTo>
                <a:lnTo>
                  <a:pt x="62484" y="13335"/>
                </a:lnTo>
                <a:lnTo>
                  <a:pt x="62484" y="173355"/>
                </a:lnTo>
                <a:lnTo>
                  <a:pt x="1828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3355 h 171450"/>
              <a:gd name="connsiteX1" fmla="*/ 17144 w 123825"/>
              <a:gd name="connsiteY1" fmla="*/ 13335 h 171450"/>
              <a:gd name="connsiteX2" fmla="*/ 130682 w 123825"/>
              <a:gd name="connsiteY2" fmla="*/ 13335 h 171450"/>
              <a:gd name="connsiteX3" fmla="*/ 130682 w 123825"/>
              <a:gd name="connsiteY3" fmla="*/ 42291 h 171450"/>
              <a:gd name="connsiteX4" fmla="*/ 59816 w 123825"/>
              <a:gd name="connsiteY4" fmla="*/ 42291 h 171450"/>
              <a:gd name="connsiteX5" fmla="*/ 59816 w 123825"/>
              <a:gd name="connsiteY5" fmla="*/ 78105 h 171450"/>
              <a:gd name="connsiteX6" fmla="*/ 121539 w 123825"/>
              <a:gd name="connsiteY6" fmla="*/ 78105 h 171450"/>
              <a:gd name="connsiteX7" fmla="*/ 121539 w 123825"/>
              <a:gd name="connsiteY7" fmla="*/ 104775 h 171450"/>
              <a:gd name="connsiteX8" fmla="*/ 59816 w 123825"/>
              <a:gd name="connsiteY8" fmla="*/ 104775 h 171450"/>
              <a:gd name="connsiteX9" fmla="*/ 59816 w 123825"/>
              <a:gd name="connsiteY9" fmla="*/ 142875 h 171450"/>
              <a:gd name="connsiteX10" fmla="*/ 132968 w 123825"/>
              <a:gd name="connsiteY10" fmla="*/ 142875 h 171450"/>
              <a:gd name="connsiteX11" fmla="*/ 132968 w 123825"/>
              <a:gd name="connsiteY11" fmla="*/ 173355 h 171450"/>
              <a:gd name="connsiteX12" fmla="*/ 17144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3355"/>
                </a:moveTo>
                <a:lnTo>
                  <a:pt x="17144" y="13335"/>
                </a:lnTo>
                <a:lnTo>
                  <a:pt x="130682" y="13335"/>
                </a:lnTo>
                <a:lnTo>
                  <a:pt x="130682" y="42291"/>
                </a:lnTo>
                <a:lnTo>
                  <a:pt x="59816" y="42291"/>
                </a:lnTo>
                <a:lnTo>
                  <a:pt x="59816" y="78105"/>
                </a:lnTo>
                <a:lnTo>
                  <a:pt x="121539" y="78105"/>
                </a:lnTo>
                <a:lnTo>
                  <a:pt x="121539" y="104775"/>
                </a:lnTo>
                <a:lnTo>
                  <a:pt x="59816" y="104775"/>
                </a:lnTo>
                <a:lnTo>
                  <a:pt x="59816" y="142875"/>
                </a:lnTo>
                <a:lnTo>
                  <a:pt x="132968" y="142875"/>
                </a:lnTo>
                <a:lnTo>
                  <a:pt x="132968" y="173355"/>
                </a:lnTo>
                <a:lnTo>
                  <a:pt x="1714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3355 h 171450"/>
              <a:gd name="connsiteX1" fmla="*/ 9525 w 200025"/>
              <a:gd name="connsiteY1" fmla="*/ 13335 h 171450"/>
              <a:gd name="connsiteX2" fmla="*/ 66675 w 200025"/>
              <a:gd name="connsiteY2" fmla="*/ 13335 h 171450"/>
              <a:gd name="connsiteX3" fmla="*/ 107060 w 200025"/>
              <a:gd name="connsiteY3" fmla="*/ 115443 h 171450"/>
              <a:gd name="connsiteX4" fmla="*/ 147446 w 200025"/>
              <a:gd name="connsiteY4" fmla="*/ 13335 h 171450"/>
              <a:gd name="connsiteX5" fmla="*/ 202310 w 200025"/>
              <a:gd name="connsiteY5" fmla="*/ 13335 h 171450"/>
              <a:gd name="connsiteX6" fmla="*/ 202310 w 200025"/>
              <a:gd name="connsiteY6" fmla="*/ 173355 h 171450"/>
              <a:gd name="connsiteX7" fmla="*/ 160401 w 200025"/>
              <a:gd name="connsiteY7" fmla="*/ 173355 h 171450"/>
              <a:gd name="connsiteX8" fmla="*/ 160401 w 200025"/>
              <a:gd name="connsiteY8" fmla="*/ 59817 h 171450"/>
              <a:gd name="connsiteX9" fmla="*/ 113919 w 200025"/>
              <a:gd name="connsiteY9" fmla="*/ 174879 h 171450"/>
              <a:gd name="connsiteX10" fmla="*/ 86486 w 200025"/>
              <a:gd name="connsiteY10" fmla="*/ 174879 h 171450"/>
              <a:gd name="connsiteX11" fmla="*/ 40767 w 200025"/>
              <a:gd name="connsiteY11" fmla="*/ 59817 h 171450"/>
              <a:gd name="connsiteX12" fmla="*/ 40767 w 200025"/>
              <a:gd name="connsiteY12" fmla="*/ 173355 h 171450"/>
              <a:gd name="connsiteX13" fmla="*/ 9525 w 200025"/>
              <a:gd name="connsiteY13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3355"/>
                </a:moveTo>
                <a:lnTo>
                  <a:pt x="9525" y="13335"/>
                </a:lnTo>
                <a:lnTo>
                  <a:pt x="66675" y="13335"/>
                </a:lnTo>
                <a:lnTo>
                  <a:pt x="107060" y="115443"/>
                </a:lnTo>
                <a:lnTo>
                  <a:pt x="147446" y="13335"/>
                </a:lnTo>
                <a:lnTo>
                  <a:pt x="202310" y="13335"/>
                </a:lnTo>
                <a:lnTo>
                  <a:pt x="202310" y="173355"/>
                </a:lnTo>
                <a:lnTo>
                  <a:pt x="160401" y="173355"/>
                </a:lnTo>
                <a:lnTo>
                  <a:pt x="160401" y="59817"/>
                </a:lnTo>
                <a:lnTo>
                  <a:pt x="113919" y="174879"/>
                </a:lnTo>
                <a:lnTo>
                  <a:pt x="86486" y="174879"/>
                </a:lnTo>
                <a:lnTo>
                  <a:pt x="40767" y="59817"/>
                </a:lnTo>
                <a:lnTo>
                  <a:pt x="40767" y="173355"/>
                </a:lnTo>
                <a:lnTo>
                  <a:pt x="9525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3355 h 171450"/>
              <a:gd name="connsiteX1" fmla="*/ 14858 w 123825"/>
              <a:gd name="connsiteY1" fmla="*/ 13335 h 171450"/>
              <a:gd name="connsiteX2" fmla="*/ 128396 w 123825"/>
              <a:gd name="connsiteY2" fmla="*/ 13335 h 171450"/>
              <a:gd name="connsiteX3" fmla="*/ 128396 w 123825"/>
              <a:gd name="connsiteY3" fmla="*/ 42291 h 171450"/>
              <a:gd name="connsiteX4" fmla="*/ 57530 w 123825"/>
              <a:gd name="connsiteY4" fmla="*/ 42291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775 h 171450"/>
              <a:gd name="connsiteX8" fmla="*/ 57530 w 123825"/>
              <a:gd name="connsiteY8" fmla="*/ 104775 h 171450"/>
              <a:gd name="connsiteX9" fmla="*/ 57530 w 123825"/>
              <a:gd name="connsiteY9" fmla="*/ 142875 h 171450"/>
              <a:gd name="connsiteX10" fmla="*/ 129920 w 123825"/>
              <a:gd name="connsiteY10" fmla="*/ 142875 h 171450"/>
              <a:gd name="connsiteX11" fmla="*/ 129920 w 123825"/>
              <a:gd name="connsiteY11" fmla="*/ 173355 h 171450"/>
              <a:gd name="connsiteX12" fmla="*/ 14858 w 123825"/>
              <a:gd name="connsiteY12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3355"/>
                </a:moveTo>
                <a:lnTo>
                  <a:pt x="14858" y="13335"/>
                </a:lnTo>
                <a:lnTo>
                  <a:pt x="128396" y="13335"/>
                </a:lnTo>
                <a:lnTo>
                  <a:pt x="128396" y="42291"/>
                </a:lnTo>
                <a:lnTo>
                  <a:pt x="57530" y="42291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775"/>
                </a:lnTo>
                <a:lnTo>
                  <a:pt x="57530" y="104775"/>
                </a:lnTo>
                <a:lnTo>
                  <a:pt x="57530" y="142875"/>
                </a:lnTo>
                <a:lnTo>
                  <a:pt x="129920" y="142875"/>
                </a:lnTo>
                <a:lnTo>
                  <a:pt x="129920" y="173355"/>
                </a:lnTo>
                <a:lnTo>
                  <a:pt x="14858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reeform 676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3355 h 171450"/>
              <a:gd name="connsiteX1" fmla="*/ 16764 w 152400"/>
              <a:gd name="connsiteY1" fmla="*/ 13335 h 171450"/>
              <a:gd name="connsiteX2" fmla="*/ 67817 w 152400"/>
              <a:gd name="connsiteY2" fmla="*/ 13335 h 171450"/>
              <a:gd name="connsiteX3" fmla="*/ 122682 w 152400"/>
              <a:gd name="connsiteY3" fmla="*/ 120015 h 171450"/>
              <a:gd name="connsiteX4" fmla="*/ 122682 w 152400"/>
              <a:gd name="connsiteY4" fmla="*/ 13335 h 171450"/>
              <a:gd name="connsiteX5" fmla="*/ 153923 w 152400"/>
              <a:gd name="connsiteY5" fmla="*/ 13335 h 171450"/>
              <a:gd name="connsiteX6" fmla="*/ 153923 w 152400"/>
              <a:gd name="connsiteY6" fmla="*/ 173355 h 171450"/>
              <a:gd name="connsiteX7" fmla="*/ 103632 w 152400"/>
              <a:gd name="connsiteY7" fmla="*/ 173355 h 171450"/>
              <a:gd name="connsiteX8" fmla="*/ 48006 w 152400"/>
              <a:gd name="connsiteY8" fmla="*/ 64388 h 171450"/>
              <a:gd name="connsiteX9" fmla="*/ 48006 w 152400"/>
              <a:gd name="connsiteY9" fmla="*/ 173355 h 171450"/>
              <a:gd name="connsiteX10" fmla="*/ 16764 w 152400"/>
              <a:gd name="connsiteY10" fmla="*/ 17335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3355"/>
                </a:moveTo>
                <a:lnTo>
                  <a:pt x="16764" y="13335"/>
                </a:lnTo>
                <a:lnTo>
                  <a:pt x="67817" y="13335"/>
                </a:lnTo>
                <a:lnTo>
                  <a:pt x="122682" y="120015"/>
                </a:lnTo>
                <a:lnTo>
                  <a:pt x="122682" y="13335"/>
                </a:lnTo>
                <a:lnTo>
                  <a:pt x="153923" y="13335"/>
                </a:lnTo>
                <a:lnTo>
                  <a:pt x="153923" y="173355"/>
                </a:lnTo>
                <a:lnTo>
                  <a:pt x="103632" y="173355"/>
                </a:lnTo>
                <a:lnTo>
                  <a:pt x="48006" y="64388"/>
                </a:lnTo>
                <a:lnTo>
                  <a:pt x="48006" y="173355"/>
                </a:lnTo>
                <a:lnTo>
                  <a:pt x="16764" y="17335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reeform 677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3716 w 123825"/>
              <a:gd name="connsiteY0" fmla="*/ 171069 h 171450"/>
              <a:gd name="connsiteX1" fmla="*/ 13716 w 123825"/>
              <a:gd name="connsiteY1" fmla="*/ 139065 h 171450"/>
              <a:gd name="connsiteX2" fmla="*/ 16764 w 123825"/>
              <a:gd name="connsiteY2" fmla="*/ 139827 h 171450"/>
              <a:gd name="connsiteX3" fmla="*/ 20573 w 123825"/>
              <a:gd name="connsiteY3" fmla="*/ 141351 h 171450"/>
              <a:gd name="connsiteX4" fmla="*/ 53340 w 123825"/>
              <a:gd name="connsiteY4" fmla="*/ 147447 h 171450"/>
              <a:gd name="connsiteX5" fmla="*/ 58673 w 123825"/>
              <a:gd name="connsiteY5" fmla="*/ 147447 h 171450"/>
              <a:gd name="connsiteX6" fmla="*/ 84582 w 123825"/>
              <a:gd name="connsiteY6" fmla="*/ 142875 h 171450"/>
              <a:gd name="connsiteX7" fmla="*/ 85345 w 123825"/>
              <a:gd name="connsiteY7" fmla="*/ 142113 h 171450"/>
              <a:gd name="connsiteX8" fmla="*/ 85345 w 123825"/>
              <a:gd name="connsiteY8" fmla="*/ 141351 h 171450"/>
              <a:gd name="connsiteX9" fmla="*/ 86106 w 123825"/>
              <a:gd name="connsiteY9" fmla="*/ 141351 h 171450"/>
              <a:gd name="connsiteX10" fmla="*/ 86868 w 123825"/>
              <a:gd name="connsiteY10" fmla="*/ 140589 h 171450"/>
              <a:gd name="connsiteX11" fmla="*/ 87630 w 123825"/>
              <a:gd name="connsiteY11" fmla="*/ 139827 h 171450"/>
              <a:gd name="connsiteX12" fmla="*/ 87630 w 123825"/>
              <a:gd name="connsiteY12" fmla="*/ 139065 h 171450"/>
              <a:gd name="connsiteX13" fmla="*/ 88393 w 123825"/>
              <a:gd name="connsiteY13" fmla="*/ 138303 h 171450"/>
              <a:gd name="connsiteX14" fmla="*/ 88393 w 123825"/>
              <a:gd name="connsiteY14" fmla="*/ 137541 h 171450"/>
              <a:gd name="connsiteX15" fmla="*/ 89154 w 123825"/>
              <a:gd name="connsiteY15" fmla="*/ 136779 h 171450"/>
              <a:gd name="connsiteX16" fmla="*/ 89154 w 123825"/>
              <a:gd name="connsiteY16" fmla="*/ 134493 h 171450"/>
              <a:gd name="connsiteX17" fmla="*/ 89916 w 123825"/>
              <a:gd name="connsiteY17" fmla="*/ 133731 h 171450"/>
              <a:gd name="connsiteX18" fmla="*/ 89916 w 123825"/>
              <a:gd name="connsiteY18" fmla="*/ 132207 h 171450"/>
              <a:gd name="connsiteX19" fmla="*/ 89154 w 123825"/>
              <a:gd name="connsiteY19" fmla="*/ 131445 h 171450"/>
              <a:gd name="connsiteX20" fmla="*/ 89154 w 123825"/>
              <a:gd name="connsiteY20" fmla="*/ 128397 h 171450"/>
              <a:gd name="connsiteX21" fmla="*/ 88393 w 123825"/>
              <a:gd name="connsiteY21" fmla="*/ 127635 h 171450"/>
              <a:gd name="connsiteX22" fmla="*/ 87630 w 123825"/>
              <a:gd name="connsiteY22" fmla="*/ 126111 h 171450"/>
              <a:gd name="connsiteX23" fmla="*/ 87630 w 123825"/>
              <a:gd name="connsiteY23" fmla="*/ 125349 h 171450"/>
              <a:gd name="connsiteX24" fmla="*/ 86868 w 123825"/>
              <a:gd name="connsiteY24" fmla="*/ 123825 h 171450"/>
              <a:gd name="connsiteX25" fmla="*/ 85345 w 123825"/>
              <a:gd name="connsiteY25" fmla="*/ 123063 h 171450"/>
              <a:gd name="connsiteX26" fmla="*/ 84582 w 123825"/>
              <a:gd name="connsiteY26" fmla="*/ 121539 h 171450"/>
              <a:gd name="connsiteX27" fmla="*/ 83058 w 123825"/>
              <a:gd name="connsiteY27" fmla="*/ 120777 h 171450"/>
              <a:gd name="connsiteX28" fmla="*/ 80772 w 123825"/>
              <a:gd name="connsiteY28" fmla="*/ 119253 h 171450"/>
              <a:gd name="connsiteX29" fmla="*/ 74676 w 123825"/>
              <a:gd name="connsiteY29" fmla="*/ 116205 h 171450"/>
              <a:gd name="connsiteX30" fmla="*/ 71628 w 123825"/>
              <a:gd name="connsiteY30" fmla="*/ 115443 h 171450"/>
              <a:gd name="connsiteX31" fmla="*/ 16002 w 123825"/>
              <a:gd name="connsiteY31" fmla="*/ 81153 h 171450"/>
              <a:gd name="connsiteX32" fmla="*/ 15240 w 123825"/>
              <a:gd name="connsiteY32" fmla="*/ 79629 h 171450"/>
              <a:gd name="connsiteX33" fmla="*/ 14478 w 123825"/>
              <a:gd name="connsiteY33" fmla="*/ 78105 h 171450"/>
              <a:gd name="connsiteX34" fmla="*/ 13716 w 123825"/>
              <a:gd name="connsiteY34" fmla="*/ 75819 h 171450"/>
              <a:gd name="connsiteX35" fmla="*/ 12954 w 123825"/>
              <a:gd name="connsiteY35" fmla="*/ 73533 h 171450"/>
              <a:gd name="connsiteX36" fmla="*/ 12193 w 123825"/>
              <a:gd name="connsiteY36" fmla="*/ 72009 h 171450"/>
              <a:gd name="connsiteX37" fmla="*/ 12193 w 123825"/>
              <a:gd name="connsiteY37" fmla="*/ 69723 h 171450"/>
              <a:gd name="connsiteX38" fmla="*/ 11430 w 123825"/>
              <a:gd name="connsiteY38" fmla="*/ 67437 h 171450"/>
              <a:gd name="connsiteX39" fmla="*/ 10668 w 123825"/>
              <a:gd name="connsiteY39" fmla="*/ 65913 h 171450"/>
              <a:gd name="connsiteX40" fmla="*/ 10668 w 123825"/>
              <a:gd name="connsiteY40" fmla="*/ 52959 h 171450"/>
              <a:gd name="connsiteX41" fmla="*/ 11430 w 123825"/>
              <a:gd name="connsiteY41" fmla="*/ 50673 h 171450"/>
              <a:gd name="connsiteX42" fmla="*/ 11430 w 123825"/>
              <a:gd name="connsiteY42" fmla="*/ 47625 h 171450"/>
              <a:gd name="connsiteX43" fmla="*/ 22098 w 123825"/>
              <a:gd name="connsiteY43" fmla="*/ 27813 h 171450"/>
              <a:gd name="connsiteX44" fmla="*/ 24384 w 123825"/>
              <a:gd name="connsiteY44" fmla="*/ 26289 h 171450"/>
              <a:gd name="connsiteX45" fmla="*/ 28195 w 123825"/>
              <a:gd name="connsiteY45" fmla="*/ 22479 h 171450"/>
              <a:gd name="connsiteX46" fmla="*/ 104395 w 123825"/>
              <a:gd name="connsiteY46" fmla="*/ 13335 h 171450"/>
              <a:gd name="connsiteX47" fmla="*/ 110490 w 123825"/>
              <a:gd name="connsiteY47" fmla="*/ 14097 h 171450"/>
              <a:gd name="connsiteX48" fmla="*/ 115823 w 123825"/>
              <a:gd name="connsiteY48" fmla="*/ 15621 h 171450"/>
              <a:gd name="connsiteX49" fmla="*/ 120396 w 123825"/>
              <a:gd name="connsiteY49" fmla="*/ 16383 h 171450"/>
              <a:gd name="connsiteX50" fmla="*/ 120396 w 123825"/>
              <a:gd name="connsiteY50" fmla="*/ 46863 h 171450"/>
              <a:gd name="connsiteX51" fmla="*/ 117348 w 123825"/>
              <a:gd name="connsiteY51" fmla="*/ 45339 h 171450"/>
              <a:gd name="connsiteX52" fmla="*/ 57912 w 123825"/>
              <a:gd name="connsiteY52" fmla="*/ 42291 h 171450"/>
              <a:gd name="connsiteX53" fmla="*/ 57150 w 123825"/>
              <a:gd name="connsiteY53" fmla="*/ 42291 h 171450"/>
              <a:gd name="connsiteX54" fmla="*/ 57150 w 123825"/>
              <a:gd name="connsiteY54" fmla="*/ 43053 h 171450"/>
              <a:gd name="connsiteX55" fmla="*/ 56388 w 123825"/>
              <a:gd name="connsiteY55" fmla="*/ 43815 h 171450"/>
              <a:gd name="connsiteX56" fmla="*/ 55626 w 123825"/>
              <a:gd name="connsiteY56" fmla="*/ 43815 h 171450"/>
              <a:gd name="connsiteX57" fmla="*/ 54864 w 123825"/>
              <a:gd name="connsiteY57" fmla="*/ 44577 h 171450"/>
              <a:gd name="connsiteX58" fmla="*/ 54864 w 123825"/>
              <a:gd name="connsiteY58" fmla="*/ 45339 h 171450"/>
              <a:gd name="connsiteX59" fmla="*/ 54102 w 123825"/>
              <a:gd name="connsiteY59" fmla="*/ 46101 h 171450"/>
              <a:gd name="connsiteX60" fmla="*/ 53340 w 123825"/>
              <a:gd name="connsiteY60" fmla="*/ 46863 h 171450"/>
              <a:gd name="connsiteX61" fmla="*/ 53340 w 123825"/>
              <a:gd name="connsiteY61" fmla="*/ 48387 h 171450"/>
              <a:gd name="connsiteX62" fmla="*/ 52578 w 123825"/>
              <a:gd name="connsiteY62" fmla="*/ 49149 h 171450"/>
              <a:gd name="connsiteX63" fmla="*/ 52578 w 123825"/>
              <a:gd name="connsiteY63" fmla="*/ 52959 h 171450"/>
              <a:gd name="connsiteX64" fmla="*/ 57912 w 123825"/>
              <a:gd name="connsiteY64" fmla="*/ 61341 h 171450"/>
              <a:gd name="connsiteX65" fmla="*/ 59436 w 123825"/>
              <a:gd name="connsiteY65" fmla="*/ 62103 h 171450"/>
              <a:gd name="connsiteX66" fmla="*/ 60960 w 123825"/>
              <a:gd name="connsiteY66" fmla="*/ 63627 h 171450"/>
              <a:gd name="connsiteX67" fmla="*/ 63246 w 123825"/>
              <a:gd name="connsiteY67" fmla="*/ 64389 h 171450"/>
              <a:gd name="connsiteX68" fmla="*/ 126493 w 123825"/>
              <a:gd name="connsiteY68" fmla="*/ 102489 h 171450"/>
              <a:gd name="connsiteX69" fmla="*/ 127254 w 123825"/>
              <a:gd name="connsiteY69" fmla="*/ 104013 h 171450"/>
              <a:gd name="connsiteX70" fmla="*/ 128016 w 123825"/>
              <a:gd name="connsiteY70" fmla="*/ 105537 h 171450"/>
              <a:gd name="connsiteX71" fmla="*/ 128778 w 123825"/>
              <a:gd name="connsiteY71" fmla="*/ 107823 h 171450"/>
              <a:gd name="connsiteX72" fmla="*/ 32004 w 123825"/>
              <a:gd name="connsiteY72" fmla="*/ 174117 h 171450"/>
              <a:gd name="connsiteX73" fmla="*/ 25908 w 123825"/>
              <a:gd name="connsiteY73" fmla="*/ 173355 h 171450"/>
              <a:gd name="connsiteX74" fmla="*/ 19812 w 123825"/>
              <a:gd name="connsiteY74" fmla="*/ 171831 h 171450"/>
              <a:gd name="connsiteX75" fmla="*/ 13716 w 123825"/>
              <a:gd name="connsiteY75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825" h="171450">
                <a:moveTo>
                  <a:pt x="13716" y="171069"/>
                </a:moveTo>
                <a:lnTo>
                  <a:pt x="13716" y="139065"/>
                </a:lnTo>
                <a:lnTo>
                  <a:pt x="16764" y="139827"/>
                </a:lnTo>
                <a:lnTo>
                  <a:pt x="20573" y="141351"/>
                </a:lnTo>
                <a:cubicBezTo>
                  <a:pt x="30670" y="144068"/>
                  <a:pt x="43040" y="146697"/>
                  <a:pt x="53340" y="147447"/>
                </a:cubicBezTo>
                <a:lnTo>
                  <a:pt x="58673" y="147447"/>
                </a:lnTo>
                <a:cubicBezTo>
                  <a:pt x="67678" y="148094"/>
                  <a:pt x="77013" y="146977"/>
                  <a:pt x="84582" y="142875"/>
                </a:cubicBezTo>
                <a:lnTo>
                  <a:pt x="85345" y="142113"/>
                </a:lnTo>
                <a:lnTo>
                  <a:pt x="85345" y="141351"/>
                </a:lnTo>
                <a:lnTo>
                  <a:pt x="86106" y="141351"/>
                </a:lnTo>
                <a:lnTo>
                  <a:pt x="86868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3" y="138303"/>
                </a:lnTo>
                <a:lnTo>
                  <a:pt x="88393" y="137541"/>
                </a:lnTo>
                <a:lnTo>
                  <a:pt x="89154" y="136779"/>
                </a:lnTo>
                <a:lnTo>
                  <a:pt x="89154" y="134493"/>
                </a:lnTo>
                <a:lnTo>
                  <a:pt x="89916" y="133731"/>
                </a:lnTo>
                <a:lnTo>
                  <a:pt x="89916" y="132207"/>
                </a:lnTo>
                <a:lnTo>
                  <a:pt x="89154" y="131445"/>
                </a:lnTo>
                <a:lnTo>
                  <a:pt x="89154" y="128397"/>
                </a:lnTo>
                <a:lnTo>
                  <a:pt x="88393" y="127635"/>
                </a:lnTo>
                <a:lnTo>
                  <a:pt x="87630" y="126111"/>
                </a:lnTo>
                <a:lnTo>
                  <a:pt x="87630" y="125349"/>
                </a:lnTo>
                <a:lnTo>
                  <a:pt x="86868" y="123825"/>
                </a:lnTo>
                <a:lnTo>
                  <a:pt x="85345" y="123063"/>
                </a:lnTo>
                <a:lnTo>
                  <a:pt x="84582" y="121539"/>
                </a:lnTo>
                <a:lnTo>
                  <a:pt x="83058" y="120777"/>
                </a:lnTo>
                <a:lnTo>
                  <a:pt x="80772" y="119253"/>
                </a:lnTo>
                <a:lnTo>
                  <a:pt x="74676" y="116205"/>
                </a:lnTo>
                <a:lnTo>
                  <a:pt x="71628" y="115443"/>
                </a:lnTo>
                <a:cubicBezTo>
                  <a:pt x="57011" y="107759"/>
                  <a:pt x="25044" y="97510"/>
                  <a:pt x="16002" y="81153"/>
                </a:cubicBezTo>
                <a:lnTo>
                  <a:pt x="15240" y="79629"/>
                </a:lnTo>
                <a:lnTo>
                  <a:pt x="14478" y="78105"/>
                </a:lnTo>
                <a:lnTo>
                  <a:pt x="13716" y="75819"/>
                </a:lnTo>
                <a:lnTo>
                  <a:pt x="12954" y="73533"/>
                </a:lnTo>
                <a:lnTo>
                  <a:pt x="12193" y="72009"/>
                </a:lnTo>
                <a:lnTo>
                  <a:pt x="12193" y="69723"/>
                </a:lnTo>
                <a:lnTo>
                  <a:pt x="11430" y="67437"/>
                </a:lnTo>
                <a:lnTo>
                  <a:pt x="10668" y="65913"/>
                </a:lnTo>
                <a:lnTo>
                  <a:pt x="10668" y="52959"/>
                </a:lnTo>
                <a:lnTo>
                  <a:pt x="11430" y="50673"/>
                </a:lnTo>
                <a:lnTo>
                  <a:pt x="11430" y="47625"/>
                </a:lnTo>
                <a:cubicBezTo>
                  <a:pt x="13627" y="38188"/>
                  <a:pt x="16536" y="35280"/>
                  <a:pt x="22098" y="27813"/>
                </a:cubicBezTo>
                <a:lnTo>
                  <a:pt x="24384" y="26289"/>
                </a:lnTo>
                <a:lnTo>
                  <a:pt x="28195" y="22479"/>
                </a:lnTo>
                <a:cubicBezTo>
                  <a:pt x="52870" y="7581"/>
                  <a:pt x="76517" y="8978"/>
                  <a:pt x="104395" y="13335"/>
                </a:cubicBezTo>
                <a:lnTo>
                  <a:pt x="110490" y="14097"/>
                </a:lnTo>
                <a:lnTo>
                  <a:pt x="115823" y="15621"/>
                </a:lnTo>
                <a:lnTo>
                  <a:pt x="120396" y="16383"/>
                </a:lnTo>
                <a:lnTo>
                  <a:pt x="120396" y="46863"/>
                </a:lnTo>
                <a:lnTo>
                  <a:pt x="117348" y="45339"/>
                </a:lnTo>
                <a:cubicBezTo>
                  <a:pt x="100216" y="39916"/>
                  <a:pt x="74536" y="32715"/>
                  <a:pt x="57912" y="42291"/>
                </a:cubicBezTo>
                <a:lnTo>
                  <a:pt x="57150" y="42291"/>
                </a:lnTo>
                <a:lnTo>
                  <a:pt x="57150" y="43053"/>
                </a:lnTo>
                <a:lnTo>
                  <a:pt x="56388" y="43815"/>
                </a:lnTo>
                <a:lnTo>
                  <a:pt x="55626" y="43815"/>
                </a:lnTo>
                <a:lnTo>
                  <a:pt x="54864" y="44577"/>
                </a:lnTo>
                <a:lnTo>
                  <a:pt x="54864" y="45339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8387"/>
                </a:lnTo>
                <a:lnTo>
                  <a:pt x="52578" y="49149"/>
                </a:lnTo>
                <a:lnTo>
                  <a:pt x="52578" y="52959"/>
                </a:lnTo>
                <a:cubicBezTo>
                  <a:pt x="52032" y="56680"/>
                  <a:pt x="54737" y="59804"/>
                  <a:pt x="57912" y="61341"/>
                </a:cubicBezTo>
                <a:lnTo>
                  <a:pt x="59436" y="62103"/>
                </a:lnTo>
                <a:lnTo>
                  <a:pt x="60960" y="63627"/>
                </a:lnTo>
                <a:lnTo>
                  <a:pt x="63246" y="64389"/>
                </a:lnTo>
                <a:cubicBezTo>
                  <a:pt x="82588" y="74904"/>
                  <a:pt x="112776" y="84137"/>
                  <a:pt x="126493" y="102489"/>
                </a:cubicBezTo>
                <a:lnTo>
                  <a:pt x="127254" y="104013"/>
                </a:lnTo>
                <a:lnTo>
                  <a:pt x="128016" y="105537"/>
                </a:lnTo>
                <a:lnTo>
                  <a:pt x="128778" y="107823"/>
                </a:lnTo>
                <a:cubicBezTo>
                  <a:pt x="150025" y="169760"/>
                  <a:pt x="77343" y="184099"/>
                  <a:pt x="32004" y="174117"/>
                </a:cubicBezTo>
                <a:lnTo>
                  <a:pt x="25908" y="173355"/>
                </a:lnTo>
                <a:lnTo>
                  <a:pt x="19812" y="171831"/>
                </a:lnTo>
                <a:lnTo>
                  <a:pt x="13716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Freeform 678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3335 h 28575"/>
              <a:gd name="connsiteX1" fmla="*/ 62484 w 57150"/>
              <a:gd name="connsiteY1" fmla="*/ 13335 h 28575"/>
              <a:gd name="connsiteX2" fmla="*/ 40386 w 57150"/>
              <a:gd name="connsiteY2" fmla="*/ 31622 h 28575"/>
              <a:gd name="connsiteX3" fmla="*/ 18288 w 57150"/>
              <a:gd name="connsiteY3" fmla="*/ 1333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3335"/>
                </a:moveTo>
                <a:lnTo>
                  <a:pt x="62484" y="13335"/>
                </a:lnTo>
                <a:lnTo>
                  <a:pt x="40386" y="31622"/>
                </a:lnTo>
                <a:lnTo>
                  <a:pt x="18288" y="133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Freeform 679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Freeform 680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reeform 68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Freeform 682"> 
				</p:cNvPr>
          <p:cNvSpPr/>
          <p:nvPr/>
        </p:nvSpPr>
        <p:spPr>
          <a:xfrm>
            <a:off x="3562350" y="2924175"/>
            <a:ext cx="361950" cy="352425"/>
          </a:xfrm>
          <a:custGeom>
            <a:avLst/>
            <a:gdLst>
              <a:gd name="connsiteX0" fmla="*/ 201930 w 361950"/>
              <a:gd name="connsiteY0" fmla="*/ 13335 h 352425"/>
              <a:gd name="connsiteX1" fmla="*/ 370332 w 361950"/>
              <a:gd name="connsiteY1" fmla="*/ 19431 h 352425"/>
              <a:gd name="connsiteX2" fmla="*/ 363473 w 361950"/>
              <a:gd name="connsiteY2" fmla="*/ 187833 h 352425"/>
              <a:gd name="connsiteX3" fmla="*/ 323088 w 361950"/>
              <a:gd name="connsiteY3" fmla="*/ 143637 h 352425"/>
              <a:gd name="connsiteX4" fmla="*/ 90678 w 361950"/>
              <a:gd name="connsiteY4" fmla="*/ 359283 h 352425"/>
              <a:gd name="connsiteX5" fmla="*/ 9905 w 361950"/>
              <a:gd name="connsiteY5" fmla="*/ 272415 h 352425"/>
              <a:gd name="connsiteX6" fmla="*/ 242316 w 361950"/>
              <a:gd name="connsiteY6" fmla="*/ 56769 h 352425"/>
              <a:gd name="connsiteX7" fmla="*/ 201930 w 361950"/>
              <a:gd name="connsiteY7" fmla="*/ 1333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50" h="352425">
                <a:moveTo>
                  <a:pt x="201930" y="13335"/>
                </a:moveTo>
                <a:lnTo>
                  <a:pt x="370332" y="19431"/>
                </a:lnTo>
                <a:lnTo>
                  <a:pt x="363473" y="187833"/>
                </a:lnTo>
                <a:lnTo>
                  <a:pt x="323088" y="143637"/>
                </a:lnTo>
                <a:lnTo>
                  <a:pt x="90678" y="359283"/>
                </a:lnTo>
                <a:lnTo>
                  <a:pt x="9905" y="272415"/>
                </a:lnTo>
                <a:lnTo>
                  <a:pt x="242316" y="56769"/>
                </a:lnTo>
                <a:lnTo>
                  <a:pt x="201930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Freeform 683"> 
				</p:cNvPr>
          <p:cNvSpPr/>
          <p:nvPr/>
        </p:nvSpPr>
        <p:spPr>
          <a:xfrm>
            <a:off x="3533775" y="2905125"/>
            <a:ext cx="409575" cy="390525"/>
          </a:xfrm>
          <a:custGeom>
            <a:avLst/>
            <a:gdLst>
              <a:gd name="connsiteX0" fmla="*/ 197739 w 409575"/>
              <a:gd name="connsiteY0" fmla="*/ 17145 h 390525"/>
              <a:gd name="connsiteX1" fmla="*/ 413385 w 409575"/>
              <a:gd name="connsiteY1" fmla="*/ 25527 h 390525"/>
              <a:gd name="connsiteX2" fmla="*/ 405003 w 409575"/>
              <a:gd name="connsiteY2" fmla="*/ 240411 h 390525"/>
              <a:gd name="connsiteX3" fmla="*/ 341757 w 409575"/>
              <a:gd name="connsiteY3" fmla="*/ 172593 h 390525"/>
              <a:gd name="connsiteX4" fmla="*/ 361569 w 409575"/>
              <a:gd name="connsiteY4" fmla="*/ 173355 h 390525"/>
              <a:gd name="connsiteX5" fmla="*/ 118491 w 409575"/>
              <a:gd name="connsiteY5" fmla="*/ 398145 h 390525"/>
              <a:gd name="connsiteX6" fmla="*/ 18669 w 409575"/>
              <a:gd name="connsiteY6" fmla="*/ 290703 h 390525"/>
              <a:gd name="connsiteX7" fmla="*/ 261747 w 409575"/>
              <a:gd name="connsiteY7" fmla="*/ 65913 h 390525"/>
              <a:gd name="connsiteX8" fmla="*/ 260985 w 409575"/>
              <a:gd name="connsiteY8" fmla="*/ 84963 h 390525"/>
              <a:gd name="connsiteX9" fmla="*/ 197739 w 409575"/>
              <a:gd name="connsiteY9" fmla="*/ 1714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575" h="390525">
                <a:moveTo>
                  <a:pt x="197739" y="17145"/>
                </a:moveTo>
                <a:lnTo>
                  <a:pt x="413385" y="25527"/>
                </a:lnTo>
                <a:lnTo>
                  <a:pt x="405003" y="240411"/>
                </a:lnTo>
                <a:lnTo>
                  <a:pt x="341757" y="172593"/>
                </a:lnTo>
                <a:lnTo>
                  <a:pt x="361569" y="173355"/>
                </a:lnTo>
                <a:lnTo>
                  <a:pt x="118491" y="398145"/>
                </a:lnTo>
                <a:lnTo>
                  <a:pt x="18669" y="290703"/>
                </a:lnTo>
                <a:lnTo>
                  <a:pt x="261747" y="65913"/>
                </a:lnTo>
                <a:lnTo>
                  <a:pt x="260985" y="84963"/>
                </a:lnTo>
                <a:lnTo>
                  <a:pt x="197739" y="171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Freeform 684"> 
				</p:cNvPr>
          <p:cNvSpPr/>
          <p:nvPr/>
        </p:nvSpPr>
        <p:spPr>
          <a:xfrm>
            <a:off x="3571875" y="2914650"/>
            <a:ext cx="361950" cy="352425"/>
          </a:xfrm>
          <a:custGeom>
            <a:avLst/>
            <a:gdLst>
              <a:gd name="connsiteX0" fmla="*/ 252603 w 361950"/>
              <a:gd name="connsiteY0" fmla="*/ 67055 h 352425"/>
              <a:gd name="connsiteX1" fmla="*/ 10286 w 361950"/>
              <a:gd name="connsiteY1" fmla="*/ 291846 h 352425"/>
              <a:gd name="connsiteX2" fmla="*/ 11048 w 361950"/>
              <a:gd name="connsiteY2" fmla="*/ 272034 h 352425"/>
              <a:gd name="connsiteX3" fmla="*/ 91821 w 361950"/>
              <a:gd name="connsiteY3" fmla="*/ 359664 h 352425"/>
              <a:gd name="connsiteX4" fmla="*/ 72008 w 361950"/>
              <a:gd name="connsiteY4" fmla="*/ 358902 h 352425"/>
              <a:gd name="connsiteX5" fmla="*/ 314325 w 361950"/>
              <a:gd name="connsiteY5" fmla="*/ 133350 h 352425"/>
              <a:gd name="connsiteX6" fmla="*/ 364616 w 361950"/>
              <a:gd name="connsiteY6" fmla="*/ 187452 h 352425"/>
              <a:gd name="connsiteX7" fmla="*/ 340233 w 361950"/>
              <a:gd name="connsiteY7" fmla="*/ 196596 h 352425"/>
              <a:gd name="connsiteX8" fmla="*/ 346329 w 361950"/>
              <a:gd name="connsiteY8" fmla="*/ 28955 h 352425"/>
              <a:gd name="connsiteX9" fmla="*/ 360045 w 361950"/>
              <a:gd name="connsiteY9" fmla="*/ 43434 h 352425"/>
              <a:gd name="connsiteX10" fmla="*/ 192405 w 361950"/>
              <a:gd name="connsiteY10" fmla="*/ 36576 h 352425"/>
              <a:gd name="connsiteX11" fmla="*/ 203072 w 361950"/>
              <a:gd name="connsiteY11" fmla="*/ 12954 h 352425"/>
              <a:gd name="connsiteX12" fmla="*/ 252603 w 361950"/>
              <a:gd name="connsiteY12" fmla="*/ 6705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950" h="352425">
                <a:moveTo>
                  <a:pt x="252603" y="67055"/>
                </a:moveTo>
                <a:lnTo>
                  <a:pt x="10286" y="291846"/>
                </a:lnTo>
                <a:lnTo>
                  <a:pt x="11048" y="272034"/>
                </a:lnTo>
                <a:lnTo>
                  <a:pt x="91821" y="359664"/>
                </a:lnTo>
                <a:lnTo>
                  <a:pt x="72008" y="358902"/>
                </a:lnTo>
                <a:lnTo>
                  <a:pt x="314325" y="133350"/>
                </a:lnTo>
                <a:lnTo>
                  <a:pt x="364616" y="187452"/>
                </a:lnTo>
                <a:lnTo>
                  <a:pt x="340233" y="196596"/>
                </a:lnTo>
                <a:lnTo>
                  <a:pt x="346329" y="28955"/>
                </a:lnTo>
                <a:lnTo>
                  <a:pt x="360045" y="43434"/>
                </a:lnTo>
                <a:lnTo>
                  <a:pt x="192405" y="36576"/>
                </a:lnTo>
                <a:lnTo>
                  <a:pt x="203072" y="12954"/>
                </a:lnTo>
                <a:lnTo>
                  <a:pt x="252603" y="6705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Freeform 685"> 
				</p:cNvPr>
          <p:cNvSpPr/>
          <p:nvPr/>
        </p:nvSpPr>
        <p:spPr>
          <a:xfrm>
            <a:off x="3743325" y="2152650"/>
            <a:ext cx="1333500" cy="638175"/>
          </a:xfrm>
          <a:custGeom>
            <a:avLst/>
            <a:gdLst>
              <a:gd name="connsiteX0" fmla="*/ 11048 w 1333500"/>
              <a:gd name="connsiteY0" fmla="*/ 115823 h 638175"/>
              <a:gd name="connsiteX1" fmla="*/ 115442 w 1333500"/>
              <a:gd name="connsiteY1" fmla="*/ 11429 h 638175"/>
              <a:gd name="connsiteX2" fmla="*/ 1230249 w 1333500"/>
              <a:gd name="connsiteY2" fmla="*/ 11429 h 638175"/>
              <a:gd name="connsiteX3" fmla="*/ 1335405 w 1333500"/>
              <a:gd name="connsiteY3" fmla="*/ 115823 h 638175"/>
              <a:gd name="connsiteX4" fmla="*/ 1335405 w 1333500"/>
              <a:gd name="connsiteY4" fmla="*/ 534162 h 638175"/>
              <a:gd name="connsiteX5" fmla="*/ 1230249 w 1333500"/>
              <a:gd name="connsiteY5" fmla="*/ 638556 h 638175"/>
              <a:gd name="connsiteX6" fmla="*/ 115442 w 1333500"/>
              <a:gd name="connsiteY6" fmla="*/ 638556 h 638175"/>
              <a:gd name="connsiteX7" fmla="*/ 11048 w 1333500"/>
              <a:gd name="connsiteY7" fmla="*/ 534162 h 638175"/>
              <a:gd name="connsiteX8" fmla="*/ 11048 w 1333500"/>
              <a:gd name="connsiteY8" fmla="*/ 115823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0" h="638175">
                <a:moveTo>
                  <a:pt x="11048" y="115823"/>
                </a:moveTo>
                <a:cubicBezTo>
                  <a:pt x="11048" y="58673"/>
                  <a:pt x="57530" y="11429"/>
                  <a:pt x="115442" y="11429"/>
                </a:cubicBezTo>
                <a:lnTo>
                  <a:pt x="1230249" y="11429"/>
                </a:lnTo>
                <a:cubicBezTo>
                  <a:pt x="1288160" y="11429"/>
                  <a:pt x="1335405" y="58673"/>
                  <a:pt x="1335405" y="115823"/>
                </a:cubicBezTo>
                <a:lnTo>
                  <a:pt x="1335405" y="534162"/>
                </a:lnTo>
                <a:cubicBezTo>
                  <a:pt x="1335405" y="592073"/>
                  <a:pt x="1288160" y="638556"/>
                  <a:pt x="1230249" y="638556"/>
                </a:cubicBezTo>
                <a:lnTo>
                  <a:pt x="115442" y="638556"/>
                </a:lnTo>
                <a:cubicBezTo>
                  <a:pt x="57530" y="638556"/>
                  <a:pt x="11048" y="592073"/>
                  <a:pt x="11048" y="534162"/>
                </a:cubicBezTo>
                <a:lnTo>
                  <a:pt x="11048" y="11582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 686"> 
				</p:cNvPr>
          <p:cNvSpPr/>
          <p:nvPr/>
        </p:nvSpPr>
        <p:spPr>
          <a:xfrm>
            <a:off x="3724275" y="2133600"/>
            <a:ext cx="1362075" cy="666750"/>
          </a:xfrm>
          <a:custGeom>
            <a:avLst/>
            <a:gdLst>
              <a:gd name="connsiteX0" fmla="*/ 16383 w 1362075"/>
              <a:gd name="connsiteY0" fmla="*/ 134873 h 666750"/>
              <a:gd name="connsiteX1" fmla="*/ 16383 w 1362075"/>
              <a:gd name="connsiteY1" fmla="*/ 124205 h 666750"/>
              <a:gd name="connsiteX2" fmla="*/ 18669 w 1362075"/>
              <a:gd name="connsiteY2" fmla="*/ 112014 h 666750"/>
              <a:gd name="connsiteX3" fmla="*/ 20955 w 1362075"/>
              <a:gd name="connsiteY3" fmla="*/ 100583 h 666750"/>
              <a:gd name="connsiteX4" fmla="*/ 133731 w 1362075"/>
              <a:gd name="connsiteY4" fmla="*/ 16764 h 666750"/>
              <a:gd name="connsiteX5" fmla="*/ 1249299 w 1362075"/>
              <a:gd name="connsiteY5" fmla="*/ 16764 h 666750"/>
              <a:gd name="connsiteX6" fmla="*/ 1260729 w 1362075"/>
              <a:gd name="connsiteY6" fmla="*/ 17526 h 666750"/>
              <a:gd name="connsiteX7" fmla="*/ 1365885 w 1362075"/>
              <a:gd name="connsiteY7" fmla="*/ 110490 h 666750"/>
              <a:gd name="connsiteX8" fmla="*/ 1367409 w 1362075"/>
              <a:gd name="connsiteY8" fmla="*/ 122682 h 666750"/>
              <a:gd name="connsiteX9" fmla="*/ 1368171 w 1362075"/>
              <a:gd name="connsiteY9" fmla="*/ 134873 h 666750"/>
              <a:gd name="connsiteX10" fmla="*/ 1368171 w 1362075"/>
              <a:gd name="connsiteY10" fmla="*/ 553212 h 666750"/>
              <a:gd name="connsiteX11" fmla="*/ 1367409 w 1362075"/>
              <a:gd name="connsiteY11" fmla="*/ 564641 h 666750"/>
              <a:gd name="connsiteX12" fmla="*/ 1274445 w 1362075"/>
              <a:gd name="connsiteY12" fmla="*/ 669035 h 666750"/>
              <a:gd name="connsiteX13" fmla="*/ 1262253 w 1362075"/>
              <a:gd name="connsiteY13" fmla="*/ 671322 h 666750"/>
              <a:gd name="connsiteX14" fmla="*/ 1250061 w 1362075"/>
              <a:gd name="connsiteY14" fmla="*/ 672084 h 666750"/>
              <a:gd name="connsiteX15" fmla="*/ 134493 w 1362075"/>
              <a:gd name="connsiteY15" fmla="*/ 672084 h 666750"/>
              <a:gd name="connsiteX16" fmla="*/ 78867 w 1362075"/>
              <a:gd name="connsiteY16" fmla="*/ 657606 h 666750"/>
              <a:gd name="connsiteX17" fmla="*/ 68961 w 1362075"/>
              <a:gd name="connsiteY17" fmla="*/ 652272 h 666750"/>
              <a:gd name="connsiteX18" fmla="*/ 59817 w 1362075"/>
              <a:gd name="connsiteY18" fmla="*/ 645414 h 666750"/>
              <a:gd name="connsiteX19" fmla="*/ 25527 w 1362075"/>
              <a:gd name="connsiteY19" fmla="*/ 599694 h 666750"/>
              <a:gd name="connsiteX20" fmla="*/ 21717 w 1362075"/>
              <a:gd name="connsiteY20" fmla="*/ 589026 h 666750"/>
              <a:gd name="connsiteX21" fmla="*/ 18669 w 1362075"/>
              <a:gd name="connsiteY21" fmla="*/ 577596 h 666750"/>
              <a:gd name="connsiteX22" fmla="*/ 17145 w 1362075"/>
              <a:gd name="connsiteY22" fmla="*/ 566166 h 666750"/>
              <a:gd name="connsiteX23" fmla="*/ 16383 w 1362075"/>
              <a:gd name="connsiteY23" fmla="*/ 553973 h 666750"/>
              <a:gd name="connsiteX24" fmla="*/ 16383 w 1362075"/>
              <a:gd name="connsiteY24" fmla="*/ 13487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62075" h="666750">
                <a:moveTo>
                  <a:pt x="16383" y="134873"/>
                </a:moveTo>
                <a:lnTo>
                  <a:pt x="16383" y="124205"/>
                </a:lnTo>
                <a:lnTo>
                  <a:pt x="18669" y="112014"/>
                </a:lnTo>
                <a:lnTo>
                  <a:pt x="20955" y="100583"/>
                </a:lnTo>
                <a:cubicBezTo>
                  <a:pt x="37389" y="51600"/>
                  <a:pt x="81280" y="16548"/>
                  <a:pt x="133731" y="16764"/>
                </a:cubicBezTo>
                <a:lnTo>
                  <a:pt x="1249299" y="16764"/>
                </a:lnTo>
                <a:lnTo>
                  <a:pt x="1260729" y="17526"/>
                </a:lnTo>
                <a:cubicBezTo>
                  <a:pt x="1313383" y="22059"/>
                  <a:pt x="1353782" y="59689"/>
                  <a:pt x="1365885" y="110490"/>
                </a:cubicBezTo>
                <a:lnTo>
                  <a:pt x="1367409" y="122682"/>
                </a:lnTo>
                <a:lnTo>
                  <a:pt x="1368171" y="134873"/>
                </a:lnTo>
                <a:lnTo>
                  <a:pt x="1368171" y="553212"/>
                </a:lnTo>
                <a:lnTo>
                  <a:pt x="1367409" y="564641"/>
                </a:lnTo>
                <a:cubicBezTo>
                  <a:pt x="1362977" y="615708"/>
                  <a:pt x="1324699" y="658596"/>
                  <a:pt x="1274445" y="669035"/>
                </a:cubicBezTo>
                <a:lnTo>
                  <a:pt x="1262253" y="671322"/>
                </a:lnTo>
                <a:lnTo>
                  <a:pt x="1250061" y="672084"/>
                </a:lnTo>
                <a:lnTo>
                  <a:pt x="134493" y="672084"/>
                </a:lnTo>
                <a:cubicBezTo>
                  <a:pt x="117043" y="671855"/>
                  <a:pt x="93560" y="667207"/>
                  <a:pt x="78867" y="657606"/>
                </a:cubicBezTo>
                <a:lnTo>
                  <a:pt x="68961" y="652272"/>
                </a:lnTo>
                <a:lnTo>
                  <a:pt x="59817" y="645414"/>
                </a:lnTo>
                <a:cubicBezTo>
                  <a:pt x="44831" y="633069"/>
                  <a:pt x="33426" y="617385"/>
                  <a:pt x="25527" y="599694"/>
                </a:cubicBezTo>
                <a:lnTo>
                  <a:pt x="21717" y="589026"/>
                </a:lnTo>
                <a:lnTo>
                  <a:pt x="18669" y="577596"/>
                </a:lnTo>
                <a:lnTo>
                  <a:pt x="17145" y="566166"/>
                </a:lnTo>
                <a:lnTo>
                  <a:pt x="16383" y="553973"/>
                </a:lnTo>
                <a:lnTo>
                  <a:pt x="16383" y="13487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Freeform 687"> 
				</p:cNvPr>
          <p:cNvSpPr/>
          <p:nvPr/>
        </p:nvSpPr>
        <p:spPr>
          <a:xfrm>
            <a:off x="3752850" y="2162175"/>
            <a:ext cx="1304925" cy="609600"/>
          </a:xfrm>
          <a:custGeom>
            <a:avLst/>
            <a:gdLst>
              <a:gd name="connsiteX0" fmla="*/ 15240 w 1304925"/>
              <a:gd name="connsiteY0" fmla="*/ 523875 h 609600"/>
              <a:gd name="connsiteX1" fmla="*/ 16002 w 1304925"/>
              <a:gd name="connsiteY1" fmla="*/ 533019 h 609600"/>
              <a:gd name="connsiteX2" fmla="*/ 19050 w 1304925"/>
              <a:gd name="connsiteY2" fmla="*/ 551307 h 609600"/>
              <a:gd name="connsiteX3" fmla="*/ 105918 w 1304925"/>
              <a:gd name="connsiteY3" fmla="*/ 615315 h 609600"/>
              <a:gd name="connsiteX4" fmla="*/ 1220724 w 1304925"/>
              <a:gd name="connsiteY4" fmla="*/ 615315 h 609600"/>
              <a:gd name="connsiteX5" fmla="*/ 1229868 w 1304925"/>
              <a:gd name="connsiteY5" fmla="*/ 614553 h 609600"/>
              <a:gd name="connsiteX6" fmla="*/ 1309878 w 1304925"/>
              <a:gd name="connsiteY6" fmla="*/ 543687 h 609600"/>
              <a:gd name="connsiteX7" fmla="*/ 1311402 w 1304925"/>
              <a:gd name="connsiteY7" fmla="*/ 534542 h 609600"/>
              <a:gd name="connsiteX8" fmla="*/ 1311402 w 1304925"/>
              <a:gd name="connsiteY8" fmla="*/ 97916 h 609600"/>
              <a:gd name="connsiteX9" fmla="*/ 1239774 w 1304925"/>
              <a:gd name="connsiteY9" fmla="*/ 17907 h 609600"/>
              <a:gd name="connsiteX10" fmla="*/ 1231392 w 1304925"/>
              <a:gd name="connsiteY10" fmla="*/ 16383 h 609600"/>
              <a:gd name="connsiteX11" fmla="*/ 106680 w 1304925"/>
              <a:gd name="connsiteY11" fmla="*/ 16383 h 609600"/>
              <a:gd name="connsiteX12" fmla="*/ 63246 w 1304925"/>
              <a:gd name="connsiteY12" fmla="*/ 26289 h 609600"/>
              <a:gd name="connsiteX13" fmla="*/ 55626 w 1304925"/>
              <a:gd name="connsiteY13" fmla="*/ 30861 h 609600"/>
              <a:gd name="connsiteX14" fmla="*/ 48768 w 1304925"/>
              <a:gd name="connsiteY14" fmla="*/ 36195 h 609600"/>
              <a:gd name="connsiteX15" fmla="*/ 22860 w 1304925"/>
              <a:gd name="connsiteY15" fmla="*/ 70485 h 609600"/>
              <a:gd name="connsiteX16" fmla="*/ 19811 w 1304925"/>
              <a:gd name="connsiteY16" fmla="*/ 78866 h 609600"/>
              <a:gd name="connsiteX17" fmla="*/ 17526 w 1304925"/>
              <a:gd name="connsiteY17" fmla="*/ 88011 h 609600"/>
              <a:gd name="connsiteX18" fmla="*/ 16002 w 1304925"/>
              <a:gd name="connsiteY18" fmla="*/ 96393 h 609600"/>
              <a:gd name="connsiteX19" fmla="*/ 15240 w 1304925"/>
              <a:gd name="connsiteY19" fmla="*/ 106298 h 609600"/>
              <a:gd name="connsiteX20" fmla="*/ 15240 w 1304925"/>
              <a:gd name="connsiteY20" fmla="*/ 523875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4925" h="609600">
                <a:moveTo>
                  <a:pt x="15240" y="523875"/>
                </a:moveTo>
                <a:lnTo>
                  <a:pt x="16002" y="533019"/>
                </a:lnTo>
                <a:lnTo>
                  <a:pt x="19050" y="551307"/>
                </a:lnTo>
                <a:cubicBezTo>
                  <a:pt x="31420" y="589839"/>
                  <a:pt x="65710" y="614286"/>
                  <a:pt x="105918" y="615315"/>
                </a:cubicBezTo>
                <a:lnTo>
                  <a:pt x="1220724" y="615315"/>
                </a:lnTo>
                <a:lnTo>
                  <a:pt x="1229868" y="614553"/>
                </a:lnTo>
                <a:cubicBezTo>
                  <a:pt x="1268311" y="612203"/>
                  <a:pt x="1301788" y="580821"/>
                  <a:pt x="1309878" y="543687"/>
                </a:cubicBezTo>
                <a:lnTo>
                  <a:pt x="1311402" y="534542"/>
                </a:lnTo>
                <a:lnTo>
                  <a:pt x="1311402" y="97916"/>
                </a:lnTo>
                <a:cubicBezTo>
                  <a:pt x="1306017" y="58432"/>
                  <a:pt x="1279804" y="26035"/>
                  <a:pt x="1239774" y="17907"/>
                </a:cubicBezTo>
                <a:lnTo>
                  <a:pt x="1231392" y="16383"/>
                </a:lnTo>
                <a:lnTo>
                  <a:pt x="106680" y="16383"/>
                </a:lnTo>
                <a:cubicBezTo>
                  <a:pt x="91021" y="14998"/>
                  <a:pt x="77508" y="21170"/>
                  <a:pt x="63246" y="26289"/>
                </a:cubicBezTo>
                <a:lnTo>
                  <a:pt x="55626" y="30861"/>
                </a:lnTo>
                <a:lnTo>
                  <a:pt x="48768" y="36195"/>
                </a:lnTo>
                <a:cubicBezTo>
                  <a:pt x="35903" y="48704"/>
                  <a:pt x="30543" y="53657"/>
                  <a:pt x="22860" y="70485"/>
                </a:cubicBezTo>
                <a:lnTo>
                  <a:pt x="19811" y="78866"/>
                </a:lnTo>
                <a:lnTo>
                  <a:pt x="17526" y="88011"/>
                </a:lnTo>
                <a:lnTo>
                  <a:pt x="16002" y="96393"/>
                </a:lnTo>
                <a:lnTo>
                  <a:pt x="15240" y="106298"/>
                </a:lnTo>
                <a:lnTo>
                  <a:pt x="15240" y="5238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reeform 688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9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90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1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 692"> 
				</p:cNvPr>
          <p:cNvSpPr/>
          <p:nvPr/>
        </p:nvSpPr>
        <p:spPr>
          <a:xfrm>
            <a:off x="3562350" y="2924175"/>
            <a:ext cx="361950" cy="352425"/>
          </a:xfrm>
          <a:custGeom>
            <a:avLst/>
            <a:gdLst>
              <a:gd name="connsiteX0" fmla="*/ 201930 w 361950"/>
              <a:gd name="connsiteY0" fmla="*/ 13335 h 352425"/>
              <a:gd name="connsiteX1" fmla="*/ 370332 w 361950"/>
              <a:gd name="connsiteY1" fmla="*/ 19431 h 352425"/>
              <a:gd name="connsiteX2" fmla="*/ 363473 w 361950"/>
              <a:gd name="connsiteY2" fmla="*/ 187833 h 352425"/>
              <a:gd name="connsiteX3" fmla="*/ 323088 w 361950"/>
              <a:gd name="connsiteY3" fmla="*/ 143637 h 352425"/>
              <a:gd name="connsiteX4" fmla="*/ 90678 w 361950"/>
              <a:gd name="connsiteY4" fmla="*/ 359283 h 352425"/>
              <a:gd name="connsiteX5" fmla="*/ 9905 w 361950"/>
              <a:gd name="connsiteY5" fmla="*/ 272415 h 352425"/>
              <a:gd name="connsiteX6" fmla="*/ 242316 w 361950"/>
              <a:gd name="connsiteY6" fmla="*/ 56769 h 352425"/>
              <a:gd name="connsiteX7" fmla="*/ 201930 w 361950"/>
              <a:gd name="connsiteY7" fmla="*/ 1333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50" h="352425">
                <a:moveTo>
                  <a:pt x="201930" y="13335"/>
                </a:moveTo>
                <a:lnTo>
                  <a:pt x="370332" y="19431"/>
                </a:lnTo>
                <a:lnTo>
                  <a:pt x="363473" y="187833"/>
                </a:lnTo>
                <a:lnTo>
                  <a:pt x="323088" y="143637"/>
                </a:lnTo>
                <a:lnTo>
                  <a:pt x="90678" y="359283"/>
                </a:lnTo>
                <a:lnTo>
                  <a:pt x="9905" y="272415"/>
                </a:lnTo>
                <a:lnTo>
                  <a:pt x="242316" y="56769"/>
                </a:lnTo>
                <a:lnTo>
                  <a:pt x="201930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3"> 
				</p:cNvPr>
          <p:cNvSpPr/>
          <p:nvPr/>
        </p:nvSpPr>
        <p:spPr>
          <a:xfrm>
            <a:off x="3533775" y="2905125"/>
            <a:ext cx="409575" cy="390525"/>
          </a:xfrm>
          <a:custGeom>
            <a:avLst/>
            <a:gdLst>
              <a:gd name="connsiteX0" fmla="*/ 197739 w 409575"/>
              <a:gd name="connsiteY0" fmla="*/ 17145 h 390525"/>
              <a:gd name="connsiteX1" fmla="*/ 413385 w 409575"/>
              <a:gd name="connsiteY1" fmla="*/ 25527 h 390525"/>
              <a:gd name="connsiteX2" fmla="*/ 405003 w 409575"/>
              <a:gd name="connsiteY2" fmla="*/ 240411 h 390525"/>
              <a:gd name="connsiteX3" fmla="*/ 341757 w 409575"/>
              <a:gd name="connsiteY3" fmla="*/ 172593 h 390525"/>
              <a:gd name="connsiteX4" fmla="*/ 361569 w 409575"/>
              <a:gd name="connsiteY4" fmla="*/ 173355 h 390525"/>
              <a:gd name="connsiteX5" fmla="*/ 118491 w 409575"/>
              <a:gd name="connsiteY5" fmla="*/ 398145 h 390525"/>
              <a:gd name="connsiteX6" fmla="*/ 18669 w 409575"/>
              <a:gd name="connsiteY6" fmla="*/ 290703 h 390525"/>
              <a:gd name="connsiteX7" fmla="*/ 261747 w 409575"/>
              <a:gd name="connsiteY7" fmla="*/ 65913 h 390525"/>
              <a:gd name="connsiteX8" fmla="*/ 260985 w 409575"/>
              <a:gd name="connsiteY8" fmla="*/ 84963 h 390525"/>
              <a:gd name="connsiteX9" fmla="*/ 197739 w 409575"/>
              <a:gd name="connsiteY9" fmla="*/ 1714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575" h="390525">
                <a:moveTo>
                  <a:pt x="197739" y="17145"/>
                </a:moveTo>
                <a:lnTo>
                  <a:pt x="413385" y="25527"/>
                </a:lnTo>
                <a:lnTo>
                  <a:pt x="405003" y="240411"/>
                </a:lnTo>
                <a:lnTo>
                  <a:pt x="341757" y="172593"/>
                </a:lnTo>
                <a:lnTo>
                  <a:pt x="361569" y="173355"/>
                </a:lnTo>
                <a:lnTo>
                  <a:pt x="118491" y="398145"/>
                </a:lnTo>
                <a:lnTo>
                  <a:pt x="18669" y="290703"/>
                </a:lnTo>
                <a:lnTo>
                  <a:pt x="261747" y="65913"/>
                </a:lnTo>
                <a:lnTo>
                  <a:pt x="260985" y="84963"/>
                </a:lnTo>
                <a:lnTo>
                  <a:pt x="197739" y="171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4"> 
				</p:cNvPr>
          <p:cNvSpPr/>
          <p:nvPr/>
        </p:nvSpPr>
        <p:spPr>
          <a:xfrm>
            <a:off x="3571875" y="2914650"/>
            <a:ext cx="361950" cy="352425"/>
          </a:xfrm>
          <a:custGeom>
            <a:avLst/>
            <a:gdLst>
              <a:gd name="connsiteX0" fmla="*/ 252603 w 361950"/>
              <a:gd name="connsiteY0" fmla="*/ 67055 h 352425"/>
              <a:gd name="connsiteX1" fmla="*/ 10286 w 361950"/>
              <a:gd name="connsiteY1" fmla="*/ 291846 h 352425"/>
              <a:gd name="connsiteX2" fmla="*/ 11048 w 361950"/>
              <a:gd name="connsiteY2" fmla="*/ 272034 h 352425"/>
              <a:gd name="connsiteX3" fmla="*/ 91821 w 361950"/>
              <a:gd name="connsiteY3" fmla="*/ 359664 h 352425"/>
              <a:gd name="connsiteX4" fmla="*/ 72008 w 361950"/>
              <a:gd name="connsiteY4" fmla="*/ 358902 h 352425"/>
              <a:gd name="connsiteX5" fmla="*/ 314325 w 361950"/>
              <a:gd name="connsiteY5" fmla="*/ 133350 h 352425"/>
              <a:gd name="connsiteX6" fmla="*/ 364616 w 361950"/>
              <a:gd name="connsiteY6" fmla="*/ 187452 h 352425"/>
              <a:gd name="connsiteX7" fmla="*/ 340233 w 361950"/>
              <a:gd name="connsiteY7" fmla="*/ 196596 h 352425"/>
              <a:gd name="connsiteX8" fmla="*/ 346329 w 361950"/>
              <a:gd name="connsiteY8" fmla="*/ 28955 h 352425"/>
              <a:gd name="connsiteX9" fmla="*/ 360045 w 361950"/>
              <a:gd name="connsiteY9" fmla="*/ 43434 h 352425"/>
              <a:gd name="connsiteX10" fmla="*/ 192405 w 361950"/>
              <a:gd name="connsiteY10" fmla="*/ 36576 h 352425"/>
              <a:gd name="connsiteX11" fmla="*/ 203072 w 361950"/>
              <a:gd name="connsiteY11" fmla="*/ 12954 h 352425"/>
              <a:gd name="connsiteX12" fmla="*/ 252603 w 361950"/>
              <a:gd name="connsiteY12" fmla="*/ 6705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950" h="352425">
                <a:moveTo>
                  <a:pt x="252603" y="67055"/>
                </a:moveTo>
                <a:lnTo>
                  <a:pt x="10286" y="291846"/>
                </a:lnTo>
                <a:lnTo>
                  <a:pt x="11048" y="272034"/>
                </a:lnTo>
                <a:lnTo>
                  <a:pt x="91821" y="359664"/>
                </a:lnTo>
                <a:lnTo>
                  <a:pt x="72008" y="358902"/>
                </a:lnTo>
                <a:lnTo>
                  <a:pt x="314325" y="133350"/>
                </a:lnTo>
                <a:lnTo>
                  <a:pt x="364616" y="187452"/>
                </a:lnTo>
                <a:lnTo>
                  <a:pt x="340233" y="196596"/>
                </a:lnTo>
                <a:lnTo>
                  <a:pt x="346329" y="28955"/>
                </a:lnTo>
                <a:lnTo>
                  <a:pt x="360045" y="43434"/>
                </a:lnTo>
                <a:lnTo>
                  <a:pt x="192405" y="36576"/>
                </a:lnTo>
                <a:lnTo>
                  <a:pt x="203072" y="12954"/>
                </a:lnTo>
                <a:lnTo>
                  <a:pt x="252603" y="6705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reeform 695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Freeform 696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Freeform 697"> 
				</p:cNvPr>
          <p:cNvSpPr/>
          <p:nvPr/>
        </p:nvSpPr>
        <p:spPr>
          <a:xfrm>
            <a:off x="1581150" y="4324350"/>
            <a:ext cx="485775" cy="2047875"/>
          </a:xfrm>
          <a:custGeom>
            <a:avLst/>
            <a:gdLst>
              <a:gd name="connsiteX0" fmla="*/ 10667 w 485775"/>
              <a:gd name="connsiteY0" fmla="*/ 2054352 h 2047875"/>
              <a:gd name="connsiteX1" fmla="*/ 10667 w 485775"/>
              <a:gd name="connsiteY1" fmla="*/ 12191 h 2047875"/>
              <a:gd name="connsiteX2" fmla="*/ 493013 w 485775"/>
              <a:gd name="connsiteY2" fmla="*/ 12191 h 2047875"/>
              <a:gd name="connsiteX3" fmla="*/ 493013 w 485775"/>
              <a:gd name="connsiteY3" fmla="*/ 2054352 h 2047875"/>
              <a:gd name="connsiteX4" fmla="*/ 10667 w 485775"/>
              <a:gd name="connsiteY4" fmla="*/ 2054352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047875">
                <a:moveTo>
                  <a:pt x="10667" y="2054352"/>
                </a:moveTo>
                <a:lnTo>
                  <a:pt x="10667" y="12191"/>
                </a:lnTo>
                <a:lnTo>
                  <a:pt x="493013" y="12191"/>
                </a:lnTo>
                <a:lnTo>
                  <a:pt x="493013" y="2054352"/>
                </a:lnTo>
                <a:lnTo>
                  <a:pt x="10667" y="20543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Freeform 698"> 
				</p:cNvPr>
          <p:cNvSpPr/>
          <p:nvPr/>
        </p:nvSpPr>
        <p:spPr>
          <a:xfrm>
            <a:off x="2438400" y="4171950"/>
            <a:ext cx="476250" cy="2200275"/>
          </a:xfrm>
          <a:custGeom>
            <a:avLst/>
            <a:gdLst>
              <a:gd name="connsiteX0" fmla="*/ 12954 w 476250"/>
              <a:gd name="connsiteY0" fmla="*/ 2206752 h 2200275"/>
              <a:gd name="connsiteX1" fmla="*/ 12954 w 476250"/>
              <a:gd name="connsiteY1" fmla="*/ 17526 h 2200275"/>
              <a:gd name="connsiteX2" fmla="*/ 484632 w 476250"/>
              <a:gd name="connsiteY2" fmla="*/ 17526 h 2200275"/>
              <a:gd name="connsiteX3" fmla="*/ 484632 w 476250"/>
              <a:gd name="connsiteY3" fmla="*/ 2206752 h 2200275"/>
              <a:gd name="connsiteX4" fmla="*/ 12954 w 476250"/>
              <a:gd name="connsiteY4" fmla="*/ 2206752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200275">
                <a:moveTo>
                  <a:pt x="12954" y="2206752"/>
                </a:moveTo>
                <a:lnTo>
                  <a:pt x="12954" y="17526"/>
                </a:lnTo>
                <a:lnTo>
                  <a:pt x="484632" y="17526"/>
                </a:lnTo>
                <a:lnTo>
                  <a:pt x="484632" y="2206752"/>
                </a:lnTo>
                <a:lnTo>
                  <a:pt x="12954" y="22067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Freeform 699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reeform 700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reeform 702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reeform 703"> 
				</p:cNvPr>
          <p:cNvSpPr/>
          <p:nvPr/>
        </p:nvSpPr>
        <p:spPr>
          <a:xfrm>
            <a:off x="1581150" y="4324350"/>
            <a:ext cx="485775" cy="2047875"/>
          </a:xfrm>
          <a:custGeom>
            <a:avLst/>
            <a:gdLst>
              <a:gd name="connsiteX0" fmla="*/ 10667 w 485775"/>
              <a:gd name="connsiteY0" fmla="*/ 2054352 h 2047875"/>
              <a:gd name="connsiteX1" fmla="*/ 10667 w 485775"/>
              <a:gd name="connsiteY1" fmla="*/ 12191 h 2047875"/>
              <a:gd name="connsiteX2" fmla="*/ 493013 w 485775"/>
              <a:gd name="connsiteY2" fmla="*/ 12191 h 2047875"/>
              <a:gd name="connsiteX3" fmla="*/ 493013 w 485775"/>
              <a:gd name="connsiteY3" fmla="*/ 2054352 h 2047875"/>
              <a:gd name="connsiteX4" fmla="*/ 10667 w 485775"/>
              <a:gd name="connsiteY4" fmla="*/ 2054352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047875">
                <a:moveTo>
                  <a:pt x="10667" y="2054352"/>
                </a:moveTo>
                <a:lnTo>
                  <a:pt x="10667" y="12191"/>
                </a:lnTo>
                <a:lnTo>
                  <a:pt x="493013" y="12191"/>
                </a:lnTo>
                <a:lnTo>
                  <a:pt x="493013" y="2054352"/>
                </a:lnTo>
                <a:lnTo>
                  <a:pt x="10667" y="20543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reeform 704"> 
				</p:cNvPr>
          <p:cNvSpPr/>
          <p:nvPr/>
        </p:nvSpPr>
        <p:spPr>
          <a:xfrm>
            <a:off x="2438400" y="4171950"/>
            <a:ext cx="476250" cy="2200275"/>
          </a:xfrm>
          <a:custGeom>
            <a:avLst/>
            <a:gdLst>
              <a:gd name="connsiteX0" fmla="*/ 12954 w 476250"/>
              <a:gd name="connsiteY0" fmla="*/ 2206752 h 2200275"/>
              <a:gd name="connsiteX1" fmla="*/ 12954 w 476250"/>
              <a:gd name="connsiteY1" fmla="*/ 17526 h 2200275"/>
              <a:gd name="connsiteX2" fmla="*/ 484632 w 476250"/>
              <a:gd name="connsiteY2" fmla="*/ 17526 h 2200275"/>
              <a:gd name="connsiteX3" fmla="*/ 484632 w 476250"/>
              <a:gd name="connsiteY3" fmla="*/ 2206752 h 2200275"/>
              <a:gd name="connsiteX4" fmla="*/ 12954 w 476250"/>
              <a:gd name="connsiteY4" fmla="*/ 2206752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200275">
                <a:moveTo>
                  <a:pt x="12954" y="2206752"/>
                </a:moveTo>
                <a:lnTo>
                  <a:pt x="12954" y="17526"/>
                </a:lnTo>
                <a:lnTo>
                  <a:pt x="484632" y="17526"/>
                </a:lnTo>
                <a:lnTo>
                  <a:pt x="484632" y="2206752"/>
                </a:lnTo>
                <a:lnTo>
                  <a:pt x="12954" y="22067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reeform 705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reeform 706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reeform 70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reeform 708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reeform 709"> 
				</p:cNvPr>
          <p:cNvSpPr/>
          <p:nvPr/>
        </p:nvSpPr>
        <p:spPr>
          <a:xfrm>
            <a:off x="1581150" y="4324350"/>
            <a:ext cx="485775" cy="2047875"/>
          </a:xfrm>
          <a:custGeom>
            <a:avLst/>
            <a:gdLst>
              <a:gd name="connsiteX0" fmla="*/ 10667 w 485775"/>
              <a:gd name="connsiteY0" fmla="*/ 2054352 h 2047875"/>
              <a:gd name="connsiteX1" fmla="*/ 10667 w 485775"/>
              <a:gd name="connsiteY1" fmla="*/ 12191 h 2047875"/>
              <a:gd name="connsiteX2" fmla="*/ 493013 w 485775"/>
              <a:gd name="connsiteY2" fmla="*/ 12191 h 2047875"/>
              <a:gd name="connsiteX3" fmla="*/ 493013 w 485775"/>
              <a:gd name="connsiteY3" fmla="*/ 2054352 h 2047875"/>
              <a:gd name="connsiteX4" fmla="*/ 10667 w 485775"/>
              <a:gd name="connsiteY4" fmla="*/ 2054352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047875">
                <a:moveTo>
                  <a:pt x="10667" y="2054352"/>
                </a:moveTo>
                <a:lnTo>
                  <a:pt x="10667" y="12191"/>
                </a:lnTo>
                <a:lnTo>
                  <a:pt x="493013" y="12191"/>
                </a:lnTo>
                <a:lnTo>
                  <a:pt x="493013" y="2054352"/>
                </a:lnTo>
                <a:lnTo>
                  <a:pt x="10667" y="20543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reeform 710"> 
				</p:cNvPr>
          <p:cNvSpPr/>
          <p:nvPr/>
        </p:nvSpPr>
        <p:spPr>
          <a:xfrm>
            <a:off x="2438400" y="4171950"/>
            <a:ext cx="476250" cy="2200275"/>
          </a:xfrm>
          <a:custGeom>
            <a:avLst/>
            <a:gdLst>
              <a:gd name="connsiteX0" fmla="*/ 12954 w 476250"/>
              <a:gd name="connsiteY0" fmla="*/ 2206752 h 2200275"/>
              <a:gd name="connsiteX1" fmla="*/ 12954 w 476250"/>
              <a:gd name="connsiteY1" fmla="*/ 17526 h 2200275"/>
              <a:gd name="connsiteX2" fmla="*/ 484632 w 476250"/>
              <a:gd name="connsiteY2" fmla="*/ 17526 h 2200275"/>
              <a:gd name="connsiteX3" fmla="*/ 484632 w 476250"/>
              <a:gd name="connsiteY3" fmla="*/ 2206752 h 2200275"/>
              <a:gd name="connsiteX4" fmla="*/ 12954 w 476250"/>
              <a:gd name="connsiteY4" fmla="*/ 2206752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200275">
                <a:moveTo>
                  <a:pt x="12954" y="2206752"/>
                </a:moveTo>
                <a:lnTo>
                  <a:pt x="12954" y="17526"/>
                </a:lnTo>
                <a:lnTo>
                  <a:pt x="484632" y="17526"/>
                </a:lnTo>
                <a:lnTo>
                  <a:pt x="484632" y="2206752"/>
                </a:lnTo>
                <a:lnTo>
                  <a:pt x="12954" y="22067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reeform 711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2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reeform 713"> 
				</p:cNvPr>
          <p:cNvSpPr/>
          <p:nvPr/>
        </p:nvSpPr>
        <p:spPr>
          <a:xfrm>
            <a:off x="542925" y="6362700"/>
            <a:ext cx="4267200" cy="9525"/>
          </a:xfrm>
          <a:custGeom>
            <a:avLst/>
            <a:gdLst>
              <a:gd name="connsiteX0" fmla="*/ 11811 w 4267200"/>
              <a:gd name="connsiteY0" fmla="*/ 16002 h 9525"/>
              <a:gd name="connsiteX1" fmla="*/ 4275963 w 4267200"/>
              <a:gd name="connsiteY1" fmla="*/ 160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67200" h="9525">
                <a:moveTo>
                  <a:pt x="11811" y="16002"/>
                </a:moveTo>
                <a:lnTo>
                  <a:pt x="4275963" y="16002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reeform 714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6" name="Picture 71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2781300"/>
            <a:ext cx="457200" cy="457200"/>
          </a:xfrm>
          <a:prstGeom prst="rect">
            <a:avLst/>
          </a:prstGeom>
        </p:spPr>
      </p:pic>
      <p:sp>
        <p:nvSpPr>
          <p:cNvPr id="716" name="TextBox 716"/>
          <p:cNvSpPr txBox="1"/>
          <p:nvPr/>
        </p:nvSpPr>
        <p:spPr>
          <a:xfrm>
            <a:off x="6790175" y="5709928"/>
            <a:ext cx="26127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717" name="TextBox 717"/>
          <p:cNvSpPr txBox="1"/>
          <p:nvPr/>
        </p:nvSpPr>
        <p:spPr>
          <a:xfrm>
            <a:off x="7830974" y="5709928"/>
            <a:ext cx="258664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</a:p>
        </p:txBody>
      </p:sp>
      <p:sp>
        <p:nvSpPr>
          <p:cNvPr id="718" name="TextBox 718"/>
          <p:cNvSpPr txBox="1"/>
          <p:nvPr/>
        </p:nvSpPr>
        <p:spPr>
          <a:xfrm>
            <a:off x="8132984" y="6664908"/>
            <a:ext cx="549693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iti</a:t>
            </a:r>
          </a:p>
        </p:txBody>
      </p:sp>
      <p:sp>
        <p:nvSpPr>
          <p:cNvPr id="719" name="TextBox 719"/>
          <p:cNvSpPr txBox="1"/>
          <p:nvPr/>
        </p:nvSpPr>
        <p:spPr>
          <a:xfrm>
            <a:off x="9089848" y="6664908"/>
            <a:ext cx="18647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720" name="TextBox 720"/>
          <p:cNvSpPr txBox="1"/>
          <p:nvPr/>
        </p:nvSpPr>
        <p:spPr>
          <a:xfrm>
            <a:off x="593598" y="927936"/>
            <a:ext cx="3139445" cy="33784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4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</a:p>
          <a:p>
            <a:pPr indent="0">
              <a:lnSpc>
                <a:spcPts val="246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6598">
              <a:lnSpc>
                <a:spcPts val="192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6.55</a:t>
            </a:r>
          </a:p>
          <a:p>
            <a:pPr indent="2758440">
              <a:lnSpc>
                <a:spcPts val="57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05000">
              <a:lnSpc>
                <a:spcPts val="237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5.08</a:t>
            </a:r>
          </a:p>
          <a:p>
            <a:pPr indent="1050791">
              <a:lnSpc>
                <a:spcPts val="115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4.74</a:t>
            </a:r>
          </a:p>
        </p:txBody>
      </p:sp>
      <p:sp>
        <p:nvSpPr>
          <p:cNvPr id="721" name="TextBox 721"/>
          <p:cNvSpPr txBox="1"/>
          <p:nvPr/>
        </p:nvSpPr>
        <p:spPr>
          <a:xfrm>
            <a:off x="3925062" y="2270638"/>
            <a:ext cx="986504" cy="4082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  <a:p>
            <a:pPr indent="210304">
              <a:lnSpc>
                <a:spcPts val="17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722" name="TextBox 722"/>
          <p:cNvSpPr txBox="1"/>
          <p:nvPr/>
        </p:nvSpPr>
        <p:spPr>
          <a:xfrm>
            <a:off x="5183886" y="2223016"/>
            <a:ext cx="4404353" cy="3940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</a:p>
          <a:p>
            <a:pPr indent="195833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things</a:t>
            </a:r>
          </a:p>
          <a:p>
            <a:pPr indent="195833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geopolitical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tensions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Furthermore,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(EPS)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195834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6.37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 indent="195833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margin*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10–11%.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mpac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  <a:p>
            <a:pPr indent="19583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matters.</a:t>
            </a:r>
          </a:p>
        </p:txBody>
      </p:sp>
      <p:sp>
        <p:nvSpPr>
          <p:cNvPr id="723" name="TextBox 723"/>
          <p:cNvSpPr txBox="1"/>
          <p:nvPr/>
        </p:nvSpPr>
        <p:spPr>
          <a:xfrm>
            <a:off x="669786" y="6544696"/>
            <a:ext cx="621299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724" name="TextBox 724"/>
          <p:cNvSpPr txBox="1"/>
          <p:nvPr/>
        </p:nvSpPr>
        <p:spPr>
          <a:xfrm>
            <a:off x="1517893" y="6544696"/>
            <a:ext cx="630452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725" name="TextBox 725"/>
          <p:cNvSpPr txBox="1"/>
          <p:nvPr/>
        </p:nvSpPr>
        <p:spPr>
          <a:xfrm>
            <a:off x="2372103" y="6544696"/>
            <a:ext cx="630452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26" name="TextBox 726"/>
          <p:cNvSpPr txBox="1"/>
          <p:nvPr/>
        </p:nvSpPr>
        <p:spPr>
          <a:xfrm>
            <a:off x="3226312" y="6544696"/>
            <a:ext cx="630452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727" name="TextBox 727"/>
          <p:cNvSpPr txBox="1"/>
          <p:nvPr/>
        </p:nvSpPr>
        <p:spPr>
          <a:xfrm>
            <a:off x="4034790" y="6544696"/>
            <a:ext cx="723308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2015e</a:t>
            </a:r>
          </a:p>
        </p:txBody>
      </p:sp>
      <p:sp>
        <p:nvSpPr>
          <p:cNvPr id="728" name="TextBox 728"/>
          <p:cNvSpPr txBox="1"/>
          <p:nvPr/>
        </p:nvSpPr>
        <p:spPr>
          <a:xfrm>
            <a:off x="5394198" y="6664908"/>
            <a:ext cx="4185012" cy="347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*Eff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sca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ance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</a:p>
          <a:p>
            <a:pPr indent="4">
              <a:lnSpc>
                <a:spcPts val="1451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acquired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combinations.</a:t>
            </a:r>
          </a:p>
        </p:txBody>
      </p:sp>
      <p:sp>
        <p:nvSpPr>
          <p:cNvPr id="729" name="TextBox 729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730" name="TextBox 730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731" name="TextBox 731"/>
          <p:cNvSpPr txBox="1"/>
          <p:nvPr/>
        </p:nvSpPr>
        <p:spPr>
          <a:xfrm>
            <a:off x="1623822" y="7385559"/>
            <a:ext cx="15982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732" name="TextBox 732"/>
          <p:cNvSpPr txBox="1"/>
          <p:nvPr/>
        </p:nvSpPr>
        <p:spPr>
          <a:xfrm>
            <a:off x="806424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