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6image.jpeg"/>
	<Relationship Id="rId3" Type="http://schemas.openxmlformats.org/officeDocument/2006/relationships/image" Target="../media/27image.jpeg"/>
	<Relationship Id="rId4" Type="http://schemas.openxmlformats.org/officeDocument/2006/relationships/image" Target="../media/28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9image.jpeg"/>
	<Relationship Id="rId3" Type="http://schemas.openxmlformats.org/officeDocument/2006/relationships/image" Target="../media/30image.jpeg"/>
	<Relationship Id="rId4" Type="http://schemas.openxmlformats.org/officeDocument/2006/relationships/image" Target="../media/31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2image.jpeg"/>
	<Relationship Id="rId3" Type="http://schemas.openxmlformats.org/officeDocument/2006/relationships/image" Target="../media/33image.jpeg"/>
	<Relationship Id="rId4" Type="http://schemas.openxmlformats.org/officeDocument/2006/relationships/image" Target="../media/34image.jpeg"/>
	<Relationship Id="rId5" Type="http://schemas.openxmlformats.org/officeDocument/2006/relationships/image" Target="../media/35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6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7image.jpeg"/>
	<Relationship Id="rId3" Type="http://schemas.openxmlformats.org/officeDocument/2006/relationships/image" Target="../media/38image.jpeg"/>
	<Relationship Id="rId4" Type="http://schemas.openxmlformats.org/officeDocument/2006/relationships/image" Target="../media/39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0image.jpeg"/>
	<Relationship Id="rId3" Type="http://schemas.openxmlformats.org/officeDocument/2006/relationships/image" Target="../media/41image.jpeg"/>
	<Relationship Id="rId4" Type="http://schemas.openxmlformats.org/officeDocument/2006/relationships/image" Target="../media/42image.jpeg"/>
	<Relationship Id="rId5" Type="http://schemas.openxmlformats.org/officeDocument/2006/relationships/image" Target="../media/43image.jpeg"/>
	<Relationship Id="rId6" Type="http://schemas.openxmlformats.org/officeDocument/2006/relationships/image" Target="../media/44image.jpeg"/>
	<Relationship Id="rId7" Type="http://schemas.openxmlformats.org/officeDocument/2006/relationships/image" Target="../media/45image.jpeg"/>
	<Relationship Id="rId8" Type="http://schemas.openxmlformats.org/officeDocument/2006/relationships/image" Target="../media/46image.jpeg"/>
	<Relationship Id="rId9" Type="http://schemas.openxmlformats.org/officeDocument/2006/relationships/image" Target="../media/47image.jpeg"/>
	<Relationship Id="rId10" Type="http://schemas.openxmlformats.org/officeDocument/2006/relationships/image" Target="../media/48image.jpeg"/>
	<Relationship Id="rId11" Type="http://schemas.openxmlformats.org/officeDocument/2006/relationships/image" Target="../media/49image.jpeg"/>
	<Relationship Id="rId12" Type="http://schemas.openxmlformats.org/officeDocument/2006/relationships/image" Target="../media/50image.jpeg"/>
	<Relationship Id="rId13" Type="http://schemas.openxmlformats.org/officeDocument/2006/relationships/image" Target="../media/51image.jpeg"/>
	<Relationship Id="rId14" Type="http://schemas.openxmlformats.org/officeDocument/2006/relationships/image" Target="../media/52image.jpeg"/>
	<Relationship Id="rId15" Type="http://schemas.openxmlformats.org/officeDocument/2006/relationships/image" Target="../media/53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4image.jpeg"/>
	<Relationship Id="rId3" Type="http://schemas.openxmlformats.org/officeDocument/2006/relationships/image" Target="../media/55image.jpeg"/>
	<Relationship Id="rId4" Type="http://schemas.openxmlformats.org/officeDocument/2006/relationships/image" Target="../media/56image.jpeg"/>
	<Relationship Id="rId5" Type="http://schemas.openxmlformats.org/officeDocument/2006/relationships/image" Target="../media/57image.jpeg"/>
	<Relationship Id="rId6" Type="http://schemas.openxmlformats.org/officeDocument/2006/relationships/image" Target="../media/58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9image.jpeg"/>
	<Relationship Id="rId3" Type="http://schemas.openxmlformats.org/officeDocument/2006/relationships/image" Target="../media/60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1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2image.jpeg"/>
	<Relationship Id="rId3" Type="http://schemas.openxmlformats.org/officeDocument/2006/relationships/image" Target="../media/63image.jpeg"/>
	<Relationship Id="rId4" Type="http://schemas.openxmlformats.org/officeDocument/2006/relationships/image" Target="../media/64image.jpeg"/>
	<Relationship Id="rId5" Type="http://schemas.openxmlformats.org/officeDocument/2006/relationships/image" Target="../media/65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6image.jpeg"/>
	<Relationship Id="rId3" Type="http://schemas.openxmlformats.org/officeDocument/2006/relationships/image" Target="../media/67image.jpeg"/>
	<Relationship Id="rId4" Type="http://schemas.openxmlformats.org/officeDocument/2006/relationships/image" Target="../media/68image.jpeg"/>
	<Relationship Id="rId5" Type="http://schemas.openxmlformats.org/officeDocument/2006/relationships/image" Target="../media/69image.jpeg"/>
	<Relationship Id="rId6" Type="http://schemas.openxmlformats.org/officeDocument/2006/relationships/image" Target="../media/70image.jpeg"/>
	<Relationship Id="rId7" Type="http://schemas.openxmlformats.org/officeDocument/2006/relationships/image" Target="../media/71image.jpeg"/>
	<Relationship Id="rId8" Type="http://schemas.openxmlformats.org/officeDocument/2006/relationships/image" Target="../media/72image.jpeg"/>
	<Relationship Id="rId9" Type="http://schemas.openxmlformats.org/officeDocument/2006/relationships/image" Target="../media/73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4image.jpeg"/>
	<Relationship Id="rId3" Type="http://schemas.openxmlformats.org/officeDocument/2006/relationships/image" Target="../media/75image.jpeg"/>
	<Relationship Id="rId4" Type="http://schemas.openxmlformats.org/officeDocument/2006/relationships/image" Target="../media/76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7image.jpeg"/>
	<Relationship Id="rId3" Type="http://schemas.openxmlformats.org/officeDocument/2006/relationships/image" Target="../media/78image.jpeg"/>
	<Relationship Id="rId4" Type="http://schemas.openxmlformats.org/officeDocument/2006/relationships/image" Target="../media/79image.jpeg"/>
	<Relationship Id="rId5" Type="http://schemas.openxmlformats.org/officeDocument/2006/relationships/image" Target="../media/80image.jpeg"/>
	<Relationship Id="rId6" Type="http://schemas.openxmlformats.org/officeDocument/2006/relationships/image" Target="../media/81image.jpeg"/>
	<Relationship Id="rId7" Type="http://schemas.openxmlformats.org/officeDocument/2006/relationships/image" Target="../media/82image.jpeg"/>
	<Relationship Id="rId8" Type="http://schemas.openxmlformats.org/officeDocument/2006/relationships/image" Target="../media/83image.jpeg"/>
	<Relationship Id="rId9" Type="http://schemas.openxmlformats.org/officeDocument/2006/relationships/image" Target="../media/84image.jpeg"/>
	<Relationship Id="rId10" Type="http://schemas.openxmlformats.org/officeDocument/2006/relationships/image" Target="../media/85image.jpeg"/>
	<Relationship Id="rId11" Type="http://schemas.openxmlformats.org/officeDocument/2006/relationships/image" Target="../media/86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7image.jpeg"/>
	<Relationship Id="rId3" Type="http://schemas.openxmlformats.org/officeDocument/2006/relationships/image" Target="../media/88image.jpeg"/>
	<Relationship Id="rId4" Type="http://schemas.openxmlformats.org/officeDocument/2006/relationships/image" Target="../media/89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0image.jpeg"/>
	<Relationship Id="rId3" Type="http://schemas.openxmlformats.org/officeDocument/2006/relationships/image" Target="../media/91image.jpeg"/>
	<Relationship Id="rId4" Type="http://schemas.openxmlformats.org/officeDocument/2006/relationships/image" Target="../media/92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3image.jpeg"/>
	<Relationship Id="rId3" Type="http://schemas.openxmlformats.org/officeDocument/2006/relationships/image" Target="../media/94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5image.jpeg"/>
	<Relationship Id="rId3" Type="http://schemas.openxmlformats.org/officeDocument/2006/relationships/image" Target="../media/96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7image.jpeg"/>
	<Relationship Id="rId3" Type="http://schemas.openxmlformats.org/officeDocument/2006/relationships/image" Target="../media/98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9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0image.jpeg"/>
	<Relationship Id="rId3" Type="http://schemas.openxmlformats.org/officeDocument/2006/relationships/image" Target="../media/101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	<Relationship Id="rId3" Type="http://schemas.openxmlformats.org/officeDocument/2006/relationships/image" Target="../media/5image.jpeg"/>
	<Relationship Id="rId4" Type="http://schemas.openxmlformats.org/officeDocument/2006/relationships/image" Target="../media/6image.jpeg"/>
	<Relationship Id="rId5" Type="http://schemas.openxmlformats.org/officeDocument/2006/relationships/image" Target="../media/7image.jpeg"/>
	<Relationship Id="rId6" Type="http://schemas.openxmlformats.org/officeDocument/2006/relationships/image" Target="../media/8image.jpeg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2image.jpeg"/>
	<Relationship Id="rId3" Type="http://schemas.openxmlformats.org/officeDocument/2006/relationships/image" Target="../media/103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	<Relationship Id="rId3" Type="http://schemas.openxmlformats.org/officeDocument/2006/relationships/image" Target="../media/10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	<Relationship Id="rId3" Type="http://schemas.openxmlformats.org/officeDocument/2006/relationships/image" Target="../media/15image.jpeg"/>
	<Relationship Id="rId4" Type="http://schemas.openxmlformats.org/officeDocument/2006/relationships/image" Target="../media/16image.jpeg"/>
	<Relationship Id="rId5" Type="http://schemas.openxmlformats.org/officeDocument/2006/relationships/image" Target="../media/17image.jpeg"/>
	<Relationship Id="rId6" Type="http://schemas.openxmlformats.org/officeDocument/2006/relationships/image" Target="../media/18image.jpeg"/>
	<Relationship Id="rId7" Type="http://schemas.openxmlformats.org/officeDocument/2006/relationships/image" Target="../media/19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image.jpeg"/>
	<Relationship Id="rId3" Type="http://schemas.openxmlformats.org/officeDocument/2006/relationships/image" Target="../media/22image.jpeg"/>
	<Relationship Id="rId4" Type="http://schemas.openxmlformats.org/officeDocument/2006/relationships/image" Target="../media/23image.jpeg"/>
	<Relationship Id="rId5" Type="http://schemas.openxmlformats.org/officeDocument/2006/relationships/image" Target="../media/24image.jpeg"/>
	<Relationship Id="rId6" Type="http://schemas.openxmlformats.org/officeDocument/2006/relationships/image" Target="../media/25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558984" y="1869367"/>
            <a:ext cx="8411544" cy="4244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258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Photovoltaic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432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2819">
              <a:lnSpc>
                <a:spcPts val="283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Kiyoshi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Tsutsui,</a:t>
            </a:r>
          </a:p>
          <a:p>
            <a:pPr indent="772819">
              <a:lnSpc>
                <a:spcPts val="213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CEO,</a:t>
            </a:r>
          </a:p>
          <a:p>
            <a:pPr indent="772819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0770">
              <a:lnSpc>
                <a:spcPts val="2717"/>
              </a:lnSpc>
            </a:pP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26,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210"> 
				</p:cNvPr>
          <p:cNvSpPr/>
          <p:nvPr/>
        </p:nvSpPr>
        <p:spPr>
          <a:xfrm>
            <a:off x="457200" y="2333625"/>
            <a:ext cx="8362950" cy="695325"/>
          </a:xfrm>
          <a:custGeom>
            <a:avLst/>
            <a:gdLst>
              <a:gd name="connsiteX0" fmla="*/ 10350 w 8362950"/>
              <a:gd name="connsiteY0" fmla="*/ 15252 h 695325"/>
              <a:gd name="connsiteX1" fmla="*/ 8364550 w 8362950"/>
              <a:gd name="connsiteY1" fmla="*/ 15252 h 695325"/>
              <a:gd name="connsiteX2" fmla="*/ 8364550 w 8362950"/>
              <a:gd name="connsiteY2" fmla="*/ 703503 h 695325"/>
              <a:gd name="connsiteX3" fmla="*/ 10350 w 8362950"/>
              <a:gd name="connsiteY3" fmla="*/ 703503 h 695325"/>
              <a:gd name="connsiteX4" fmla="*/ 10350 w 8362950"/>
              <a:gd name="connsiteY4" fmla="*/ 15252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2950" h="695325">
                <a:moveTo>
                  <a:pt x="10350" y="15252"/>
                </a:moveTo>
                <a:lnTo>
                  <a:pt x="8364550" y="15252"/>
                </a:lnTo>
                <a:lnTo>
                  <a:pt x="8364550" y="703503"/>
                </a:lnTo>
                <a:lnTo>
                  <a:pt x="10350" y="703503"/>
                </a:lnTo>
                <a:lnTo>
                  <a:pt x="10350" y="152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4238625" y="3219450"/>
            <a:ext cx="4724400" cy="1562100"/>
          </a:xfrm>
          <a:custGeom>
            <a:avLst/>
            <a:gdLst>
              <a:gd name="connsiteX0" fmla="*/ 9525 w 4724400"/>
              <a:gd name="connsiteY0" fmla="*/ 12801 h 1562100"/>
              <a:gd name="connsiteX1" fmla="*/ 4725860 w 4724400"/>
              <a:gd name="connsiteY1" fmla="*/ 12801 h 1562100"/>
              <a:gd name="connsiteX2" fmla="*/ 4725860 w 4724400"/>
              <a:gd name="connsiteY2" fmla="*/ 1571193 h 1562100"/>
              <a:gd name="connsiteX3" fmla="*/ 9525 w 4724400"/>
              <a:gd name="connsiteY3" fmla="*/ 1571193 h 1562100"/>
              <a:gd name="connsiteX4" fmla="*/ 9525 w 4724400"/>
              <a:gd name="connsiteY4" fmla="*/ 12801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0" h="1562100">
                <a:moveTo>
                  <a:pt x="9525" y="12801"/>
                </a:moveTo>
                <a:lnTo>
                  <a:pt x="4725860" y="12801"/>
                </a:lnTo>
                <a:lnTo>
                  <a:pt x="4725860" y="1571193"/>
                </a:lnTo>
                <a:lnTo>
                  <a:pt x="9525" y="1571193"/>
                </a:lnTo>
                <a:lnTo>
                  <a:pt x="9525" y="12801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216" name="Picture 21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38175"/>
            <a:ext cx="4038600" cy="6000750"/>
          </a:xfrm>
          <a:prstGeom prst="rect">
            <a:avLst/>
          </a:prstGeom>
        </p:spPr>
      </p:pic>
      <p:pic>
        <p:nvPicPr>
          <p:cNvPr id="217" name="Picture 21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723900"/>
            <a:ext cx="2590800" cy="1628775"/>
          </a:xfrm>
          <a:prstGeom prst="rect">
            <a:avLst/>
          </a:prstGeom>
        </p:spPr>
      </p:pic>
      <p:sp>
        <p:nvSpPr>
          <p:cNvPr id="217" name="TextBox 217"/>
          <p:cNvSpPr txBox="1"/>
          <p:nvPr/>
        </p:nvSpPr>
        <p:spPr>
          <a:xfrm>
            <a:off x="1152014" y="1038512"/>
            <a:ext cx="5007412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269387" y="119680"/>
            <a:ext cx="8771480" cy="6565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7629">
              <a:lnSpc>
                <a:spcPts val="2695"/>
              </a:lnSpc>
            </a:pP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History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46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1962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stand-alone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2627">
              <a:lnSpc>
                <a:spcPts val="323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Oronoshima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island,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Fukuoka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371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2006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234157">
              <a:lnSpc>
                <a:spcPts val="252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Demonstrative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Large-Scale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Photovoltaic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234157">
              <a:lnSpc>
                <a:spcPts val="2399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subsidized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NEDO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(Grid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Stabilization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06106">
              <a:lnSpc>
                <a:spcPts val="2738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Pursue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  <a:p>
            <a:pPr indent="4411157">
              <a:lnSpc>
                <a:spcPts val="2195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demonstration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study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4335033">
              <a:lnSpc>
                <a:spcPts val="2201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reduction,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4131528">
              <a:lnSpc>
                <a:spcPts val="2201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maximization,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</a:p>
          <a:p>
            <a:pPr indent="5060493">
              <a:lnSpc>
                <a:spcPts val="2195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diagnosis</a:t>
            </a:r>
          </a:p>
          <a:p>
            <a:pPr indent="4014763">
              <a:lnSpc>
                <a:spcPts val="260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Ø</a:t>
            </a: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Comparative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</a:p>
          <a:p>
            <a:pPr indent="4287559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(Characteristics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deterioration)</a:t>
            </a:r>
          </a:p>
          <a:p>
            <a:pPr indent="4014763">
              <a:lnSpc>
                <a:spcPts val="230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Ø</a:t>
            </a: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4287559">
              <a:lnSpc>
                <a:spcPts val="167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4287559">
              <a:lnSpc>
                <a:spcPts val="166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(Maximization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lifecycle)</a:t>
            </a:r>
          </a:p>
          <a:p>
            <a:pPr indent="4014763">
              <a:lnSpc>
                <a:spcPts val="230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Ø</a:t>
            </a: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Upgrading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</a:t>
            </a:r>
          </a:p>
          <a:p>
            <a:pPr indent="4287559">
              <a:lnSpc>
                <a:spcPts val="167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4287559">
              <a:lnSpc>
                <a:spcPts val="166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maximization)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8806529" y="6660636"/>
            <a:ext cx="9870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221"> 
				</p:cNvPr>
          <p:cNvSpPr/>
          <p:nvPr/>
        </p:nvSpPr>
        <p:spPr>
          <a:xfrm>
            <a:off x="238125" y="1762125"/>
            <a:ext cx="2238375" cy="314325"/>
          </a:xfrm>
          <a:custGeom>
            <a:avLst/>
            <a:gdLst>
              <a:gd name="connsiteX0" fmla="*/ 15875 w 2238375"/>
              <a:gd name="connsiteY0" fmla="*/ 10693 h 314325"/>
              <a:gd name="connsiteX1" fmla="*/ 2245639 w 2238375"/>
              <a:gd name="connsiteY1" fmla="*/ 10693 h 314325"/>
              <a:gd name="connsiteX2" fmla="*/ 2245639 w 2238375"/>
              <a:gd name="connsiteY2" fmla="*/ 314870 h 314325"/>
              <a:gd name="connsiteX3" fmla="*/ 15875 w 2238375"/>
              <a:gd name="connsiteY3" fmla="*/ 314870 h 314325"/>
              <a:gd name="connsiteX4" fmla="*/ 15875 w 2238375"/>
              <a:gd name="connsiteY4" fmla="*/ 106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314325">
                <a:moveTo>
                  <a:pt x="15875" y="10693"/>
                </a:moveTo>
                <a:lnTo>
                  <a:pt x="2245639" y="10693"/>
                </a:lnTo>
                <a:lnTo>
                  <a:pt x="2245639" y="314870"/>
                </a:lnTo>
                <a:lnTo>
                  <a:pt x="15875" y="314870"/>
                </a:lnTo>
                <a:lnTo>
                  <a:pt x="15875" y="10693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238125" y="2066925"/>
            <a:ext cx="2238375" cy="523875"/>
          </a:xfrm>
          <a:custGeom>
            <a:avLst/>
            <a:gdLst>
              <a:gd name="connsiteX0" fmla="*/ 15875 w 2238375"/>
              <a:gd name="connsiteY0" fmla="*/ 10070 h 523875"/>
              <a:gd name="connsiteX1" fmla="*/ 2245639 w 2238375"/>
              <a:gd name="connsiteY1" fmla="*/ 10070 h 523875"/>
              <a:gd name="connsiteX2" fmla="*/ 2245639 w 2238375"/>
              <a:gd name="connsiteY2" fmla="*/ 527608 h 523875"/>
              <a:gd name="connsiteX3" fmla="*/ 15875 w 2238375"/>
              <a:gd name="connsiteY3" fmla="*/ 527608 h 523875"/>
              <a:gd name="connsiteX4" fmla="*/ 15875 w 2238375"/>
              <a:gd name="connsiteY4" fmla="*/ 1007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523875">
                <a:moveTo>
                  <a:pt x="15875" y="10070"/>
                </a:moveTo>
                <a:lnTo>
                  <a:pt x="2245639" y="10070"/>
                </a:lnTo>
                <a:lnTo>
                  <a:pt x="2245639" y="527608"/>
                </a:lnTo>
                <a:lnTo>
                  <a:pt x="15875" y="527608"/>
                </a:lnTo>
                <a:lnTo>
                  <a:pt x="15875" y="10070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238125" y="2581275"/>
            <a:ext cx="2238375" cy="523875"/>
          </a:xfrm>
          <a:custGeom>
            <a:avLst/>
            <a:gdLst>
              <a:gd name="connsiteX0" fmla="*/ 15875 w 2238375"/>
              <a:gd name="connsiteY0" fmla="*/ 13258 h 523875"/>
              <a:gd name="connsiteX1" fmla="*/ 2245639 w 2238375"/>
              <a:gd name="connsiteY1" fmla="*/ 13258 h 523875"/>
              <a:gd name="connsiteX2" fmla="*/ 2245639 w 2238375"/>
              <a:gd name="connsiteY2" fmla="*/ 530796 h 523875"/>
              <a:gd name="connsiteX3" fmla="*/ 15875 w 2238375"/>
              <a:gd name="connsiteY3" fmla="*/ 530796 h 523875"/>
              <a:gd name="connsiteX4" fmla="*/ 15875 w 2238375"/>
              <a:gd name="connsiteY4" fmla="*/ 13258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523875">
                <a:moveTo>
                  <a:pt x="15875" y="13258"/>
                </a:moveTo>
                <a:lnTo>
                  <a:pt x="2245639" y="13258"/>
                </a:lnTo>
                <a:lnTo>
                  <a:pt x="2245639" y="530796"/>
                </a:lnTo>
                <a:lnTo>
                  <a:pt x="15875" y="530796"/>
                </a:lnTo>
                <a:lnTo>
                  <a:pt x="15875" y="13258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2466975" y="1752600"/>
            <a:ext cx="9525" cy="1362075"/>
          </a:xfrm>
          <a:custGeom>
            <a:avLst/>
            <a:gdLst>
              <a:gd name="connsiteX0" fmla="*/ 16793 w 9525"/>
              <a:gd name="connsiteY0" fmla="*/ 13864 h 1362075"/>
              <a:gd name="connsiteX1" fmla="*/ 16793 w 9525"/>
              <a:gd name="connsiteY1" fmla="*/ 136583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362075">
                <a:moveTo>
                  <a:pt x="16793" y="13864"/>
                </a:moveTo>
                <a:lnTo>
                  <a:pt x="16793" y="13658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238125" y="2066925"/>
            <a:ext cx="8610600" cy="9525"/>
          </a:xfrm>
          <a:custGeom>
            <a:avLst/>
            <a:gdLst>
              <a:gd name="connsiteX0" fmla="*/ 9525 w 8610600"/>
              <a:gd name="connsiteY0" fmla="*/ 10071 h 9525"/>
              <a:gd name="connsiteX1" fmla="*/ 8615362 w 8610600"/>
              <a:gd name="connsiteY1" fmla="*/ 100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10600" h="9525">
                <a:moveTo>
                  <a:pt x="9525" y="10071"/>
                </a:moveTo>
                <a:lnTo>
                  <a:pt x="8615362" y="100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238125" y="2581275"/>
            <a:ext cx="8610600" cy="9525"/>
          </a:xfrm>
          <a:custGeom>
            <a:avLst/>
            <a:gdLst>
              <a:gd name="connsiteX0" fmla="*/ 9525 w 8610600"/>
              <a:gd name="connsiteY0" fmla="*/ 13262 h 9525"/>
              <a:gd name="connsiteX1" fmla="*/ 8615362 w 8610600"/>
              <a:gd name="connsiteY1" fmla="*/ 1326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10600" h="9525">
                <a:moveTo>
                  <a:pt x="9525" y="13262"/>
                </a:moveTo>
                <a:lnTo>
                  <a:pt x="8615362" y="1326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238125" y="1752600"/>
            <a:ext cx="9525" cy="1362075"/>
          </a:xfrm>
          <a:custGeom>
            <a:avLst/>
            <a:gdLst>
              <a:gd name="connsiteX0" fmla="*/ 15875 w 9525"/>
              <a:gd name="connsiteY0" fmla="*/ 13863 h 1362075"/>
              <a:gd name="connsiteX1" fmla="*/ 15875 w 9525"/>
              <a:gd name="connsiteY1" fmla="*/ 1365829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362075">
                <a:moveTo>
                  <a:pt x="15875" y="13863"/>
                </a:moveTo>
                <a:lnTo>
                  <a:pt x="15875" y="13658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8829675" y="1752600"/>
            <a:ext cx="9525" cy="1362075"/>
          </a:xfrm>
          <a:custGeom>
            <a:avLst/>
            <a:gdLst>
              <a:gd name="connsiteX0" fmla="*/ 17464 w 9525"/>
              <a:gd name="connsiteY0" fmla="*/ 13863 h 1362075"/>
              <a:gd name="connsiteX1" fmla="*/ 17464 w 9525"/>
              <a:gd name="connsiteY1" fmla="*/ 1365829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362075">
                <a:moveTo>
                  <a:pt x="17464" y="13863"/>
                </a:moveTo>
                <a:lnTo>
                  <a:pt x="17464" y="13658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238125" y="1762125"/>
            <a:ext cx="8610600" cy="9525"/>
          </a:xfrm>
          <a:custGeom>
            <a:avLst/>
            <a:gdLst>
              <a:gd name="connsiteX0" fmla="*/ 9525 w 8610600"/>
              <a:gd name="connsiteY0" fmla="*/ 10688 h 9525"/>
              <a:gd name="connsiteX1" fmla="*/ 8615362 w 8610600"/>
              <a:gd name="connsiteY1" fmla="*/ 106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10600" h="9525">
                <a:moveTo>
                  <a:pt x="9525" y="10688"/>
                </a:moveTo>
                <a:lnTo>
                  <a:pt x="8615362" y="106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238125" y="3095625"/>
            <a:ext cx="8610600" cy="9525"/>
          </a:xfrm>
          <a:custGeom>
            <a:avLst/>
            <a:gdLst>
              <a:gd name="connsiteX0" fmla="*/ 9525 w 8610600"/>
              <a:gd name="connsiteY0" fmla="*/ 16454 h 9525"/>
              <a:gd name="connsiteX1" fmla="*/ 8615362 w 8610600"/>
              <a:gd name="connsiteY1" fmla="*/ 164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10600" h="9525">
                <a:moveTo>
                  <a:pt x="9525" y="16454"/>
                </a:moveTo>
                <a:lnTo>
                  <a:pt x="8615362" y="164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0" y="685800"/>
            <a:ext cx="9144000" cy="1009650"/>
          </a:xfrm>
          <a:custGeom>
            <a:avLst/>
            <a:gdLst>
              <a:gd name="connsiteX0" fmla="*/ 0 w 9144000"/>
              <a:gd name="connsiteY0" fmla="*/ 1015009 h 1009650"/>
              <a:gd name="connsiteX1" fmla="*/ 9144000 w 9144000"/>
              <a:gd name="connsiteY1" fmla="*/ 1015009 h 1009650"/>
              <a:gd name="connsiteX2" fmla="*/ 9144000 w 9144000"/>
              <a:gd name="connsiteY2" fmla="*/ 17462 h 1009650"/>
              <a:gd name="connsiteX3" fmla="*/ 0 w 9144000"/>
              <a:gd name="connsiteY3" fmla="*/ 17462 h 1009650"/>
              <a:gd name="connsiteX4" fmla="*/ 0 w 9144000"/>
              <a:gd name="connsiteY4" fmla="*/ 1015009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09650">
                <a:moveTo>
                  <a:pt x="0" y="1015009"/>
                </a:moveTo>
                <a:lnTo>
                  <a:pt x="9144000" y="1015009"/>
                </a:lnTo>
                <a:lnTo>
                  <a:pt x="9144000" y="17462"/>
                </a:lnTo>
                <a:lnTo>
                  <a:pt x="0" y="17462"/>
                </a:lnTo>
                <a:lnTo>
                  <a:pt x="0" y="1015009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142875" y="3152775"/>
            <a:ext cx="1819275" cy="228600"/>
          </a:xfrm>
          <a:custGeom>
            <a:avLst/>
            <a:gdLst>
              <a:gd name="connsiteX0" fmla="*/ 9525 w 1819275"/>
              <a:gd name="connsiteY0" fmla="*/ 17119 h 228600"/>
              <a:gd name="connsiteX1" fmla="*/ 1824177 w 1819275"/>
              <a:gd name="connsiteY1" fmla="*/ 17119 h 228600"/>
              <a:gd name="connsiteX2" fmla="*/ 1824177 w 1819275"/>
              <a:gd name="connsiteY2" fmla="*/ 233121 h 228600"/>
              <a:gd name="connsiteX3" fmla="*/ 9525 w 1819275"/>
              <a:gd name="connsiteY3" fmla="*/ 233121 h 228600"/>
              <a:gd name="connsiteX4" fmla="*/ 9525 w 1819275"/>
              <a:gd name="connsiteY4" fmla="*/ 1711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275" h="228600">
                <a:moveTo>
                  <a:pt x="9525" y="17119"/>
                </a:moveTo>
                <a:lnTo>
                  <a:pt x="1824177" y="17119"/>
                </a:lnTo>
                <a:lnTo>
                  <a:pt x="1824177" y="233121"/>
                </a:lnTo>
                <a:lnTo>
                  <a:pt x="9525" y="233121"/>
                </a:lnTo>
                <a:lnTo>
                  <a:pt x="9525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3333750" y="6257925"/>
            <a:ext cx="2314575" cy="323850"/>
          </a:xfrm>
          <a:custGeom>
            <a:avLst/>
            <a:gdLst>
              <a:gd name="connsiteX0" fmla="*/ 13093 w 2314575"/>
              <a:gd name="connsiteY0" fmla="*/ 17424 h 323850"/>
              <a:gd name="connsiteX1" fmla="*/ 2318372 w 2314575"/>
              <a:gd name="connsiteY1" fmla="*/ 17424 h 323850"/>
              <a:gd name="connsiteX2" fmla="*/ 2318372 w 2314575"/>
              <a:gd name="connsiteY2" fmla="*/ 325196 h 323850"/>
              <a:gd name="connsiteX3" fmla="*/ 13093 w 2314575"/>
              <a:gd name="connsiteY3" fmla="*/ 325196 h 323850"/>
              <a:gd name="connsiteX4" fmla="*/ 13093 w 2314575"/>
              <a:gd name="connsiteY4" fmla="*/ 1742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323850">
                <a:moveTo>
                  <a:pt x="13093" y="17424"/>
                </a:moveTo>
                <a:lnTo>
                  <a:pt x="2318372" y="17424"/>
                </a:lnTo>
                <a:lnTo>
                  <a:pt x="2318372" y="325196"/>
                </a:lnTo>
                <a:lnTo>
                  <a:pt x="13093" y="325196"/>
                </a:lnTo>
                <a:lnTo>
                  <a:pt x="13093" y="174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23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238" name="Picture 23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81350"/>
            <a:ext cx="5629275" cy="3343275"/>
          </a:xfrm>
          <a:prstGeom prst="rect">
            <a:avLst/>
          </a:prstGeom>
        </p:spPr>
      </p:pic>
      <p:pic>
        <p:nvPicPr>
          <p:cNvPr id="239" name="Picture 23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3133725"/>
            <a:ext cx="3019425" cy="3476625"/>
          </a:xfrm>
          <a:prstGeom prst="rect">
            <a:avLst/>
          </a:prstGeom>
        </p:spPr>
      </p:pic>
      <p:sp>
        <p:nvSpPr>
          <p:cNvPr id="239" name="TextBox 239"/>
          <p:cNvSpPr txBox="1"/>
          <p:nvPr/>
        </p:nvSpPr>
        <p:spPr>
          <a:xfrm>
            <a:off x="3468052" y="6259253"/>
            <a:ext cx="1891831" cy="2323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『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Ｆ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ソーラーリ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サーチパーク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3602222" y="6279119"/>
            <a:ext cx="1794275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Park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739775" y="-20372"/>
            <a:ext cx="7661443" cy="15416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7241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Continuous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Study</a:t>
            </a:r>
          </a:p>
          <a:p>
            <a:pPr indent="177345">
              <a:lnSpc>
                <a:spcPts val="191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Park)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36">
              <a:lnSpc>
                <a:spcPts val="308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Obtain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know-how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evaluating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latest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promising</a:t>
            </a:r>
          </a:p>
          <a:p>
            <a:pPr indent="0">
              <a:lnSpc>
                <a:spcPts val="279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Facilities’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demonstration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site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345440" y="1822000"/>
            <a:ext cx="1843984" cy="1243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  <a:p>
            <a:pPr indent="0">
              <a:lnSpc>
                <a:spcPts val="239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Mounting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  <a:p>
            <a:pPr indent="0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  <a:p>
            <a:pPr indent="0">
              <a:lnSpc>
                <a:spcPts val="239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0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2575240" y="1822000"/>
            <a:ext cx="4882332" cy="11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latest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mounting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152400" y="3189039"/>
            <a:ext cx="1385045" cy="6211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  <a:p>
            <a:pPr indent="190501">
              <a:lnSpc>
                <a:spcPts val="1683"/>
              </a:lnSpc>
            </a:pP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190501">
              <a:lnSpc>
                <a:spcPts val="900"/>
              </a:lnSpc>
            </a:pP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area</a:t>
            </a:r>
          </a:p>
          <a:p>
            <a:pPr indent="1053123">
              <a:lnSpc>
                <a:spcPts val="900"/>
              </a:lnSpc>
            </a:pPr>
            <a:r>
              <a:rPr lang="en-US" altLang="zh-CN" sz="900" dirty="0" smtClean="0">
                <a:solidFill>
                  <a:srgbClr val="5e4879"/>
                </a:solidFill>
                <a:latin typeface="Arial" charset="0"/>
                <a:cs typeface="Arial" charset="0"/>
              </a:rPr>
              <a:t>40kW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2114736" y="3391491"/>
            <a:ext cx="1242251" cy="569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447">
              <a:lnSpc>
                <a:spcPts val="118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</a:p>
          <a:p>
            <a:pPr indent="0">
              <a:lnSpc>
                <a:spcPts val="110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monitoring,</a:t>
            </a:r>
          </a:p>
          <a:p>
            <a:pPr indent="138706">
              <a:lnSpc>
                <a:spcPts val="1098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receiving</a:t>
            </a:r>
          </a:p>
          <a:p>
            <a:pPr indent="299428">
              <a:lnSpc>
                <a:spcPts val="1098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4164905" y="3525784"/>
            <a:ext cx="1221349" cy="2972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936">
              <a:lnSpc>
                <a:spcPts val="1242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NEDO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Hokuto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</a:p>
          <a:p>
            <a:pPr indent="0">
              <a:lnSpc>
                <a:spcPts val="1098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(Solar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Plant)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5897894" y="3326446"/>
            <a:ext cx="1097176" cy="2770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completed</a:t>
            </a: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in</a:t>
            </a:r>
          </a:p>
          <a:p>
            <a:pPr indent="310117">
              <a:lnSpc>
                <a:spcPts val="995"/>
              </a:lnSpc>
            </a:pP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Phase</a:t>
            </a: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342901" y="4233727"/>
            <a:ext cx="2211620" cy="10543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Mounting</a:t>
            </a: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structure</a:t>
            </a:r>
          </a:p>
          <a:p>
            <a:pPr indent="32004">
              <a:lnSpc>
                <a:spcPts val="900"/>
              </a:lnSpc>
            </a:pP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area</a:t>
            </a:r>
          </a:p>
          <a:p>
            <a:pPr indent="864108">
              <a:lnSpc>
                <a:spcPts val="900"/>
              </a:lnSpc>
            </a:pPr>
            <a:r>
              <a:rPr lang="en-US" altLang="zh-CN" sz="9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40kW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5298">
              <a:lnSpc>
                <a:spcPts val="1537"/>
              </a:lnSpc>
            </a:pP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evaluation</a:t>
            </a: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area</a:t>
            </a:r>
          </a:p>
          <a:p>
            <a:pPr indent="1850896">
              <a:lnSpc>
                <a:spcPts val="900"/>
              </a:lnSpc>
            </a:pPr>
            <a:r>
              <a:rPr lang="en-US" altLang="zh-CN" sz="9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160kW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3676650" y="4931287"/>
            <a:ext cx="755950" cy="640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6858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333949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45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Expanding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7380313" y="4136502"/>
            <a:ext cx="1126703" cy="11411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89697">
              <a:lnSpc>
                <a:spcPts val="118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NEDO</a:t>
            </a:r>
          </a:p>
          <a:p>
            <a:pPr indent="420449">
              <a:lnSpc>
                <a:spcPts val="99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Hokuto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8"/>
              </a:lnSpc>
            </a:pPr>
            <a:r>
              <a:rPr lang="en-US" altLang="zh-CN" sz="1002" dirty="0" smtClean="0">
                <a:solidFill>
                  <a:srgbClr val="fecb98"/>
                </a:solidFill>
                <a:latin typeface="Arial" charset="0"/>
                <a:cs typeface="Arial" charset="0"/>
              </a:rPr>
              <a:t>Perspective</a:t>
            </a:r>
            <a:r>
              <a:rPr lang="en-US" altLang="zh-CN" sz="1002" dirty="0" smtClean="0">
                <a:solidFill>
                  <a:srgbClr val="fecb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cb98"/>
                </a:solidFill>
                <a:latin typeface="Arial" charset="0"/>
                <a:cs typeface="Arial" charset="0"/>
              </a:rPr>
              <a:t>Image</a:t>
            </a:r>
          </a:p>
          <a:p>
            <a:pPr indent="0">
              <a:lnSpc>
                <a:spcPts val="995"/>
              </a:lnSpc>
            </a:pPr>
            <a:r>
              <a:rPr lang="en-US" altLang="zh-CN" sz="1002" dirty="0" smtClean="0">
                <a:solidFill>
                  <a:srgbClr val="fecb98"/>
                </a:solidFill>
                <a:latin typeface="Arial" charset="0"/>
                <a:cs typeface="Arial" charset="0"/>
              </a:rPr>
              <a:t>(2MW</a:t>
            </a:r>
            <a:r>
              <a:rPr lang="en-US" altLang="zh-CN" sz="1002" dirty="0" smtClean="0">
                <a:solidFill>
                  <a:srgbClr val="fecb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cb98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3557968" y="5905852"/>
            <a:ext cx="1949958" cy="5857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2566">
              <a:lnSpc>
                <a:spcPts val="1231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Hokuto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City,</a:t>
            </a:r>
          </a:p>
          <a:p>
            <a:pPr indent="869084">
              <a:lnSpc>
                <a:spcPts val="126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Yamanashi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pref.</a:t>
            </a:r>
          </a:p>
          <a:p>
            <a:pPr indent="0">
              <a:lnSpc>
                <a:spcPts val="212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Ｆ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ソーラーリ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サーチパーク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』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254"> 
				</p:cNvPr>
          <p:cNvSpPr/>
          <p:nvPr/>
        </p:nvSpPr>
        <p:spPr>
          <a:xfrm>
            <a:off x="0" y="609600"/>
            <a:ext cx="9144000" cy="723900"/>
          </a:xfrm>
          <a:custGeom>
            <a:avLst/>
            <a:gdLst>
              <a:gd name="connsiteX0" fmla="*/ 0 w 9144000"/>
              <a:gd name="connsiteY0" fmla="*/ 731176 h 723900"/>
              <a:gd name="connsiteX1" fmla="*/ 9144000 w 9144000"/>
              <a:gd name="connsiteY1" fmla="*/ 731176 h 723900"/>
              <a:gd name="connsiteX2" fmla="*/ 9144000 w 9144000"/>
              <a:gd name="connsiteY2" fmla="*/ 11086 h 723900"/>
              <a:gd name="connsiteX3" fmla="*/ 0 w 9144000"/>
              <a:gd name="connsiteY3" fmla="*/ 11086 h 723900"/>
              <a:gd name="connsiteX4" fmla="*/ 0 w 9144000"/>
              <a:gd name="connsiteY4" fmla="*/ 731176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23900">
                <a:moveTo>
                  <a:pt x="0" y="731176"/>
                </a:moveTo>
                <a:lnTo>
                  <a:pt x="9144000" y="731176"/>
                </a:lnTo>
                <a:lnTo>
                  <a:pt x="9144000" y="11086"/>
                </a:lnTo>
                <a:lnTo>
                  <a:pt x="0" y="11086"/>
                </a:lnTo>
                <a:lnTo>
                  <a:pt x="0" y="731176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200025" y="3981450"/>
            <a:ext cx="2857500" cy="314325"/>
          </a:xfrm>
          <a:custGeom>
            <a:avLst/>
            <a:gdLst>
              <a:gd name="connsiteX0" fmla="*/ 17462 w 2857500"/>
              <a:gd name="connsiteY0" fmla="*/ 12204 h 314325"/>
              <a:gd name="connsiteX1" fmla="*/ 2859811 w 2857500"/>
              <a:gd name="connsiteY1" fmla="*/ 12204 h 314325"/>
              <a:gd name="connsiteX2" fmla="*/ 2859811 w 2857500"/>
              <a:gd name="connsiteY2" fmla="*/ 316623 h 314325"/>
              <a:gd name="connsiteX3" fmla="*/ 17462 w 2857500"/>
              <a:gd name="connsiteY3" fmla="*/ 316623 h 314325"/>
              <a:gd name="connsiteX4" fmla="*/ 17462 w 2857500"/>
              <a:gd name="connsiteY4" fmla="*/ 1220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0" h="314325">
                <a:moveTo>
                  <a:pt x="17462" y="12204"/>
                </a:moveTo>
                <a:lnTo>
                  <a:pt x="2859811" y="12204"/>
                </a:lnTo>
                <a:lnTo>
                  <a:pt x="2859811" y="316623"/>
                </a:lnTo>
                <a:lnTo>
                  <a:pt x="17462" y="316623"/>
                </a:lnTo>
                <a:lnTo>
                  <a:pt x="17462" y="1220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3048000" y="3981450"/>
            <a:ext cx="4467225" cy="314325"/>
          </a:xfrm>
          <a:custGeom>
            <a:avLst/>
            <a:gdLst>
              <a:gd name="connsiteX0" fmla="*/ 11836 w 4467225"/>
              <a:gd name="connsiteY0" fmla="*/ 12204 h 314325"/>
              <a:gd name="connsiteX1" fmla="*/ 4476331 w 4467225"/>
              <a:gd name="connsiteY1" fmla="*/ 12204 h 314325"/>
              <a:gd name="connsiteX2" fmla="*/ 4476331 w 4467225"/>
              <a:gd name="connsiteY2" fmla="*/ 316623 h 314325"/>
              <a:gd name="connsiteX3" fmla="*/ 11836 w 4467225"/>
              <a:gd name="connsiteY3" fmla="*/ 316623 h 314325"/>
              <a:gd name="connsiteX4" fmla="*/ 11836 w 4467225"/>
              <a:gd name="connsiteY4" fmla="*/ 1220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314325">
                <a:moveTo>
                  <a:pt x="11836" y="12204"/>
                </a:moveTo>
                <a:lnTo>
                  <a:pt x="4476331" y="12204"/>
                </a:lnTo>
                <a:lnTo>
                  <a:pt x="4476331" y="316623"/>
                </a:lnTo>
                <a:lnTo>
                  <a:pt x="11836" y="316623"/>
                </a:lnTo>
                <a:lnTo>
                  <a:pt x="11836" y="1220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7505700" y="3981450"/>
            <a:ext cx="1524000" cy="314325"/>
          </a:xfrm>
          <a:custGeom>
            <a:avLst/>
            <a:gdLst>
              <a:gd name="connsiteX0" fmla="*/ 18630 w 1524000"/>
              <a:gd name="connsiteY0" fmla="*/ 12204 h 314325"/>
              <a:gd name="connsiteX1" fmla="*/ 1528762 w 1524000"/>
              <a:gd name="connsiteY1" fmla="*/ 12204 h 314325"/>
              <a:gd name="connsiteX2" fmla="*/ 1528762 w 1524000"/>
              <a:gd name="connsiteY2" fmla="*/ 316623 h 314325"/>
              <a:gd name="connsiteX3" fmla="*/ 18630 w 1524000"/>
              <a:gd name="connsiteY3" fmla="*/ 316623 h 314325"/>
              <a:gd name="connsiteX4" fmla="*/ 18630 w 1524000"/>
              <a:gd name="connsiteY4" fmla="*/ 1220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314325">
                <a:moveTo>
                  <a:pt x="18630" y="12204"/>
                </a:moveTo>
                <a:lnTo>
                  <a:pt x="1528762" y="12204"/>
                </a:lnTo>
                <a:lnTo>
                  <a:pt x="1528762" y="316623"/>
                </a:lnTo>
                <a:lnTo>
                  <a:pt x="18630" y="316623"/>
                </a:lnTo>
                <a:lnTo>
                  <a:pt x="18630" y="1220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1609725" y="4276725"/>
            <a:ext cx="9525" cy="2038350"/>
          </a:xfrm>
          <a:custGeom>
            <a:avLst/>
            <a:gdLst>
              <a:gd name="connsiteX0" fmla="*/ 9946 w 9525"/>
              <a:gd name="connsiteY0" fmla="*/ 15002 h 2038350"/>
              <a:gd name="connsiteX1" fmla="*/ 9946 w 9525"/>
              <a:gd name="connsiteY1" fmla="*/ 2042125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38350">
                <a:moveTo>
                  <a:pt x="9946" y="15002"/>
                </a:moveTo>
                <a:lnTo>
                  <a:pt x="9946" y="20421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3048000" y="3971925"/>
            <a:ext cx="9525" cy="2343150"/>
          </a:xfrm>
          <a:custGeom>
            <a:avLst/>
            <a:gdLst>
              <a:gd name="connsiteX0" fmla="*/ 11832 w 9525"/>
              <a:gd name="connsiteY0" fmla="*/ 12206 h 2343150"/>
              <a:gd name="connsiteX1" fmla="*/ 11832 w 9525"/>
              <a:gd name="connsiteY1" fmla="*/ 2346923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43150">
                <a:moveTo>
                  <a:pt x="11832" y="12206"/>
                </a:moveTo>
                <a:lnTo>
                  <a:pt x="11832" y="23469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7505700" y="3971925"/>
            <a:ext cx="9525" cy="2343150"/>
          </a:xfrm>
          <a:custGeom>
            <a:avLst/>
            <a:gdLst>
              <a:gd name="connsiteX0" fmla="*/ 18628 w 9525"/>
              <a:gd name="connsiteY0" fmla="*/ 12206 h 2343150"/>
              <a:gd name="connsiteX1" fmla="*/ 18628 w 9525"/>
              <a:gd name="connsiteY1" fmla="*/ 2346923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43150">
                <a:moveTo>
                  <a:pt x="18628" y="12206"/>
                </a:moveTo>
                <a:lnTo>
                  <a:pt x="18628" y="23469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190500" y="4286250"/>
            <a:ext cx="8848725" cy="9525"/>
          </a:xfrm>
          <a:custGeom>
            <a:avLst/>
            <a:gdLst>
              <a:gd name="connsiteX0" fmla="*/ 17462 w 8848725"/>
              <a:gd name="connsiteY0" fmla="*/ 11827 h 9525"/>
              <a:gd name="connsiteX1" fmla="*/ 8853488 w 8848725"/>
              <a:gd name="connsiteY1" fmla="*/ 1182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8725" h="9525">
                <a:moveTo>
                  <a:pt x="17462" y="11827"/>
                </a:moveTo>
                <a:lnTo>
                  <a:pt x="8853488" y="118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1600200" y="4791075"/>
            <a:ext cx="5924550" cy="9525"/>
          </a:xfrm>
          <a:custGeom>
            <a:avLst/>
            <a:gdLst>
              <a:gd name="connsiteX0" fmla="*/ 13121 w 5924550"/>
              <a:gd name="connsiteY0" fmla="*/ 9545 h 9525"/>
              <a:gd name="connsiteX1" fmla="*/ 5930483 w 5924550"/>
              <a:gd name="connsiteY1" fmla="*/ 954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4550" h="9525">
                <a:moveTo>
                  <a:pt x="13121" y="9545"/>
                </a:moveTo>
                <a:lnTo>
                  <a:pt x="5930483" y="95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190500" y="5286375"/>
            <a:ext cx="8848725" cy="9525"/>
          </a:xfrm>
          <a:custGeom>
            <a:avLst/>
            <a:gdLst>
              <a:gd name="connsiteX0" fmla="*/ 17462 w 8848725"/>
              <a:gd name="connsiteY0" fmla="*/ 17165 h 9525"/>
              <a:gd name="connsiteX1" fmla="*/ 8853488 w 8848725"/>
              <a:gd name="connsiteY1" fmla="*/ 171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8725" h="9525">
                <a:moveTo>
                  <a:pt x="17462" y="17165"/>
                </a:moveTo>
                <a:lnTo>
                  <a:pt x="8853488" y="171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1600200" y="5791200"/>
            <a:ext cx="5924550" cy="9525"/>
          </a:xfrm>
          <a:custGeom>
            <a:avLst/>
            <a:gdLst>
              <a:gd name="connsiteX0" fmla="*/ 13121 w 5924550"/>
              <a:gd name="connsiteY0" fmla="*/ 14882 h 9525"/>
              <a:gd name="connsiteX1" fmla="*/ 5930483 w 5924550"/>
              <a:gd name="connsiteY1" fmla="*/ 148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4550" h="9525">
                <a:moveTo>
                  <a:pt x="13121" y="14882"/>
                </a:moveTo>
                <a:lnTo>
                  <a:pt x="5930483" y="148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200025" y="3971925"/>
            <a:ext cx="9525" cy="2343150"/>
          </a:xfrm>
          <a:custGeom>
            <a:avLst/>
            <a:gdLst>
              <a:gd name="connsiteX0" fmla="*/ 17462 w 9525"/>
              <a:gd name="connsiteY0" fmla="*/ 12206 h 2343150"/>
              <a:gd name="connsiteX1" fmla="*/ 17462 w 9525"/>
              <a:gd name="connsiteY1" fmla="*/ 2346923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43150">
                <a:moveTo>
                  <a:pt x="17462" y="12206"/>
                </a:moveTo>
                <a:lnTo>
                  <a:pt x="17462" y="2346923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9020175" y="3971925"/>
            <a:ext cx="9525" cy="2343150"/>
          </a:xfrm>
          <a:custGeom>
            <a:avLst/>
            <a:gdLst>
              <a:gd name="connsiteX0" fmla="*/ 14287 w 9525"/>
              <a:gd name="connsiteY0" fmla="*/ 12206 h 2343150"/>
              <a:gd name="connsiteX1" fmla="*/ 14287 w 9525"/>
              <a:gd name="connsiteY1" fmla="*/ 2346923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43150">
                <a:moveTo>
                  <a:pt x="14287" y="12206"/>
                </a:moveTo>
                <a:lnTo>
                  <a:pt x="14287" y="2346923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190500" y="3981450"/>
            <a:ext cx="8848725" cy="9525"/>
          </a:xfrm>
          <a:custGeom>
            <a:avLst/>
            <a:gdLst>
              <a:gd name="connsiteX0" fmla="*/ 17462 w 8848725"/>
              <a:gd name="connsiteY0" fmla="*/ 12206 h 9525"/>
              <a:gd name="connsiteX1" fmla="*/ 8853488 w 8848725"/>
              <a:gd name="connsiteY1" fmla="*/ 122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8725" h="9525">
                <a:moveTo>
                  <a:pt x="17462" y="12206"/>
                </a:moveTo>
                <a:lnTo>
                  <a:pt x="8853488" y="12206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190500" y="6296025"/>
            <a:ext cx="8848725" cy="9525"/>
          </a:xfrm>
          <a:custGeom>
            <a:avLst/>
            <a:gdLst>
              <a:gd name="connsiteX0" fmla="*/ 17462 w 8848725"/>
              <a:gd name="connsiteY0" fmla="*/ 13295 h 9525"/>
              <a:gd name="connsiteX1" fmla="*/ 8853488 w 8848725"/>
              <a:gd name="connsiteY1" fmla="*/ 132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8725" h="9525">
                <a:moveTo>
                  <a:pt x="17462" y="13295"/>
                </a:moveTo>
                <a:lnTo>
                  <a:pt x="8853488" y="1329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200025" y="3981450"/>
            <a:ext cx="2857500" cy="314325"/>
          </a:xfrm>
          <a:custGeom>
            <a:avLst/>
            <a:gdLst>
              <a:gd name="connsiteX0" fmla="*/ 17462 w 2857500"/>
              <a:gd name="connsiteY0" fmla="*/ 12206 h 314325"/>
              <a:gd name="connsiteX1" fmla="*/ 2859811 w 2857500"/>
              <a:gd name="connsiteY1" fmla="*/ 3166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0" h="314325">
                <a:moveTo>
                  <a:pt x="17462" y="12206"/>
                </a:moveTo>
                <a:lnTo>
                  <a:pt x="2859811" y="3166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3" name="Picture 27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274" name="Picture 27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466850"/>
            <a:ext cx="3209925" cy="1581150"/>
          </a:xfrm>
          <a:prstGeom prst="rect">
            <a:avLst/>
          </a:prstGeom>
        </p:spPr>
      </p:pic>
      <p:pic>
        <p:nvPicPr>
          <p:cNvPr id="275" name="Picture 27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1466850"/>
            <a:ext cx="1876425" cy="1600200"/>
          </a:xfrm>
          <a:prstGeom prst="rect">
            <a:avLst/>
          </a:prstGeom>
        </p:spPr>
      </p:pic>
      <p:pic>
        <p:nvPicPr>
          <p:cNvPr id="276" name="Picture 27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466850"/>
            <a:ext cx="2886075" cy="1581150"/>
          </a:xfrm>
          <a:prstGeom prst="rect">
            <a:avLst/>
          </a:prstGeom>
        </p:spPr>
      </p:pic>
      <p:sp>
        <p:nvSpPr>
          <p:cNvPr id="276" name="TextBox 276"/>
          <p:cNvSpPr txBox="1"/>
          <p:nvPr/>
        </p:nvSpPr>
        <p:spPr>
          <a:xfrm>
            <a:off x="521081" y="104305"/>
            <a:ext cx="8013796" cy="12441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9868">
              <a:lnSpc>
                <a:spcPts val="2695"/>
              </a:lnSpc>
            </a:pP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Installation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Record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21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hold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8%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installation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</a:p>
          <a:p>
            <a:pPr indent="2704795">
              <a:lnSpc>
                <a:spcPts val="287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1MW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class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576802" y="3060114"/>
            <a:ext cx="2037281" cy="3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Onomichi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</a:p>
          <a:p>
            <a:pPr indent="451865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(Hiroshima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pref.)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3683628" y="3068039"/>
            <a:ext cx="2467814" cy="3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Yoshinogari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Mega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</a:p>
          <a:p>
            <a:pPr indent="832104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(Saga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pref.)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6997414" y="3071392"/>
            <a:ext cx="1623358" cy="3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Garden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Himekami</a:t>
            </a:r>
          </a:p>
          <a:p>
            <a:pPr indent="404621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(Iwate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pref.)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161447" y="3505288"/>
            <a:ext cx="8822087" cy="451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95628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Facilities’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mega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watt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  <a:p>
            <a:pPr indent="0">
              <a:lnSpc>
                <a:spcPts val="166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(System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[SI]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independent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[IPP]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1MW;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331776" y="4606155"/>
            <a:ext cx="1173151" cy="13974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65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Construction</a:t>
            </a:r>
          </a:p>
          <a:p>
            <a:pPr indent="63">
              <a:lnSpc>
                <a:spcPts val="120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92">
              <a:lnSpc>
                <a:spcPts val="271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Certification</a:t>
            </a:r>
          </a:p>
          <a:p>
            <a:pPr indent="0">
              <a:lnSpc>
                <a:spcPts val="120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1797906" y="4446441"/>
            <a:ext cx="1082137" cy="1716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9402">
              <a:lnSpc>
                <a:spcPts val="19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9402">
              <a:lnSpc>
                <a:spcPts val="195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3195722" y="4043669"/>
            <a:ext cx="4191855" cy="22643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26374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Capacity</a:t>
            </a:r>
          </a:p>
          <a:p>
            <a:pPr indent="1746186">
              <a:lnSpc>
                <a:spcPts val="261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201MW</a:t>
            </a:r>
          </a:p>
          <a:p>
            <a:pPr indent="754824">
              <a:lnSpc>
                <a:spcPts val="1323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(Our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record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[SI: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138MW;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IPP: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63MW])</a:t>
            </a:r>
          </a:p>
          <a:p>
            <a:pPr indent="1770125">
              <a:lnSpc>
                <a:spcPts val="17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2,458MW</a:t>
            </a:r>
          </a:p>
          <a:p>
            <a:pPr indent="0">
              <a:lnSpc>
                <a:spcPts val="1262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(source: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Agency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Natural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Resources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Energy,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Ministry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72546">
              <a:lnSpc>
                <a:spcPts val="126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Economy,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Industry)*</a:t>
            </a:r>
          </a:p>
          <a:p>
            <a:pPr indent="1746154">
              <a:lnSpc>
                <a:spcPts val="2273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448MW</a:t>
            </a:r>
          </a:p>
          <a:p>
            <a:pPr indent="696880">
              <a:lnSpc>
                <a:spcPts val="1323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(Our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record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[SI: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312MW;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IPP: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136MW])</a:t>
            </a:r>
          </a:p>
          <a:p>
            <a:pPr indent="1727454">
              <a:lnSpc>
                <a:spcPts val="17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37,694MW</a:t>
            </a:r>
          </a:p>
          <a:p>
            <a:pPr indent="0">
              <a:lnSpc>
                <a:spcPts val="1262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(source: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Agency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Natural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Resources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Energy,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Ministry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72546">
              <a:lnSpc>
                <a:spcPts val="126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Economy,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Industry)*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7702644" y="4043669"/>
            <a:ext cx="1153328" cy="1943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9320">
              <a:lnSpc>
                <a:spcPts val="3968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58">
              <a:lnSpc>
                <a:spcPts val="367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762063" y="6316497"/>
            <a:ext cx="8183979" cy="269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Reusable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authorization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webpage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Agency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Natural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Ministry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  <a:p>
            <a:pPr indent="4104170">
              <a:lnSpc>
                <a:spcPts val="10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http://www.enecho.meti.go.jp/category/saving_and_new/saiene/kaitori/index.html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8763095" y="6660636"/>
            <a:ext cx="184816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28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9" name="TextBox 289"/>
          <p:cNvSpPr txBox="1"/>
          <p:nvPr/>
        </p:nvSpPr>
        <p:spPr>
          <a:xfrm>
            <a:off x="688752" y="144318"/>
            <a:ext cx="7764159" cy="4671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263">
              <a:lnSpc>
                <a:spcPts val="2695"/>
              </a:lnSpc>
            </a:pP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2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Planning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¥80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billion(350MW)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6799">
              <a:lnSpc>
                <a:spcPts val="2424"/>
              </a:lnSpc>
            </a:pPr>
            <a:r>
              <a:rPr lang="en-US" altLang="zh-CN" sz="1997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&lt;IPP&gt;</a:t>
            </a:r>
          </a:p>
          <a:p>
            <a:pPr indent="654716">
              <a:lnSpc>
                <a:spcPts val="3368"/>
              </a:lnSpc>
            </a:pP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168MW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across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60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locations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242472"/>
                </a:solidFill>
                <a:latin typeface="Arial" charset="0"/>
                <a:cs typeface="Arial" charset="0"/>
              </a:rPr>
              <a:t>nationwide</a:t>
            </a:r>
          </a:p>
          <a:p>
            <a:pPr indent="2750551">
              <a:lnSpc>
                <a:spcPts val="170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(Based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74925">
              <a:lnSpc>
                <a:spcPts val="14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324350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locations</a:t>
            </a:r>
          </a:p>
          <a:p>
            <a:pPr indent="374261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nationwide</a:t>
            </a:r>
          </a:p>
        </p:txBody>
      </p:sp>
      <p:sp>
        <p:nvSpPr>
          <p:cNvPr id="290" name="TextBox 290"/>
          <p:cNvSpPr txBox="1"/>
          <p:nvPr/>
        </p:nvSpPr>
        <p:spPr>
          <a:xfrm>
            <a:off x="751525" y="5548270"/>
            <a:ext cx="2533578" cy="4234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Onomichi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Plant</a:t>
            </a:r>
          </a:p>
          <a:p>
            <a:pPr indent="556251">
              <a:lnSpc>
                <a:spcPts val="1680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(Hiroshima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pref.)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6215455" y="5548270"/>
            <a:ext cx="2308446" cy="4234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Sakura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Plant</a:t>
            </a:r>
          </a:p>
          <a:p>
            <a:pPr indent="631708">
              <a:lnSpc>
                <a:spcPts val="1680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(Chiba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pref.)</a:t>
            </a:r>
          </a:p>
        </p:txBody>
      </p:sp>
      <p:sp>
        <p:nvSpPr>
          <p:cNvPr id="292" name="TextBox 292"/>
          <p:cNvSpPr txBox="1"/>
          <p:nvPr/>
        </p:nvSpPr>
        <p:spPr>
          <a:xfrm>
            <a:off x="2965440" y="6135286"/>
            <a:ext cx="5499281" cy="718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In-service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4888">
              <a:lnSpc>
                <a:spcPts val="1528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reeform 294"> 
				</p:cNvPr>
          <p:cNvSpPr/>
          <p:nvPr/>
        </p:nvSpPr>
        <p:spPr>
          <a:xfrm>
            <a:off x="0" y="695325"/>
            <a:ext cx="9144000" cy="1019175"/>
          </a:xfrm>
          <a:custGeom>
            <a:avLst/>
            <a:gdLst>
              <a:gd name="connsiteX0" fmla="*/ 0 w 9144000"/>
              <a:gd name="connsiteY0" fmla="*/ 1020762 h 1019175"/>
              <a:gd name="connsiteX1" fmla="*/ 9144000 w 9144000"/>
              <a:gd name="connsiteY1" fmla="*/ 1020762 h 1019175"/>
              <a:gd name="connsiteX2" fmla="*/ 9144000 w 9144000"/>
              <a:gd name="connsiteY2" fmla="*/ 9525 h 1019175"/>
              <a:gd name="connsiteX3" fmla="*/ 0 w 9144000"/>
              <a:gd name="connsiteY3" fmla="*/ 9525 h 1019175"/>
              <a:gd name="connsiteX4" fmla="*/ 0 w 9144000"/>
              <a:gd name="connsiteY4" fmla="*/ 1020762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19175">
                <a:moveTo>
                  <a:pt x="0" y="1020762"/>
                </a:moveTo>
                <a:lnTo>
                  <a:pt x="9144000" y="1020762"/>
                </a:lnTo>
                <a:lnTo>
                  <a:pt x="9144000" y="9525"/>
                </a:lnTo>
                <a:lnTo>
                  <a:pt x="0" y="9525"/>
                </a:lnTo>
                <a:lnTo>
                  <a:pt x="0" y="1020762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2905125" y="2771775"/>
            <a:ext cx="3314700" cy="3590925"/>
          </a:xfrm>
          <a:custGeom>
            <a:avLst/>
            <a:gdLst>
              <a:gd name="connsiteX0" fmla="*/ 11112 w 3314700"/>
              <a:gd name="connsiteY0" fmla="*/ 15646 h 3590925"/>
              <a:gd name="connsiteX1" fmla="*/ 3323056 w 3314700"/>
              <a:gd name="connsiteY1" fmla="*/ 15646 h 3590925"/>
              <a:gd name="connsiteX2" fmla="*/ 3323056 w 3314700"/>
              <a:gd name="connsiteY2" fmla="*/ 3600018 h 3590925"/>
              <a:gd name="connsiteX3" fmla="*/ 11112 w 3314700"/>
              <a:gd name="connsiteY3" fmla="*/ 3600018 h 3590925"/>
              <a:gd name="connsiteX4" fmla="*/ 11112 w 3314700"/>
              <a:gd name="connsiteY4" fmla="*/ 15646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590925">
                <a:moveTo>
                  <a:pt x="11112" y="15646"/>
                </a:moveTo>
                <a:lnTo>
                  <a:pt x="3323056" y="15646"/>
                </a:lnTo>
                <a:lnTo>
                  <a:pt x="3323056" y="3600018"/>
                </a:lnTo>
                <a:lnTo>
                  <a:pt x="11112" y="3600018"/>
                </a:lnTo>
                <a:lnTo>
                  <a:pt x="11112" y="15646"/>
                </a:lnTo>
                <a:close/>
              </a:path>
            </a:pathLst>
          </a:custGeom>
          <a:solidFill>
            <a:srgbClr val="94a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2543175" y="3095625"/>
            <a:ext cx="152400" cy="2257425"/>
          </a:xfrm>
          <a:custGeom>
            <a:avLst/>
            <a:gdLst>
              <a:gd name="connsiteX0" fmla="*/ 12700 w 152400"/>
              <a:gd name="connsiteY0" fmla="*/ 404444 h 2257425"/>
              <a:gd name="connsiteX1" fmla="*/ 12700 w 152400"/>
              <a:gd name="connsiteY1" fmla="*/ 404444 h 2257425"/>
              <a:gd name="connsiteX2" fmla="*/ 12700 w 152400"/>
              <a:gd name="connsiteY2" fmla="*/ 10820 h 2257425"/>
              <a:gd name="connsiteX3" fmla="*/ 157162 w 152400"/>
              <a:gd name="connsiteY3" fmla="*/ 1134771 h 2257425"/>
              <a:gd name="connsiteX4" fmla="*/ 12700 w 152400"/>
              <a:gd name="connsiteY4" fmla="*/ 2258721 h 2257425"/>
              <a:gd name="connsiteX5" fmla="*/ 12700 w 152400"/>
              <a:gd name="connsiteY5" fmla="*/ 1865084 h 2257425"/>
              <a:gd name="connsiteX6" fmla="*/ 12700 w 152400"/>
              <a:gd name="connsiteY6" fmla="*/ 404444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" h="2257425">
                <a:moveTo>
                  <a:pt x="12700" y="404444"/>
                </a:moveTo>
                <a:lnTo>
                  <a:pt x="12700" y="404444"/>
                </a:lnTo>
                <a:lnTo>
                  <a:pt x="12700" y="10820"/>
                </a:lnTo>
                <a:lnTo>
                  <a:pt x="157162" y="1134771"/>
                </a:lnTo>
                <a:lnTo>
                  <a:pt x="12700" y="2258721"/>
                </a:lnTo>
                <a:lnTo>
                  <a:pt x="12700" y="1865084"/>
                </a:lnTo>
                <a:lnTo>
                  <a:pt x="12700" y="40444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6429375" y="3086100"/>
            <a:ext cx="152400" cy="2257425"/>
          </a:xfrm>
          <a:custGeom>
            <a:avLst/>
            <a:gdLst>
              <a:gd name="connsiteX0" fmla="*/ 14288 w 152400"/>
              <a:gd name="connsiteY0" fmla="*/ 410517 h 2257425"/>
              <a:gd name="connsiteX1" fmla="*/ 14288 w 152400"/>
              <a:gd name="connsiteY1" fmla="*/ 410517 h 2257425"/>
              <a:gd name="connsiteX2" fmla="*/ 14288 w 152400"/>
              <a:gd name="connsiteY2" fmla="*/ 17160 h 2257425"/>
              <a:gd name="connsiteX3" fmla="*/ 158751 w 152400"/>
              <a:gd name="connsiteY3" fmla="*/ 1140322 h 2257425"/>
              <a:gd name="connsiteX4" fmla="*/ 14288 w 152400"/>
              <a:gd name="connsiteY4" fmla="*/ 2263472 h 2257425"/>
              <a:gd name="connsiteX5" fmla="*/ 14288 w 152400"/>
              <a:gd name="connsiteY5" fmla="*/ 1870128 h 2257425"/>
              <a:gd name="connsiteX6" fmla="*/ 14288 w 152400"/>
              <a:gd name="connsiteY6" fmla="*/ 410517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" h="2257425">
                <a:moveTo>
                  <a:pt x="14288" y="410517"/>
                </a:moveTo>
                <a:lnTo>
                  <a:pt x="14288" y="410517"/>
                </a:lnTo>
                <a:lnTo>
                  <a:pt x="14288" y="17160"/>
                </a:lnTo>
                <a:lnTo>
                  <a:pt x="158751" y="1140322"/>
                </a:lnTo>
                <a:lnTo>
                  <a:pt x="14288" y="2263472"/>
                </a:lnTo>
                <a:lnTo>
                  <a:pt x="14288" y="1870128"/>
                </a:lnTo>
                <a:lnTo>
                  <a:pt x="14288" y="41051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2286000" y="3400425"/>
            <a:ext cx="76200" cy="323850"/>
          </a:xfrm>
          <a:custGeom>
            <a:avLst/>
            <a:gdLst>
              <a:gd name="connsiteX0" fmla="*/ 11565 w 76200"/>
              <a:gd name="connsiteY0" fmla="*/ 18295 h 323850"/>
              <a:gd name="connsiteX1" fmla="*/ 44065 w 76200"/>
              <a:gd name="connsiteY1" fmla="*/ 53500 h 323850"/>
              <a:gd name="connsiteX2" fmla="*/ 81962 w 76200"/>
              <a:gd name="connsiteY2" fmla="*/ 134742 h 323850"/>
              <a:gd name="connsiteX3" fmla="*/ 65718 w 76200"/>
              <a:gd name="connsiteY3" fmla="*/ 210561 h 323850"/>
              <a:gd name="connsiteX4" fmla="*/ 35937 w 76200"/>
              <a:gd name="connsiteY4" fmla="*/ 294508 h 323850"/>
              <a:gd name="connsiteX5" fmla="*/ 30514 w 76200"/>
              <a:gd name="connsiteY5" fmla="*/ 318892 h 323850"/>
              <a:gd name="connsiteX6" fmla="*/ 16976 w 76200"/>
              <a:gd name="connsiteY6" fmla="*/ 329712 h 323850"/>
              <a:gd name="connsiteX7" fmla="*/ 34578 w 76200"/>
              <a:gd name="connsiteY7" fmla="*/ 328366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" h="323850">
                <a:moveTo>
                  <a:pt x="11565" y="18295"/>
                </a:moveTo>
                <a:cubicBezTo>
                  <a:pt x="26463" y="23033"/>
                  <a:pt x="32546" y="41994"/>
                  <a:pt x="44065" y="53500"/>
                </a:cubicBezTo>
                <a:cubicBezTo>
                  <a:pt x="51507" y="83294"/>
                  <a:pt x="72487" y="106306"/>
                  <a:pt x="81962" y="134742"/>
                </a:cubicBezTo>
                <a:cubicBezTo>
                  <a:pt x="79257" y="192285"/>
                  <a:pt x="86711" y="179420"/>
                  <a:pt x="65718" y="210561"/>
                </a:cubicBezTo>
                <a:cubicBezTo>
                  <a:pt x="60308" y="237650"/>
                  <a:pt x="52853" y="272168"/>
                  <a:pt x="35937" y="294508"/>
                </a:cubicBezTo>
                <a:cubicBezTo>
                  <a:pt x="33232" y="302636"/>
                  <a:pt x="34578" y="311437"/>
                  <a:pt x="30514" y="318892"/>
                </a:cubicBezTo>
                <a:cubicBezTo>
                  <a:pt x="27809" y="323629"/>
                  <a:pt x="16976" y="329712"/>
                  <a:pt x="16976" y="329712"/>
                </a:cubicBezTo>
                <a:lnTo>
                  <a:pt x="34578" y="328366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2276475" y="3362325"/>
            <a:ext cx="104775" cy="400050"/>
          </a:xfrm>
          <a:custGeom>
            <a:avLst/>
            <a:gdLst>
              <a:gd name="connsiteX0" fmla="*/ 21090 w 104775"/>
              <a:gd name="connsiteY0" fmla="*/ 15774 h 400050"/>
              <a:gd name="connsiteX1" fmla="*/ 23796 w 104775"/>
              <a:gd name="connsiteY1" fmla="*/ 29312 h 400050"/>
              <a:gd name="connsiteX2" fmla="*/ 50872 w 104775"/>
              <a:gd name="connsiteY2" fmla="*/ 53684 h 400050"/>
              <a:gd name="connsiteX3" fmla="*/ 83371 w 104775"/>
              <a:gd name="connsiteY3" fmla="*/ 91593 h 400050"/>
              <a:gd name="connsiteX4" fmla="*/ 105038 w 104775"/>
              <a:gd name="connsiteY4" fmla="*/ 143054 h 400050"/>
              <a:gd name="connsiteX5" fmla="*/ 110448 w 104775"/>
              <a:gd name="connsiteY5" fmla="*/ 159297 h 400050"/>
              <a:gd name="connsiteX6" fmla="*/ 91499 w 104775"/>
              <a:gd name="connsiteY6" fmla="*/ 240539 h 400050"/>
              <a:gd name="connsiteX7" fmla="*/ 50872 w 104775"/>
              <a:gd name="connsiteY7" fmla="*/ 329909 h 400050"/>
              <a:gd name="connsiteX8" fmla="*/ 18385 w 104775"/>
              <a:gd name="connsiteY8" fmla="*/ 403023 h 400050"/>
              <a:gd name="connsiteX9" fmla="*/ 44103 w 104775"/>
              <a:gd name="connsiteY9" fmla="*/ 3976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75" h="400050">
                <a:moveTo>
                  <a:pt x="21090" y="15774"/>
                </a:moveTo>
                <a:cubicBezTo>
                  <a:pt x="21764" y="20511"/>
                  <a:pt x="21090" y="25248"/>
                  <a:pt x="23796" y="29312"/>
                </a:cubicBezTo>
                <a:cubicBezTo>
                  <a:pt x="30565" y="39472"/>
                  <a:pt x="42071" y="44882"/>
                  <a:pt x="50872" y="53684"/>
                </a:cubicBezTo>
                <a:cubicBezTo>
                  <a:pt x="63064" y="65876"/>
                  <a:pt x="69160" y="80773"/>
                  <a:pt x="83371" y="91593"/>
                </a:cubicBezTo>
                <a:cubicBezTo>
                  <a:pt x="88108" y="111913"/>
                  <a:pt x="96909" y="124778"/>
                  <a:pt x="105038" y="143054"/>
                </a:cubicBezTo>
                <a:cubicBezTo>
                  <a:pt x="107057" y="148464"/>
                  <a:pt x="110448" y="159297"/>
                  <a:pt x="110448" y="159297"/>
                </a:cubicBezTo>
                <a:cubicBezTo>
                  <a:pt x="108416" y="193155"/>
                  <a:pt x="111121" y="214136"/>
                  <a:pt x="91499" y="240539"/>
                </a:cubicBezTo>
                <a:cubicBezTo>
                  <a:pt x="81339" y="271006"/>
                  <a:pt x="74570" y="306210"/>
                  <a:pt x="50872" y="329909"/>
                </a:cubicBezTo>
                <a:cubicBezTo>
                  <a:pt x="43430" y="352921"/>
                  <a:pt x="35988" y="385421"/>
                  <a:pt x="18385" y="403023"/>
                </a:cubicBezTo>
                <a:lnTo>
                  <a:pt x="44103" y="397600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209550" y="4181475"/>
            <a:ext cx="142875" cy="361950"/>
          </a:xfrm>
          <a:custGeom>
            <a:avLst/>
            <a:gdLst>
              <a:gd name="connsiteX0" fmla="*/ 145845 w 142875"/>
              <a:gd name="connsiteY0" fmla="*/ 10384 h 361950"/>
              <a:gd name="connsiteX1" fmla="*/ 80859 w 142875"/>
              <a:gd name="connsiteY1" fmla="*/ 78088 h 361950"/>
              <a:gd name="connsiteX2" fmla="*/ 61898 w 142875"/>
              <a:gd name="connsiteY2" fmla="*/ 94331 h 361950"/>
              <a:gd name="connsiteX3" fmla="*/ 32117 w 142875"/>
              <a:gd name="connsiteY3" fmla="*/ 121408 h 361950"/>
              <a:gd name="connsiteX4" fmla="*/ 10450 w 142875"/>
              <a:gd name="connsiteY4" fmla="*/ 164740 h 361950"/>
              <a:gd name="connsiteX5" fmla="*/ 21283 w 142875"/>
              <a:gd name="connsiteY5" fmla="*/ 227021 h 361950"/>
              <a:gd name="connsiteX6" fmla="*/ 48360 w 142875"/>
              <a:gd name="connsiteY6" fmla="*/ 243277 h 361950"/>
              <a:gd name="connsiteX7" fmla="*/ 78154 w 142875"/>
              <a:gd name="connsiteY7" fmla="*/ 278481 h 361950"/>
              <a:gd name="connsiteX8" fmla="*/ 94397 w 142875"/>
              <a:gd name="connsiteY8" fmla="*/ 308263 h 361950"/>
              <a:gd name="connsiteX9" fmla="*/ 129602 w 142875"/>
              <a:gd name="connsiteY9" fmla="*/ 332634 h 361950"/>
              <a:gd name="connsiteX10" fmla="*/ 140435 w 142875"/>
              <a:gd name="connsiteY10" fmla="*/ 348890 h 361950"/>
              <a:gd name="connsiteX11" fmla="*/ 145845 w 142875"/>
              <a:gd name="connsiteY11" fmla="*/ 36242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361950">
                <a:moveTo>
                  <a:pt x="145845" y="10384"/>
                </a:moveTo>
                <a:cubicBezTo>
                  <a:pt x="132307" y="37461"/>
                  <a:pt x="109968" y="68601"/>
                  <a:pt x="80859" y="78088"/>
                </a:cubicBezTo>
                <a:cubicBezTo>
                  <a:pt x="68667" y="96363"/>
                  <a:pt x="84923" y="74697"/>
                  <a:pt x="61898" y="94331"/>
                </a:cubicBezTo>
                <a:cubicBezTo>
                  <a:pt x="51751" y="103132"/>
                  <a:pt x="43623" y="113292"/>
                  <a:pt x="32117" y="121408"/>
                </a:cubicBezTo>
                <a:cubicBezTo>
                  <a:pt x="22642" y="135632"/>
                  <a:pt x="24674" y="155266"/>
                  <a:pt x="10450" y="164740"/>
                </a:cubicBezTo>
                <a:cubicBezTo>
                  <a:pt x="3008" y="187080"/>
                  <a:pt x="-11202" y="218906"/>
                  <a:pt x="21283" y="227021"/>
                </a:cubicBezTo>
                <a:cubicBezTo>
                  <a:pt x="30758" y="233790"/>
                  <a:pt x="37539" y="239886"/>
                  <a:pt x="48360" y="243277"/>
                </a:cubicBezTo>
                <a:cubicBezTo>
                  <a:pt x="57161" y="256142"/>
                  <a:pt x="69353" y="265616"/>
                  <a:pt x="78154" y="278481"/>
                </a:cubicBezTo>
                <a:cubicBezTo>
                  <a:pt x="84923" y="287956"/>
                  <a:pt x="86269" y="300147"/>
                  <a:pt x="94397" y="308263"/>
                </a:cubicBezTo>
                <a:cubicBezTo>
                  <a:pt x="104557" y="318423"/>
                  <a:pt x="117410" y="324519"/>
                  <a:pt x="129602" y="332634"/>
                </a:cubicBezTo>
                <a:cubicBezTo>
                  <a:pt x="132980" y="338057"/>
                  <a:pt x="139076" y="342794"/>
                  <a:pt x="140435" y="348890"/>
                </a:cubicBezTo>
                <a:cubicBezTo>
                  <a:pt x="143140" y="361069"/>
                  <a:pt x="140435" y="357005"/>
                  <a:pt x="145845" y="362428"/>
                </a:cubicBez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161925" y="4371975"/>
            <a:ext cx="190500" cy="190500"/>
          </a:xfrm>
          <a:custGeom>
            <a:avLst/>
            <a:gdLst>
              <a:gd name="connsiteX0" fmla="*/ 190761 w 190500"/>
              <a:gd name="connsiteY0" fmla="*/ 196298 h 190500"/>
              <a:gd name="connsiteX1" fmla="*/ 17457 w 190500"/>
              <a:gd name="connsiteY1" fmla="*/ 1757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90500">
                <a:moveTo>
                  <a:pt x="190761" y="196298"/>
                </a:moveTo>
                <a:lnTo>
                  <a:pt x="17457" y="17571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8782050" y="3448050"/>
            <a:ext cx="85725" cy="342900"/>
          </a:xfrm>
          <a:custGeom>
            <a:avLst/>
            <a:gdLst>
              <a:gd name="connsiteX0" fmla="*/ 16626 w 85725"/>
              <a:gd name="connsiteY0" fmla="*/ 16540 h 342900"/>
              <a:gd name="connsiteX1" fmla="*/ 50726 w 85725"/>
              <a:gd name="connsiteY1" fmla="*/ 53459 h 342900"/>
              <a:gd name="connsiteX2" fmla="*/ 90515 w 85725"/>
              <a:gd name="connsiteY2" fmla="*/ 138663 h 342900"/>
              <a:gd name="connsiteX3" fmla="*/ 73472 w 85725"/>
              <a:gd name="connsiteY3" fmla="*/ 218190 h 342900"/>
              <a:gd name="connsiteX4" fmla="*/ 42204 w 85725"/>
              <a:gd name="connsiteY4" fmla="*/ 306240 h 342900"/>
              <a:gd name="connsiteX5" fmla="*/ 36515 w 85725"/>
              <a:gd name="connsiteY5" fmla="*/ 331792 h 342900"/>
              <a:gd name="connsiteX6" fmla="*/ 22316 w 85725"/>
              <a:gd name="connsiteY6" fmla="*/ 343159 h 342900"/>
              <a:gd name="connsiteX7" fmla="*/ 40782 w 85725"/>
              <a:gd name="connsiteY7" fmla="*/ 34173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42900">
                <a:moveTo>
                  <a:pt x="16626" y="16540"/>
                </a:moveTo>
                <a:cubicBezTo>
                  <a:pt x="32260" y="21506"/>
                  <a:pt x="38648" y="41394"/>
                  <a:pt x="50726" y="53459"/>
                </a:cubicBezTo>
                <a:cubicBezTo>
                  <a:pt x="58549" y="84701"/>
                  <a:pt x="80571" y="108844"/>
                  <a:pt x="90515" y="138663"/>
                </a:cubicBezTo>
                <a:cubicBezTo>
                  <a:pt x="87683" y="199014"/>
                  <a:pt x="95494" y="185526"/>
                  <a:pt x="73472" y="218190"/>
                </a:cubicBezTo>
                <a:cubicBezTo>
                  <a:pt x="67782" y="246588"/>
                  <a:pt x="59971" y="282809"/>
                  <a:pt x="42204" y="306240"/>
                </a:cubicBezTo>
                <a:cubicBezTo>
                  <a:pt x="39359" y="314761"/>
                  <a:pt x="40782" y="323982"/>
                  <a:pt x="36515" y="331792"/>
                </a:cubicBezTo>
                <a:cubicBezTo>
                  <a:pt x="33683" y="336770"/>
                  <a:pt x="22316" y="343159"/>
                  <a:pt x="22316" y="343159"/>
                </a:cubicBezTo>
                <a:lnTo>
                  <a:pt x="40782" y="341736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8782050" y="3409950"/>
            <a:ext cx="104775" cy="409575"/>
          </a:xfrm>
          <a:custGeom>
            <a:avLst/>
            <a:gdLst>
              <a:gd name="connsiteX0" fmla="*/ 16626 w 104775"/>
              <a:gd name="connsiteY0" fmla="*/ 12038 h 409575"/>
              <a:gd name="connsiteX1" fmla="*/ 19471 w 104775"/>
              <a:gd name="connsiteY1" fmla="*/ 26237 h 409575"/>
              <a:gd name="connsiteX2" fmla="*/ 47893 w 104775"/>
              <a:gd name="connsiteY2" fmla="*/ 51802 h 409575"/>
              <a:gd name="connsiteX3" fmla="*/ 81993 w 104775"/>
              <a:gd name="connsiteY3" fmla="*/ 91565 h 409575"/>
              <a:gd name="connsiteX4" fmla="*/ 104726 w 104775"/>
              <a:gd name="connsiteY4" fmla="*/ 145528 h 409575"/>
              <a:gd name="connsiteX5" fmla="*/ 110416 w 104775"/>
              <a:gd name="connsiteY5" fmla="*/ 162571 h 409575"/>
              <a:gd name="connsiteX6" fmla="*/ 90515 w 104775"/>
              <a:gd name="connsiteY6" fmla="*/ 247775 h 409575"/>
              <a:gd name="connsiteX7" fmla="*/ 47893 w 104775"/>
              <a:gd name="connsiteY7" fmla="*/ 341489 h 409575"/>
              <a:gd name="connsiteX8" fmla="*/ 13782 w 104775"/>
              <a:gd name="connsiteY8" fmla="*/ 418184 h 409575"/>
              <a:gd name="connsiteX9" fmla="*/ 40782 w 104775"/>
              <a:gd name="connsiteY9" fmla="*/ 41249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75" h="409575">
                <a:moveTo>
                  <a:pt x="16626" y="12038"/>
                </a:moveTo>
                <a:cubicBezTo>
                  <a:pt x="17337" y="17004"/>
                  <a:pt x="16626" y="21982"/>
                  <a:pt x="19471" y="26237"/>
                </a:cubicBezTo>
                <a:cubicBezTo>
                  <a:pt x="26571" y="36892"/>
                  <a:pt x="38648" y="42569"/>
                  <a:pt x="47893" y="51802"/>
                </a:cubicBezTo>
                <a:cubicBezTo>
                  <a:pt x="60683" y="64578"/>
                  <a:pt x="67071" y="80199"/>
                  <a:pt x="81993" y="91565"/>
                </a:cubicBezTo>
                <a:cubicBezTo>
                  <a:pt x="86972" y="112863"/>
                  <a:pt x="96204" y="126351"/>
                  <a:pt x="104726" y="145528"/>
                </a:cubicBezTo>
                <a:cubicBezTo>
                  <a:pt x="106860" y="151205"/>
                  <a:pt x="110416" y="162571"/>
                  <a:pt x="110416" y="162571"/>
                </a:cubicBezTo>
                <a:cubicBezTo>
                  <a:pt x="108283" y="198068"/>
                  <a:pt x="111127" y="220077"/>
                  <a:pt x="90515" y="247775"/>
                </a:cubicBezTo>
                <a:cubicBezTo>
                  <a:pt x="79860" y="279716"/>
                  <a:pt x="72760" y="316648"/>
                  <a:pt x="47893" y="341489"/>
                </a:cubicBezTo>
                <a:cubicBezTo>
                  <a:pt x="40070" y="365631"/>
                  <a:pt x="32260" y="399718"/>
                  <a:pt x="13782" y="418184"/>
                </a:cubicBezTo>
                <a:lnTo>
                  <a:pt x="40782" y="412494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30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308" name="Picture 30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905125"/>
            <a:ext cx="1990725" cy="2714625"/>
          </a:xfrm>
          <a:prstGeom prst="rect">
            <a:avLst/>
          </a:prstGeom>
        </p:spPr>
      </p:pic>
      <p:pic>
        <p:nvPicPr>
          <p:cNvPr id="309" name="Picture 30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2914650"/>
            <a:ext cx="2038350" cy="2781300"/>
          </a:xfrm>
          <a:prstGeom prst="rect">
            <a:avLst/>
          </a:prstGeom>
        </p:spPr>
      </p:pic>
      <p:sp>
        <p:nvSpPr>
          <p:cNvPr id="309" name="TextBox 309"/>
          <p:cNvSpPr txBox="1"/>
          <p:nvPr/>
        </p:nvSpPr>
        <p:spPr>
          <a:xfrm>
            <a:off x="283337" y="136545"/>
            <a:ext cx="8574623" cy="1441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1963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Simulation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Overall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656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Simulation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optimize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40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variables</a:t>
            </a:r>
          </a:p>
          <a:p>
            <a:pPr indent="964692">
              <a:lnSpc>
                <a:spcPts val="287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maximize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output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area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97800" y="1792993"/>
            <a:ext cx="6078804" cy="4576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628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0">
              <a:lnSpc>
                <a:spcPts val="186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N.Lat.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XXº,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E.long.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XXº</a:t>
            </a:r>
          </a:p>
          <a:p>
            <a:pPr indent="859536">
              <a:lnSpc>
                <a:spcPts val="149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XX,000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㎡</a:t>
            </a:r>
          </a:p>
          <a:p>
            <a:pPr indent="3074267">
              <a:lnSpc>
                <a:spcPts val="177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simulation</a:t>
            </a:r>
          </a:p>
          <a:p>
            <a:pPr indent="2909877">
              <a:lnSpc>
                <a:spcPts val="261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&lt;Major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variables&gt;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09877">
              <a:lnSpc>
                <a:spcPts val="21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3087423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</a:t>
            </a:r>
          </a:p>
          <a:p>
            <a:pPr indent="2909877">
              <a:lnSpc>
                <a:spcPts val="24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</a:p>
          <a:p>
            <a:pPr indent="3087423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</a:t>
            </a:r>
          </a:p>
          <a:p>
            <a:pPr indent="2909877">
              <a:lnSpc>
                <a:spcPts val="264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modules</a:t>
            </a:r>
          </a:p>
          <a:p>
            <a:pPr indent="3087423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</a:p>
          <a:p>
            <a:pPr indent="2909877">
              <a:lnSpc>
                <a:spcPts val="264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modules,</a:t>
            </a:r>
          </a:p>
          <a:p>
            <a:pPr indent="3087423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tilt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angle</a:t>
            </a:r>
          </a:p>
          <a:p>
            <a:pPr indent="2909877">
              <a:lnSpc>
                <a:spcPts val="264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voltage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drop</a:t>
            </a:r>
          </a:p>
          <a:p>
            <a:pPr indent="2909877">
              <a:lnSpc>
                <a:spcPts val="288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3087423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6396990" y="1794073"/>
            <a:ext cx="2537145" cy="12220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Maximum</a:t>
            </a:r>
          </a:p>
          <a:p>
            <a:pPr indent="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260065">
              <a:lnSpc>
                <a:spcPts val="222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260065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314"> 
				</p:cNvPr>
          <p:cNvSpPr/>
          <p:nvPr/>
        </p:nvSpPr>
        <p:spPr>
          <a:xfrm>
            <a:off x="1152525" y="752475"/>
            <a:ext cx="7496175" cy="495300"/>
          </a:xfrm>
          <a:custGeom>
            <a:avLst/>
            <a:gdLst>
              <a:gd name="connsiteX0" fmla="*/ 9525 w 7496175"/>
              <a:gd name="connsiteY0" fmla="*/ 12699 h 495300"/>
              <a:gd name="connsiteX1" fmla="*/ 7496175 w 7496175"/>
              <a:gd name="connsiteY1" fmla="*/ 12699 h 495300"/>
              <a:gd name="connsiteX2" fmla="*/ 7496175 w 7496175"/>
              <a:gd name="connsiteY2" fmla="*/ 503237 h 495300"/>
              <a:gd name="connsiteX3" fmla="*/ 9525 w 7496175"/>
              <a:gd name="connsiteY3" fmla="*/ 503237 h 495300"/>
              <a:gd name="connsiteX4" fmla="*/ 9525 w 7496175"/>
              <a:gd name="connsiteY4" fmla="*/ 1269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6175" h="495300">
                <a:moveTo>
                  <a:pt x="9525" y="12699"/>
                </a:moveTo>
                <a:lnTo>
                  <a:pt x="7496175" y="12699"/>
                </a:lnTo>
                <a:lnTo>
                  <a:pt x="7496175" y="503237"/>
                </a:lnTo>
                <a:lnTo>
                  <a:pt x="9525" y="503237"/>
                </a:lnTo>
                <a:lnTo>
                  <a:pt x="9525" y="12699"/>
                </a:lnTo>
                <a:close/>
              </a:path>
            </a:pathLst>
          </a:custGeom>
          <a:solidFill>
            <a:srgbClr val="293b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0" y="685800"/>
            <a:ext cx="9144000" cy="1009650"/>
          </a:xfrm>
          <a:custGeom>
            <a:avLst/>
            <a:gdLst>
              <a:gd name="connsiteX0" fmla="*/ 0 w 9144000"/>
              <a:gd name="connsiteY0" fmla="*/ 1012964 h 1009650"/>
              <a:gd name="connsiteX1" fmla="*/ 9144000 w 9144000"/>
              <a:gd name="connsiteY1" fmla="*/ 1012964 h 1009650"/>
              <a:gd name="connsiteX2" fmla="*/ 9144000 w 9144000"/>
              <a:gd name="connsiteY2" fmla="*/ 14287 h 1009650"/>
              <a:gd name="connsiteX3" fmla="*/ 0 w 9144000"/>
              <a:gd name="connsiteY3" fmla="*/ 14287 h 1009650"/>
              <a:gd name="connsiteX4" fmla="*/ 0 w 9144000"/>
              <a:gd name="connsiteY4" fmla="*/ 1012964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09650">
                <a:moveTo>
                  <a:pt x="0" y="1012964"/>
                </a:moveTo>
                <a:lnTo>
                  <a:pt x="9144000" y="1012964"/>
                </a:lnTo>
                <a:lnTo>
                  <a:pt x="9144000" y="14287"/>
                </a:lnTo>
                <a:lnTo>
                  <a:pt x="0" y="14287"/>
                </a:lnTo>
                <a:lnTo>
                  <a:pt x="0" y="1012964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1419225" y="2371725"/>
            <a:ext cx="5915025" cy="1657350"/>
          </a:xfrm>
          <a:custGeom>
            <a:avLst/>
            <a:gdLst>
              <a:gd name="connsiteX0" fmla="*/ 14209 w 5915025"/>
              <a:gd name="connsiteY0" fmla="*/ 162517 h 1657350"/>
              <a:gd name="connsiteX1" fmla="*/ 5428969 w 5915025"/>
              <a:gd name="connsiteY1" fmla="*/ 162517 h 1657350"/>
              <a:gd name="connsiteX2" fmla="*/ 5428969 w 5915025"/>
              <a:gd name="connsiteY2" fmla="*/ 10956 h 1657350"/>
              <a:gd name="connsiteX3" fmla="*/ 5916725 w 5915025"/>
              <a:gd name="connsiteY3" fmla="*/ 835135 h 1657350"/>
              <a:gd name="connsiteX4" fmla="*/ 5428969 w 5915025"/>
              <a:gd name="connsiteY4" fmla="*/ 1659314 h 1657350"/>
              <a:gd name="connsiteX5" fmla="*/ 5428969 w 5915025"/>
              <a:gd name="connsiteY5" fmla="*/ 1507752 h 1657350"/>
              <a:gd name="connsiteX6" fmla="*/ 14209 w 5915025"/>
              <a:gd name="connsiteY6" fmla="*/ 1507752 h 1657350"/>
              <a:gd name="connsiteX7" fmla="*/ 14209 w 5915025"/>
              <a:gd name="connsiteY7" fmla="*/ 162517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5025" h="1657350">
                <a:moveTo>
                  <a:pt x="14209" y="162517"/>
                </a:moveTo>
                <a:lnTo>
                  <a:pt x="5428969" y="162517"/>
                </a:lnTo>
                <a:lnTo>
                  <a:pt x="5428969" y="10956"/>
                </a:lnTo>
                <a:lnTo>
                  <a:pt x="5916725" y="835135"/>
                </a:lnTo>
                <a:lnTo>
                  <a:pt x="5428969" y="1659314"/>
                </a:lnTo>
                <a:lnTo>
                  <a:pt x="5428969" y="1507752"/>
                </a:lnTo>
                <a:lnTo>
                  <a:pt x="14209" y="1507752"/>
                </a:lnTo>
                <a:lnTo>
                  <a:pt x="14209" y="162517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3886200" y="2752725"/>
            <a:ext cx="2038350" cy="1266825"/>
          </a:xfrm>
          <a:custGeom>
            <a:avLst/>
            <a:gdLst>
              <a:gd name="connsiteX0" fmla="*/ 12700 w 2038350"/>
              <a:gd name="connsiteY0" fmla="*/ 16218 h 1266825"/>
              <a:gd name="connsiteX1" fmla="*/ 2041588 w 2038350"/>
              <a:gd name="connsiteY1" fmla="*/ 16218 h 1266825"/>
              <a:gd name="connsiteX2" fmla="*/ 2041588 w 2038350"/>
              <a:gd name="connsiteY2" fmla="*/ 1267917 h 1266825"/>
              <a:gd name="connsiteX3" fmla="*/ 12700 w 2038350"/>
              <a:gd name="connsiteY3" fmla="*/ 1267917 h 1266825"/>
              <a:gd name="connsiteX4" fmla="*/ 12700 w 2038350"/>
              <a:gd name="connsiteY4" fmla="*/ 1621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1266825">
                <a:moveTo>
                  <a:pt x="12700" y="16218"/>
                </a:moveTo>
                <a:lnTo>
                  <a:pt x="2041588" y="16218"/>
                </a:lnTo>
                <a:lnTo>
                  <a:pt x="2041588" y="1267917"/>
                </a:lnTo>
                <a:lnTo>
                  <a:pt x="12700" y="1267917"/>
                </a:lnTo>
                <a:lnTo>
                  <a:pt x="12700" y="16218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2609850" y="2962275"/>
            <a:ext cx="2038350" cy="1266825"/>
          </a:xfrm>
          <a:custGeom>
            <a:avLst/>
            <a:gdLst>
              <a:gd name="connsiteX0" fmla="*/ 12662 w 2038350"/>
              <a:gd name="connsiteY0" fmla="*/ 15531 h 1266825"/>
              <a:gd name="connsiteX1" fmla="*/ 2041550 w 2038350"/>
              <a:gd name="connsiteY1" fmla="*/ 15531 h 1266825"/>
              <a:gd name="connsiteX2" fmla="*/ 2041550 w 2038350"/>
              <a:gd name="connsiteY2" fmla="*/ 1267231 h 1266825"/>
              <a:gd name="connsiteX3" fmla="*/ 12662 w 2038350"/>
              <a:gd name="connsiteY3" fmla="*/ 1267231 h 1266825"/>
              <a:gd name="connsiteX4" fmla="*/ 12662 w 2038350"/>
              <a:gd name="connsiteY4" fmla="*/ 15531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1266825">
                <a:moveTo>
                  <a:pt x="12662" y="15531"/>
                </a:moveTo>
                <a:lnTo>
                  <a:pt x="2041550" y="15531"/>
                </a:lnTo>
                <a:lnTo>
                  <a:pt x="2041550" y="1267231"/>
                </a:lnTo>
                <a:lnTo>
                  <a:pt x="12662" y="1267231"/>
                </a:lnTo>
                <a:lnTo>
                  <a:pt x="12662" y="15531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1676400" y="3952875"/>
            <a:ext cx="3162300" cy="276225"/>
          </a:xfrm>
          <a:custGeom>
            <a:avLst/>
            <a:gdLst>
              <a:gd name="connsiteX0" fmla="*/ 18986 w 3162300"/>
              <a:gd name="connsiteY0" fmla="*/ 11810 h 276225"/>
              <a:gd name="connsiteX1" fmla="*/ 3169919 w 3162300"/>
              <a:gd name="connsiteY1" fmla="*/ 11810 h 276225"/>
              <a:gd name="connsiteX2" fmla="*/ 3169919 w 3162300"/>
              <a:gd name="connsiteY2" fmla="*/ 279920 h 276225"/>
              <a:gd name="connsiteX3" fmla="*/ 18986 w 3162300"/>
              <a:gd name="connsiteY3" fmla="*/ 279920 h 276225"/>
              <a:gd name="connsiteX4" fmla="*/ 18986 w 3162300"/>
              <a:gd name="connsiteY4" fmla="*/ 1181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76225">
                <a:moveTo>
                  <a:pt x="18986" y="11810"/>
                </a:moveTo>
                <a:lnTo>
                  <a:pt x="3169919" y="11810"/>
                </a:lnTo>
                <a:lnTo>
                  <a:pt x="3169919" y="279920"/>
                </a:lnTo>
                <a:lnTo>
                  <a:pt x="18986" y="279920"/>
                </a:lnTo>
                <a:lnTo>
                  <a:pt x="18986" y="11810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> 
				</p:cNvPr>
          <p:cNvSpPr/>
          <p:nvPr/>
        </p:nvSpPr>
        <p:spPr>
          <a:xfrm>
            <a:off x="1676400" y="4181475"/>
            <a:ext cx="1819275" cy="276225"/>
          </a:xfrm>
          <a:custGeom>
            <a:avLst/>
            <a:gdLst>
              <a:gd name="connsiteX0" fmla="*/ 18986 w 1819275"/>
              <a:gd name="connsiteY0" fmla="*/ 12814 h 276225"/>
              <a:gd name="connsiteX1" fmla="*/ 1826793 w 1819275"/>
              <a:gd name="connsiteY1" fmla="*/ 12814 h 276225"/>
              <a:gd name="connsiteX2" fmla="*/ 1826793 w 1819275"/>
              <a:gd name="connsiteY2" fmla="*/ 280923 h 276225"/>
              <a:gd name="connsiteX3" fmla="*/ 18986 w 1819275"/>
              <a:gd name="connsiteY3" fmla="*/ 280923 h 276225"/>
              <a:gd name="connsiteX4" fmla="*/ 18986 w 1819275"/>
              <a:gd name="connsiteY4" fmla="*/ 12814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275" h="276225">
                <a:moveTo>
                  <a:pt x="18986" y="12814"/>
                </a:moveTo>
                <a:lnTo>
                  <a:pt x="1826793" y="12814"/>
                </a:lnTo>
                <a:lnTo>
                  <a:pt x="1826793" y="280923"/>
                </a:lnTo>
                <a:lnTo>
                  <a:pt x="18986" y="280923"/>
                </a:lnTo>
                <a:lnTo>
                  <a:pt x="18986" y="12814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> 
				</p:cNvPr>
          <p:cNvSpPr/>
          <p:nvPr/>
        </p:nvSpPr>
        <p:spPr>
          <a:xfrm>
            <a:off x="1657350" y="3800475"/>
            <a:ext cx="1352550" cy="276225"/>
          </a:xfrm>
          <a:custGeom>
            <a:avLst/>
            <a:gdLst>
              <a:gd name="connsiteX0" fmla="*/ 12624 w 1352550"/>
              <a:gd name="connsiteY0" fmla="*/ 9931 h 276225"/>
              <a:gd name="connsiteX1" fmla="*/ 1355687 w 1352550"/>
              <a:gd name="connsiteY1" fmla="*/ 9931 h 276225"/>
              <a:gd name="connsiteX2" fmla="*/ 1355687 w 1352550"/>
              <a:gd name="connsiteY2" fmla="*/ 278041 h 276225"/>
              <a:gd name="connsiteX3" fmla="*/ 12624 w 1352550"/>
              <a:gd name="connsiteY3" fmla="*/ 278041 h 276225"/>
              <a:gd name="connsiteX4" fmla="*/ 12624 w 1352550"/>
              <a:gd name="connsiteY4" fmla="*/ 993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276225">
                <a:moveTo>
                  <a:pt x="12624" y="9931"/>
                </a:moveTo>
                <a:lnTo>
                  <a:pt x="1355687" y="9931"/>
                </a:lnTo>
                <a:lnTo>
                  <a:pt x="1355687" y="278041"/>
                </a:lnTo>
                <a:lnTo>
                  <a:pt x="12624" y="278041"/>
                </a:lnTo>
                <a:lnTo>
                  <a:pt x="12624" y="9931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904875" y="2457450"/>
            <a:ext cx="495300" cy="9525"/>
          </a:xfrm>
          <a:custGeom>
            <a:avLst/>
            <a:gdLst>
              <a:gd name="connsiteX0" fmla="*/ 504747 w 495300"/>
              <a:gd name="connsiteY0" fmla="*/ 15564 h 9525"/>
              <a:gd name="connsiteX1" fmla="*/ 15784 w 495300"/>
              <a:gd name="connsiteY1" fmla="*/ 155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9525">
                <a:moveTo>
                  <a:pt x="504747" y="15564"/>
                </a:moveTo>
                <a:lnTo>
                  <a:pt x="15784" y="15564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> 
				</p:cNvPr>
          <p:cNvSpPr/>
          <p:nvPr/>
        </p:nvSpPr>
        <p:spPr>
          <a:xfrm>
            <a:off x="981075" y="4448175"/>
            <a:ext cx="419100" cy="9525"/>
          </a:xfrm>
          <a:custGeom>
            <a:avLst/>
            <a:gdLst>
              <a:gd name="connsiteX0" fmla="*/ 428546 w 419100"/>
              <a:gd name="connsiteY0" fmla="*/ 15371 h 9525"/>
              <a:gd name="connsiteX1" fmla="*/ 18958 w 419100"/>
              <a:gd name="connsiteY1" fmla="*/ 153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100" h="9525">
                <a:moveTo>
                  <a:pt x="428546" y="15371"/>
                </a:moveTo>
                <a:lnTo>
                  <a:pt x="18958" y="15371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> 
				</p:cNvPr>
          <p:cNvSpPr/>
          <p:nvPr/>
        </p:nvSpPr>
        <p:spPr>
          <a:xfrm>
            <a:off x="1143000" y="2562225"/>
            <a:ext cx="9525" cy="1847850"/>
          </a:xfrm>
          <a:custGeom>
            <a:avLst/>
            <a:gdLst>
              <a:gd name="connsiteX0" fmla="*/ 18962 w 9525"/>
              <a:gd name="connsiteY0" fmla="*/ 17247 h 1847850"/>
              <a:gd name="connsiteX1" fmla="*/ 18962 w 9525"/>
              <a:gd name="connsiteY1" fmla="*/ 185205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0">
                <a:moveTo>
                  <a:pt x="18962" y="17247"/>
                </a:moveTo>
                <a:lnTo>
                  <a:pt x="18962" y="1852055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> 
				</p:cNvPr>
          <p:cNvSpPr/>
          <p:nvPr/>
        </p:nvSpPr>
        <p:spPr>
          <a:xfrm>
            <a:off x="1104900" y="4391025"/>
            <a:ext cx="85725" cy="85725"/>
          </a:xfrm>
          <a:custGeom>
            <a:avLst/>
            <a:gdLst>
              <a:gd name="connsiteX0" fmla="*/ 95167 w 85725"/>
              <a:gd name="connsiteY0" fmla="*/ 10556 h 85725"/>
              <a:gd name="connsiteX1" fmla="*/ 57067 w 85725"/>
              <a:gd name="connsiteY1" fmla="*/ 86756 h 85725"/>
              <a:gd name="connsiteX2" fmla="*/ 18967 w 85725"/>
              <a:gd name="connsiteY2" fmla="*/ 10556 h 85725"/>
              <a:gd name="connsiteX3" fmla="*/ 95167 w 85725"/>
              <a:gd name="connsiteY3" fmla="*/ 1055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5167" y="10556"/>
                </a:moveTo>
                <a:lnTo>
                  <a:pt x="57067" y="86756"/>
                </a:lnTo>
                <a:lnTo>
                  <a:pt x="18967" y="10556"/>
                </a:lnTo>
                <a:lnTo>
                  <a:pt x="95167" y="1055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1104900" y="2505075"/>
            <a:ext cx="85725" cy="85725"/>
          </a:xfrm>
          <a:custGeom>
            <a:avLst/>
            <a:gdLst>
              <a:gd name="connsiteX0" fmla="*/ 18966 w 85725"/>
              <a:gd name="connsiteY0" fmla="*/ 87098 h 85725"/>
              <a:gd name="connsiteX1" fmla="*/ 57066 w 85725"/>
              <a:gd name="connsiteY1" fmla="*/ 10898 h 85725"/>
              <a:gd name="connsiteX2" fmla="*/ 95166 w 85725"/>
              <a:gd name="connsiteY2" fmla="*/ 87098 h 85725"/>
              <a:gd name="connsiteX3" fmla="*/ 18966 w 85725"/>
              <a:gd name="connsiteY3" fmla="*/ 8709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18966" y="87098"/>
                </a:moveTo>
                <a:lnTo>
                  <a:pt x="57066" y="10898"/>
                </a:lnTo>
                <a:lnTo>
                  <a:pt x="95166" y="87098"/>
                </a:lnTo>
                <a:lnTo>
                  <a:pt x="18966" y="8709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1419225" y="3114675"/>
            <a:ext cx="2038350" cy="1085850"/>
          </a:xfrm>
          <a:custGeom>
            <a:avLst/>
            <a:gdLst>
              <a:gd name="connsiteX0" fmla="*/ 12623 w 2038350"/>
              <a:gd name="connsiteY0" fmla="*/ 11264 h 1085850"/>
              <a:gd name="connsiteX1" fmla="*/ 2041512 w 2038350"/>
              <a:gd name="connsiteY1" fmla="*/ 11264 h 1085850"/>
              <a:gd name="connsiteX2" fmla="*/ 2041512 w 2038350"/>
              <a:gd name="connsiteY2" fmla="*/ 1089647 h 1085850"/>
              <a:gd name="connsiteX3" fmla="*/ 12623 w 2038350"/>
              <a:gd name="connsiteY3" fmla="*/ 1089647 h 1085850"/>
              <a:gd name="connsiteX4" fmla="*/ 12623 w 2038350"/>
              <a:gd name="connsiteY4" fmla="*/ 11264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1085850">
                <a:moveTo>
                  <a:pt x="12623" y="11264"/>
                </a:moveTo>
                <a:lnTo>
                  <a:pt x="2041512" y="11264"/>
                </a:lnTo>
                <a:lnTo>
                  <a:pt x="2041512" y="1089647"/>
                </a:lnTo>
                <a:lnTo>
                  <a:pt x="12623" y="1089647"/>
                </a:lnTo>
                <a:lnTo>
                  <a:pt x="12623" y="11264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1447800" y="4505325"/>
            <a:ext cx="533400" cy="419100"/>
          </a:xfrm>
          <a:custGeom>
            <a:avLst/>
            <a:gdLst>
              <a:gd name="connsiteX0" fmla="*/ 68359 w 533400"/>
              <a:gd name="connsiteY0" fmla="*/ 335995 h 419100"/>
              <a:gd name="connsiteX1" fmla="*/ 145651 w 533400"/>
              <a:gd name="connsiteY1" fmla="*/ 117466 h 419100"/>
              <a:gd name="connsiteX2" fmla="*/ 14041 w 533400"/>
              <a:gd name="connsiteY2" fmla="*/ 70920 h 419100"/>
              <a:gd name="connsiteX3" fmla="*/ 329750 w 533400"/>
              <a:gd name="connsiteY3" fmla="*/ 11459 h 419100"/>
              <a:gd name="connsiteX4" fmla="*/ 537878 w 533400"/>
              <a:gd name="connsiteY4" fmla="*/ 256188 h 419100"/>
              <a:gd name="connsiteX5" fmla="*/ 406267 w 533400"/>
              <a:gd name="connsiteY5" fmla="*/ 209643 h 419100"/>
              <a:gd name="connsiteX6" fmla="*/ 328975 w 533400"/>
              <a:gd name="connsiteY6" fmla="*/ 428171 h 419100"/>
              <a:gd name="connsiteX7" fmla="*/ 68359 w 533400"/>
              <a:gd name="connsiteY7" fmla="*/ 33599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" h="419100">
                <a:moveTo>
                  <a:pt x="68359" y="335995"/>
                </a:moveTo>
                <a:lnTo>
                  <a:pt x="145651" y="117466"/>
                </a:lnTo>
                <a:lnTo>
                  <a:pt x="14041" y="70920"/>
                </a:lnTo>
                <a:lnTo>
                  <a:pt x="329750" y="11459"/>
                </a:lnTo>
                <a:lnTo>
                  <a:pt x="537878" y="256188"/>
                </a:lnTo>
                <a:lnTo>
                  <a:pt x="406267" y="209643"/>
                </a:lnTo>
                <a:lnTo>
                  <a:pt x="328975" y="428171"/>
                </a:lnTo>
                <a:lnTo>
                  <a:pt x="68359" y="335995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> 
				</p:cNvPr>
          <p:cNvSpPr/>
          <p:nvPr/>
        </p:nvSpPr>
        <p:spPr>
          <a:xfrm>
            <a:off x="3200400" y="3952875"/>
            <a:ext cx="647700" cy="838200"/>
          </a:xfrm>
          <a:custGeom>
            <a:avLst/>
            <a:gdLst>
              <a:gd name="connsiteX0" fmla="*/ 353636 w 647700"/>
              <a:gd name="connsiteY0" fmla="*/ 13402 h 838200"/>
              <a:gd name="connsiteX1" fmla="*/ 491583 w 647700"/>
              <a:gd name="connsiteY1" fmla="*/ 519764 h 838200"/>
              <a:gd name="connsiteX2" fmla="*/ 651680 w 647700"/>
              <a:gd name="connsiteY2" fmla="*/ 476152 h 838200"/>
              <a:gd name="connsiteX3" fmla="*/ 410456 w 647700"/>
              <a:gd name="connsiteY3" fmla="*/ 846941 h 838200"/>
              <a:gd name="connsiteX4" fmla="*/ 14483 w 647700"/>
              <a:gd name="connsiteY4" fmla="*/ 649748 h 838200"/>
              <a:gd name="connsiteX5" fmla="*/ 174579 w 647700"/>
              <a:gd name="connsiteY5" fmla="*/ 606124 h 838200"/>
              <a:gd name="connsiteX6" fmla="*/ 36631 w 647700"/>
              <a:gd name="connsiteY6" fmla="*/ 99762 h 838200"/>
              <a:gd name="connsiteX7" fmla="*/ 353636 w 647700"/>
              <a:gd name="connsiteY7" fmla="*/ 1340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00" h="838200">
                <a:moveTo>
                  <a:pt x="353636" y="13402"/>
                </a:moveTo>
                <a:lnTo>
                  <a:pt x="491583" y="519764"/>
                </a:lnTo>
                <a:lnTo>
                  <a:pt x="651680" y="476152"/>
                </a:lnTo>
                <a:lnTo>
                  <a:pt x="410456" y="846941"/>
                </a:lnTo>
                <a:lnTo>
                  <a:pt x="14483" y="649748"/>
                </a:lnTo>
                <a:lnTo>
                  <a:pt x="174579" y="606124"/>
                </a:lnTo>
                <a:lnTo>
                  <a:pt x="36631" y="99762"/>
                </a:lnTo>
                <a:lnTo>
                  <a:pt x="353636" y="13402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> 
				</p:cNvPr>
          <p:cNvSpPr/>
          <p:nvPr/>
        </p:nvSpPr>
        <p:spPr>
          <a:xfrm>
            <a:off x="4505325" y="3876675"/>
            <a:ext cx="685800" cy="847725"/>
          </a:xfrm>
          <a:custGeom>
            <a:avLst/>
            <a:gdLst>
              <a:gd name="connsiteX0" fmla="*/ 401673 w 685800"/>
              <a:gd name="connsiteY0" fmla="*/ 17134 h 847725"/>
              <a:gd name="connsiteX1" fmla="*/ 518843 w 685800"/>
              <a:gd name="connsiteY1" fmla="*/ 502274 h 847725"/>
              <a:gd name="connsiteX2" fmla="*/ 688287 w 685800"/>
              <a:gd name="connsiteY2" fmla="*/ 461342 h 847725"/>
              <a:gd name="connsiteX3" fmla="*/ 426247 w 685800"/>
              <a:gd name="connsiteY3" fmla="*/ 853912 h 847725"/>
              <a:gd name="connsiteX4" fmla="*/ 13916 w 685800"/>
              <a:gd name="connsiteY4" fmla="*/ 624220 h 847725"/>
              <a:gd name="connsiteX5" fmla="*/ 183347 w 685800"/>
              <a:gd name="connsiteY5" fmla="*/ 583300 h 847725"/>
              <a:gd name="connsiteX6" fmla="*/ 66177 w 685800"/>
              <a:gd name="connsiteY6" fmla="*/ 98160 h 847725"/>
              <a:gd name="connsiteX7" fmla="*/ 401673 w 685800"/>
              <a:gd name="connsiteY7" fmla="*/ 17134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" h="847725">
                <a:moveTo>
                  <a:pt x="401673" y="17134"/>
                </a:moveTo>
                <a:lnTo>
                  <a:pt x="518843" y="502274"/>
                </a:lnTo>
                <a:lnTo>
                  <a:pt x="688287" y="461342"/>
                </a:lnTo>
                <a:lnTo>
                  <a:pt x="426247" y="853912"/>
                </a:lnTo>
                <a:lnTo>
                  <a:pt x="13916" y="624220"/>
                </a:lnTo>
                <a:lnTo>
                  <a:pt x="183347" y="583300"/>
                </a:lnTo>
                <a:lnTo>
                  <a:pt x="66177" y="98160"/>
                </a:lnTo>
                <a:lnTo>
                  <a:pt x="401673" y="17134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> 
				</p:cNvPr>
          <p:cNvSpPr/>
          <p:nvPr/>
        </p:nvSpPr>
        <p:spPr>
          <a:xfrm>
            <a:off x="5619750" y="3648075"/>
            <a:ext cx="666750" cy="847725"/>
          </a:xfrm>
          <a:custGeom>
            <a:avLst/>
            <a:gdLst>
              <a:gd name="connsiteX0" fmla="*/ 388234 w 666750"/>
              <a:gd name="connsiteY0" fmla="*/ 16328 h 847725"/>
              <a:gd name="connsiteX1" fmla="*/ 506801 w 666750"/>
              <a:gd name="connsiteY1" fmla="*/ 444636 h 847725"/>
              <a:gd name="connsiteX2" fmla="*/ 671724 w 666750"/>
              <a:gd name="connsiteY2" fmla="*/ 398979 h 847725"/>
              <a:gd name="connsiteX3" fmla="*/ 443517 w 666750"/>
              <a:gd name="connsiteY3" fmla="*/ 850998 h 847725"/>
              <a:gd name="connsiteX4" fmla="*/ 15349 w 666750"/>
              <a:gd name="connsiteY4" fmla="*/ 580691 h 847725"/>
              <a:gd name="connsiteX5" fmla="*/ 180259 w 666750"/>
              <a:gd name="connsiteY5" fmla="*/ 535034 h 847725"/>
              <a:gd name="connsiteX6" fmla="*/ 61692 w 666750"/>
              <a:gd name="connsiteY6" fmla="*/ 106727 h 847725"/>
              <a:gd name="connsiteX7" fmla="*/ 388234 w 666750"/>
              <a:gd name="connsiteY7" fmla="*/ 16328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750" h="847725">
                <a:moveTo>
                  <a:pt x="388234" y="16328"/>
                </a:moveTo>
                <a:lnTo>
                  <a:pt x="506801" y="444636"/>
                </a:lnTo>
                <a:lnTo>
                  <a:pt x="671724" y="398979"/>
                </a:lnTo>
                <a:lnTo>
                  <a:pt x="443517" y="850998"/>
                </a:lnTo>
                <a:lnTo>
                  <a:pt x="15349" y="580691"/>
                </a:lnTo>
                <a:lnTo>
                  <a:pt x="180259" y="535034"/>
                </a:lnTo>
                <a:lnTo>
                  <a:pt x="61692" y="106727"/>
                </a:lnTo>
                <a:lnTo>
                  <a:pt x="388234" y="16328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> 
				</p:cNvPr>
          <p:cNvSpPr/>
          <p:nvPr/>
        </p:nvSpPr>
        <p:spPr>
          <a:xfrm>
            <a:off x="1743075" y="3257550"/>
            <a:ext cx="1733550" cy="1085850"/>
          </a:xfrm>
          <a:custGeom>
            <a:avLst/>
            <a:gdLst>
              <a:gd name="connsiteX0" fmla="*/ 18986 w 1733550"/>
              <a:gd name="connsiteY0" fmla="*/ 10591 h 1085850"/>
              <a:gd name="connsiteX1" fmla="*/ 1743062 w 1733550"/>
              <a:gd name="connsiteY1" fmla="*/ 10591 h 1085850"/>
              <a:gd name="connsiteX2" fmla="*/ 1743062 w 1733550"/>
              <a:gd name="connsiteY2" fmla="*/ 1088974 h 1085850"/>
              <a:gd name="connsiteX3" fmla="*/ 18986 w 1733550"/>
              <a:gd name="connsiteY3" fmla="*/ 1088974 h 1085850"/>
              <a:gd name="connsiteX4" fmla="*/ 18986 w 1733550"/>
              <a:gd name="connsiteY4" fmla="*/ 1059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1085850">
                <a:moveTo>
                  <a:pt x="18986" y="10591"/>
                </a:moveTo>
                <a:lnTo>
                  <a:pt x="1743062" y="10591"/>
                </a:lnTo>
                <a:lnTo>
                  <a:pt x="1743062" y="1088974"/>
                </a:lnTo>
                <a:lnTo>
                  <a:pt x="18986" y="1088974"/>
                </a:lnTo>
                <a:lnTo>
                  <a:pt x="18986" y="10591"/>
                </a:lnTo>
                <a:close/>
              </a:path>
            </a:pathLst>
          </a:custGeom>
          <a:solidFill>
            <a:srgbClr val="fe98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> 
				</p:cNvPr>
          <p:cNvSpPr/>
          <p:nvPr/>
        </p:nvSpPr>
        <p:spPr>
          <a:xfrm>
            <a:off x="1866900" y="1924050"/>
            <a:ext cx="1762125" cy="9525"/>
          </a:xfrm>
          <a:custGeom>
            <a:avLst/>
            <a:gdLst>
              <a:gd name="connsiteX0" fmla="*/ 17465 w 1762125"/>
              <a:gd name="connsiteY0" fmla="*/ 15453 h 9525"/>
              <a:gd name="connsiteX1" fmla="*/ 1765302 w 1762125"/>
              <a:gd name="connsiteY1" fmla="*/ 154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2125" h="9525">
                <a:moveTo>
                  <a:pt x="17465" y="15453"/>
                </a:moveTo>
                <a:lnTo>
                  <a:pt x="1765302" y="15453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> 
				</p:cNvPr>
          <p:cNvSpPr/>
          <p:nvPr/>
        </p:nvSpPr>
        <p:spPr>
          <a:xfrm>
            <a:off x="1866900" y="2286000"/>
            <a:ext cx="1762125" cy="9525"/>
          </a:xfrm>
          <a:custGeom>
            <a:avLst/>
            <a:gdLst>
              <a:gd name="connsiteX0" fmla="*/ 17462 w 1762125"/>
              <a:gd name="connsiteY0" fmla="*/ 18628 h 9525"/>
              <a:gd name="connsiteX1" fmla="*/ 1765300 w 1762125"/>
              <a:gd name="connsiteY1" fmla="*/ 186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2125" h="9525">
                <a:moveTo>
                  <a:pt x="17462" y="18628"/>
                </a:moveTo>
                <a:lnTo>
                  <a:pt x="1765300" y="18628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> 
				</p:cNvPr>
          <p:cNvSpPr/>
          <p:nvPr/>
        </p:nvSpPr>
        <p:spPr>
          <a:xfrm>
            <a:off x="3600450" y="1933575"/>
            <a:ext cx="19050" cy="361950"/>
          </a:xfrm>
          <a:custGeom>
            <a:avLst/>
            <a:gdLst>
              <a:gd name="connsiteX0" fmla="*/ 18530 w 19050"/>
              <a:gd name="connsiteY0" fmla="*/ 10690 h 361950"/>
              <a:gd name="connsiteX1" fmla="*/ 21172 w 19050"/>
              <a:gd name="connsiteY1" fmla="*/ 37105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18530" y="10690"/>
                </a:moveTo>
                <a:lnTo>
                  <a:pt x="21172" y="371053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> 
				</p:cNvPr>
          <p:cNvSpPr/>
          <p:nvPr/>
        </p:nvSpPr>
        <p:spPr>
          <a:xfrm>
            <a:off x="3609975" y="2095500"/>
            <a:ext cx="2066925" cy="9525"/>
          </a:xfrm>
          <a:custGeom>
            <a:avLst/>
            <a:gdLst>
              <a:gd name="connsiteX0" fmla="*/ 11112 w 2066925"/>
              <a:gd name="connsiteY0" fmla="*/ 17039 h 9525"/>
              <a:gd name="connsiteX1" fmla="*/ 2071687 w 2066925"/>
              <a:gd name="connsiteY1" fmla="*/ 1703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925" h="9525">
                <a:moveTo>
                  <a:pt x="11112" y="17039"/>
                </a:moveTo>
                <a:lnTo>
                  <a:pt x="2071687" y="1703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> 
				</p:cNvPr>
          <p:cNvSpPr/>
          <p:nvPr/>
        </p:nvSpPr>
        <p:spPr>
          <a:xfrm>
            <a:off x="1733550" y="1790700"/>
            <a:ext cx="285750" cy="266700"/>
          </a:xfrm>
          <a:custGeom>
            <a:avLst/>
            <a:gdLst>
              <a:gd name="connsiteX0" fmla="*/ 260311 w 285750"/>
              <a:gd name="connsiteY0" fmla="*/ 176042 h 266700"/>
              <a:gd name="connsiteX1" fmla="*/ 287464 w 285750"/>
              <a:gd name="connsiteY1" fmla="*/ 16340 h 266700"/>
              <a:gd name="connsiteX2" fmla="*/ 77470 w 285750"/>
              <a:gd name="connsiteY2" fmla="*/ 81782 h 266700"/>
              <a:gd name="connsiteX3" fmla="*/ 13423 w 285750"/>
              <a:gd name="connsiteY3" fmla="*/ 267558 h 266700"/>
              <a:gd name="connsiteX4" fmla="*/ 259892 w 285750"/>
              <a:gd name="connsiteY4" fmla="*/ 176740 h 266700"/>
              <a:gd name="connsiteX5" fmla="*/ 260311 w 285750"/>
              <a:gd name="connsiteY5" fmla="*/ 176042 h 266700"/>
              <a:gd name="connsiteX6" fmla="*/ 260311 w 285750"/>
              <a:gd name="connsiteY6" fmla="*/ 176042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0311" y="176042"/>
                </a:moveTo>
                <a:lnTo>
                  <a:pt x="287464" y="16340"/>
                </a:lnTo>
                <a:lnTo>
                  <a:pt x="77470" y="81782"/>
                </a:lnTo>
                <a:lnTo>
                  <a:pt x="13423" y="267558"/>
                </a:lnTo>
                <a:lnTo>
                  <a:pt x="259892" y="176740"/>
                </a:lnTo>
                <a:lnTo>
                  <a:pt x="260311" y="176042"/>
                </a:lnTo>
                <a:lnTo>
                  <a:pt x="260311" y="1760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> 
				</p:cNvPr>
          <p:cNvSpPr/>
          <p:nvPr/>
        </p:nvSpPr>
        <p:spPr>
          <a:xfrm>
            <a:off x="2028825" y="1781175"/>
            <a:ext cx="285750" cy="266700"/>
          </a:xfrm>
          <a:custGeom>
            <a:avLst/>
            <a:gdLst>
              <a:gd name="connsiteX0" fmla="*/ 261899 w 285750"/>
              <a:gd name="connsiteY0" fmla="*/ 176042 h 266700"/>
              <a:gd name="connsiteX1" fmla="*/ 289051 w 285750"/>
              <a:gd name="connsiteY1" fmla="*/ 16340 h 266700"/>
              <a:gd name="connsiteX2" fmla="*/ 79057 w 285750"/>
              <a:gd name="connsiteY2" fmla="*/ 81782 h 266700"/>
              <a:gd name="connsiteX3" fmla="*/ 15011 w 285750"/>
              <a:gd name="connsiteY3" fmla="*/ 267558 h 266700"/>
              <a:gd name="connsiteX4" fmla="*/ 261480 w 285750"/>
              <a:gd name="connsiteY4" fmla="*/ 176740 h 266700"/>
              <a:gd name="connsiteX5" fmla="*/ 261899 w 285750"/>
              <a:gd name="connsiteY5" fmla="*/ 176042 h 266700"/>
              <a:gd name="connsiteX6" fmla="*/ 261899 w 285750"/>
              <a:gd name="connsiteY6" fmla="*/ 176042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1899" y="176042"/>
                </a:moveTo>
                <a:lnTo>
                  <a:pt x="289051" y="16340"/>
                </a:lnTo>
                <a:lnTo>
                  <a:pt x="79057" y="81782"/>
                </a:lnTo>
                <a:lnTo>
                  <a:pt x="15011" y="267558"/>
                </a:lnTo>
                <a:lnTo>
                  <a:pt x="261480" y="176740"/>
                </a:lnTo>
                <a:lnTo>
                  <a:pt x="261899" y="176042"/>
                </a:lnTo>
                <a:lnTo>
                  <a:pt x="261899" y="1760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> 
				</p:cNvPr>
          <p:cNvSpPr/>
          <p:nvPr/>
        </p:nvSpPr>
        <p:spPr>
          <a:xfrm>
            <a:off x="2314575" y="1781175"/>
            <a:ext cx="285750" cy="266700"/>
          </a:xfrm>
          <a:custGeom>
            <a:avLst/>
            <a:gdLst>
              <a:gd name="connsiteX0" fmla="*/ 265074 w 285750"/>
              <a:gd name="connsiteY0" fmla="*/ 176042 h 266700"/>
              <a:gd name="connsiteX1" fmla="*/ 292227 w 285750"/>
              <a:gd name="connsiteY1" fmla="*/ 16340 h 266700"/>
              <a:gd name="connsiteX2" fmla="*/ 82232 w 285750"/>
              <a:gd name="connsiteY2" fmla="*/ 81782 h 266700"/>
              <a:gd name="connsiteX3" fmla="*/ 18186 w 285750"/>
              <a:gd name="connsiteY3" fmla="*/ 267558 h 266700"/>
              <a:gd name="connsiteX4" fmla="*/ 264655 w 285750"/>
              <a:gd name="connsiteY4" fmla="*/ 176740 h 266700"/>
              <a:gd name="connsiteX5" fmla="*/ 265074 w 285750"/>
              <a:gd name="connsiteY5" fmla="*/ 176042 h 266700"/>
              <a:gd name="connsiteX6" fmla="*/ 265074 w 285750"/>
              <a:gd name="connsiteY6" fmla="*/ 176042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5074" y="176042"/>
                </a:moveTo>
                <a:lnTo>
                  <a:pt x="292227" y="16340"/>
                </a:lnTo>
                <a:lnTo>
                  <a:pt x="82232" y="81782"/>
                </a:lnTo>
                <a:lnTo>
                  <a:pt x="18186" y="267558"/>
                </a:lnTo>
                <a:lnTo>
                  <a:pt x="264655" y="176740"/>
                </a:lnTo>
                <a:lnTo>
                  <a:pt x="265074" y="176042"/>
                </a:lnTo>
                <a:lnTo>
                  <a:pt x="265074" y="1760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> 
				</p:cNvPr>
          <p:cNvSpPr/>
          <p:nvPr/>
        </p:nvSpPr>
        <p:spPr>
          <a:xfrm>
            <a:off x="1733550" y="2152650"/>
            <a:ext cx="285750" cy="266700"/>
          </a:xfrm>
          <a:custGeom>
            <a:avLst/>
            <a:gdLst>
              <a:gd name="connsiteX0" fmla="*/ 260310 w 285750"/>
              <a:gd name="connsiteY0" fmla="*/ 177629 h 266700"/>
              <a:gd name="connsiteX1" fmla="*/ 287463 w 285750"/>
              <a:gd name="connsiteY1" fmla="*/ 17927 h 266700"/>
              <a:gd name="connsiteX2" fmla="*/ 77468 w 285750"/>
              <a:gd name="connsiteY2" fmla="*/ 83370 h 266700"/>
              <a:gd name="connsiteX3" fmla="*/ 13422 w 285750"/>
              <a:gd name="connsiteY3" fmla="*/ 269145 h 266700"/>
              <a:gd name="connsiteX4" fmla="*/ 259891 w 285750"/>
              <a:gd name="connsiteY4" fmla="*/ 178328 h 266700"/>
              <a:gd name="connsiteX5" fmla="*/ 260310 w 285750"/>
              <a:gd name="connsiteY5" fmla="*/ 177629 h 266700"/>
              <a:gd name="connsiteX6" fmla="*/ 260310 w 285750"/>
              <a:gd name="connsiteY6" fmla="*/ 177629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0310" y="177629"/>
                </a:moveTo>
                <a:lnTo>
                  <a:pt x="287463" y="17927"/>
                </a:lnTo>
                <a:lnTo>
                  <a:pt x="77468" y="83370"/>
                </a:lnTo>
                <a:lnTo>
                  <a:pt x="13422" y="269145"/>
                </a:lnTo>
                <a:lnTo>
                  <a:pt x="259891" y="178328"/>
                </a:lnTo>
                <a:lnTo>
                  <a:pt x="260310" y="177629"/>
                </a:lnTo>
                <a:lnTo>
                  <a:pt x="260310" y="17762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> 
				</p:cNvPr>
          <p:cNvSpPr/>
          <p:nvPr/>
        </p:nvSpPr>
        <p:spPr>
          <a:xfrm>
            <a:off x="2028825" y="2152650"/>
            <a:ext cx="285750" cy="257175"/>
          </a:xfrm>
          <a:custGeom>
            <a:avLst/>
            <a:gdLst>
              <a:gd name="connsiteX0" fmla="*/ 261898 w 285750"/>
              <a:gd name="connsiteY0" fmla="*/ 169692 h 257175"/>
              <a:gd name="connsiteX1" fmla="*/ 289050 w 285750"/>
              <a:gd name="connsiteY1" fmla="*/ 9989 h 257175"/>
              <a:gd name="connsiteX2" fmla="*/ 79056 w 285750"/>
              <a:gd name="connsiteY2" fmla="*/ 75432 h 257175"/>
              <a:gd name="connsiteX3" fmla="*/ 15010 w 285750"/>
              <a:gd name="connsiteY3" fmla="*/ 261208 h 257175"/>
              <a:gd name="connsiteX4" fmla="*/ 261479 w 285750"/>
              <a:gd name="connsiteY4" fmla="*/ 170390 h 257175"/>
              <a:gd name="connsiteX5" fmla="*/ 261898 w 285750"/>
              <a:gd name="connsiteY5" fmla="*/ 169692 h 257175"/>
              <a:gd name="connsiteX6" fmla="*/ 261898 w 285750"/>
              <a:gd name="connsiteY6" fmla="*/ 16969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57175">
                <a:moveTo>
                  <a:pt x="261898" y="169692"/>
                </a:moveTo>
                <a:lnTo>
                  <a:pt x="289050" y="9989"/>
                </a:lnTo>
                <a:lnTo>
                  <a:pt x="79056" y="75432"/>
                </a:lnTo>
                <a:lnTo>
                  <a:pt x="15010" y="261208"/>
                </a:lnTo>
                <a:lnTo>
                  <a:pt x="261479" y="170390"/>
                </a:lnTo>
                <a:lnTo>
                  <a:pt x="261898" y="169692"/>
                </a:lnTo>
                <a:lnTo>
                  <a:pt x="261898" y="1696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> 
				</p:cNvPr>
          <p:cNvSpPr/>
          <p:nvPr/>
        </p:nvSpPr>
        <p:spPr>
          <a:xfrm>
            <a:off x="2314575" y="2152650"/>
            <a:ext cx="285750" cy="257175"/>
          </a:xfrm>
          <a:custGeom>
            <a:avLst/>
            <a:gdLst>
              <a:gd name="connsiteX0" fmla="*/ 265073 w 285750"/>
              <a:gd name="connsiteY0" fmla="*/ 169692 h 257175"/>
              <a:gd name="connsiteX1" fmla="*/ 292225 w 285750"/>
              <a:gd name="connsiteY1" fmla="*/ 9989 h 257175"/>
              <a:gd name="connsiteX2" fmla="*/ 82231 w 285750"/>
              <a:gd name="connsiteY2" fmla="*/ 75432 h 257175"/>
              <a:gd name="connsiteX3" fmla="*/ 18185 w 285750"/>
              <a:gd name="connsiteY3" fmla="*/ 261208 h 257175"/>
              <a:gd name="connsiteX4" fmla="*/ 264654 w 285750"/>
              <a:gd name="connsiteY4" fmla="*/ 170390 h 257175"/>
              <a:gd name="connsiteX5" fmla="*/ 265073 w 285750"/>
              <a:gd name="connsiteY5" fmla="*/ 169692 h 257175"/>
              <a:gd name="connsiteX6" fmla="*/ 265073 w 285750"/>
              <a:gd name="connsiteY6" fmla="*/ 16969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57175">
                <a:moveTo>
                  <a:pt x="265073" y="169692"/>
                </a:moveTo>
                <a:lnTo>
                  <a:pt x="292225" y="9989"/>
                </a:lnTo>
                <a:lnTo>
                  <a:pt x="82231" y="75432"/>
                </a:lnTo>
                <a:lnTo>
                  <a:pt x="18185" y="261208"/>
                </a:lnTo>
                <a:lnTo>
                  <a:pt x="264654" y="170390"/>
                </a:lnTo>
                <a:lnTo>
                  <a:pt x="265073" y="169692"/>
                </a:lnTo>
                <a:lnTo>
                  <a:pt x="265073" y="1696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> 
				</p:cNvPr>
          <p:cNvSpPr/>
          <p:nvPr/>
        </p:nvSpPr>
        <p:spPr>
          <a:xfrm>
            <a:off x="5838825" y="2095500"/>
            <a:ext cx="828675" cy="9525"/>
          </a:xfrm>
          <a:custGeom>
            <a:avLst/>
            <a:gdLst>
              <a:gd name="connsiteX0" fmla="*/ 12700 w 828675"/>
              <a:gd name="connsiteY0" fmla="*/ 17040 h 9525"/>
              <a:gd name="connsiteX1" fmla="*/ 835025 w 828675"/>
              <a:gd name="connsiteY1" fmla="*/ 170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 h="9525">
                <a:moveTo>
                  <a:pt x="12700" y="17040"/>
                </a:moveTo>
                <a:lnTo>
                  <a:pt x="835025" y="1704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> 
				</p:cNvPr>
          <p:cNvSpPr/>
          <p:nvPr/>
        </p:nvSpPr>
        <p:spPr>
          <a:xfrm>
            <a:off x="2600325" y="1790700"/>
            <a:ext cx="285750" cy="266700"/>
          </a:xfrm>
          <a:custGeom>
            <a:avLst/>
            <a:gdLst>
              <a:gd name="connsiteX0" fmla="*/ 260310 w 285750"/>
              <a:gd name="connsiteY0" fmla="*/ 176042 h 266700"/>
              <a:gd name="connsiteX1" fmla="*/ 287463 w 285750"/>
              <a:gd name="connsiteY1" fmla="*/ 16340 h 266700"/>
              <a:gd name="connsiteX2" fmla="*/ 77468 w 285750"/>
              <a:gd name="connsiteY2" fmla="*/ 81782 h 266700"/>
              <a:gd name="connsiteX3" fmla="*/ 13422 w 285750"/>
              <a:gd name="connsiteY3" fmla="*/ 267558 h 266700"/>
              <a:gd name="connsiteX4" fmla="*/ 259891 w 285750"/>
              <a:gd name="connsiteY4" fmla="*/ 176740 h 266700"/>
              <a:gd name="connsiteX5" fmla="*/ 260310 w 285750"/>
              <a:gd name="connsiteY5" fmla="*/ 176042 h 266700"/>
              <a:gd name="connsiteX6" fmla="*/ 260310 w 285750"/>
              <a:gd name="connsiteY6" fmla="*/ 176042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0310" y="176042"/>
                </a:moveTo>
                <a:lnTo>
                  <a:pt x="287463" y="16340"/>
                </a:lnTo>
                <a:lnTo>
                  <a:pt x="77468" y="81782"/>
                </a:lnTo>
                <a:lnTo>
                  <a:pt x="13422" y="267558"/>
                </a:lnTo>
                <a:lnTo>
                  <a:pt x="259891" y="176740"/>
                </a:lnTo>
                <a:lnTo>
                  <a:pt x="260310" y="176042"/>
                </a:lnTo>
                <a:lnTo>
                  <a:pt x="260310" y="1760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> 
				</p:cNvPr>
          <p:cNvSpPr/>
          <p:nvPr/>
        </p:nvSpPr>
        <p:spPr>
          <a:xfrm>
            <a:off x="2895600" y="1781175"/>
            <a:ext cx="285750" cy="266700"/>
          </a:xfrm>
          <a:custGeom>
            <a:avLst/>
            <a:gdLst>
              <a:gd name="connsiteX0" fmla="*/ 261899 w 285750"/>
              <a:gd name="connsiteY0" fmla="*/ 176042 h 266700"/>
              <a:gd name="connsiteX1" fmla="*/ 289052 w 285750"/>
              <a:gd name="connsiteY1" fmla="*/ 16340 h 266700"/>
              <a:gd name="connsiteX2" fmla="*/ 79057 w 285750"/>
              <a:gd name="connsiteY2" fmla="*/ 81782 h 266700"/>
              <a:gd name="connsiteX3" fmla="*/ 15011 w 285750"/>
              <a:gd name="connsiteY3" fmla="*/ 267558 h 266700"/>
              <a:gd name="connsiteX4" fmla="*/ 261480 w 285750"/>
              <a:gd name="connsiteY4" fmla="*/ 176740 h 266700"/>
              <a:gd name="connsiteX5" fmla="*/ 261899 w 285750"/>
              <a:gd name="connsiteY5" fmla="*/ 176042 h 266700"/>
              <a:gd name="connsiteX6" fmla="*/ 261899 w 285750"/>
              <a:gd name="connsiteY6" fmla="*/ 176042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1899" y="176042"/>
                </a:moveTo>
                <a:lnTo>
                  <a:pt x="289052" y="16340"/>
                </a:lnTo>
                <a:lnTo>
                  <a:pt x="79057" y="81782"/>
                </a:lnTo>
                <a:lnTo>
                  <a:pt x="15011" y="267558"/>
                </a:lnTo>
                <a:lnTo>
                  <a:pt x="261480" y="176740"/>
                </a:lnTo>
                <a:lnTo>
                  <a:pt x="261899" y="176042"/>
                </a:lnTo>
                <a:lnTo>
                  <a:pt x="261899" y="1760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> 
				</p:cNvPr>
          <p:cNvSpPr/>
          <p:nvPr/>
        </p:nvSpPr>
        <p:spPr>
          <a:xfrm>
            <a:off x="3181350" y="1781175"/>
            <a:ext cx="285750" cy="266700"/>
          </a:xfrm>
          <a:custGeom>
            <a:avLst/>
            <a:gdLst>
              <a:gd name="connsiteX0" fmla="*/ 265072 w 285750"/>
              <a:gd name="connsiteY0" fmla="*/ 176042 h 266700"/>
              <a:gd name="connsiteX1" fmla="*/ 292225 w 285750"/>
              <a:gd name="connsiteY1" fmla="*/ 16340 h 266700"/>
              <a:gd name="connsiteX2" fmla="*/ 82231 w 285750"/>
              <a:gd name="connsiteY2" fmla="*/ 81782 h 266700"/>
              <a:gd name="connsiteX3" fmla="*/ 18184 w 285750"/>
              <a:gd name="connsiteY3" fmla="*/ 267558 h 266700"/>
              <a:gd name="connsiteX4" fmla="*/ 264654 w 285750"/>
              <a:gd name="connsiteY4" fmla="*/ 176740 h 266700"/>
              <a:gd name="connsiteX5" fmla="*/ 265072 w 285750"/>
              <a:gd name="connsiteY5" fmla="*/ 176042 h 266700"/>
              <a:gd name="connsiteX6" fmla="*/ 265072 w 285750"/>
              <a:gd name="connsiteY6" fmla="*/ 176042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5072" y="176042"/>
                </a:moveTo>
                <a:lnTo>
                  <a:pt x="292225" y="16340"/>
                </a:lnTo>
                <a:lnTo>
                  <a:pt x="82231" y="81782"/>
                </a:lnTo>
                <a:lnTo>
                  <a:pt x="18184" y="267558"/>
                </a:lnTo>
                <a:lnTo>
                  <a:pt x="264654" y="176740"/>
                </a:lnTo>
                <a:lnTo>
                  <a:pt x="265072" y="176042"/>
                </a:lnTo>
                <a:lnTo>
                  <a:pt x="265072" y="1760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> 
				</p:cNvPr>
          <p:cNvSpPr/>
          <p:nvPr/>
        </p:nvSpPr>
        <p:spPr>
          <a:xfrm>
            <a:off x="2600325" y="2152650"/>
            <a:ext cx="285750" cy="266700"/>
          </a:xfrm>
          <a:custGeom>
            <a:avLst/>
            <a:gdLst>
              <a:gd name="connsiteX0" fmla="*/ 260310 w 285750"/>
              <a:gd name="connsiteY0" fmla="*/ 177631 h 266700"/>
              <a:gd name="connsiteX1" fmla="*/ 287463 w 285750"/>
              <a:gd name="connsiteY1" fmla="*/ 17928 h 266700"/>
              <a:gd name="connsiteX2" fmla="*/ 77468 w 285750"/>
              <a:gd name="connsiteY2" fmla="*/ 83371 h 266700"/>
              <a:gd name="connsiteX3" fmla="*/ 13422 w 285750"/>
              <a:gd name="connsiteY3" fmla="*/ 269147 h 266700"/>
              <a:gd name="connsiteX4" fmla="*/ 259891 w 285750"/>
              <a:gd name="connsiteY4" fmla="*/ 178329 h 266700"/>
              <a:gd name="connsiteX5" fmla="*/ 260310 w 285750"/>
              <a:gd name="connsiteY5" fmla="*/ 177631 h 266700"/>
              <a:gd name="connsiteX6" fmla="*/ 260310 w 285750"/>
              <a:gd name="connsiteY6" fmla="*/ 17763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66700">
                <a:moveTo>
                  <a:pt x="260310" y="177631"/>
                </a:moveTo>
                <a:lnTo>
                  <a:pt x="287463" y="17928"/>
                </a:lnTo>
                <a:lnTo>
                  <a:pt x="77468" y="83371"/>
                </a:lnTo>
                <a:lnTo>
                  <a:pt x="13422" y="269147"/>
                </a:lnTo>
                <a:lnTo>
                  <a:pt x="259891" y="178329"/>
                </a:lnTo>
                <a:lnTo>
                  <a:pt x="260310" y="177631"/>
                </a:lnTo>
                <a:lnTo>
                  <a:pt x="260310" y="1776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2895600" y="2152650"/>
            <a:ext cx="285750" cy="257175"/>
          </a:xfrm>
          <a:custGeom>
            <a:avLst/>
            <a:gdLst>
              <a:gd name="connsiteX0" fmla="*/ 261898 w 285750"/>
              <a:gd name="connsiteY0" fmla="*/ 169692 h 257175"/>
              <a:gd name="connsiteX1" fmla="*/ 289050 w 285750"/>
              <a:gd name="connsiteY1" fmla="*/ 9989 h 257175"/>
              <a:gd name="connsiteX2" fmla="*/ 79056 w 285750"/>
              <a:gd name="connsiteY2" fmla="*/ 75432 h 257175"/>
              <a:gd name="connsiteX3" fmla="*/ 15010 w 285750"/>
              <a:gd name="connsiteY3" fmla="*/ 261208 h 257175"/>
              <a:gd name="connsiteX4" fmla="*/ 261479 w 285750"/>
              <a:gd name="connsiteY4" fmla="*/ 170390 h 257175"/>
              <a:gd name="connsiteX5" fmla="*/ 261898 w 285750"/>
              <a:gd name="connsiteY5" fmla="*/ 169692 h 257175"/>
              <a:gd name="connsiteX6" fmla="*/ 261898 w 285750"/>
              <a:gd name="connsiteY6" fmla="*/ 16969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57175">
                <a:moveTo>
                  <a:pt x="261898" y="169692"/>
                </a:moveTo>
                <a:lnTo>
                  <a:pt x="289050" y="9989"/>
                </a:lnTo>
                <a:lnTo>
                  <a:pt x="79056" y="75432"/>
                </a:lnTo>
                <a:lnTo>
                  <a:pt x="15010" y="261208"/>
                </a:lnTo>
                <a:lnTo>
                  <a:pt x="261479" y="170390"/>
                </a:lnTo>
                <a:lnTo>
                  <a:pt x="261898" y="169692"/>
                </a:lnTo>
                <a:lnTo>
                  <a:pt x="261898" y="1696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3181350" y="2152650"/>
            <a:ext cx="285750" cy="257175"/>
          </a:xfrm>
          <a:custGeom>
            <a:avLst/>
            <a:gdLst>
              <a:gd name="connsiteX0" fmla="*/ 265072 w 285750"/>
              <a:gd name="connsiteY0" fmla="*/ 169692 h 257175"/>
              <a:gd name="connsiteX1" fmla="*/ 292225 w 285750"/>
              <a:gd name="connsiteY1" fmla="*/ 9989 h 257175"/>
              <a:gd name="connsiteX2" fmla="*/ 82231 w 285750"/>
              <a:gd name="connsiteY2" fmla="*/ 75432 h 257175"/>
              <a:gd name="connsiteX3" fmla="*/ 18184 w 285750"/>
              <a:gd name="connsiteY3" fmla="*/ 261208 h 257175"/>
              <a:gd name="connsiteX4" fmla="*/ 264654 w 285750"/>
              <a:gd name="connsiteY4" fmla="*/ 170390 h 257175"/>
              <a:gd name="connsiteX5" fmla="*/ 265072 w 285750"/>
              <a:gd name="connsiteY5" fmla="*/ 169692 h 257175"/>
              <a:gd name="connsiteX6" fmla="*/ 265072 w 285750"/>
              <a:gd name="connsiteY6" fmla="*/ 16969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57175">
                <a:moveTo>
                  <a:pt x="265072" y="169692"/>
                </a:moveTo>
                <a:lnTo>
                  <a:pt x="292225" y="9989"/>
                </a:lnTo>
                <a:lnTo>
                  <a:pt x="82231" y="75432"/>
                </a:lnTo>
                <a:lnTo>
                  <a:pt x="18184" y="261208"/>
                </a:lnTo>
                <a:lnTo>
                  <a:pt x="264654" y="170390"/>
                </a:lnTo>
                <a:lnTo>
                  <a:pt x="265072" y="169692"/>
                </a:lnTo>
                <a:lnTo>
                  <a:pt x="265072" y="1696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ecea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6648450" y="1800225"/>
            <a:ext cx="561975" cy="600075"/>
          </a:xfrm>
          <a:custGeom>
            <a:avLst/>
            <a:gdLst>
              <a:gd name="connsiteX0" fmla="*/ 25397 w 561975"/>
              <a:gd name="connsiteY0" fmla="*/ 307554 h 600075"/>
              <a:gd name="connsiteX1" fmla="*/ 290510 w 561975"/>
              <a:gd name="connsiteY1" fmla="*/ 20216 h 600075"/>
              <a:gd name="connsiteX2" fmla="*/ 555623 w 561975"/>
              <a:gd name="connsiteY2" fmla="*/ 307554 h 600075"/>
              <a:gd name="connsiteX3" fmla="*/ 290510 w 561975"/>
              <a:gd name="connsiteY3" fmla="*/ 594892 h 600075"/>
              <a:gd name="connsiteX4" fmla="*/ 25397 w 561975"/>
              <a:gd name="connsiteY4" fmla="*/ 307554 h 600075"/>
              <a:gd name="connsiteX5" fmla="*/ 25397 w 561975"/>
              <a:gd name="connsiteY5" fmla="*/ 30755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975" h="600075">
                <a:moveTo>
                  <a:pt x="25397" y="307554"/>
                </a:moveTo>
                <a:cubicBezTo>
                  <a:pt x="25397" y="148868"/>
                  <a:pt x="144091" y="20216"/>
                  <a:pt x="290510" y="20216"/>
                </a:cubicBezTo>
                <a:cubicBezTo>
                  <a:pt x="436928" y="20216"/>
                  <a:pt x="555623" y="148868"/>
                  <a:pt x="555623" y="307554"/>
                </a:cubicBezTo>
                <a:cubicBezTo>
                  <a:pt x="555623" y="466240"/>
                  <a:pt x="436928" y="594892"/>
                  <a:pt x="290510" y="594892"/>
                </a:cubicBezTo>
                <a:cubicBezTo>
                  <a:pt x="144091" y="594892"/>
                  <a:pt x="25397" y="466240"/>
                  <a:pt x="25397" y="307554"/>
                </a:cubicBezTo>
                <a:lnTo>
                  <a:pt x="25397" y="3075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6648450" y="1990725"/>
            <a:ext cx="561975" cy="171450"/>
          </a:xfrm>
          <a:custGeom>
            <a:avLst/>
            <a:gdLst>
              <a:gd name="connsiteX0" fmla="*/ 25397 w 561975"/>
              <a:gd name="connsiteY0" fmla="*/ 121815 h 171450"/>
              <a:gd name="connsiteX1" fmla="*/ 183588 w 561975"/>
              <a:gd name="connsiteY1" fmla="*/ 23390 h 171450"/>
              <a:gd name="connsiteX2" fmla="*/ 422336 w 561975"/>
              <a:gd name="connsiteY2" fmla="*/ 167853 h 171450"/>
              <a:gd name="connsiteX3" fmla="*/ 555623 w 561975"/>
              <a:gd name="connsiteY3" fmla="*/ 7736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71450">
                <a:moveTo>
                  <a:pt x="25397" y="121815"/>
                </a:moveTo>
                <a:cubicBezTo>
                  <a:pt x="70800" y="67840"/>
                  <a:pt x="117675" y="15453"/>
                  <a:pt x="183588" y="23390"/>
                </a:cubicBezTo>
                <a:cubicBezTo>
                  <a:pt x="249502" y="31328"/>
                  <a:pt x="360817" y="158328"/>
                  <a:pt x="422336" y="167853"/>
                </a:cubicBezTo>
                <a:cubicBezTo>
                  <a:pt x="483855" y="177378"/>
                  <a:pt x="533651" y="91653"/>
                  <a:pt x="555623" y="773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5" name="Picture 35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356" name="Picture 35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467225"/>
            <a:ext cx="5924550" cy="2171700"/>
          </a:xfrm>
          <a:prstGeom prst="rect">
            <a:avLst/>
          </a:prstGeom>
        </p:spPr>
      </p:pic>
      <p:pic>
        <p:nvPicPr>
          <p:cNvPr id="357" name="Picture 35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4829175"/>
            <a:ext cx="2924175" cy="1809750"/>
          </a:xfrm>
          <a:prstGeom prst="rect">
            <a:avLst/>
          </a:prstGeom>
        </p:spPr>
      </p:pic>
      <p:pic>
        <p:nvPicPr>
          <p:cNvPr id="358" name="Picture 35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" y="2438400"/>
            <a:ext cx="342900" cy="1990725"/>
          </a:xfrm>
          <a:prstGeom prst="rect">
            <a:avLst/>
          </a:prstGeom>
        </p:spPr>
      </p:pic>
      <p:pic>
        <p:nvPicPr>
          <p:cNvPr id="359" name="Picture 35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550" y="2628900"/>
            <a:ext cx="5857875" cy="1152525"/>
          </a:xfrm>
          <a:prstGeom prst="rect">
            <a:avLst/>
          </a:prstGeom>
        </p:spPr>
      </p:pic>
      <p:pic>
        <p:nvPicPr>
          <p:cNvPr id="360" name="Picture 36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9950" y="2543175"/>
            <a:ext cx="1866900" cy="1495425"/>
          </a:xfrm>
          <a:prstGeom prst="rect">
            <a:avLst/>
          </a:prstGeom>
        </p:spPr>
      </p:pic>
      <p:pic>
        <p:nvPicPr>
          <p:cNvPr id="361" name="Picture 36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3550" y="1790700"/>
            <a:ext cx="295275" cy="647700"/>
          </a:xfrm>
          <a:prstGeom prst="rect">
            <a:avLst/>
          </a:prstGeom>
        </p:spPr>
      </p:pic>
      <p:pic>
        <p:nvPicPr>
          <p:cNvPr id="362" name="Picture 36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8825" y="1781175"/>
            <a:ext cx="295275" cy="647700"/>
          </a:xfrm>
          <a:prstGeom prst="rect">
            <a:avLst/>
          </a:prstGeom>
        </p:spPr>
      </p:pic>
      <p:pic>
        <p:nvPicPr>
          <p:cNvPr id="363" name="Picture 36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575" y="1781175"/>
            <a:ext cx="295275" cy="647700"/>
          </a:xfrm>
          <a:prstGeom prst="rect">
            <a:avLst/>
          </a:prstGeom>
        </p:spPr>
      </p:pic>
      <p:pic>
        <p:nvPicPr>
          <p:cNvPr id="364" name="Picture 364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9225" y="1781175"/>
            <a:ext cx="695325" cy="609600"/>
          </a:xfrm>
          <a:prstGeom prst="rect">
            <a:avLst/>
          </a:prstGeom>
        </p:spPr>
      </p:pic>
      <p:pic>
        <p:nvPicPr>
          <p:cNvPr id="365" name="Picture 365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0325" y="1790700"/>
            <a:ext cx="295275" cy="647700"/>
          </a:xfrm>
          <a:prstGeom prst="rect">
            <a:avLst/>
          </a:prstGeom>
        </p:spPr>
      </p:pic>
      <p:pic>
        <p:nvPicPr>
          <p:cNvPr id="366" name="Picture 366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5600" y="1781175"/>
            <a:ext cx="295275" cy="647700"/>
          </a:xfrm>
          <a:prstGeom prst="rect">
            <a:avLst/>
          </a:prstGeom>
        </p:spPr>
      </p:pic>
      <p:pic>
        <p:nvPicPr>
          <p:cNvPr id="367" name="Picture 367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1350" y="1781175"/>
            <a:ext cx="295275" cy="647700"/>
          </a:xfrm>
          <a:prstGeom prst="rect">
            <a:avLst/>
          </a:prstGeom>
        </p:spPr>
      </p:pic>
      <p:pic>
        <p:nvPicPr>
          <p:cNvPr id="368" name="Picture 368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3275" y="1905000"/>
            <a:ext cx="1266825" cy="371475"/>
          </a:xfrm>
          <a:prstGeom prst="rect">
            <a:avLst/>
          </a:prstGeom>
        </p:spPr>
      </p:pic>
      <p:sp>
        <p:nvSpPr>
          <p:cNvPr id="368" name="TextBox 368"/>
          <p:cNvSpPr txBox="1"/>
          <p:nvPr/>
        </p:nvSpPr>
        <p:spPr>
          <a:xfrm rot="16200000">
            <a:off x="872889" y="2684465"/>
            <a:ext cx="177545" cy="2323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％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3309239" y="785061"/>
            <a:ext cx="3191089" cy="531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184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メガソ</a:t>
            </a:r>
            <a:r>
              <a:rPr lang="en-US" altLang="zh-CN" sz="3197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/>
            </a:r>
            <a:r>
              <a:rPr lang="en-US" altLang="zh-CN" sz="3197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ーラ</a:t>
            </a:r>
            <a:r>
              <a:rPr lang="en-US" altLang="zh-CN" sz="3197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/>
            </a:r>
            <a:r>
              <a:rPr lang="en-US" altLang="zh-CN" sz="3197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ーの躍進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348869" y="-28335"/>
            <a:ext cx="8444700" cy="2551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6139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Technological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Demonstration</a:t>
            </a:r>
          </a:p>
          <a:p>
            <a:pPr indent="426139">
              <a:lnSpc>
                <a:spcPts val="200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38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Maximize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leveraging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techniques</a:t>
            </a:r>
          </a:p>
          <a:p>
            <a:pPr indent="378651">
              <a:lnSpc>
                <a:spcPts val="264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demonstration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study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abundant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track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record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15344">
              <a:lnSpc>
                <a:spcPts val="235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5749">
              <a:lnSpc>
                <a:spcPts val="140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861468" y="2652740"/>
            <a:ext cx="208261" cy="1567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4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(100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1469838" y="2700363"/>
            <a:ext cx="5696250" cy="20794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9576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</a:p>
          <a:p>
            <a:pPr indent="287274">
              <a:lnSpc>
                <a:spcPts val="299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Differentiation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unique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  <a:p>
            <a:pPr indent="0">
              <a:lnSpc>
                <a:spcPts val="167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(obtained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park”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in-house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86727">
              <a:lnSpc>
                <a:spcPts val="2868"/>
              </a:lnSpc>
            </a:pPr>
            <a:r>
              <a:rPr lang="en-US" altLang="zh-CN" sz="1602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Inverter</a:t>
            </a:r>
            <a:r>
              <a:rPr lang="en-US" altLang="zh-CN" sz="1602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7334884" y="2616188"/>
            <a:ext cx="1627386" cy="1355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Overall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286436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60197">
              <a:lnSpc>
                <a:spcPts val="2473"/>
              </a:lnSpc>
            </a:pP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90</a:t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fe0000"/>
                </a:solidFill>
                <a:latin typeface="Meiryo UI" charset="0"/>
                <a:cs typeface="Meiryo UI" charset="0"/>
              </a:rPr>
              <a:t>％</a:t>
            </a:r>
          </a:p>
          <a:p>
            <a:pPr indent="71756">
              <a:lnSpc>
                <a:spcPts val="223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*Generally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</a:p>
          <a:p>
            <a:pPr indent="71756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around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80%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298028" y="4898260"/>
            <a:ext cx="2642763" cy="3631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through</a:t>
            </a:r>
          </a:p>
          <a:p>
            <a:pPr indent="28270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selection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3274207" y="4831224"/>
            <a:ext cx="688482" cy="238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4608469" y="4767335"/>
            <a:ext cx="1094775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Wiring</a:t>
            </a:r>
            <a:r>
              <a:rPr lang="en-US" altLang="zh-CN" sz="1602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422245" y="5444103"/>
            <a:ext cx="2363488" cy="972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319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selection</a:t>
            </a:r>
          </a:p>
          <a:p>
            <a:pPr indent="29650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39373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taking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</a:p>
          <a:p>
            <a:pPr indent="102799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features</a:t>
            </a:r>
          </a:p>
          <a:p>
            <a:pPr indent="0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(geographical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features,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3369260" y="5539353"/>
            <a:ext cx="2451369" cy="781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minimizes</a:t>
            </a:r>
          </a:p>
          <a:p>
            <a:pPr indent="762027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379415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(cable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specification,</a:t>
            </a:r>
          </a:p>
          <a:p>
            <a:pPr indent="727583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plan)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6411615" y="5634603"/>
            <a:ext cx="2304367" cy="5910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15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  <a:p>
            <a:pPr indent="0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aimed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  <a:p>
            <a:pPr indent="717818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82"> 
				</p:cNvPr>
          <p:cNvSpPr/>
          <p:nvPr/>
        </p:nvSpPr>
        <p:spPr>
          <a:xfrm>
            <a:off x="0" y="600075"/>
            <a:ext cx="9144000" cy="1076325"/>
          </a:xfrm>
          <a:custGeom>
            <a:avLst/>
            <a:gdLst>
              <a:gd name="connsiteX0" fmla="*/ 0 w 9144000"/>
              <a:gd name="connsiteY0" fmla="*/ 1081087 h 1076325"/>
              <a:gd name="connsiteX1" fmla="*/ 9144000 w 9144000"/>
              <a:gd name="connsiteY1" fmla="*/ 1081087 h 1076325"/>
              <a:gd name="connsiteX2" fmla="*/ 9144000 w 9144000"/>
              <a:gd name="connsiteY2" fmla="*/ 17894 h 1076325"/>
              <a:gd name="connsiteX3" fmla="*/ 0 w 9144000"/>
              <a:gd name="connsiteY3" fmla="*/ 17894 h 1076325"/>
              <a:gd name="connsiteX4" fmla="*/ 0 w 9144000"/>
              <a:gd name="connsiteY4" fmla="*/ 1081087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76325">
                <a:moveTo>
                  <a:pt x="0" y="1081087"/>
                </a:moveTo>
                <a:lnTo>
                  <a:pt x="9144000" y="1081087"/>
                </a:lnTo>
                <a:lnTo>
                  <a:pt x="9144000" y="17894"/>
                </a:lnTo>
                <a:lnTo>
                  <a:pt x="0" y="17894"/>
                </a:lnTo>
                <a:lnTo>
                  <a:pt x="0" y="1081087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6" name="Picture 38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387" name="Picture 38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828800"/>
            <a:ext cx="3924300" cy="2019300"/>
          </a:xfrm>
          <a:prstGeom prst="rect">
            <a:avLst/>
          </a:prstGeom>
        </p:spPr>
      </p:pic>
      <p:pic>
        <p:nvPicPr>
          <p:cNvPr id="388" name="Picture 38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828800"/>
            <a:ext cx="3943350" cy="2019300"/>
          </a:xfrm>
          <a:prstGeom prst="rect">
            <a:avLst/>
          </a:prstGeom>
        </p:spPr>
      </p:pic>
      <p:pic>
        <p:nvPicPr>
          <p:cNvPr id="389" name="Picture 38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3962400"/>
            <a:ext cx="3924300" cy="2571750"/>
          </a:xfrm>
          <a:prstGeom prst="rect">
            <a:avLst/>
          </a:prstGeom>
        </p:spPr>
      </p:pic>
      <p:pic>
        <p:nvPicPr>
          <p:cNvPr id="390" name="Picture 39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3962400"/>
            <a:ext cx="3448050" cy="2581275"/>
          </a:xfrm>
          <a:prstGeom prst="rect">
            <a:avLst/>
          </a:prstGeom>
        </p:spPr>
      </p:pic>
      <p:sp>
        <p:nvSpPr>
          <p:cNvPr id="390" name="TextBox 390"/>
          <p:cNvSpPr txBox="1"/>
          <p:nvPr/>
        </p:nvSpPr>
        <p:spPr>
          <a:xfrm>
            <a:off x="340506" y="-19868"/>
            <a:ext cx="8459801" cy="16288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4502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Technological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Demonstration</a:t>
            </a:r>
          </a:p>
          <a:p>
            <a:pPr indent="434502">
              <a:lnSpc>
                <a:spcPts val="200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Mounting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5950">
              <a:lnSpc>
                <a:spcPts val="2679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Maximize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minimize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cost</a:t>
            </a:r>
          </a:p>
          <a:p>
            <a:pPr indent="0">
              <a:lnSpc>
                <a:spcPts val="240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mounting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</a:p>
          <a:p>
            <a:pPr indent="1127844">
              <a:lnSpc>
                <a:spcPts val="240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integrated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electrical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2150296" y="3454585"/>
            <a:ext cx="1872788" cy="300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20714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Steel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regions</a:t>
            </a:r>
          </a:p>
          <a:p>
            <a:pPr indent="361130">
              <a:lnSpc>
                <a:spcPts val="160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snowfall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6631360" y="3355780"/>
            <a:ext cx="1903143" cy="31063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00836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Aluminum</a:t>
            </a:r>
          </a:p>
          <a:p>
            <a:pPr indent="1259833">
              <a:lnSpc>
                <a:spcPts val="16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86">
              <a:lnSpc>
                <a:spcPts val="237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Manually-angle-</a:t>
            </a:r>
          </a:p>
          <a:p>
            <a:pPr indent="0">
              <a:lnSpc>
                <a:spcPts val="160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Freeform 395"> 
				</p:cNvPr>
          <p:cNvSpPr/>
          <p:nvPr/>
        </p:nvSpPr>
        <p:spPr>
          <a:xfrm>
            <a:off x="0" y="685800"/>
            <a:ext cx="9144000" cy="990600"/>
          </a:xfrm>
          <a:custGeom>
            <a:avLst/>
            <a:gdLst>
              <a:gd name="connsiteX0" fmla="*/ 0 w 9144000"/>
              <a:gd name="connsiteY0" fmla="*/ 14287 h 990600"/>
              <a:gd name="connsiteX1" fmla="*/ 9144000 w 9144000"/>
              <a:gd name="connsiteY1" fmla="*/ 14287 h 990600"/>
              <a:gd name="connsiteX2" fmla="*/ 9144000 w 9144000"/>
              <a:gd name="connsiteY2" fmla="*/ 995362 h 990600"/>
              <a:gd name="connsiteX3" fmla="*/ 0 w 9144000"/>
              <a:gd name="connsiteY3" fmla="*/ 995362 h 990600"/>
              <a:gd name="connsiteX4" fmla="*/ 0 w 9144000"/>
              <a:gd name="connsiteY4" fmla="*/ 14287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90600">
                <a:moveTo>
                  <a:pt x="0" y="14287"/>
                </a:moveTo>
                <a:lnTo>
                  <a:pt x="9144000" y="14287"/>
                </a:lnTo>
                <a:lnTo>
                  <a:pt x="9144000" y="995362"/>
                </a:lnTo>
                <a:lnTo>
                  <a:pt x="0" y="995362"/>
                </a:lnTo>
                <a:lnTo>
                  <a:pt x="0" y="14287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3629025" y="2352675"/>
            <a:ext cx="5267325" cy="3505200"/>
          </a:xfrm>
          <a:custGeom>
            <a:avLst/>
            <a:gdLst>
              <a:gd name="connsiteX0" fmla="*/ 28575 w 5267325"/>
              <a:gd name="connsiteY0" fmla="*/ 270732 h 3505200"/>
              <a:gd name="connsiteX1" fmla="*/ 270726 w 5267325"/>
              <a:gd name="connsiteY1" fmla="*/ 28581 h 3505200"/>
              <a:gd name="connsiteX2" fmla="*/ 4996586 w 5267325"/>
              <a:gd name="connsiteY2" fmla="*/ 28581 h 3505200"/>
              <a:gd name="connsiteX3" fmla="*/ 5238750 w 5267325"/>
              <a:gd name="connsiteY3" fmla="*/ 270732 h 3505200"/>
              <a:gd name="connsiteX4" fmla="*/ 5238750 w 5267325"/>
              <a:gd name="connsiteY4" fmla="*/ 3234467 h 3505200"/>
              <a:gd name="connsiteX5" fmla="*/ 4996586 w 5267325"/>
              <a:gd name="connsiteY5" fmla="*/ 3476631 h 3505200"/>
              <a:gd name="connsiteX6" fmla="*/ 270726 w 5267325"/>
              <a:gd name="connsiteY6" fmla="*/ 3476631 h 3505200"/>
              <a:gd name="connsiteX7" fmla="*/ 28575 w 5267325"/>
              <a:gd name="connsiteY7" fmla="*/ 3234467 h 3505200"/>
              <a:gd name="connsiteX8" fmla="*/ 28575 w 5267325"/>
              <a:gd name="connsiteY8" fmla="*/ 270732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7325" h="3505200">
                <a:moveTo>
                  <a:pt x="28575" y="270732"/>
                </a:moveTo>
                <a:cubicBezTo>
                  <a:pt x="28575" y="136988"/>
                  <a:pt x="136994" y="28581"/>
                  <a:pt x="270726" y="28581"/>
                </a:cubicBezTo>
                <a:lnTo>
                  <a:pt x="4996586" y="28581"/>
                </a:lnTo>
                <a:cubicBezTo>
                  <a:pt x="5130330" y="28581"/>
                  <a:pt x="5238750" y="136988"/>
                  <a:pt x="5238750" y="270732"/>
                </a:cubicBezTo>
                <a:lnTo>
                  <a:pt x="5238750" y="3234467"/>
                </a:lnTo>
                <a:cubicBezTo>
                  <a:pt x="5238750" y="3368211"/>
                  <a:pt x="5130330" y="3476631"/>
                  <a:pt x="4996586" y="3476631"/>
                </a:cubicBezTo>
                <a:lnTo>
                  <a:pt x="270726" y="3476631"/>
                </a:lnTo>
                <a:cubicBezTo>
                  <a:pt x="136994" y="3476631"/>
                  <a:pt x="28575" y="3368211"/>
                  <a:pt x="28575" y="3234467"/>
                </a:cubicBezTo>
                <a:lnTo>
                  <a:pt x="28575" y="27073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e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0" name="Picture 40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01" name="Picture 40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114550"/>
            <a:ext cx="8620125" cy="4219575"/>
          </a:xfrm>
          <a:prstGeom prst="rect">
            <a:avLst/>
          </a:prstGeom>
        </p:spPr>
      </p:pic>
      <p:sp>
        <p:nvSpPr>
          <p:cNvPr id="401" name="TextBox 401"/>
          <p:cNvSpPr txBox="1"/>
          <p:nvPr/>
        </p:nvSpPr>
        <p:spPr>
          <a:xfrm>
            <a:off x="430336" y="-19868"/>
            <a:ext cx="8250140" cy="2586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4671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Technological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Demonstration</a:t>
            </a:r>
          </a:p>
          <a:p>
            <a:pPr indent="344671">
              <a:lnSpc>
                <a:spcPts val="200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70">
              <a:lnSpc>
                <a:spcPts val="3196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Minimize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string,</a:t>
            </a:r>
          </a:p>
          <a:p>
            <a:pPr indent="714900">
              <a:lnSpc>
                <a:spcPts val="2399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inverter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restoration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temporary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inverter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96998">
              <a:lnSpc>
                <a:spcPts val="2972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Inverter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48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Remoni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430336" y="2569842"/>
            <a:ext cx="369643" cy="156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1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3747198" y="2607460"/>
            <a:ext cx="588312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transfer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4515393" y="2615609"/>
            <a:ext cx="668777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3819660" y="2729380"/>
            <a:ext cx="473690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4628191" y="2737528"/>
            <a:ext cx="473690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5519345" y="2731756"/>
            <a:ext cx="513414" cy="24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</a:p>
          <a:p>
            <a:pPr indent="174517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box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6425017" y="2759123"/>
            <a:ext cx="1909496" cy="210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string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1036599" y="3004086"/>
            <a:ext cx="304137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3109248" y="2994561"/>
            <a:ext cx="304137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1889762" y="3229455"/>
            <a:ext cx="466764" cy="1505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4031956" y="3622929"/>
            <a:ext cx="343763" cy="118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4660170" y="3732454"/>
            <a:ext cx="573210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Junction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box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3692240" y="5435417"/>
            <a:ext cx="625499" cy="104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Weather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864614" y="6128232"/>
            <a:ext cx="4878317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Restoration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temporary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Inverter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7439454" y="5994226"/>
            <a:ext cx="531566" cy="1808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</a:p>
          <a:p>
            <a:pPr indent="0">
              <a:lnSpc>
                <a:spcPts val="72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8197141" y="5982246"/>
            <a:ext cx="356306" cy="1808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Measuring</a:t>
            </a:r>
          </a:p>
          <a:p>
            <a:pPr indent="0">
              <a:lnSpc>
                <a:spcPts val="72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Picture 4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sp>
        <p:nvSpPr>
          <p:cNvPr id="421" name="TextBox 421"/>
          <p:cNvSpPr txBox="1"/>
          <p:nvPr/>
        </p:nvSpPr>
        <p:spPr>
          <a:xfrm>
            <a:off x="999172" y="2968638"/>
            <a:ext cx="7143993" cy="6012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34"/>
              </a:lnSpc>
            </a:pP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Freeform 422"> 
				</p:cNvPr>
          <p:cNvSpPr/>
          <p:nvPr/>
        </p:nvSpPr>
        <p:spPr>
          <a:xfrm>
            <a:off x="0" y="685800"/>
            <a:ext cx="9144000" cy="1257300"/>
          </a:xfrm>
          <a:custGeom>
            <a:avLst/>
            <a:gdLst>
              <a:gd name="connsiteX0" fmla="*/ 0 w 9144000"/>
              <a:gd name="connsiteY0" fmla="*/ 1263053 h 1257300"/>
              <a:gd name="connsiteX1" fmla="*/ 9144000 w 9144000"/>
              <a:gd name="connsiteY1" fmla="*/ 1263053 h 1257300"/>
              <a:gd name="connsiteX2" fmla="*/ 9144000 w 9144000"/>
              <a:gd name="connsiteY2" fmla="*/ 16433 h 1257300"/>
              <a:gd name="connsiteX3" fmla="*/ 0 w 9144000"/>
              <a:gd name="connsiteY3" fmla="*/ 16433 h 1257300"/>
              <a:gd name="connsiteX4" fmla="*/ 0 w 9144000"/>
              <a:gd name="connsiteY4" fmla="*/ 1263053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57300">
                <a:moveTo>
                  <a:pt x="0" y="1263053"/>
                </a:moveTo>
                <a:lnTo>
                  <a:pt x="9144000" y="1263053"/>
                </a:lnTo>
                <a:lnTo>
                  <a:pt x="9144000" y="16433"/>
                </a:lnTo>
                <a:lnTo>
                  <a:pt x="0" y="16433"/>
                </a:lnTo>
                <a:lnTo>
                  <a:pt x="0" y="1263053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2543175" y="3419475"/>
            <a:ext cx="1428750" cy="981075"/>
          </a:xfrm>
          <a:custGeom>
            <a:avLst/>
            <a:gdLst>
              <a:gd name="connsiteX0" fmla="*/ 11098 w 1428750"/>
              <a:gd name="connsiteY0" fmla="*/ 983162 h 981075"/>
              <a:gd name="connsiteX1" fmla="*/ 1432051 w 1428750"/>
              <a:gd name="connsiteY1" fmla="*/ 16909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 h="981075">
                <a:moveTo>
                  <a:pt x="11098" y="983162"/>
                </a:moveTo>
                <a:lnTo>
                  <a:pt x="1432051" y="16909"/>
                </a:lnTo>
              </a:path>
            </a:pathLst>
          </a:custGeom>
          <a:ln w="9525">
            <a:solidFill>
              <a:srgbClr val="846ba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2524125" y="4810125"/>
            <a:ext cx="1524000" cy="523875"/>
          </a:xfrm>
          <a:custGeom>
            <a:avLst/>
            <a:gdLst>
              <a:gd name="connsiteX0" fmla="*/ 9525 w 1524000"/>
              <a:gd name="connsiteY0" fmla="*/ 11612 h 523875"/>
              <a:gd name="connsiteX1" fmla="*/ 1524609 w 1524000"/>
              <a:gd name="connsiteY1" fmla="*/ 532427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0" h="523875">
                <a:moveTo>
                  <a:pt x="9525" y="11612"/>
                </a:moveTo>
                <a:lnTo>
                  <a:pt x="1524609" y="532427"/>
                </a:lnTo>
              </a:path>
            </a:pathLst>
          </a:custGeom>
          <a:ln w="9525">
            <a:solidFill>
              <a:srgbClr val="846ba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8" name="Picture 42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29" name="Picture 42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085975"/>
            <a:ext cx="2533650" cy="3362325"/>
          </a:xfrm>
          <a:prstGeom prst="rect">
            <a:avLst/>
          </a:prstGeom>
        </p:spPr>
      </p:pic>
      <p:pic>
        <p:nvPicPr>
          <p:cNvPr id="430" name="Picture 43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2190750"/>
            <a:ext cx="4953000" cy="3400425"/>
          </a:xfrm>
          <a:prstGeom prst="rect">
            <a:avLst/>
          </a:prstGeom>
        </p:spPr>
      </p:pic>
      <p:pic>
        <p:nvPicPr>
          <p:cNvPr id="431" name="Picture 43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5715000"/>
            <a:ext cx="1600200" cy="609600"/>
          </a:xfrm>
          <a:prstGeom prst="rect">
            <a:avLst/>
          </a:prstGeom>
        </p:spPr>
      </p:pic>
      <p:sp>
        <p:nvSpPr>
          <p:cNvPr id="431" name="TextBox 431"/>
          <p:cNvSpPr txBox="1"/>
          <p:nvPr/>
        </p:nvSpPr>
        <p:spPr>
          <a:xfrm>
            <a:off x="94970" y="136545"/>
            <a:ext cx="8962946" cy="1800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2045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7738">
              <a:lnSpc>
                <a:spcPts val="316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Specializes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stop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consultation,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design,</a:t>
            </a:r>
          </a:p>
          <a:p>
            <a:pPr indent="0">
              <a:lnSpc>
                <a:spcPts val="2400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installation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air-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conditioning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electrical</a:t>
            </a:r>
          </a:p>
          <a:p>
            <a:pPr indent="1681886">
              <a:lnSpc>
                <a:spcPts val="2400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mission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critical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</a:p>
          <a:p>
            <a:pPr indent="1714500">
              <a:lnSpc>
                <a:spcPts val="2400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e.g.,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datacenter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telecom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buildings.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3821430" y="2257430"/>
            <a:ext cx="777137" cy="693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198">
              <a:lnSpc>
                <a:spcPts val="118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</a:p>
          <a:p>
            <a:pPr indent="156147">
              <a:lnSpc>
                <a:spcPts val="120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</a:p>
          <a:p>
            <a:pPr indent="0">
              <a:lnSpc>
                <a:spcPts val="187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Anti-disaster</a:t>
            </a:r>
          </a:p>
          <a:p>
            <a:pPr indent="188208">
              <a:lnSpc>
                <a:spcPts val="120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4909018" y="2333630"/>
            <a:ext cx="964962" cy="617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938">
              <a:lnSpc>
                <a:spcPts val="118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Servers,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351">
              <a:lnSpc>
                <a:spcPts val="14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Disaster-</a:t>
            </a:r>
          </a:p>
          <a:p>
            <a:pPr indent="0">
              <a:lnSpc>
                <a:spcPts val="120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resistant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5999162" y="2460211"/>
            <a:ext cx="2143568" cy="293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4286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conditioning</a:t>
            </a:r>
          </a:p>
          <a:p>
            <a:pPr indent="1009743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340">
              <a:lnSpc>
                <a:spcPts val="212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175260" y="5469990"/>
            <a:ext cx="2823148" cy="6311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1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Osaka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No.5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Center,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7290">
              <a:lnSpc>
                <a:spcPts val="173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3466971" y="5929381"/>
            <a:ext cx="5086337" cy="5424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15316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" name="Picture 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485900"/>
            <a:ext cx="7581900" cy="446722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61600" y="1663044"/>
            <a:ext cx="6963527" cy="35365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9"> 
				</p:cNvPr>
          <p:cNvSpPr/>
          <p:nvPr/>
        </p:nvSpPr>
        <p:spPr>
          <a:xfrm>
            <a:off x="2457450" y="2009775"/>
            <a:ext cx="4095750" cy="4086225"/>
          </a:xfrm>
          <a:custGeom>
            <a:avLst/>
            <a:gdLst>
              <a:gd name="connsiteX0" fmla="*/ 4100134 w 4095750"/>
              <a:gd name="connsiteY0" fmla="*/ 2062175 h 4086225"/>
              <a:gd name="connsiteX1" fmla="*/ 2047662 w 4095750"/>
              <a:gd name="connsiteY1" fmla="*/ 4091686 h 4086225"/>
              <a:gd name="connsiteX2" fmla="*/ 18151 w 4095750"/>
              <a:gd name="connsiteY2" fmla="*/ 2039226 h 4086225"/>
              <a:gd name="connsiteX3" fmla="*/ 2070611 w 4095750"/>
              <a:gd name="connsiteY3" fmla="*/ 9702 h 4086225"/>
              <a:gd name="connsiteX4" fmla="*/ 3001965 w 4095750"/>
              <a:gd name="connsiteY4" fmla="*/ 240487 h 4086225"/>
              <a:gd name="connsiteX5" fmla="*/ 3087525 w 4095750"/>
              <a:gd name="connsiteY5" fmla="*/ 138150 h 4086225"/>
              <a:gd name="connsiteX6" fmla="*/ 3278749 w 4095750"/>
              <a:gd name="connsiteY6" fmla="*/ 592099 h 4086225"/>
              <a:gd name="connsiteX7" fmla="*/ 2732548 w 4095750"/>
              <a:gd name="connsiteY7" fmla="*/ 562686 h 4086225"/>
              <a:gd name="connsiteX8" fmla="*/ 2817726 w 4095750"/>
              <a:gd name="connsiteY8" fmla="*/ 460819 h 4086225"/>
              <a:gd name="connsiteX9" fmla="*/ 469255 w 4095750"/>
              <a:gd name="connsiteY9" fmla="*/ 1292110 h 4086225"/>
              <a:gd name="connsiteX10" fmla="*/ 1300546 w 4095750"/>
              <a:gd name="connsiteY10" fmla="*/ 3640582 h 4086225"/>
              <a:gd name="connsiteX11" fmla="*/ 3649030 w 4095750"/>
              <a:gd name="connsiteY11" fmla="*/ 2809290 h 4086225"/>
              <a:gd name="connsiteX12" fmla="*/ 3820696 w 4095750"/>
              <a:gd name="connsiteY12" fmla="*/ 2060600 h 4086225"/>
              <a:gd name="connsiteX13" fmla="*/ 4100134 w 4095750"/>
              <a:gd name="connsiteY13" fmla="*/ 206217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95750" h="4086225">
                <a:moveTo>
                  <a:pt x="4100134" y="2062175"/>
                </a:moveTo>
                <a:cubicBezTo>
                  <a:pt x="4093797" y="3189389"/>
                  <a:pt x="3174876" y="4098036"/>
                  <a:pt x="2047662" y="4091686"/>
                </a:cubicBezTo>
                <a:cubicBezTo>
                  <a:pt x="920448" y="4085349"/>
                  <a:pt x="11813" y="3166427"/>
                  <a:pt x="18151" y="2039226"/>
                </a:cubicBezTo>
                <a:cubicBezTo>
                  <a:pt x="24488" y="912012"/>
                  <a:pt x="943409" y="3365"/>
                  <a:pt x="2070611" y="9702"/>
                </a:cubicBezTo>
                <a:cubicBezTo>
                  <a:pt x="2394994" y="11531"/>
                  <a:pt x="2714260" y="90640"/>
                  <a:pt x="3001965" y="240487"/>
                </a:cubicBezTo>
                <a:lnTo>
                  <a:pt x="3087525" y="138150"/>
                </a:lnTo>
                <a:lnTo>
                  <a:pt x="3278749" y="592099"/>
                </a:lnTo>
                <a:lnTo>
                  <a:pt x="2732548" y="562686"/>
                </a:lnTo>
                <a:lnTo>
                  <a:pt x="2817726" y="460819"/>
                </a:lnTo>
                <a:cubicBezTo>
                  <a:pt x="1939661" y="41859"/>
                  <a:pt x="888215" y="414032"/>
                  <a:pt x="469255" y="1292110"/>
                </a:cubicBezTo>
                <a:cubicBezTo>
                  <a:pt x="50294" y="2170176"/>
                  <a:pt x="422481" y="3221622"/>
                  <a:pt x="1300546" y="3640582"/>
                </a:cubicBezTo>
                <a:cubicBezTo>
                  <a:pt x="2178612" y="4059542"/>
                  <a:pt x="3230070" y="3687356"/>
                  <a:pt x="3649030" y="2809290"/>
                </a:cubicBezTo>
                <a:cubicBezTo>
                  <a:pt x="3760625" y="2575395"/>
                  <a:pt x="3819249" y="2319756"/>
                  <a:pt x="3820696" y="2060600"/>
                </a:cubicBezTo>
                <a:lnTo>
                  <a:pt x="4100134" y="2062175"/>
                </a:lnTo>
                <a:close/>
              </a:path>
            </a:pathLst>
          </a:custGeom>
          <a:solidFill>
            <a:srgbClr val="b8dc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2962275" y="2476500"/>
            <a:ext cx="3048000" cy="3086100"/>
          </a:xfrm>
          <a:custGeom>
            <a:avLst/>
            <a:gdLst>
              <a:gd name="connsiteX0" fmla="*/ 3053446 w 3048000"/>
              <a:gd name="connsiteY0" fmla="*/ 942756 h 3086100"/>
              <a:gd name="connsiteX1" fmla="*/ 2154667 w 3048000"/>
              <a:gd name="connsiteY1" fmla="*/ 3087037 h 3086100"/>
              <a:gd name="connsiteX2" fmla="*/ 10437 w 3048000"/>
              <a:gd name="connsiteY2" fmla="*/ 2189375 h 3086100"/>
              <a:gd name="connsiteX3" fmla="*/ 909203 w 3048000"/>
              <a:gd name="connsiteY3" fmla="*/ 45107 h 3086100"/>
              <a:gd name="connsiteX4" fmla="*/ 2272091 w 3048000"/>
              <a:gd name="connsiteY4" fmla="*/ 98003 h 3086100"/>
              <a:gd name="connsiteX5" fmla="*/ 2326295 w 3048000"/>
              <a:gd name="connsiteY5" fmla="*/ 16735 h 3086100"/>
              <a:gd name="connsiteX6" fmla="*/ 2367950 w 3048000"/>
              <a:gd name="connsiteY6" fmla="*/ 312683 h 3086100"/>
              <a:gd name="connsiteX7" fmla="*/ 2063989 w 3048000"/>
              <a:gd name="connsiteY7" fmla="*/ 410004 h 3086100"/>
              <a:gd name="connsiteX8" fmla="*/ 2118066 w 3048000"/>
              <a:gd name="connsiteY8" fmla="*/ 328927 h 3086100"/>
              <a:gd name="connsiteX9" fmla="*/ 294853 w 3048000"/>
              <a:gd name="connsiteY9" fmla="*/ 980742 h 3086100"/>
              <a:gd name="connsiteX10" fmla="*/ 945817 w 3048000"/>
              <a:gd name="connsiteY10" fmla="*/ 2803217 h 3086100"/>
              <a:gd name="connsiteX11" fmla="*/ 2769017 w 3048000"/>
              <a:gd name="connsiteY11" fmla="*/ 2151402 h 3086100"/>
              <a:gd name="connsiteX12" fmla="*/ 2798874 w 3048000"/>
              <a:gd name="connsiteY12" fmla="*/ 1047048 h 3086100"/>
              <a:gd name="connsiteX13" fmla="*/ 3053446 w 3048000"/>
              <a:gd name="connsiteY13" fmla="*/ 942756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8000" h="3086100">
                <a:moveTo>
                  <a:pt x="3053446" y="942756"/>
                </a:moveTo>
                <a:cubicBezTo>
                  <a:pt x="3397375" y="1782759"/>
                  <a:pt x="2994975" y="2742790"/>
                  <a:pt x="2154667" y="3087037"/>
                </a:cubicBezTo>
                <a:cubicBezTo>
                  <a:pt x="1314358" y="3431283"/>
                  <a:pt x="354353" y="3029391"/>
                  <a:pt x="10437" y="2189375"/>
                </a:cubicBezTo>
                <a:cubicBezTo>
                  <a:pt x="-333491" y="1349372"/>
                  <a:pt x="68895" y="389353"/>
                  <a:pt x="909203" y="45107"/>
                </a:cubicBezTo>
                <a:cubicBezTo>
                  <a:pt x="1349817" y="-135397"/>
                  <a:pt x="1846971" y="-116106"/>
                  <a:pt x="2272091" y="98003"/>
                </a:cubicBezTo>
                <a:lnTo>
                  <a:pt x="2326295" y="16735"/>
                </a:lnTo>
                <a:lnTo>
                  <a:pt x="2367950" y="312683"/>
                </a:lnTo>
                <a:lnTo>
                  <a:pt x="2063989" y="410004"/>
                </a:lnTo>
                <a:lnTo>
                  <a:pt x="2118066" y="328927"/>
                </a:lnTo>
                <a:cubicBezTo>
                  <a:pt x="1434843" y="5648"/>
                  <a:pt x="618563" y="297482"/>
                  <a:pt x="294853" y="980742"/>
                </a:cubicBezTo>
                <a:cubicBezTo>
                  <a:pt x="-28843" y="1663989"/>
                  <a:pt x="262595" y="2479939"/>
                  <a:pt x="945817" y="2803217"/>
                </a:cubicBezTo>
                <a:cubicBezTo>
                  <a:pt x="1629039" y="3126483"/>
                  <a:pt x="2445306" y="2834663"/>
                  <a:pt x="2769017" y="2151402"/>
                </a:cubicBezTo>
                <a:cubicBezTo>
                  <a:pt x="2933723" y="1803740"/>
                  <a:pt x="2944569" y="1402928"/>
                  <a:pt x="2798874" y="1047048"/>
                </a:cubicBezTo>
                <a:lnTo>
                  <a:pt x="3053446" y="942756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3175">
            <a:solidFill>
              <a:srgbClr val="00aee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0" y="685800"/>
            <a:ext cx="9144000" cy="1152525"/>
          </a:xfrm>
          <a:custGeom>
            <a:avLst/>
            <a:gdLst>
              <a:gd name="connsiteX0" fmla="*/ 0 w 9144000"/>
              <a:gd name="connsiteY0" fmla="*/ 1159026 h 1152525"/>
              <a:gd name="connsiteX1" fmla="*/ 9144000 w 9144000"/>
              <a:gd name="connsiteY1" fmla="*/ 1159026 h 1152525"/>
              <a:gd name="connsiteX2" fmla="*/ 9144000 w 9144000"/>
              <a:gd name="connsiteY2" fmla="*/ 15874 h 1152525"/>
              <a:gd name="connsiteX3" fmla="*/ 0 w 9144000"/>
              <a:gd name="connsiteY3" fmla="*/ 15874 h 1152525"/>
              <a:gd name="connsiteX4" fmla="*/ 0 w 9144000"/>
              <a:gd name="connsiteY4" fmla="*/ 1159026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152525">
                <a:moveTo>
                  <a:pt x="0" y="1159026"/>
                </a:moveTo>
                <a:lnTo>
                  <a:pt x="9144000" y="1159026"/>
                </a:lnTo>
                <a:lnTo>
                  <a:pt x="9144000" y="15874"/>
                </a:lnTo>
                <a:lnTo>
                  <a:pt x="0" y="15874"/>
                </a:lnTo>
                <a:lnTo>
                  <a:pt x="0" y="1159026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5" name="Picture 4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46" name="Picture 4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38450"/>
            <a:ext cx="1362075" cy="628650"/>
          </a:xfrm>
          <a:prstGeom prst="rect">
            <a:avLst/>
          </a:prstGeom>
        </p:spPr>
      </p:pic>
      <p:pic>
        <p:nvPicPr>
          <p:cNvPr id="447" name="Picture 44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4162425"/>
            <a:ext cx="1362075" cy="628650"/>
          </a:xfrm>
          <a:prstGeom prst="rect">
            <a:avLst/>
          </a:prstGeom>
        </p:spPr>
      </p:pic>
      <p:pic>
        <p:nvPicPr>
          <p:cNvPr id="448" name="Picture 44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5" y="5162550"/>
            <a:ext cx="1362075" cy="619125"/>
          </a:xfrm>
          <a:prstGeom prst="rect">
            <a:avLst/>
          </a:prstGeom>
        </p:spPr>
      </p:pic>
      <p:pic>
        <p:nvPicPr>
          <p:cNvPr id="449" name="Picture 44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5" y="5172075"/>
            <a:ext cx="1362075" cy="619125"/>
          </a:xfrm>
          <a:prstGeom prst="rect">
            <a:avLst/>
          </a:prstGeom>
        </p:spPr>
      </p:pic>
      <p:pic>
        <p:nvPicPr>
          <p:cNvPr id="450" name="Picture 45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275" y="4171950"/>
            <a:ext cx="1362075" cy="619125"/>
          </a:xfrm>
          <a:prstGeom prst="rect">
            <a:avLst/>
          </a:prstGeom>
        </p:spPr>
      </p:pic>
      <p:pic>
        <p:nvPicPr>
          <p:cNvPr id="451" name="Picture 45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675" y="2847975"/>
            <a:ext cx="1362075" cy="619125"/>
          </a:xfrm>
          <a:prstGeom prst="rect">
            <a:avLst/>
          </a:prstGeom>
        </p:spPr>
      </p:pic>
      <p:pic>
        <p:nvPicPr>
          <p:cNvPr id="452" name="Picture 45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950" y="3495675"/>
            <a:ext cx="1362075" cy="619125"/>
          </a:xfrm>
          <a:prstGeom prst="rect">
            <a:avLst/>
          </a:prstGeom>
        </p:spPr>
      </p:pic>
      <p:sp>
        <p:nvSpPr>
          <p:cNvPr id="452" name="TextBox 452"/>
          <p:cNvSpPr txBox="1"/>
          <p:nvPr/>
        </p:nvSpPr>
        <p:spPr>
          <a:xfrm>
            <a:off x="359664" y="136545"/>
            <a:ext cx="8435015" cy="24365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0409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7153">
              <a:lnSpc>
                <a:spcPts val="2946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wide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range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customer,</a:t>
            </a:r>
          </a:p>
          <a:p>
            <a:pPr indent="0">
              <a:lnSpc>
                <a:spcPts val="2399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100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years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experience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in-house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company</a:t>
            </a:r>
          </a:p>
          <a:p>
            <a:pPr indent="2313655">
              <a:lnSpc>
                <a:spcPts val="2399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career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10033">
              <a:lnSpc>
                <a:spcPts val="3224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Covering</a:t>
            </a:r>
          </a:p>
          <a:p>
            <a:pPr indent="5607592">
              <a:lnSpc>
                <a:spcPts val="2399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Comprehensive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882455" y="2731190"/>
            <a:ext cx="1372053" cy="572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5517">
              <a:lnSpc>
                <a:spcPts val="2363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LCC</a:t>
            </a:r>
          </a:p>
          <a:p>
            <a:pPr indent="0">
              <a:lnSpc>
                <a:spcPts val="2140"/>
              </a:lnSpc>
            </a:pPr>
            <a:r>
              <a:rPr lang="en-US" altLang="zh-CN" sz="18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Lifecycle</a:t>
            </a:r>
            <a:r>
              <a:rPr lang="en-US" altLang="zh-CN" sz="18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cost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2649886" y="2944520"/>
            <a:ext cx="939238" cy="3631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7264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Facility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management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5302790" y="3045485"/>
            <a:ext cx="79567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Consulting</a:t>
            </a:r>
          </a:p>
        </p:txBody>
      </p:sp>
      <p:sp>
        <p:nvSpPr>
          <p:cNvPr id="456" name="TextBox 456"/>
          <p:cNvSpPr txBox="1"/>
          <p:nvPr/>
        </p:nvSpPr>
        <p:spPr>
          <a:xfrm>
            <a:off x="6397103" y="2577674"/>
            <a:ext cx="2170284" cy="9441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138544">
              <a:lnSpc>
                <a:spcPts val="2671"/>
              </a:lnSpc>
            </a:pPr>
            <a:r>
              <a:rPr lang="en-US" altLang="zh-CN" sz="19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19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of</a:t>
            </a:r>
          </a:p>
          <a:p>
            <a:pPr indent="138544">
              <a:lnSpc>
                <a:spcPts val="2399"/>
              </a:lnSpc>
            </a:pPr>
            <a:r>
              <a:rPr lang="en-US" altLang="zh-CN" sz="19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9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961609" y="4099643"/>
            <a:ext cx="1282422" cy="604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Safety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and</a:t>
            </a:r>
          </a:p>
          <a:p>
            <a:pPr indent="281150">
              <a:lnSpc>
                <a:spcPts val="2399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Security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2455926" y="3446957"/>
            <a:ext cx="3113422" cy="11847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06528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</a:p>
          <a:p>
            <a:pPr indent="94722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</a:p>
          <a:p>
            <a:pPr indent="0">
              <a:lnSpc>
                <a:spcPts val="216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Maintenance/</a:t>
            </a:r>
          </a:p>
          <a:p>
            <a:pPr indent="135636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</a:p>
        </p:txBody>
      </p:sp>
      <p:sp>
        <p:nvSpPr>
          <p:cNvPr id="459" name="TextBox 459"/>
          <p:cNvSpPr txBox="1"/>
          <p:nvPr/>
        </p:nvSpPr>
        <p:spPr>
          <a:xfrm>
            <a:off x="5675375" y="4369460"/>
            <a:ext cx="50763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460" name="TextBox 460"/>
          <p:cNvSpPr txBox="1"/>
          <p:nvPr/>
        </p:nvSpPr>
        <p:spPr>
          <a:xfrm>
            <a:off x="6565803" y="3679227"/>
            <a:ext cx="1972653" cy="112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210">
              <a:lnSpc>
                <a:spcPts val="3171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savings</a:t>
            </a:r>
          </a:p>
        </p:txBody>
      </p:sp>
      <p:sp>
        <p:nvSpPr>
          <p:cNvPr id="461" name="TextBox 461"/>
          <p:cNvSpPr txBox="1"/>
          <p:nvPr/>
        </p:nvSpPr>
        <p:spPr>
          <a:xfrm>
            <a:off x="3264408" y="5360060"/>
            <a:ext cx="94807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4831111" y="5369585"/>
            <a:ext cx="93923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Procurement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2112348" y="5766247"/>
            <a:ext cx="1113173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Non-stop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5791918" y="5766500"/>
            <a:ext cx="1706940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quality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Freeform 467"> 
				</p:cNvPr>
          <p:cNvSpPr/>
          <p:nvPr/>
        </p:nvSpPr>
        <p:spPr>
          <a:xfrm>
            <a:off x="4848225" y="2733675"/>
            <a:ext cx="400050" cy="200025"/>
          </a:xfrm>
          <a:custGeom>
            <a:avLst/>
            <a:gdLst>
              <a:gd name="connsiteX0" fmla="*/ 11112 w 400050"/>
              <a:gd name="connsiteY0" fmla="*/ 11112 h 200025"/>
              <a:gd name="connsiteX1" fmla="*/ 407987 w 400050"/>
              <a:gd name="connsiteY1" fmla="*/ 11112 h 200025"/>
              <a:gd name="connsiteX2" fmla="*/ 407987 w 400050"/>
              <a:gd name="connsiteY2" fmla="*/ 203199 h 200025"/>
              <a:gd name="connsiteX3" fmla="*/ 11112 w 400050"/>
              <a:gd name="connsiteY3" fmla="*/ 203199 h 200025"/>
              <a:gd name="connsiteX4" fmla="*/ 11112 w 400050"/>
              <a:gd name="connsiteY4" fmla="*/ 111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00025">
                <a:moveTo>
                  <a:pt x="11112" y="11112"/>
                </a:moveTo>
                <a:lnTo>
                  <a:pt x="407987" y="11112"/>
                </a:lnTo>
                <a:lnTo>
                  <a:pt x="407987" y="203199"/>
                </a:lnTo>
                <a:lnTo>
                  <a:pt x="11112" y="203199"/>
                </a:lnTo>
                <a:lnTo>
                  <a:pt x="11112" y="1111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0" y="685800"/>
            <a:ext cx="9144000" cy="1152525"/>
          </a:xfrm>
          <a:custGeom>
            <a:avLst/>
            <a:gdLst>
              <a:gd name="connsiteX0" fmla="*/ 0 w 9144000"/>
              <a:gd name="connsiteY0" fmla="*/ 1159026 h 1152525"/>
              <a:gd name="connsiteX1" fmla="*/ 9144000 w 9144000"/>
              <a:gd name="connsiteY1" fmla="*/ 1159026 h 1152525"/>
              <a:gd name="connsiteX2" fmla="*/ 9144000 w 9144000"/>
              <a:gd name="connsiteY2" fmla="*/ 15874 h 1152525"/>
              <a:gd name="connsiteX3" fmla="*/ 0 w 9144000"/>
              <a:gd name="connsiteY3" fmla="*/ 15874 h 1152525"/>
              <a:gd name="connsiteX4" fmla="*/ 0 w 9144000"/>
              <a:gd name="connsiteY4" fmla="*/ 1159026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152525">
                <a:moveTo>
                  <a:pt x="0" y="1159026"/>
                </a:moveTo>
                <a:lnTo>
                  <a:pt x="9144000" y="1159026"/>
                </a:lnTo>
                <a:lnTo>
                  <a:pt x="9144000" y="15874"/>
                </a:lnTo>
                <a:lnTo>
                  <a:pt x="0" y="15874"/>
                </a:lnTo>
                <a:lnTo>
                  <a:pt x="0" y="1159026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6286500" y="4276725"/>
            <a:ext cx="1266825" cy="228600"/>
          </a:xfrm>
          <a:custGeom>
            <a:avLst/>
            <a:gdLst>
              <a:gd name="connsiteX0" fmla="*/ 14288 w 1266825"/>
              <a:gd name="connsiteY0" fmla="*/ 16371 h 228600"/>
              <a:gd name="connsiteX1" fmla="*/ 386767 w 1266825"/>
              <a:gd name="connsiteY1" fmla="*/ 16371 h 228600"/>
              <a:gd name="connsiteX2" fmla="*/ 900697 w 1266825"/>
              <a:gd name="connsiteY2" fmla="*/ 16371 h 228600"/>
              <a:gd name="connsiteX3" fmla="*/ 1273176 w 1266825"/>
              <a:gd name="connsiteY3" fmla="*/ 16371 h 228600"/>
              <a:gd name="connsiteX4" fmla="*/ 643739 w 1266825"/>
              <a:gd name="connsiteY4" fmla="*/ 232271 h 228600"/>
              <a:gd name="connsiteX5" fmla="*/ 14288 w 1266825"/>
              <a:gd name="connsiteY5" fmla="*/ 1637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825" h="228600">
                <a:moveTo>
                  <a:pt x="14288" y="16371"/>
                </a:moveTo>
                <a:lnTo>
                  <a:pt x="386767" y="16371"/>
                </a:lnTo>
                <a:lnTo>
                  <a:pt x="900697" y="16371"/>
                </a:lnTo>
                <a:lnTo>
                  <a:pt x="1273176" y="16371"/>
                </a:lnTo>
                <a:lnTo>
                  <a:pt x="643739" y="232271"/>
                </a:lnTo>
                <a:lnTo>
                  <a:pt x="14288" y="16371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6286500" y="5143500"/>
            <a:ext cx="1266825" cy="228600"/>
          </a:xfrm>
          <a:custGeom>
            <a:avLst/>
            <a:gdLst>
              <a:gd name="connsiteX0" fmla="*/ 14288 w 1266825"/>
              <a:gd name="connsiteY0" fmla="*/ 14361 h 228600"/>
              <a:gd name="connsiteX1" fmla="*/ 386767 w 1266825"/>
              <a:gd name="connsiteY1" fmla="*/ 14361 h 228600"/>
              <a:gd name="connsiteX2" fmla="*/ 900697 w 1266825"/>
              <a:gd name="connsiteY2" fmla="*/ 14361 h 228600"/>
              <a:gd name="connsiteX3" fmla="*/ 1273176 w 1266825"/>
              <a:gd name="connsiteY3" fmla="*/ 14361 h 228600"/>
              <a:gd name="connsiteX4" fmla="*/ 643739 w 1266825"/>
              <a:gd name="connsiteY4" fmla="*/ 230261 h 228600"/>
              <a:gd name="connsiteX5" fmla="*/ 14288 w 1266825"/>
              <a:gd name="connsiteY5" fmla="*/ 1436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825" h="228600">
                <a:moveTo>
                  <a:pt x="14288" y="14361"/>
                </a:moveTo>
                <a:lnTo>
                  <a:pt x="386767" y="14361"/>
                </a:lnTo>
                <a:lnTo>
                  <a:pt x="900697" y="14361"/>
                </a:lnTo>
                <a:lnTo>
                  <a:pt x="1273176" y="14361"/>
                </a:lnTo>
                <a:lnTo>
                  <a:pt x="643739" y="230261"/>
                </a:lnTo>
                <a:lnTo>
                  <a:pt x="14288" y="14361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76200" y="2838450"/>
            <a:ext cx="723900" cy="438150"/>
          </a:xfrm>
          <a:custGeom>
            <a:avLst/>
            <a:gdLst>
              <a:gd name="connsiteX0" fmla="*/ 14617 w 723900"/>
              <a:gd name="connsiteY0" fmla="*/ 14490 h 438150"/>
              <a:gd name="connsiteX1" fmla="*/ 728649 w 723900"/>
              <a:gd name="connsiteY1" fmla="*/ 14490 h 438150"/>
              <a:gd name="connsiteX2" fmla="*/ 728649 w 723900"/>
              <a:gd name="connsiteY2" fmla="*/ 446493 h 438150"/>
              <a:gd name="connsiteX3" fmla="*/ 14617 w 723900"/>
              <a:gd name="connsiteY3" fmla="*/ 446493 h 438150"/>
              <a:gd name="connsiteX4" fmla="*/ 14617 w 723900"/>
              <a:gd name="connsiteY4" fmla="*/ 1449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438150">
                <a:moveTo>
                  <a:pt x="14617" y="14490"/>
                </a:moveTo>
                <a:lnTo>
                  <a:pt x="728649" y="14490"/>
                </a:lnTo>
                <a:lnTo>
                  <a:pt x="728649" y="446493"/>
                </a:lnTo>
                <a:lnTo>
                  <a:pt x="14617" y="446493"/>
                </a:lnTo>
                <a:lnTo>
                  <a:pt x="14617" y="144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5" name="Picture 47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76" name="Picture 47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447925"/>
            <a:ext cx="4991100" cy="3724275"/>
          </a:xfrm>
          <a:prstGeom prst="rect">
            <a:avLst/>
          </a:prstGeom>
        </p:spPr>
      </p:pic>
      <p:pic>
        <p:nvPicPr>
          <p:cNvPr id="477" name="Picture 47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2486025"/>
            <a:ext cx="1952625" cy="1609725"/>
          </a:xfrm>
          <a:prstGeom prst="rect">
            <a:avLst/>
          </a:prstGeom>
        </p:spPr>
      </p:pic>
      <p:sp>
        <p:nvSpPr>
          <p:cNvPr id="477" name="TextBox 477"/>
          <p:cNvSpPr txBox="1"/>
          <p:nvPr/>
        </p:nvSpPr>
        <p:spPr>
          <a:xfrm rot="5400000">
            <a:off x="7146901" y="3390250"/>
            <a:ext cx="390141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rack</a:t>
            </a:r>
          </a:p>
        </p:txBody>
      </p:sp>
      <p:sp>
        <p:nvSpPr>
          <p:cNvPr id="478" name="TextBox 478"/>
          <p:cNvSpPr txBox="1"/>
          <p:nvPr/>
        </p:nvSpPr>
        <p:spPr>
          <a:xfrm rot="5400000">
            <a:off x="8320637" y="3390250"/>
            <a:ext cx="390141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rack</a:t>
            </a:r>
          </a:p>
        </p:txBody>
      </p:sp>
      <p:sp>
        <p:nvSpPr>
          <p:cNvPr id="479" name="TextBox 479"/>
          <p:cNvSpPr txBox="1"/>
          <p:nvPr/>
        </p:nvSpPr>
        <p:spPr>
          <a:xfrm rot="5400000">
            <a:off x="8608671" y="3390250"/>
            <a:ext cx="390141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rack</a:t>
            </a:r>
          </a:p>
        </p:txBody>
      </p:sp>
      <p:sp>
        <p:nvSpPr>
          <p:cNvPr id="480" name="TextBox 480"/>
          <p:cNvSpPr txBox="1"/>
          <p:nvPr/>
        </p:nvSpPr>
        <p:spPr>
          <a:xfrm rot="5400000">
            <a:off x="8022539" y="3369971"/>
            <a:ext cx="390141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rack</a:t>
            </a:r>
          </a:p>
        </p:txBody>
      </p:sp>
      <p:sp>
        <p:nvSpPr>
          <p:cNvPr id="481" name="TextBox 481"/>
          <p:cNvSpPr txBox="1"/>
          <p:nvPr/>
        </p:nvSpPr>
        <p:spPr>
          <a:xfrm rot="5400000">
            <a:off x="7742395" y="3376321"/>
            <a:ext cx="390141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rack</a:t>
            </a:r>
          </a:p>
        </p:txBody>
      </p:sp>
      <p:sp>
        <p:nvSpPr>
          <p:cNvPr id="482" name="TextBox 482"/>
          <p:cNvSpPr txBox="1"/>
          <p:nvPr/>
        </p:nvSpPr>
        <p:spPr>
          <a:xfrm rot="5400000">
            <a:off x="7429104" y="3390250"/>
            <a:ext cx="390141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rack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250571" y="136545"/>
            <a:ext cx="8642587" cy="1442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6445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DASH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46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enabling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condition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saving,</a:t>
            </a:r>
          </a:p>
          <a:p>
            <a:pPr indent="1424276">
              <a:lnSpc>
                <a:spcPts val="2399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self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learning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automatic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sensing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&amp;control</a:t>
            </a:r>
          </a:p>
        </p:txBody>
      </p:sp>
      <p:sp>
        <p:nvSpPr>
          <p:cNvPr id="484" name="TextBox 484"/>
          <p:cNvSpPr txBox="1"/>
          <p:nvPr/>
        </p:nvSpPr>
        <p:spPr>
          <a:xfrm>
            <a:off x="100418" y="2520549"/>
            <a:ext cx="917389" cy="765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7735">
              <a:lnSpc>
                <a:spcPts val="1064"/>
              </a:lnSpc>
            </a:pP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Wireless</a:t>
            </a:r>
          </a:p>
          <a:p>
            <a:pPr indent="456879">
              <a:lnSpc>
                <a:spcPts val="1079"/>
              </a:lnSpc>
            </a:pP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gateway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0"/>
              </a:lnSpc>
            </a:pP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DASH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server</a:t>
            </a:r>
          </a:p>
          <a:p>
            <a:pPr indent="236258">
              <a:lnSpc>
                <a:spcPts val="1079"/>
              </a:lnSpc>
            </a:pP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(1U)</a:t>
            </a:r>
          </a:p>
        </p:txBody>
      </p:sp>
      <p:sp>
        <p:nvSpPr>
          <p:cNvPr id="485" name="TextBox 485"/>
          <p:cNvSpPr txBox="1"/>
          <p:nvPr/>
        </p:nvSpPr>
        <p:spPr>
          <a:xfrm>
            <a:off x="2077425" y="2538517"/>
            <a:ext cx="2917273" cy="1031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0398">
              <a:lnSpc>
                <a:spcPts val="1064"/>
              </a:lnSpc>
            </a:pP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temperature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sensor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module</a:t>
            </a:r>
          </a:p>
          <a:p>
            <a:pPr indent="2220987">
              <a:lnSpc>
                <a:spcPts val="1275"/>
              </a:lnSpc>
            </a:pP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Temperature</a:t>
            </a:r>
          </a:p>
          <a:p>
            <a:pPr indent="2379521">
              <a:lnSpc>
                <a:spcPts val="1079"/>
              </a:lnSpc>
            </a:pPr>
            <a:r>
              <a:rPr lang="en-US" altLang="zh-CN" sz="900" dirty="0" smtClean="0">
                <a:solidFill>
                  <a:srgbClr val="538dd3"/>
                </a:solidFill>
                <a:latin typeface="Arial" charset="0"/>
                <a:cs typeface="Arial" charset="0"/>
              </a:rPr>
              <a:t>sensor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</a:p>
          <a:p>
            <a:pPr indent="347515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sensor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</p:txBody>
      </p:sp>
      <p:sp>
        <p:nvSpPr>
          <p:cNvPr id="486" name="TextBox 486"/>
          <p:cNvSpPr txBox="1"/>
          <p:nvPr/>
        </p:nvSpPr>
        <p:spPr>
          <a:xfrm>
            <a:off x="5149215" y="2382884"/>
            <a:ext cx="1827826" cy="1610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Measurement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suction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487" name="TextBox 487"/>
          <p:cNvSpPr txBox="1"/>
          <p:nvPr/>
        </p:nvSpPr>
        <p:spPr>
          <a:xfrm>
            <a:off x="7280465" y="2534689"/>
            <a:ext cx="390986" cy="616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143">
              <a:lnSpc>
                <a:spcPts val="589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Air-</a:t>
            </a:r>
          </a:p>
          <a:p>
            <a:pPr indent="0">
              <a:lnSpc>
                <a:spcPts val="503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conditioner</a:t>
            </a:r>
          </a:p>
          <a:p>
            <a:pPr indent="150146">
              <a:lnSpc>
                <a:spcPts val="49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06">
              <a:lnSpc>
                <a:spcPts val="1261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</a:t>
            </a:r>
          </a:p>
          <a:p>
            <a:pPr indent="115868">
              <a:lnSpc>
                <a:spcPts val="50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</a:t>
            </a:r>
          </a:p>
          <a:p>
            <a:pPr indent="19861">
              <a:lnSpc>
                <a:spcPts val="498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conditioner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7848690" y="2534689"/>
            <a:ext cx="403052" cy="15227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143">
              <a:lnSpc>
                <a:spcPts val="589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Air-</a:t>
            </a:r>
          </a:p>
          <a:p>
            <a:pPr indent="0">
              <a:lnSpc>
                <a:spcPts val="503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conditioner</a:t>
            </a:r>
          </a:p>
          <a:p>
            <a:pPr indent="148628">
              <a:lnSpc>
                <a:spcPts val="49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373">
              <a:lnSpc>
                <a:spcPts val="1558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</a:t>
            </a:r>
          </a:p>
          <a:p>
            <a:pPr indent="127934">
              <a:lnSpc>
                <a:spcPts val="50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</a:t>
            </a:r>
          </a:p>
          <a:p>
            <a:pPr indent="31928">
              <a:lnSpc>
                <a:spcPts val="498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conditioner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713">
              <a:lnSpc>
                <a:spcPts val="838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8472429" y="2534689"/>
            <a:ext cx="375679" cy="616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0363">
              <a:lnSpc>
                <a:spcPts val="589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Air-</a:t>
            </a:r>
          </a:p>
          <a:p>
            <a:pPr indent="32220">
              <a:lnSpc>
                <a:spcPts val="503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conditioner</a:t>
            </a:r>
          </a:p>
          <a:p>
            <a:pPr indent="180848">
              <a:lnSpc>
                <a:spcPts val="49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61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</a:t>
            </a:r>
          </a:p>
          <a:p>
            <a:pPr indent="100561">
              <a:lnSpc>
                <a:spcPts val="50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</a:t>
            </a:r>
          </a:p>
          <a:p>
            <a:pPr indent="2277">
              <a:lnSpc>
                <a:spcPts val="498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conditioner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5149215" y="4565132"/>
            <a:ext cx="3354741" cy="467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air-conditioning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258715" y="5130051"/>
            <a:ext cx="1095444" cy="362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904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Automatic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air-conditioner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294916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collected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5131718" y="5544966"/>
            <a:ext cx="3545579" cy="1308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Continuous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361944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air-conditioner’s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8610">
              <a:lnSpc>
                <a:spcPts val="182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Freeform 494"> 
				</p:cNvPr>
          <p:cNvSpPr/>
          <p:nvPr/>
        </p:nvSpPr>
        <p:spPr>
          <a:xfrm>
            <a:off x="0" y="685800"/>
            <a:ext cx="9134475" cy="1152525"/>
          </a:xfrm>
          <a:custGeom>
            <a:avLst/>
            <a:gdLst>
              <a:gd name="connsiteX0" fmla="*/ 0 w 9134475"/>
              <a:gd name="connsiteY0" fmla="*/ 1159026 h 1152525"/>
              <a:gd name="connsiteX1" fmla="*/ 9140825 w 9134475"/>
              <a:gd name="connsiteY1" fmla="*/ 1159026 h 1152525"/>
              <a:gd name="connsiteX2" fmla="*/ 9140825 w 9134475"/>
              <a:gd name="connsiteY2" fmla="*/ 16421 h 1152525"/>
              <a:gd name="connsiteX3" fmla="*/ 0 w 9134475"/>
              <a:gd name="connsiteY3" fmla="*/ 16421 h 1152525"/>
              <a:gd name="connsiteX4" fmla="*/ 0 w 9134475"/>
              <a:gd name="connsiteY4" fmla="*/ 1159026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4475" h="1152525">
                <a:moveTo>
                  <a:pt x="0" y="1159026"/>
                </a:moveTo>
                <a:lnTo>
                  <a:pt x="9140825" y="1159026"/>
                </a:lnTo>
                <a:lnTo>
                  <a:pt x="9140825" y="16421"/>
                </a:lnTo>
                <a:lnTo>
                  <a:pt x="0" y="16421"/>
                </a:lnTo>
                <a:lnTo>
                  <a:pt x="0" y="1159026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1390650" y="2000250"/>
            <a:ext cx="2276475" cy="304800"/>
          </a:xfrm>
          <a:custGeom>
            <a:avLst/>
            <a:gdLst>
              <a:gd name="connsiteX0" fmla="*/ 12998 w 2276475"/>
              <a:gd name="connsiteY0" fmla="*/ 66657 h 304800"/>
              <a:gd name="connsiteX1" fmla="*/ 61804 w 2276475"/>
              <a:gd name="connsiteY1" fmla="*/ 17851 h 304800"/>
              <a:gd name="connsiteX2" fmla="*/ 2230304 w 2276475"/>
              <a:gd name="connsiteY2" fmla="*/ 17851 h 304800"/>
              <a:gd name="connsiteX3" fmla="*/ 2279110 w 2276475"/>
              <a:gd name="connsiteY3" fmla="*/ 66657 h 304800"/>
              <a:gd name="connsiteX4" fmla="*/ 2279110 w 2276475"/>
              <a:gd name="connsiteY4" fmla="*/ 261868 h 304800"/>
              <a:gd name="connsiteX5" fmla="*/ 2230304 w 2276475"/>
              <a:gd name="connsiteY5" fmla="*/ 310687 h 304800"/>
              <a:gd name="connsiteX6" fmla="*/ 61804 w 2276475"/>
              <a:gd name="connsiteY6" fmla="*/ 310687 h 304800"/>
              <a:gd name="connsiteX7" fmla="*/ 12998 w 2276475"/>
              <a:gd name="connsiteY7" fmla="*/ 261868 h 304800"/>
              <a:gd name="connsiteX8" fmla="*/ 12998 w 2276475"/>
              <a:gd name="connsiteY8" fmla="*/ 6665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304800">
                <a:moveTo>
                  <a:pt x="12998" y="66657"/>
                </a:moveTo>
                <a:cubicBezTo>
                  <a:pt x="12998" y="39707"/>
                  <a:pt x="34855" y="17851"/>
                  <a:pt x="61804" y="17851"/>
                </a:cubicBezTo>
                <a:lnTo>
                  <a:pt x="2230304" y="17851"/>
                </a:lnTo>
                <a:cubicBezTo>
                  <a:pt x="2257253" y="17851"/>
                  <a:pt x="2279110" y="39707"/>
                  <a:pt x="2279110" y="66657"/>
                </a:cubicBezTo>
                <a:lnTo>
                  <a:pt x="2279110" y="261868"/>
                </a:lnTo>
                <a:cubicBezTo>
                  <a:pt x="2279110" y="288831"/>
                  <a:pt x="2257253" y="310687"/>
                  <a:pt x="2230304" y="310687"/>
                </a:cubicBezTo>
                <a:lnTo>
                  <a:pt x="61804" y="310687"/>
                </a:lnTo>
                <a:cubicBezTo>
                  <a:pt x="34855" y="310687"/>
                  <a:pt x="12998" y="288831"/>
                  <a:pt x="12998" y="261868"/>
                </a:cubicBezTo>
                <a:lnTo>
                  <a:pt x="12998" y="66657"/>
                </a:lnTo>
                <a:close/>
              </a:path>
            </a:pathLst>
          </a:custGeom>
          <a:solidFill>
            <a:srgbClr val="7d7d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5353050" y="2333625"/>
            <a:ext cx="3676650" cy="228600"/>
          </a:xfrm>
          <a:custGeom>
            <a:avLst/>
            <a:gdLst>
              <a:gd name="connsiteX0" fmla="*/ 11036 w 3676650"/>
              <a:gd name="connsiteY0" fmla="*/ 15252 h 228600"/>
              <a:gd name="connsiteX1" fmla="*/ 3683444 w 3676650"/>
              <a:gd name="connsiteY1" fmla="*/ 15252 h 228600"/>
              <a:gd name="connsiteX2" fmla="*/ 3683444 w 3676650"/>
              <a:gd name="connsiteY2" fmla="*/ 231279 h 228600"/>
              <a:gd name="connsiteX3" fmla="*/ 11036 w 3676650"/>
              <a:gd name="connsiteY3" fmla="*/ 231279 h 228600"/>
              <a:gd name="connsiteX4" fmla="*/ 11036 w 3676650"/>
              <a:gd name="connsiteY4" fmla="*/ 1525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650" h="228600">
                <a:moveTo>
                  <a:pt x="11036" y="15252"/>
                </a:moveTo>
                <a:lnTo>
                  <a:pt x="3683444" y="15252"/>
                </a:lnTo>
                <a:lnTo>
                  <a:pt x="3683444" y="231279"/>
                </a:lnTo>
                <a:lnTo>
                  <a:pt x="11036" y="231279"/>
                </a:lnTo>
                <a:lnTo>
                  <a:pt x="11036" y="152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5419725" y="3629025"/>
            <a:ext cx="3686175" cy="228600"/>
          </a:xfrm>
          <a:custGeom>
            <a:avLst/>
            <a:gdLst>
              <a:gd name="connsiteX0" fmla="*/ 16370 w 3686175"/>
              <a:gd name="connsiteY0" fmla="*/ 16002 h 228600"/>
              <a:gd name="connsiteX1" fmla="*/ 3688778 w 3686175"/>
              <a:gd name="connsiteY1" fmla="*/ 16002 h 228600"/>
              <a:gd name="connsiteX2" fmla="*/ 3688778 w 3686175"/>
              <a:gd name="connsiteY2" fmla="*/ 232028 h 228600"/>
              <a:gd name="connsiteX3" fmla="*/ 16370 w 3686175"/>
              <a:gd name="connsiteY3" fmla="*/ 232028 h 228600"/>
              <a:gd name="connsiteX4" fmla="*/ 16370 w 3686175"/>
              <a:gd name="connsiteY4" fmla="*/ 1600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6175" h="228600">
                <a:moveTo>
                  <a:pt x="16370" y="16002"/>
                </a:moveTo>
                <a:lnTo>
                  <a:pt x="3688778" y="16002"/>
                </a:lnTo>
                <a:lnTo>
                  <a:pt x="3688778" y="232028"/>
                </a:lnTo>
                <a:lnTo>
                  <a:pt x="16370" y="232028"/>
                </a:lnTo>
                <a:lnTo>
                  <a:pt x="1637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5419725" y="3629025"/>
            <a:ext cx="3695700" cy="238125"/>
          </a:xfrm>
          <a:custGeom>
            <a:avLst/>
            <a:gdLst>
              <a:gd name="connsiteX0" fmla="*/ 16370 w 3695700"/>
              <a:gd name="connsiteY0" fmla="*/ 16002 h 238125"/>
              <a:gd name="connsiteX1" fmla="*/ 3688778 w 3695700"/>
              <a:gd name="connsiteY1" fmla="*/ 16002 h 238125"/>
              <a:gd name="connsiteX2" fmla="*/ 3688778 w 3695700"/>
              <a:gd name="connsiteY2" fmla="*/ 232028 h 238125"/>
              <a:gd name="connsiteX3" fmla="*/ 16370 w 3695700"/>
              <a:gd name="connsiteY3" fmla="*/ 232028 h 238125"/>
              <a:gd name="connsiteX4" fmla="*/ 16370 w 3695700"/>
              <a:gd name="connsiteY4" fmla="*/ 16002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238125">
                <a:moveTo>
                  <a:pt x="16370" y="16002"/>
                </a:moveTo>
                <a:lnTo>
                  <a:pt x="3688778" y="16002"/>
                </a:lnTo>
                <a:lnTo>
                  <a:pt x="3688778" y="232028"/>
                </a:lnTo>
                <a:lnTo>
                  <a:pt x="16370" y="232028"/>
                </a:lnTo>
                <a:lnTo>
                  <a:pt x="16370" y="160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5410200" y="2486025"/>
            <a:ext cx="123825" cy="1247775"/>
          </a:xfrm>
          <a:custGeom>
            <a:avLst/>
            <a:gdLst>
              <a:gd name="connsiteX0" fmla="*/ 120917 w 123825"/>
              <a:gd name="connsiteY0" fmla="*/ 15252 h 1247775"/>
              <a:gd name="connsiteX1" fmla="*/ 17678 w 123825"/>
              <a:gd name="connsiteY1" fmla="*/ 15252 h 1247775"/>
              <a:gd name="connsiteX2" fmla="*/ 17678 w 123825"/>
              <a:gd name="connsiteY2" fmla="*/ 1247013 h 1247775"/>
              <a:gd name="connsiteX3" fmla="*/ 120917 w 123825"/>
              <a:gd name="connsiteY3" fmla="*/ 1247013 h 1247775"/>
              <a:gd name="connsiteX4" fmla="*/ 120917 w 123825"/>
              <a:gd name="connsiteY4" fmla="*/ 15252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247775">
                <a:moveTo>
                  <a:pt x="120917" y="15252"/>
                </a:moveTo>
                <a:lnTo>
                  <a:pt x="17678" y="15252"/>
                </a:lnTo>
                <a:lnTo>
                  <a:pt x="17678" y="1247013"/>
                </a:lnTo>
                <a:lnTo>
                  <a:pt x="120917" y="1247013"/>
                </a:lnTo>
                <a:lnTo>
                  <a:pt x="120917" y="152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6057900" y="2457450"/>
            <a:ext cx="171450" cy="95250"/>
          </a:xfrm>
          <a:custGeom>
            <a:avLst/>
            <a:gdLst>
              <a:gd name="connsiteX0" fmla="*/ 18593 w 171450"/>
              <a:gd name="connsiteY0" fmla="*/ 17373 h 95250"/>
              <a:gd name="connsiteX1" fmla="*/ 164896 w 171450"/>
              <a:gd name="connsiteY1" fmla="*/ 17373 h 95250"/>
              <a:gd name="connsiteX2" fmla="*/ 164896 w 171450"/>
              <a:gd name="connsiteY2" fmla="*/ 90525 h 95250"/>
              <a:gd name="connsiteX3" fmla="*/ 18593 w 171450"/>
              <a:gd name="connsiteY3" fmla="*/ 90525 h 95250"/>
              <a:gd name="connsiteX4" fmla="*/ 18593 w 171450"/>
              <a:gd name="connsiteY4" fmla="*/ 1737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95250">
                <a:moveTo>
                  <a:pt x="18593" y="17373"/>
                </a:moveTo>
                <a:lnTo>
                  <a:pt x="164896" y="17373"/>
                </a:lnTo>
                <a:lnTo>
                  <a:pt x="164896" y="90525"/>
                </a:lnTo>
                <a:lnTo>
                  <a:pt x="18593" y="90525"/>
                </a:lnTo>
                <a:lnTo>
                  <a:pt x="18593" y="1737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375c8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8543925" y="2457450"/>
            <a:ext cx="161925" cy="95250"/>
          </a:xfrm>
          <a:custGeom>
            <a:avLst/>
            <a:gdLst>
              <a:gd name="connsiteX0" fmla="*/ 11150 w 161925"/>
              <a:gd name="connsiteY0" fmla="*/ 17373 h 95250"/>
              <a:gd name="connsiteX1" fmla="*/ 157454 w 161925"/>
              <a:gd name="connsiteY1" fmla="*/ 17373 h 95250"/>
              <a:gd name="connsiteX2" fmla="*/ 157454 w 161925"/>
              <a:gd name="connsiteY2" fmla="*/ 90525 h 95250"/>
              <a:gd name="connsiteX3" fmla="*/ 11150 w 161925"/>
              <a:gd name="connsiteY3" fmla="*/ 90525 h 95250"/>
              <a:gd name="connsiteX4" fmla="*/ 11150 w 161925"/>
              <a:gd name="connsiteY4" fmla="*/ 1737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95250">
                <a:moveTo>
                  <a:pt x="11150" y="17373"/>
                </a:moveTo>
                <a:lnTo>
                  <a:pt x="157454" y="17373"/>
                </a:lnTo>
                <a:lnTo>
                  <a:pt x="157454" y="90525"/>
                </a:lnTo>
                <a:lnTo>
                  <a:pt x="11150" y="90525"/>
                </a:lnTo>
                <a:lnTo>
                  <a:pt x="11150" y="17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75c8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1304925" y="2324100"/>
            <a:ext cx="3676650" cy="228600"/>
          </a:xfrm>
          <a:custGeom>
            <a:avLst/>
            <a:gdLst>
              <a:gd name="connsiteX0" fmla="*/ 12636 w 3676650"/>
              <a:gd name="connsiteY0" fmla="*/ 16243 h 228600"/>
              <a:gd name="connsiteX1" fmla="*/ 3685044 w 3676650"/>
              <a:gd name="connsiteY1" fmla="*/ 16243 h 228600"/>
              <a:gd name="connsiteX2" fmla="*/ 3685044 w 3676650"/>
              <a:gd name="connsiteY2" fmla="*/ 232270 h 228600"/>
              <a:gd name="connsiteX3" fmla="*/ 12636 w 3676650"/>
              <a:gd name="connsiteY3" fmla="*/ 232270 h 228600"/>
              <a:gd name="connsiteX4" fmla="*/ 12636 w 3676650"/>
              <a:gd name="connsiteY4" fmla="*/ 1624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650" h="228600">
                <a:moveTo>
                  <a:pt x="12636" y="16243"/>
                </a:moveTo>
                <a:lnTo>
                  <a:pt x="3685044" y="16243"/>
                </a:lnTo>
                <a:lnTo>
                  <a:pt x="3685044" y="232270"/>
                </a:lnTo>
                <a:lnTo>
                  <a:pt x="12636" y="232270"/>
                </a:lnTo>
                <a:lnTo>
                  <a:pt x="12636" y="1624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1371600" y="3619500"/>
            <a:ext cx="3686175" cy="228600"/>
          </a:xfrm>
          <a:custGeom>
            <a:avLst/>
            <a:gdLst>
              <a:gd name="connsiteX0" fmla="*/ 17970 w 3686175"/>
              <a:gd name="connsiteY0" fmla="*/ 16992 h 228600"/>
              <a:gd name="connsiteX1" fmla="*/ 3690378 w 3686175"/>
              <a:gd name="connsiteY1" fmla="*/ 16992 h 228600"/>
              <a:gd name="connsiteX2" fmla="*/ 3690378 w 3686175"/>
              <a:gd name="connsiteY2" fmla="*/ 233019 h 228600"/>
              <a:gd name="connsiteX3" fmla="*/ 17970 w 3686175"/>
              <a:gd name="connsiteY3" fmla="*/ 233019 h 228600"/>
              <a:gd name="connsiteX4" fmla="*/ 17970 w 3686175"/>
              <a:gd name="connsiteY4" fmla="*/ 1699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6175" h="228600">
                <a:moveTo>
                  <a:pt x="17970" y="16992"/>
                </a:moveTo>
                <a:lnTo>
                  <a:pt x="3690378" y="16992"/>
                </a:lnTo>
                <a:lnTo>
                  <a:pt x="3690378" y="233019"/>
                </a:lnTo>
                <a:lnTo>
                  <a:pt x="17970" y="233019"/>
                </a:lnTo>
                <a:lnTo>
                  <a:pt x="17970" y="169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2600325" y="2447925"/>
            <a:ext cx="161925" cy="95250"/>
          </a:xfrm>
          <a:custGeom>
            <a:avLst/>
            <a:gdLst>
              <a:gd name="connsiteX0" fmla="*/ 12407 w 161925"/>
              <a:gd name="connsiteY0" fmla="*/ 18364 h 95250"/>
              <a:gd name="connsiteX1" fmla="*/ 158712 w 161925"/>
              <a:gd name="connsiteY1" fmla="*/ 18364 h 95250"/>
              <a:gd name="connsiteX2" fmla="*/ 158712 w 161925"/>
              <a:gd name="connsiteY2" fmla="*/ 91516 h 95250"/>
              <a:gd name="connsiteX3" fmla="*/ 12407 w 161925"/>
              <a:gd name="connsiteY3" fmla="*/ 91516 h 95250"/>
              <a:gd name="connsiteX4" fmla="*/ 12407 w 161925"/>
              <a:gd name="connsiteY4" fmla="*/ 1836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95250">
                <a:moveTo>
                  <a:pt x="12407" y="18364"/>
                </a:moveTo>
                <a:lnTo>
                  <a:pt x="158712" y="18364"/>
                </a:lnTo>
                <a:lnTo>
                  <a:pt x="158712" y="91516"/>
                </a:lnTo>
                <a:lnTo>
                  <a:pt x="12407" y="91516"/>
                </a:lnTo>
                <a:lnTo>
                  <a:pt x="12407" y="1836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75c8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4972050" y="2505075"/>
            <a:ext cx="114300" cy="1181100"/>
          </a:xfrm>
          <a:custGeom>
            <a:avLst/>
            <a:gdLst>
              <a:gd name="connsiteX0" fmla="*/ 16916 w 114300"/>
              <a:gd name="connsiteY0" fmla="*/ 13639 h 1181100"/>
              <a:gd name="connsiteX1" fmla="*/ 112014 w 114300"/>
              <a:gd name="connsiteY1" fmla="*/ 13639 h 1181100"/>
              <a:gd name="connsiteX2" fmla="*/ 112014 w 114300"/>
              <a:gd name="connsiteY2" fmla="*/ 1176756 h 1181100"/>
              <a:gd name="connsiteX3" fmla="*/ 16916 w 114300"/>
              <a:gd name="connsiteY3" fmla="*/ 1176756 h 1181100"/>
              <a:gd name="connsiteX4" fmla="*/ 16916 w 114300"/>
              <a:gd name="connsiteY4" fmla="*/ 13639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81100">
                <a:moveTo>
                  <a:pt x="16916" y="13639"/>
                </a:moveTo>
                <a:lnTo>
                  <a:pt x="112014" y="13639"/>
                </a:lnTo>
                <a:lnTo>
                  <a:pt x="112014" y="1176756"/>
                </a:lnTo>
                <a:lnTo>
                  <a:pt x="16916" y="1176756"/>
                </a:lnTo>
                <a:lnTo>
                  <a:pt x="16916" y="1363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9" name="Picture 50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510" name="Picture 5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2000250"/>
            <a:ext cx="2457450" cy="323850"/>
          </a:xfrm>
          <a:prstGeom prst="rect">
            <a:avLst/>
          </a:prstGeom>
        </p:spPr>
      </p:pic>
      <p:pic>
        <p:nvPicPr>
          <p:cNvPr id="511" name="Picture 5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3933825"/>
            <a:ext cx="1571625" cy="676275"/>
          </a:xfrm>
          <a:prstGeom prst="rect">
            <a:avLst/>
          </a:prstGeom>
        </p:spPr>
      </p:pic>
      <p:pic>
        <p:nvPicPr>
          <p:cNvPr id="512" name="Picture 5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" y="4914900"/>
            <a:ext cx="1571625" cy="523875"/>
          </a:xfrm>
          <a:prstGeom prst="rect">
            <a:avLst/>
          </a:prstGeom>
        </p:spPr>
      </p:pic>
      <p:pic>
        <p:nvPicPr>
          <p:cNvPr id="513" name="Picture 51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" y="5857875"/>
            <a:ext cx="1571625" cy="523875"/>
          </a:xfrm>
          <a:prstGeom prst="rect">
            <a:avLst/>
          </a:prstGeom>
        </p:spPr>
      </p:pic>
      <p:pic>
        <p:nvPicPr>
          <p:cNvPr id="514" name="Picture 51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3981450"/>
            <a:ext cx="533400" cy="600075"/>
          </a:xfrm>
          <a:prstGeom prst="rect">
            <a:avLst/>
          </a:prstGeom>
        </p:spPr>
      </p:pic>
      <p:pic>
        <p:nvPicPr>
          <p:cNvPr id="515" name="Picture 51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4848225"/>
            <a:ext cx="533400" cy="590550"/>
          </a:xfrm>
          <a:prstGeom prst="rect">
            <a:avLst/>
          </a:prstGeom>
        </p:spPr>
      </p:pic>
      <p:pic>
        <p:nvPicPr>
          <p:cNvPr id="516" name="Picture 51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0" y="5857875"/>
            <a:ext cx="533400" cy="590550"/>
          </a:xfrm>
          <a:prstGeom prst="rect">
            <a:avLst/>
          </a:prstGeom>
        </p:spPr>
      </p:pic>
      <p:pic>
        <p:nvPicPr>
          <p:cNvPr id="517" name="Picture 51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0200" y="2447925"/>
            <a:ext cx="3629025" cy="1304925"/>
          </a:xfrm>
          <a:prstGeom prst="rect">
            <a:avLst/>
          </a:prstGeom>
        </p:spPr>
      </p:pic>
      <p:pic>
        <p:nvPicPr>
          <p:cNvPr id="518" name="Picture 518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2447925"/>
            <a:ext cx="3705225" cy="1304925"/>
          </a:xfrm>
          <a:prstGeom prst="rect">
            <a:avLst/>
          </a:prstGeom>
        </p:spPr>
      </p:pic>
      <p:sp>
        <p:nvSpPr>
          <p:cNvPr id="518" name="TextBox 518"/>
          <p:cNvSpPr txBox="1"/>
          <p:nvPr/>
        </p:nvSpPr>
        <p:spPr>
          <a:xfrm>
            <a:off x="217709" y="144318"/>
            <a:ext cx="8700205" cy="16604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7298">
              <a:lnSpc>
                <a:spcPts val="2695"/>
              </a:lnSpc>
            </a:pP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DASH: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Thermal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58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saving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temperature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distribution</a:t>
            </a:r>
          </a:p>
          <a:p>
            <a:pPr indent="2244852">
              <a:lnSpc>
                <a:spcPts val="2896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airflow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improvement</a:t>
            </a:r>
          </a:p>
          <a:p>
            <a:pPr indent="1509674">
              <a:lnSpc>
                <a:spcPts val="2896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automated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air-conditioning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519" name="TextBox 519"/>
          <p:cNvSpPr txBox="1"/>
          <p:nvPr/>
        </p:nvSpPr>
        <p:spPr>
          <a:xfrm>
            <a:off x="287435" y="4012210"/>
            <a:ext cx="1046448" cy="21889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2065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Room</a:t>
            </a:r>
          </a:p>
          <a:p>
            <a:pPr indent="124169">
              <a:lnSpc>
                <a:spcPts val="1680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condition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30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save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425">
              <a:lnSpc>
                <a:spcPts val="2370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Reliability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1520160" y="2046875"/>
            <a:ext cx="3452844" cy="4287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improvement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89">
              <a:lnSpc>
                <a:spcPts val="196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cooling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avoid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hotspots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955">
              <a:lnSpc>
                <a:spcPts val="188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Waste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air-conditioner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18955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cooling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943">
              <a:lnSpc>
                <a:spcPts val="253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</a:p>
          <a:p>
            <a:pPr indent="118943">
              <a:lnSpc>
                <a:spcPts val="18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rate: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77%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5519318" y="2042185"/>
            <a:ext cx="3435459" cy="482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6069">
              <a:lnSpc>
                <a:spcPts val="1895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improvement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29">
              <a:lnSpc>
                <a:spcPts val="244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without</a:t>
            </a:r>
          </a:p>
          <a:p>
            <a:pPr indent="20129">
              <a:lnSpc>
                <a:spcPts val="18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deviating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upper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</a:p>
          <a:p>
            <a:pPr indent="20129">
              <a:lnSpc>
                <a:spcPts val="18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1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air-conditioner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18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maintaining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uniform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8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</a:p>
          <a:p>
            <a:pPr indent="0">
              <a:lnSpc>
                <a:spcPts val="1820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30%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saving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has</a:t>
            </a:r>
          </a:p>
          <a:p>
            <a:pPr indent="0">
              <a:lnSpc>
                <a:spcPts val="1800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achieved</a:t>
            </a:r>
          </a:p>
          <a:p>
            <a:pPr indent="0">
              <a:lnSpc>
                <a:spcPts val="23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temperature</a:t>
            </a:r>
          </a:p>
          <a:p>
            <a:pPr indent="0">
              <a:lnSpc>
                <a:spcPts val="1816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temperature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achievement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rate:</a:t>
            </a:r>
          </a:p>
          <a:p>
            <a:pPr indent="0">
              <a:lnSpc>
                <a:spcPts val="184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99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3237681">
              <a:lnSpc>
                <a:spcPts val="206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21</a:t>
            </a:r>
          </a:p>
          <a:p>
            <a:pPr indent="411010">
              <a:lnSpc>
                <a:spcPts val="200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52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66950"/>
            <a:ext cx="3514725" cy="1228725"/>
          </a:xfrm>
          <a:prstGeom prst="rect">
            <a:avLst/>
          </a:prstGeom>
        </p:spPr>
      </p:pic>
      <p:sp>
        <p:nvSpPr>
          <p:cNvPr id="523" name="Freeform 523"> 
				</p:cNvPr>
          <p:cNvSpPr/>
          <p:nvPr/>
        </p:nvSpPr>
        <p:spPr>
          <a:xfrm>
            <a:off x="4772025" y="4419600"/>
            <a:ext cx="3752850" cy="590550"/>
          </a:xfrm>
          <a:custGeom>
            <a:avLst/>
            <a:gdLst>
              <a:gd name="connsiteX0" fmla="*/ 16002 w 3752850"/>
              <a:gd name="connsiteY0" fmla="*/ 17259 h 590550"/>
              <a:gd name="connsiteX1" fmla="*/ 3760914 w 3752850"/>
              <a:gd name="connsiteY1" fmla="*/ 17259 h 590550"/>
              <a:gd name="connsiteX2" fmla="*/ 3760914 w 3752850"/>
              <a:gd name="connsiteY2" fmla="*/ 593521 h 590550"/>
              <a:gd name="connsiteX3" fmla="*/ 16002 w 3752850"/>
              <a:gd name="connsiteY3" fmla="*/ 593521 h 590550"/>
              <a:gd name="connsiteX4" fmla="*/ 16002 w 3752850"/>
              <a:gd name="connsiteY4" fmla="*/ 17259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590550">
                <a:moveTo>
                  <a:pt x="16002" y="17259"/>
                </a:moveTo>
                <a:lnTo>
                  <a:pt x="3760914" y="17259"/>
                </a:lnTo>
                <a:lnTo>
                  <a:pt x="3760914" y="593521"/>
                </a:lnTo>
                <a:lnTo>
                  <a:pt x="16002" y="593521"/>
                </a:lnTo>
                <a:lnTo>
                  <a:pt x="16002" y="17259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4772025" y="5067300"/>
            <a:ext cx="3752850" cy="590550"/>
          </a:xfrm>
          <a:custGeom>
            <a:avLst/>
            <a:gdLst>
              <a:gd name="connsiteX0" fmla="*/ 16002 w 3752850"/>
              <a:gd name="connsiteY0" fmla="*/ 17259 h 590550"/>
              <a:gd name="connsiteX1" fmla="*/ 3760914 w 3752850"/>
              <a:gd name="connsiteY1" fmla="*/ 17259 h 590550"/>
              <a:gd name="connsiteX2" fmla="*/ 3760914 w 3752850"/>
              <a:gd name="connsiteY2" fmla="*/ 593521 h 590550"/>
              <a:gd name="connsiteX3" fmla="*/ 16002 w 3752850"/>
              <a:gd name="connsiteY3" fmla="*/ 593521 h 590550"/>
              <a:gd name="connsiteX4" fmla="*/ 16002 w 3752850"/>
              <a:gd name="connsiteY4" fmla="*/ 17259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590550">
                <a:moveTo>
                  <a:pt x="16002" y="17259"/>
                </a:moveTo>
                <a:lnTo>
                  <a:pt x="3760914" y="17259"/>
                </a:lnTo>
                <a:lnTo>
                  <a:pt x="3760914" y="593521"/>
                </a:lnTo>
                <a:lnTo>
                  <a:pt x="16002" y="593521"/>
                </a:lnTo>
                <a:lnTo>
                  <a:pt x="16002" y="17259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4772025" y="5753100"/>
            <a:ext cx="3752850" cy="590550"/>
          </a:xfrm>
          <a:custGeom>
            <a:avLst/>
            <a:gdLst>
              <a:gd name="connsiteX0" fmla="*/ 16002 w 3752850"/>
              <a:gd name="connsiteY0" fmla="*/ 15671 h 590550"/>
              <a:gd name="connsiteX1" fmla="*/ 3760914 w 3752850"/>
              <a:gd name="connsiteY1" fmla="*/ 15671 h 590550"/>
              <a:gd name="connsiteX2" fmla="*/ 3760914 w 3752850"/>
              <a:gd name="connsiteY2" fmla="*/ 591934 h 590550"/>
              <a:gd name="connsiteX3" fmla="*/ 16002 w 3752850"/>
              <a:gd name="connsiteY3" fmla="*/ 591934 h 590550"/>
              <a:gd name="connsiteX4" fmla="*/ 16002 w 3752850"/>
              <a:gd name="connsiteY4" fmla="*/ 15671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590550">
                <a:moveTo>
                  <a:pt x="16002" y="15671"/>
                </a:moveTo>
                <a:lnTo>
                  <a:pt x="3760914" y="15671"/>
                </a:lnTo>
                <a:lnTo>
                  <a:pt x="3760914" y="591934"/>
                </a:lnTo>
                <a:lnTo>
                  <a:pt x="16002" y="591934"/>
                </a:lnTo>
                <a:lnTo>
                  <a:pt x="16002" y="15671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4772025" y="3990975"/>
            <a:ext cx="3724275" cy="485775"/>
          </a:xfrm>
          <a:custGeom>
            <a:avLst/>
            <a:gdLst>
              <a:gd name="connsiteX0" fmla="*/ 15999 w 3724275"/>
              <a:gd name="connsiteY0" fmla="*/ 14088 h 485775"/>
              <a:gd name="connsiteX1" fmla="*/ 2182937 w 3724275"/>
              <a:gd name="connsiteY1" fmla="*/ 14088 h 485775"/>
              <a:gd name="connsiteX2" fmla="*/ 3111624 w 3724275"/>
              <a:gd name="connsiteY2" fmla="*/ 14088 h 485775"/>
              <a:gd name="connsiteX3" fmla="*/ 3730749 w 3724275"/>
              <a:gd name="connsiteY3" fmla="*/ 14088 h 485775"/>
              <a:gd name="connsiteX4" fmla="*/ 3730749 w 3724275"/>
              <a:gd name="connsiteY4" fmla="*/ 224298 h 485775"/>
              <a:gd name="connsiteX5" fmla="*/ 3730749 w 3724275"/>
              <a:gd name="connsiteY5" fmla="*/ 314392 h 485775"/>
              <a:gd name="connsiteX6" fmla="*/ 3730749 w 3724275"/>
              <a:gd name="connsiteY6" fmla="*/ 374450 h 485775"/>
              <a:gd name="connsiteX7" fmla="*/ 3111624 w 3724275"/>
              <a:gd name="connsiteY7" fmla="*/ 374450 h 485775"/>
              <a:gd name="connsiteX8" fmla="*/ 3059160 w 3724275"/>
              <a:gd name="connsiteY8" fmla="*/ 490338 h 485775"/>
              <a:gd name="connsiteX9" fmla="*/ 2182937 w 3724275"/>
              <a:gd name="connsiteY9" fmla="*/ 374450 h 485775"/>
              <a:gd name="connsiteX10" fmla="*/ 15999 w 3724275"/>
              <a:gd name="connsiteY10" fmla="*/ 374450 h 485775"/>
              <a:gd name="connsiteX11" fmla="*/ 15999 w 3724275"/>
              <a:gd name="connsiteY11" fmla="*/ 314392 h 485775"/>
              <a:gd name="connsiteX12" fmla="*/ 15999 w 3724275"/>
              <a:gd name="connsiteY12" fmla="*/ 224298 h 485775"/>
              <a:gd name="connsiteX13" fmla="*/ 15999 w 3724275"/>
              <a:gd name="connsiteY13" fmla="*/ 14088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24275" h="485775">
                <a:moveTo>
                  <a:pt x="15999" y="14088"/>
                </a:moveTo>
                <a:lnTo>
                  <a:pt x="2182937" y="14088"/>
                </a:lnTo>
                <a:lnTo>
                  <a:pt x="3111624" y="14088"/>
                </a:lnTo>
                <a:lnTo>
                  <a:pt x="3730749" y="14088"/>
                </a:lnTo>
                <a:lnTo>
                  <a:pt x="3730749" y="224298"/>
                </a:lnTo>
                <a:lnTo>
                  <a:pt x="3730749" y="314392"/>
                </a:lnTo>
                <a:lnTo>
                  <a:pt x="3730749" y="374450"/>
                </a:lnTo>
                <a:lnTo>
                  <a:pt x="3111624" y="374450"/>
                </a:lnTo>
                <a:lnTo>
                  <a:pt x="3059160" y="490338"/>
                </a:lnTo>
                <a:lnTo>
                  <a:pt x="2182937" y="374450"/>
                </a:lnTo>
                <a:lnTo>
                  <a:pt x="15999" y="374450"/>
                </a:lnTo>
                <a:lnTo>
                  <a:pt x="15999" y="314392"/>
                </a:lnTo>
                <a:lnTo>
                  <a:pt x="15999" y="224298"/>
                </a:lnTo>
                <a:lnTo>
                  <a:pt x="15999" y="14088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4772025" y="3990975"/>
            <a:ext cx="3724275" cy="485775"/>
          </a:xfrm>
          <a:custGeom>
            <a:avLst/>
            <a:gdLst>
              <a:gd name="connsiteX0" fmla="*/ 15999 w 3724275"/>
              <a:gd name="connsiteY0" fmla="*/ 14088 h 485775"/>
              <a:gd name="connsiteX1" fmla="*/ 2182937 w 3724275"/>
              <a:gd name="connsiteY1" fmla="*/ 14088 h 485775"/>
              <a:gd name="connsiteX2" fmla="*/ 3111624 w 3724275"/>
              <a:gd name="connsiteY2" fmla="*/ 14088 h 485775"/>
              <a:gd name="connsiteX3" fmla="*/ 3730749 w 3724275"/>
              <a:gd name="connsiteY3" fmla="*/ 14088 h 485775"/>
              <a:gd name="connsiteX4" fmla="*/ 3730749 w 3724275"/>
              <a:gd name="connsiteY4" fmla="*/ 224298 h 485775"/>
              <a:gd name="connsiteX5" fmla="*/ 3730749 w 3724275"/>
              <a:gd name="connsiteY5" fmla="*/ 314392 h 485775"/>
              <a:gd name="connsiteX6" fmla="*/ 3730749 w 3724275"/>
              <a:gd name="connsiteY6" fmla="*/ 374450 h 485775"/>
              <a:gd name="connsiteX7" fmla="*/ 3111624 w 3724275"/>
              <a:gd name="connsiteY7" fmla="*/ 374450 h 485775"/>
              <a:gd name="connsiteX8" fmla="*/ 3059160 w 3724275"/>
              <a:gd name="connsiteY8" fmla="*/ 490338 h 485775"/>
              <a:gd name="connsiteX9" fmla="*/ 2182937 w 3724275"/>
              <a:gd name="connsiteY9" fmla="*/ 374450 h 485775"/>
              <a:gd name="connsiteX10" fmla="*/ 15999 w 3724275"/>
              <a:gd name="connsiteY10" fmla="*/ 374450 h 485775"/>
              <a:gd name="connsiteX11" fmla="*/ 15999 w 3724275"/>
              <a:gd name="connsiteY11" fmla="*/ 314392 h 485775"/>
              <a:gd name="connsiteX12" fmla="*/ 15999 w 3724275"/>
              <a:gd name="connsiteY12" fmla="*/ 224298 h 485775"/>
              <a:gd name="connsiteX13" fmla="*/ 15999 w 3724275"/>
              <a:gd name="connsiteY13" fmla="*/ 14088 h 485775"/>
              <a:gd name="connsiteX14" fmla="*/ 15999 w 3724275"/>
              <a:gd name="connsiteY14" fmla="*/ 14088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4275" h="485775">
                <a:moveTo>
                  <a:pt x="15999" y="14088"/>
                </a:moveTo>
                <a:lnTo>
                  <a:pt x="2182937" y="14088"/>
                </a:lnTo>
                <a:lnTo>
                  <a:pt x="3111624" y="14088"/>
                </a:lnTo>
                <a:lnTo>
                  <a:pt x="3730749" y="14088"/>
                </a:lnTo>
                <a:lnTo>
                  <a:pt x="3730749" y="224298"/>
                </a:lnTo>
                <a:lnTo>
                  <a:pt x="3730749" y="314392"/>
                </a:lnTo>
                <a:lnTo>
                  <a:pt x="3730749" y="374450"/>
                </a:lnTo>
                <a:lnTo>
                  <a:pt x="3111624" y="374450"/>
                </a:lnTo>
                <a:lnTo>
                  <a:pt x="3059160" y="490338"/>
                </a:lnTo>
                <a:lnTo>
                  <a:pt x="2182937" y="374450"/>
                </a:lnTo>
                <a:lnTo>
                  <a:pt x="15999" y="374450"/>
                </a:lnTo>
                <a:lnTo>
                  <a:pt x="15999" y="314392"/>
                </a:lnTo>
                <a:lnTo>
                  <a:pt x="15999" y="224298"/>
                </a:lnTo>
                <a:lnTo>
                  <a:pt x="15999" y="14088"/>
                </a:lnTo>
                <a:lnTo>
                  <a:pt x="15999" y="1408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2819400" y="4800600"/>
            <a:ext cx="1333500" cy="676275"/>
          </a:xfrm>
          <a:custGeom>
            <a:avLst/>
            <a:gdLst>
              <a:gd name="connsiteX0" fmla="*/ 12382 w 1333500"/>
              <a:gd name="connsiteY0" fmla="*/ 14185 h 676275"/>
              <a:gd name="connsiteX1" fmla="*/ 1341120 w 1333500"/>
              <a:gd name="connsiteY1" fmla="*/ 14185 h 676275"/>
              <a:gd name="connsiteX2" fmla="*/ 1341120 w 1333500"/>
              <a:gd name="connsiteY2" fmla="*/ 679348 h 676275"/>
              <a:gd name="connsiteX3" fmla="*/ 12382 w 1333500"/>
              <a:gd name="connsiteY3" fmla="*/ 679348 h 676275"/>
              <a:gd name="connsiteX4" fmla="*/ 12382 w 1333500"/>
              <a:gd name="connsiteY4" fmla="*/ 1418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676275">
                <a:moveTo>
                  <a:pt x="12382" y="14185"/>
                </a:moveTo>
                <a:lnTo>
                  <a:pt x="1341120" y="14185"/>
                </a:lnTo>
                <a:lnTo>
                  <a:pt x="1341120" y="679348"/>
                </a:lnTo>
                <a:lnTo>
                  <a:pt x="12382" y="679348"/>
                </a:lnTo>
                <a:lnTo>
                  <a:pt x="12382" y="14185"/>
                </a:lnTo>
                <a:close/>
              </a:path>
            </a:pathLst>
          </a:custGeom>
          <a:solidFill>
            <a:srgbClr val="fe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2819400" y="4800600"/>
            <a:ext cx="1333500" cy="676275"/>
          </a:xfrm>
          <a:custGeom>
            <a:avLst/>
            <a:gdLst>
              <a:gd name="connsiteX0" fmla="*/ 12382 w 1333500"/>
              <a:gd name="connsiteY0" fmla="*/ 14185 h 676275"/>
              <a:gd name="connsiteX1" fmla="*/ 1341120 w 1333500"/>
              <a:gd name="connsiteY1" fmla="*/ 14185 h 676275"/>
              <a:gd name="connsiteX2" fmla="*/ 1341120 w 1333500"/>
              <a:gd name="connsiteY2" fmla="*/ 679348 h 676275"/>
              <a:gd name="connsiteX3" fmla="*/ 12382 w 1333500"/>
              <a:gd name="connsiteY3" fmla="*/ 679348 h 676275"/>
              <a:gd name="connsiteX4" fmla="*/ 12382 w 1333500"/>
              <a:gd name="connsiteY4" fmla="*/ 1418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676275">
                <a:moveTo>
                  <a:pt x="12382" y="14185"/>
                </a:moveTo>
                <a:lnTo>
                  <a:pt x="1341120" y="14185"/>
                </a:lnTo>
                <a:lnTo>
                  <a:pt x="1341120" y="679348"/>
                </a:lnTo>
                <a:lnTo>
                  <a:pt x="12382" y="679348"/>
                </a:lnTo>
                <a:lnTo>
                  <a:pt x="12382" y="14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971550" y="4772025"/>
            <a:ext cx="1295400" cy="1152525"/>
          </a:xfrm>
          <a:custGeom>
            <a:avLst/>
            <a:gdLst>
              <a:gd name="connsiteX0" fmla="*/ 18732 w 1295400"/>
              <a:gd name="connsiteY0" fmla="*/ 15773 h 1152525"/>
              <a:gd name="connsiteX1" fmla="*/ 1301432 w 1295400"/>
              <a:gd name="connsiteY1" fmla="*/ 15773 h 1152525"/>
              <a:gd name="connsiteX2" fmla="*/ 1301432 w 1295400"/>
              <a:gd name="connsiteY2" fmla="*/ 1155598 h 1152525"/>
              <a:gd name="connsiteX3" fmla="*/ 18732 w 1295400"/>
              <a:gd name="connsiteY3" fmla="*/ 1155598 h 1152525"/>
              <a:gd name="connsiteX4" fmla="*/ 18732 w 1295400"/>
              <a:gd name="connsiteY4" fmla="*/ 1577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1152525">
                <a:moveTo>
                  <a:pt x="18732" y="15773"/>
                </a:moveTo>
                <a:lnTo>
                  <a:pt x="1301432" y="15773"/>
                </a:lnTo>
                <a:lnTo>
                  <a:pt x="1301432" y="1155598"/>
                </a:lnTo>
                <a:lnTo>
                  <a:pt x="18732" y="1155598"/>
                </a:lnTo>
                <a:lnTo>
                  <a:pt x="18732" y="15773"/>
                </a:lnTo>
                <a:close/>
              </a:path>
            </a:pathLst>
          </a:custGeom>
          <a:solidFill>
            <a:srgbClr val="fefecb">
              <a:alpha val="10000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762000" y="5124450"/>
            <a:ext cx="428625" cy="28575"/>
          </a:xfrm>
          <a:custGeom>
            <a:avLst/>
            <a:gdLst>
              <a:gd name="connsiteX0" fmla="*/ 426714 w 428625"/>
              <a:gd name="connsiteY0" fmla="*/ 23713 h 28575"/>
              <a:gd name="connsiteX1" fmla="*/ 28252 w 428625"/>
              <a:gd name="connsiteY1" fmla="*/ 237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28575">
                <a:moveTo>
                  <a:pt x="426714" y="23713"/>
                </a:moveTo>
                <a:lnTo>
                  <a:pt x="28252" y="23713"/>
                </a:lnTo>
              </a:path>
            </a:pathLst>
          </a:custGeom>
          <a:ln w="381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1133475" y="4914900"/>
            <a:ext cx="314325" cy="428625"/>
          </a:xfrm>
          <a:custGeom>
            <a:avLst/>
            <a:gdLst>
              <a:gd name="connsiteX0" fmla="*/ 10789 w 314325"/>
              <a:gd name="connsiteY0" fmla="*/ 15774 h 428625"/>
              <a:gd name="connsiteX1" fmla="*/ 244152 w 314325"/>
              <a:gd name="connsiteY1" fmla="*/ 15774 h 428625"/>
              <a:gd name="connsiteX2" fmla="*/ 321939 w 314325"/>
              <a:gd name="connsiteY2" fmla="*/ 223736 h 428625"/>
              <a:gd name="connsiteX3" fmla="*/ 244152 w 314325"/>
              <a:gd name="connsiteY3" fmla="*/ 431700 h 428625"/>
              <a:gd name="connsiteX4" fmla="*/ 10789 w 314325"/>
              <a:gd name="connsiteY4" fmla="*/ 431700 h 428625"/>
              <a:gd name="connsiteX5" fmla="*/ 10789 w 314325"/>
              <a:gd name="connsiteY5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428625">
                <a:moveTo>
                  <a:pt x="10789" y="15774"/>
                </a:moveTo>
                <a:lnTo>
                  <a:pt x="244152" y="15774"/>
                </a:lnTo>
                <a:lnTo>
                  <a:pt x="321939" y="223736"/>
                </a:lnTo>
                <a:lnTo>
                  <a:pt x="244152" y="431700"/>
                </a:lnTo>
                <a:lnTo>
                  <a:pt x="10789" y="431700"/>
                </a:lnTo>
                <a:lnTo>
                  <a:pt x="10789" y="15774"/>
                </a:lnTo>
                <a:close/>
              </a:path>
            </a:pathLst>
          </a:custGeom>
          <a:solidFill>
            <a:srgbClr val="fe4f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1133475" y="4914900"/>
            <a:ext cx="314325" cy="428625"/>
          </a:xfrm>
          <a:custGeom>
            <a:avLst/>
            <a:gdLst>
              <a:gd name="connsiteX0" fmla="*/ 10789 w 314325"/>
              <a:gd name="connsiteY0" fmla="*/ 15774 h 428625"/>
              <a:gd name="connsiteX1" fmla="*/ 244152 w 314325"/>
              <a:gd name="connsiteY1" fmla="*/ 15774 h 428625"/>
              <a:gd name="connsiteX2" fmla="*/ 321939 w 314325"/>
              <a:gd name="connsiteY2" fmla="*/ 223736 h 428625"/>
              <a:gd name="connsiteX3" fmla="*/ 244152 w 314325"/>
              <a:gd name="connsiteY3" fmla="*/ 431700 h 428625"/>
              <a:gd name="connsiteX4" fmla="*/ 10789 w 314325"/>
              <a:gd name="connsiteY4" fmla="*/ 431700 h 428625"/>
              <a:gd name="connsiteX5" fmla="*/ 10789 w 314325"/>
              <a:gd name="connsiteY5" fmla="*/ 15774 h 428625"/>
              <a:gd name="connsiteX6" fmla="*/ 10789 w 314325"/>
              <a:gd name="connsiteY6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25" h="428625">
                <a:moveTo>
                  <a:pt x="10789" y="15774"/>
                </a:moveTo>
                <a:lnTo>
                  <a:pt x="244152" y="15774"/>
                </a:lnTo>
                <a:lnTo>
                  <a:pt x="321939" y="223736"/>
                </a:lnTo>
                <a:lnTo>
                  <a:pt x="244152" y="431700"/>
                </a:lnTo>
                <a:lnTo>
                  <a:pt x="10789" y="431700"/>
                </a:lnTo>
                <a:lnTo>
                  <a:pt x="10789" y="15774"/>
                </a:lnTo>
                <a:lnTo>
                  <a:pt x="10789" y="157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1828800" y="5124450"/>
            <a:ext cx="28575" cy="495300"/>
          </a:xfrm>
          <a:custGeom>
            <a:avLst/>
            <a:gdLst>
              <a:gd name="connsiteX0" fmla="*/ 25077 w 28575"/>
              <a:gd name="connsiteY0" fmla="*/ 23713 h 495300"/>
              <a:gd name="connsiteX1" fmla="*/ 28252 w 28575"/>
              <a:gd name="connsiteY1" fmla="*/ 4888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95300">
                <a:moveTo>
                  <a:pt x="25077" y="23713"/>
                </a:moveTo>
                <a:lnTo>
                  <a:pt x="28252" y="488850"/>
                </a:lnTo>
              </a:path>
            </a:pathLst>
          </a:custGeom>
          <a:ln w="28575">
            <a:solidFill>
              <a:srgbClr val="0000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1504950" y="5600700"/>
            <a:ext cx="676275" cy="266700"/>
          </a:xfrm>
          <a:custGeom>
            <a:avLst/>
            <a:gdLst>
              <a:gd name="connsiteX0" fmla="*/ 17145 w 676275"/>
              <a:gd name="connsiteY0" fmla="*/ 12598 h 266700"/>
              <a:gd name="connsiteX1" fmla="*/ 680720 w 676275"/>
              <a:gd name="connsiteY1" fmla="*/ 12598 h 266700"/>
              <a:gd name="connsiteX2" fmla="*/ 680720 w 676275"/>
              <a:gd name="connsiteY2" fmla="*/ 276123 h 266700"/>
              <a:gd name="connsiteX3" fmla="*/ 17145 w 676275"/>
              <a:gd name="connsiteY3" fmla="*/ 276123 h 266700"/>
              <a:gd name="connsiteX4" fmla="*/ 17145 w 676275"/>
              <a:gd name="connsiteY4" fmla="*/ 1259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266700">
                <a:moveTo>
                  <a:pt x="17145" y="12598"/>
                </a:moveTo>
                <a:lnTo>
                  <a:pt x="680720" y="12598"/>
                </a:lnTo>
                <a:lnTo>
                  <a:pt x="680720" y="276123"/>
                </a:lnTo>
                <a:lnTo>
                  <a:pt x="17145" y="276123"/>
                </a:lnTo>
                <a:lnTo>
                  <a:pt x="17145" y="12598"/>
                </a:lnTo>
                <a:close/>
              </a:path>
            </a:pathLst>
          </a:custGeom>
          <a:solidFill>
            <a:srgbClr val="6598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438150" y="4933950"/>
            <a:ext cx="409575" cy="409575"/>
          </a:xfrm>
          <a:custGeom>
            <a:avLst/>
            <a:gdLst>
              <a:gd name="connsiteX0" fmla="*/ 18728 w 409575"/>
              <a:gd name="connsiteY0" fmla="*/ 213419 h 409575"/>
              <a:gd name="connsiteX1" fmla="*/ 218753 w 409575"/>
              <a:gd name="connsiteY1" fmla="*/ 14194 h 409575"/>
              <a:gd name="connsiteX2" fmla="*/ 418778 w 409575"/>
              <a:gd name="connsiteY2" fmla="*/ 213419 h 409575"/>
              <a:gd name="connsiteX3" fmla="*/ 218753 w 409575"/>
              <a:gd name="connsiteY3" fmla="*/ 412644 h 409575"/>
              <a:gd name="connsiteX4" fmla="*/ 18728 w 409575"/>
              <a:gd name="connsiteY4" fmla="*/ 2134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409575">
                <a:moveTo>
                  <a:pt x="18728" y="213419"/>
                </a:moveTo>
                <a:cubicBezTo>
                  <a:pt x="18728" y="103386"/>
                  <a:pt x="108289" y="14194"/>
                  <a:pt x="218753" y="14194"/>
                </a:cubicBezTo>
                <a:cubicBezTo>
                  <a:pt x="329218" y="14194"/>
                  <a:pt x="418778" y="103386"/>
                  <a:pt x="418778" y="213419"/>
                </a:cubicBezTo>
                <a:cubicBezTo>
                  <a:pt x="418778" y="323452"/>
                  <a:pt x="329218" y="412644"/>
                  <a:pt x="218753" y="412644"/>
                </a:cubicBezTo>
                <a:cubicBezTo>
                  <a:pt x="108289" y="412644"/>
                  <a:pt x="18728" y="323452"/>
                  <a:pt x="18728" y="213419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438150" y="4933950"/>
            <a:ext cx="409575" cy="409575"/>
          </a:xfrm>
          <a:custGeom>
            <a:avLst/>
            <a:gdLst>
              <a:gd name="connsiteX0" fmla="*/ 18728 w 409575"/>
              <a:gd name="connsiteY0" fmla="*/ 213419 h 409575"/>
              <a:gd name="connsiteX1" fmla="*/ 218753 w 409575"/>
              <a:gd name="connsiteY1" fmla="*/ 14194 h 409575"/>
              <a:gd name="connsiteX2" fmla="*/ 418778 w 409575"/>
              <a:gd name="connsiteY2" fmla="*/ 213419 h 409575"/>
              <a:gd name="connsiteX3" fmla="*/ 218753 w 409575"/>
              <a:gd name="connsiteY3" fmla="*/ 412644 h 409575"/>
              <a:gd name="connsiteX4" fmla="*/ 18728 w 409575"/>
              <a:gd name="connsiteY4" fmla="*/ 213419 h 409575"/>
              <a:gd name="connsiteX5" fmla="*/ 18728 w 409575"/>
              <a:gd name="connsiteY5" fmla="*/ 2134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409575">
                <a:moveTo>
                  <a:pt x="18728" y="213419"/>
                </a:moveTo>
                <a:cubicBezTo>
                  <a:pt x="18728" y="103386"/>
                  <a:pt x="108289" y="14194"/>
                  <a:pt x="218753" y="14194"/>
                </a:cubicBezTo>
                <a:cubicBezTo>
                  <a:pt x="329218" y="14194"/>
                  <a:pt x="418778" y="103386"/>
                  <a:pt x="418778" y="213419"/>
                </a:cubicBezTo>
                <a:cubicBezTo>
                  <a:pt x="418778" y="323452"/>
                  <a:pt x="329218" y="412644"/>
                  <a:pt x="218753" y="412644"/>
                </a:cubicBezTo>
                <a:cubicBezTo>
                  <a:pt x="108289" y="412644"/>
                  <a:pt x="18728" y="323452"/>
                  <a:pt x="18728" y="213419"/>
                </a:cubicBezTo>
                <a:lnTo>
                  <a:pt x="18728" y="2134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571500" y="5067300"/>
            <a:ext cx="76200" cy="76200"/>
          </a:xfrm>
          <a:custGeom>
            <a:avLst/>
            <a:gdLst>
              <a:gd name="connsiteX0" fmla="*/ 18724 w 76200"/>
              <a:gd name="connsiteY0" fmla="*/ 13658 h 76200"/>
              <a:gd name="connsiteX1" fmla="*/ 85399 w 76200"/>
              <a:gd name="connsiteY1" fmla="*/ 80067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18724" y="13658"/>
                </a:moveTo>
                <a:cubicBezTo>
                  <a:pt x="55554" y="13658"/>
                  <a:pt x="85399" y="43389"/>
                  <a:pt x="85399" y="80067"/>
                </a:cubicBez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504825" y="5067300"/>
            <a:ext cx="76200" cy="76200"/>
          </a:xfrm>
          <a:custGeom>
            <a:avLst/>
            <a:gdLst>
              <a:gd name="connsiteX0" fmla="*/ 18728 w 76200"/>
              <a:gd name="connsiteY0" fmla="*/ 80072 h 76200"/>
              <a:gd name="connsiteX1" fmla="*/ 85403 w 76200"/>
              <a:gd name="connsiteY1" fmla="*/ 1366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18728" y="80072"/>
                </a:moveTo>
                <a:cubicBezTo>
                  <a:pt x="18728" y="43395"/>
                  <a:pt x="48573" y="13664"/>
                  <a:pt x="85403" y="13664"/>
                </a:cubicBez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704850" y="5133975"/>
            <a:ext cx="76200" cy="76200"/>
          </a:xfrm>
          <a:custGeom>
            <a:avLst/>
            <a:gdLst>
              <a:gd name="connsiteX0" fmla="*/ 18724 w 76200"/>
              <a:gd name="connsiteY0" fmla="*/ 79804 h 76200"/>
              <a:gd name="connsiteX1" fmla="*/ 85399 w 76200"/>
              <a:gd name="connsiteY1" fmla="*/ 1893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18724" y="79804"/>
                </a:moveTo>
                <a:cubicBezTo>
                  <a:pt x="55554" y="79804"/>
                  <a:pt x="85399" y="52550"/>
                  <a:pt x="85399" y="18932"/>
                </a:cubicBez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647700" y="5133975"/>
            <a:ext cx="76200" cy="76200"/>
          </a:xfrm>
          <a:custGeom>
            <a:avLst/>
            <a:gdLst>
              <a:gd name="connsiteX0" fmla="*/ 10593 w 76200"/>
              <a:gd name="connsiteY0" fmla="*/ 18925 h 76200"/>
              <a:gd name="connsiteX1" fmla="*/ 77268 w 76200"/>
              <a:gd name="connsiteY1" fmla="*/ 7980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10593" y="18925"/>
                </a:moveTo>
                <a:cubicBezTo>
                  <a:pt x="10593" y="52542"/>
                  <a:pt x="40438" y="79809"/>
                  <a:pt x="77268" y="79809"/>
                </a:cubicBez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3552825" y="4924425"/>
            <a:ext cx="409575" cy="409575"/>
          </a:xfrm>
          <a:custGeom>
            <a:avLst/>
            <a:gdLst>
              <a:gd name="connsiteX0" fmla="*/ 18732 w 409575"/>
              <a:gd name="connsiteY0" fmla="*/ 15773 h 409575"/>
              <a:gd name="connsiteX1" fmla="*/ 417195 w 409575"/>
              <a:gd name="connsiteY1" fmla="*/ 15773 h 409575"/>
              <a:gd name="connsiteX2" fmla="*/ 417195 w 409575"/>
              <a:gd name="connsiteY2" fmla="*/ 415823 h 409575"/>
              <a:gd name="connsiteX3" fmla="*/ 18732 w 409575"/>
              <a:gd name="connsiteY3" fmla="*/ 415823 h 409575"/>
              <a:gd name="connsiteX4" fmla="*/ 18732 w 409575"/>
              <a:gd name="connsiteY4" fmla="*/ 1577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409575">
                <a:moveTo>
                  <a:pt x="18732" y="15773"/>
                </a:moveTo>
                <a:lnTo>
                  <a:pt x="417195" y="15773"/>
                </a:lnTo>
                <a:lnTo>
                  <a:pt x="417195" y="415823"/>
                </a:lnTo>
                <a:lnTo>
                  <a:pt x="18732" y="415823"/>
                </a:lnTo>
                <a:lnTo>
                  <a:pt x="18732" y="15773"/>
                </a:lnTo>
                <a:close/>
              </a:path>
            </a:pathLst>
          </a:custGeom>
          <a:solidFill>
            <a:srgbClr val="32cb32">
              <a:alpha val="10000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3219450" y="4914900"/>
            <a:ext cx="342900" cy="428625"/>
          </a:xfrm>
          <a:custGeom>
            <a:avLst/>
            <a:gdLst>
              <a:gd name="connsiteX0" fmla="*/ 12377 w 342900"/>
              <a:gd name="connsiteY0" fmla="*/ 15774 h 428625"/>
              <a:gd name="connsiteX1" fmla="*/ 279661 w 342900"/>
              <a:gd name="connsiteY1" fmla="*/ 15774 h 428625"/>
              <a:gd name="connsiteX2" fmla="*/ 345752 w 342900"/>
              <a:gd name="connsiteY2" fmla="*/ 223736 h 428625"/>
              <a:gd name="connsiteX3" fmla="*/ 279661 w 342900"/>
              <a:gd name="connsiteY3" fmla="*/ 431700 h 428625"/>
              <a:gd name="connsiteX4" fmla="*/ 12377 w 342900"/>
              <a:gd name="connsiteY4" fmla="*/ 431700 h 428625"/>
              <a:gd name="connsiteX5" fmla="*/ 78468 w 342900"/>
              <a:gd name="connsiteY5" fmla="*/ 223736 h 428625"/>
              <a:gd name="connsiteX6" fmla="*/ 12377 w 342900"/>
              <a:gd name="connsiteY6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" h="428625">
                <a:moveTo>
                  <a:pt x="12377" y="15774"/>
                </a:moveTo>
                <a:lnTo>
                  <a:pt x="279661" y="15774"/>
                </a:lnTo>
                <a:lnTo>
                  <a:pt x="345752" y="223736"/>
                </a:lnTo>
                <a:lnTo>
                  <a:pt x="279661" y="431700"/>
                </a:lnTo>
                <a:lnTo>
                  <a:pt x="12377" y="431700"/>
                </a:lnTo>
                <a:lnTo>
                  <a:pt x="78468" y="223736"/>
                </a:lnTo>
                <a:lnTo>
                  <a:pt x="12377" y="15774"/>
                </a:lnTo>
                <a:close/>
              </a:path>
            </a:pathLst>
          </a:custGeom>
          <a:solidFill>
            <a:srgbClr val="6598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3219450" y="4914900"/>
            <a:ext cx="342900" cy="428625"/>
          </a:xfrm>
          <a:custGeom>
            <a:avLst/>
            <a:gdLst>
              <a:gd name="connsiteX0" fmla="*/ 12377 w 342900"/>
              <a:gd name="connsiteY0" fmla="*/ 15774 h 428625"/>
              <a:gd name="connsiteX1" fmla="*/ 279661 w 342900"/>
              <a:gd name="connsiteY1" fmla="*/ 15774 h 428625"/>
              <a:gd name="connsiteX2" fmla="*/ 345752 w 342900"/>
              <a:gd name="connsiteY2" fmla="*/ 223736 h 428625"/>
              <a:gd name="connsiteX3" fmla="*/ 279661 w 342900"/>
              <a:gd name="connsiteY3" fmla="*/ 431700 h 428625"/>
              <a:gd name="connsiteX4" fmla="*/ 12377 w 342900"/>
              <a:gd name="connsiteY4" fmla="*/ 431700 h 428625"/>
              <a:gd name="connsiteX5" fmla="*/ 78468 w 342900"/>
              <a:gd name="connsiteY5" fmla="*/ 223736 h 428625"/>
              <a:gd name="connsiteX6" fmla="*/ 12377 w 342900"/>
              <a:gd name="connsiteY6" fmla="*/ 15774 h 428625"/>
              <a:gd name="connsiteX7" fmla="*/ 12377 w 342900"/>
              <a:gd name="connsiteY7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" h="428625">
                <a:moveTo>
                  <a:pt x="12377" y="15774"/>
                </a:moveTo>
                <a:lnTo>
                  <a:pt x="279661" y="15774"/>
                </a:lnTo>
                <a:lnTo>
                  <a:pt x="345752" y="223736"/>
                </a:lnTo>
                <a:lnTo>
                  <a:pt x="279661" y="431700"/>
                </a:lnTo>
                <a:lnTo>
                  <a:pt x="12377" y="431700"/>
                </a:lnTo>
                <a:lnTo>
                  <a:pt x="78468" y="223736"/>
                </a:lnTo>
                <a:lnTo>
                  <a:pt x="12377" y="15774"/>
                </a:lnTo>
                <a:lnTo>
                  <a:pt x="12377" y="157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1628775" y="5124450"/>
            <a:ext cx="1428750" cy="28575"/>
          </a:xfrm>
          <a:custGeom>
            <a:avLst/>
            <a:gdLst>
              <a:gd name="connsiteX0" fmla="*/ 1422077 w 1428750"/>
              <a:gd name="connsiteY0" fmla="*/ 23713 h 28575"/>
              <a:gd name="connsiteX1" fmla="*/ 25077 w 1428750"/>
              <a:gd name="connsiteY1" fmla="*/ 237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 h="28575">
                <a:moveTo>
                  <a:pt x="1422077" y="23713"/>
                </a:moveTo>
                <a:lnTo>
                  <a:pt x="25077" y="23713"/>
                </a:lnTo>
              </a:path>
            </a:pathLst>
          </a:custGeom>
          <a:ln w="28575">
            <a:solidFill>
              <a:srgbClr val="0000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1362075" y="4914900"/>
            <a:ext cx="342900" cy="428625"/>
          </a:xfrm>
          <a:custGeom>
            <a:avLst/>
            <a:gdLst>
              <a:gd name="connsiteX0" fmla="*/ 12377 w 342900"/>
              <a:gd name="connsiteY0" fmla="*/ 15774 h 428625"/>
              <a:gd name="connsiteX1" fmla="*/ 279661 w 342900"/>
              <a:gd name="connsiteY1" fmla="*/ 15774 h 428625"/>
              <a:gd name="connsiteX2" fmla="*/ 345752 w 342900"/>
              <a:gd name="connsiteY2" fmla="*/ 223736 h 428625"/>
              <a:gd name="connsiteX3" fmla="*/ 279661 w 342900"/>
              <a:gd name="connsiteY3" fmla="*/ 431700 h 428625"/>
              <a:gd name="connsiteX4" fmla="*/ 12377 w 342900"/>
              <a:gd name="connsiteY4" fmla="*/ 431700 h 428625"/>
              <a:gd name="connsiteX5" fmla="*/ 78468 w 342900"/>
              <a:gd name="connsiteY5" fmla="*/ 223736 h 428625"/>
              <a:gd name="connsiteX6" fmla="*/ 12377 w 342900"/>
              <a:gd name="connsiteY6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" h="428625">
                <a:moveTo>
                  <a:pt x="12377" y="15774"/>
                </a:moveTo>
                <a:lnTo>
                  <a:pt x="279661" y="15774"/>
                </a:lnTo>
                <a:lnTo>
                  <a:pt x="345752" y="223736"/>
                </a:lnTo>
                <a:lnTo>
                  <a:pt x="279661" y="431700"/>
                </a:lnTo>
                <a:lnTo>
                  <a:pt x="12377" y="431700"/>
                </a:lnTo>
                <a:lnTo>
                  <a:pt x="78468" y="223736"/>
                </a:lnTo>
                <a:lnTo>
                  <a:pt x="12377" y="15774"/>
                </a:lnTo>
                <a:close/>
              </a:path>
            </a:pathLst>
          </a:custGeom>
          <a:solidFill>
            <a:srgbClr val="6598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1362075" y="4914900"/>
            <a:ext cx="342900" cy="428625"/>
          </a:xfrm>
          <a:custGeom>
            <a:avLst/>
            <a:gdLst>
              <a:gd name="connsiteX0" fmla="*/ 12377 w 342900"/>
              <a:gd name="connsiteY0" fmla="*/ 15774 h 428625"/>
              <a:gd name="connsiteX1" fmla="*/ 279661 w 342900"/>
              <a:gd name="connsiteY1" fmla="*/ 15774 h 428625"/>
              <a:gd name="connsiteX2" fmla="*/ 345752 w 342900"/>
              <a:gd name="connsiteY2" fmla="*/ 223736 h 428625"/>
              <a:gd name="connsiteX3" fmla="*/ 279661 w 342900"/>
              <a:gd name="connsiteY3" fmla="*/ 431700 h 428625"/>
              <a:gd name="connsiteX4" fmla="*/ 12377 w 342900"/>
              <a:gd name="connsiteY4" fmla="*/ 431700 h 428625"/>
              <a:gd name="connsiteX5" fmla="*/ 78468 w 342900"/>
              <a:gd name="connsiteY5" fmla="*/ 223736 h 428625"/>
              <a:gd name="connsiteX6" fmla="*/ 12377 w 342900"/>
              <a:gd name="connsiteY6" fmla="*/ 15774 h 428625"/>
              <a:gd name="connsiteX7" fmla="*/ 12377 w 342900"/>
              <a:gd name="connsiteY7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" h="428625">
                <a:moveTo>
                  <a:pt x="12377" y="15774"/>
                </a:moveTo>
                <a:lnTo>
                  <a:pt x="279661" y="15774"/>
                </a:lnTo>
                <a:lnTo>
                  <a:pt x="345752" y="223736"/>
                </a:lnTo>
                <a:lnTo>
                  <a:pt x="279661" y="431700"/>
                </a:lnTo>
                <a:lnTo>
                  <a:pt x="12377" y="431700"/>
                </a:lnTo>
                <a:lnTo>
                  <a:pt x="78468" y="223736"/>
                </a:lnTo>
                <a:lnTo>
                  <a:pt x="12377" y="15774"/>
                </a:lnTo>
                <a:lnTo>
                  <a:pt x="12377" y="157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2981325" y="4914900"/>
            <a:ext cx="323850" cy="428625"/>
          </a:xfrm>
          <a:custGeom>
            <a:avLst/>
            <a:gdLst>
              <a:gd name="connsiteX0" fmla="*/ 18727 w 323850"/>
              <a:gd name="connsiteY0" fmla="*/ 15774 h 428625"/>
              <a:gd name="connsiteX1" fmla="*/ 253283 w 323850"/>
              <a:gd name="connsiteY1" fmla="*/ 15774 h 428625"/>
              <a:gd name="connsiteX2" fmla="*/ 331465 w 323850"/>
              <a:gd name="connsiteY2" fmla="*/ 223736 h 428625"/>
              <a:gd name="connsiteX3" fmla="*/ 253283 w 323850"/>
              <a:gd name="connsiteY3" fmla="*/ 431700 h 428625"/>
              <a:gd name="connsiteX4" fmla="*/ 18727 w 323850"/>
              <a:gd name="connsiteY4" fmla="*/ 431700 h 428625"/>
              <a:gd name="connsiteX5" fmla="*/ 18727 w 323850"/>
              <a:gd name="connsiteY5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428625">
                <a:moveTo>
                  <a:pt x="18727" y="15774"/>
                </a:moveTo>
                <a:lnTo>
                  <a:pt x="253283" y="15774"/>
                </a:lnTo>
                <a:lnTo>
                  <a:pt x="331465" y="223736"/>
                </a:lnTo>
                <a:lnTo>
                  <a:pt x="253283" y="431700"/>
                </a:lnTo>
                <a:lnTo>
                  <a:pt x="18727" y="431700"/>
                </a:lnTo>
                <a:lnTo>
                  <a:pt x="18727" y="15774"/>
                </a:lnTo>
                <a:close/>
              </a:path>
            </a:pathLst>
          </a:custGeom>
          <a:solidFill>
            <a:srgbClr val="6598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2981325" y="4914900"/>
            <a:ext cx="323850" cy="428625"/>
          </a:xfrm>
          <a:custGeom>
            <a:avLst/>
            <a:gdLst>
              <a:gd name="connsiteX0" fmla="*/ 18727 w 323850"/>
              <a:gd name="connsiteY0" fmla="*/ 15774 h 428625"/>
              <a:gd name="connsiteX1" fmla="*/ 253283 w 323850"/>
              <a:gd name="connsiteY1" fmla="*/ 15774 h 428625"/>
              <a:gd name="connsiteX2" fmla="*/ 331465 w 323850"/>
              <a:gd name="connsiteY2" fmla="*/ 223736 h 428625"/>
              <a:gd name="connsiteX3" fmla="*/ 253283 w 323850"/>
              <a:gd name="connsiteY3" fmla="*/ 431700 h 428625"/>
              <a:gd name="connsiteX4" fmla="*/ 18727 w 323850"/>
              <a:gd name="connsiteY4" fmla="*/ 431700 h 428625"/>
              <a:gd name="connsiteX5" fmla="*/ 18727 w 323850"/>
              <a:gd name="connsiteY5" fmla="*/ 15774 h 428625"/>
              <a:gd name="connsiteX6" fmla="*/ 18727 w 323850"/>
              <a:gd name="connsiteY6" fmla="*/ 15774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" h="428625">
                <a:moveTo>
                  <a:pt x="18727" y="15774"/>
                </a:moveTo>
                <a:lnTo>
                  <a:pt x="253283" y="15774"/>
                </a:lnTo>
                <a:lnTo>
                  <a:pt x="331465" y="223736"/>
                </a:lnTo>
                <a:lnTo>
                  <a:pt x="253283" y="431700"/>
                </a:lnTo>
                <a:lnTo>
                  <a:pt x="18727" y="431700"/>
                </a:lnTo>
                <a:lnTo>
                  <a:pt x="18727" y="15774"/>
                </a:lnTo>
                <a:lnTo>
                  <a:pt x="18727" y="157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1295400" y="5314950"/>
            <a:ext cx="219075" cy="200025"/>
          </a:xfrm>
          <a:custGeom>
            <a:avLst/>
            <a:gdLst>
              <a:gd name="connsiteX0" fmla="*/ 10790 w 219075"/>
              <a:gd name="connsiteY0" fmla="*/ 109438 h 200025"/>
              <a:gd name="connsiteX1" fmla="*/ 117152 w 219075"/>
              <a:gd name="connsiteY1" fmla="*/ 12600 h 200025"/>
              <a:gd name="connsiteX2" fmla="*/ 223515 w 219075"/>
              <a:gd name="connsiteY2" fmla="*/ 109438 h 200025"/>
              <a:gd name="connsiteX3" fmla="*/ 117152 w 219075"/>
              <a:gd name="connsiteY3" fmla="*/ 206276 h 200025"/>
              <a:gd name="connsiteX4" fmla="*/ 10790 w 219075"/>
              <a:gd name="connsiteY4" fmla="*/ 10943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00025">
                <a:moveTo>
                  <a:pt x="10790" y="109438"/>
                </a:moveTo>
                <a:cubicBezTo>
                  <a:pt x="10790" y="55958"/>
                  <a:pt x="58415" y="12600"/>
                  <a:pt x="117152" y="12600"/>
                </a:cubicBezTo>
                <a:cubicBezTo>
                  <a:pt x="175890" y="12600"/>
                  <a:pt x="223515" y="55958"/>
                  <a:pt x="223515" y="109438"/>
                </a:cubicBezTo>
                <a:cubicBezTo>
                  <a:pt x="223515" y="162918"/>
                  <a:pt x="175890" y="206276"/>
                  <a:pt x="117152" y="206276"/>
                </a:cubicBezTo>
                <a:cubicBezTo>
                  <a:pt x="58415" y="206276"/>
                  <a:pt x="10790" y="162918"/>
                  <a:pt x="10790" y="109438"/>
                </a:cubicBezTo>
                <a:close/>
              </a:path>
            </a:pathLst>
          </a:custGeom>
          <a:solidFill>
            <a:srgbClr val="fe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1295400" y="5314950"/>
            <a:ext cx="219075" cy="200025"/>
          </a:xfrm>
          <a:custGeom>
            <a:avLst/>
            <a:gdLst>
              <a:gd name="connsiteX0" fmla="*/ 10790 w 219075"/>
              <a:gd name="connsiteY0" fmla="*/ 109438 h 200025"/>
              <a:gd name="connsiteX1" fmla="*/ 117152 w 219075"/>
              <a:gd name="connsiteY1" fmla="*/ 12600 h 200025"/>
              <a:gd name="connsiteX2" fmla="*/ 223515 w 219075"/>
              <a:gd name="connsiteY2" fmla="*/ 109438 h 200025"/>
              <a:gd name="connsiteX3" fmla="*/ 117152 w 219075"/>
              <a:gd name="connsiteY3" fmla="*/ 206276 h 200025"/>
              <a:gd name="connsiteX4" fmla="*/ 10790 w 219075"/>
              <a:gd name="connsiteY4" fmla="*/ 109438 h 200025"/>
              <a:gd name="connsiteX5" fmla="*/ 10790 w 219075"/>
              <a:gd name="connsiteY5" fmla="*/ 10943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00025">
                <a:moveTo>
                  <a:pt x="10790" y="109438"/>
                </a:moveTo>
                <a:cubicBezTo>
                  <a:pt x="10790" y="55958"/>
                  <a:pt x="58415" y="12600"/>
                  <a:pt x="117152" y="12600"/>
                </a:cubicBezTo>
                <a:cubicBezTo>
                  <a:pt x="175890" y="12600"/>
                  <a:pt x="223515" y="55958"/>
                  <a:pt x="223515" y="109438"/>
                </a:cubicBezTo>
                <a:cubicBezTo>
                  <a:pt x="223515" y="162918"/>
                  <a:pt x="175890" y="206276"/>
                  <a:pt x="117152" y="206276"/>
                </a:cubicBezTo>
                <a:cubicBezTo>
                  <a:pt x="58415" y="206276"/>
                  <a:pt x="10790" y="162918"/>
                  <a:pt x="10790" y="109438"/>
                </a:cubicBezTo>
                <a:lnTo>
                  <a:pt x="10790" y="1094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3162300" y="5314950"/>
            <a:ext cx="219075" cy="200025"/>
          </a:xfrm>
          <a:custGeom>
            <a:avLst/>
            <a:gdLst>
              <a:gd name="connsiteX0" fmla="*/ 15552 w 219075"/>
              <a:gd name="connsiteY0" fmla="*/ 109438 h 200025"/>
              <a:gd name="connsiteX1" fmla="*/ 121915 w 219075"/>
              <a:gd name="connsiteY1" fmla="*/ 12600 h 200025"/>
              <a:gd name="connsiteX2" fmla="*/ 228277 w 219075"/>
              <a:gd name="connsiteY2" fmla="*/ 109438 h 200025"/>
              <a:gd name="connsiteX3" fmla="*/ 121915 w 219075"/>
              <a:gd name="connsiteY3" fmla="*/ 206276 h 200025"/>
              <a:gd name="connsiteX4" fmla="*/ 15552 w 219075"/>
              <a:gd name="connsiteY4" fmla="*/ 10943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00025">
                <a:moveTo>
                  <a:pt x="15552" y="109438"/>
                </a:moveTo>
                <a:cubicBezTo>
                  <a:pt x="15552" y="55958"/>
                  <a:pt x="63177" y="12600"/>
                  <a:pt x="121915" y="12600"/>
                </a:cubicBezTo>
                <a:cubicBezTo>
                  <a:pt x="180652" y="12600"/>
                  <a:pt x="228277" y="55958"/>
                  <a:pt x="228277" y="109438"/>
                </a:cubicBezTo>
                <a:cubicBezTo>
                  <a:pt x="228277" y="162918"/>
                  <a:pt x="180652" y="206276"/>
                  <a:pt x="121915" y="206276"/>
                </a:cubicBezTo>
                <a:cubicBezTo>
                  <a:pt x="63177" y="206276"/>
                  <a:pt x="15552" y="162918"/>
                  <a:pt x="15552" y="109438"/>
                </a:cubicBezTo>
                <a:close/>
              </a:path>
            </a:pathLst>
          </a:custGeom>
          <a:solidFill>
            <a:srgbClr val="fe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3162300" y="5314950"/>
            <a:ext cx="219075" cy="200025"/>
          </a:xfrm>
          <a:custGeom>
            <a:avLst/>
            <a:gdLst>
              <a:gd name="connsiteX0" fmla="*/ 15552 w 219075"/>
              <a:gd name="connsiteY0" fmla="*/ 109438 h 200025"/>
              <a:gd name="connsiteX1" fmla="*/ 121915 w 219075"/>
              <a:gd name="connsiteY1" fmla="*/ 12600 h 200025"/>
              <a:gd name="connsiteX2" fmla="*/ 228277 w 219075"/>
              <a:gd name="connsiteY2" fmla="*/ 109438 h 200025"/>
              <a:gd name="connsiteX3" fmla="*/ 121915 w 219075"/>
              <a:gd name="connsiteY3" fmla="*/ 206276 h 200025"/>
              <a:gd name="connsiteX4" fmla="*/ 15552 w 219075"/>
              <a:gd name="connsiteY4" fmla="*/ 109438 h 200025"/>
              <a:gd name="connsiteX5" fmla="*/ 15552 w 219075"/>
              <a:gd name="connsiteY5" fmla="*/ 10943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00025">
                <a:moveTo>
                  <a:pt x="15552" y="109438"/>
                </a:moveTo>
                <a:cubicBezTo>
                  <a:pt x="15552" y="55958"/>
                  <a:pt x="63177" y="12600"/>
                  <a:pt x="121915" y="12600"/>
                </a:cubicBezTo>
                <a:cubicBezTo>
                  <a:pt x="180652" y="12600"/>
                  <a:pt x="228277" y="55958"/>
                  <a:pt x="228277" y="109438"/>
                </a:cubicBezTo>
                <a:cubicBezTo>
                  <a:pt x="228277" y="162918"/>
                  <a:pt x="180652" y="206276"/>
                  <a:pt x="121915" y="206276"/>
                </a:cubicBezTo>
                <a:cubicBezTo>
                  <a:pt x="63177" y="206276"/>
                  <a:pt x="15552" y="162918"/>
                  <a:pt x="15552" y="109438"/>
                </a:cubicBezTo>
                <a:lnTo>
                  <a:pt x="15552" y="1094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7" name="Picture 55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558" name="Picture 55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762000"/>
            <a:ext cx="4781550" cy="3124200"/>
          </a:xfrm>
          <a:prstGeom prst="rect">
            <a:avLst/>
          </a:prstGeom>
        </p:spPr>
      </p:pic>
      <p:sp>
        <p:nvSpPr>
          <p:cNvPr id="558" name="TextBox 558"/>
          <p:cNvSpPr txBox="1"/>
          <p:nvPr/>
        </p:nvSpPr>
        <p:spPr>
          <a:xfrm>
            <a:off x="198944" y="151366"/>
            <a:ext cx="7304429" cy="1876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0064">
              <a:lnSpc>
                <a:spcPts val="2582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Voltage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(HVDC)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42508">
              <a:lnSpc>
                <a:spcPts val="385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AC200V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à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à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DC380V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0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(AC)</a:t>
            </a:r>
          </a:p>
          <a:p>
            <a:pPr indent="653647">
              <a:lnSpc>
                <a:spcPts val="233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Uninterruptible</a:t>
            </a:r>
          </a:p>
        </p:txBody>
      </p:sp>
      <p:sp>
        <p:nvSpPr>
          <p:cNvPr id="559" name="TextBox 559"/>
          <p:cNvSpPr txBox="1"/>
          <p:nvPr/>
        </p:nvSpPr>
        <p:spPr>
          <a:xfrm>
            <a:off x="594972" y="2033312"/>
            <a:ext cx="1716860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Power-supply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560" name="TextBox 560"/>
          <p:cNvSpPr txBox="1"/>
          <p:nvPr/>
        </p:nvSpPr>
        <p:spPr>
          <a:xfrm>
            <a:off x="2635703" y="2008394"/>
            <a:ext cx="1161326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561" name="TextBox 561"/>
          <p:cNvSpPr txBox="1"/>
          <p:nvPr/>
        </p:nvSpPr>
        <p:spPr>
          <a:xfrm>
            <a:off x="991322" y="2548543"/>
            <a:ext cx="434256" cy="163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562" name="TextBox 562"/>
          <p:cNvSpPr txBox="1"/>
          <p:nvPr/>
        </p:nvSpPr>
        <p:spPr>
          <a:xfrm>
            <a:off x="1562219" y="2548543"/>
            <a:ext cx="201214" cy="163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</a:t>
            </a:r>
          </a:p>
        </p:txBody>
      </p:sp>
      <p:sp>
        <p:nvSpPr>
          <p:cNvPr id="563" name="TextBox 563"/>
          <p:cNvSpPr txBox="1"/>
          <p:nvPr/>
        </p:nvSpPr>
        <p:spPr>
          <a:xfrm>
            <a:off x="2643795" y="2548543"/>
            <a:ext cx="193684" cy="163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564" name="TextBox 564"/>
          <p:cNvSpPr txBox="1"/>
          <p:nvPr/>
        </p:nvSpPr>
        <p:spPr>
          <a:xfrm>
            <a:off x="3089929" y="2548543"/>
            <a:ext cx="388539" cy="163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565" name="TextBox 565"/>
          <p:cNvSpPr txBox="1"/>
          <p:nvPr/>
        </p:nvSpPr>
        <p:spPr>
          <a:xfrm>
            <a:off x="3561247" y="2548543"/>
            <a:ext cx="294225" cy="163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566" name="TextBox 566"/>
          <p:cNvSpPr txBox="1"/>
          <p:nvPr/>
        </p:nvSpPr>
        <p:spPr>
          <a:xfrm>
            <a:off x="494065" y="2875736"/>
            <a:ext cx="21137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</a:t>
            </a:r>
          </a:p>
        </p:txBody>
      </p:sp>
      <p:sp>
        <p:nvSpPr>
          <p:cNvPr id="567" name="TextBox 567"/>
          <p:cNvSpPr txBox="1"/>
          <p:nvPr/>
        </p:nvSpPr>
        <p:spPr>
          <a:xfrm>
            <a:off x="1138495" y="2833696"/>
            <a:ext cx="63545" cy="135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568" name="TextBox 568"/>
          <p:cNvSpPr txBox="1"/>
          <p:nvPr/>
        </p:nvSpPr>
        <p:spPr>
          <a:xfrm>
            <a:off x="1284136" y="2833696"/>
            <a:ext cx="442318" cy="4824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7596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4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Battery</a:t>
            </a:r>
          </a:p>
        </p:txBody>
      </p:sp>
      <p:sp>
        <p:nvSpPr>
          <p:cNvPr id="569" name="TextBox 569"/>
          <p:cNvSpPr txBox="1"/>
          <p:nvPr/>
        </p:nvSpPr>
        <p:spPr>
          <a:xfrm>
            <a:off x="2145624" y="2736595"/>
            <a:ext cx="423055" cy="5445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492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54864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200V</a:t>
            </a:r>
          </a:p>
        </p:txBody>
      </p:sp>
      <p:sp>
        <p:nvSpPr>
          <p:cNvPr id="570" name="TextBox 570"/>
          <p:cNvSpPr txBox="1"/>
          <p:nvPr/>
        </p:nvSpPr>
        <p:spPr>
          <a:xfrm>
            <a:off x="2793464" y="2833696"/>
            <a:ext cx="63545" cy="135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  <a:p>
            <a:pPr indent="67236">
              <a:lnSpc>
                <a:spcPts val="2656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conversion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steps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</a:p>
        </p:txBody>
      </p:sp>
      <p:sp>
        <p:nvSpPr>
          <p:cNvPr id="571" name="TextBox 571"/>
          <p:cNvSpPr txBox="1"/>
          <p:nvPr/>
        </p:nvSpPr>
        <p:spPr>
          <a:xfrm>
            <a:off x="2860700" y="3311488"/>
            <a:ext cx="783329" cy="223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198944" y="4055431"/>
            <a:ext cx="3900596" cy="485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Voltage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supply(HVDC)</a:t>
            </a:r>
          </a:p>
          <a:p>
            <a:pPr indent="1205035">
              <a:lnSpc>
                <a:spcPts val="170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HVDC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5455527" y="3499672"/>
            <a:ext cx="2158025" cy="8538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500kW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2102">
              <a:lnSpc>
                <a:spcPts val="2843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772271" y="4545647"/>
            <a:ext cx="1716860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Power-supply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2958015" y="4518205"/>
            <a:ext cx="1161326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4831997" y="4580628"/>
            <a:ext cx="3656729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consumption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20%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reduction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1183650" y="5057561"/>
            <a:ext cx="19368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1459427" y="5057561"/>
            <a:ext cx="20121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3036355" y="5057561"/>
            <a:ext cx="20121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3316802" y="5057561"/>
            <a:ext cx="20121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3624130" y="5059148"/>
            <a:ext cx="2942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551936" y="5396656"/>
            <a:ext cx="21137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</a:t>
            </a:r>
          </a:p>
        </p:txBody>
      </p:sp>
      <p:sp>
        <p:nvSpPr>
          <p:cNvPr id="583" name="TextBox 583"/>
          <p:cNvSpPr txBox="1"/>
          <p:nvPr/>
        </p:nvSpPr>
        <p:spPr>
          <a:xfrm>
            <a:off x="1362382" y="5358588"/>
            <a:ext cx="63545" cy="135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2372659" y="5232979"/>
            <a:ext cx="355388" cy="3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817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380V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3234044" y="5358588"/>
            <a:ext cx="63545" cy="135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4807803" y="5228412"/>
            <a:ext cx="3705138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reliability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times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1632770" y="5663986"/>
            <a:ext cx="442318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Battery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4824408" y="5912539"/>
            <a:ext cx="3671207" cy="9412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Installation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space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 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50%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reduction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05919">
              <a:lnSpc>
                <a:spcPts val="2067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Freeform 590"> 
				</p:cNvPr>
          <p:cNvSpPr/>
          <p:nvPr/>
        </p:nvSpPr>
        <p:spPr>
          <a:xfrm>
            <a:off x="0" y="685800"/>
            <a:ext cx="9144000" cy="1009650"/>
          </a:xfrm>
          <a:custGeom>
            <a:avLst/>
            <a:gdLst>
              <a:gd name="connsiteX0" fmla="*/ 0 w 9144000"/>
              <a:gd name="connsiteY0" fmla="*/ 1015009 h 1009650"/>
              <a:gd name="connsiteX1" fmla="*/ 9144000 w 9144000"/>
              <a:gd name="connsiteY1" fmla="*/ 1015009 h 1009650"/>
              <a:gd name="connsiteX2" fmla="*/ 9144000 w 9144000"/>
              <a:gd name="connsiteY2" fmla="*/ 14287 h 1009650"/>
              <a:gd name="connsiteX3" fmla="*/ 0 w 9144000"/>
              <a:gd name="connsiteY3" fmla="*/ 14287 h 1009650"/>
              <a:gd name="connsiteX4" fmla="*/ 0 w 9144000"/>
              <a:gd name="connsiteY4" fmla="*/ 1015009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09650">
                <a:moveTo>
                  <a:pt x="0" y="1015009"/>
                </a:moveTo>
                <a:lnTo>
                  <a:pt x="9144000" y="1015009"/>
                </a:lnTo>
                <a:lnTo>
                  <a:pt x="9144000" y="14287"/>
                </a:lnTo>
                <a:lnTo>
                  <a:pt x="0" y="14287"/>
                </a:lnTo>
                <a:lnTo>
                  <a:pt x="0" y="1015009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1390650" y="2705100"/>
            <a:ext cx="1123950" cy="428625"/>
          </a:xfrm>
          <a:custGeom>
            <a:avLst/>
            <a:gdLst>
              <a:gd name="connsiteX0" fmla="*/ 12992 w 1123950"/>
              <a:gd name="connsiteY0" fmla="*/ 9817 h 428625"/>
              <a:gd name="connsiteX1" fmla="*/ 1123950 w 1123950"/>
              <a:gd name="connsiteY1" fmla="*/ 9817 h 428625"/>
              <a:gd name="connsiteX2" fmla="*/ 1123950 w 1123950"/>
              <a:gd name="connsiteY2" fmla="*/ 433679 h 428625"/>
              <a:gd name="connsiteX3" fmla="*/ 12992 w 1123950"/>
              <a:gd name="connsiteY3" fmla="*/ 433679 h 428625"/>
              <a:gd name="connsiteX4" fmla="*/ 12992 w 1123950"/>
              <a:gd name="connsiteY4" fmla="*/ 9817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428625">
                <a:moveTo>
                  <a:pt x="12992" y="9817"/>
                </a:moveTo>
                <a:lnTo>
                  <a:pt x="1123950" y="9817"/>
                </a:lnTo>
                <a:lnTo>
                  <a:pt x="1123950" y="433679"/>
                </a:lnTo>
                <a:lnTo>
                  <a:pt x="12992" y="433679"/>
                </a:lnTo>
                <a:lnTo>
                  <a:pt x="12992" y="9817"/>
                </a:lnTo>
                <a:close/>
              </a:path>
            </a:pathLst>
          </a:custGeom>
          <a:solidFill>
            <a:srgbClr val="7d7d7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1390650" y="3171825"/>
            <a:ext cx="1104900" cy="438150"/>
          </a:xfrm>
          <a:custGeom>
            <a:avLst/>
            <a:gdLst>
              <a:gd name="connsiteX0" fmla="*/ 12992 w 1104900"/>
              <a:gd name="connsiteY0" fmla="*/ 12992 h 438150"/>
              <a:gd name="connsiteX1" fmla="*/ 1111542 w 1104900"/>
              <a:gd name="connsiteY1" fmla="*/ 12992 h 438150"/>
              <a:gd name="connsiteX2" fmla="*/ 1111542 w 1104900"/>
              <a:gd name="connsiteY2" fmla="*/ 438442 h 438150"/>
              <a:gd name="connsiteX3" fmla="*/ 12992 w 1104900"/>
              <a:gd name="connsiteY3" fmla="*/ 438442 h 438150"/>
              <a:gd name="connsiteX4" fmla="*/ 12992 w 1104900"/>
              <a:gd name="connsiteY4" fmla="*/ 12992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438150">
                <a:moveTo>
                  <a:pt x="12992" y="12992"/>
                </a:moveTo>
                <a:lnTo>
                  <a:pt x="1111542" y="12992"/>
                </a:lnTo>
                <a:lnTo>
                  <a:pt x="1111542" y="438442"/>
                </a:lnTo>
                <a:lnTo>
                  <a:pt x="12992" y="438442"/>
                </a:lnTo>
                <a:lnTo>
                  <a:pt x="12992" y="12992"/>
                </a:lnTo>
                <a:close/>
              </a:path>
            </a:pathLst>
          </a:custGeom>
          <a:solidFill>
            <a:srgbClr val="006e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3857625" y="2790825"/>
            <a:ext cx="1362075" cy="790575"/>
          </a:xfrm>
          <a:custGeom>
            <a:avLst/>
            <a:gdLst>
              <a:gd name="connsiteX0" fmla="*/ 11404 w 1362075"/>
              <a:gd name="connsiteY0" fmla="*/ 9817 h 790575"/>
              <a:gd name="connsiteX1" fmla="*/ 1362443 w 1362075"/>
              <a:gd name="connsiteY1" fmla="*/ 9817 h 790575"/>
              <a:gd name="connsiteX2" fmla="*/ 1362443 w 1362075"/>
              <a:gd name="connsiteY2" fmla="*/ 794042 h 790575"/>
              <a:gd name="connsiteX3" fmla="*/ 11404 w 1362075"/>
              <a:gd name="connsiteY3" fmla="*/ 794042 h 790575"/>
              <a:gd name="connsiteX4" fmla="*/ 11404 w 1362075"/>
              <a:gd name="connsiteY4" fmla="*/ 9817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5" h="790575">
                <a:moveTo>
                  <a:pt x="11404" y="9817"/>
                </a:moveTo>
                <a:lnTo>
                  <a:pt x="1362443" y="9817"/>
                </a:lnTo>
                <a:lnTo>
                  <a:pt x="1362443" y="794042"/>
                </a:lnTo>
                <a:lnTo>
                  <a:pt x="11404" y="794042"/>
                </a:lnTo>
                <a:lnTo>
                  <a:pt x="11404" y="9817"/>
                </a:lnTo>
                <a:close/>
              </a:path>
            </a:pathLst>
          </a:custGeom>
          <a:solidFill>
            <a:srgbClr val="006e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2505075" y="2914650"/>
            <a:ext cx="1371600" cy="285750"/>
          </a:xfrm>
          <a:custGeom>
            <a:avLst/>
            <a:gdLst>
              <a:gd name="connsiteX0" fmla="*/ 1363960 w 1371600"/>
              <a:gd name="connsiteY0" fmla="*/ 278109 h 285750"/>
              <a:gd name="connsiteX1" fmla="*/ 9531 w 1371600"/>
              <a:gd name="connsiteY1" fmla="*/ 1219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0" h="285750">
                <a:moveTo>
                  <a:pt x="1363960" y="278109"/>
                </a:moveTo>
                <a:lnTo>
                  <a:pt x="9531" y="12197"/>
                </a:lnTo>
              </a:path>
            </a:pathLst>
          </a:custGeom>
          <a:ln w="2540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2486025" y="3181350"/>
            <a:ext cx="1390650" cy="219075"/>
          </a:xfrm>
          <a:custGeom>
            <a:avLst/>
            <a:gdLst>
              <a:gd name="connsiteX0" fmla="*/ 1383010 w 1390650"/>
              <a:gd name="connsiteY0" fmla="*/ 11409 h 219075"/>
              <a:gd name="connsiteX1" fmla="*/ 16173 w 1390650"/>
              <a:gd name="connsiteY1" fmla="*/ 21619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219075">
                <a:moveTo>
                  <a:pt x="1383010" y="11409"/>
                </a:moveTo>
                <a:lnTo>
                  <a:pt x="16173" y="21619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3057525" y="3133725"/>
            <a:ext cx="285750" cy="371475"/>
          </a:xfrm>
          <a:custGeom>
            <a:avLst/>
            <a:gdLst>
              <a:gd name="connsiteX0" fmla="*/ 12585 w 285750"/>
              <a:gd name="connsiteY0" fmla="*/ 316153 h 371475"/>
              <a:gd name="connsiteX1" fmla="*/ 81991 w 285750"/>
              <a:gd name="connsiteY1" fmla="*/ 237909 h 371475"/>
              <a:gd name="connsiteX2" fmla="*/ 81991 w 285750"/>
              <a:gd name="connsiteY2" fmla="*/ 272872 h 371475"/>
              <a:gd name="connsiteX3" fmla="*/ 290220 w 285750"/>
              <a:gd name="connsiteY3" fmla="*/ 18516 h 371475"/>
              <a:gd name="connsiteX4" fmla="*/ 290220 w 285750"/>
              <a:gd name="connsiteY4" fmla="*/ 88404 h 371475"/>
              <a:gd name="connsiteX5" fmla="*/ 81991 w 285750"/>
              <a:gd name="connsiteY5" fmla="*/ 342760 h 371475"/>
              <a:gd name="connsiteX6" fmla="*/ 81991 w 285750"/>
              <a:gd name="connsiteY6" fmla="*/ 377723 h 371475"/>
              <a:gd name="connsiteX7" fmla="*/ 12585 w 285750"/>
              <a:gd name="connsiteY7" fmla="*/ 31615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50" h="371475">
                <a:moveTo>
                  <a:pt x="12585" y="316153"/>
                </a:moveTo>
                <a:lnTo>
                  <a:pt x="81991" y="237909"/>
                </a:lnTo>
                <a:lnTo>
                  <a:pt x="81991" y="272872"/>
                </a:lnTo>
                <a:cubicBezTo>
                  <a:pt x="204584" y="242925"/>
                  <a:pt x="290220" y="138303"/>
                  <a:pt x="290220" y="18516"/>
                </a:cubicBezTo>
                <a:lnTo>
                  <a:pt x="290220" y="88404"/>
                </a:lnTo>
                <a:cubicBezTo>
                  <a:pt x="290220" y="208191"/>
                  <a:pt x="204584" y="312813"/>
                  <a:pt x="81991" y="342760"/>
                </a:cubicBezTo>
                <a:lnTo>
                  <a:pt x="81991" y="377723"/>
                </a:lnTo>
                <a:lnTo>
                  <a:pt x="12585" y="316153"/>
                </a:lnTo>
                <a:close/>
              </a:path>
            </a:pathLst>
          </a:custGeom>
          <a:solidFill>
            <a:srgbClr val="fe757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3057525" y="2876550"/>
            <a:ext cx="285750" cy="304800"/>
          </a:xfrm>
          <a:custGeom>
            <a:avLst/>
            <a:gdLst>
              <a:gd name="connsiteX0" fmla="*/ 287759 w 285750"/>
              <a:gd name="connsiteY0" fmla="*/ 310634 h 304800"/>
              <a:gd name="connsiteX1" fmla="*/ 12588 w 285750"/>
              <a:gd name="connsiteY1" fmla="*/ 82885 h 304800"/>
              <a:gd name="connsiteX2" fmla="*/ 12588 w 285750"/>
              <a:gd name="connsiteY2" fmla="*/ 12997 h 304800"/>
              <a:gd name="connsiteX3" fmla="*/ 290222 w 285750"/>
              <a:gd name="connsiteY3" fmla="*/ 275696 h 304800"/>
              <a:gd name="connsiteX4" fmla="*/ 287759 w 285750"/>
              <a:gd name="connsiteY4" fmla="*/ 310634 h 304800"/>
              <a:gd name="connsiteX5" fmla="*/ 287759 w 285750"/>
              <a:gd name="connsiteY5" fmla="*/ 31063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304800">
                <a:moveTo>
                  <a:pt x="287759" y="310634"/>
                </a:moveTo>
                <a:cubicBezTo>
                  <a:pt x="269255" y="180230"/>
                  <a:pt x="151653" y="82885"/>
                  <a:pt x="12588" y="82885"/>
                </a:cubicBezTo>
                <a:lnTo>
                  <a:pt x="12588" y="12997"/>
                </a:lnTo>
                <a:cubicBezTo>
                  <a:pt x="165927" y="12997"/>
                  <a:pt x="290222" y="130612"/>
                  <a:pt x="290222" y="275696"/>
                </a:cubicBezTo>
                <a:cubicBezTo>
                  <a:pt x="290222" y="287380"/>
                  <a:pt x="289397" y="299052"/>
                  <a:pt x="287759" y="310634"/>
                </a:cubicBezTo>
                <a:lnTo>
                  <a:pt x="287759" y="310634"/>
                </a:lnTo>
                <a:close/>
              </a:path>
            </a:pathLst>
          </a:custGeom>
          <a:solidFill>
            <a:srgbClr val="d7696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3057525" y="2876550"/>
            <a:ext cx="285750" cy="628650"/>
          </a:xfrm>
          <a:custGeom>
            <a:avLst/>
            <a:gdLst>
              <a:gd name="connsiteX0" fmla="*/ 287759 w 285750"/>
              <a:gd name="connsiteY0" fmla="*/ 310634 h 628650"/>
              <a:gd name="connsiteX1" fmla="*/ 12588 w 285750"/>
              <a:gd name="connsiteY1" fmla="*/ 82885 h 628650"/>
              <a:gd name="connsiteX2" fmla="*/ 12588 w 285750"/>
              <a:gd name="connsiteY2" fmla="*/ 12997 h 628650"/>
              <a:gd name="connsiteX3" fmla="*/ 290222 w 285750"/>
              <a:gd name="connsiteY3" fmla="*/ 275696 h 628650"/>
              <a:gd name="connsiteX4" fmla="*/ 290222 w 285750"/>
              <a:gd name="connsiteY4" fmla="*/ 345572 h 628650"/>
              <a:gd name="connsiteX5" fmla="*/ 81993 w 285750"/>
              <a:gd name="connsiteY5" fmla="*/ 599927 h 628650"/>
              <a:gd name="connsiteX6" fmla="*/ 81993 w 285750"/>
              <a:gd name="connsiteY6" fmla="*/ 634890 h 628650"/>
              <a:gd name="connsiteX7" fmla="*/ 12588 w 285750"/>
              <a:gd name="connsiteY7" fmla="*/ 573334 h 628650"/>
              <a:gd name="connsiteX8" fmla="*/ 81993 w 285750"/>
              <a:gd name="connsiteY8" fmla="*/ 495076 h 628650"/>
              <a:gd name="connsiteX9" fmla="*/ 81993 w 285750"/>
              <a:gd name="connsiteY9" fmla="*/ 530039 h 628650"/>
              <a:gd name="connsiteX10" fmla="*/ 290222 w 285750"/>
              <a:gd name="connsiteY10" fmla="*/ 27569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628650">
                <a:moveTo>
                  <a:pt x="287759" y="310634"/>
                </a:moveTo>
                <a:cubicBezTo>
                  <a:pt x="269255" y="180230"/>
                  <a:pt x="151653" y="82885"/>
                  <a:pt x="12588" y="82885"/>
                </a:cubicBezTo>
                <a:lnTo>
                  <a:pt x="12588" y="12997"/>
                </a:lnTo>
                <a:cubicBezTo>
                  <a:pt x="165927" y="12997"/>
                  <a:pt x="290222" y="130612"/>
                  <a:pt x="290222" y="275696"/>
                </a:cubicBezTo>
                <a:lnTo>
                  <a:pt x="290222" y="345572"/>
                </a:lnTo>
                <a:cubicBezTo>
                  <a:pt x="290222" y="465358"/>
                  <a:pt x="204574" y="569981"/>
                  <a:pt x="81993" y="599927"/>
                </a:cubicBezTo>
                <a:lnTo>
                  <a:pt x="81993" y="634890"/>
                </a:lnTo>
                <a:lnTo>
                  <a:pt x="12588" y="573334"/>
                </a:lnTo>
                <a:lnTo>
                  <a:pt x="81993" y="495076"/>
                </a:lnTo>
                <a:lnTo>
                  <a:pt x="81993" y="530039"/>
                </a:lnTo>
                <a:cubicBezTo>
                  <a:pt x="204574" y="500093"/>
                  <a:pt x="290222" y="395483"/>
                  <a:pt x="290222" y="275696"/>
                </a:cubicBezTo>
              </a:path>
            </a:pathLst>
          </a:custGeom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6315075" y="2962275"/>
            <a:ext cx="1343025" cy="438150"/>
          </a:xfrm>
          <a:custGeom>
            <a:avLst/>
            <a:gdLst>
              <a:gd name="connsiteX0" fmla="*/ 12979 w 1343025"/>
              <a:gd name="connsiteY0" fmla="*/ 18554 h 438150"/>
              <a:gd name="connsiteX1" fmla="*/ 1344854 w 1343025"/>
              <a:gd name="connsiteY1" fmla="*/ 18554 h 438150"/>
              <a:gd name="connsiteX2" fmla="*/ 1344854 w 1343025"/>
              <a:gd name="connsiteY2" fmla="*/ 442417 h 438150"/>
              <a:gd name="connsiteX3" fmla="*/ 12979 w 1343025"/>
              <a:gd name="connsiteY3" fmla="*/ 442417 h 438150"/>
              <a:gd name="connsiteX4" fmla="*/ 12979 w 1343025"/>
              <a:gd name="connsiteY4" fmla="*/ 18554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38150">
                <a:moveTo>
                  <a:pt x="12979" y="18554"/>
                </a:moveTo>
                <a:lnTo>
                  <a:pt x="1344854" y="18554"/>
                </a:lnTo>
                <a:lnTo>
                  <a:pt x="1344854" y="442417"/>
                </a:lnTo>
                <a:lnTo>
                  <a:pt x="12979" y="442417"/>
                </a:lnTo>
                <a:lnTo>
                  <a:pt x="12979" y="18554"/>
                </a:lnTo>
                <a:close/>
              </a:path>
            </a:pathLst>
          </a:custGeom>
          <a:solidFill>
            <a:srgbClr val="006e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5210175" y="3181350"/>
            <a:ext cx="1114425" cy="9525"/>
          </a:xfrm>
          <a:custGeom>
            <a:avLst/>
            <a:gdLst>
              <a:gd name="connsiteX0" fmla="*/ 9897 w 1114425"/>
              <a:gd name="connsiteY0" fmla="*/ 11409 h 9525"/>
              <a:gd name="connsiteX1" fmla="*/ 1117870 w 1114425"/>
              <a:gd name="connsiteY1" fmla="*/ 114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9525">
                <a:moveTo>
                  <a:pt x="9897" y="11409"/>
                </a:moveTo>
                <a:lnTo>
                  <a:pt x="1117870" y="1140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" name="Picture 60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605" name="Picture 60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4143375"/>
            <a:ext cx="3848100" cy="2381250"/>
          </a:xfrm>
          <a:prstGeom prst="rect">
            <a:avLst/>
          </a:prstGeom>
        </p:spPr>
      </p:pic>
      <p:pic>
        <p:nvPicPr>
          <p:cNvPr id="606" name="Picture 60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2900"/>
            <a:ext cx="3810000" cy="2343150"/>
          </a:xfrm>
          <a:prstGeom prst="rect">
            <a:avLst/>
          </a:prstGeom>
        </p:spPr>
      </p:pic>
      <p:sp>
        <p:nvSpPr>
          <p:cNvPr id="606" name="TextBox 606"/>
          <p:cNvSpPr txBox="1"/>
          <p:nvPr/>
        </p:nvSpPr>
        <p:spPr>
          <a:xfrm>
            <a:off x="410844" y="-42926"/>
            <a:ext cx="8360578" cy="2454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6171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Renovation/Expansion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</a:t>
            </a:r>
          </a:p>
          <a:p>
            <a:pPr indent="436171">
              <a:lnSpc>
                <a:spcPts val="230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Without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Disconnecting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034">
              <a:lnSpc>
                <a:spcPts val="3158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offer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non-stop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abundant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experience</a:t>
            </a:r>
          </a:p>
          <a:p>
            <a:pPr indent="2359507">
              <a:lnSpc>
                <a:spcPts val="287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proven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5508">
              <a:lnSpc>
                <a:spcPts val="248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renovation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stopping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system,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without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stopping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uninterruptible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1618435" y="2838614"/>
            <a:ext cx="668570" cy="650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776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Old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UPS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3998358" y="2921640"/>
            <a:ext cx="1092855" cy="546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Uninterruptible</a:t>
            </a:r>
          </a:p>
          <a:p>
            <a:pPr indent="185165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Switching</a:t>
            </a:r>
          </a:p>
          <a:p>
            <a:pPr indent="300989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Device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6499381" y="3013080"/>
            <a:ext cx="988003" cy="3631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01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(servers,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etc.)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2609503" y="3559884"/>
            <a:ext cx="102943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Non-stop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Picture 61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990850"/>
            <a:ext cx="8820150" cy="3543300"/>
          </a:xfrm>
          <a:prstGeom prst="rect">
            <a:avLst/>
          </a:prstGeom>
        </p:spPr>
      </p:pic>
      <p:sp>
        <p:nvSpPr>
          <p:cNvPr id="614" name="Freeform 614"> 
				</p:cNvPr>
          <p:cNvSpPr/>
          <p:nvPr/>
        </p:nvSpPr>
        <p:spPr>
          <a:xfrm>
            <a:off x="0" y="609600"/>
            <a:ext cx="9144000" cy="1047750"/>
          </a:xfrm>
          <a:custGeom>
            <a:avLst/>
            <a:gdLst>
              <a:gd name="connsiteX0" fmla="*/ 0 w 9144000"/>
              <a:gd name="connsiteY0" fmla="*/ 11086 h 1047750"/>
              <a:gd name="connsiteX1" fmla="*/ 9144000 w 9144000"/>
              <a:gd name="connsiteY1" fmla="*/ 11086 h 1047750"/>
              <a:gd name="connsiteX2" fmla="*/ 9144000 w 9144000"/>
              <a:gd name="connsiteY2" fmla="*/ 1049337 h 1047750"/>
              <a:gd name="connsiteX3" fmla="*/ 0 w 9144000"/>
              <a:gd name="connsiteY3" fmla="*/ 1049337 h 1047750"/>
              <a:gd name="connsiteX4" fmla="*/ 0 w 9144000"/>
              <a:gd name="connsiteY4" fmla="*/ 11086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47750">
                <a:moveTo>
                  <a:pt x="0" y="11086"/>
                </a:moveTo>
                <a:lnTo>
                  <a:pt x="9144000" y="11086"/>
                </a:lnTo>
                <a:lnTo>
                  <a:pt x="9144000" y="1049337"/>
                </a:lnTo>
                <a:lnTo>
                  <a:pt x="0" y="1049337"/>
                </a:lnTo>
                <a:lnTo>
                  <a:pt x="0" y="11086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8" name="Picture 6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sp>
        <p:nvSpPr>
          <p:cNvPr id="618" name="TextBox 618"/>
          <p:cNvSpPr txBox="1"/>
          <p:nvPr/>
        </p:nvSpPr>
        <p:spPr>
          <a:xfrm>
            <a:off x="207953" y="101094"/>
            <a:ext cx="8726591" cy="6107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9063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Back-up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One-stop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3983">
              <a:lnSpc>
                <a:spcPts val="355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Buildings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monitored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maintained</a:t>
            </a:r>
          </a:p>
          <a:p>
            <a:pPr indent="0">
              <a:lnSpc>
                <a:spcPts val="2598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eastern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western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</a:p>
          <a:p>
            <a:pPr indent="1228240">
              <a:lnSpc>
                <a:spcPts val="2604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centers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nationwide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bases</a:t>
            </a:r>
          </a:p>
          <a:p>
            <a:pPr indent="476698">
              <a:lnSpc>
                <a:spcPts val="3994"/>
              </a:lnSpc>
            </a:pP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24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-hour,</a:t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365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-day</a:t>
            </a:r>
            <a:r>
              <a:rPr lang="en-US" altLang="zh-CN" sz="19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</a:p>
          <a:p>
            <a:pPr indent="476599">
              <a:lnSpc>
                <a:spcPts val="2855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200,000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systems,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8,000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buildings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 indent="476599">
              <a:lnSpc>
                <a:spcPts val="281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eastern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western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Japan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77489">
              <a:lnSpc>
                <a:spcPts val="3001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Ｆ</a:t>
            </a:r>
            <a:r>
              <a:rPr lang="en-US" altLang="zh-CN" sz="1997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6540">
              <a:lnSpc>
                <a:spcPts val="2420"/>
              </a:lnSpc>
            </a:pP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Back-up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site</a:t>
            </a:r>
          </a:p>
          <a:p>
            <a:pPr indent="150186">
              <a:lnSpc>
                <a:spcPts val="1901"/>
              </a:lnSpc>
            </a:pP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Center</a:t>
            </a:r>
          </a:p>
        </p:txBody>
      </p:sp>
      <p:sp>
        <p:nvSpPr>
          <p:cNvPr id="619" name="TextBox 619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reeform 621"> 
				</p:cNvPr>
          <p:cNvSpPr/>
          <p:nvPr/>
        </p:nvSpPr>
        <p:spPr>
          <a:xfrm>
            <a:off x="0" y="695325"/>
            <a:ext cx="9144000" cy="1362075"/>
          </a:xfrm>
          <a:custGeom>
            <a:avLst/>
            <a:gdLst>
              <a:gd name="connsiteX0" fmla="*/ 3175 w 9144000"/>
              <a:gd name="connsiteY0" fmla="*/ 1365529 h 1362075"/>
              <a:gd name="connsiteX1" fmla="*/ 9144000 w 9144000"/>
              <a:gd name="connsiteY1" fmla="*/ 1365529 h 1362075"/>
              <a:gd name="connsiteX2" fmla="*/ 9144000 w 9144000"/>
              <a:gd name="connsiteY2" fmla="*/ 12699 h 1362075"/>
              <a:gd name="connsiteX3" fmla="*/ 3175 w 9144000"/>
              <a:gd name="connsiteY3" fmla="*/ 12699 h 1362075"/>
              <a:gd name="connsiteX4" fmla="*/ 3175 w 9144000"/>
              <a:gd name="connsiteY4" fmla="*/ 1365529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362075">
                <a:moveTo>
                  <a:pt x="3175" y="1365529"/>
                </a:moveTo>
                <a:lnTo>
                  <a:pt x="9144000" y="1365529"/>
                </a:lnTo>
                <a:lnTo>
                  <a:pt x="9144000" y="12699"/>
                </a:lnTo>
                <a:lnTo>
                  <a:pt x="3175" y="12699"/>
                </a:lnTo>
                <a:lnTo>
                  <a:pt x="3175" y="1365529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6191250" y="2524125"/>
            <a:ext cx="142875" cy="1133475"/>
          </a:xfrm>
          <a:custGeom>
            <a:avLst/>
            <a:gdLst>
              <a:gd name="connsiteX0" fmla="*/ 84008 w 142875"/>
              <a:gd name="connsiteY0" fmla="*/ 80990 h 1133475"/>
              <a:gd name="connsiteX1" fmla="*/ 84008 w 142875"/>
              <a:gd name="connsiteY1" fmla="*/ 1068457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1133475">
                <a:moveTo>
                  <a:pt x="84008" y="80990"/>
                </a:moveTo>
                <a:lnTo>
                  <a:pt x="84008" y="1068457"/>
                </a:lnTo>
              </a:path>
            </a:pathLst>
          </a:custGeom>
          <a:ln w="185204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2276475" y="2552700"/>
            <a:ext cx="142875" cy="942975"/>
          </a:xfrm>
          <a:custGeom>
            <a:avLst/>
            <a:gdLst>
              <a:gd name="connsiteX0" fmla="*/ 77602 w 142875"/>
              <a:gd name="connsiteY0" fmla="*/ 79998 h 942975"/>
              <a:gd name="connsiteX1" fmla="*/ 77602 w 142875"/>
              <a:gd name="connsiteY1" fmla="*/ 88266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942975">
                <a:moveTo>
                  <a:pt x="77602" y="79998"/>
                </a:moveTo>
                <a:lnTo>
                  <a:pt x="77602" y="882660"/>
                </a:lnTo>
              </a:path>
            </a:pathLst>
          </a:custGeom>
          <a:ln w="185204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2819400" y="4762500"/>
            <a:ext cx="142875" cy="1276350"/>
          </a:xfrm>
          <a:custGeom>
            <a:avLst/>
            <a:gdLst>
              <a:gd name="connsiteX0" fmla="*/ 77907 w 142875"/>
              <a:gd name="connsiteY0" fmla="*/ 1210483 h 1276350"/>
              <a:gd name="connsiteX1" fmla="*/ 77907 w 142875"/>
              <a:gd name="connsiteY1" fmla="*/ 8234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1276350">
                <a:moveTo>
                  <a:pt x="77907" y="1210483"/>
                </a:moveTo>
                <a:lnTo>
                  <a:pt x="77907" y="82343"/>
                </a:lnTo>
              </a:path>
            </a:pathLst>
          </a:custGeom>
          <a:ln w="185204">
            <a:solidFill>
              <a:srgbClr val="3298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1409700" y="5457825"/>
            <a:ext cx="2981325" cy="638175"/>
          </a:xfrm>
          <a:custGeom>
            <a:avLst/>
            <a:gdLst>
              <a:gd name="connsiteX0" fmla="*/ 116204 w 2981325"/>
              <a:gd name="connsiteY0" fmla="*/ 15908 h 638175"/>
              <a:gd name="connsiteX1" fmla="*/ 12338 w 2981325"/>
              <a:gd name="connsiteY1" fmla="*/ 119803 h 638175"/>
              <a:gd name="connsiteX2" fmla="*/ 12338 w 2981325"/>
              <a:gd name="connsiteY2" fmla="*/ 535387 h 638175"/>
              <a:gd name="connsiteX3" fmla="*/ 116204 w 2981325"/>
              <a:gd name="connsiteY3" fmla="*/ 639281 h 638175"/>
              <a:gd name="connsiteX4" fmla="*/ 2883826 w 2981325"/>
              <a:gd name="connsiteY4" fmla="*/ 639281 h 638175"/>
              <a:gd name="connsiteX5" fmla="*/ 2987694 w 2981325"/>
              <a:gd name="connsiteY5" fmla="*/ 535387 h 638175"/>
              <a:gd name="connsiteX6" fmla="*/ 2987694 w 2981325"/>
              <a:gd name="connsiteY6" fmla="*/ 119803 h 638175"/>
              <a:gd name="connsiteX7" fmla="*/ 2883826 w 2981325"/>
              <a:gd name="connsiteY7" fmla="*/ 15908 h 638175"/>
              <a:gd name="connsiteX8" fmla="*/ 116204 w 2981325"/>
              <a:gd name="connsiteY8" fmla="*/ 1590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1325" h="638175">
                <a:moveTo>
                  <a:pt x="116204" y="15908"/>
                </a:moveTo>
                <a:cubicBezTo>
                  <a:pt x="58847" y="15908"/>
                  <a:pt x="12338" y="62430"/>
                  <a:pt x="12338" y="119803"/>
                </a:cubicBezTo>
                <a:lnTo>
                  <a:pt x="12338" y="535387"/>
                </a:lnTo>
                <a:cubicBezTo>
                  <a:pt x="12338" y="592760"/>
                  <a:pt x="58847" y="639281"/>
                  <a:pt x="116204" y="639281"/>
                </a:cubicBezTo>
                <a:lnTo>
                  <a:pt x="2883826" y="639281"/>
                </a:lnTo>
                <a:cubicBezTo>
                  <a:pt x="2941183" y="639281"/>
                  <a:pt x="2987694" y="592760"/>
                  <a:pt x="2987694" y="535387"/>
                </a:cubicBezTo>
                <a:lnTo>
                  <a:pt x="2987694" y="119803"/>
                </a:lnTo>
                <a:cubicBezTo>
                  <a:pt x="2987694" y="62430"/>
                  <a:pt x="2941183" y="15908"/>
                  <a:pt x="2883826" y="15908"/>
                </a:cubicBezTo>
                <a:lnTo>
                  <a:pt x="116204" y="15908"/>
                </a:lnTo>
                <a:close/>
              </a:path>
            </a:pathLst>
          </a:custGeom>
          <a:solidFill>
            <a:srgbClr val="68f9b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1333500" y="5381625"/>
            <a:ext cx="3133725" cy="790575"/>
          </a:xfrm>
          <a:custGeom>
            <a:avLst/>
            <a:gdLst>
              <a:gd name="connsiteX0" fmla="*/ 192403 w 3133725"/>
              <a:gd name="connsiteY0" fmla="*/ 92109 h 790575"/>
              <a:gd name="connsiteX1" fmla="*/ 88538 w 3133725"/>
              <a:gd name="connsiteY1" fmla="*/ 196005 h 790575"/>
              <a:gd name="connsiteX2" fmla="*/ 88538 w 3133725"/>
              <a:gd name="connsiteY2" fmla="*/ 611588 h 790575"/>
              <a:gd name="connsiteX3" fmla="*/ 192403 w 3133725"/>
              <a:gd name="connsiteY3" fmla="*/ 715483 h 790575"/>
              <a:gd name="connsiteX4" fmla="*/ 2960024 w 3133725"/>
              <a:gd name="connsiteY4" fmla="*/ 715483 h 790575"/>
              <a:gd name="connsiteX5" fmla="*/ 3063893 w 3133725"/>
              <a:gd name="connsiteY5" fmla="*/ 611588 h 790575"/>
              <a:gd name="connsiteX6" fmla="*/ 3063893 w 3133725"/>
              <a:gd name="connsiteY6" fmla="*/ 196005 h 790575"/>
              <a:gd name="connsiteX7" fmla="*/ 2960024 w 3133725"/>
              <a:gd name="connsiteY7" fmla="*/ 92109 h 790575"/>
              <a:gd name="connsiteX8" fmla="*/ 192403 w 3133725"/>
              <a:gd name="connsiteY8" fmla="*/ 92109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3725" h="790575">
                <a:moveTo>
                  <a:pt x="192403" y="92109"/>
                </a:moveTo>
                <a:cubicBezTo>
                  <a:pt x="135046" y="92109"/>
                  <a:pt x="88538" y="138632"/>
                  <a:pt x="88538" y="196005"/>
                </a:cubicBezTo>
                <a:lnTo>
                  <a:pt x="88538" y="611588"/>
                </a:lnTo>
                <a:cubicBezTo>
                  <a:pt x="88538" y="668962"/>
                  <a:pt x="135046" y="715483"/>
                  <a:pt x="192403" y="715483"/>
                </a:cubicBezTo>
                <a:lnTo>
                  <a:pt x="2960024" y="715483"/>
                </a:lnTo>
                <a:cubicBezTo>
                  <a:pt x="3017381" y="715483"/>
                  <a:pt x="3063893" y="668962"/>
                  <a:pt x="3063893" y="611588"/>
                </a:cubicBezTo>
                <a:lnTo>
                  <a:pt x="3063893" y="196005"/>
                </a:lnTo>
                <a:cubicBezTo>
                  <a:pt x="3063893" y="138632"/>
                  <a:pt x="3017381" y="92109"/>
                  <a:pt x="2960024" y="92109"/>
                </a:cubicBezTo>
                <a:lnTo>
                  <a:pt x="192403" y="921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0098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1409700" y="2200275"/>
            <a:ext cx="2981325" cy="438150"/>
          </a:xfrm>
          <a:custGeom>
            <a:avLst/>
            <a:gdLst>
              <a:gd name="connsiteX0" fmla="*/ 83574 w 2981325"/>
              <a:gd name="connsiteY0" fmla="*/ 15921 h 438150"/>
              <a:gd name="connsiteX1" fmla="*/ 12337 w 2981325"/>
              <a:gd name="connsiteY1" fmla="*/ 87178 h 438150"/>
              <a:gd name="connsiteX2" fmla="*/ 12337 w 2981325"/>
              <a:gd name="connsiteY2" fmla="*/ 372201 h 438150"/>
              <a:gd name="connsiteX3" fmla="*/ 83574 w 2981325"/>
              <a:gd name="connsiteY3" fmla="*/ 443455 h 438150"/>
              <a:gd name="connsiteX4" fmla="*/ 2916458 w 2981325"/>
              <a:gd name="connsiteY4" fmla="*/ 443455 h 438150"/>
              <a:gd name="connsiteX5" fmla="*/ 2987694 w 2981325"/>
              <a:gd name="connsiteY5" fmla="*/ 372201 h 438150"/>
              <a:gd name="connsiteX6" fmla="*/ 2987694 w 2981325"/>
              <a:gd name="connsiteY6" fmla="*/ 87178 h 438150"/>
              <a:gd name="connsiteX7" fmla="*/ 2916458 w 2981325"/>
              <a:gd name="connsiteY7" fmla="*/ 15921 h 438150"/>
              <a:gd name="connsiteX8" fmla="*/ 83574 w 2981325"/>
              <a:gd name="connsiteY8" fmla="*/ 1592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1325" h="438150">
                <a:moveTo>
                  <a:pt x="83574" y="15921"/>
                </a:moveTo>
                <a:cubicBezTo>
                  <a:pt x="44236" y="15921"/>
                  <a:pt x="12337" y="47829"/>
                  <a:pt x="12337" y="87178"/>
                </a:cubicBezTo>
                <a:lnTo>
                  <a:pt x="12337" y="372201"/>
                </a:lnTo>
                <a:cubicBezTo>
                  <a:pt x="12337" y="411550"/>
                  <a:pt x="44236" y="443455"/>
                  <a:pt x="83574" y="443455"/>
                </a:cubicBezTo>
                <a:lnTo>
                  <a:pt x="2916458" y="443455"/>
                </a:lnTo>
                <a:cubicBezTo>
                  <a:pt x="2955795" y="443455"/>
                  <a:pt x="2987694" y="411550"/>
                  <a:pt x="2987694" y="372201"/>
                </a:cubicBezTo>
                <a:lnTo>
                  <a:pt x="2987694" y="87178"/>
                </a:lnTo>
                <a:cubicBezTo>
                  <a:pt x="2987694" y="47829"/>
                  <a:pt x="2955795" y="15921"/>
                  <a:pt x="2916458" y="15921"/>
                </a:cubicBezTo>
                <a:lnTo>
                  <a:pt x="83574" y="15921"/>
                </a:lnTo>
                <a:close/>
              </a:path>
            </a:pathLst>
          </a:custGeom>
          <a:solidFill>
            <a:srgbClr val="b7d9f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1333500" y="2124075"/>
            <a:ext cx="3133725" cy="590550"/>
          </a:xfrm>
          <a:custGeom>
            <a:avLst/>
            <a:gdLst>
              <a:gd name="connsiteX0" fmla="*/ 159773 w 3133725"/>
              <a:gd name="connsiteY0" fmla="*/ 92123 h 590550"/>
              <a:gd name="connsiteX1" fmla="*/ 88537 w 3133725"/>
              <a:gd name="connsiteY1" fmla="*/ 163379 h 590550"/>
              <a:gd name="connsiteX2" fmla="*/ 88537 w 3133725"/>
              <a:gd name="connsiteY2" fmla="*/ 448403 h 590550"/>
              <a:gd name="connsiteX3" fmla="*/ 159773 w 3133725"/>
              <a:gd name="connsiteY3" fmla="*/ 519657 h 590550"/>
              <a:gd name="connsiteX4" fmla="*/ 2992656 w 3133725"/>
              <a:gd name="connsiteY4" fmla="*/ 519657 h 590550"/>
              <a:gd name="connsiteX5" fmla="*/ 3063892 w 3133725"/>
              <a:gd name="connsiteY5" fmla="*/ 448403 h 590550"/>
              <a:gd name="connsiteX6" fmla="*/ 3063892 w 3133725"/>
              <a:gd name="connsiteY6" fmla="*/ 163379 h 590550"/>
              <a:gd name="connsiteX7" fmla="*/ 2992656 w 3133725"/>
              <a:gd name="connsiteY7" fmla="*/ 92123 h 590550"/>
              <a:gd name="connsiteX8" fmla="*/ 159773 w 3133725"/>
              <a:gd name="connsiteY8" fmla="*/ 9212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3725" h="590550">
                <a:moveTo>
                  <a:pt x="159773" y="92123"/>
                </a:moveTo>
                <a:cubicBezTo>
                  <a:pt x="120436" y="92123"/>
                  <a:pt x="88537" y="124031"/>
                  <a:pt x="88537" y="163379"/>
                </a:cubicBezTo>
                <a:lnTo>
                  <a:pt x="88537" y="448403"/>
                </a:lnTo>
                <a:cubicBezTo>
                  <a:pt x="88537" y="487751"/>
                  <a:pt x="120436" y="519657"/>
                  <a:pt x="159773" y="519657"/>
                </a:cubicBezTo>
                <a:lnTo>
                  <a:pt x="2992656" y="519657"/>
                </a:lnTo>
                <a:cubicBezTo>
                  <a:pt x="3031993" y="519657"/>
                  <a:pt x="3063892" y="487751"/>
                  <a:pt x="3063892" y="448403"/>
                </a:cubicBezTo>
                <a:lnTo>
                  <a:pt x="3063892" y="163379"/>
                </a:lnTo>
                <a:cubicBezTo>
                  <a:pt x="3063892" y="124031"/>
                  <a:pt x="3031993" y="92123"/>
                  <a:pt x="2992656" y="92123"/>
                </a:cubicBezTo>
                <a:lnTo>
                  <a:pt x="159773" y="921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4524375" y="2200275"/>
            <a:ext cx="2981325" cy="438150"/>
          </a:xfrm>
          <a:custGeom>
            <a:avLst/>
            <a:gdLst>
              <a:gd name="connsiteX0" fmla="*/ 82129 w 2981325"/>
              <a:gd name="connsiteY0" fmla="*/ 15921 h 438150"/>
              <a:gd name="connsiteX1" fmla="*/ 10893 w 2981325"/>
              <a:gd name="connsiteY1" fmla="*/ 87178 h 438150"/>
              <a:gd name="connsiteX2" fmla="*/ 10893 w 2981325"/>
              <a:gd name="connsiteY2" fmla="*/ 372201 h 438150"/>
              <a:gd name="connsiteX3" fmla="*/ 82129 w 2981325"/>
              <a:gd name="connsiteY3" fmla="*/ 443455 h 438150"/>
              <a:gd name="connsiteX4" fmla="*/ 2915012 w 2981325"/>
              <a:gd name="connsiteY4" fmla="*/ 443455 h 438150"/>
              <a:gd name="connsiteX5" fmla="*/ 2986247 w 2981325"/>
              <a:gd name="connsiteY5" fmla="*/ 372201 h 438150"/>
              <a:gd name="connsiteX6" fmla="*/ 2986247 w 2981325"/>
              <a:gd name="connsiteY6" fmla="*/ 87178 h 438150"/>
              <a:gd name="connsiteX7" fmla="*/ 2915012 w 2981325"/>
              <a:gd name="connsiteY7" fmla="*/ 15921 h 438150"/>
              <a:gd name="connsiteX8" fmla="*/ 82129 w 2981325"/>
              <a:gd name="connsiteY8" fmla="*/ 1592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1325" h="438150">
                <a:moveTo>
                  <a:pt x="82129" y="15921"/>
                </a:moveTo>
                <a:cubicBezTo>
                  <a:pt x="42791" y="15921"/>
                  <a:pt x="10893" y="47829"/>
                  <a:pt x="10893" y="87178"/>
                </a:cubicBezTo>
                <a:lnTo>
                  <a:pt x="10893" y="372201"/>
                </a:lnTo>
                <a:cubicBezTo>
                  <a:pt x="10893" y="411550"/>
                  <a:pt x="42791" y="443455"/>
                  <a:pt x="82129" y="443455"/>
                </a:cubicBezTo>
                <a:lnTo>
                  <a:pt x="2915012" y="443455"/>
                </a:lnTo>
                <a:cubicBezTo>
                  <a:pt x="2954351" y="443455"/>
                  <a:pt x="2986247" y="411550"/>
                  <a:pt x="2986247" y="372201"/>
                </a:cubicBezTo>
                <a:lnTo>
                  <a:pt x="2986247" y="87178"/>
                </a:lnTo>
                <a:cubicBezTo>
                  <a:pt x="2986247" y="47829"/>
                  <a:pt x="2954351" y="15921"/>
                  <a:pt x="2915012" y="15921"/>
                </a:cubicBezTo>
                <a:lnTo>
                  <a:pt x="82129" y="15921"/>
                </a:lnTo>
                <a:close/>
              </a:path>
            </a:pathLst>
          </a:custGeom>
          <a:solidFill>
            <a:srgbClr val="b7d9f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4448175" y="2124075"/>
            <a:ext cx="3133725" cy="590550"/>
          </a:xfrm>
          <a:custGeom>
            <a:avLst/>
            <a:gdLst>
              <a:gd name="connsiteX0" fmla="*/ 158327 w 3133725"/>
              <a:gd name="connsiteY0" fmla="*/ 92123 h 590550"/>
              <a:gd name="connsiteX1" fmla="*/ 87091 w 3133725"/>
              <a:gd name="connsiteY1" fmla="*/ 163379 h 590550"/>
              <a:gd name="connsiteX2" fmla="*/ 87091 w 3133725"/>
              <a:gd name="connsiteY2" fmla="*/ 448403 h 590550"/>
              <a:gd name="connsiteX3" fmla="*/ 158327 w 3133725"/>
              <a:gd name="connsiteY3" fmla="*/ 519657 h 590550"/>
              <a:gd name="connsiteX4" fmla="*/ 2991209 w 3133725"/>
              <a:gd name="connsiteY4" fmla="*/ 519657 h 590550"/>
              <a:gd name="connsiteX5" fmla="*/ 3062443 w 3133725"/>
              <a:gd name="connsiteY5" fmla="*/ 448403 h 590550"/>
              <a:gd name="connsiteX6" fmla="*/ 3062443 w 3133725"/>
              <a:gd name="connsiteY6" fmla="*/ 163379 h 590550"/>
              <a:gd name="connsiteX7" fmla="*/ 2991209 w 3133725"/>
              <a:gd name="connsiteY7" fmla="*/ 92123 h 590550"/>
              <a:gd name="connsiteX8" fmla="*/ 158327 w 3133725"/>
              <a:gd name="connsiteY8" fmla="*/ 9212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3725" h="590550">
                <a:moveTo>
                  <a:pt x="158327" y="92123"/>
                </a:moveTo>
                <a:cubicBezTo>
                  <a:pt x="118990" y="92123"/>
                  <a:pt x="87091" y="124031"/>
                  <a:pt x="87091" y="163379"/>
                </a:cubicBezTo>
                <a:lnTo>
                  <a:pt x="87091" y="448403"/>
                </a:lnTo>
                <a:cubicBezTo>
                  <a:pt x="87091" y="487751"/>
                  <a:pt x="118990" y="519657"/>
                  <a:pt x="158327" y="519657"/>
                </a:cubicBezTo>
                <a:lnTo>
                  <a:pt x="2991209" y="519657"/>
                </a:lnTo>
                <a:cubicBezTo>
                  <a:pt x="3030547" y="519657"/>
                  <a:pt x="3062443" y="487751"/>
                  <a:pt x="3062443" y="448403"/>
                </a:cubicBezTo>
                <a:lnTo>
                  <a:pt x="3062443" y="163379"/>
                </a:lnTo>
                <a:cubicBezTo>
                  <a:pt x="3062443" y="124031"/>
                  <a:pt x="3030547" y="92123"/>
                  <a:pt x="2991209" y="92123"/>
                </a:cubicBezTo>
                <a:lnTo>
                  <a:pt x="158327" y="921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4467225" y="5457825"/>
            <a:ext cx="3028950" cy="638175"/>
          </a:xfrm>
          <a:custGeom>
            <a:avLst/>
            <a:gdLst>
              <a:gd name="connsiteX0" fmla="*/ 122275 w 3028950"/>
              <a:gd name="connsiteY0" fmla="*/ 15908 h 638175"/>
              <a:gd name="connsiteX1" fmla="*/ 18409 w 3028950"/>
              <a:gd name="connsiteY1" fmla="*/ 119803 h 638175"/>
              <a:gd name="connsiteX2" fmla="*/ 18409 w 3028950"/>
              <a:gd name="connsiteY2" fmla="*/ 535387 h 638175"/>
              <a:gd name="connsiteX3" fmla="*/ 122275 w 3028950"/>
              <a:gd name="connsiteY3" fmla="*/ 639281 h 638175"/>
              <a:gd name="connsiteX4" fmla="*/ 2931259 w 3028950"/>
              <a:gd name="connsiteY4" fmla="*/ 639281 h 638175"/>
              <a:gd name="connsiteX5" fmla="*/ 3035126 w 3028950"/>
              <a:gd name="connsiteY5" fmla="*/ 535387 h 638175"/>
              <a:gd name="connsiteX6" fmla="*/ 3035126 w 3028950"/>
              <a:gd name="connsiteY6" fmla="*/ 119803 h 638175"/>
              <a:gd name="connsiteX7" fmla="*/ 2931259 w 3028950"/>
              <a:gd name="connsiteY7" fmla="*/ 15908 h 638175"/>
              <a:gd name="connsiteX8" fmla="*/ 122275 w 3028950"/>
              <a:gd name="connsiteY8" fmla="*/ 1590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8950" h="638175">
                <a:moveTo>
                  <a:pt x="122275" y="15908"/>
                </a:moveTo>
                <a:cubicBezTo>
                  <a:pt x="64918" y="15908"/>
                  <a:pt x="18409" y="62430"/>
                  <a:pt x="18409" y="119803"/>
                </a:cubicBezTo>
                <a:lnTo>
                  <a:pt x="18409" y="535387"/>
                </a:lnTo>
                <a:cubicBezTo>
                  <a:pt x="18409" y="592760"/>
                  <a:pt x="64918" y="639281"/>
                  <a:pt x="122275" y="639281"/>
                </a:cubicBezTo>
                <a:lnTo>
                  <a:pt x="2931259" y="639281"/>
                </a:lnTo>
                <a:cubicBezTo>
                  <a:pt x="2988617" y="639281"/>
                  <a:pt x="3035126" y="592760"/>
                  <a:pt x="3035126" y="535387"/>
                </a:cubicBezTo>
                <a:lnTo>
                  <a:pt x="3035126" y="119803"/>
                </a:lnTo>
                <a:cubicBezTo>
                  <a:pt x="3035126" y="62430"/>
                  <a:pt x="2988617" y="15908"/>
                  <a:pt x="2931259" y="15908"/>
                </a:cubicBezTo>
                <a:lnTo>
                  <a:pt x="122275" y="15908"/>
                </a:lnTo>
                <a:close/>
              </a:path>
            </a:pathLst>
          </a:custGeom>
          <a:solidFill>
            <a:srgbClr val="f6e0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4391025" y="5381625"/>
            <a:ext cx="3181350" cy="790575"/>
          </a:xfrm>
          <a:custGeom>
            <a:avLst/>
            <a:gdLst>
              <a:gd name="connsiteX0" fmla="*/ 198473 w 3181350"/>
              <a:gd name="connsiteY0" fmla="*/ 92109 h 790575"/>
              <a:gd name="connsiteX1" fmla="*/ 94607 w 3181350"/>
              <a:gd name="connsiteY1" fmla="*/ 196005 h 790575"/>
              <a:gd name="connsiteX2" fmla="*/ 94607 w 3181350"/>
              <a:gd name="connsiteY2" fmla="*/ 611588 h 790575"/>
              <a:gd name="connsiteX3" fmla="*/ 198473 w 3181350"/>
              <a:gd name="connsiteY3" fmla="*/ 715483 h 790575"/>
              <a:gd name="connsiteX4" fmla="*/ 3007456 w 3181350"/>
              <a:gd name="connsiteY4" fmla="*/ 715483 h 790575"/>
              <a:gd name="connsiteX5" fmla="*/ 3111323 w 3181350"/>
              <a:gd name="connsiteY5" fmla="*/ 611588 h 790575"/>
              <a:gd name="connsiteX6" fmla="*/ 3111323 w 3181350"/>
              <a:gd name="connsiteY6" fmla="*/ 196005 h 790575"/>
              <a:gd name="connsiteX7" fmla="*/ 3007456 w 3181350"/>
              <a:gd name="connsiteY7" fmla="*/ 92109 h 790575"/>
              <a:gd name="connsiteX8" fmla="*/ 198473 w 3181350"/>
              <a:gd name="connsiteY8" fmla="*/ 92109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790575">
                <a:moveTo>
                  <a:pt x="198473" y="92109"/>
                </a:moveTo>
                <a:cubicBezTo>
                  <a:pt x="141116" y="92109"/>
                  <a:pt x="94607" y="138632"/>
                  <a:pt x="94607" y="196005"/>
                </a:cubicBezTo>
                <a:lnTo>
                  <a:pt x="94607" y="611588"/>
                </a:lnTo>
                <a:cubicBezTo>
                  <a:pt x="94607" y="668962"/>
                  <a:pt x="141116" y="715483"/>
                  <a:pt x="198473" y="715483"/>
                </a:cubicBezTo>
                <a:lnTo>
                  <a:pt x="3007456" y="715483"/>
                </a:lnTo>
                <a:cubicBezTo>
                  <a:pt x="3064814" y="715483"/>
                  <a:pt x="3111323" y="668962"/>
                  <a:pt x="3111323" y="611588"/>
                </a:cubicBezTo>
                <a:lnTo>
                  <a:pt x="3111323" y="196005"/>
                </a:lnTo>
                <a:cubicBezTo>
                  <a:pt x="3111323" y="138632"/>
                  <a:pt x="3064814" y="92109"/>
                  <a:pt x="3007456" y="92109"/>
                </a:cubicBezTo>
                <a:lnTo>
                  <a:pt x="198473" y="921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e19b1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6191250" y="2524125"/>
            <a:ext cx="142875" cy="1133475"/>
          </a:xfrm>
          <a:custGeom>
            <a:avLst/>
            <a:gdLst>
              <a:gd name="connsiteX0" fmla="*/ 84008 w 142875"/>
              <a:gd name="connsiteY0" fmla="*/ 80990 h 1133475"/>
              <a:gd name="connsiteX1" fmla="*/ 84008 w 142875"/>
              <a:gd name="connsiteY1" fmla="*/ 1068457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1133475">
                <a:moveTo>
                  <a:pt x="84008" y="80990"/>
                </a:moveTo>
                <a:lnTo>
                  <a:pt x="84008" y="1068457"/>
                </a:lnTo>
              </a:path>
            </a:pathLst>
          </a:custGeom>
          <a:ln w="185204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2276475" y="2552700"/>
            <a:ext cx="142875" cy="942975"/>
          </a:xfrm>
          <a:custGeom>
            <a:avLst/>
            <a:gdLst>
              <a:gd name="connsiteX0" fmla="*/ 77602 w 142875"/>
              <a:gd name="connsiteY0" fmla="*/ 79998 h 942975"/>
              <a:gd name="connsiteX1" fmla="*/ 77602 w 142875"/>
              <a:gd name="connsiteY1" fmla="*/ 88266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942975">
                <a:moveTo>
                  <a:pt x="77602" y="79998"/>
                </a:moveTo>
                <a:lnTo>
                  <a:pt x="77602" y="882660"/>
                </a:lnTo>
              </a:path>
            </a:pathLst>
          </a:custGeom>
          <a:ln w="185204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2819400" y="4762500"/>
            <a:ext cx="142875" cy="1276350"/>
          </a:xfrm>
          <a:custGeom>
            <a:avLst/>
            <a:gdLst>
              <a:gd name="connsiteX0" fmla="*/ 77907 w 142875"/>
              <a:gd name="connsiteY0" fmla="*/ 1210483 h 1276350"/>
              <a:gd name="connsiteX1" fmla="*/ 77907 w 142875"/>
              <a:gd name="connsiteY1" fmla="*/ 8234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1276350">
                <a:moveTo>
                  <a:pt x="77907" y="1210483"/>
                </a:moveTo>
                <a:lnTo>
                  <a:pt x="77907" y="82343"/>
                </a:lnTo>
              </a:path>
            </a:pathLst>
          </a:custGeom>
          <a:ln w="185204">
            <a:solidFill>
              <a:srgbClr val="3298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1409700" y="5457825"/>
            <a:ext cx="2981325" cy="638175"/>
          </a:xfrm>
          <a:custGeom>
            <a:avLst/>
            <a:gdLst>
              <a:gd name="connsiteX0" fmla="*/ 116204 w 2981325"/>
              <a:gd name="connsiteY0" fmla="*/ 15908 h 638175"/>
              <a:gd name="connsiteX1" fmla="*/ 12338 w 2981325"/>
              <a:gd name="connsiteY1" fmla="*/ 119803 h 638175"/>
              <a:gd name="connsiteX2" fmla="*/ 12338 w 2981325"/>
              <a:gd name="connsiteY2" fmla="*/ 535387 h 638175"/>
              <a:gd name="connsiteX3" fmla="*/ 116204 w 2981325"/>
              <a:gd name="connsiteY3" fmla="*/ 639281 h 638175"/>
              <a:gd name="connsiteX4" fmla="*/ 2883826 w 2981325"/>
              <a:gd name="connsiteY4" fmla="*/ 639281 h 638175"/>
              <a:gd name="connsiteX5" fmla="*/ 2987694 w 2981325"/>
              <a:gd name="connsiteY5" fmla="*/ 535387 h 638175"/>
              <a:gd name="connsiteX6" fmla="*/ 2987694 w 2981325"/>
              <a:gd name="connsiteY6" fmla="*/ 119803 h 638175"/>
              <a:gd name="connsiteX7" fmla="*/ 2883826 w 2981325"/>
              <a:gd name="connsiteY7" fmla="*/ 15908 h 638175"/>
              <a:gd name="connsiteX8" fmla="*/ 116204 w 2981325"/>
              <a:gd name="connsiteY8" fmla="*/ 1590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1325" h="638175">
                <a:moveTo>
                  <a:pt x="116204" y="15908"/>
                </a:moveTo>
                <a:cubicBezTo>
                  <a:pt x="58847" y="15908"/>
                  <a:pt x="12338" y="62430"/>
                  <a:pt x="12338" y="119803"/>
                </a:cubicBezTo>
                <a:lnTo>
                  <a:pt x="12338" y="535387"/>
                </a:lnTo>
                <a:cubicBezTo>
                  <a:pt x="12338" y="592760"/>
                  <a:pt x="58847" y="639281"/>
                  <a:pt x="116204" y="639281"/>
                </a:cubicBezTo>
                <a:lnTo>
                  <a:pt x="2883826" y="639281"/>
                </a:lnTo>
                <a:cubicBezTo>
                  <a:pt x="2941183" y="639281"/>
                  <a:pt x="2987694" y="592760"/>
                  <a:pt x="2987694" y="535387"/>
                </a:cubicBezTo>
                <a:lnTo>
                  <a:pt x="2987694" y="119803"/>
                </a:lnTo>
                <a:cubicBezTo>
                  <a:pt x="2987694" y="62430"/>
                  <a:pt x="2941183" y="15908"/>
                  <a:pt x="2883826" y="15908"/>
                </a:cubicBezTo>
                <a:lnTo>
                  <a:pt x="116204" y="15908"/>
                </a:lnTo>
                <a:close/>
              </a:path>
            </a:pathLst>
          </a:custGeom>
          <a:solidFill>
            <a:srgbClr val="68f9b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1333500" y="5381625"/>
            <a:ext cx="3133725" cy="790575"/>
          </a:xfrm>
          <a:custGeom>
            <a:avLst/>
            <a:gdLst>
              <a:gd name="connsiteX0" fmla="*/ 192403 w 3133725"/>
              <a:gd name="connsiteY0" fmla="*/ 92109 h 790575"/>
              <a:gd name="connsiteX1" fmla="*/ 88538 w 3133725"/>
              <a:gd name="connsiteY1" fmla="*/ 196005 h 790575"/>
              <a:gd name="connsiteX2" fmla="*/ 88538 w 3133725"/>
              <a:gd name="connsiteY2" fmla="*/ 611588 h 790575"/>
              <a:gd name="connsiteX3" fmla="*/ 192403 w 3133725"/>
              <a:gd name="connsiteY3" fmla="*/ 715483 h 790575"/>
              <a:gd name="connsiteX4" fmla="*/ 2960024 w 3133725"/>
              <a:gd name="connsiteY4" fmla="*/ 715483 h 790575"/>
              <a:gd name="connsiteX5" fmla="*/ 3063893 w 3133725"/>
              <a:gd name="connsiteY5" fmla="*/ 611588 h 790575"/>
              <a:gd name="connsiteX6" fmla="*/ 3063893 w 3133725"/>
              <a:gd name="connsiteY6" fmla="*/ 196005 h 790575"/>
              <a:gd name="connsiteX7" fmla="*/ 2960024 w 3133725"/>
              <a:gd name="connsiteY7" fmla="*/ 92109 h 790575"/>
              <a:gd name="connsiteX8" fmla="*/ 192403 w 3133725"/>
              <a:gd name="connsiteY8" fmla="*/ 92109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3725" h="790575">
                <a:moveTo>
                  <a:pt x="192403" y="92109"/>
                </a:moveTo>
                <a:cubicBezTo>
                  <a:pt x="135046" y="92109"/>
                  <a:pt x="88538" y="138632"/>
                  <a:pt x="88538" y="196005"/>
                </a:cubicBezTo>
                <a:lnTo>
                  <a:pt x="88538" y="611588"/>
                </a:lnTo>
                <a:cubicBezTo>
                  <a:pt x="88538" y="668962"/>
                  <a:pt x="135046" y="715483"/>
                  <a:pt x="192403" y="715483"/>
                </a:cubicBezTo>
                <a:lnTo>
                  <a:pt x="2960024" y="715483"/>
                </a:lnTo>
                <a:cubicBezTo>
                  <a:pt x="3017381" y="715483"/>
                  <a:pt x="3063893" y="668962"/>
                  <a:pt x="3063893" y="611588"/>
                </a:cubicBezTo>
                <a:lnTo>
                  <a:pt x="3063893" y="196005"/>
                </a:lnTo>
                <a:cubicBezTo>
                  <a:pt x="3063893" y="138632"/>
                  <a:pt x="3017381" y="92109"/>
                  <a:pt x="2960024" y="92109"/>
                </a:cubicBezTo>
                <a:lnTo>
                  <a:pt x="192403" y="921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0098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1409700" y="2200275"/>
            <a:ext cx="2981325" cy="438150"/>
          </a:xfrm>
          <a:custGeom>
            <a:avLst/>
            <a:gdLst>
              <a:gd name="connsiteX0" fmla="*/ 83574 w 2981325"/>
              <a:gd name="connsiteY0" fmla="*/ 15921 h 438150"/>
              <a:gd name="connsiteX1" fmla="*/ 12337 w 2981325"/>
              <a:gd name="connsiteY1" fmla="*/ 87178 h 438150"/>
              <a:gd name="connsiteX2" fmla="*/ 12337 w 2981325"/>
              <a:gd name="connsiteY2" fmla="*/ 372201 h 438150"/>
              <a:gd name="connsiteX3" fmla="*/ 83574 w 2981325"/>
              <a:gd name="connsiteY3" fmla="*/ 443455 h 438150"/>
              <a:gd name="connsiteX4" fmla="*/ 2916458 w 2981325"/>
              <a:gd name="connsiteY4" fmla="*/ 443455 h 438150"/>
              <a:gd name="connsiteX5" fmla="*/ 2987694 w 2981325"/>
              <a:gd name="connsiteY5" fmla="*/ 372201 h 438150"/>
              <a:gd name="connsiteX6" fmla="*/ 2987694 w 2981325"/>
              <a:gd name="connsiteY6" fmla="*/ 87178 h 438150"/>
              <a:gd name="connsiteX7" fmla="*/ 2916458 w 2981325"/>
              <a:gd name="connsiteY7" fmla="*/ 15921 h 438150"/>
              <a:gd name="connsiteX8" fmla="*/ 83574 w 2981325"/>
              <a:gd name="connsiteY8" fmla="*/ 1592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1325" h="438150">
                <a:moveTo>
                  <a:pt x="83574" y="15921"/>
                </a:moveTo>
                <a:cubicBezTo>
                  <a:pt x="44236" y="15921"/>
                  <a:pt x="12337" y="47829"/>
                  <a:pt x="12337" y="87178"/>
                </a:cubicBezTo>
                <a:lnTo>
                  <a:pt x="12337" y="372201"/>
                </a:lnTo>
                <a:cubicBezTo>
                  <a:pt x="12337" y="411550"/>
                  <a:pt x="44236" y="443455"/>
                  <a:pt x="83574" y="443455"/>
                </a:cubicBezTo>
                <a:lnTo>
                  <a:pt x="2916458" y="443455"/>
                </a:lnTo>
                <a:cubicBezTo>
                  <a:pt x="2955795" y="443455"/>
                  <a:pt x="2987694" y="411550"/>
                  <a:pt x="2987694" y="372201"/>
                </a:cubicBezTo>
                <a:lnTo>
                  <a:pt x="2987694" y="87178"/>
                </a:lnTo>
                <a:cubicBezTo>
                  <a:pt x="2987694" y="47829"/>
                  <a:pt x="2955795" y="15921"/>
                  <a:pt x="2916458" y="15921"/>
                </a:cubicBezTo>
                <a:lnTo>
                  <a:pt x="83574" y="15921"/>
                </a:lnTo>
                <a:close/>
              </a:path>
            </a:pathLst>
          </a:custGeom>
          <a:solidFill>
            <a:srgbClr val="b7d9f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1333500" y="2124075"/>
            <a:ext cx="3133725" cy="590550"/>
          </a:xfrm>
          <a:custGeom>
            <a:avLst/>
            <a:gdLst>
              <a:gd name="connsiteX0" fmla="*/ 159773 w 3133725"/>
              <a:gd name="connsiteY0" fmla="*/ 92123 h 590550"/>
              <a:gd name="connsiteX1" fmla="*/ 88537 w 3133725"/>
              <a:gd name="connsiteY1" fmla="*/ 163379 h 590550"/>
              <a:gd name="connsiteX2" fmla="*/ 88537 w 3133725"/>
              <a:gd name="connsiteY2" fmla="*/ 448403 h 590550"/>
              <a:gd name="connsiteX3" fmla="*/ 159773 w 3133725"/>
              <a:gd name="connsiteY3" fmla="*/ 519657 h 590550"/>
              <a:gd name="connsiteX4" fmla="*/ 2992656 w 3133725"/>
              <a:gd name="connsiteY4" fmla="*/ 519657 h 590550"/>
              <a:gd name="connsiteX5" fmla="*/ 3063892 w 3133725"/>
              <a:gd name="connsiteY5" fmla="*/ 448403 h 590550"/>
              <a:gd name="connsiteX6" fmla="*/ 3063892 w 3133725"/>
              <a:gd name="connsiteY6" fmla="*/ 163379 h 590550"/>
              <a:gd name="connsiteX7" fmla="*/ 2992656 w 3133725"/>
              <a:gd name="connsiteY7" fmla="*/ 92123 h 590550"/>
              <a:gd name="connsiteX8" fmla="*/ 159773 w 3133725"/>
              <a:gd name="connsiteY8" fmla="*/ 9212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3725" h="590550">
                <a:moveTo>
                  <a:pt x="159773" y="92123"/>
                </a:moveTo>
                <a:cubicBezTo>
                  <a:pt x="120436" y="92123"/>
                  <a:pt x="88537" y="124031"/>
                  <a:pt x="88537" y="163379"/>
                </a:cubicBezTo>
                <a:lnTo>
                  <a:pt x="88537" y="448403"/>
                </a:lnTo>
                <a:cubicBezTo>
                  <a:pt x="88537" y="487751"/>
                  <a:pt x="120436" y="519657"/>
                  <a:pt x="159773" y="519657"/>
                </a:cubicBezTo>
                <a:lnTo>
                  <a:pt x="2992656" y="519657"/>
                </a:lnTo>
                <a:cubicBezTo>
                  <a:pt x="3031993" y="519657"/>
                  <a:pt x="3063892" y="487751"/>
                  <a:pt x="3063892" y="448403"/>
                </a:cubicBezTo>
                <a:lnTo>
                  <a:pt x="3063892" y="163379"/>
                </a:lnTo>
                <a:cubicBezTo>
                  <a:pt x="3063892" y="124031"/>
                  <a:pt x="3031993" y="92123"/>
                  <a:pt x="2992656" y="92123"/>
                </a:cubicBezTo>
                <a:lnTo>
                  <a:pt x="159773" y="921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4524375" y="2200275"/>
            <a:ext cx="2981325" cy="438150"/>
          </a:xfrm>
          <a:custGeom>
            <a:avLst/>
            <a:gdLst>
              <a:gd name="connsiteX0" fmla="*/ 82129 w 2981325"/>
              <a:gd name="connsiteY0" fmla="*/ 15921 h 438150"/>
              <a:gd name="connsiteX1" fmla="*/ 10893 w 2981325"/>
              <a:gd name="connsiteY1" fmla="*/ 87178 h 438150"/>
              <a:gd name="connsiteX2" fmla="*/ 10893 w 2981325"/>
              <a:gd name="connsiteY2" fmla="*/ 372201 h 438150"/>
              <a:gd name="connsiteX3" fmla="*/ 82129 w 2981325"/>
              <a:gd name="connsiteY3" fmla="*/ 443455 h 438150"/>
              <a:gd name="connsiteX4" fmla="*/ 2915012 w 2981325"/>
              <a:gd name="connsiteY4" fmla="*/ 443455 h 438150"/>
              <a:gd name="connsiteX5" fmla="*/ 2986247 w 2981325"/>
              <a:gd name="connsiteY5" fmla="*/ 372201 h 438150"/>
              <a:gd name="connsiteX6" fmla="*/ 2986247 w 2981325"/>
              <a:gd name="connsiteY6" fmla="*/ 87178 h 438150"/>
              <a:gd name="connsiteX7" fmla="*/ 2915012 w 2981325"/>
              <a:gd name="connsiteY7" fmla="*/ 15921 h 438150"/>
              <a:gd name="connsiteX8" fmla="*/ 82129 w 2981325"/>
              <a:gd name="connsiteY8" fmla="*/ 1592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1325" h="438150">
                <a:moveTo>
                  <a:pt x="82129" y="15921"/>
                </a:moveTo>
                <a:cubicBezTo>
                  <a:pt x="42791" y="15921"/>
                  <a:pt x="10893" y="47829"/>
                  <a:pt x="10893" y="87178"/>
                </a:cubicBezTo>
                <a:lnTo>
                  <a:pt x="10893" y="372201"/>
                </a:lnTo>
                <a:cubicBezTo>
                  <a:pt x="10893" y="411550"/>
                  <a:pt x="42791" y="443455"/>
                  <a:pt x="82129" y="443455"/>
                </a:cubicBezTo>
                <a:lnTo>
                  <a:pt x="2915012" y="443455"/>
                </a:lnTo>
                <a:cubicBezTo>
                  <a:pt x="2954351" y="443455"/>
                  <a:pt x="2986247" y="411550"/>
                  <a:pt x="2986247" y="372201"/>
                </a:cubicBezTo>
                <a:lnTo>
                  <a:pt x="2986247" y="87178"/>
                </a:lnTo>
                <a:cubicBezTo>
                  <a:pt x="2986247" y="47829"/>
                  <a:pt x="2954351" y="15921"/>
                  <a:pt x="2915012" y="15921"/>
                </a:cubicBezTo>
                <a:lnTo>
                  <a:pt x="82129" y="15921"/>
                </a:lnTo>
                <a:close/>
              </a:path>
            </a:pathLst>
          </a:custGeom>
          <a:solidFill>
            <a:srgbClr val="b7d9f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4448175" y="2124075"/>
            <a:ext cx="3133725" cy="590550"/>
          </a:xfrm>
          <a:custGeom>
            <a:avLst/>
            <a:gdLst>
              <a:gd name="connsiteX0" fmla="*/ 158327 w 3133725"/>
              <a:gd name="connsiteY0" fmla="*/ 92123 h 590550"/>
              <a:gd name="connsiteX1" fmla="*/ 87091 w 3133725"/>
              <a:gd name="connsiteY1" fmla="*/ 163379 h 590550"/>
              <a:gd name="connsiteX2" fmla="*/ 87091 w 3133725"/>
              <a:gd name="connsiteY2" fmla="*/ 448403 h 590550"/>
              <a:gd name="connsiteX3" fmla="*/ 158327 w 3133725"/>
              <a:gd name="connsiteY3" fmla="*/ 519657 h 590550"/>
              <a:gd name="connsiteX4" fmla="*/ 2991209 w 3133725"/>
              <a:gd name="connsiteY4" fmla="*/ 519657 h 590550"/>
              <a:gd name="connsiteX5" fmla="*/ 3062443 w 3133725"/>
              <a:gd name="connsiteY5" fmla="*/ 448403 h 590550"/>
              <a:gd name="connsiteX6" fmla="*/ 3062443 w 3133725"/>
              <a:gd name="connsiteY6" fmla="*/ 163379 h 590550"/>
              <a:gd name="connsiteX7" fmla="*/ 2991209 w 3133725"/>
              <a:gd name="connsiteY7" fmla="*/ 92123 h 590550"/>
              <a:gd name="connsiteX8" fmla="*/ 158327 w 3133725"/>
              <a:gd name="connsiteY8" fmla="*/ 9212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3725" h="590550">
                <a:moveTo>
                  <a:pt x="158327" y="92123"/>
                </a:moveTo>
                <a:cubicBezTo>
                  <a:pt x="118990" y="92123"/>
                  <a:pt x="87091" y="124031"/>
                  <a:pt x="87091" y="163379"/>
                </a:cubicBezTo>
                <a:lnTo>
                  <a:pt x="87091" y="448403"/>
                </a:lnTo>
                <a:cubicBezTo>
                  <a:pt x="87091" y="487751"/>
                  <a:pt x="118990" y="519657"/>
                  <a:pt x="158327" y="519657"/>
                </a:cubicBezTo>
                <a:lnTo>
                  <a:pt x="2991209" y="519657"/>
                </a:lnTo>
                <a:cubicBezTo>
                  <a:pt x="3030547" y="519657"/>
                  <a:pt x="3062443" y="487751"/>
                  <a:pt x="3062443" y="448403"/>
                </a:cubicBezTo>
                <a:lnTo>
                  <a:pt x="3062443" y="163379"/>
                </a:lnTo>
                <a:cubicBezTo>
                  <a:pt x="3062443" y="124031"/>
                  <a:pt x="3030547" y="92123"/>
                  <a:pt x="2991209" y="92123"/>
                </a:cubicBezTo>
                <a:lnTo>
                  <a:pt x="158327" y="921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2e91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4467225" y="5457825"/>
            <a:ext cx="3028950" cy="638175"/>
          </a:xfrm>
          <a:custGeom>
            <a:avLst/>
            <a:gdLst>
              <a:gd name="connsiteX0" fmla="*/ 122275 w 3028950"/>
              <a:gd name="connsiteY0" fmla="*/ 15908 h 638175"/>
              <a:gd name="connsiteX1" fmla="*/ 18409 w 3028950"/>
              <a:gd name="connsiteY1" fmla="*/ 119803 h 638175"/>
              <a:gd name="connsiteX2" fmla="*/ 18409 w 3028950"/>
              <a:gd name="connsiteY2" fmla="*/ 535387 h 638175"/>
              <a:gd name="connsiteX3" fmla="*/ 122275 w 3028950"/>
              <a:gd name="connsiteY3" fmla="*/ 639281 h 638175"/>
              <a:gd name="connsiteX4" fmla="*/ 2931259 w 3028950"/>
              <a:gd name="connsiteY4" fmla="*/ 639281 h 638175"/>
              <a:gd name="connsiteX5" fmla="*/ 3035126 w 3028950"/>
              <a:gd name="connsiteY5" fmla="*/ 535387 h 638175"/>
              <a:gd name="connsiteX6" fmla="*/ 3035126 w 3028950"/>
              <a:gd name="connsiteY6" fmla="*/ 119803 h 638175"/>
              <a:gd name="connsiteX7" fmla="*/ 2931259 w 3028950"/>
              <a:gd name="connsiteY7" fmla="*/ 15908 h 638175"/>
              <a:gd name="connsiteX8" fmla="*/ 122275 w 3028950"/>
              <a:gd name="connsiteY8" fmla="*/ 15908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8950" h="638175">
                <a:moveTo>
                  <a:pt x="122275" y="15908"/>
                </a:moveTo>
                <a:cubicBezTo>
                  <a:pt x="64918" y="15908"/>
                  <a:pt x="18409" y="62430"/>
                  <a:pt x="18409" y="119803"/>
                </a:cubicBezTo>
                <a:lnTo>
                  <a:pt x="18409" y="535387"/>
                </a:lnTo>
                <a:cubicBezTo>
                  <a:pt x="18409" y="592760"/>
                  <a:pt x="64918" y="639281"/>
                  <a:pt x="122275" y="639281"/>
                </a:cubicBezTo>
                <a:lnTo>
                  <a:pt x="2931259" y="639281"/>
                </a:lnTo>
                <a:cubicBezTo>
                  <a:pt x="2988617" y="639281"/>
                  <a:pt x="3035126" y="592760"/>
                  <a:pt x="3035126" y="535387"/>
                </a:cubicBezTo>
                <a:lnTo>
                  <a:pt x="3035126" y="119803"/>
                </a:lnTo>
                <a:cubicBezTo>
                  <a:pt x="3035126" y="62430"/>
                  <a:pt x="2988617" y="15908"/>
                  <a:pt x="2931259" y="15908"/>
                </a:cubicBezTo>
                <a:lnTo>
                  <a:pt x="122275" y="15908"/>
                </a:lnTo>
                <a:close/>
              </a:path>
            </a:pathLst>
          </a:custGeom>
          <a:solidFill>
            <a:srgbClr val="f6e0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4391025" y="5381625"/>
            <a:ext cx="3181350" cy="790575"/>
          </a:xfrm>
          <a:custGeom>
            <a:avLst/>
            <a:gdLst>
              <a:gd name="connsiteX0" fmla="*/ 198473 w 3181350"/>
              <a:gd name="connsiteY0" fmla="*/ 92109 h 790575"/>
              <a:gd name="connsiteX1" fmla="*/ 94607 w 3181350"/>
              <a:gd name="connsiteY1" fmla="*/ 196005 h 790575"/>
              <a:gd name="connsiteX2" fmla="*/ 94607 w 3181350"/>
              <a:gd name="connsiteY2" fmla="*/ 611588 h 790575"/>
              <a:gd name="connsiteX3" fmla="*/ 198473 w 3181350"/>
              <a:gd name="connsiteY3" fmla="*/ 715483 h 790575"/>
              <a:gd name="connsiteX4" fmla="*/ 3007456 w 3181350"/>
              <a:gd name="connsiteY4" fmla="*/ 715483 h 790575"/>
              <a:gd name="connsiteX5" fmla="*/ 3111323 w 3181350"/>
              <a:gd name="connsiteY5" fmla="*/ 611588 h 790575"/>
              <a:gd name="connsiteX6" fmla="*/ 3111323 w 3181350"/>
              <a:gd name="connsiteY6" fmla="*/ 196005 h 790575"/>
              <a:gd name="connsiteX7" fmla="*/ 3007456 w 3181350"/>
              <a:gd name="connsiteY7" fmla="*/ 92109 h 790575"/>
              <a:gd name="connsiteX8" fmla="*/ 198473 w 3181350"/>
              <a:gd name="connsiteY8" fmla="*/ 92109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790575">
                <a:moveTo>
                  <a:pt x="198473" y="92109"/>
                </a:moveTo>
                <a:cubicBezTo>
                  <a:pt x="141116" y="92109"/>
                  <a:pt x="94607" y="138632"/>
                  <a:pt x="94607" y="196005"/>
                </a:cubicBezTo>
                <a:lnTo>
                  <a:pt x="94607" y="611588"/>
                </a:lnTo>
                <a:cubicBezTo>
                  <a:pt x="94607" y="668962"/>
                  <a:pt x="141116" y="715483"/>
                  <a:pt x="198473" y="715483"/>
                </a:cubicBezTo>
                <a:lnTo>
                  <a:pt x="3007456" y="715483"/>
                </a:lnTo>
                <a:cubicBezTo>
                  <a:pt x="3064814" y="715483"/>
                  <a:pt x="3111323" y="668962"/>
                  <a:pt x="3111323" y="611588"/>
                </a:cubicBezTo>
                <a:lnTo>
                  <a:pt x="3111323" y="196005"/>
                </a:lnTo>
                <a:cubicBezTo>
                  <a:pt x="3111323" y="138632"/>
                  <a:pt x="3064814" y="92109"/>
                  <a:pt x="3007456" y="92109"/>
                </a:cubicBezTo>
                <a:lnTo>
                  <a:pt x="198473" y="921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1670">
            <a:solidFill>
              <a:srgbClr val="e19b1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1352550" y="2105025"/>
            <a:ext cx="3067050" cy="657225"/>
          </a:xfrm>
          <a:custGeom>
            <a:avLst/>
            <a:gdLst>
              <a:gd name="connsiteX0" fmla="*/ 15434 w 3067050"/>
              <a:gd name="connsiteY0" fmla="*/ 124668 h 657225"/>
              <a:gd name="connsiteX1" fmla="*/ 123435 w 3067050"/>
              <a:gd name="connsiteY1" fmla="*/ 16667 h 657225"/>
              <a:gd name="connsiteX2" fmla="*/ 2967435 w 3067050"/>
              <a:gd name="connsiteY2" fmla="*/ 16667 h 657225"/>
              <a:gd name="connsiteX3" fmla="*/ 3075436 w 3067050"/>
              <a:gd name="connsiteY3" fmla="*/ 124668 h 657225"/>
              <a:gd name="connsiteX4" fmla="*/ 3075436 w 3067050"/>
              <a:gd name="connsiteY4" fmla="*/ 556659 h 657225"/>
              <a:gd name="connsiteX5" fmla="*/ 2967435 w 3067050"/>
              <a:gd name="connsiteY5" fmla="*/ 664672 h 657225"/>
              <a:gd name="connsiteX6" fmla="*/ 123435 w 3067050"/>
              <a:gd name="connsiteY6" fmla="*/ 664672 h 657225"/>
              <a:gd name="connsiteX7" fmla="*/ 15434 w 3067050"/>
              <a:gd name="connsiteY7" fmla="*/ 556659 h 657225"/>
              <a:gd name="connsiteX8" fmla="*/ 15434 w 3067050"/>
              <a:gd name="connsiteY8" fmla="*/ 12466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7050" h="657225">
                <a:moveTo>
                  <a:pt x="15434" y="124668"/>
                </a:moveTo>
                <a:cubicBezTo>
                  <a:pt x="15434" y="65016"/>
                  <a:pt x="63783" y="16667"/>
                  <a:pt x="123435" y="16667"/>
                </a:cubicBezTo>
                <a:lnTo>
                  <a:pt x="2967435" y="16667"/>
                </a:lnTo>
                <a:cubicBezTo>
                  <a:pt x="3027074" y="16667"/>
                  <a:pt x="3075436" y="65016"/>
                  <a:pt x="3075436" y="124668"/>
                </a:cubicBezTo>
                <a:lnTo>
                  <a:pt x="3075436" y="556659"/>
                </a:lnTo>
                <a:cubicBezTo>
                  <a:pt x="3075436" y="616310"/>
                  <a:pt x="3027074" y="664672"/>
                  <a:pt x="2967435" y="664672"/>
                </a:cubicBezTo>
                <a:lnTo>
                  <a:pt x="123435" y="664672"/>
                </a:lnTo>
                <a:cubicBezTo>
                  <a:pt x="63783" y="664672"/>
                  <a:pt x="15434" y="616310"/>
                  <a:pt x="15434" y="556659"/>
                </a:cubicBezTo>
                <a:lnTo>
                  <a:pt x="15434" y="124668"/>
                </a:lnTo>
                <a:close/>
              </a:path>
            </a:pathLst>
          </a:custGeom>
          <a:solidFill>
            <a:srgbClr val="b6dde7">
              <a:alpha val="100000"/>
            </a:srgbClr>
          </a:solidFill>
          <a:ln w="28575">
            <a:solidFill>
              <a:srgbClr val="2f849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4495800" y="2105025"/>
            <a:ext cx="3067050" cy="657225"/>
          </a:xfrm>
          <a:custGeom>
            <a:avLst/>
            <a:gdLst>
              <a:gd name="connsiteX0" fmla="*/ 13989 w 3067050"/>
              <a:gd name="connsiteY0" fmla="*/ 124668 h 657225"/>
              <a:gd name="connsiteX1" fmla="*/ 121989 w 3067050"/>
              <a:gd name="connsiteY1" fmla="*/ 16667 h 657225"/>
              <a:gd name="connsiteX2" fmla="*/ 2965989 w 3067050"/>
              <a:gd name="connsiteY2" fmla="*/ 16667 h 657225"/>
              <a:gd name="connsiteX3" fmla="*/ 3073990 w 3067050"/>
              <a:gd name="connsiteY3" fmla="*/ 124668 h 657225"/>
              <a:gd name="connsiteX4" fmla="*/ 3073990 w 3067050"/>
              <a:gd name="connsiteY4" fmla="*/ 556659 h 657225"/>
              <a:gd name="connsiteX5" fmla="*/ 2965989 w 3067050"/>
              <a:gd name="connsiteY5" fmla="*/ 664672 h 657225"/>
              <a:gd name="connsiteX6" fmla="*/ 121989 w 3067050"/>
              <a:gd name="connsiteY6" fmla="*/ 664672 h 657225"/>
              <a:gd name="connsiteX7" fmla="*/ 13989 w 3067050"/>
              <a:gd name="connsiteY7" fmla="*/ 556659 h 657225"/>
              <a:gd name="connsiteX8" fmla="*/ 13989 w 3067050"/>
              <a:gd name="connsiteY8" fmla="*/ 12466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7050" h="657225">
                <a:moveTo>
                  <a:pt x="13989" y="124668"/>
                </a:moveTo>
                <a:cubicBezTo>
                  <a:pt x="13989" y="65016"/>
                  <a:pt x="62338" y="16667"/>
                  <a:pt x="121989" y="16667"/>
                </a:cubicBezTo>
                <a:lnTo>
                  <a:pt x="2965989" y="16667"/>
                </a:lnTo>
                <a:cubicBezTo>
                  <a:pt x="3025629" y="16667"/>
                  <a:pt x="3073990" y="65016"/>
                  <a:pt x="3073990" y="124668"/>
                </a:cubicBezTo>
                <a:lnTo>
                  <a:pt x="3073990" y="556659"/>
                </a:lnTo>
                <a:cubicBezTo>
                  <a:pt x="3073990" y="616310"/>
                  <a:pt x="3025629" y="664672"/>
                  <a:pt x="2965989" y="664672"/>
                </a:cubicBezTo>
                <a:lnTo>
                  <a:pt x="121989" y="664672"/>
                </a:lnTo>
                <a:cubicBezTo>
                  <a:pt x="62338" y="664672"/>
                  <a:pt x="13989" y="616310"/>
                  <a:pt x="13989" y="556659"/>
                </a:cubicBezTo>
                <a:lnTo>
                  <a:pt x="13989" y="124668"/>
                </a:lnTo>
                <a:close/>
              </a:path>
            </a:pathLst>
          </a:custGeom>
          <a:solidFill>
            <a:srgbClr val="b6dde7">
              <a:alpha val="100000"/>
            </a:srgbClr>
          </a:solidFill>
          <a:ln w="28575">
            <a:solidFill>
              <a:srgbClr val="2f849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1352550" y="5391150"/>
            <a:ext cx="3048000" cy="723900"/>
          </a:xfrm>
          <a:custGeom>
            <a:avLst/>
            <a:gdLst>
              <a:gd name="connsiteX0" fmla="*/ 15433 w 3048000"/>
              <a:gd name="connsiteY0" fmla="*/ 130816 h 723900"/>
              <a:gd name="connsiteX1" fmla="*/ 135867 w 3048000"/>
              <a:gd name="connsiteY1" fmla="*/ 10382 h 723900"/>
              <a:gd name="connsiteX2" fmla="*/ 2935239 w 3048000"/>
              <a:gd name="connsiteY2" fmla="*/ 10382 h 723900"/>
              <a:gd name="connsiteX3" fmla="*/ 3055673 w 3048000"/>
              <a:gd name="connsiteY3" fmla="*/ 130816 h 723900"/>
              <a:gd name="connsiteX4" fmla="*/ 3055673 w 3048000"/>
              <a:gd name="connsiteY4" fmla="*/ 612552 h 723900"/>
              <a:gd name="connsiteX5" fmla="*/ 2935239 w 3048000"/>
              <a:gd name="connsiteY5" fmla="*/ 732999 h 723900"/>
              <a:gd name="connsiteX6" fmla="*/ 135867 w 3048000"/>
              <a:gd name="connsiteY6" fmla="*/ 732999 h 723900"/>
              <a:gd name="connsiteX7" fmla="*/ 15433 w 3048000"/>
              <a:gd name="connsiteY7" fmla="*/ 612552 h 723900"/>
              <a:gd name="connsiteX8" fmla="*/ 15433 w 3048000"/>
              <a:gd name="connsiteY8" fmla="*/ 130816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723900">
                <a:moveTo>
                  <a:pt x="15433" y="130816"/>
                </a:moveTo>
                <a:cubicBezTo>
                  <a:pt x="15433" y="64293"/>
                  <a:pt x="69357" y="10382"/>
                  <a:pt x="135867" y="10382"/>
                </a:cubicBezTo>
                <a:lnTo>
                  <a:pt x="2935239" y="10382"/>
                </a:lnTo>
                <a:cubicBezTo>
                  <a:pt x="3001749" y="10382"/>
                  <a:pt x="3055673" y="64293"/>
                  <a:pt x="3055673" y="130816"/>
                </a:cubicBezTo>
                <a:lnTo>
                  <a:pt x="3055673" y="612552"/>
                </a:lnTo>
                <a:cubicBezTo>
                  <a:pt x="3055673" y="679075"/>
                  <a:pt x="3001749" y="732999"/>
                  <a:pt x="2935239" y="732999"/>
                </a:cubicBezTo>
                <a:lnTo>
                  <a:pt x="135867" y="732999"/>
                </a:lnTo>
                <a:cubicBezTo>
                  <a:pt x="69357" y="732999"/>
                  <a:pt x="15433" y="679075"/>
                  <a:pt x="15433" y="612552"/>
                </a:cubicBezTo>
                <a:lnTo>
                  <a:pt x="15433" y="130816"/>
                </a:lnTo>
                <a:close/>
              </a:path>
            </a:pathLst>
          </a:custGeom>
          <a:solidFill>
            <a:srgbClr val="d5e2bb">
              <a:alpha val="100000"/>
            </a:srgbClr>
          </a:solidFill>
          <a:ln w="28575">
            <a:solidFill>
              <a:srgbClr val="4e602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4438650" y="5391150"/>
            <a:ext cx="3381375" cy="723900"/>
          </a:xfrm>
          <a:custGeom>
            <a:avLst/>
            <a:gdLst>
              <a:gd name="connsiteX0" fmla="*/ 10519 w 3381375"/>
              <a:gd name="connsiteY0" fmla="*/ 130816 h 723900"/>
              <a:gd name="connsiteX1" fmla="*/ 130954 w 3381375"/>
              <a:gd name="connsiteY1" fmla="*/ 10382 h 723900"/>
              <a:gd name="connsiteX2" fmla="*/ 3267282 w 3381375"/>
              <a:gd name="connsiteY2" fmla="*/ 10382 h 723900"/>
              <a:gd name="connsiteX3" fmla="*/ 3387729 w 3381375"/>
              <a:gd name="connsiteY3" fmla="*/ 130816 h 723900"/>
              <a:gd name="connsiteX4" fmla="*/ 3387729 w 3381375"/>
              <a:gd name="connsiteY4" fmla="*/ 612552 h 723900"/>
              <a:gd name="connsiteX5" fmla="*/ 3267282 w 3381375"/>
              <a:gd name="connsiteY5" fmla="*/ 732999 h 723900"/>
              <a:gd name="connsiteX6" fmla="*/ 130954 w 3381375"/>
              <a:gd name="connsiteY6" fmla="*/ 732999 h 723900"/>
              <a:gd name="connsiteX7" fmla="*/ 10519 w 3381375"/>
              <a:gd name="connsiteY7" fmla="*/ 612552 h 723900"/>
              <a:gd name="connsiteX8" fmla="*/ 10519 w 3381375"/>
              <a:gd name="connsiteY8" fmla="*/ 130816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1375" h="723900">
                <a:moveTo>
                  <a:pt x="10519" y="130816"/>
                </a:moveTo>
                <a:cubicBezTo>
                  <a:pt x="10519" y="64293"/>
                  <a:pt x="64444" y="10382"/>
                  <a:pt x="130954" y="10382"/>
                </a:cubicBezTo>
                <a:lnTo>
                  <a:pt x="3267282" y="10382"/>
                </a:lnTo>
                <a:cubicBezTo>
                  <a:pt x="3333804" y="10382"/>
                  <a:pt x="3387729" y="64293"/>
                  <a:pt x="3387729" y="130816"/>
                </a:cubicBezTo>
                <a:lnTo>
                  <a:pt x="3387729" y="612552"/>
                </a:lnTo>
                <a:cubicBezTo>
                  <a:pt x="3387729" y="679075"/>
                  <a:pt x="3333804" y="732999"/>
                  <a:pt x="3267282" y="732999"/>
                </a:cubicBezTo>
                <a:lnTo>
                  <a:pt x="130954" y="732999"/>
                </a:lnTo>
                <a:cubicBezTo>
                  <a:pt x="64444" y="732999"/>
                  <a:pt x="10519" y="679075"/>
                  <a:pt x="10519" y="612552"/>
                </a:cubicBezTo>
                <a:lnTo>
                  <a:pt x="10519" y="130816"/>
                </a:lnTo>
                <a:close/>
              </a:path>
            </a:pathLst>
          </a:custGeom>
          <a:solidFill>
            <a:srgbClr val="fbe9d9">
              <a:alpha val="100000"/>
            </a:srgbClr>
          </a:solidFill>
          <a:ln w="28575">
            <a:solidFill>
              <a:srgbClr val="e26b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2324100" y="6181725"/>
            <a:ext cx="4391025" cy="352425"/>
          </a:xfrm>
          <a:custGeom>
            <a:avLst/>
            <a:gdLst>
              <a:gd name="connsiteX0" fmla="*/ 15646 w 4391025"/>
              <a:gd name="connsiteY0" fmla="*/ 18453 h 352425"/>
              <a:gd name="connsiteX1" fmla="*/ 4394200 w 4391025"/>
              <a:gd name="connsiteY1" fmla="*/ 18453 h 352425"/>
              <a:gd name="connsiteX2" fmla="*/ 4394200 w 4391025"/>
              <a:gd name="connsiteY2" fmla="*/ 357009 h 352425"/>
              <a:gd name="connsiteX3" fmla="*/ 15646 w 4391025"/>
              <a:gd name="connsiteY3" fmla="*/ 357009 h 352425"/>
              <a:gd name="connsiteX4" fmla="*/ 15646 w 4391025"/>
              <a:gd name="connsiteY4" fmla="*/ 1845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352425">
                <a:moveTo>
                  <a:pt x="15646" y="18453"/>
                </a:moveTo>
                <a:lnTo>
                  <a:pt x="4394200" y="18453"/>
                </a:lnTo>
                <a:lnTo>
                  <a:pt x="4394200" y="357009"/>
                </a:lnTo>
                <a:lnTo>
                  <a:pt x="15646" y="357009"/>
                </a:lnTo>
                <a:lnTo>
                  <a:pt x="15646" y="184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2" name="Picture 65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653" name="Picture 65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28900"/>
            <a:ext cx="6505575" cy="3286125"/>
          </a:xfrm>
          <a:prstGeom prst="rect">
            <a:avLst/>
          </a:prstGeom>
        </p:spPr>
      </p:pic>
      <p:sp>
        <p:nvSpPr>
          <p:cNvPr id="653" name="TextBox 653"/>
          <p:cNvSpPr txBox="1"/>
          <p:nvPr/>
        </p:nvSpPr>
        <p:spPr>
          <a:xfrm>
            <a:off x="1913606" y="2206131"/>
            <a:ext cx="1967397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design,</a:t>
            </a:r>
          </a:p>
        </p:txBody>
      </p:sp>
      <p:sp>
        <p:nvSpPr>
          <p:cNvPr id="654" name="TextBox 654"/>
          <p:cNvSpPr txBox="1"/>
          <p:nvPr/>
        </p:nvSpPr>
        <p:spPr>
          <a:xfrm>
            <a:off x="1982984" y="2449869"/>
            <a:ext cx="1828634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technology</a:t>
            </a:r>
          </a:p>
        </p:txBody>
      </p:sp>
      <p:sp>
        <p:nvSpPr>
          <p:cNvPr id="655" name="TextBox 655"/>
          <p:cNvSpPr txBox="1"/>
          <p:nvPr/>
        </p:nvSpPr>
        <p:spPr>
          <a:xfrm>
            <a:off x="5311475" y="2206131"/>
            <a:ext cx="1456115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Highly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efficient</a:t>
            </a:r>
          </a:p>
        </p:txBody>
      </p:sp>
      <p:sp>
        <p:nvSpPr>
          <p:cNvPr id="656" name="TextBox 656"/>
          <p:cNvSpPr txBox="1"/>
          <p:nvPr/>
        </p:nvSpPr>
        <p:spPr>
          <a:xfrm>
            <a:off x="5094492" y="2264618"/>
            <a:ext cx="1853049" cy="346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高効率空調装置</a:t>
            </a:r>
          </a:p>
        </p:txBody>
      </p:sp>
      <p:sp>
        <p:nvSpPr>
          <p:cNvPr id="657" name="TextBox 657"/>
          <p:cNvSpPr txBox="1"/>
          <p:nvPr/>
        </p:nvSpPr>
        <p:spPr>
          <a:xfrm>
            <a:off x="1690178" y="5601042"/>
            <a:ext cx="2440728" cy="346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006500"/>
                </a:solidFill>
                <a:latin typeface="Times New Roman" charset="0"/>
                <a:cs typeface="Times New Roman" charset="0"/>
              </a:rPr>
              <a:t>HV</a:t>
            </a:r>
            <a:r>
              <a:rPr lang="en-US" altLang="zh-CN" sz="2084" dirty="0" smtClean="0">
                <a:solidFill>
                  <a:srgbClr val="006500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DC給電システム</a:t>
            </a:r>
          </a:p>
        </p:txBody>
      </p:sp>
      <p:sp>
        <p:nvSpPr>
          <p:cNvPr id="658" name="TextBox 658"/>
          <p:cNvSpPr txBox="1"/>
          <p:nvPr/>
        </p:nvSpPr>
        <p:spPr>
          <a:xfrm>
            <a:off x="4705351" y="5471292"/>
            <a:ext cx="2573089" cy="34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ICT</a:t>
            </a: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装置－空調装置・</a:t>
            </a:r>
          </a:p>
        </p:txBody>
      </p:sp>
      <p:sp>
        <p:nvSpPr>
          <p:cNvPr id="659" name="TextBox 659"/>
          <p:cNvSpPr txBox="1"/>
          <p:nvPr/>
        </p:nvSpPr>
        <p:spPr>
          <a:xfrm>
            <a:off x="4705351" y="5471292"/>
            <a:ext cx="2573089" cy="34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ICT</a:t>
            </a: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装置－空調装置・</a:t>
            </a:r>
          </a:p>
        </p:txBody>
      </p:sp>
      <p:sp>
        <p:nvSpPr>
          <p:cNvPr id="660" name="TextBox 660"/>
          <p:cNvSpPr txBox="1"/>
          <p:nvPr/>
        </p:nvSpPr>
        <p:spPr>
          <a:xfrm>
            <a:off x="4705351" y="5471292"/>
            <a:ext cx="2573089" cy="34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ICT</a:t>
            </a: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装置－空調装置・</a:t>
            </a:r>
          </a:p>
        </p:txBody>
      </p:sp>
      <p:sp>
        <p:nvSpPr>
          <p:cNvPr id="661" name="TextBox 661"/>
          <p:cNvSpPr txBox="1"/>
          <p:nvPr/>
        </p:nvSpPr>
        <p:spPr>
          <a:xfrm>
            <a:off x="4705351" y="5471292"/>
            <a:ext cx="2573089" cy="34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ICT</a:t>
            </a:r>
            <a:r>
              <a:rPr lang="en-US" altLang="zh-CN" sz="2084" dirty="0" smtClean="0">
                <a:solidFill>
                  <a:srgbClr val="986532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装置－空調装置・</a:t>
            </a:r>
          </a:p>
        </p:txBody>
      </p:sp>
      <p:sp>
        <p:nvSpPr>
          <p:cNvPr id="662" name="TextBox 662"/>
          <p:cNvSpPr txBox="1"/>
          <p:nvPr/>
        </p:nvSpPr>
        <p:spPr>
          <a:xfrm>
            <a:off x="4933010" y="5736088"/>
            <a:ext cx="2117770" cy="346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電源装置連係技術</a:t>
            </a:r>
          </a:p>
        </p:txBody>
      </p:sp>
      <p:sp>
        <p:nvSpPr>
          <p:cNvPr id="663" name="TextBox 663"/>
          <p:cNvSpPr txBox="1"/>
          <p:nvPr/>
        </p:nvSpPr>
        <p:spPr>
          <a:xfrm>
            <a:off x="4933010" y="5736088"/>
            <a:ext cx="2117770" cy="346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電源装置連係技術</a:t>
            </a:r>
          </a:p>
        </p:txBody>
      </p:sp>
      <p:sp>
        <p:nvSpPr>
          <p:cNvPr id="664" name="TextBox 664"/>
          <p:cNvSpPr txBox="1"/>
          <p:nvPr/>
        </p:nvSpPr>
        <p:spPr>
          <a:xfrm>
            <a:off x="4933010" y="5736088"/>
            <a:ext cx="2117770" cy="346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電源装置連係技術</a:t>
            </a:r>
          </a:p>
        </p:txBody>
      </p:sp>
      <p:sp>
        <p:nvSpPr>
          <p:cNvPr id="665" name="TextBox 665"/>
          <p:cNvSpPr txBox="1"/>
          <p:nvPr/>
        </p:nvSpPr>
        <p:spPr>
          <a:xfrm>
            <a:off x="4933010" y="5736088"/>
            <a:ext cx="2117770" cy="346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電源装置連係技術</a:t>
            </a:r>
          </a:p>
        </p:txBody>
      </p:sp>
      <p:sp>
        <p:nvSpPr>
          <p:cNvPr id="666" name="TextBox 666"/>
          <p:cNvSpPr txBox="1"/>
          <p:nvPr/>
        </p:nvSpPr>
        <p:spPr>
          <a:xfrm>
            <a:off x="3244090" y="6157113"/>
            <a:ext cx="2570442" cy="346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28"/>
              </a:lnSpc>
            </a:pPr>
            <a:r>
              <a:rPr lang="en-US" altLang="zh-CN" sz="208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《</a:t>
            </a:r>
            <a:r>
              <a:rPr lang="en-US" altLang="zh-CN" sz="208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08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３</a:t>
            </a:r>
            <a:r>
              <a:rPr lang="en-US" altLang="zh-CN" sz="208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08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つの省電力技術</a:t>
            </a:r>
            <a:r>
              <a:rPr lang="en-US" altLang="zh-CN" sz="208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 </a:t>
            </a:r>
            <a:r>
              <a:rPr lang="en-US" altLang="zh-CN" sz="208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》</a:t>
            </a:r>
          </a:p>
        </p:txBody>
      </p:sp>
      <p:sp>
        <p:nvSpPr>
          <p:cNvPr id="667" name="TextBox 667"/>
          <p:cNvSpPr txBox="1"/>
          <p:nvPr/>
        </p:nvSpPr>
        <p:spPr>
          <a:xfrm>
            <a:off x="847016" y="-42926"/>
            <a:ext cx="7421811" cy="2100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Minister’s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Award</a:t>
            </a:r>
          </a:p>
          <a:p>
            <a:pPr indent="0">
              <a:lnSpc>
                <a:spcPts val="230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Warming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Prevention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9031">
              <a:lnSpc>
                <a:spcPts val="2968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award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saving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technologies:</a:t>
            </a:r>
          </a:p>
          <a:p>
            <a:pPr indent="497865">
              <a:lnSpc>
                <a:spcPts val="264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air-conditioning,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31961">
              <a:lnSpc>
                <a:spcPts val="264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technological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linking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499263">
              <a:lnSpc>
                <a:spcPts val="264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help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saving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datacenters</a:t>
            </a:r>
          </a:p>
        </p:txBody>
      </p:sp>
      <p:sp>
        <p:nvSpPr>
          <p:cNvPr id="668" name="TextBox 668"/>
          <p:cNvSpPr txBox="1"/>
          <p:nvPr/>
        </p:nvSpPr>
        <p:spPr>
          <a:xfrm>
            <a:off x="1511678" y="2264618"/>
            <a:ext cx="2752719" cy="36212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4971">
              <a:lnSpc>
                <a:spcPts val="2728"/>
              </a:lnSpc>
            </a:pPr>
            <a:r>
              <a:rPr lang="en-US" altLang="zh-CN" sz="2084" dirty="0" smtClean="0">
                <a:solidFill>
                  <a:srgbClr val="986532"/>
                </a:solidFill>
                <a:latin typeface="Arial Unicode MS" charset="0"/>
                <a:cs typeface="Arial Unicode MS" charset="0"/>
              </a:rPr>
              <a:t>気流設計・制御技術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85"/>
              </a:lnSpc>
            </a:pPr>
            <a:r>
              <a:rPr lang="en-US" altLang="zh-CN" sz="16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HDVC</a:t>
            </a:r>
            <a:r>
              <a:rPr lang="en-US" altLang="zh-CN" sz="16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6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6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669" name="TextBox 669"/>
          <p:cNvSpPr txBox="1"/>
          <p:nvPr/>
        </p:nvSpPr>
        <p:spPr>
          <a:xfrm>
            <a:off x="4729393" y="2449869"/>
            <a:ext cx="2812876" cy="3679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air-conditioning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equipment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544">
              <a:lnSpc>
                <a:spcPts val="2240"/>
              </a:lnSpc>
            </a:pP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Technological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linking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ICT</a:t>
            </a:r>
          </a:p>
          <a:p>
            <a:pPr indent="69513">
              <a:lnSpc>
                <a:spcPts val="1919"/>
              </a:lnSpc>
            </a:pP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equipment,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air-conditioning</a:t>
            </a:r>
          </a:p>
          <a:p>
            <a:pPr indent="2373">
              <a:lnSpc>
                <a:spcPts val="1919"/>
              </a:lnSpc>
            </a:pP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64605"/>
                </a:solidFill>
                <a:latin typeface="Arial" charset="0"/>
                <a:cs typeface="Arial" charset="0"/>
              </a:rPr>
              <a:t>supply</a:t>
            </a:r>
          </a:p>
        </p:txBody>
      </p:sp>
      <p:sp>
        <p:nvSpPr>
          <p:cNvPr id="670" name="TextBox 670"/>
          <p:cNvSpPr txBox="1"/>
          <p:nvPr/>
        </p:nvSpPr>
        <p:spPr>
          <a:xfrm>
            <a:off x="2431191" y="6191017"/>
            <a:ext cx="6033530" cy="662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&lt;&lt;3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technologies&gt;&gt;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99136">
              <a:lnSpc>
                <a:spcPts val="185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71" name="TextBox 671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Freeform 672"> 
				</p:cNvPr>
          <p:cNvSpPr/>
          <p:nvPr/>
        </p:nvSpPr>
        <p:spPr>
          <a:xfrm>
            <a:off x="962025" y="6010275"/>
            <a:ext cx="7239000" cy="581025"/>
          </a:xfrm>
          <a:custGeom>
            <a:avLst/>
            <a:gdLst>
              <a:gd name="connsiteX0" fmla="*/ 9574 w 7239000"/>
              <a:gd name="connsiteY0" fmla="*/ 112945 h 581025"/>
              <a:gd name="connsiteX1" fmla="*/ 104405 w 7239000"/>
              <a:gd name="connsiteY1" fmla="*/ 18114 h 581025"/>
              <a:gd name="connsiteX2" fmla="*/ 7150746 w 7239000"/>
              <a:gd name="connsiteY2" fmla="*/ 18114 h 581025"/>
              <a:gd name="connsiteX3" fmla="*/ 7245577 w 7239000"/>
              <a:gd name="connsiteY3" fmla="*/ 112945 h 581025"/>
              <a:gd name="connsiteX4" fmla="*/ 7245577 w 7239000"/>
              <a:gd name="connsiteY4" fmla="*/ 492243 h 581025"/>
              <a:gd name="connsiteX5" fmla="*/ 7150746 w 7239000"/>
              <a:gd name="connsiteY5" fmla="*/ 587074 h 581025"/>
              <a:gd name="connsiteX6" fmla="*/ 104405 w 7239000"/>
              <a:gd name="connsiteY6" fmla="*/ 587074 h 581025"/>
              <a:gd name="connsiteX7" fmla="*/ 9574 w 7239000"/>
              <a:gd name="connsiteY7" fmla="*/ 492243 h 581025"/>
              <a:gd name="connsiteX8" fmla="*/ 9574 w 7239000"/>
              <a:gd name="connsiteY8" fmla="*/ 11294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000" h="581025">
                <a:moveTo>
                  <a:pt x="9574" y="112945"/>
                </a:moveTo>
                <a:cubicBezTo>
                  <a:pt x="9574" y="60570"/>
                  <a:pt x="52030" y="18114"/>
                  <a:pt x="104405" y="18114"/>
                </a:cubicBezTo>
                <a:lnTo>
                  <a:pt x="7150746" y="18114"/>
                </a:lnTo>
                <a:cubicBezTo>
                  <a:pt x="7203121" y="18114"/>
                  <a:pt x="7245577" y="60570"/>
                  <a:pt x="7245577" y="112945"/>
                </a:cubicBezTo>
                <a:lnTo>
                  <a:pt x="7245577" y="492243"/>
                </a:lnTo>
                <a:cubicBezTo>
                  <a:pt x="7245577" y="544618"/>
                  <a:pt x="7203121" y="587074"/>
                  <a:pt x="7150746" y="587074"/>
                </a:cubicBezTo>
                <a:lnTo>
                  <a:pt x="104405" y="587074"/>
                </a:lnTo>
                <a:cubicBezTo>
                  <a:pt x="52030" y="587074"/>
                  <a:pt x="9574" y="544618"/>
                  <a:pt x="9574" y="492243"/>
                </a:cubicBezTo>
                <a:lnTo>
                  <a:pt x="9574" y="11294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6" name="Picture 6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677" name="Picture 67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90550"/>
            <a:ext cx="7248525" cy="6115050"/>
          </a:xfrm>
          <a:prstGeom prst="rect">
            <a:avLst/>
          </a:prstGeom>
        </p:spPr>
      </p:pic>
      <p:sp>
        <p:nvSpPr>
          <p:cNvPr id="677" name="TextBox 677"/>
          <p:cNvSpPr txBox="1"/>
          <p:nvPr/>
        </p:nvSpPr>
        <p:spPr>
          <a:xfrm>
            <a:off x="847016" y="-42926"/>
            <a:ext cx="7617705" cy="68967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Minister’s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Award</a:t>
            </a:r>
          </a:p>
          <a:p>
            <a:pPr indent="0">
              <a:lnSpc>
                <a:spcPts val="230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Warming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Prevention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6693">
              <a:lnSpc>
                <a:spcPts val="2368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Minister’s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Award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Warming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Prevention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1130667">
              <a:lnSpc>
                <a:spcPts val="1920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Technological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commercialization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83312">
              <a:lnSpc>
                <a:spcPts val="1368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78" name="TextBox 678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eeform 679"> 
				</p:cNvPr>
          <p:cNvSpPr/>
          <p:nvPr/>
        </p:nvSpPr>
        <p:spPr>
          <a:xfrm>
            <a:off x="1152525" y="2105025"/>
            <a:ext cx="6505575" cy="57150"/>
          </a:xfrm>
          <a:custGeom>
            <a:avLst/>
            <a:gdLst>
              <a:gd name="connsiteX0" fmla="*/ 34714 w 6505575"/>
              <a:gd name="connsiteY0" fmla="*/ 36651 h 57150"/>
              <a:gd name="connsiteX1" fmla="*/ 6478159 w 6505575"/>
              <a:gd name="connsiteY1" fmla="*/ 3665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6651"/>
                </a:moveTo>
                <a:lnTo>
                  <a:pt x="6478159" y="36651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1152525" y="2447925"/>
            <a:ext cx="6505575" cy="57150"/>
          </a:xfrm>
          <a:custGeom>
            <a:avLst/>
            <a:gdLst>
              <a:gd name="connsiteX0" fmla="*/ 34714 w 6505575"/>
              <a:gd name="connsiteY0" fmla="*/ 34944 h 57150"/>
              <a:gd name="connsiteX1" fmla="*/ 6478159 w 6505575"/>
              <a:gd name="connsiteY1" fmla="*/ 349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4944"/>
                </a:moveTo>
                <a:lnTo>
                  <a:pt x="6478159" y="34944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1152525" y="2790825"/>
            <a:ext cx="6505575" cy="57150"/>
          </a:xfrm>
          <a:custGeom>
            <a:avLst/>
            <a:gdLst>
              <a:gd name="connsiteX0" fmla="*/ 34714 w 6505575"/>
              <a:gd name="connsiteY0" fmla="*/ 33238 h 57150"/>
              <a:gd name="connsiteX1" fmla="*/ 6478159 w 6505575"/>
              <a:gd name="connsiteY1" fmla="*/ 3323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3238"/>
                </a:moveTo>
                <a:lnTo>
                  <a:pt x="6478159" y="33238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> 
				</p:cNvPr>
          <p:cNvSpPr/>
          <p:nvPr/>
        </p:nvSpPr>
        <p:spPr>
          <a:xfrm>
            <a:off x="1152525" y="3133725"/>
            <a:ext cx="6505575" cy="57150"/>
          </a:xfrm>
          <a:custGeom>
            <a:avLst/>
            <a:gdLst>
              <a:gd name="connsiteX0" fmla="*/ 34714 w 6505575"/>
              <a:gd name="connsiteY0" fmla="*/ 33054 h 57150"/>
              <a:gd name="connsiteX1" fmla="*/ 6478159 w 6505575"/>
              <a:gd name="connsiteY1" fmla="*/ 3305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3054"/>
                </a:moveTo>
                <a:lnTo>
                  <a:pt x="6478159" y="33054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> 
				</p:cNvPr>
          <p:cNvSpPr/>
          <p:nvPr/>
        </p:nvSpPr>
        <p:spPr>
          <a:xfrm>
            <a:off x="1152525" y="3476625"/>
            <a:ext cx="6505575" cy="57150"/>
          </a:xfrm>
          <a:custGeom>
            <a:avLst/>
            <a:gdLst>
              <a:gd name="connsiteX0" fmla="*/ 34714 w 6505575"/>
              <a:gd name="connsiteY0" fmla="*/ 31348 h 57150"/>
              <a:gd name="connsiteX1" fmla="*/ 6478159 w 6505575"/>
              <a:gd name="connsiteY1" fmla="*/ 313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1348"/>
                </a:moveTo>
                <a:lnTo>
                  <a:pt x="6478159" y="31348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> 
				</p:cNvPr>
          <p:cNvSpPr/>
          <p:nvPr/>
        </p:nvSpPr>
        <p:spPr>
          <a:xfrm>
            <a:off x="1152525" y="3819525"/>
            <a:ext cx="6505575" cy="57150"/>
          </a:xfrm>
          <a:custGeom>
            <a:avLst/>
            <a:gdLst>
              <a:gd name="connsiteX0" fmla="*/ 34714 w 6505575"/>
              <a:gd name="connsiteY0" fmla="*/ 31164 h 57150"/>
              <a:gd name="connsiteX1" fmla="*/ 6478159 w 6505575"/>
              <a:gd name="connsiteY1" fmla="*/ 3116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1164"/>
                </a:moveTo>
                <a:lnTo>
                  <a:pt x="6478159" y="31164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> 
				</p:cNvPr>
          <p:cNvSpPr/>
          <p:nvPr/>
        </p:nvSpPr>
        <p:spPr>
          <a:xfrm>
            <a:off x="1152525" y="4162425"/>
            <a:ext cx="6505575" cy="57150"/>
          </a:xfrm>
          <a:custGeom>
            <a:avLst/>
            <a:gdLst>
              <a:gd name="connsiteX0" fmla="*/ 34714 w 6505575"/>
              <a:gd name="connsiteY0" fmla="*/ 29457 h 57150"/>
              <a:gd name="connsiteX1" fmla="*/ 6478159 w 6505575"/>
              <a:gd name="connsiteY1" fmla="*/ 2945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29457"/>
                </a:moveTo>
                <a:lnTo>
                  <a:pt x="6478159" y="29457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> 
				</p:cNvPr>
          <p:cNvSpPr/>
          <p:nvPr/>
        </p:nvSpPr>
        <p:spPr>
          <a:xfrm>
            <a:off x="1152525" y="4495800"/>
            <a:ext cx="6505575" cy="57150"/>
          </a:xfrm>
          <a:custGeom>
            <a:avLst/>
            <a:gdLst>
              <a:gd name="connsiteX0" fmla="*/ 34714 w 6505575"/>
              <a:gd name="connsiteY0" fmla="*/ 37276 h 57150"/>
              <a:gd name="connsiteX1" fmla="*/ 6478159 w 6505575"/>
              <a:gd name="connsiteY1" fmla="*/ 3727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7276"/>
                </a:moveTo>
                <a:lnTo>
                  <a:pt x="6478159" y="37276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> 
				</p:cNvPr>
          <p:cNvSpPr/>
          <p:nvPr/>
        </p:nvSpPr>
        <p:spPr>
          <a:xfrm>
            <a:off x="1152525" y="4838700"/>
            <a:ext cx="6505575" cy="57150"/>
          </a:xfrm>
          <a:custGeom>
            <a:avLst/>
            <a:gdLst>
              <a:gd name="connsiteX0" fmla="*/ 34714 w 6505575"/>
              <a:gd name="connsiteY0" fmla="*/ 37092 h 57150"/>
              <a:gd name="connsiteX1" fmla="*/ 6478159 w 6505575"/>
              <a:gd name="connsiteY1" fmla="*/ 3709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7092"/>
                </a:moveTo>
                <a:lnTo>
                  <a:pt x="6478159" y="37092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> 
				</p:cNvPr>
          <p:cNvSpPr/>
          <p:nvPr/>
        </p:nvSpPr>
        <p:spPr>
          <a:xfrm>
            <a:off x="1152525" y="5181600"/>
            <a:ext cx="6505575" cy="57150"/>
          </a:xfrm>
          <a:custGeom>
            <a:avLst/>
            <a:gdLst>
              <a:gd name="connsiteX0" fmla="*/ 34714 w 6505575"/>
              <a:gd name="connsiteY0" fmla="*/ 35386 h 57150"/>
              <a:gd name="connsiteX1" fmla="*/ 6478159 w 6505575"/>
              <a:gd name="connsiteY1" fmla="*/ 3538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5386"/>
                </a:moveTo>
                <a:lnTo>
                  <a:pt x="6478159" y="35386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6353175" y="4933950"/>
            <a:ext cx="466725" cy="619125"/>
          </a:xfrm>
          <a:custGeom>
            <a:avLst/>
            <a:gdLst>
              <a:gd name="connsiteX0" fmla="*/ 11368 w 466725"/>
              <a:gd name="connsiteY0" fmla="*/ 18002 h 619125"/>
              <a:gd name="connsiteX1" fmla="*/ 471505 w 466725"/>
              <a:gd name="connsiteY1" fmla="*/ 18002 h 619125"/>
              <a:gd name="connsiteX2" fmla="*/ 471505 w 466725"/>
              <a:gd name="connsiteY2" fmla="*/ 624229 h 619125"/>
              <a:gd name="connsiteX3" fmla="*/ 11368 w 466725"/>
              <a:gd name="connsiteY3" fmla="*/ 624229 h 619125"/>
              <a:gd name="connsiteX4" fmla="*/ 11368 w 466725"/>
              <a:gd name="connsiteY4" fmla="*/ 18002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619125">
                <a:moveTo>
                  <a:pt x="11368" y="18002"/>
                </a:moveTo>
                <a:lnTo>
                  <a:pt x="471505" y="18002"/>
                </a:lnTo>
                <a:lnTo>
                  <a:pt x="471505" y="624229"/>
                </a:lnTo>
                <a:lnTo>
                  <a:pt x="11368" y="624229"/>
                </a:lnTo>
                <a:lnTo>
                  <a:pt x="11368" y="18002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4743450" y="4324350"/>
            <a:ext cx="466725" cy="1228725"/>
          </a:xfrm>
          <a:custGeom>
            <a:avLst/>
            <a:gdLst>
              <a:gd name="connsiteX0" fmla="*/ 10614 w 466725"/>
              <a:gd name="connsiteY0" fmla="*/ 10712 h 1228725"/>
              <a:gd name="connsiteX1" fmla="*/ 470751 w 466725"/>
              <a:gd name="connsiteY1" fmla="*/ 10712 h 1228725"/>
              <a:gd name="connsiteX2" fmla="*/ 470751 w 466725"/>
              <a:gd name="connsiteY2" fmla="*/ 1233829 h 1228725"/>
              <a:gd name="connsiteX3" fmla="*/ 10614 w 466725"/>
              <a:gd name="connsiteY3" fmla="*/ 1233829 h 1228725"/>
              <a:gd name="connsiteX4" fmla="*/ 10614 w 466725"/>
              <a:gd name="connsiteY4" fmla="*/ 10712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1228725">
                <a:moveTo>
                  <a:pt x="10614" y="10712"/>
                </a:moveTo>
                <a:lnTo>
                  <a:pt x="470751" y="10712"/>
                </a:lnTo>
                <a:lnTo>
                  <a:pt x="470751" y="1233829"/>
                </a:lnTo>
                <a:lnTo>
                  <a:pt x="10614" y="1233829"/>
                </a:lnTo>
                <a:lnTo>
                  <a:pt x="10614" y="10712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3133725" y="4295775"/>
            <a:ext cx="466725" cy="1257300"/>
          </a:xfrm>
          <a:custGeom>
            <a:avLst/>
            <a:gdLst>
              <a:gd name="connsiteX0" fmla="*/ 9859 w 466725"/>
              <a:gd name="connsiteY0" fmla="*/ 10345 h 1257300"/>
              <a:gd name="connsiteX1" fmla="*/ 469996 w 466725"/>
              <a:gd name="connsiteY1" fmla="*/ 10345 h 1257300"/>
              <a:gd name="connsiteX2" fmla="*/ 469996 w 466725"/>
              <a:gd name="connsiteY2" fmla="*/ 1262404 h 1257300"/>
              <a:gd name="connsiteX3" fmla="*/ 9859 w 466725"/>
              <a:gd name="connsiteY3" fmla="*/ 1262404 h 1257300"/>
              <a:gd name="connsiteX4" fmla="*/ 9859 w 466725"/>
              <a:gd name="connsiteY4" fmla="*/ 1034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1257300">
                <a:moveTo>
                  <a:pt x="9859" y="10345"/>
                </a:moveTo>
                <a:lnTo>
                  <a:pt x="469996" y="10345"/>
                </a:lnTo>
                <a:lnTo>
                  <a:pt x="469996" y="1262404"/>
                </a:lnTo>
                <a:lnTo>
                  <a:pt x="9859" y="1262404"/>
                </a:lnTo>
                <a:lnTo>
                  <a:pt x="9859" y="10345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1514475" y="3057525"/>
            <a:ext cx="476250" cy="2495550"/>
          </a:xfrm>
          <a:custGeom>
            <a:avLst/>
            <a:gdLst>
              <a:gd name="connsiteX0" fmla="*/ 17106 w 476250"/>
              <a:gd name="connsiteY0" fmla="*/ 11770 h 2495550"/>
              <a:gd name="connsiteX1" fmla="*/ 478765 w 476250"/>
              <a:gd name="connsiteY1" fmla="*/ 11770 h 2495550"/>
              <a:gd name="connsiteX2" fmla="*/ 478765 w 476250"/>
              <a:gd name="connsiteY2" fmla="*/ 2500655 h 2495550"/>
              <a:gd name="connsiteX3" fmla="*/ 17106 w 476250"/>
              <a:gd name="connsiteY3" fmla="*/ 2500655 h 2495550"/>
              <a:gd name="connsiteX4" fmla="*/ 17106 w 476250"/>
              <a:gd name="connsiteY4" fmla="*/ 1177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495550">
                <a:moveTo>
                  <a:pt x="17106" y="11770"/>
                </a:moveTo>
                <a:lnTo>
                  <a:pt x="478765" y="11770"/>
                </a:lnTo>
                <a:lnTo>
                  <a:pt x="478765" y="2500655"/>
                </a:lnTo>
                <a:lnTo>
                  <a:pt x="17106" y="2500655"/>
                </a:lnTo>
                <a:lnTo>
                  <a:pt x="17106" y="11770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1981200" y="2314575"/>
            <a:ext cx="466725" cy="3238500"/>
          </a:xfrm>
          <a:custGeom>
            <a:avLst/>
            <a:gdLst>
              <a:gd name="connsiteX0" fmla="*/ 12040 w 466725"/>
              <a:gd name="connsiteY0" fmla="*/ 14453 h 3238500"/>
              <a:gd name="connsiteX1" fmla="*/ 472178 w 466725"/>
              <a:gd name="connsiteY1" fmla="*/ 14453 h 3238500"/>
              <a:gd name="connsiteX2" fmla="*/ 472178 w 466725"/>
              <a:gd name="connsiteY2" fmla="*/ 3243605 h 3238500"/>
              <a:gd name="connsiteX3" fmla="*/ 12040 w 466725"/>
              <a:gd name="connsiteY3" fmla="*/ 3243605 h 3238500"/>
              <a:gd name="connsiteX4" fmla="*/ 12040 w 466725"/>
              <a:gd name="connsiteY4" fmla="*/ 14453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3238500">
                <a:moveTo>
                  <a:pt x="12040" y="14453"/>
                </a:moveTo>
                <a:lnTo>
                  <a:pt x="472178" y="14453"/>
                </a:lnTo>
                <a:lnTo>
                  <a:pt x="472178" y="3243605"/>
                </a:lnTo>
                <a:lnTo>
                  <a:pt x="12040" y="3243605"/>
                </a:lnTo>
                <a:lnTo>
                  <a:pt x="12040" y="14453"/>
                </a:lnTo>
                <a:close/>
              </a:path>
            </a:pathLst>
          </a:custGeom>
          <a:solidFill>
            <a:srgbClr val="fe98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3590925" y="3819525"/>
            <a:ext cx="466725" cy="1733550"/>
          </a:xfrm>
          <a:custGeom>
            <a:avLst/>
            <a:gdLst>
              <a:gd name="connsiteX0" fmla="*/ 12796 w 466725"/>
              <a:gd name="connsiteY0" fmla="*/ 18977 h 1733550"/>
              <a:gd name="connsiteX1" fmla="*/ 472933 w 466725"/>
              <a:gd name="connsiteY1" fmla="*/ 18977 h 1733550"/>
              <a:gd name="connsiteX2" fmla="*/ 472933 w 466725"/>
              <a:gd name="connsiteY2" fmla="*/ 1738654 h 1733550"/>
              <a:gd name="connsiteX3" fmla="*/ 12796 w 466725"/>
              <a:gd name="connsiteY3" fmla="*/ 1738654 h 1733550"/>
              <a:gd name="connsiteX4" fmla="*/ 12796 w 466725"/>
              <a:gd name="connsiteY4" fmla="*/ 18977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1733550">
                <a:moveTo>
                  <a:pt x="12796" y="18977"/>
                </a:moveTo>
                <a:lnTo>
                  <a:pt x="472933" y="18977"/>
                </a:lnTo>
                <a:lnTo>
                  <a:pt x="472933" y="1738654"/>
                </a:lnTo>
                <a:lnTo>
                  <a:pt x="12796" y="1738654"/>
                </a:lnTo>
                <a:lnTo>
                  <a:pt x="12796" y="18977"/>
                </a:lnTo>
                <a:close/>
              </a:path>
            </a:pathLst>
          </a:custGeom>
          <a:solidFill>
            <a:srgbClr val="fe98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5200650" y="4057650"/>
            <a:ext cx="466725" cy="1495425"/>
          </a:xfrm>
          <a:custGeom>
            <a:avLst/>
            <a:gdLst>
              <a:gd name="connsiteX0" fmla="*/ 13551 w 466725"/>
              <a:gd name="connsiteY0" fmla="*/ 18470 h 1495425"/>
              <a:gd name="connsiteX1" fmla="*/ 473688 w 466725"/>
              <a:gd name="connsiteY1" fmla="*/ 18470 h 1495425"/>
              <a:gd name="connsiteX2" fmla="*/ 473688 w 466725"/>
              <a:gd name="connsiteY2" fmla="*/ 1500530 h 1495425"/>
              <a:gd name="connsiteX3" fmla="*/ 13551 w 466725"/>
              <a:gd name="connsiteY3" fmla="*/ 1500530 h 1495425"/>
              <a:gd name="connsiteX4" fmla="*/ 13551 w 466725"/>
              <a:gd name="connsiteY4" fmla="*/ 1847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1495425">
                <a:moveTo>
                  <a:pt x="13551" y="18470"/>
                </a:moveTo>
                <a:lnTo>
                  <a:pt x="473688" y="18470"/>
                </a:lnTo>
                <a:lnTo>
                  <a:pt x="473688" y="1500530"/>
                </a:lnTo>
                <a:lnTo>
                  <a:pt x="13551" y="1500530"/>
                </a:lnTo>
                <a:lnTo>
                  <a:pt x="13551" y="18470"/>
                </a:lnTo>
                <a:close/>
              </a:path>
            </a:pathLst>
          </a:custGeom>
          <a:solidFill>
            <a:srgbClr val="fe98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6810375" y="4905375"/>
            <a:ext cx="466725" cy="647700"/>
          </a:xfrm>
          <a:custGeom>
            <a:avLst/>
            <a:gdLst>
              <a:gd name="connsiteX0" fmla="*/ 14305 w 466725"/>
              <a:gd name="connsiteY0" fmla="*/ 11542 h 647700"/>
              <a:gd name="connsiteX1" fmla="*/ 474443 w 466725"/>
              <a:gd name="connsiteY1" fmla="*/ 11542 h 647700"/>
              <a:gd name="connsiteX2" fmla="*/ 474443 w 466725"/>
              <a:gd name="connsiteY2" fmla="*/ 652804 h 647700"/>
              <a:gd name="connsiteX3" fmla="*/ 14305 w 466725"/>
              <a:gd name="connsiteY3" fmla="*/ 652804 h 647700"/>
              <a:gd name="connsiteX4" fmla="*/ 14305 w 466725"/>
              <a:gd name="connsiteY4" fmla="*/ 1154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647700">
                <a:moveTo>
                  <a:pt x="14305" y="11542"/>
                </a:moveTo>
                <a:lnTo>
                  <a:pt x="474443" y="11542"/>
                </a:lnTo>
                <a:lnTo>
                  <a:pt x="474443" y="652804"/>
                </a:lnTo>
                <a:lnTo>
                  <a:pt x="14305" y="652804"/>
                </a:lnTo>
                <a:lnTo>
                  <a:pt x="14305" y="11542"/>
                </a:lnTo>
                <a:close/>
              </a:path>
            </a:pathLst>
          </a:custGeom>
          <a:solidFill>
            <a:srgbClr val="fe98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1152525" y="2105025"/>
            <a:ext cx="57150" cy="3476625"/>
          </a:xfrm>
          <a:custGeom>
            <a:avLst/>
            <a:gdLst>
              <a:gd name="connsiteX0" fmla="*/ 34714 w 57150"/>
              <a:gd name="connsiteY0" fmla="*/ 3453154 h 3476625"/>
              <a:gd name="connsiteX1" fmla="*/ 34714 w 57150"/>
              <a:gd name="connsiteY1" fmla="*/ 3665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476625">
                <a:moveTo>
                  <a:pt x="34714" y="3453154"/>
                </a:moveTo>
                <a:lnTo>
                  <a:pt x="34714" y="36650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1114425" y="5524500"/>
            <a:ext cx="95250" cy="57150"/>
          </a:xfrm>
          <a:custGeom>
            <a:avLst/>
            <a:gdLst>
              <a:gd name="connsiteX0" fmla="*/ 28629 w 95250"/>
              <a:gd name="connsiteY0" fmla="*/ 33679 h 57150"/>
              <a:gd name="connsiteX1" fmla="*/ 72814 w 95250"/>
              <a:gd name="connsiteY1" fmla="*/ 3367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3679"/>
                </a:moveTo>
                <a:lnTo>
                  <a:pt x="72814" y="33679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1114425" y="5181600"/>
            <a:ext cx="95250" cy="57150"/>
          </a:xfrm>
          <a:custGeom>
            <a:avLst/>
            <a:gdLst>
              <a:gd name="connsiteX0" fmla="*/ 28629 w 95250"/>
              <a:gd name="connsiteY0" fmla="*/ 35386 h 57150"/>
              <a:gd name="connsiteX1" fmla="*/ 72814 w 95250"/>
              <a:gd name="connsiteY1" fmla="*/ 3538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5386"/>
                </a:moveTo>
                <a:lnTo>
                  <a:pt x="72814" y="35386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1114425" y="4838700"/>
            <a:ext cx="95250" cy="57150"/>
          </a:xfrm>
          <a:custGeom>
            <a:avLst/>
            <a:gdLst>
              <a:gd name="connsiteX0" fmla="*/ 28629 w 95250"/>
              <a:gd name="connsiteY0" fmla="*/ 37092 h 57150"/>
              <a:gd name="connsiteX1" fmla="*/ 72814 w 95250"/>
              <a:gd name="connsiteY1" fmla="*/ 3709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7092"/>
                </a:moveTo>
                <a:lnTo>
                  <a:pt x="72814" y="37092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1114425" y="4495800"/>
            <a:ext cx="95250" cy="57150"/>
          </a:xfrm>
          <a:custGeom>
            <a:avLst/>
            <a:gdLst>
              <a:gd name="connsiteX0" fmla="*/ 28629 w 95250"/>
              <a:gd name="connsiteY0" fmla="*/ 37276 h 57150"/>
              <a:gd name="connsiteX1" fmla="*/ 72814 w 95250"/>
              <a:gd name="connsiteY1" fmla="*/ 3727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7276"/>
                </a:moveTo>
                <a:lnTo>
                  <a:pt x="72814" y="37276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1114425" y="4162425"/>
            <a:ext cx="95250" cy="57150"/>
          </a:xfrm>
          <a:custGeom>
            <a:avLst/>
            <a:gdLst>
              <a:gd name="connsiteX0" fmla="*/ 28629 w 95250"/>
              <a:gd name="connsiteY0" fmla="*/ 29457 h 57150"/>
              <a:gd name="connsiteX1" fmla="*/ 72814 w 95250"/>
              <a:gd name="connsiteY1" fmla="*/ 2945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29457"/>
                </a:moveTo>
                <a:lnTo>
                  <a:pt x="72814" y="29457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1114425" y="3819525"/>
            <a:ext cx="95250" cy="57150"/>
          </a:xfrm>
          <a:custGeom>
            <a:avLst/>
            <a:gdLst>
              <a:gd name="connsiteX0" fmla="*/ 28629 w 95250"/>
              <a:gd name="connsiteY0" fmla="*/ 31164 h 57150"/>
              <a:gd name="connsiteX1" fmla="*/ 72814 w 95250"/>
              <a:gd name="connsiteY1" fmla="*/ 3116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1164"/>
                </a:moveTo>
                <a:lnTo>
                  <a:pt x="72814" y="31164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1114425" y="3476625"/>
            <a:ext cx="95250" cy="57150"/>
          </a:xfrm>
          <a:custGeom>
            <a:avLst/>
            <a:gdLst>
              <a:gd name="connsiteX0" fmla="*/ 28629 w 95250"/>
              <a:gd name="connsiteY0" fmla="*/ 31347 h 57150"/>
              <a:gd name="connsiteX1" fmla="*/ 72814 w 95250"/>
              <a:gd name="connsiteY1" fmla="*/ 3134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1347"/>
                </a:moveTo>
                <a:lnTo>
                  <a:pt x="72814" y="31347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1114425" y="3133725"/>
            <a:ext cx="95250" cy="57150"/>
          </a:xfrm>
          <a:custGeom>
            <a:avLst/>
            <a:gdLst>
              <a:gd name="connsiteX0" fmla="*/ 28629 w 95250"/>
              <a:gd name="connsiteY0" fmla="*/ 33054 h 57150"/>
              <a:gd name="connsiteX1" fmla="*/ 72814 w 95250"/>
              <a:gd name="connsiteY1" fmla="*/ 3305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3054"/>
                </a:moveTo>
                <a:lnTo>
                  <a:pt x="72814" y="33054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1114425" y="2790825"/>
            <a:ext cx="95250" cy="57150"/>
          </a:xfrm>
          <a:custGeom>
            <a:avLst/>
            <a:gdLst>
              <a:gd name="connsiteX0" fmla="*/ 28629 w 95250"/>
              <a:gd name="connsiteY0" fmla="*/ 33237 h 57150"/>
              <a:gd name="connsiteX1" fmla="*/ 72814 w 95250"/>
              <a:gd name="connsiteY1" fmla="*/ 3323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3237"/>
                </a:moveTo>
                <a:lnTo>
                  <a:pt x="72814" y="33237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1114425" y="2447925"/>
            <a:ext cx="95250" cy="57150"/>
          </a:xfrm>
          <a:custGeom>
            <a:avLst/>
            <a:gdLst>
              <a:gd name="connsiteX0" fmla="*/ 28629 w 95250"/>
              <a:gd name="connsiteY0" fmla="*/ 34944 h 57150"/>
              <a:gd name="connsiteX1" fmla="*/ 72814 w 95250"/>
              <a:gd name="connsiteY1" fmla="*/ 349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4944"/>
                </a:moveTo>
                <a:lnTo>
                  <a:pt x="72814" y="34944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1114425" y="2105025"/>
            <a:ext cx="95250" cy="57150"/>
          </a:xfrm>
          <a:custGeom>
            <a:avLst/>
            <a:gdLst>
              <a:gd name="connsiteX0" fmla="*/ 28629 w 95250"/>
              <a:gd name="connsiteY0" fmla="*/ 36650 h 57150"/>
              <a:gd name="connsiteX1" fmla="*/ 72814 w 95250"/>
              <a:gd name="connsiteY1" fmla="*/ 366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57150">
                <a:moveTo>
                  <a:pt x="28629" y="36650"/>
                </a:moveTo>
                <a:lnTo>
                  <a:pt x="72814" y="36650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1152525" y="5524500"/>
            <a:ext cx="6505575" cy="57150"/>
          </a:xfrm>
          <a:custGeom>
            <a:avLst/>
            <a:gdLst>
              <a:gd name="connsiteX0" fmla="*/ 34714 w 6505575"/>
              <a:gd name="connsiteY0" fmla="*/ 33679 h 57150"/>
              <a:gd name="connsiteX1" fmla="*/ 6478159 w 6505575"/>
              <a:gd name="connsiteY1" fmla="*/ 3367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57150">
                <a:moveTo>
                  <a:pt x="34714" y="33679"/>
                </a:moveTo>
                <a:lnTo>
                  <a:pt x="6478159" y="33679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1152525" y="5524500"/>
            <a:ext cx="57150" cy="114300"/>
          </a:xfrm>
          <a:custGeom>
            <a:avLst/>
            <a:gdLst>
              <a:gd name="connsiteX0" fmla="*/ 34714 w 57150"/>
              <a:gd name="connsiteY0" fmla="*/ 33679 h 114300"/>
              <a:gd name="connsiteX1" fmla="*/ 34714 w 57150"/>
              <a:gd name="connsiteY1" fmla="*/ 930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300">
                <a:moveTo>
                  <a:pt x="34714" y="33679"/>
                </a:moveTo>
                <a:lnTo>
                  <a:pt x="34714" y="93083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2762250" y="5524500"/>
            <a:ext cx="57150" cy="114300"/>
          </a:xfrm>
          <a:custGeom>
            <a:avLst/>
            <a:gdLst>
              <a:gd name="connsiteX0" fmla="*/ 35469 w 57150"/>
              <a:gd name="connsiteY0" fmla="*/ 33679 h 114300"/>
              <a:gd name="connsiteX1" fmla="*/ 35469 w 57150"/>
              <a:gd name="connsiteY1" fmla="*/ 930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300">
                <a:moveTo>
                  <a:pt x="35469" y="33679"/>
                </a:moveTo>
                <a:lnTo>
                  <a:pt x="35469" y="93083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4371975" y="5524500"/>
            <a:ext cx="57150" cy="114300"/>
          </a:xfrm>
          <a:custGeom>
            <a:avLst/>
            <a:gdLst>
              <a:gd name="connsiteX0" fmla="*/ 36224 w 57150"/>
              <a:gd name="connsiteY0" fmla="*/ 33679 h 114300"/>
              <a:gd name="connsiteX1" fmla="*/ 36224 w 57150"/>
              <a:gd name="connsiteY1" fmla="*/ 930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300">
                <a:moveTo>
                  <a:pt x="36224" y="33679"/>
                </a:moveTo>
                <a:lnTo>
                  <a:pt x="36224" y="93083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5991225" y="5524500"/>
            <a:ext cx="57150" cy="114300"/>
          </a:xfrm>
          <a:custGeom>
            <a:avLst/>
            <a:gdLst>
              <a:gd name="connsiteX0" fmla="*/ 28978 w 57150"/>
              <a:gd name="connsiteY0" fmla="*/ 33679 h 114300"/>
              <a:gd name="connsiteX1" fmla="*/ 28978 w 57150"/>
              <a:gd name="connsiteY1" fmla="*/ 930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300">
                <a:moveTo>
                  <a:pt x="28978" y="33679"/>
                </a:moveTo>
                <a:lnTo>
                  <a:pt x="28978" y="93083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7600950" y="5524500"/>
            <a:ext cx="57150" cy="114300"/>
          </a:xfrm>
          <a:custGeom>
            <a:avLst/>
            <a:gdLst>
              <a:gd name="connsiteX0" fmla="*/ 29733 w 57150"/>
              <a:gd name="connsiteY0" fmla="*/ 33679 h 114300"/>
              <a:gd name="connsiteX1" fmla="*/ 29733 w 57150"/>
              <a:gd name="connsiteY1" fmla="*/ 930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300">
                <a:moveTo>
                  <a:pt x="29733" y="33679"/>
                </a:moveTo>
                <a:lnTo>
                  <a:pt x="29733" y="93083"/>
                </a:lnTo>
              </a:path>
            </a:pathLst>
          </a:custGeom>
          <a:ln w="762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> 
				</p:cNvPr>
          <p:cNvSpPr/>
          <p:nvPr/>
        </p:nvSpPr>
        <p:spPr>
          <a:xfrm>
            <a:off x="7839075" y="3790950"/>
            <a:ext cx="104775" cy="114300"/>
          </a:xfrm>
          <a:custGeom>
            <a:avLst/>
            <a:gdLst>
              <a:gd name="connsiteX0" fmla="*/ 11011 w 104775"/>
              <a:gd name="connsiteY0" fmla="*/ 17090 h 114300"/>
              <a:gd name="connsiteX1" fmla="*/ 111570 w 104775"/>
              <a:gd name="connsiteY1" fmla="*/ 17090 h 114300"/>
              <a:gd name="connsiteX2" fmla="*/ 111570 w 104775"/>
              <a:gd name="connsiteY2" fmla="*/ 119143 h 114300"/>
              <a:gd name="connsiteX3" fmla="*/ 11011 w 104775"/>
              <a:gd name="connsiteY3" fmla="*/ 119143 h 114300"/>
              <a:gd name="connsiteX4" fmla="*/ 11011 w 104775"/>
              <a:gd name="connsiteY4" fmla="*/ 1709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14300">
                <a:moveTo>
                  <a:pt x="11011" y="17090"/>
                </a:moveTo>
                <a:lnTo>
                  <a:pt x="111570" y="17090"/>
                </a:lnTo>
                <a:lnTo>
                  <a:pt x="111570" y="119143"/>
                </a:lnTo>
                <a:lnTo>
                  <a:pt x="11011" y="119143"/>
                </a:lnTo>
                <a:lnTo>
                  <a:pt x="11011" y="17090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> 
				</p:cNvPr>
          <p:cNvSpPr/>
          <p:nvPr/>
        </p:nvSpPr>
        <p:spPr>
          <a:xfrm>
            <a:off x="7839075" y="4095750"/>
            <a:ext cx="104775" cy="114300"/>
          </a:xfrm>
          <a:custGeom>
            <a:avLst/>
            <a:gdLst>
              <a:gd name="connsiteX0" fmla="*/ 11011 w 104775"/>
              <a:gd name="connsiteY0" fmla="*/ 12357 h 114300"/>
              <a:gd name="connsiteX1" fmla="*/ 111570 w 104775"/>
              <a:gd name="connsiteY1" fmla="*/ 12357 h 114300"/>
              <a:gd name="connsiteX2" fmla="*/ 111570 w 104775"/>
              <a:gd name="connsiteY2" fmla="*/ 114412 h 114300"/>
              <a:gd name="connsiteX3" fmla="*/ 11011 w 104775"/>
              <a:gd name="connsiteY3" fmla="*/ 114412 h 114300"/>
              <a:gd name="connsiteX4" fmla="*/ 11011 w 104775"/>
              <a:gd name="connsiteY4" fmla="*/ 12357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14300">
                <a:moveTo>
                  <a:pt x="11011" y="12357"/>
                </a:moveTo>
                <a:lnTo>
                  <a:pt x="111570" y="12357"/>
                </a:lnTo>
                <a:lnTo>
                  <a:pt x="111570" y="114412"/>
                </a:lnTo>
                <a:lnTo>
                  <a:pt x="11011" y="114412"/>
                </a:lnTo>
                <a:lnTo>
                  <a:pt x="11011" y="12357"/>
                </a:lnTo>
                <a:close/>
              </a:path>
            </a:pathLst>
          </a:custGeom>
          <a:solidFill>
            <a:srgbClr val="fe98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> 
				</p:cNvPr>
          <p:cNvSpPr/>
          <p:nvPr/>
        </p:nvSpPr>
        <p:spPr>
          <a:xfrm>
            <a:off x="6486525" y="4467225"/>
            <a:ext cx="542925" cy="38100"/>
          </a:xfrm>
          <a:custGeom>
            <a:avLst/>
            <a:gdLst>
              <a:gd name="connsiteX0" fmla="*/ 14286 w 542925"/>
              <a:gd name="connsiteY0" fmla="*/ 46037 h 38100"/>
              <a:gd name="connsiteX1" fmla="*/ 543152 w 542925"/>
              <a:gd name="connsiteY1" fmla="*/ 10782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38100">
                <a:moveTo>
                  <a:pt x="14286" y="46037"/>
                </a:moveTo>
                <a:lnTo>
                  <a:pt x="543152" y="10782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> 
				</p:cNvPr>
          <p:cNvSpPr/>
          <p:nvPr/>
        </p:nvSpPr>
        <p:spPr>
          <a:xfrm>
            <a:off x="6934200" y="4429125"/>
            <a:ext cx="95250" cy="95250"/>
          </a:xfrm>
          <a:custGeom>
            <a:avLst/>
            <a:gdLst>
              <a:gd name="connsiteX0" fmla="*/ 22407 w 95250"/>
              <a:gd name="connsiteY0" fmla="*/ 98304 h 95250"/>
              <a:gd name="connsiteX1" fmla="*/ 95484 w 95250"/>
              <a:gd name="connsiteY1" fmla="*/ 48875 h 95250"/>
              <a:gd name="connsiteX2" fmla="*/ 16489 w 95250"/>
              <a:gd name="connsiteY2" fmla="*/ 9607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95250">
                <a:moveTo>
                  <a:pt x="22407" y="98304"/>
                </a:moveTo>
                <a:lnTo>
                  <a:pt x="95484" y="48875"/>
                </a:lnTo>
                <a:lnTo>
                  <a:pt x="16489" y="9607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> 
				</p:cNvPr>
          <p:cNvSpPr/>
          <p:nvPr/>
        </p:nvSpPr>
        <p:spPr>
          <a:xfrm>
            <a:off x="1647825" y="2181225"/>
            <a:ext cx="561975" cy="314325"/>
          </a:xfrm>
          <a:custGeom>
            <a:avLst/>
            <a:gdLst>
              <a:gd name="connsiteX0" fmla="*/ 19048 w 561975"/>
              <a:gd name="connsiteY0" fmla="*/ 314325 h 314325"/>
              <a:gd name="connsiteX1" fmla="*/ 570851 w 561975"/>
              <a:gd name="connsiteY1" fmla="*/ 1068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975" h="314325">
                <a:moveTo>
                  <a:pt x="19048" y="314325"/>
                </a:moveTo>
                <a:lnTo>
                  <a:pt x="570851" y="10680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> 
				</p:cNvPr>
          <p:cNvSpPr/>
          <p:nvPr/>
        </p:nvSpPr>
        <p:spPr>
          <a:xfrm>
            <a:off x="2114550" y="2171700"/>
            <a:ext cx="95250" cy="95250"/>
          </a:xfrm>
          <a:custGeom>
            <a:avLst/>
            <a:gdLst>
              <a:gd name="connsiteX0" fmla="*/ 58799 w 95250"/>
              <a:gd name="connsiteY0" fmla="*/ 95888 h 95250"/>
              <a:gd name="connsiteX1" fmla="*/ 104126 w 95250"/>
              <a:gd name="connsiteY1" fmla="*/ 20209 h 95250"/>
              <a:gd name="connsiteX2" fmla="*/ 15937 w 95250"/>
              <a:gd name="connsiteY2" fmla="*/ 1799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95250">
                <a:moveTo>
                  <a:pt x="58799" y="95888"/>
                </a:moveTo>
                <a:lnTo>
                  <a:pt x="104126" y="20209"/>
                </a:lnTo>
                <a:lnTo>
                  <a:pt x="15937" y="17999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1"> 
				</p:cNvPr>
          <p:cNvSpPr/>
          <p:nvPr/>
        </p:nvSpPr>
        <p:spPr>
          <a:xfrm>
            <a:off x="4838700" y="3724275"/>
            <a:ext cx="552450" cy="142875"/>
          </a:xfrm>
          <a:custGeom>
            <a:avLst/>
            <a:gdLst>
              <a:gd name="connsiteX0" fmla="*/ 11111 w 552450"/>
              <a:gd name="connsiteY0" fmla="*/ 149223 h 142875"/>
              <a:gd name="connsiteX1" fmla="*/ 553198 w 552450"/>
              <a:gd name="connsiteY1" fmla="*/ 14082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450" h="142875">
                <a:moveTo>
                  <a:pt x="11111" y="149223"/>
                </a:moveTo>
                <a:lnTo>
                  <a:pt x="553198" y="14082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> 
				</p:cNvPr>
          <p:cNvSpPr/>
          <p:nvPr/>
        </p:nvSpPr>
        <p:spPr>
          <a:xfrm>
            <a:off x="5295900" y="3695700"/>
            <a:ext cx="95250" cy="95250"/>
          </a:xfrm>
          <a:custGeom>
            <a:avLst/>
            <a:gdLst>
              <a:gd name="connsiteX0" fmla="*/ 32817 w 95250"/>
              <a:gd name="connsiteY0" fmla="*/ 104226 h 95250"/>
              <a:gd name="connsiteX1" fmla="*/ 95999 w 95250"/>
              <a:gd name="connsiteY1" fmla="*/ 42656 h 95250"/>
              <a:gd name="connsiteX2" fmla="*/ 11303 w 95250"/>
              <a:gd name="connsiteY2" fmla="*/ 17967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95250">
                <a:moveTo>
                  <a:pt x="32817" y="104226"/>
                </a:moveTo>
                <a:lnTo>
                  <a:pt x="95999" y="42656"/>
                </a:lnTo>
                <a:lnTo>
                  <a:pt x="11303" y="17967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> 
				</p:cNvPr>
          <p:cNvSpPr/>
          <p:nvPr/>
        </p:nvSpPr>
        <p:spPr>
          <a:xfrm>
            <a:off x="3267075" y="3362325"/>
            <a:ext cx="552450" cy="180975"/>
          </a:xfrm>
          <a:custGeom>
            <a:avLst/>
            <a:gdLst>
              <a:gd name="connsiteX0" fmla="*/ 9525 w 552450"/>
              <a:gd name="connsiteY0" fmla="*/ 180975 h 180975"/>
              <a:gd name="connsiteX1" fmla="*/ 553465 w 552450"/>
              <a:gd name="connsiteY1" fmla="*/ 1502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450" h="180975">
                <a:moveTo>
                  <a:pt x="9525" y="180975"/>
                </a:moveTo>
                <a:lnTo>
                  <a:pt x="553465" y="15023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> 
				</p:cNvPr>
          <p:cNvSpPr/>
          <p:nvPr/>
        </p:nvSpPr>
        <p:spPr>
          <a:xfrm>
            <a:off x="3724275" y="3343275"/>
            <a:ext cx="95250" cy="95250"/>
          </a:xfrm>
          <a:custGeom>
            <a:avLst/>
            <a:gdLst>
              <a:gd name="connsiteX0" fmla="*/ 36351 w 95250"/>
              <a:gd name="connsiteY0" fmla="*/ 98832 h 95250"/>
              <a:gd name="connsiteX1" fmla="*/ 96257 w 95250"/>
              <a:gd name="connsiteY1" fmla="*/ 34075 h 95250"/>
              <a:gd name="connsiteX2" fmla="*/ 10405 w 95250"/>
              <a:gd name="connsiteY2" fmla="*/ 1380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95250">
                <a:moveTo>
                  <a:pt x="36351" y="98832"/>
                </a:moveTo>
                <a:lnTo>
                  <a:pt x="96257" y="34075"/>
                </a:lnTo>
                <a:lnTo>
                  <a:pt x="10405" y="13806"/>
                </a:lnTo>
              </a:path>
            </a:pathLst>
          </a:custGeom>
          <a:ln w="19050">
            <a:solidFill>
              <a:srgbClr val="61232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> 
				</p:cNvPr>
          <p:cNvSpPr/>
          <p:nvPr/>
        </p:nvSpPr>
        <p:spPr>
          <a:xfrm>
            <a:off x="0" y="685800"/>
            <a:ext cx="9144000" cy="695325"/>
          </a:xfrm>
          <a:custGeom>
            <a:avLst/>
            <a:gdLst>
              <a:gd name="connsiteX0" fmla="*/ 0 w 9144000"/>
              <a:gd name="connsiteY0" fmla="*/ 700087 h 695325"/>
              <a:gd name="connsiteX1" fmla="*/ 9144000 w 9144000"/>
              <a:gd name="connsiteY1" fmla="*/ 700087 h 695325"/>
              <a:gd name="connsiteX2" fmla="*/ 9144000 w 9144000"/>
              <a:gd name="connsiteY2" fmla="*/ 16421 h 695325"/>
              <a:gd name="connsiteX3" fmla="*/ 0 w 9144000"/>
              <a:gd name="connsiteY3" fmla="*/ 16421 h 695325"/>
              <a:gd name="connsiteX4" fmla="*/ 0 w 9144000"/>
              <a:gd name="connsiteY4" fmla="*/ 700087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95325">
                <a:moveTo>
                  <a:pt x="0" y="700087"/>
                </a:moveTo>
                <a:lnTo>
                  <a:pt x="9144000" y="700087"/>
                </a:lnTo>
                <a:lnTo>
                  <a:pt x="9144000" y="16421"/>
                </a:lnTo>
                <a:lnTo>
                  <a:pt x="0" y="16421"/>
                </a:lnTo>
                <a:lnTo>
                  <a:pt x="0" y="700087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> 
				</p:cNvPr>
          <p:cNvSpPr/>
          <p:nvPr/>
        </p:nvSpPr>
        <p:spPr>
          <a:xfrm>
            <a:off x="1314450" y="5572125"/>
            <a:ext cx="1333500" cy="314325"/>
          </a:xfrm>
          <a:custGeom>
            <a:avLst/>
            <a:gdLst>
              <a:gd name="connsiteX0" fmla="*/ 17195 w 1333500"/>
              <a:gd name="connsiteY0" fmla="*/ 9563 h 314325"/>
              <a:gd name="connsiteX1" fmla="*/ 1336535 w 1333500"/>
              <a:gd name="connsiteY1" fmla="*/ 9563 h 314325"/>
              <a:gd name="connsiteX2" fmla="*/ 1336535 w 1333500"/>
              <a:gd name="connsiteY2" fmla="*/ 317334 h 314325"/>
              <a:gd name="connsiteX3" fmla="*/ 17195 w 1333500"/>
              <a:gd name="connsiteY3" fmla="*/ 317334 h 314325"/>
              <a:gd name="connsiteX4" fmla="*/ 17195 w 1333500"/>
              <a:gd name="connsiteY4" fmla="*/ 956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314325">
                <a:moveTo>
                  <a:pt x="17195" y="9563"/>
                </a:moveTo>
                <a:lnTo>
                  <a:pt x="1336535" y="9563"/>
                </a:lnTo>
                <a:lnTo>
                  <a:pt x="1336535" y="317334"/>
                </a:lnTo>
                <a:lnTo>
                  <a:pt x="17195" y="317334"/>
                </a:lnTo>
                <a:lnTo>
                  <a:pt x="17195" y="956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> 
				</p:cNvPr>
          <p:cNvSpPr/>
          <p:nvPr/>
        </p:nvSpPr>
        <p:spPr>
          <a:xfrm>
            <a:off x="3276600" y="5572125"/>
            <a:ext cx="676275" cy="314325"/>
          </a:xfrm>
          <a:custGeom>
            <a:avLst/>
            <a:gdLst>
              <a:gd name="connsiteX0" fmla="*/ 17945 w 676275"/>
              <a:gd name="connsiteY0" fmla="*/ 9563 h 314325"/>
              <a:gd name="connsiteX1" fmla="*/ 679792 w 676275"/>
              <a:gd name="connsiteY1" fmla="*/ 9563 h 314325"/>
              <a:gd name="connsiteX2" fmla="*/ 679792 w 676275"/>
              <a:gd name="connsiteY2" fmla="*/ 317334 h 314325"/>
              <a:gd name="connsiteX3" fmla="*/ 17945 w 676275"/>
              <a:gd name="connsiteY3" fmla="*/ 317334 h 314325"/>
              <a:gd name="connsiteX4" fmla="*/ 17945 w 676275"/>
              <a:gd name="connsiteY4" fmla="*/ 956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314325">
                <a:moveTo>
                  <a:pt x="17945" y="9563"/>
                </a:moveTo>
                <a:lnTo>
                  <a:pt x="679792" y="9563"/>
                </a:lnTo>
                <a:lnTo>
                  <a:pt x="679792" y="317334"/>
                </a:lnTo>
                <a:lnTo>
                  <a:pt x="17945" y="317334"/>
                </a:lnTo>
                <a:lnTo>
                  <a:pt x="17945" y="956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> 
				</p:cNvPr>
          <p:cNvSpPr/>
          <p:nvPr/>
        </p:nvSpPr>
        <p:spPr>
          <a:xfrm>
            <a:off x="4448175" y="5562600"/>
            <a:ext cx="1485900" cy="323850"/>
          </a:xfrm>
          <a:custGeom>
            <a:avLst/>
            <a:gdLst>
              <a:gd name="connsiteX0" fmla="*/ 16954 w 1485900"/>
              <a:gd name="connsiteY0" fmla="*/ 17690 h 323850"/>
              <a:gd name="connsiteX1" fmla="*/ 1491970 w 1485900"/>
              <a:gd name="connsiteY1" fmla="*/ 17690 h 323850"/>
              <a:gd name="connsiteX2" fmla="*/ 1491970 w 1485900"/>
              <a:gd name="connsiteY2" fmla="*/ 325462 h 323850"/>
              <a:gd name="connsiteX3" fmla="*/ 16954 w 1485900"/>
              <a:gd name="connsiteY3" fmla="*/ 325462 h 323850"/>
              <a:gd name="connsiteX4" fmla="*/ 16954 w 1485900"/>
              <a:gd name="connsiteY4" fmla="*/ 1769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323850">
                <a:moveTo>
                  <a:pt x="16954" y="17690"/>
                </a:moveTo>
                <a:lnTo>
                  <a:pt x="1491970" y="17690"/>
                </a:lnTo>
                <a:lnTo>
                  <a:pt x="1491970" y="325462"/>
                </a:lnTo>
                <a:lnTo>
                  <a:pt x="16954" y="325462"/>
                </a:lnTo>
                <a:lnTo>
                  <a:pt x="16954" y="176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> 
				</p:cNvPr>
          <p:cNvSpPr/>
          <p:nvPr/>
        </p:nvSpPr>
        <p:spPr>
          <a:xfrm>
            <a:off x="6477000" y="5562600"/>
            <a:ext cx="685800" cy="323850"/>
          </a:xfrm>
          <a:custGeom>
            <a:avLst/>
            <a:gdLst>
              <a:gd name="connsiteX0" fmla="*/ 15303 w 685800"/>
              <a:gd name="connsiteY0" fmla="*/ 17690 h 323850"/>
              <a:gd name="connsiteX1" fmla="*/ 687285 w 685800"/>
              <a:gd name="connsiteY1" fmla="*/ 17690 h 323850"/>
              <a:gd name="connsiteX2" fmla="*/ 687285 w 685800"/>
              <a:gd name="connsiteY2" fmla="*/ 325462 h 323850"/>
              <a:gd name="connsiteX3" fmla="*/ 15303 w 685800"/>
              <a:gd name="connsiteY3" fmla="*/ 325462 h 323850"/>
              <a:gd name="connsiteX4" fmla="*/ 15303 w 685800"/>
              <a:gd name="connsiteY4" fmla="*/ 1769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323850">
                <a:moveTo>
                  <a:pt x="15303" y="17690"/>
                </a:moveTo>
                <a:lnTo>
                  <a:pt x="687285" y="17690"/>
                </a:lnTo>
                <a:lnTo>
                  <a:pt x="687285" y="325462"/>
                </a:lnTo>
                <a:lnTo>
                  <a:pt x="15303" y="325462"/>
                </a:lnTo>
                <a:lnTo>
                  <a:pt x="15303" y="176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3" name="Picture 73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sp>
        <p:nvSpPr>
          <p:cNvPr id="733" name="TextBox 733"/>
          <p:cNvSpPr txBox="1"/>
          <p:nvPr/>
        </p:nvSpPr>
        <p:spPr>
          <a:xfrm>
            <a:off x="1789530" y="5669045"/>
            <a:ext cx="405287" cy="265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87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北米</a:t>
            </a:r>
          </a:p>
        </p:txBody>
      </p:sp>
      <p:sp>
        <p:nvSpPr>
          <p:cNvPr id="734" name="TextBox 734"/>
          <p:cNvSpPr txBox="1"/>
          <p:nvPr/>
        </p:nvSpPr>
        <p:spPr>
          <a:xfrm>
            <a:off x="5011162" y="5669045"/>
            <a:ext cx="405287" cy="265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87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西欧</a:t>
            </a:r>
          </a:p>
        </p:txBody>
      </p:sp>
      <p:sp>
        <p:nvSpPr>
          <p:cNvPr id="735" name="TextBox 735"/>
          <p:cNvSpPr txBox="1"/>
          <p:nvPr/>
        </p:nvSpPr>
        <p:spPr>
          <a:xfrm>
            <a:off x="6621978" y="5669045"/>
            <a:ext cx="405286" cy="265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87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日本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179504" y="106940"/>
            <a:ext cx="8282527" cy="2112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67512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0072">
              <a:lnSpc>
                <a:spcPts val="3107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size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expanding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significantly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major</a:t>
            </a:r>
          </a:p>
          <a:p>
            <a:pPr indent="513179">
              <a:lnSpc>
                <a:spcPts val="287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America,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APAC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Western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</a:t>
            </a:r>
          </a:p>
          <a:p>
            <a:pPr indent="739519">
              <a:lnSpc>
                <a:spcPts val="303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(CAGR)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  <a:p>
            <a:pPr indent="0">
              <a:lnSpc>
                <a:spcPts val="205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(unit: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USD)</a:t>
            </a:r>
          </a:p>
          <a:p>
            <a:pPr indent="479724">
              <a:lnSpc>
                <a:spcPts val="1269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5,000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659229" y="2395350"/>
            <a:ext cx="349764" cy="848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2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4,500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3,500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1735747" y="2468041"/>
            <a:ext cx="462640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9.1%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659229" y="3420688"/>
            <a:ext cx="349764" cy="848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2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2,500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2,000</a:t>
            </a:r>
          </a:p>
        </p:txBody>
      </p:sp>
      <p:sp>
        <p:nvSpPr>
          <p:cNvPr id="740" name="TextBox 740"/>
          <p:cNvSpPr txBox="1"/>
          <p:nvPr/>
        </p:nvSpPr>
        <p:spPr>
          <a:xfrm>
            <a:off x="3297743" y="3550754"/>
            <a:ext cx="563960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11.4%</a:t>
            </a:r>
          </a:p>
        </p:txBody>
      </p:sp>
      <p:sp>
        <p:nvSpPr>
          <p:cNvPr id="741" name="TextBox 741"/>
          <p:cNvSpPr txBox="1"/>
          <p:nvPr/>
        </p:nvSpPr>
        <p:spPr>
          <a:xfrm>
            <a:off x="5029894" y="3830154"/>
            <a:ext cx="462640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6.6%</a:t>
            </a:r>
          </a:p>
        </p:txBody>
      </p:sp>
      <p:sp>
        <p:nvSpPr>
          <p:cNvPr id="742" name="TextBox 742"/>
          <p:cNvSpPr txBox="1"/>
          <p:nvPr/>
        </p:nvSpPr>
        <p:spPr>
          <a:xfrm>
            <a:off x="7997503" y="3737232"/>
            <a:ext cx="428687" cy="532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2012</a:t>
            </a:r>
          </a:p>
          <a:p>
            <a:pPr indent="0">
              <a:lnSpc>
                <a:spcPts val="235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2015</a:t>
            </a:r>
          </a:p>
        </p:txBody>
      </p:sp>
      <p:sp>
        <p:nvSpPr>
          <p:cNvPr id="743" name="TextBox 743"/>
          <p:cNvSpPr txBox="1"/>
          <p:nvPr/>
        </p:nvSpPr>
        <p:spPr>
          <a:xfrm>
            <a:off x="659229" y="4446025"/>
            <a:ext cx="351143" cy="1190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2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1,500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160">
              <a:lnSpc>
                <a:spcPts val="169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856">
              <a:lnSpc>
                <a:spcPts val="169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Meiryo UI" charset="0"/>
                <a:cs typeface="Meiryo UI" charset="0"/>
              </a:rPr>
              <a:t>0</a:t>
            </a:r>
          </a:p>
        </p:txBody>
      </p:sp>
      <p:sp>
        <p:nvSpPr>
          <p:cNvPr id="744" name="TextBox 744"/>
          <p:cNvSpPr txBox="1"/>
          <p:nvPr/>
        </p:nvSpPr>
        <p:spPr>
          <a:xfrm>
            <a:off x="6576122" y="4554055"/>
            <a:ext cx="462639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1.8%</a:t>
            </a:r>
          </a:p>
        </p:txBody>
      </p:sp>
      <p:sp>
        <p:nvSpPr>
          <p:cNvPr id="745" name="TextBox 745"/>
          <p:cNvSpPr txBox="1"/>
          <p:nvPr/>
        </p:nvSpPr>
        <p:spPr>
          <a:xfrm>
            <a:off x="1423079" y="5631182"/>
            <a:ext cx="1125100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</p:txBody>
      </p:sp>
      <p:sp>
        <p:nvSpPr>
          <p:cNvPr id="746" name="TextBox 746"/>
          <p:cNvSpPr txBox="1"/>
          <p:nvPr/>
        </p:nvSpPr>
        <p:spPr>
          <a:xfrm>
            <a:off x="3345114" y="5638580"/>
            <a:ext cx="504291" cy="265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866">
              <a:lnSpc>
                <a:spcPts val="1581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APAC</a:t>
            </a:r>
          </a:p>
        </p:txBody>
      </p:sp>
      <p:sp>
        <p:nvSpPr>
          <p:cNvPr id="747" name="TextBox 747"/>
          <p:cNvSpPr txBox="1"/>
          <p:nvPr/>
        </p:nvSpPr>
        <p:spPr>
          <a:xfrm>
            <a:off x="4556572" y="5629782"/>
            <a:ext cx="127992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Western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</a:p>
        </p:txBody>
      </p:sp>
      <p:sp>
        <p:nvSpPr>
          <p:cNvPr id="748" name="TextBox 748"/>
          <p:cNvSpPr txBox="1"/>
          <p:nvPr/>
        </p:nvSpPr>
        <p:spPr>
          <a:xfrm>
            <a:off x="6583750" y="5629781"/>
            <a:ext cx="48504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</p:txBody>
      </p:sp>
      <p:sp>
        <p:nvSpPr>
          <p:cNvPr id="749" name="TextBox 749"/>
          <p:cNvSpPr txBox="1"/>
          <p:nvPr/>
        </p:nvSpPr>
        <p:spPr>
          <a:xfrm>
            <a:off x="198944" y="5999065"/>
            <a:ext cx="8629072" cy="54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Compound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study).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</a:p>
          <a:p>
            <a:pPr indent="177394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comprises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APAC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Zealand,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Indonesia,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Cambodia,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Malaysia,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Myanmar,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Philippines,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Thailand,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Laos,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Vietnam,</a:t>
            </a:r>
          </a:p>
          <a:p>
            <a:pPr indent="177394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Singapore,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Brunei,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Taiwan,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Korea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Mongolia.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Western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comprises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Netherlands,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Spain,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Sweden,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Switzerland,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U.K.,</a:t>
            </a:r>
          </a:p>
          <a:p>
            <a:pPr indent="177394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Ireland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Italy</a:t>
            </a:r>
          </a:p>
        </p:txBody>
      </p:sp>
      <p:sp>
        <p:nvSpPr>
          <p:cNvPr id="750" name="TextBox 750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51" name="TextBox 751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Freeform 752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reeform 754"> 
				</p:cNvPr>
          <p:cNvSpPr/>
          <p:nvPr/>
        </p:nvSpPr>
        <p:spPr>
          <a:xfrm>
            <a:off x="0" y="676275"/>
            <a:ext cx="9144000" cy="1238250"/>
          </a:xfrm>
          <a:custGeom>
            <a:avLst/>
            <a:gdLst>
              <a:gd name="connsiteX0" fmla="*/ 0 w 9144000"/>
              <a:gd name="connsiteY0" fmla="*/ 1240561 h 1238250"/>
              <a:gd name="connsiteX1" fmla="*/ 9144000 w 9144000"/>
              <a:gd name="connsiteY1" fmla="*/ 1240561 h 1238250"/>
              <a:gd name="connsiteX2" fmla="*/ 9144000 w 9144000"/>
              <a:gd name="connsiteY2" fmla="*/ 16421 h 1238250"/>
              <a:gd name="connsiteX3" fmla="*/ 0 w 9144000"/>
              <a:gd name="connsiteY3" fmla="*/ 16421 h 1238250"/>
              <a:gd name="connsiteX4" fmla="*/ 0 w 9144000"/>
              <a:gd name="connsiteY4" fmla="*/ 1240561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38250">
                <a:moveTo>
                  <a:pt x="0" y="1240561"/>
                </a:moveTo>
                <a:lnTo>
                  <a:pt x="9144000" y="1240561"/>
                </a:lnTo>
                <a:lnTo>
                  <a:pt x="9144000" y="16421"/>
                </a:lnTo>
                <a:lnTo>
                  <a:pt x="0" y="16421"/>
                </a:lnTo>
                <a:lnTo>
                  <a:pt x="0" y="1240561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6" name="Picture 7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757" name="Picture 75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057400"/>
            <a:ext cx="7248525" cy="4581525"/>
          </a:xfrm>
          <a:prstGeom prst="rect">
            <a:avLst/>
          </a:prstGeom>
        </p:spPr>
      </p:pic>
      <p:sp>
        <p:nvSpPr>
          <p:cNvPr id="757" name="TextBox 757"/>
          <p:cNvSpPr txBox="1"/>
          <p:nvPr/>
        </p:nvSpPr>
        <p:spPr>
          <a:xfrm>
            <a:off x="128682" y="106940"/>
            <a:ext cx="8885671" cy="1748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18333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98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817474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strengths: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reliability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technologies.</a:t>
            </a:r>
          </a:p>
          <a:p>
            <a:pPr indent="514122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acquire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complementing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elements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cycle</a:t>
            </a:r>
          </a:p>
          <a:p>
            <a:pPr indent="474575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become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foundation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981075" y="2053146"/>
            <a:ext cx="3350023" cy="4139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58">
              <a:lnSpc>
                <a:spcPts val="1627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Local</a:t>
            </a: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subsidiary</a:t>
            </a:r>
          </a:p>
          <a:p>
            <a:pPr indent="273464">
              <a:lnSpc>
                <a:spcPts val="2150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81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M&amp;A</a:t>
            </a:r>
          </a:p>
          <a:p>
            <a:pPr indent="162560">
              <a:lnSpc>
                <a:spcPts val="2393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Unitrio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925">
              <a:lnSpc>
                <a:spcPts val="2445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M&amp;A</a:t>
            </a:r>
          </a:p>
          <a:p>
            <a:pPr indent="721487">
              <a:lnSpc>
                <a:spcPts val="2554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Pro-Matrix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911">
              <a:lnSpc>
                <a:spcPts val="1795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Branch</a:t>
            </a:r>
          </a:p>
          <a:p>
            <a:pPr indent="487965">
              <a:lnSpc>
                <a:spcPts val="231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</a:p>
          <a:p>
            <a:pPr indent="273118">
              <a:lnSpc>
                <a:spcPts val="191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Singapore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Branch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5424">
              <a:lnSpc>
                <a:spcPts val="2344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Office</a:t>
            </a:r>
          </a:p>
          <a:p>
            <a:pPr indent="2030634">
              <a:lnSpc>
                <a:spcPts val="2461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4405817" y="2062813"/>
            <a:ext cx="3238414" cy="2777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02287">
              <a:lnSpc>
                <a:spcPts val="1627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Local</a:t>
            </a: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subsidiary</a:t>
            </a:r>
          </a:p>
          <a:p>
            <a:pPr indent="1430126">
              <a:lnSpc>
                <a:spcPts val="2073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897">
              <a:lnSpc>
                <a:spcPts val="2503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Head</a:t>
            </a: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397" dirty="0" smtClean="0">
                <a:solidFill>
                  <a:srgbClr val="0000fe"/>
                </a:solidFill>
                <a:latin typeface="Calibri" charset="0"/>
                <a:cs typeface="Calibri" charset="0"/>
              </a:rPr>
              <a:t>Quarter</a:t>
            </a:r>
          </a:p>
          <a:p>
            <a:pPr indent="163420">
              <a:lnSpc>
                <a:spcPts val="195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5100">
              <a:lnSpc>
                <a:spcPts val="2786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Kong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Branch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2881499" y="6195428"/>
            <a:ext cx="1580624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Indonesia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Office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8757000" y="6660636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 
				</p:cNvPr>
          <p:cNvSpPr/>
          <p:nvPr/>
        </p:nvSpPr>
        <p:spPr>
          <a:xfrm>
            <a:off x="1885950" y="3676650"/>
            <a:ext cx="1257300" cy="1028700"/>
          </a:xfrm>
          <a:custGeom>
            <a:avLst/>
            <a:gdLst>
              <a:gd name="connsiteX0" fmla="*/ 10863 w 1257300"/>
              <a:gd name="connsiteY0" fmla="*/ 1030434 h 1028700"/>
              <a:gd name="connsiteX1" fmla="*/ 636364 w 1257300"/>
              <a:gd name="connsiteY1" fmla="*/ 14434 h 1028700"/>
              <a:gd name="connsiteX2" fmla="*/ 1264988 w 1257300"/>
              <a:gd name="connsiteY2" fmla="*/ 1030434 h 1028700"/>
              <a:gd name="connsiteX3" fmla="*/ 10863 w 1257300"/>
              <a:gd name="connsiteY3" fmla="*/ 1030434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1028700">
                <a:moveTo>
                  <a:pt x="10863" y="1030434"/>
                </a:moveTo>
                <a:lnTo>
                  <a:pt x="636364" y="14434"/>
                </a:lnTo>
                <a:lnTo>
                  <a:pt x="1264988" y="1030434"/>
                </a:lnTo>
                <a:lnTo>
                  <a:pt x="10863" y="1030434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1885950" y="3676650"/>
            <a:ext cx="1257300" cy="1028700"/>
          </a:xfrm>
          <a:custGeom>
            <a:avLst/>
            <a:gdLst>
              <a:gd name="connsiteX0" fmla="*/ 10863 w 1257300"/>
              <a:gd name="connsiteY0" fmla="*/ 1030434 h 1028700"/>
              <a:gd name="connsiteX1" fmla="*/ 636364 w 1257300"/>
              <a:gd name="connsiteY1" fmla="*/ 14434 h 1028700"/>
              <a:gd name="connsiteX2" fmla="*/ 1264988 w 1257300"/>
              <a:gd name="connsiteY2" fmla="*/ 1030434 h 1028700"/>
              <a:gd name="connsiteX3" fmla="*/ 10863 w 1257300"/>
              <a:gd name="connsiteY3" fmla="*/ 1030434 h 1028700"/>
              <a:gd name="connsiteX4" fmla="*/ 10863 w 1257300"/>
              <a:gd name="connsiteY4" fmla="*/ 1030434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028700">
                <a:moveTo>
                  <a:pt x="10863" y="1030434"/>
                </a:moveTo>
                <a:lnTo>
                  <a:pt x="636364" y="14434"/>
                </a:lnTo>
                <a:lnTo>
                  <a:pt x="1264988" y="1030434"/>
                </a:lnTo>
                <a:lnTo>
                  <a:pt x="10863" y="1030434"/>
                </a:lnTo>
                <a:lnTo>
                  <a:pt x="10863" y="103043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1343025" y="4733925"/>
            <a:ext cx="2381250" cy="838200"/>
          </a:xfrm>
          <a:custGeom>
            <a:avLst/>
            <a:gdLst>
              <a:gd name="connsiteX0" fmla="*/ 2388938 w 2381250"/>
              <a:gd name="connsiteY0" fmla="*/ 846284 h 838200"/>
              <a:gd name="connsiteX1" fmla="*/ 1856072 w 2381250"/>
              <a:gd name="connsiteY1" fmla="*/ 17609 h 838200"/>
              <a:gd name="connsiteX2" fmla="*/ 543730 w 2381250"/>
              <a:gd name="connsiteY2" fmla="*/ 17609 h 838200"/>
              <a:gd name="connsiteX3" fmla="*/ 10863 w 2381250"/>
              <a:gd name="connsiteY3" fmla="*/ 846284 h 838200"/>
              <a:gd name="connsiteX4" fmla="*/ 2388938 w 2381250"/>
              <a:gd name="connsiteY4" fmla="*/ 846284 h 838200"/>
              <a:gd name="connsiteX5" fmla="*/ 2388938 w 2381250"/>
              <a:gd name="connsiteY5" fmla="*/ 846284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838200">
                <a:moveTo>
                  <a:pt x="2388938" y="846284"/>
                </a:moveTo>
                <a:lnTo>
                  <a:pt x="1856072" y="17609"/>
                </a:lnTo>
                <a:lnTo>
                  <a:pt x="543730" y="17609"/>
                </a:lnTo>
                <a:lnTo>
                  <a:pt x="10863" y="846284"/>
                </a:lnTo>
                <a:lnTo>
                  <a:pt x="2388938" y="846284"/>
                </a:lnTo>
                <a:lnTo>
                  <a:pt x="2388938" y="8462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> 
				</p:cNvPr>
          <p:cNvSpPr/>
          <p:nvPr/>
        </p:nvSpPr>
        <p:spPr>
          <a:xfrm>
            <a:off x="819150" y="5610225"/>
            <a:ext cx="3409950" cy="838200"/>
          </a:xfrm>
          <a:custGeom>
            <a:avLst/>
            <a:gdLst>
              <a:gd name="connsiteX0" fmla="*/ 3417638 w 3409950"/>
              <a:gd name="connsiteY0" fmla="*/ 843110 h 838200"/>
              <a:gd name="connsiteX1" fmla="*/ 2908991 w 3409950"/>
              <a:gd name="connsiteY1" fmla="*/ 14435 h 838200"/>
              <a:gd name="connsiteX2" fmla="*/ 519511 w 3409950"/>
              <a:gd name="connsiteY2" fmla="*/ 14435 h 838200"/>
              <a:gd name="connsiteX3" fmla="*/ 10863 w 3409950"/>
              <a:gd name="connsiteY3" fmla="*/ 843110 h 838200"/>
              <a:gd name="connsiteX4" fmla="*/ 3417638 w 3409950"/>
              <a:gd name="connsiteY4" fmla="*/ 84311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838200">
                <a:moveTo>
                  <a:pt x="3417638" y="843110"/>
                </a:moveTo>
                <a:lnTo>
                  <a:pt x="2908991" y="14435"/>
                </a:lnTo>
                <a:lnTo>
                  <a:pt x="519511" y="14435"/>
                </a:lnTo>
                <a:lnTo>
                  <a:pt x="10863" y="843110"/>
                </a:lnTo>
                <a:lnTo>
                  <a:pt x="3417638" y="843110"/>
                </a:lnTo>
                <a:close/>
              </a:path>
            </a:pathLst>
          </a:custGeom>
          <a:solidFill>
            <a:srgbClr val="d8949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819150" y="5610225"/>
            <a:ext cx="3409950" cy="838200"/>
          </a:xfrm>
          <a:custGeom>
            <a:avLst/>
            <a:gdLst>
              <a:gd name="connsiteX0" fmla="*/ 3417638 w 3409950"/>
              <a:gd name="connsiteY0" fmla="*/ 843110 h 838200"/>
              <a:gd name="connsiteX1" fmla="*/ 2908991 w 3409950"/>
              <a:gd name="connsiteY1" fmla="*/ 14435 h 838200"/>
              <a:gd name="connsiteX2" fmla="*/ 519511 w 3409950"/>
              <a:gd name="connsiteY2" fmla="*/ 14435 h 838200"/>
              <a:gd name="connsiteX3" fmla="*/ 10863 w 3409950"/>
              <a:gd name="connsiteY3" fmla="*/ 843110 h 838200"/>
              <a:gd name="connsiteX4" fmla="*/ 3417638 w 3409950"/>
              <a:gd name="connsiteY4" fmla="*/ 843110 h 838200"/>
              <a:gd name="connsiteX5" fmla="*/ 3417638 w 3409950"/>
              <a:gd name="connsiteY5" fmla="*/ 84311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9950" h="838200">
                <a:moveTo>
                  <a:pt x="3417638" y="843110"/>
                </a:moveTo>
                <a:lnTo>
                  <a:pt x="2908991" y="14435"/>
                </a:lnTo>
                <a:lnTo>
                  <a:pt x="519511" y="14435"/>
                </a:lnTo>
                <a:lnTo>
                  <a:pt x="10863" y="843110"/>
                </a:lnTo>
                <a:lnTo>
                  <a:pt x="3417638" y="843110"/>
                </a:lnTo>
                <a:lnTo>
                  <a:pt x="3417638" y="84311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3086100" y="5705475"/>
            <a:ext cx="1247775" cy="581025"/>
          </a:xfrm>
          <a:custGeom>
            <a:avLst/>
            <a:gdLst>
              <a:gd name="connsiteX0" fmla="*/ 19593 w 1247775"/>
              <a:gd name="connsiteY0" fmla="*/ 300831 h 581025"/>
              <a:gd name="connsiteX1" fmla="*/ 631594 w 1247775"/>
              <a:gd name="connsiteY1" fmla="*/ 27781 h 581025"/>
              <a:gd name="connsiteX2" fmla="*/ 1243594 w 1247775"/>
              <a:gd name="connsiteY2" fmla="*/ 300831 h 581025"/>
              <a:gd name="connsiteX3" fmla="*/ 631594 w 1247775"/>
              <a:gd name="connsiteY3" fmla="*/ 573882 h 581025"/>
              <a:gd name="connsiteX4" fmla="*/ 19593 w 1247775"/>
              <a:gd name="connsiteY4" fmla="*/ 300831 h 581025"/>
              <a:gd name="connsiteX5" fmla="*/ 19593 w 1247775"/>
              <a:gd name="connsiteY5" fmla="*/ 300831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7775" h="581025">
                <a:moveTo>
                  <a:pt x="19593" y="300831"/>
                </a:moveTo>
                <a:cubicBezTo>
                  <a:pt x="19593" y="150031"/>
                  <a:pt x="293596" y="27781"/>
                  <a:pt x="631594" y="27781"/>
                </a:cubicBezTo>
                <a:cubicBezTo>
                  <a:pt x="969591" y="27781"/>
                  <a:pt x="1243594" y="150031"/>
                  <a:pt x="1243594" y="300831"/>
                </a:cubicBezTo>
                <a:cubicBezTo>
                  <a:pt x="1243594" y="451631"/>
                  <a:pt x="969591" y="573882"/>
                  <a:pt x="631594" y="573882"/>
                </a:cubicBezTo>
                <a:cubicBezTo>
                  <a:pt x="293596" y="573882"/>
                  <a:pt x="19593" y="451631"/>
                  <a:pt x="19593" y="300831"/>
                </a:cubicBezTo>
                <a:lnTo>
                  <a:pt x="19593" y="3008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5725" y="3600450"/>
            <a:ext cx="2371725" cy="523875"/>
          </a:xfrm>
          <a:custGeom>
            <a:avLst/>
            <a:gdLst>
              <a:gd name="connsiteX0" fmla="*/ 21779 w 2371725"/>
              <a:gd name="connsiteY0" fmla="*/ 103344 h 523875"/>
              <a:gd name="connsiteX1" fmla="*/ 97991 w 2371725"/>
              <a:gd name="connsiteY1" fmla="*/ 27132 h 523875"/>
              <a:gd name="connsiteX2" fmla="*/ 2289935 w 2371725"/>
              <a:gd name="connsiteY2" fmla="*/ 27132 h 523875"/>
              <a:gd name="connsiteX3" fmla="*/ 2366148 w 2371725"/>
              <a:gd name="connsiteY3" fmla="*/ 103344 h 523875"/>
              <a:gd name="connsiteX4" fmla="*/ 2366148 w 2371725"/>
              <a:gd name="connsiteY4" fmla="*/ 443044 h 523875"/>
              <a:gd name="connsiteX5" fmla="*/ 2289935 w 2371725"/>
              <a:gd name="connsiteY5" fmla="*/ 519257 h 523875"/>
              <a:gd name="connsiteX6" fmla="*/ 97991 w 2371725"/>
              <a:gd name="connsiteY6" fmla="*/ 519257 h 523875"/>
              <a:gd name="connsiteX7" fmla="*/ 21779 w 2371725"/>
              <a:gd name="connsiteY7" fmla="*/ 443044 h 523875"/>
              <a:gd name="connsiteX8" fmla="*/ 21779 w 2371725"/>
              <a:gd name="connsiteY8" fmla="*/ 103344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1725" h="523875">
                <a:moveTo>
                  <a:pt x="21779" y="103344"/>
                </a:moveTo>
                <a:cubicBezTo>
                  <a:pt x="21779" y="61257"/>
                  <a:pt x="55904" y="27132"/>
                  <a:pt x="97991" y="27132"/>
                </a:cubicBezTo>
                <a:lnTo>
                  <a:pt x="2289935" y="27132"/>
                </a:lnTo>
                <a:cubicBezTo>
                  <a:pt x="2332023" y="27132"/>
                  <a:pt x="2366148" y="61257"/>
                  <a:pt x="2366148" y="103344"/>
                </a:cubicBezTo>
                <a:lnTo>
                  <a:pt x="2366148" y="443044"/>
                </a:lnTo>
                <a:cubicBezTo>
                  <a:pt x="2366148" y="485144"/>
                  <a:pt x="2332023" y="519257"/>
                  <a:pt x="2289935" y="519257"/>
                </a:cubicBezTo>
                <a:lnTo>
                  <a:pt x="97991" y="519257"/>
                </a:lnTo>
                <a:cubicBezTo>
                  <a:pt x="55904" y="519257"/>
                  <a:pt x="21779" y="485144"/>
                  <a:pt x="21779" y="443044"/>
                </a:cubicBezTo>
                <a:lnTo>
                  <a:pt x="21779" y="103344"/>
                </a:lnTo>
                <a:close/>
              </a:path>
            </a:pathLst>
          </a:custGeom>
          <a:solidFill>
            <a:srgbClr val="000007">
              <a:alpha val="0"/>
            </a:srgbClr>
          </a:solidFill>
          <a:ln w="285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0" y="685800"/>
            <a:ext cx="9144000" cy="981075"/>
          </a:xfrm>
          <a:custGeom>
            <a:avLst/>
            <a:gdLst>
              <a:gd name="connsiteX0" fmla="*/ 0 w 9144000"/>
              <a:gd name="connsiteY0" fmla="*/ 983208 h 981075"/>
              <a:gd name="connsiteX1" fmla="*/ 9144000 w 9144000"/>
              <a:gd name="connsiteY1" fmla="*/ 983208 h 981075"/>
              <a:gd name="connsiteX2" fmla="*/ 9144000 w 9144000"/>
              <a:gd name="connsiteY2" fmla="*/ 16421 h 981075"/>
              <a:gd name="connsiteX3" fmla="*/ 0 w 9144000"/>
              <a:gd name="connsiteY3" fmla="*/ 16421 h 981075"/>
              <a:gd name="connsiteX4" fmla="*/ 0 w 9144000"/>
              <a:gd name="connsiteY4" fmla="*/ 98320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1075">
                <a:moveTo>
                  <a:pt x="0" y="983208"/>
                </a:moveTo>
                <a:lnTo>
                  <a:pt x="9144000" y="983208"/>
                </a:lnTo>
                <a:lnTo>
                  <a:pt x="9144000" y="16421"/>
                </a:lnTo>
                <a:lnTo>
                  <a:pt x="0" y="16421"/>
                </a:lnTo>
                <a:lnTo>
                  <a:pt x="0" y="983208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4114800" y="1924050"/>
            <a:ext cx="4533900" cy="1181100"/>
          </a:xfrm>
          <a:custGeom>
            <a:avLst/>
            <a:gdLst>
              <a:gd name="connsiteX0" fmla="*/ 26738 w 4533900"/>
              <a:gd name="connsiteY0" fmla="*/ 601810 h 1181100"/>
              <a:gd name="connsiteX1" fmla="*/ 2275553 w 4533900"/>
              <a:gd name="connsiteY1" fmla="*/ 27135 h 1181100"/>
              <a:gd name="connsiteX2" fmla="*/ 4524380 w 4533900"/>
              <a:gd name="connsiteY2" fmla="*/ 601810 h 1181100"/>
              <a:gd name="connsiteX3" fmla="*/ 2275553 w 4533900"/>
              <a:gd name="connsiteY3" fmla="*/ 1176486 h 1181100"/>
              <a:gd name="connsiteX4" fmla="*/ 26738 w 4533900"/>
              <a:gd name="connsiteY4" fmla="*/ 601810 h 1181100"/>
              <a:gd name="connsiteX5" fmla="*/ 26738 w 4533900"/>
              <a:gd name="connsiteY5" fmla="*/ 60181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3900" h="1181100">
                <a:moveTo>
                  <a:pt x="26738" y="601810"/>
                </a:moveTo>
                <a:cubicBezTo>
                  <a:pt x="26738" y="284425"/>
                  <a:pt x="1033569" y="27135"/>
                  <a:pt x="2275553" y="27135"/>
                </a:cubicBezTo>
                <a:cubicBezTo>
                  <a:pt x="3517549" y="27135"/>
                  <a:pt x="4524380" y="284425"/>
                  <a:pt x="4524380" y="601810"/>
                </a:cubicBezTo>
                <a:cubicBezTo>
                  <a:pt x="4524380" y="919196"/>
                  <a:pt x="3517549" y="1176486"/>
                  <a:pt x="2275553" y="1176486"/>
                </a:cubicBezTo>
                <a:cubicBezTo>
                  <a:pt x="1033569" y="1176486"/>
                  <a:pt x="26738" y="919196"/>
                  <a:pt x="26738" y="601810"/>
                </a:cubicBezTo>
                <a:lnTo>
                  <a:pt x="26738" y="6018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0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304800" y="1933575"/>
            <a:ext cx="4562475" cy="1171575"/>
          </a:xfrm>
          <a:custGeom>
            <a:avLst/>
            <a:gdLst>
              <a:gd name="connsiteX0" fmla="*/ 18727 w 4562475"/>
              <a:gd name="connsiteY0" fmla="*/ 592285 h 1171575"/>
              <a:gd name="connsiteX1" fmla="*/ 2287709 w 4562475"/>
              <a:gd name="connsiteY1" fmla="*/ 17610 h 1171575"/>
              <a:gd name="connsiteX2" fmla="*/ 4556691 w 4562475"/>
              <a:gd name="connsiteY2" fmla="*/ 592285 h 1171575"/>
              <a:gd name="connsiteX3" fmla="*/ 2287709 w 4562475"/>
              <a:gd name="connsiteY3" fmla="*/ 1166961 h 1171575"/>
              <a:gd name="connsiteX4" fmla="*/ 18727 w 4562475"/>
              <a:gd name="connsiteY4" fmla="*/ 592285 h 1171575"/>
              <a:gd name="connsiteX5" fmla="*/ 18727 w 4562475"/>
              <a:gd name="connsiteY5" fmla="*/ 59228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62475" h="1171575">
                <a:moveTo>
                  <a:pt x="18727" y="592285"/>
                </a:moveTo>
                <a:cubicBezTo>
                  <a:pt x="18727" y="274900"/>
                  <a:pt x="1034587" y="17610"/>
                  <a:pt x="2287709" y="17610"/>
                </a:cubicBezTo>
                <a:cubicBezTo>
                  <a:pt x="3540843" y="17610"/>
                  <a:pt x="4556691" y="274900"/>
                  <a:pt x="4556691" y="592285"/>
                </a:cubicBezTo>
                <a:cubicBezTo>
                  <a:pt x="4556691" y="909671"/>
                  <a:pt x="3540843" y="1166961"/>
                  <a:pt x="2287709" y="1166961"/>
                </a:cubicBezTo>
                <a:cubicBezTo>
                  <a:pt x="1034587" y="1166961"/>
                  <a:pt x="18727" y="909671"/>
                  <a:pt x="18727" y="592285"/>
                </a:cubicBezTo>
                <a:lnTo>
                  <a:pt x="18727" y="5922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ae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809625" y="5715000"/>
            <a:ext cx="1095375" cy="552450"/>
          </a:xfrm>
          <a:custGeom>
            <a:avLst/>
            <a:gdLst>
              <a:gd name="connsiteX0" fmla="*/ 17959 w 1095375"/>
              <a:gd name="connsiteY0" fmla="*/ 288131 h 552450"/>
              <a:gd name="connsiteX1" fmla="*/ 557963 w 1095375"/>
              <a:gd name="connsiteY1" fmla="*/ 18256 h 552450"/>
              <a:gd name="connsiteX2" fmla="*/ 1097954 w 1095375"/>
              <a:gd name="connsiteY2" fmla="*/ 288131 h 552450"/>
              <a:gd name="connsiteX3" fmla="*/ 557963 w 1095375"/>
              <a:gd name="connsiteY3" fmla="*/ 558006 h 552450"/>
              <a:gd name="connsiteX4" fmla="*/ 17959 w 1095375"/>
              <a:gd name="connsiteY4" fmla="*/ 28813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552450">
                <a:moveTo>
                  <a:pt x="17959" y="288131"/>
                </a:moveTo>
                <a:cubicBezTo>
                  <a:pt x="17959" y="139083"/>
                  <a:pt x="259729" y="18256"/>
                  <a:pt x="557963" y="18256"/>
                </a:cubicBezTo>
                <a:cubicBezTo>
                  <a:pt x="856197" y="18256"/>
                  <a:pt x="1097954" y="139083"/>
                  <a:pt x="1097954" y="288131"/>
                </a:cubicBezTo>
                <a:cubicBezTo>
                  <a:pt x="1097954" y="437178"/>
                  <a:pt x="856197" y="558006"/>
                  <a:pt x="557963" y="558006"/>
                </a:cubicBezTo>
                <a:cubicBezTo>
                  <a:pt x="259729" y="558006"/>
                  <a:pt x="17959" y="437178"/>
                  <a:pt x="17959" y="288131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800100" y="5705475"/>
            <a:ext cx="1114425" cy="571500"/>
          </a:xfrm>
          <a:custGeom>
            <a:avLst/>
            <a:gdLst>
              <a:gd name="connsiteX0" fmla="*/ 27484 w 1114425"/>
              <a:gd name="connsiteY0" fmla="*/ 297656 h 571500"/>
              <a:gd name="connsiteX1" fmla="*/ 567488 w 1114425"/>
              <a:gd name="connsiteY1" fmla="*/ 27781 h 571500"/>
              <a:gd name="connsiteX2" fmla="*/ 1107479 w 1114425"/>
              <a:gd name="connsiteY2" fmla="*/ 297656 h 571500"/>
              <a:gd name="connsiteX3" fmla="*/ 567488 w 1114425"/>
              <a:gd name="connsiteY3" fmla="*/ 567531 h 571500"/>
              <a:gd name="connsiteX4" fmla="*/ 27484 w 1114425"/>
              <a:gd name="connsiteY4" fmla="*/ 297656 h 571500"/>
              <a:gd name="connsiteX5" fmla="*/ 27484 w 1114425"/>
              <a:gd name="connsiteY5" fmla="*/ 29765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25" h="571500">
                <a:moveTo>
                  <a:pt x="27484" y="297656"/>
                </a:moveTo>
                <a:cubicBezTo>
                  <a:pt x="27484" y="148608"/>
                  <a:pt x="269254" y="27781"/>
                  <a:pt x="567488" y="27781"/>
                </a:cubicBezTo>
                <a:cubicBezTo>
                  <a:pt x="865722" y="27781"/>
                  <a:pt x="1107479" y="148608"/>
                  <a:pt x="1107479" y="297656"/>
                </a:cubicBezTo>
                <a:cubicBezTo>
                  <a:pt x="1107479" y="446703"/>
                  <a:pt x="865722" y="567531"/>
                  <a:pt x="567488" y="567531"/>
                </a:cubicBezTo>
                <a:cubicBezTo>
                  <a:pt x="269254" y="567531"/>
                  <a:pt x="27484" y="446703"/>
                  <a:pt x="27484" y="297656"/>
                </a:cubicBezTo>
                <a:lnTo>
                  <a:pt x="27484" y="29765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ecb9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1962150" y="6200775"/>
            <a:ext cx="1162050" cy="533400"/>
          </a:xfrm>
          <a:custGeom>
            <a:avLst/>
            <a:gdLst>
              <a:gd name="connsiteX0" fmla="*/ 18007 w 1162050"/>
              <a:gd name="connsiteY0" fmla="*/ 277477 h 533400"/>
              <a:gd name="connsiteX1" fmla="*/ 594003 w 1162050"/>
              <a:gd name="connsiteY1" fmla="*/ 14358 h 533400"/>
              <a:gd name="connsiteX2" fmla="*/ 1170011 w 1162050"/>
              <a:gd name="connsiteY2" fmla="*/ 277477 h 533400"/>
              <a:gd name="connsiteX3" fmla="*/ 594003 w 1162050"/>
              <a:gd name="connsiteY3" fmla="*/ 540596 h 533400"/>
              <a:gd name="connsiteX4" fmla="*/ 18007 w 1162050"/>
              <a:gd name="connsiteY4" fmla="*/ 277477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050" h="533400">
                <a:moveTo>
                  <a:pt x="18007" y="277477"/>
                </a:moveTo>
                <a:cubicBezTo>
                  <a:pt x="18007" y="132164"/>
                  <a:pt x="275893" y="14358"/>
                  <a:pt x="594003" y="14358"/>
                </a:cubicBezTo>
                <a:cubicBezTo>
                  <a:pt x="912125" y="14358"/>
                  <a:pt x="1170011" y="132164"/>
                  <a:pt x="1170011" y="277477"/>
                </a:cubicBezTo>
                <a:cubicBezTo>
                  <a:pt x="1170011" y="422790"/>
                  <a:pt x="912125" y="540596"/>
                  <a:pt x="594003" y="540596"/>
                </a:cubicBezTo>
                <a:cubicBezTo>
                  <a:pt x="275893" y="540596"/>
                  <a:pt x="18007" y="422790"/>
                  <a:pt x="18007" y="277477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1952625" y="6191250"/>
            <a:ext cx="1181100" cy="552450"/>
          </a:xfrm>
          <a:custGeom>
            <a:avLst/>
            <a:gdLst>
              <a:gd name="connsiteX0" fmla="*/ 27532 w 1181100"/>
              <a:gd name="connsiteY0" fmla="*/ 287002 h 552450"/>
              <a:gd name="connsiteX1" fmla="*/ 603528 w 1181100"/>
              <a:gd name="connsiteY1" fmla="*/ 23883 h 552450"/>
              <a:gd name="connsiteX2" fmla="*/ 1179536 w 1181100"/>
              <a:gd name="connsiteY2" fmla="*/ 287002 h 552450"/>
              <a:gd name="connsiteX3" fmla="*/ 603528 w 1181100"/>
              <a:gd name="connsiteY3" fmla="*/ 550121 h 552450"/>
              <a:gd name="connsiteX4" fmla="*/ 27532 w 1181100"/>
              <a:gd name="connsiteY4" fmla="*/ 287002 h 552450"/>
              <a:gd name="connsiteX5" fmla="*/ 27532 w 1181100"/>
              <a:gd name="connsiteY5" fmla="*/ 287002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100" h="552450">
                <a:moveTo>
                  <a:pt x="27532" y="287002"/>
                </a:moveTo>
                <a:cubicBezTo>
                  <a:pt x="27532" y="141689"/>
                  <a:pt x="285418" y="23883"/>
                  <a:pt x="603528" y="23883"/>
                </a:cubicBezTo>
                <a:cubicBezTo>
                  <a:pt x="921650" y="23883"/>
                  <a:pt x="1179536" y="141689"/>
                  <a:pt x="1179536" y="287002"/>
                </a:cubicBezTo>
                <a:cubicBezTo>
                  <a:pt x="1179536" y="432315"/>
                  <a:pt x="921650" y="550121"/>
                  <a:pt x="603528" y="550121"/>
                </a:cubicBezTo>
                <a:cubicBezTo>
                  <a:pt x="285418" y="550121"/>
                  <a:pt x="27532" y="432315"/>
                  <a:pt x="27532" y="287002"/>
                </a:cubicBezTo>
                <a:lnTo>
                  <a:pt x="27532" y="2870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76913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4305300" y="6010275"/>
            <a:ext cx="819150" cy="19050"/>
          </a:xfrm>
          <a:custGeom>
            <a:avLst/>
            <a:gdLst>
              <a:gd name="connsiteX0" fmla="*/ 17338 w 819150"/>
              <a:gd name="connsiteY0" fmla="*/ 11012 h 19050"/>
              <a:gd name="connsiteX1" fmla="*/ 816600 w 819150"/>
              <a:gd name="connsiteY1" fmla="*/ 110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19050">
                <a:moveTo>
                  <a:pt x="17338" y="11012"/>
                </a:moveTo>
                <a:lnTo>
                  <a:pt x="816600" y="11012"/>
                </a:lnTo>
              </a:path>
            </a:pathLst>
          </a:custGeom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4991100" y="5943600"/>
            <a:ext cx="133350" cy="142875"/>
          </a:xfrm>
          <a:custGeom>
            <a:avLst/>
            <a:gdLst>
              <a:gd name="connsiteX0" fmla="*/ 16504 w 133350"/>
              <a:gd name="connsiteY0" fmla="*/ 141193 h 142875"/>
              <a:gd name="connsiteX1" fmla="*/ 130804 w 133350"/>
              <a:gd name="connsiteY1" fmla="*/ 77693 h 142875"/>
              <a:gd name="connsiteX2" fmla="*/ 16504 w 133350"/>
              <a:gd name="connsiteY2" fmla="*/ 14193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42875">
                <a:moveTo>
                  <a:pt x="16504" y="141193"/>
                </a:moveTo>
                <a:lnTo>
                  <a:pt x="130804" y="77693"/>
                </a:lnTo>
                <a:lnTo>
                  <a:pt x="16504" y="14193"/>
                </a:lnTo>
              </a:path>
            </a:pathLst>
          </a:custGeom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3133725" y="6229350"/>
            <a:ext cx="1809750" cy="257175"/>
          </a:xfrm>
          <a:custGeom>
            <a:avLst/>
            <a:gdLst>
              <a:gd name="connsiteX0" fmla="*/ 17213 w 1809750"/>
              <a:gd name="connsiteY0" fmla="*/ 248903 h 257175"/>
              <a:gd name="connsiteX1" fmla="*/ 1802007 w 1809750"/>
              <a:gd name="connsiteY1" fmla="*/ 1141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9750" h="257175">
                <a:moveTo>
                  <a:pt x="17213" y="248903"/>
                </a:moveTo>
                <a:lnTo>
                  <a:pt x="1802007" y="11413"/>
                </a:lnTo>
              </a:path>
            </a:pathLst>
          </a:custGeom>
          <a:ln w="25400">
            <a:solidFill>
              <a:srgbClr val="76913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4800600" y="6181725"/>
            <a:ext cx="142875" cy="142875"/>
          </a:xfrm>
          <a:custGeom>
            <a:avLst/>
            <a:gdLst>
              <a:gd name="connsiteX0" fmla="*/ 30217 w 142875"/>
              <a:gd name="connsiteY0" fmla="*/ 137067 h 142875"/>
              <a:gd name="connsiteX1" fmla="*/ 135144 w 142875"/>
              <a:gd name="connsiteY1" fmla="*/ 59038 h 142875"/>
              <a:gd name="connsiteX2" fmla="*/ 13465 w 142875"/>
              <a:gd name="connsiteY2" fmla="*/ 11172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42875">
                <a:moveTo>
                  <a:pt x="30217" y="137067"/>
                </a:moveTo>
                <a:lnTo>
                  <a:pt x="135144" y="59038"/>
                </a:lnTo>
                <a:lnTo>
                  <a:pt x="13465" y="11172"/>
                </a:lnTo>
              </a:path>
            </a:pathLst>
          </a:custGeom>
          <a:ln w="25400">
            <a:solidFill>
              <a:srgbClr val="76913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27" name="Picture 2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3543300"/>
            <a:ext cx="4829175" cy="1857375"/>
          </a:xfrm>
          <a:prstGeom prst="rect">
            <a:avLst/>
          </a:prstGeom>
        </p:spPr>
      </p:pic>
      <p:pic>
        <p:nvPicPr>
          <p:cNvPr id="28" name="Picture 2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3743325"/>
            <a:ext cx="2466975" cy="1924050"/>
          </a:xfrm>
          <a:prstGeom prst="rect">
            <a:avLst/>
          </a:prstGeom>
        </p:spPr>
      </p:pic>
      <p:pic>
        <p:nvPicPr>
          <p:cNvPr id="29" name="Picture 2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5686425"/>
            <a:ext cx="3438525" cy="857250"/>
          </a:xfrm>
          <a:prstGeom prst="rect">
            <a:avLst/>
          </a:prstGeom>
        </p:spPr>
      </p:pic>
      <p:pic>
        <p:nvPicPr>
          <p:cNvPr id="30" name="Picture 3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5915025"/>
            <a:ext cx="2286000" cy="447675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285654" y="106940"/>
            <a:ext cx="8570357" cy="14464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1361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Mission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2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Maximize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field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059838">
              <a:lnSpc>
                <a:spcPts val="287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member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77116" y="1984382"/>
            <a:ext cx="3786791" cy="3392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2528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Ensuring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non-stop</a:t>
            </a:r>
          </a:p>
          <a:p>
            <a:pPr indent="843656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1790974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562346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8460">
              <a:lnSpc>
                <a:spcPts val="201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74015">
              <a:lnSpc>
                <a:spcPts val="289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534605" y="2144404"/>
            <a:ext cx="1675173" cy="7263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206">
              <a:lnSpc>
                <a:spcPts val="2839"/>
              </a:lnSpc>
            </a:pPr>
            <a:r>
              <a:rPr lang="en-US" altLang="zh-CN" sz="24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Optimizing</a:t>
            </a:r>
          </a:p>
          <a:p>
            <a:pPr indent="0">
              <a:lnSpc>
                <a:spcPts val="2879"/>
              </a:lnSpc>
            </a:pPr>
            <a:r>
              <a:rPr lang="en-US" altLang="zh-CN" sz="24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24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cost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79535" y="5900933"/>
            <a:ext cx="776223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9832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97" dirty="0" smtClean="0">
                <a:solidFill>
                  <a:srgbClr val="fe98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9832"/>
                </a:solidFill>
                <a:latin typeface="Arial" charset="0"/>
                <a:cs typeface="Arial" charset="0"/>
              </a:rPr>
              <a:t>Work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107389" y="5724436"/>
            <a:ext cx="880742" cy="861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5956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Infra-</a:t>
            </a:r>
          </a:p>
          <a:p>
            <a:pPr indent="0">
              <a:lnSpc>
                <a:spcPts val="193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8888">
              <a:lnSpc>
                <a:spcPts val="1957"/>
              </a:lnSpc>
            </a:pPr>
            <a:r>
              <a:rPr lang="en-US" altLang="zh-CN" sz="1397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362665" y="5904109"/>
            <a:ext cx="709467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4e80bb"/>
                </a:solidFill>
                <a:latin typeface="Arial" charset="0"/>
                <a:cs typeface="Arial" charset="0"/>
              </a:rPr>
              <a:t>Building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806529" y="6660636"/>
            <a:ext cx="9870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Picture 76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765" name="Picture 76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3190875"/>
            <a:ext cx="360997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8"> 
				</p:cNvPr>
          <p:cNvSpPr/>
          <p:nvPr/>
        </p:nvSpPr>
        <p:spPr>
          <a:xfrm>
            <a:off x="4410075" y="2038350"/>
            <a:ext cx="4019550" cy="2171700"/>
          </a:xfrm>
          <a:custGeom>
            <a:avLst/>
            <a:gdLst>
              <a:gd name="connsiteX0" fmla="*/ 17907 w 4019550"/>
              <a:gd name="connsiteY0" fmla="*/ 12001 h 2171700"/>
              <a:gd name="connsiteX1" fmla="*/ 4024173 w 4019550"/>
              <a:gd name="connsiteY1" fmla="*/ 12001 h 2171700"/>
              <a:gd name="connsiteX2" fmla="*/ 4024173 w 4019550"/>
              <a:gd name="connsiteY2" fmla="*/ 2172589 h 2171700"/>
              <a:gd name="connsiteX3" fmla="*/ 17907 w 4019550"/>
              <a:gd name="connsiteY3" fmla="*/ 2172589 h 2171700"/>
              <a:gd name="connsiteX4" fmla="*/ 17907 w 4019550"/>
              <a:gd name="connsiteY4" fmla="*/ 12001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550" h="2171700">
                <a:moveTo>
                  <a:pt x="17907" y="12001"/>
                </a:moveTo>
                <a:lnTo>
                  <a:pt x="4024173" y="12001"/>
                </a:lnTo>
                <a:lnTo>
                  <a:pt x="4024173" y="2172589"/>
                </a:lnTo>
                <a:lnTo>
                  <a:pt x="17907" y="2172589"/>
                </a:lnTo>
                <a:lnTo>
                  <a:pt x="17907" y="120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6648450" y="800100"/>
            <a:ext cx="180975" cy="514350"/>
          </a:xfrm>
          <a:custGeom>
            <a:avLst/>
            <a:gdLst>
              <a:gd name="connsiteX0" fmla="*/ 36367 w 180975"/>
              <a:gd name="connsiteY0" fmla="*/ 31055 h 514350"/>
              <a:gd name="connsiteX1" fmla="*/ 169628 w 180975"/>
              <a:gd name="connsiteY1" fmla="*/ 266373 h 514350"/>
              <a:gd name="connsiteX2" fmla="*/ 36786 w 180975"/>
              <a:gd name="connsiteY2" fmla="*/ 500955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514350">
                <a:moveTo>
                  <a:pt x="36367" y="31055"/>
                </a:moveTo>
                <a:lnTo>
                  <a:pt x="169628" y="266373"/>
                </a:lnTo>
                <a:lnTo>
                  <a:pt x="36786" y="500955"/>
                </a:lnTo>
              </a:path>
            </a:pathLst>
          </a:custGeom>
          <a:ln w="571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6648450" y="3562350"/>
            <a:ext cx="180975" cy="514350"/>
          </a:xfrm>
          <a:custGeom>
            <a:avLst/>
            <a:gdLst>
              <a:gd name="connsiteX0" fmla="*/ 169625 w 180975"/>
              <a:gd name="connsiteY0" fmla="*/ 504130 h 514350"/>
              <a:gd name="connsiteX1" fmla="*/ 36364 w 180975"/>
              <a:gd name="connsiteY1" fmla="*/ 269599 h 514350"/>
              <a:gd name="connsiteX2" fmla="*/ 169206 w 180975"/>
              <a:gd name="connsiteY2" fmla="*/ 35817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514350">
                <a:moveTo>
                  <a:pt x="169625" y="504130"/>
                </a:moveTo>
                <a:lnTo>
                  <a:pt x="36364" y="269599"/>
                </a:lnTo>
                <a:lnTo>
                  <a:pt x="169206" y="35817"/>
                </a:lnTo>
              </a:path>
            </a:pathLst>
          </a:custGeom>
          <a:ln w="571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5086350" y="752475"/>
            <a:ext cx="3314700" cy="3333750"/>
          </a:xfrm>
          <a:custGeom>
            <a:avLst/>
            <a:gdLst>
              <a:gd name="connsiteX0" fmla="*/ 30130 w 3314700"/>
              <a:gd name="connsiteY0" fmla="*/ 1671736 h 3333750"/>
              <a:gd name="connsiteX1" fmla="*/ 1661687 w 3314700"/>
              <a:gd name="connsiteY1" fmla="*/ 29461 h 3333750"/>
              <a:gd name="connsiteX2" fmla="*/ 3293230 w 3314700"/>
              <a:gd name="connsiteY2" fmla="*/ 1671736 h 3333750"/>
              <a:gd name="connsiteX3" fmla="*/ 1661687 w 3314700"/>
              <a:gd name="connsiteY3" fmla="*/ 3313999 h 3333750"/>
              <a:gd name="connsiteX4" fmla="*/ 30130 w 3314700"/>
              <a:gd name="connsiteY4" fmla="*/ 1671736 h 3333750"/>
              <a:gd name="connsiteX5" fmla="*/ 30130 w 3314700"/>
              <a:gd name="connsiteY5" fmla="*/ 1671736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3333750">
                <a:moveTo>
                  <a:pt x="30130" y="1671736"/>
                </a:moveTo>
                <a:cubicBezTo>
                  <a:pt x="30130" y="764740"/>
                  <a:pt x="760596" y="29461"/>
                  <a:pt x="1661687" y="29461"/>
                </a:cubicBezTo>
                <a:cubicBezTo>
                  <a:pt x="2562764" y="29461"/>
                  <a:pt x="3293230" y="764740"/>
                  <a:pt x="3293230" y="1671736"/>
                </a:cubicBezTo>
                <a:cubicBezTo>
                  <a:pt x="3293230" y="2578732"/>
                  <a:pt x="2562764" y="3313999"/>
                  <a:pt x="1661687" y="3313999"/>
                </a:cubicBezTo>
                <a:cubicBezTo>
                  <a:pt x="760596" y="3313999"/>
                  <a:pt x="30130" y="2578732"/>
                  <a:pt x="30130" y="1671736"/>
                </a:cubicBezTo>
                <a:lnTo>
                  <a:pt x="30130" y="167173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6598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6" name="Picture 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847725"/>
            <a:ext cx="4762500" cy="3171825"/>
          </a:xfrm>
          <a:prstGeom prst="rect">
            <a:avLst/>
          </a:prstGeom>
        </p:spPr>
      </p:pic>
      <p:sp>
        <p:nvSpPr>
          <p:cNvPr id="46" name="TextBox 46"/>
          <p:cNvSpPr txBox="1"/>
          <p:nvPr/>
        </p:nvSpPr>
        <p:spPr>
          <a:xfrm>
            <a:off x="523240" y="106940"/>
            <a:ext cx="3700102" cy="16007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3776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681"/>
              </a:lnSpc>
            </a:pP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started</a:t>
            </a:r>
          </a:p>
          <a:p>
            <a:pPr indent="355854">
              <a:lnSpc>
                <a:spcPts val="3636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1992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906873" y="1028947"/>
            <a:ext cx="1536167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Maintenance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183909" y="1028947"/>
            <a:ext cx="549094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R&amp;D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23240" y="1939516"/>
            <a:ext cx="2675221" cy="13790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82"/>
              </a:lnSpc>
            </a:pP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Capital</a:t>
            </a:r>
          </a:p>
          <a:p>
            <a:pPr indent="355854">
              <a:lnSpc>
                <a:spcPts val="3631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¥12.4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643"/>
              </a:lnSpc>
            </a:pP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4510440" y="2305297"/>
            <a:ext cx="1198179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Operation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802688" y="2625513"/>
            <a:ext cx="774944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609041" y="1698922"/>
            <a:ext cx="961762" cy="1135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2297">
              <a:lnSpc>
                <a:spcPts val="2102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613079" y="2066726"/>
            <a:ext cx="1282424" cy="604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287">
              <a:lnSpc>
                <a:spcPts val="2363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Planning/</a:t>
            </a:r>
          </a:p>
          <a:p>
            <a:pPr indent="0">
              <a:lnSpc>
                <a:spcPts val="2399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consulting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79094" y="3329594"/>
            <a:ext cx="3515015" cy="7511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8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¥276.1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0">
              <a:lnSpc>
                <a:spcPts val="2365"/>
              </a:lnSpc>
            </a:pP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(Fiscal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2013;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951549" y="3533706"/>
            <a:ext cx="1577529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Construction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324271" y="3502928"/>
            <a:ext cx="845726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23240" y="4316955"/>
            <a:ext cx="2585936" cy="2137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82"/>
              </a:lnSpc>
            </a:pP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Employees</a:t>
            </a:r>
          </a:p>
          <a:p>
            <a:pPr indent="355854">
              <a:lnSpc>
                <a:spcPts val="3631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 indent="355854">
              <a:lnSpc>
                <a:spcPts val="2307"/>
              </a:lnSpc>
            </a:pP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(as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676"/>
              </a:lnSpc>
            </a:pP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Centers</a:t>
            </a:r>
          </a:p>
          <a:p>
            <a:pPr indent="355854">
              <a:lnSpc>
                <a:spcPts val="3635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4335698" y="4560363"/>
            <a:ext cx="4569537" cy="2308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82"/>
              </a:lnSpc>
            </a:pP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systems</a:t>
            </a:r>
          </a:p>
          <a:p>
            <a:pPr indent="355853">
              <a:lnSpc>
                <a:spcPts val="3631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200,000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08"/>
              </a:lnSpc>
            </a:pP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3265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355853">
              <a:lnSpc>
                <a:spcPts val="3631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22,000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70830">
              <a:lnSpc>
                <a:spcPts val="1922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3</a:t>
            </a:r>
          </a:p>
          <a:p>
            <a:pPr indent="1594629">
              <a:lnSpc>
                <a:spcPts val="200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9"> 
				</p:cNvPr>
          <p:cNvSpPr/>
          <p:nvPr/>
        </p:nvSpPr>
        <p:spPr>
          <a:xfrm>
            <a:off x="0" y="685800"/>
            <a:ext cx="9144000" cy="981075"/>
          </a:xfrm>
          <a:custGeom>
            <a:avLst/>
            <a:gdLst>
              <a:gd name="connsiteX0" fmla="*/ 0 w 9144000"/>
              <a:gd name="connsiteY0" fmla="*/ 983208 h 981075"/>
              <a:gd name="connsiteX1" fmla="*/ 9144000 w 9144000"/>
              <a:gd name="connsiteY1" fmla="*/ 983208 h 981075"/>
              <a:gd name="connsiteX2" fmla="*/ 9144000 w 9144000"/>
              <a:gd name="connsiteY2" fmla="*/ 16421 h 981075"/>
              <a:gd name="connsiteX3" fmla="*/ 0 w 9144000"/>
              <a:gd name="connsiteY3" fmla="*/ 16421 h 981075"/>
              <a:gd name="connsiteX4" fmla="*/ 0 w 9144000"/>
              <a:gd name="connsiteY4" fmla="*/ 98320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1075">
                <a:moveTo>
                  <a:pt x="0" y="983208"/>
                </a:moveTo>
                <a:lnTo>
                  <a:pt x="9144000" y="983208"/>
                </a:lnTo>
                <a:lnTo>
                  <a:pt x="9144000" y="16421"/>
                </a:lnTo>
                <a:lnTo>
                  <a:pt x="0" y="16421"/>
                </a:lnTo>
                <a:lnTo>
                  <a:pt x="0" y="983208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64" name="Picture 6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581150"/>
            <a:ext cx="7972425" cy="1704975"/>
          </a:xfrm>
          <a:prstGeom prst="rect">
            <a:avLst/>
          </a:prstGeom>
        </p:spPr>
      </p:pic>
      <p:sp>
        <p:nvSpPr>
          <p:cNvPr id="64" name="TextBox 64"/>
          <p:cNvSpPr txBox="1"/>
          <p:nvPr/>
        </p:nvSpPr>
        <p:spPr>
          <a:xfrm>
            <a:off x="431926" y="106940"/>
            <a:ext cx="8277443" cy="14464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5089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Licensee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2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5,000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specialists,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28,000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licenses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</a:p>
          <a:p>
            <a:pPr indent="1433169">
              <a:lnSpc>
                <a:spcPts val="287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important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role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group.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430212" y="1703671"/>
            <a:ext cx="7402111" cy="874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1st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registered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architect---------------------</a:t>
            </a:r>
          </a:p>
          <a:p>
            <a:pPr indent="0">
              <a:lnSpc>
                <a:spcPts val="3600"/>
              </a:lnSpc>
            </a:pP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1st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2nd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chief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electrical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engineer--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988907" y="1707941"/>
            <a:ext cx="594259" cy="874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700</a:t>
            </a:r>
          </a:p>
          <a:p>
            <a:pPr indent="198210">
              <a:lnSpc>
                <a:spcPts val="3600"/>
              </a:lnSpc>
            </a:pP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92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30212" y="2618216"/>
            <a:ext cx="7051241" cy="417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3rd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chief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electrical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engineer---------------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7691769" y="2622486"/>
            <a:ext cx="891396" cy="417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1,689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405532" y="3162142"/>
            <a:ext cx="339502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1st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work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specialist……………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3818321" y="3162853"/>
            <a:ext cx="44545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1,509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4663440" y="3163919"/>
            <a:ext cx="381669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1st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construction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foreman……………………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502517" y="3163386"/>
            <a:ext cx="2968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174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405532" y="3415855"/>
            <a:ext cx="34502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technical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engineer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power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4663440" y="3417632"/>
            <a:ext cx="3816530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mechanical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electrical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engineer…….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8502517" y="3417099"/>
            <a:ext cx="2968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155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405532" y="3670279"/>
            <a:ext cx="3522510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generating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facilities…………………………….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3966039" y="3670990"/>
            <a:ext cx="2968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395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4663440" y="3672055"/>
            <a:ext cx="3363070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1st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piping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works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managing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405532" y="3923992"/>
            <a:ext cx="3857356" cy="2089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5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Special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electrical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worker……………………….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605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4663440" y="3925769"/>
            <a:ext cx="3806049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engineer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…………………………………………….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502517" y="3925235"/>
            <a:ext cx="2968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206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405532" y="4177705"/>
            <a:ext cx="3417936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Qualified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person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4663440" y="4179482"/>
            <a:ext cx="390600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Interior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planner……………………………………….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8601588" y="4178948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55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05532" y="4432129"/>
            <a:ext cx="351168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1st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designed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factory…………………….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3966039" y="4432839"/>
            <a:ext cx="2968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425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4663440" y="4433372"/>
            <a:ext cx="4135925" cy="208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4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379</a:t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CASBEE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Accredited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Professional………………..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405532" y="4685842"/>
            <a:ext cx="3627794" cy="4619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Chief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engineer…………...</a:t>
            </a:r>
          </a:p>
          <a:p>
            <a:pPr indent="0">
              <a:lnSpc>
                <a:spcPts val="1997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Certificate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qualification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managing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4065110" y="4686552"/>
            <a:ext cx="19777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89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4663440" y="4687618"/>
            <a:ext cx="4135926" cy="4619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Professional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engineer……………………………….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44</a:t>
            </a:r>
          </a:p>
          <a:p>
            <a:pPr indent="0">
              <a:lnSpc>
                <a:spcPts val="1997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manager…………………………………….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754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405532" y="5193979"/>
            <a:ext cx="353190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engineer…………………………………………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3966039" y="5194689"/>
            <a:ext cx="2968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509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4663440" y="5195755"/>
            <a:ext cx="3762910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transaction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authorized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staff….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8502517" y="5195222"/>
            <a:ext cx="296848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257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405532" y="5447692"/>
            <a:ext cx="337923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Hazardous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materials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engineer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(Classes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I,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ll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4663440" y="5448935"/>
            <a:ext cx="4135925" cy="2087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4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165</a:t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CompTIA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…………………………………………….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405531" y="5701405"/>
            <a:ext cx="3858244" cy="9708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lll)………………………………………….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2,752</a:t>
            </a:r>
          </a:p>
          <a:p>
            <a:pPr indent="0">
              <a:lnSpc>
                <a:spcPts val="2003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Certified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fire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defense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officers</a:t>
            </a:r>
          </a:p>
          <a:p>
            <a:pPr indent="0">
              <a:lnSpc>
                <a:spcPts val="2003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(Classes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ll)………………………………...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903</a:t>
            </a:r>
          </a:p>
          <a:p>
            <a:pPr indent="0">
              <a:lnSpc>
                <a:spcPts val="1992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1st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grade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boiler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operator………………….…...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492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4663440" y="5703181"/>
            <a:ext cx="3910079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SCNA/SCSA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…………………………………………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8601588" y="5702649"/>
            <a:ext cx="19777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806529" y="6660636"/>
            <a:ext cx="9870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3" name="TextBox 103"/>
          <p:cNvSpPr txBox="1"/>
          <p:nvPr/>
        </p:nvSpPr>
        <p:spPr>
          <a:xfrm>
            <a:off x="853441" y="106940"/>
            <a:ext cx="2329760" cy="417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371346" y="1109707"/>
            <a:ext cx="73310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8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are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1533931" y="883367"/>
            <a:ext cx="7513918" cy="691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78077">
              <a:lnSpc>
                <a:spcPts val="2839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Your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best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partner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field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26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environmentally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friendly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integrated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98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262889" y="2256701"/>
            <a:ext cx="8610902" cy="1681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Retain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long-lasting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relationship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providing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comprehensive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cycle.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03457">
              <a:lnSpc>
                <a:spcPts val="254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613083" y="4124624"/>
            <a:ext cx="1874917" cy="604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sustainable</a:t>
            </a:r>
          </a:p>
          <a:p>
            <a:pPr indent="359811">
              <a:lnSpc>
                <a:spcPts val="2399"/>
              </a:lnSpc>
            </a:pP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4105021" y="4088009"/>
            <a:ext cx="749060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Planning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6828567" y="4068813"/>
            <a:ext cx="1020726" cy="195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Procurement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669669" y="4734122"/>
            <a:ext cx="1761746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customers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3536283" y="5063527"/>
            <a:ext cx="926606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Consulting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5104123" y="4937090"/>
            <a:ext cx="2096946" cy="604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“facility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667605">
              <a:lnSpc>
                <a:spcPts val="2399"/>
              </a:lnSpc>
            </a:pP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cycle”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7627175" y="4777777"/>
            <a:ext cx="1074322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construction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1363685" y="5672338"/>
            <a:ext cx="3103072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comprehensive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7404798" y="5680271"/>
            <a:ext cx="839252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1554932" y="5916076"/>
            <a:ext cx="2720174" cy="4844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Continuously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our</a:t>
            </a:r>
          </a:p>
          <a:p>
            <a:pPr indent="954809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5059458" y="5982690"/>
            <a:ext cx="384201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6127115" y="6074619"/>
            <a:ext cx="1003524" cy="195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8806529" y="6660636"/>
            <a:ext cx="9870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1"> 
				</p:cNvPr>
          <p:cNvSpPr/>
          <p:nvPr/>
        </p:nvSpPr>
        <p:spPr>
          <a:xfrm>
            <a:off x="1371600" y="2867025"/>
            <a:ext cx="7229475" cy="9525"/>
          </a:xfrm>
          <a:custGeom>
            <a:avLst/>
            <a:gdLst>
              <a:gd name="connsiteX0" fmla="*/ 10791 w 7229475"/>
              <a:gd name="connsiteY0" fmla="*/ 10656 h 9525"/>
              <a:gd name="connsiteX1" fmla="*/ 7230393 w 7229475"/>
              <a:gd name="connsiteY1" fmla="*/ 1065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10791" y="10656"/>
                </a:moveTo>
                <a:lnTo>
                  <a:pt x="7230393" y="10656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1371600" y="3381375"/>
            <a:ext cx="7229475" cy="9525"/>
          </a:xfrm>
          <a:custGeom>
            <a:avLst/>
            <a:gdLst>
              <a:gd name="connsiteX0" fmla="*/ 10791 w 7229475"/>
              <a:gd name="connsiteY0" fmla="*/ 16437 h 9525"/>
              <a:gd name="connsiteX1" fmla="*/ 7230393 w 7229475"/>
              <a:gd name="connsiteY1" fmla="*/ 164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10791" y="16437"/>
                </a:moveTo>
                <a:lnTo>
                  <a:pt x="7230393" y="16437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1371600" y="3905250"/>
            <a:ext cx="7229475" cy="9525"/>
          </a:xfrm>
          <a:custGeom>
            <a:avLst/>
            <a:gdLst>
              <a:gd name="connsiteX0" fmla="*/ 10791 w 7229475"/>
              <a:gd name="connsiteY0" fmla="*/ 12693 h 9525"/>
              <a:gd name="connsiteX1" fmla="*/ 7230393 w 7229475"/>
              <a:gd name="connsiteY1" fmla="*/ 126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10791" y="12693"/>
                </a:moveTo>
                <a:lnTo>
                  <a:pt x="7230393" y="12693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1371600" y="4419600"/>
            <a:ext cx="7229475" cy="9525"/>
          </a:xfrm>
          <a:custGeom>
            <a:avLst/>
            <a:gdLst>
              <a:gd name="connsiteX0" fmla="*/ 10791 w 7229475"/>
              <a:gd name="connsiteY0" fmla="*/ 18474 h 9525"/>
              <a:gd name="connsiteX1" fmla="*/ 7230393 w 7229475"/>
              <a:gd name="connsiteY1" fmla="*/ 184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10791" y="18474"/>
                </a:moveTo>
                <a:lnTo>
                  <a:pt x="7230393" y="18474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1371600" y="4943475"/>
            <a:ext cx="7229475" cy="9525"/>
          </a:xfrm>
          <a:custGeom>
            <a:avLst/>
            <a:gdLst>
              <a:gd name="connsiteX0" fmla="*/ 10791 w 7229475"/>
              <a:gd name="connsiteY0" fmla="*/ 14730 h 9525"/>
              <a:gd name="connsiteX1" fmla="*/ 7230393 w 7229475"/>
              <a:gd name="connsiteY1" fmla="*/ 1473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10791" y="14730"/>
                </a:moveTo>
                <a:lnTo>
                  <a:pt x="7230393" y="14730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1371600" y="5467350"/>
            <a:ext cx="7229475" cy="9525"/>
          </a:xfrm>
          <a:custGeom>
            <a:avLst/>
            <a:gdLst>
              <a:gd name="connsiteX0" fmla="*/ 10791 w 7229475"/>
              <a:gd name="connsiteY0" fmla="*/ 10986 h 9525"/>
              <a:gd name="connsiteX1" fmla="*/ 7230393 w 7229475"/>
              <a:gd name="connsiteY1" fmla="*/ 109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10791" y="10986"/>
                </a:moveTo>
                <a:lnTo>
                  <a:pt x="7230393" y="10986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1371600" y="5981700"/>
            <a:ext cx="7229475" cy="9525"/>
          </a:xfrm>
          <a:custGeom>
            <a:avLst/>
            <a:gdLst>
              <a:gd name="connsiteX0" fmla="*/ 10791 w 7229475"/>
              <a:gd name="connsiteY0" fmla="*/ 16767 h 9525"/>
              <a:gd name="connsiteX1" fmla="*/ 7230393 w 7229475"/>
              <a:gd name="connsiteY1" fmla="*/ 167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10791" y="16767"/>
                </a:moveTo>
                <a:lnTo>
                  <a:pt x="7230393" y="16767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1371600" y="2657475"/>
            <a:ext cx="7229475" cy="3333750"/>
          </a:xfrm>
          <a:custGeom>
            <a:avLst/>
            <a:gdLst>
              <a:gd name="connsiteX0" fmla="*/ 10790 w 7229475"/>
              <a:gd name="connsiteY0" fmla="*/ 12153 h 3333750"/>
              <a:gd name="connsiteX1" fmla="*/ 7230393 w 7229475"/>
              <a:gd name="connsiteY1" fmla="*/ 12153 h 3333750"/>
              <a:gd name="connsiteX2" fmla="*/ 7230393 w 7229475"/>
              <a:gd name="connsiteY2" fmla="*/ 3340992 h 3333750"/>
              <a:gd name="connsiteX3" fmla="*/ 10790 w 7229475"/>
              <a:gd name="connsiteY3" fmla="*/ 3340992 h 3333750"/>
              <a:gd name="connsiteX4" fmla="*/ 10790 w 7229475"/>
              <a:gd name="connsiteY4" fmla="*/ 12153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9475" h="3333750">
                <a:moveTo>
                  <a:pt x="10790" y="12153"/>
                </a:moveTo>
                <a:lnTo>
                  <a:pt x="7230393" y="12153"/>
                </a:lnTo>
                <a:lnTo>
                  <a:pt x="7230393" y="3340992"/>
                </a:lnTo>
                <a:lnTo>
                  <a:pt x="10790" y="3340992"/>
                </a:lnTo>
                <a:lnTo>
                  <a:pt x="10790" y="121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885825" y="3457575"/>
            <a:ext cx="2781300" cy="3333750"/>
          </a:xfrm>
          <a:custGeom>
            <a:avLst/>
            <a:gdLst>
              <a:gd name="connsiteX0" fmla="*/ 802969 w 2781300"/>
              <a:gd name="connsiteY0" fmla="*/ 807122 h 3333750"/>
              <a:gd name="connsiteX1" fmla="*/ 1999858 w 2781300"/>
              <a:gd name="connsiteY1" fmla="*/ 807122 h 3333750"/>
              <a:gd name="connsiteX2" fmla="*/ 1999858 w 2781300"/>
              <a:gd name="connsiteY2" fmla="*/ 2552464 h 3333750"/>
              <a:gd name="connsiteX3" fmla="*/ 802969 w 2781300"/>
              <a:gd name="connsiteY3" fmla="*/ 2552464 h 3333750"/>
              <a:gd name="connsiteX4" fmla="*/ 802969 w 2781300"/>
              <a:gd name="connsiteY4" fmla="*/ 807122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3333750">
                <a:moveTo>
                  <a:pt x="802969" y="807122"/>
                </a:moveTo>
                <a:lnTo>
                  <a:pt x="1999858" y="807122"/>
                </a:lnTo>
                <a:lnTo>
                  <a:pt x="1999858" y="2552464"/>
                </a:lnTo>
                <a:lnTo>
                  <a:pt x="802969" y="2552464"/>
                </a:lnTo>
                <a:lnTo>
                  <a:pt x="802969" y="8071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24354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2667000" y="3524250"/>
            <a:ext cx="2828925" cy="3286125"/>
          </a:xfrm>
          <a:custGeom>
            <a:avLst/>
            <a:gdLst>
              <a:gd name="connsiteX0" fmla="*/ 821907 w 2828925"/>
              <a:gd name="connsiteY0" fmla="*/ 821356 h 3286125"/>
              <a:gd name="connsiteX1" fmla="*/ 2028358 w 2828925"/>
              <a:gd name="connsiteY1" fmla="*/ 821356 h 3286125"/>
              <a:gd name="connsiteX2" fmla="*/ 2028358 w 2828925"/>
              <a:gd name="connsiteY2" fmla="*/ 2485772 h 3286125"/>
              <a:gd name="connsiteX3" fmla="*/ 821907 w 2828925"/>
              <a:gd name="connsiteY3" fmla="*/ 2485772 h 3286125"/>
              <a:gd name="connsiteX4" fmla="*/ 821907 w 2828925"/>
              <a:gd name="connsiteY4" fmla="*/ 821356 h 32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3286125">
                <a:moveTo>
                  <a:pt x="821907" y="821356"/>
                </a:moveTo>
                <a:lnTo>
                  <a:pt x="2028358" y="821356"/>
                </a:lnTo>
                <a:lnTo>
                  <a:pt x="2028358" y="2485772"/>
                </a:lnTo>
                <a:lnTo>
                  <a:pt x="821907" y="2485772"/>
                </a:lnTo>
                <a:lnTo>
                  <a:pt x="821907" y="82135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16228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4448175" y="3581400"/>
            <a:ext cx="2876550" cy="3257550"/>
          </a:xfrm>
          <a:custGeom>
            <a:avLst/>
            <a:gdLst>
              <a:gd name="connsiteX0" fmla="*/ 850420 w 2876550"/>
              <a:gd name="connsiteY0" fmla="*/ 856674 h 3257550"/>
              <a:gd name="connsiteX1" fmla="*/ 2047299 w 2876550"/>
              <a:gd name="connsiteY1" fmla="*/ 856674 h 3257550"/>
              <a:gd name="connsiteX2" fmla="*/ 2047299 w 2876550"/>
              <a:gd name="connsiteY2" fmla="*/ 2428623 h 3257550"/>
              <a:gd name="connsiteX3" fmla="*/ 850420 w 2876550"/>
              <a:gd name="connsiteY3" fmla="*/ 2428623 h 3257550"/>
              <a:gd name="connsiteX4" fmla="*/ 850420 w 2876550"/>
              <a:gd name="connsiteY4" fmla="*/ 856674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6550" h="3257550">
                <a:moveTo>
                  <a:pt x="850420" y="856674"/>
                </a:moveTo>
                <a:lnTo>
                  <a:pt x="2047299" y="856674"/>
                </a:lnTo>
                <a:lnTo>
                  <a:pt x="2047299" y="2428623"/>
                </a:lnTo>
                <a:lnTo>
                  <a:pt x="850420" y="2428623"/>
                </a:lnTo>
                <a:lnTo>
                  <a:pt x="850420" y="8566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242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6238875" y="3638550"/>
            <a:ext cx="2905125" cy="3209925"/>
          </a:xfrm>
          <a:custGeom>
            <a:avLst/>
            <a:gdLst>
              <a:gd name="connsiteX0" fmla="*/ 859833 w 2905125"/>
              <a:gd name="connsiteY0" fmla="*/ 857317 h 3209925"/>
              <a:gd name="connsiteX1" fmla="*/ 2066302 w 2905125"/>
              <a:gd name="connsiteY1" fmla="*/ 857317 h 3209925"/>
              <a:gd name="connsiteX2" fmla="*/ 2066302 w 2905125"/>
              <a:gd name="connsiteY2" fmla="*/ 2371488 h 3209925"/>
              <a:gd name="connsiteX3" fmla="*/ 859833 w 2905125"/>
              <a:gd name="connsiteY3" fmla="*/ 2371488 h 3209925"/>
              <a:gd name="connsiteX4" fmla="*/ 859833 w 2905125"/>
              <a:gd name="connsiteY4" fmla="*/ 857317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3209925">
                <a:moveTo>
                  <a:pt x="859833" y="857317"/>
                </a:moveTo>
                <a:lnTo>
                  <a:pt x="2066302" y="857317"/>
                </a:lnTo>
                <a:lnTo>
                  <a:pt x="2066302" y="2371488"/>
                </a:lnTo>
                <a:lnTo>
                  <a:pt x="859833" y="2371488"/>
                </a:lnTo>
                <a:lnTo>
                  <a:pt x="859833" y="8573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28469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485775" y="1866900"/>
            <a:ext cx="5381625" cy="4857750"/>
          </a:xfrm>
          <a:custGeom>
            <a:avLst/>
            <a:gdLst>
              <a:gd name="connsiteX0" fmla="*/ 2399903 w 5381625"/>
              <a:gd name="connsiteY0" fmla="*/ 2397797 h 4857750"/>
              <a:gd name="connsiteX1" fmla="*/ 3003121 w 5381625"/>
              <a:gd name="connsiteY1" fmla="*/ 2478709 h 485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25" h="4857750">
                <a:moveTo>
                  <a:pt x="2399903" y="2397797"/>
                </a:moveTo>
                <a:lnTo>
                  <a:pt x="3003121" y="2478709"/>
                </a:lnTo>
              </a:path>
            </a:pathLst>
          </a:custGeom>
          <a:ln w="6373075">
            <a:solidFill>
              <a:srgbClr val="7f7f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2295525" y="1952625"/>
            <a:ext cx="5381625" cy="4857750"/>
          </a:xfrm>
          <a:custGeom>
            <a:avLst/>
            <a:gdLst>
              <a:gd name="connsiteX0" fmla="*/ 2399841 w 5381625"/>
              <a:gd name="connsiteY0" fmla="*/ 2392981 h 4857750"/>
              <a:gd name="connsiteX1" fmla="*/ 3003059 w 5381625"/>
              <a:gd name="connsiteY1" fmla="*/ 2485452 h 485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25" h="4857750">
                <a:moveTo>
                  <a:pt x="2399841" y="2392981"/>
                </a:moveTo>
                <a:lnTo>
                  <a:pt x="3003059" y="2485452"/>
                </a:lnTo>
              </a:path>
            </a:pathLst>
          </a:custGeom>
          <a:ln w="6373075">
            <a:solidFill>
              <a:srgbClr val="7f7f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6495479" y="4438075"/>
            <a:ext cx="603218" cy="57794"/>
          </a:xfrm>
          <a:custGeom>
            <a:avLst/>
            <a:gdLst>
              <a:gd name="connsiteX0" fmla="*/ 0 w 603218"/>
              <a:gd name="connsiteY0" fmla="*/ 0 h 57794"/>
              <a:gd name="connsiteX1" fmla="*/ 603218 w 603218"/>
              <a:gd name="connsiteY1" fmla="*/ 57794 h 5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18" h="57794">
                <a:moveTo>
                  <a:pt x="0" y="0"/>
                </a:moveTo>
                <a:lnTo>
                  <a:pt x="603218" y="57794"/>
                </a:lnTo>
              </a:path>
            </a:pathLst>
          </a:custGeom>
          <a:ln w="6373075">
            <a:solidFill>
              <a:srgbClr val="7f7f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628650" y="2286000"/>
            <a:ext cx="3295650" cy="3019425"/>
          </a:xfrm>
          <a:custGeom>
            <a:avLst/>
            <a:gdLst>
              <a:gd name="connsiteX0" fmla="*/ 1060144 w 3295650"/>
              <a:gd name="connsiteY0" fmla="*/ 1065579 h 3019425"/>
              <a:gd name="connsiteX1" fmla="*/ 2257019 w 3295650"/>
              <a:gd name="connsiteY1" fmla="*/ 1065579 h 3019425"/>
              <a:gd name="connsiteX2" fmla="*/ 2257019 w 3295650"/>
              <a:gd name="connsiteY2" fmla="*/ 1978707 h 3019425"/>
              <a:gd name="connsiteX3" fmla="*/ 1060144 w 3295650"/>
              <a:gd name="connsiteY3" fmla="*/ 1978707 h 3019425"/>
              <a:gd name="connsiteX4" fmla="*/ 1060144 w 3295650"/>
              <a:gd name="connsiteY4" fmla="*/ 1065579 h 30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650" h="3019425">
                <a:moveTo>
                  <a:pt x="1060144" y="1065579"/>
                </a:moveTo>
                <a:lnTo>
                  <a:pt x="2257019" y="1065579"/>
                </a:lnTo>
                <a:lnTo>
                  <a:pt x="2257019" y="1978707"/>
                </a:lnTo>
                <a:lnTo>
                  <a:pt x="1060144" y="1978707"/>
                </a:lnTo>
                <a:lnTo>
                  <a:pt x="1060144" y="106557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1600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2533650" y="2171700"/>
            <a:ext cx="3095625" cy="3114675"/>
          </a:xfrm>
          <a:custGeom>
            <a:avLst/>
            <a:gdLst>
              <a:gd name="connsiteX0" fmla="*/ 955257 w 3095625"/>
              <a:gd name="connsiteY0" fmla="*/ 960268 h 3114675"/>
              <a:gd name="connsiteX1" fmla="*/ 2161717 w 3095625"/>
              <a:gd name="connsiteY1" fmla="*/ 960268 h 3114675"/>
              <a:gd name="connsiteX2" fmla="*/ 2161717 w 3095625"/>
              <a:gd name="connsiteY2" fmla="*/ 2173905 h 3114675"/>
              <a:gd name="connsiteX3" fmla="*/ 955257 w 3095625"/>
              <a:gd name="connsiteY3" fmla="*/ 2173905 h 3114675"/>
              <a:gd name="connsiteX4" fmla="*/ 955257 w 3095625"/>
              <a:gd name="connsiteY4" fmla="*/ 960268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25" h="3114675">
                <a:moveTo>
                  <a:pt x="955257" y="960268"/>
                </a:moveTo>
                <a:lnTo>
                  <a:pt x="2161717" y="960268"/>
                </a:lnTo>
                <a:lnTo>
                  <a:pt x="2161717" y="2173905"/>
                </a:lnTo>
                <a:lnTo>
                  <a:pt x="955257" y="2173905"/>
                </a:lnTo>
                <a:lnTo>
                  <a:pt x="955257" y="96026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226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4381500" y="2162175"/>
            <a:ext cx="3009900" cy="3171825"/>
          </a:xfrm>
          <a:custGeom>
            <a:avLst/>
            <a:gdLst>
              <a:gd name="connsiteX0" fmla="*/ 917095 w 3009900"/>
              <a:gd name="connsiteY0" fmla="*/ 923559 h 3171825"/>
              <a:gd name="connsiteX1" fmla="*/ 2113978 w 3009900"/>
              <a:gd name="connsiteY1" fmla="*/ 923559 h 3171825"/>
              <a:gd name="connsiteX2" fmla="*/ 2113978 w 3009900"/>
              <a:gd name="connsiteY2" fmla="*/ 2275897 h 3171825"/>
              <a:gd name="connsiteX3" fmla="*/ 917095 w 3009900"/>
              <a:gd name="connsiteY3" fmla="*/ 2275897 h 3171825"/>
              <a:gd name="connsiteX4" fmla="*/ 917095 w 3009900"/>
              <a:gd name="connsiteY4" fmla="*/ 923559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171825">
                <a:moveTo>
                  <a:pt x="917095" y="923559"/>
                </a:moveTo>
                <a:lnTo>
                  <a:pt x="2113978" y="923559"/>
                </a:lnTo>
                <a:lnTo>
                  <a:pt x="2113978" y="2275897"/>
                </a:lnTo>
                <a:lnTo>
                  <a:pt x="917095" y="2275897"/>
                </a:lnTo>
                <a:lnTo>
                  <a:pt x="917095" y="9235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4217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6267450" y="2047875"/>
            <a:ext cx="2847975" cy="3267075"/>
          </a:xfrm>
          <a:custGeom>
            <a:avLst/>
            <a:gdLst>
              <a:gd name="connsiteX0" fmla="*/ 831258 w 2847975"/>
              <a:gd name="connsiteY0" fmla="*/ 829807 h 3267075"/>
              <a:gd name="connsiteX1" fmla="*/ 2037724 w 2847975"/>
              <a:gd name="connsiteY1" fmla="*/ 829807 h 3267075"/>
              <a:gd name="connsiteX2" fmla="*/ 2037724 w 2847975"/>
              <a:gd name="connsiteY2" fmla="*/ 2448004 h 3267075"/>
              <a:gd name="connsiteX3" fmla="*/ 831258 w 2847975"/>
              <a:gd name="connsiteY3" fmla="*/ 2448004 h 3267075"/>
              <a:gd name="connsiteX4" fmla="*/ 831258 w 2847975"/>
              <a:gd name="connsiteY4" fmla="*/ 829807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75" h="3267075">
                <a:moveTo>
                  <a:pt x="831258" y="829807"/>
                </a:moveTo>
                <a:lnTo>
                  <a:pt x="2037724" y="829807"/>
                </a:lnTo>
                <a:lnTo>
                  <a:pt x="2037724" y="2448004"/>
                </a:lnTo>
                <a:lnTo>
                  <a:pt x="831258" y="2448004"/>
                </a:lnTo>
                <a:lnTo>
                  <a:pt x="831258" y="8298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20160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600075" y="847725"/>
            <a:ext cx="5153025" cy="4762500"/>
          </a:xfrm>
          <a:custGeom>
            <a:avLst/>
            <a:gdLst>
              <a:gd name="connsiteX0" fmla="*/ 2285603 w 5153025"/>
              <a:gd name="connsiteY0" fmla="*/ 2503853 h 4762500"/>
              <a:gd name="connsiteX1" fmla="*/ 2888839 w 5153025"/>
              <a:gd name="connsiteY1" fmla="*/ 2284243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3025" h="4762500">
                <a:moveTo>
                  <a:pt x="2285603" y="2503853"/>
                </a:moveTo>
                <a:lnTo>
                  <a:pt x="2888839" y="2284243"/>
                </a:lnTo>
              </a:path>
            </a:pathLst>
          </a:custGeom>
          <a:ln w="6054420">
            <a:solidFill>
              <a:srgbClr val="7f7f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2295525" y="685800"/>
            <a:ext cx="5381625" cy="4819650"/>
          </a:xfrm>
          <a:custGeom>
            <a:avLst/>
            <a:gdLst>
              <a:gd name="connsiteX0" fmla="*/ 2399841 w 5381625"/>
              <a:gd name="connsiteY0" fmla="*/ 2446169 h 4819650"/>
              <a:gd name="connsiteX1" fmla="*/ 3003059 w 5381625"/>
              <a:gd name="connsiteY1" fmla="*/ 2399934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25" h="4819650">
                <a:moveTo>
                  <a:pt x="2399841" y="2446169"/>
                </a:moveTo>
                <a:lnTo>
                  <a:pt x="3003059" y="2399934"/>
                </a:lnTo>
              </a:path>
            </a:pathLst>
          </a:custGeom>
          <a:ln w="6373075">
            <a:solidFill>
              <a:srgbClr val="7f7f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6495479" y="2877682"/>
            <a:ext cx="603236" cy="208052"/>
          </a:xfrm>
          <a:custGeom>
            <a:avLst/>
            <a:gdLst>
              <a:gd name="connsiteX0" fmla="*/ 0 w 603236"/>
              <a:gd name="connsiteY0" fmla="*/ 208052 h 208052"/>
              <a:gd name="connsiteX1" fmla="*/ 603236 w 603236"/>
              <a:gd name="connsiteY1" fmla="*/ 0 h 20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36" h="208052">
                <a:moveTo>
                  <a:pt x="0" y="208052"/>
                </a:moveTo>
                <a:lnTo>
                  <a:pt x="603236" y="0"/>
                </a:lnTo>
              </a:path>
            </a:pathLst>
          </a:custGeom>
          <a:ln w="6054420">
            <a:solidFill>
              <a:srgbClr val="7f7f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8591550" y="2657475"/>
            <a:ext cx="9525" cy="3333750"/>
          </a:xfrm>
          <a:custGeom>
            <a:avLst/>
            <a:gdLst>
              <a:gd name="connsiteX0" fmla="*/ 10442 w 9525"/>
              <a:gd name="connsiteY0" fmla="*/ 3340992 h 3333750"/>
              <a:gd name="connsiteX1" fmla="*/ 10442 w 9525"/>
              <a:gd name="connsiteY1" fmla="*/ 12154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333750">
                <a:moveTo>
                  <a:pt x="10442" y="3340992"/>
                </a:moveTo>
                <a:lnTo>
                  <a:pt x="10442" y="121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0" y="609600"/>
            <a:ext cx="9144000" cy="1104900"/>
          </a:xfrm>
          <a:custGeom>
            <a:avLst/>
            <a:gdLst>
              <a:gd name="connsiteX0" fmla="*/ 0 w 9144000"/>
              <a:gd name="connsiteY0" fmla="*/ 1113104 h 1104900"/>
              <a:gd name="connsiteX1" fmla="*/ 9144000 w 9144000"/>
              <a:gd name="connsiteY1" fmla="*/ 1113104 h 1104900"/>
              <a:gd name="connsiteX2" fmla="*/ 9144000 w 9144000"/>
              <a:gd name="connsiteY2" fmla="*/ 11086 h 1104900"/>
              <a:gd name="connsiteX3" fmla="*/ 0 w 9144000"/>
              <a:gd name="connsiteY3" fmla="*/ 11086 h 1104900"/>
              <a:gd name="connsiteX4" fmla="*/ 0 w 9144000"/>
              <a:gd name="connsiteY4" fmla="*/ 1113104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104900">
                <a:moveTo>
                  <a:pt x="0" y="1113104"/>
                </a:moveTo>
                <a:lnTo>
                  <a:pt x="9144000" y="1113104"/>
                </a:lnTo>
                <a:lnTo>
                  <a:pt x="9144000" y="11086"/>
                </a:lnTo>
                <a:lnTo>
                  <a:pt x="0" y="11086"/>
                </a:lnTo>
                <a:lnTo>
                  <a:pt x="0" y="1113104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1457325" y="2028825"/>
            <a:ext cx="9525" cy="695325"/>
          </a:xfrm>
          <a:custGeom>
            <a:avLst/>
            <a:gdLst>
              <a:gd name="connsiteX0" fmla="*/ 18331 w 9525"/>
              <a:gd name="connsiteY0" fmla="*/ 17100 h 695325"/>
              <a:gd name="connsiteX1" fmla="*/ 18331 w 9525"/>
              <a:gd name="connsiteY1" fmla="*/ 69644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95325">
                <a:moveTo>
                  <a:pt x="18331" y="17100"/>
                </a:moveTo>
                <a:lnTo>
                  <a:pt x="18331" y="696448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3048000" y="2028825"/>
            <a:ext cx="9525" cy="695325"/>
          </a:xfrm>
          <a:custGeom>
            <a:avLst/>
            <a:gdLst>
              <a:gd name="connsiteX0" fmla="*/ 11832 w 9525"/>
              <a:gd name="connsiteY0" fmla="*/ 17100 h 695325"/>
              <a:gd name="connsiteX1" fmla="*/ 11832 w 9525"/>
              <a:gd name="connsiteY1" fmla="*/ 69644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95325">
                <a:moveTo>
                  <a:pt x="11832" y="17100"/>
                </a:moveTo>
                <a:lnTo>
                  <a:pt x="11832" y="696448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5133975" y="2028825"/>
            <a:ext cx="9525" cy="695325"/>
          </a:xfrm>
          <a:custGeom>
            <a:avLst/>
            <a:gdLst>
              <a:gd name="connsiteX0" fmla="*/ 14089 w 9525"/>
              <a:gd name="connsiteY0" fmla="*/ 17100 h 695325"/>
              <a:gd name="connsiteX1" fmla="*/ 14089 w 9525"/>
              <a:gd name="connsiteY1" fmla="*/ 69644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95325">
                <a:moveTo>
                  <a:pt x="14089" y="17100"/>
                </a:moveTo>
                <a:lnTo>
                  <a:pt x="14089" y="696448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6572250" y="2028825"/>
            <a:ext cx="9525" cy="695325"/>
          </a:xfrm>
          <a:custGeom>
            <a:avLst/>
            <a:gdLst>
              <a:gd name="connsiteX0" fmla="*/ 15974 w 9525"/>
              <a:gd name="connsiteY0" fmla="*/ 17100 h 695325"/>
              <a:gd name="connsiteX1" fmla="*/ 15974 w 9525"/>
              <a:gd name="connsiteY1" fmla="*/ 69644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95325">
                <a:moveTo>
                  <a:pt x="15974" y="17100"/>
                </a:moveTo>
                <a:lnTo>
                  <a:pt x="15974" y="696448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8734425" y="2028825"/>
            <a:ext cx="9525" cy="695325"/>
          </a:xfrm>
          <a:custGeom>
            <a:avLst/>
            <a:gdLst>
              <a:gd name="connsiteX0" fmla="*/ 14040 w 9525"/>
              <a:gd name="connsiteY0" fmla="*/ 17100 h 695325"/>
              <a:gd name="connsiteX1" fmla="*/ 14040 w 9525"/>
              <a:gd name="connsiteY1" fmla="*/ 69644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95325">
                <a:moveTo>
                  <a:pt x="14040" y="17100"/>
                </a:moveTo>
                <a:lnTo>
                  <a:pt x="14040" y="696448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0" y="2028825"/>
            <a:ext cx="8743950" cy="9525"/>
          </a:xfrm>
          <a:custGeom>
            <a:avLst/>
            <a:gdLst>
              <a:gd name="connsiteX0" fmla="*/ 0 w 8743950"/>
              <a:gd name="connsiteY0" fmla="*/ 18688 h 9525"/>
              <a:gd name="connsiteX1" fmla="*/ 8750046 w 8743950"/>
              <a:gd name="connsiteY1" fmla="*/ 186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43950" h="9525">
                <a:moveTo>
                  <a:pt x="0" y="18688"/>
                </a:moveTo>
                <a:lnTo>
                  <a:pt x="8750046" y="18688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0" y="2705100"/>
            <a:ext cx="8743950" cy="9525"/>
          </a:xfrm>
          <a:custGeom>
            <a:avLst/>
            <a:gdLst>
              <a:gd name="connsiteX0" fmla="*/ 0 w 8743950"/>
              <a:gd name="connsiteY0" fmla="*/ 18587 h 9525"/>
              <a:gd name="connsiteX1" fmla="*/ 8750046 w 8743950"/>
              <a:gd name="connsiteY1" fmla="*/ 185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43950" h="9525">
                <a:moveTo>
                  <a:pt x="0" y="18587"/>
                </a:moveTo>
                <a:lnTo>
                  <a:pt x="8750046" y="1858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2438400" y="3752850"/>
            <a:ext cx="4838700" cy="647700"/>
          </a:xfrm>
          <a:custGeom>
            <a:avLst/>
            <a:gdLst>
              <a:gd name="connsiteX0" fmla="*/ 11216 w 4838700"/>
              <a:gd name="connsiteY0" fmla="*/ 401435 h 647700"/>
              <a:gd name="connsiteX1" fmla="*/ 4488374 w 4838700"/>
              <a:gd name="connsiteY1" fmla="*/ 173915 h 647700"/>
              <a:gd name="connsiteX2" fmla="*/ 4469780 w 4838700"/>
              <a:gd name="connsiteY2" fmla="*/ 17895 h 647700"/>
              <a:gd name="connsiteX3" fmla="*/ 4848126 w 4838700"/>
              <a:gd name="connsiteY3" fmla="*/ 323127 h 647700"/>
              <a:gd name="connsiteX4" fmla="*/ 4500463 w 4838700"/>
              <a:gd name="connsiteY4" fmla="*/ 653911 h 647700"/>
              <a:gd name="connsiteX5" fmla="*/ 4493974 w 4838700"/>
              <a:gd name="connsiteY5" fmla="*/ 563068 h 647700"/>
              <a:gd name="connsiteX6" fmla="*/ 19395 w 4838700"/>
              <a:gd name="connsiteY6" fmla="*/ 399581 h 647700"/>
              <a:gd name="connsiteX7" fmla="*/ 11216 w 4838700"/>
              <a:gd name="connsiteY7" fmla="*/ 40143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700" h="647700">
                <a:moveTo>
                  <a:pt x="11216" y="401435"/>
                </a:moveTo>
                <a:cubicBezTo>
                  <a:pt x="1532537" y="444844"/>
                  <a:pt x="2990751" y="371006"/>
                  <a:pt x="4488374" y="173915"/>
                </a:cubicBezTo>
                <a:lnTo>
                  <a:pt x="4469780" y="17895"/>
                </a:lnTo>
                <a:lnTo>
                  <a:pt x="4848126" y="323127"/>
                </a:lnTo>
                <a:lnTo>
                  <a:pt x="4500463" y="653911"/>
                </a:lnTo>
                <a:cubicBezTo>
                  <a:pt x="4494914" y="541681"/>
                  <a:pt x="4499524" y="675298"/>
                  <a:pt x="4493974" y="563068"/>
                </a:cubicBezTo>
                <a:cubicBezTo>
                  <a:pt x="2957934" y="603721"/>
                  <a:pt x="1533007" y="486259"/>
                  <a:pt x="19395" y="399581"/>
                </a:cubicBezTo>
                <a:lnTo>
                  <a:pt x="11216" y="401435"/>
                </a:lnTo>
                <a:close/>
              </a:path>
            </a:pathLst>
          </a:custGeom>
          <a:solidFill>
            <a:srgbClr val="7f7f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38100" y="4924425"/>
            <a:ext cx="1504950" cy="552450"/>
          </a:xfrm>
          <a:custGeom>
            <a:avLst/>
            <a:gdLst>
              <a:gd name="connsiteX0" fmla="*/ 15031 w 1504950"/>
              <a:gd name="connsiteY0" fmla="*/ 106743 h 552450"/>
              <a:gd name="connsiteX1" fmla="*/ 105036 w 1504950"/>
              <a:gd name="connsiteY1" fmla="*/ 16738 h 552450"/>
              <a:gd name="connsiteX2" fmla="*/ 1419563 w 1504950"/>
              <a:gd name="connsiteY2" fmla="*/ 16738 h 552450"/>
              <a:gd name="connsiteX3" fmla="*/ 1509567 w 1504950"/>
              <a:gd name="connsiteY3" fmla="*/ 106743 h 552450"/>
              <a:gd name="connsiteX4" fmla="*/ 1509567 w 1504950"/>
              <a:gd name="connsiteY4" fmla="*/ 466737 h 552450"/>
              <a:gd name="connsiteX5" fmla="*/ 1419563 w 1504950"/>
              <a:gd name="connsiteY5" fmla="*/ 556742 h 552450"/>
              <a:gd name="connsiteX6" fmla="*/ 105036 w 1504950"/>
              <a:gd name="connsiteY6" fmla="*/ 556742 h 552450"/>
              <a:gd name="connsiteX7" fmla="*/ 15031 w 1504950"/>
              <a:gd name="connsiteY7" fmla="*/ 466737 h 552450"/>
              <a:gd name="connsiteX8" fmla="*/ 15031 w 1504950"/>
              <a:gd name="connsiteY8" fmla="*/ 10674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950" h="552450">
                <a:moveTo>
                  <a:pt x="15031" y="106743"/>
                </a:moveTo>
                <a:cubicBezTo>
                  <a:pt x="15031" y="57035"/>
                  <a:pt x="55328" y="16738"/>
                  <a:pt x="105036" y="16738"/>
                </a:cubicBezTo>
                <a:lnTo>
                  <a:pt x="1419563" y="16738"/>
                </a:lnTo>
                <a:cubicBezTo>
                  <a:pt x="1469270" y="16738"/>
                  <a:pt x="1509567" y="57035"/>
                  <a:pt x="1509567" y="106743"/>
                </a:cubicBezTo>
                <a:lnTo>
                  <a:pt x="1509567" y="466737"/>
                </a:lnTo>
                <a:cubicBezTo>
                  <a:pt x="1509567" y="516445"/>
                  <a:pt x="1469270" y="556742"/>
                  <a:pt x="1419563" y="556742"/>
                </a:cubicBezTo>
                <a:lnTo>
                  <a:pt x="105036" y="556742"/>
                </a:lnTo>
                <a:cubicBezTo>
                  <a:pt x="55328" y="556742"/>
                  <a:pt x="15031" y="516445"/>
                  <a:pt x="15031" y="466737"/>
                </a:cubicBezTo>
                <a:lnTo>
                  <a:pt x="15031" y="10674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38100" y="3486150"/>
            <a:ext cx="1504950" cy="552450"/>
          </a:xfrm>
          <a:custGeom>
            <a:avLst/>
            <a:gdLst>
              <a:gd name="connsiteX0" fmla="*/ 15031 w 1504950"/>
              <a:gd name="connsiteY0" fmla="*/ 104860 h 552450"/>
              <a:gd name="connsiteX1" fmla="*/ 105036 w 1504950"/>
              <a:gd name="connsiteY1" fmla="*/ 14855 h 552450"/>
              <a:gd name="connsiteX2" fmla="*/ 1419563 w 1504950"/>
              <a:gd name="connsiteY2" fmla="*/ 14855 h 552450"/>
              <a:gd name="connsiteX3" fmla="*/ 1509567 w 1504950"/>
              <a:gd name="connsiteY3" fmla="*/ 104860 h 552450"/>
              <a:gd name="connsiteX4" fmla="*/ 1509567 w 1504950"/>
              <a:gd name="connsiteY4" fmla="*/ 464854 h 552450"/>
              <a:gd name="connsiteX5" fmla="*/ 1419563 w 1504950"/>
              <a:gd name="connsiteY5" fmla="*/ 554859 h 552450"/>
              <a:gd name="connsiteX6" fmla="*/ 105036 w 1504950"/>
              <a:gd name="connsiteY6" fmla="*/ 554859 h 552450"/>
              <a:gd name="connsiteX7" fmla="*/ 15031 w 1504950"/>
              <a:gd name="connsiteY7" fmla="*/ 464854 h 552450"/>
              <a:gd name="connsiteX8" fmla="*/ 15031 w 1504950"/>
              <a:gd name="connsiteY8" fmla="*/ 10486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950" h="552450">
                <a:moveTo>
                  <a:pt x="15031" y="104860"/>
                </a:moveTo>
                <a:cubicBezTo>
                  <a:pt x="15031" y="55152"/>
                  <a:pt x="55328" y="14855"/>
                  <a:pt x="105036" y="14855"/>
                </a:cubicBezTo>
                <a:lnTo>
                  <a:pt x="1419563" y="14855"/>
                </a:lnTo>
                <a:cubicBezTo>
                  <a:pt x="1469270" y="14855"/>
                  <a:pt x="1509567" y="55152"/>
                  <a:pt x="1509567" y="104860"/>
                </a:cubicBezTo>
                <a:lnTo>
                  <a:pt x="1509567" y="464854"/>
                </a:lnTo>
                <a:cubicBezTo>
                  <a:pt x="1509567" y="514562"/>
                  <a:pt x="1469270" y="554859"/>
                  <a:pt x="1419563" y="554859"/>
                </a:cubicBezTo>
                <a:lnTo>
                  <a:pt x="105036" y="554859"/>
                </a:lnTo>
                <a:cubicBezTo>
                  <a:pt x="55328" y="554859"/>
                  <a:pt x="15031" y="514562"/>
                  <a:pt x="15031" y="464854"/>
                </a:cubicBezTo>
                <a:lnTo>
                  <a:pt x="15031" y="1048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5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159" name="Picture 15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343275"/>
            <a:ext cx="1200150" cy="2667000"/>
          </a:xfrm>
          <a:prstGeom prst="rect">
            <a:avLst/>
          </a:prstGeom>
        </p:spPr>
      </p:pic>
      <p:pic>
        <p:nvPicPr>
          <p:cNvPr id="160" name="Picture 16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3124200"/>
            <a:ext cx="1209675" cy="2886075"/>
          </a:xfrm>
          <a:prstGeom prst="rect">
            <a:avLst/>
          </a:prstGeom>
        </p:spPr>
      </p:pic>
      <p:pic>
        <p:nvPicPr>
          <p:cNvPr id="161" name="Picture 16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3076575"/>
            <a:ext cx="1200150" cy="2933700"/>
          </a:xfrm>
          <a:prstGeom prst="rect">
            <a:avLst/>
          </a:prstGeom>
        </p:spPr>
      </p:pic>
      <p:pic>
        <p:nvPicPr>
          <p:cNvPr id="162" name="Picture 16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2876550"/>
            <a:ext cx="1209675" cy="3133725"/>
          </a:xfrm>
          <a:prstGeom prst="rect">
            <a:avLst/>
          </a:prstGeom>
        </p:spPr>
      </p:pic>
      <p:pic>
        <p:nvPicPr>
          <p:cNvPr id="163" name="Picture 16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3495675"/>
            <a:ext cx="1504950" cy="1990725"/>
          </a:xfrm>
          <a:prstGeom prst="rect">
            <a:avLst/>
          </a:prstGeom>
        </p:spPr>
      </p:pic>
      <p:sp>
        <p:nvSpPr>
          <p:cNvPr id="163" name="TextBox 163"/>
          <p:cNvSpPr txBox="1"/>
          <p:nvPr/>
        </p:nvSpPr>
        <p:spPr>
          <a:xfrm>
            <a:off x="2061224" y="3620383"/>
            <a:ext cx="431455" cy="3702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915"/>
              </a:lnSpc>
            </a:pPr>
            <a:r>
              <a:rPr lang="en-US" altLang="zh-CN" sz="224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878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3695133" y="3548000"/>
            <a:ext cx="773943" cy="438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454"/>
              </a:lnSpc>
            </a:pPr>
            <a:r>
              <a:rPr lang="en-US" altLang="zh-CN" sz="26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1,167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5438112" y="3506718"/>
            <a:ext cx="891397" cy="420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130.0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7237973" y="3547432"/>
            <a:ext cx="891396" cy="420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155.5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765262" y="106940"/>
            <a:ext cx="7850031" cy="1903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Mid-term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3172">
              <a:lnSpc>
                <a:spcPts val="2732"/>
              </a:lnSpc>
            </a:pP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Recorded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2013,</a:t>
            </a:r>
          </a:p>
          <a:p>
            <a:pPr indent="979687">
              <a:lnSpc>
                <a:spcPts val="2759"/>
              </a:lnSpc>
            </a:pP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Non-NTT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reached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40%;</a:t>
            </a:r>
          </a:p>
          <a:p>
            <a:pPr indent="1387105">
              <a:lnSpc>
                <a:spcPts val="2759"/>
              </a:lnSpc>
            </a:pP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Planning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50%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 indent="6507445">
              <a:lnSpc>
                <a:spcPts val="244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[billions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yen]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22610" y="2264742"/>
            <a:ext cx="1155335" cy="3057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288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26028">
              <a:lnSpc>
                <a:spcPts val="172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7754">
              <a:lnSpc>
                <a:spcPts val="224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4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1950116" y="2424970"/>
            <a:ext cx="672103" cy="4180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027">
              <a:lnSpc>
                <a:spcPts val="293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866">
              <a:lnSpc>
                <a:spcPts val="24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49401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3655328" y="2365090"/>
            <a:ext cx="871470" cy="42392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778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276.1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84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116.7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191">
              <a:lnSpc>
                <a:spcPts val="253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119726">
              <a:lnSpc>
                <a:spcPts val="215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5422500" y="2305210"/>
            <a:ext cx="918965" cy="4298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611">
              <a:lnSpc>
                <a:spcPts val="4070"/>
              </a:lnSpc>
            </a:pPr>
            <a:r>
              <a:rPr lang="en-US" altLang="zh-CN" sz="307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9015">
              <a:lnSpc>
                <a:spcPts val="230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228903">
              <a:lnSpc>
                <a:spcPts val="215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7161073" y="2246053"/>
            <a:ext cx="1014940" cy="4359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83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534">
              <a:lnSpc>
                <a:spcPts val="4074"/>
              </a:lnSpc>
            </a:pPr>
            <a:r>
              <a:rPr lang="en-US" altLang="zh-CN" sz="307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6610">
              <a:lnSpc>
                <a:spcPts val="230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296498">
              <a:lnSpc>
                <a:spcPts val="215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8806529" y="6660636"/>
            <a:ext cx="9870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sp>
        <p:nvSpPr>
          <p:cNvPr id="176" name="TextBox 176"/>
          <p:cNvSpPr txBox="1"/>
          <p:nvPr/>
        </p:nvSpPr>
        <p:spPr>
          <a:xfrm>
            <a:off x="225774" y="2968638"/>
            <a:ext cx="8691122" cy="12106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34"/>
              </a:lnSpc>
            </a:pP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Photovoltaic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(PV)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3216231">
              <a:lnSpc>
                <a:spcPts val="4798"/>
              </a:lnSpc>
            </a:pP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77"> 
				</p:cNvPr>
          <p:cNvSpPr/>
          <p:nvPr/>
        </p:nvSpPr>
        <p:spPr>
          <a:xfrm>
            <a:off x="2314575" y="1962150"/>
            <a:ext cx="4495800" cy="428625"/>
          </a:xfrm>
          <a:custGeom>
            <a:avLst/>
            <a:gdLst>
              <a:gd name="connsiteX0" fmla="*/ 25400 w 4495800"/>
              <a:gd name="connsiteY0" fmla="*/ 26695 h 428625"/>
              <a:gd name="connsiteX1" fmla="*/ 4489450 w 4495800"/>
              <a:gd name="connsiteY1" fmla="*/ 26695 h 428625"/>
              <a:gd name="connsiteX2" fmla="*/ 4489450 w 4495800"/>
              <a:gd name="connsiteY2" fmla="*/ 423570 h 428625"/>
              <a:gd name="connsiteX3" fmla="*/ 25400 w 4495800"/>
              <a:gd name="connsiteY3" fmla="*/ 423570 h 428625"/>
              <a:gd name="connsiteX4" fmla="*/ 25400 w 4495800"/>
              <a:gd name="connsiteY4" fmla="*/ 2669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428625">
                <a:moveTo>
                  <a:pt x="25400" y="26695"/>
                </a:moveTo>
                <a:lnTo>
                  <a:pt x="4489450" y="26695"/>
                </a:lnTo>
                <a:lnTo>
                  <a:pt x="4489450" y="423570"/>
                </a:lnTo>
                <a:lnTo>
                  <a:pt x="25400" y="423570"/>
                </a:lnTo>
                <a:lnTo>
                  <a:pt x="25400" y="266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007f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3495675" y="5257800"/>
            <a:ext cx="28575" cy="838200"/>
          </a:xfrm>
          <a:custGeom>
            <a:avLst/>
            <a:gdLst>
              <a:gd name="connsiteX0" fmla="*/ 19695 w 28575"/>
              <a:gd name="connsiteY0" fmla="*/ 830604 h 838200"/>
              <a:gd name="connsiteX1" fmla="*/ 19695 w 28575"/>
              <a:gd name="connsiteY1" fmla="*/ 25741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838200">
                <a:moveTo>
                  <a:pt x="19695" y="830604"/>
                </a:moveTo>
                <a:lnTo>
                  <a:pt x="19695" y="25741"/>
                </a:lnTo>
              </a:path>
            </a:pathLst>
          </a:custGeom>
          <a:ln w="4445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3438525" y="5162550"/>
            <a:ext cx="142875" cy="142875"/>
          </a:xfrm>
          <a:custGeom>
            <a:avLst/>
            <a:gdLst>
              <a:gd name="connsiteX0" fmla="*/ 143526 w 142875"/>
              <a:gd name="connsiteY0" fmla="*/ 143213 h 142875"/>
              <a:gd name="connsiteX1" fmla="*/ 76851 w 142875"/>
              <a:gd name="connsiteY1" fmla="*/ 9863 h 142875"/>
              <a:gd name="connsiteX2" fmla="*/ 10176 w 142875"/>
              <a:gd name="connsiteY2" fmla="*/ 143213 h 142875"/>
              <a:gd name="connsiteX3" fmla="*/ 143526 w 142875"/>
              <a:gd name="connsiteY3" fmla="*/ 143213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142875">
                <a:moveTo>
                  <a:pt x="143526" y="143213"/>
                </a:moveTo>
                <a:lnTo>
                  <a:pt x="76851" y="9863"/>
                </a:lnTo>
                <a:lnTo>
                  <a:pt x="10176" y="143213"/>
                </a:lnTo>
                <a:lnTo>
                  <a:pt x="143526" y="14321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2038350" y="5829300"/>
            <a:ext cx="2743200" cy="533400"/>
          </a:xfrm>
          <a:custGeom>
            <a:avLst/>
            <a:gdLst>
              <a:gd name="connsiteX0" fmla="*/ 13373 w 2743200"/>
              <a:gd name="connsiteY0" fmla="*/ 14160 h 533400"/>
              <a:gd name="connsiteX1" fmla="*/ 2749550 w 2743200"/>
              <a:gd name="connsiteY1" fmla="*/ 14160 h 533400"/>
              <a:gd name="connsiteX2" fmla="*/ 2749550 w 2743200"/>
              <a:gd name="connsiteY2" fmla="*/ 537375 h 533400"/>
              <a:gd name="connsiteX3" fmla="*/ 13373 w 2743200"/>
              <a:gd name="connsiteY3" fmla="*/ 537375 h 533400"/>
              <a:gd name="connsiteX4" fmla="*/ 13373 w 2743200"/>
              <a:gd name="connsiteY4" fmla="*/ 1416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533400">
                <a:moveTo>
                  <a:pt x="13373" y="14160"/>
                </a:moveTo>
                <a:lnTo>
                  <a:pt x="2749550" y="14160"/>
                </a:lnTo>
                <a:lnTo>
                  <a:pt x="2749550" y="537375"/>
                </a:lnTo>
                <a:lnTo>
                  <a:pt x="13373" y="537375"/>
                </a:lnTo>
                <a:lnTo>
                  <a:pt x="13373" y="141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457200" y="3543300"/>
            <a:ext cx="2314575" cy="1562100"/>
          </a:xfrm>
          <a:custGeom>
            <a:avLst/>
            <a:gdLst>
              <a:gd name="connsiteX0" fmla="*/ 11112 w 2314575"/>
              <a:gd name="connsiteY0" fmla="*/ 14490 h 1562100"/>
              <a:gd name="connsiteX1" fmla="*/ 2314575 w 2314575"/>
              <a:gd name="connsiteY1" fmla="*/ 14490 h 1562100"/>
              <a:gd name="connsiteX2" fmla="*/ 2314575 w 2314575"/>
              <a:gd name="connsiteY2" fmla="*/ 1569046 h 1562100"/>
              <a:gd name="connsiteX3" fmla="*/ 11112 w 2314575"/>
              <a:gd name="connsiteY3" fmla="*/ 1569046 h 1562100"/>
              <a:gd name="connsiteX4" fmla="*/ 11112 w 2314575"/>
              <a:gd name="connsiteY4" fmla="*/ 1449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1562100">
                <a:moveTo>
                  <a:pt x="11112" y="14490"/>
                </a:moveTo>
                <a:lnTo>
                  <a:pt x="2314575" y="14490"/>
                </a:lnTo>
                <a:lnTo>
                  <a:pt x="2314575" y="1569046"/>
                </a:lnTo>
                <a:lnTo>
                  <a:pt x="11112" y="1569046"/>
                </a:lnTo>
                <a:lnTo>
                  <a:pt x="11112" y="1449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2828925" y="3543300"/>
            <a:ext cx="2066925" cy="1562100"/>
          </a:xfrm>
          <a:custGeom>
            <a:avLst/>
            <a:gdLst>
              <a:gd name="connsiteX0" fmla="*/ 9525 w 2066925"/>
              <a:gd name="connsiteY0" fmla="*/ 14490 h 1562100"/>
              <a:gd name="connsiteX1" fmla="*/ 2066925 w 2066925"/>
              <a:gd name="connsiteY1" fmla="*/ 14490 h 1562100"/>
              <a:gd name="connsiteX2" fmla="*/ 2066925 w 2066925"/>
              <a:gd name="connsiteY2" fmla="*/ 1569046 h 1562100"/>
              <a:gd name="connsiteX3" fmla="*/ 9525 w 2066925"/>
              <a:gd name="connsiteY3" fmla="*/ 1569046 h 1562100"/>
              <a:gd name="connsiteX4" fmla="*/ 9525 w 2066925"/>
              <a:gd name="connsiteY4" fmla="*/ 1449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6925" h="1562100">
                <a:moveTo>
                  <a:pt x="9525" y="14490"/>
                </a:moveTo>
                <a:lnTo>
                  <a:pt x="2066925" y="14490"/>
                </a:lnTo>
                <a:lnTo>
                  <a:pt x="2066925" y="1569046"/>
                </a:lnTo>
                <a:lnTo>
                  <a:pt x="9525" y="1569046"/>
                </a:lnTo>
                <a:lnTo>
                  <a:pt x="9525" y="1449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4953000" y="3543300"/>
            <a:ext cx="1809750" cy="1562100"/>
          </a:xfrm>
          <a:custGeom>
            <a:avLst/>
            <a:gdLst>
              <a:gd name="connsiteX0" fmla="*/ 14287 w 1809750"/>
              <a:gd name="connsiteY0" fmla="*/ 14490 h 1562100"/>
              <a:gd name="connsiteX1" fmla="*/ 1814512 w 1809750"/>
              <a:gd name="connsiteY1" fmla="*/ 14490 h 1562100"/>
              <a:gd name="connsiteX2" fmla="*/ 1814512 w 1809750"/>
              <a:gd name="connsiteY2" fmla="*/ 1569046 h 1562100"/>
              <a:gd name="connsiteX3" fmla="*/ 14287 w 1809750"/>
              <a:gd name="connsiteY3" fmla="*/ 1569046 h 1562100"/>
              <a:gd name="connsiteX4" fmla="*/ 14287 w 1809750"/>
              <a:gd name="connsiteY4" fmla="*/ 1449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1562100">
                <a:moveTo>
                  <a:pt x="14287" y="14490"/>
                </a:moveTo>
                <a:lnTo>
                  <a:pt x="1814512" y="14490"/>
                </a:lnTo>
                <a:lnTo>
                  <a:pt x="1814512" y="1569046"/>
                </a:lnTo>
                <a:lnTo>
                  <a:pt x="14287" y="1569046"/>
                </a:lnTo>
                <a:lnTo>
                  <a:pt x="14287" y="1449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6829425" y="3543300"/>
            <a:ext cx="2019300" cy="1562100"/>
          </a:xfrm>
          <a:custGeom>
            <a:avLst/>
            <a:gdLst>
              <a:gd name="connsiteX0" fmla="*/ 9525 w 2019300"/>
              <a:gd name="connsiteY0" fmla="*/ 14490 h 1562100"/>
              <a:gd name="connsiteX1" fmla="*/ 2025650 w 2019300"/>
              <a:gd name="connsiteY1" fmla="*/ 14490 h 1562100"/>
              <a:gd name="connsiteX2" fmla="*/ 2025650 w 2019300"/>
              <a:gd name="connsiteY2" fmla="*/ 1569046 h 1562100"/>
              <a:gd name="connsiteX3" fmla="*/ 9525 w 2019300"/>
              <a:gd name="connsiteY3" fmla="*/ 1569046 h 1562100"/>
              <a:gd name="connsiteX4" fmla="*/ 9525 w 2019300"/>
              <a:gd name="connsiteY4" fmla="*/ 1449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300" h="1562100">
                <a:moveTo>
                  <a:pt x="9525" y="14490"/>
                </a:moveTo>
                <a:lnTo>
                  <a:pt x="2025650" y="14490"/>
                </a:lnTo>
                <a:lnTo>
                  <a:pt x="2025650" y="1569046"/>
                </a:lnTo>
                <a:lnTo>
                  <a:pt x="9525" y="1569046"/>
                </a:lnTo>
                <a:lnTo>
                  <a:pt x="9525" y="1449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5915025" y="5248275"/>
            <a:ext cx="28575" cy="704850"/>
          </a:xfrm>
          <a:custGeom>
            <a:avLst/>
            <a:gdLst>
              <a:gd name="connsiteX0" fmla="*/ 25400 w 28575"/>
              <a:gd name="connsiteY0" fmla="*/ 700429 h 704850"/>
              <a:gd name="connsiteX1" fmla="*/ 25400 w 28575"/>
              <a:gd name="connsiteY1" fmla="*/ 19391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704850">
                <a:moveTo>
                  <a:pt x="25400" y="700429"/>
                </a:moveTo>
                <a:lnTo>
                  <a:pt x="25400" y="19391"/>
                </a:lnTo>
              </a:path>
            </a:pathLst>
          </a:custGeom>
          <a:ln w="4445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5857875" y="5143500"/>
            <a:ext cx="142875" cy="142875"/>
          </a:xfrm>
          <a:custGeom>
            <a:avLst/>
            <a:gdLst>
              <a:gd name="connsiteX0" fmla="*/ 149231 w 142875"/>
              <a:gd name="connsiteY0" fmla="*/ 146387 h 142875"/>
              <a:gd name="connsiteX1" fmla="*/ 82556 w 142875"/>
              <a:gd name="connsiteY1" fmla="*/ 13037 h 142875"/>
              <a:gd name="connsiteX2" fmla="*/ 15881 w 142875"/>
              <a:gd name="connsiteY2" fmla="*/ 146387 h 142875"/>
              <a:gd name="connsiteX3" fmla="*/ 149231 w 142875"/>
              <a:gd name="connsiteY3" fmla="*/ 1463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142875">
                <a:moveTo>
                  <a:pt x="149231" y="146387"/>
                </a:moveTo>
                <a:lnTo>
                  <a:pt x="82556" y="13037"/>
                </a:lnTo>
                <a:lnTo>
                  <a:pt x="15881" y="146387"/>
                </a:lnTo>
                <a:lnTo>
                  <a:pt x="149231" y="14638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5067300" y="5829300"/>
            <a:ext cx="3028950" cy="752475"/>
          </a:xfrm>
          <a:custGeom>
            <a:avLst/>
            <a:gdLst>
              <a:gd name="connsiteX0" fmla="*/ 14287 w 3028950"/>
              <a:gd name="connsiteY0" fmla="*/ 14160 h 752475"/>
              <a:gd name="connsiteX1" fmla="*/ 3033090 w 3028950"/>
              <a:gd name="connsiteY1" fmla="*/ 14160 h 752475"/>
              <a:gd name="connsiteX2" fmla="*/ 3033090 w 3028950"/>
              <a:gd name="connsiteY2" fmla="*/ 752830 h 752475"/>
              <a:gd name="connsiteX3" fmla="*/ 14287 w 3028950"/>
              <a:gd name="connsiteY3" fmla="*/ 752830 h 752475"/>
              <a:gd name="connsiteX4" fmla="*/ 14287 w 3028950"/>
              <a:gd name="connsiteY4" fmla="*/ 1416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752475">
                <a:moveTo>
                  <a:pt x="14287" y="14160"/>
                </a:moveTo>
                <a:lnTo>
                  <a:pt x="3033090" y="14160"/>
                </a:lnTo>
                <a:lnTo>
                  <a:pt x="3033090" y="752830"/>
                </a:lnTo>
                <a:lnTo>
                  <a:pt x="14287" y="752830"/>
                </a:lnTo>
                <a:lnTo>
                  <a:pt x="14287" y="141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0" y="695325"/>
            <a:ext cx="9144000" cy="1009650"/>
          </a:xfrm>
          <a:custGeom>
            <a:avLst/>
            <a:gdLst>
              <a:gd name="connsiteX0" fmla="*/ 0 w 9144000"/>
              <a:gd name="connsiteY0" fmla="*/ 1012824 h 1009650"/>
              <a:gd name="connsiteX1" fmla="*/ 9144000 w 9144000"/>
              <a:gd name="connsiteY1" fmla="*/ 1012824 h 1009650"/>
              <a:gd name="connsiteX2" fmla="*/ 9144000 w 9144000"/>
              <a:gd name="connsiteY2" fmla="*/ 9537 h 1009650"/>
              <a:gd name="connsiteX3" fmla="*/ 0 w 9144000"/>
              <a:gd name="connsiteY3" fmla="*/ 9537 h 1009650"/>
              <a:gd name="connsiteX4" fmla="*/ 0 w 9144000"/>
              <a:gd name="connsiteY4" fmla="*/ 1012824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09650">
                <a:moveTo>
                  <a:pt x="0" y="1012824"/>
                </a:moveTo>
                <a:lnTo>
                  <a:pt x="9144000" y="1012824"/>
                </a:lnTo>
                <a:lnTo>
                  <a:pt x="9144000" y="9537"/>
                </a:lnTo>
                <a:lnTo>
                  <a:pt x="0" y="9537"/>
                </a:lnTo>
                <a:lnTo>
                  <a:pt x="0" y="1012824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0" y="6657975"/>
            <a:ext cx="9144000" cy="200025"/>
          </a:xfrm>
          <a:custGeom>
            <a:avLst/>
            <a:gdLst>
              <a:gd name="connsiteX0" fmla="*/ 0 w 9144000"/>
              <a:gd name="connsiteY0" fmla="*/ 200025 h 200025"/>
              <a:gd name="connsiteX1" fmla="*/ 9144000 w 9144000"/>
              <a:gd name="connsiteY1" fmla="*/ 200025 h 200025"/>
              <a:gd name="connsiteX2" fmla="*/ 9144000 w 9144000"/>
              <a:gd name="connsiteY2" fmla="*/ 11112 h 200025"/>
              <a:gd name="connsiteX3" fmla="*/ 0 w 9144000"/>
              <a:gd name="connsiteY3" fmla="*/ 11112 h 200025"/>
              <a:gd name="connsiteX4" fmla="*/ 0 w 914400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0025">
                <a:moveTo>
                  <a:pt x="0" y="200025"/>
                </a:moveTo>
                <a:lnTo>
                  <a:pt x="9144000" y="200025"/>
                </a:lnTo>
                <a:lnTo>
                  <a:pt x="9144000" y="11112"/>
                </a:lnTo>
                <a:lnTo>
                  <a:pt x="0" y="11112"/>
                </a:lnTo>
                <a:lnTo>
                  <a:pt x="0" y="200025"/>
                </a:lnTo>
                <a:close/>
              </a:path>
            </a:pathLst>
          </a:custGeom>
          <a:solidFill>
            <a:srgbClr val="0046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8629650" y="6657975"/>
            <a:ext cx="438150" cy="200025"/>
          </a:xfrm>
          <a:custGeom>
            <a:avLst/>
            <a:gdLst>
              <a:gd name="connsiteX0" fmla="*/ 9525 w 438150"/>
              <a:gd name="connsiteY0" fmla="*/ 200025 h 200025"/>
              <a:gd name="connsiteX1" fmla="*/ 442912 w 438150"/>
              <a:gd name="connsiteY1" fmla="*/ 200025 h 200025"/>
              <a:gd name="connsiteX2" fmla="*/ 442912 w 438150"/>
              <a:gd name="connsiteY2" fmla="*/ 11112 h 200025"/>
              <a:gd name="connsiteX3" fmla="*/ 9525 w 438150"/>
              <a:gd name="connsiteY3" fmla="*/ 11112 h 200025"/>
              <a:gd name="connsiteX4" fmla="*/ 9525 w 438150"/>
              <a:gd name="connsiteY4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9525" y="200025"/>
                </a:moveTo>
                <a:lnTo>
                  <a:pt x="442912" y="200025"/>
                </a:lnTo>
                <a:lnTo>
                  <a:pt x="442912" y="11112"/>
                </a:lnTo>
                <a:lnTo>
                  <a:pt x="9525" y="11112"/>
                </a:lnTo>
                <a:lnTo>
                  <a:pt x="9525" y="2000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193" name="Picture 19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1981200"/>
            <a:ext cx="4476750" cy="409575"/>
          </a:xfrm>
          <a:prstGeom prst="rect">
            <a:avLst/>
          </a:prstGeom>
        </p:spPr>
      </p:pic>
      <p:pic>
        <p:nvPicPr>
          <p:cNvPr id="194" name="Picture 19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2562225"/>
            <a:ext cx="8382000" cy="885825"/>
          </a:xfrm>
          <a:prstGeom prst="rect">
            <a:avLst/>
          </a:prstGeom>
        </p:spPr>
      </p:pic>
      <p:pic>
        <p:nvPicPr>
          <p:cNvPr id="195" name="Picture 19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5857875"/>
            <a:ext cx="2762250" cy="600075"/>
          </a:xfrm>
          <a:prstGeom prst="rect">
            <a:avLst/>
          </a:prstGeom>
        </p:spPr>
      </p:pic>
      <p:pic>
        <p:nvPicPr>
          <p:cNvPr id="196" name="Picture 19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350" y="5857875"/>
            <a:ext cx="3048000" cy="809625"/>
          </a:xfrm>
          <a:prstGeom prst="rect">
            <a:avLst/>
          </a:prstGeom>
        </p:spPr>
      </p:pic>
      <p:sp>
        <p:nvSpPr>
          <p:cNvPr id="196" name="TextBox 196"/>
          <p:cNvSpPr txBox="1"/>
          <p:nvPr/>
        </p:nvSpPr>
        <p:spPr>
          <a:xfrm>
            <a:off x="102742" y="106940"/>
            <a:ext cx="8937033" cy="2265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4273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Integrator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60">
              <a:lnSpc>
                <a:spcPts val="323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feasible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even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revision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Feed-</a:t>
            </a:r>
          </a:p>
          <a:p>
            <a:pPr indent="0">
              <a:lnSpc>
                <a:spcPts val="23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in-tariff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comprehensive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</a:p>
          <a:p>
            <a:pPr indent="1312773">
              <a:lnSpc>
                <a:spcPts val="23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73063">
              <a:lnSpc>
                <a:spcPts val="3706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Integrator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683567" y="2799447"/>
            <a:ext cx="1184743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Planning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3059832" y="2632521"/>
            <a:ext cx="1015577" cy="723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5222875" y="2799447"/>
            <a:ext cx="3277643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Construction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540312" y="3555837"/>
            <a:ext cx="2094883" cy="12326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planning</a:t>
            </a:r>
          </a:p>
          <a:p>
            <a:pPr indent="0">
              <a:lnSpc>
                <a:spcPts val="19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simulation</a:t>
            </a:r>
          </a:p>
          <a:p>
            <a:pPr indent="0">
              <a:lnSpc>
                <a:spcPts val="18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Feasibility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assessment</a:t>
            </a:r>
          </a:p>
          <a:p>
            <a:pPr indent="0">
              <a:lnSpc>
                <a:spcPts val="190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177546">
              <a:lnSpc>
                <a:spcPts val="13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ministries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177546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organizations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2910451" y="3555837"/>
            <a:ext cx="1717694" cy="12326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  <a:p>
            <a:pPr indent="177545">
              <a:lnSpc>
                <a:spcPts val="19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355853">
              <a:lnSpc>
                <a:spcPts val="12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maximization</a:t>
            </a:r>
          </a:p>
          <a:p>
            <a:pPr indent="177545">
              <a:lnSpc>
                <a:spcPts val="19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</a:p>
          <a:p>
            <a:pPr indent="0">
              <a:lnSpc>
                <a:spcPts val="18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17145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configuration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5039288" y="3555837"/>
            <a:ext cx="1642255" cy="1487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71450">
              <a:lnSpc>
                <a:spcPts val="13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construction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schedule</a:t>
            </a:r>
          </a:p>
          <a:p>
            <a:pPr indent="17145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safety</a:t>
            </a:r>
          </a:p>
          <a:p>
            <a:pPr indent="0">
              <a:lnSpc>
                <a:spcPts val="190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Consultation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171450">
              <a:lnSpc>
                <a:spcPts val="13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7145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behalf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</a:p>
          <a:p>
            <a:pPr indent="0">
              <a:lnSpc>
                <a:spcPts val="190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Testing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1450">
              <a:lnSpc>
                <a:spcPts val="13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commissioning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6910950" y="3555836"/>
            <a:ext cx="1844179" cy="9918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support</a:t>
            </a:r>
          </a:p>
          <a:p>
            <a:pPr indent="171450">
              <a:lnSpc>
                <a:spcPts val="1302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(by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licensees)</a:t>
            </a:r>
          </a:p>
          <a:p>
            <a:pPr indent="0">
              <a:lnSpc>
                <a:spcPts val="1895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Maintenance</a:t>
            </a:r>
          </a:p>
          <a:p>
            <a:pPr indent="0">
              <a:lnSpc>
                <a:spcPts val="1901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Environmental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education</a:t>
            </a:r>
          </a:p>
          <a:p>
            <a:pPr indent="171450">
              <a:lnSpc>
                <a:spcPts val="1302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support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514925" y="5277510"/>
            <a:ext cx="2674508" cy="8237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290">
              <a:lnSpc>
                <a:spcPts val="1407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cost-competitiveness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coming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from</a:t>
            </a:r>
          </a:p>
          <a:p>
            <a:pPr indent="750570">
              <a:lnSpc>
                <a:spcPts val="1439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bargaining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strict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quality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procurement</a:t>
            </a:r>
          </a:p>
          <a:p>
            <a:pPr indent="1628234">
              <a:lnSpc>
                <a:spcPts val="21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Manufacturer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4054984" y="5349518"/>
            <a:ext cx="2224152" cy="7516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abundant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construction</a:t>
            </a:r>
          </a:p>
          <a:p>
            <a:pPr indent="987552">
              <a:lnSpc>
                <a:spcPts val="1439"/>
              </a:lnSpc>
            </a:pP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track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record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8043">
              <a:lnSpc>
                <a:spcPts val="207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Subcontractor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2143159" y="6106361"/>
            <a:ext cx="214936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(PV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5173027" y="6106361"/>
            <a:ext cx="2307913" cy="42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(electrical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mounting</a:t>
            </a:r>
          </a:p>
          <a:p>
            <a:pPr indent="0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installation)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5930328" y="6704532"/>
            <a:ext cx="253439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8806529" y="6660636"/>
            <a:ext cx="9870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469c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