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2" Target="presProps.xml" Type="http://schemas.openxmlformats.org/officeDocument/2006/relationships/presProps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Relationship Id="rId7" Target="slides/slide2.xml" Type="http://schemas.openxmlformats.org/officeDocument/2006/relationships/slide"/>
<Relationship Id="rId8" Target="slides/slide3.xml" Type="http://schemas.openxmlformats.org/officeDocument/2006/relationships/slide"/>
<Relationship Id="rId9" Target="slides/slide4.xml" Type="http://schemas.openxmlformats.org/officeDocument/2006/relationships/slide"/>
</Relationships>
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../media/image1.jpeg" Type="http://schemas.openxmlformats.org/officeDocument/2006/relationships/image"/>
</Relationships>

</file>

<file path=ppt/slides/_rels/slide2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3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../media/image2.jpeg" Type="http://schemas.openxmlformats.org/officeDocument/2006/relationships/image"/>
<Relationship Id="rId3" Target="../media/image3.jpeg" Type="http://schemas.openxmlformats.org/officeDocument/2006/relationships/image"/>
<Relationship Id="rId4" Target="../media/image4.jpeg" Type="http://schemas.openxmlformats.org/officeDocument/2006/relationships/image"/>
</Relationships>

</file>

<file path=ppt/slides/_rels/slide4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../media/image5.jpeg" Type="http://schemas.openxmlformats.org/officeDocument/2006/relationships/image"/>
<Relationship Id="rId3" Target="../media/image6.jpeg" Type="http://schemas.openxmlformats.org/officeDocument/2006/relationships/image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0"> 
				</p:cNvPr>
          <p:cNvSpPr/>
          <p:nvPr/>
        </p:nvSpPr>
        <p:spPr>
          <a:xfrm>
            <a:off x="762000" y="333375"/>
            <a:ext cx="9153525" cy="6867525"/>
          </a:xfrm>
          <a:custGeom>
            <a:avLst/>
            <a:gdLst>
              <a:gd name="connsiteX0" fmla="*/ 12073 w 9153525"/>
              <a:gd name="connsiteY0" fmla="*/ 15620 h 6867525"/>
              <a:gd name="connsiteX1" fmla="*/ 12073 w 9153525"/>
              <a:gd name="connsiteY1" fmla="*/ 6873621 h 6867525"/>
              <a:gd name="connsiteX2" fmla="*/ 9156072 w 9153525"/>
              <a:gd name="connsiteY2" fmla="*/ 6873621 h 6867525"/>
              <a:gd name="connsiteX3" fmla="*/ 9156072 w 9153525"/>
              <a:gd name="connsiteY3" fmla="*/ 15620 h 6867525"/>
              <a:gd name="connsiteX4" fmla="*/ 12073 w 9153525"/>
              <a:gd name="connsiteY4" fmla="*/ 1562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7525">
                <a:moveTo>
                  <a:pt x="12073" y="15620"/>
                </a:moveTo>
                <a:lnTo>
                  <a:pt x="12073" y="6873621"/>
                </a:lnTo>
                <a:lnTo>
                  <a:pt x="9156072" y="6873621"/>
                </a:lnTo>
                <a:lnTo>
                  <a:pt x="9156072" y="15620"/>
                </a:lnTo>
                <a:lnTo>
                  <a:pt x="12073" y="156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" name="Freeform 1"> 
				</p:cNvPr>
          <p:cNvSpPr/>
          <p:nvPr/>
        </p:nvSpPr>
        <p:spPr>
          <a:xfrm>
            <a:off x="1047750" y="600075"/>
            <a:ext cx="8867775" cy="981075"/>
          </a:xfrm>
          <a:custGeom>
            <a:avLst/>
            <a:gdLst>
              <a:gd name="connsiteX0" fmla="*/ 14359 w 8867775"/>
              <a:gd name="connsiteY0" fmla="*/ 11048 h 981075"/>
              <a:gd name="connsiteX1" fmla="*/ 14359 w 8867775"/>
              <a:gd name="connsiteY1" fmla="*/ 981837 h 981075"/>
              <a:gd name="connsiteX2" fmla="*/ 8870322 w 8867775"/>
              <a:gd name="connsiteY2" fmla="*/ 981837 h 981075"/>
              <a:gd name="connsiteX3" fmla="*/ 8870322 w 8867775"/>
              <a:gd name="connsiteY3" fmla="*/ 11048 h 981075"/>
              <a:gd name="connsiteX4" fmla="*/ 14359 w 8867775"/>
              <a:gd name="connsiteY4" fmla="*/ 11048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7775" h="981075">
                <a:moveTo>
                  <a:pt x="14359" y="11048"/>
                </a:moveTo>
                <a:lnTo>
                  <a:pt x="14359" y="981837"/>
                </a:lnTo>
                <a:lnTo>
                  <a:pt x="8870322" y="981837"/>
                </a:lnTo>
                <a:lnTo>
                  <a:pt x="8870322" y="11048"/>
                </a:lnTo>
                <a:lnTo>
                  <a:pt x="14359" y="11048"/>
                </a:lnTo>
                <a:close/>
              </a:path>
            </a:pathLst>
          </a:custGeom>
          <a:solidFill>
            <a:srgbClr val="fd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 
				</p:cNvPr>
          <p:cNvSpPr/>
          <p:nvPr/>
        </p:nvSpPr>
        <p:spPr>
          <a:xfrm>
            <a:off x="1019175" y="571500"/>
            <a:ext cx="8924925" cy="1038225"/>
          </a:xfrm>
          <a:custGeom>
            <a:avLst/>
            <a:gdLst>
              <a:gd name="connsiteX0" fmla="*/ 42934 w 8924925"/>
              <a:gd name="connsiteY0" fmla="*/ 39623 h 1038225"/>
              <a:gd name="connsiteX1" fmla="*/ 42934 w 8924925"/>
              <a:gd name="connsiteY1" fmla="*/ 1010412 h 1038225"/>
              <a:gd name="connsiteX2" fmla="*/ 8898897 w 8924925"/>
              <a:gd name="connsiteY2" fmla="*/ 1010412 h 1038225"/>
              <a:gd name="connsiteX3" fmla="*/ 8898897 w 8924925"/>
              <a:gd name="connsiteY3" fmla="*/ 39623 h 1038225"/>
              <a:gd name="connsiteX4" fmla="*/ 42934 w 8924925"/>
              <a:gd name="connsiteY4" fmla="*/ 39623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4925" h="1038225">
                <a:moveTo>
                  <a:pt x="42934" y="39623"/>
                </a:moveTo>
                <a:lnTo>
                  <a:pt x="42934" y="1010412"/>
                </a:lnTo>
                <a:lnTo>
                  <a:pt x="8898897" y="1010412"/>
                </a:lnTo>
                <a:lnTo>
                  <a:pt x="8898897" y="39623"/>
                </a:lnTo>
                <a:lnTo>
                  <a:pt x="42934" y="396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937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771525"/>
            <a:ext cx="1609725" cy="32385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07477" y="1876500"/>
            <a:ext cx="5242378" cy="4750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44">
              <a:lnSpc>
                <a:spcPts val="4258"/>
              </a:lnSpc>
            </a:pPr>
            <a:r>
              <a:rPr lang="en-US" altLang="zh-CN" sz="360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Solid</a:t>
            </a:r>
            <a:r>
              <a:rPr lang="en-US" altLang="zh-CN" sz="360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360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start</a:t>
            </a:r>
            <a:r>
              <a:rPr lang="en-US" altLang="zh-CN" sz="360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360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en-US" altLang="zh-CN" sz="360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360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fiscal</a:t>
            </a:r>
            <a:r>
              <a:rPr lang="en-US" altLang="zh-CN" sz="360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3601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94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Peter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Löscher,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President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and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CEO</a:t>
            </a:r>
          </a:p>
          <a:p>
            <a:pPr indent="0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Joe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Kaeser,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CFO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75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Call</a:t>
            </a:r>
          </a:p>
          <a:p>
            <a:pPr indent="0">
              <a:lnSpc>
                <a:spcPts val="1679"/>
              </a:lnSpc>
            </a:pP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January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23,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1404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13558" y="6976718"/>
            <a:ext cx="39954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Page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63701" y="6976718"/>
            <a:ext cx="246153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Q1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FY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Analyst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Call,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January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23,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67383" y="6976718"/>
            <a:ext cx="28469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Copyright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©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Siemens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AG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2013.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All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rights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Freeform 607"> 
				</p:cNvPr>
          <p:cNvSpPr/>
          <p:nvPr/>
        </p:nvSpPr>
        <p:spPr>
          <a:xfrm>
            <a:off x="142875" y="142875"/>
            <a:ext cx="10382250" cy="7258050"/>
          </a:xfrm>
          <a:custGeom>
            <a:avLst/>
            <a:gdLst>
              <a:gd name="connsiteX0" fmla="*/ 18554 w 10382250"/>
              <a:gd name="connsiteY0" fmla="*/ 11048 h 7258050"/>
              <a:gd name="connsiteX1" fmla="*/ 18554 w 10382250"/>
              <a:gd name="connsiteY1" fmla="*/ 7259955 h 7258050"/>
              <a:gd name="connsiteX2" fmla="*/ 10387978 w 10382250"/>
              <a:gd name="connsiteY2" fmla="*/ 7259955 h 7258050"/>
              <a:gd name="connsiteX3" fmla="*/ 10387978 w 10382250"/>
              <a:gd name="connsiteY3" fmla="*/ 11048 h 7258050"/>
              <a:gd name="connsiteX4" fmla="*/ 18554 w 10382250"/>
              <a:gd name="connsiteY4" fmla="*/ 11048 h 72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2250" h="7258050">
                <a:moveTo>
                  <a:pt x="18554" y="11048"/>
                </a:moveTo>
                <a:lnTo>
                  <a:pt x="18554" y="7259955"/>
                </a:lnTo>
                <a:lnTo>
                  <a:pt x="10387978" y="7259955"/>
                </a:lnTo>
                <a:lnTo>
                  <a:pt x="10387978" y="11048"/>
                </a:lnTo>
                <a:lnTo>
                  <a:pt x="18554" y="1104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Freeform 608"> 
				</p:cNvPr>
          <p:cNvSpPr/>
          <p:nvPr/>
        </p:nvSpPr>
        <p:spPr>
          <a:xfrm>
            <a:off x="361950" y="666750"/>
            <a:ext cx="152400" cy="590550"/>
          </a:xfrm>
          <a:custGeom>
            <a:avLst/>
            <a:gdLst>
              <a:gd name="connsiteX0" fmla="*/ 15887 w 152400"/>
              <a:gd name="connsiteY0" fmla="*/ 16002 h 590550"/>
              <a:gd name="connsiteX1" fmla="*/ 15887 w 152400"/>
              <a:gd name="connsiteY1" fmla="*/ 592074 h 590550"/>
              <a:gd name="connsiteX2" fmla="*/ 159905 w 152400"/>
              <a:gd name="connsiteY2" fmla="*/ 592074 h 590550"/>
              <a:gd name="connsiteX3" fmla="*/ 159905 w 152400"/>
              <a:gd name="connsiteY3" fmla="*/ 16002 h 590550"/>
              <a:gd name="connsiteX4" fmla="*/ 15887 w 152400"/>
              <a:gd name="connsiteY4" fmla="*/ 16002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590550">
                <a:moveTo>
                  <a:pt x="15887" y="16002"/>
                </a:moveTo>
                <a:lnTo>
                  <a:pt x="15887" y="592074"/>
                </a:lnTo>
                <a:lnTo>
                  <a:pt x="159905" y="592074"/>
                </a:lnTo>
                <a:lnTo>
                  <a:pt x="159905" y="16002"/>
                </a:lnTo>
                <a:lnTo>
                  <a:pt x="15887" y="16002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Freeform 609"> 
				</p:cNvPr>
          <p:cNvSpPr/>
          <p:nvPr/>
        </p:nvSpPr>
        <p:spPr>
          <a:xfrm>
            <a:off x="1914525" y="2857500"/>
            <a:ext cx="8029575" cy="733425"/>
          </a:xfrm>
          <a:custGeom>
            <a:avLst/>
            <a:gdLst>
              <a:gd name="connsiteX0" fmla="*/ 18554 w 8029575"/>
              <a:gd name="connsiteY0" fmla="*/ 15240 h 733425"/>
              <a:gd name="connsiteX1" fmla="*/ 18554 w 8029575"/>
              <a:gd name="connsiteY1" fmla="*/ 734567 h 733425"/>
              <a:gd name="connsiteX2" fmla="*/ 8035557 w 8029575"/>
              <a:gd name="connsiteY2" fmla="*/ 734567 h 733425"/>
              <a:gd name="connsiteX3" fmla="*/ 8035557 w 8029575"/>
              <a:gd name="connsiteY3" fmla="*/ 15240 h 733425"/>
              <a:gd name="connsiteX4" fmla="*/ 18554 w 8029575"/>
              <a:gd name="connsiteY4" fmla="*/ 1524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75" h="733425">
                <a:moveTo>
                  <a:pt x="18554" y="15240"/>
                </a:moveTo>
                <a:lnTo>
                  <a:pt x="18554" y="734567"/>
                </a:lnTo>
                <a:lnTo>
                  <a:pt x="8035557" y="734567"/>
                </a:lnTo>
                <a:lnTo>
                  <a:pt x="8035557" y="15240"/>
                </a:lnTo>
                <a:lnTo>
                  <a:pt x="18554" y="15240"/>
                </a:ln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Freeform 610"> 
				</p:cNvPr>
          <p:cNvSpPr/>
          <p:nvPr/>
        </p:nvSpPr>
        <p:spPr>
          <a:xfrm>
            <a:off x="1104900" y="2857500"/>
            <a:ext cx="733425" cy="733425"/>
          </a:xfrm>
          <a:custGeom>
            <a:avLst/>
            <a:gdLst>
              <a:gd name="connsiteX0" fmla="*/ 18935 w 733425"/>
              <a:gd name="connsiteY0" fmla="*/ 15240 h 733425"/>
              <a:gd name="connsiteX1" fmla="*/ 18935 w 733425"/>
              <a:gd name="connsiteY1" fmla="*/ 734567 h 733425"/>
              <a:gd name="connsiteX2" fmla="*/ 738263 w 733425"/>
              <a:gd name="connsiteY2" fmla="*/ 734567 h 733425"/>
              <a:gd name="connsiteX3" fmla="*/ 738263 w 733425"/>
              <a:gd name="connsiteY3" fmla="*/ 15240 h 733425"/>
              <a:gd name="connsiteX4" fmla="*/ 18935 w 733425"/>
              <a:gd name="connsiteY4" fmla="*/ 1524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733425">
                <a:moveTo>
                  <a:pt x="18935" y="15240"/>
                </a:moveTo>
                <a:lnTo>
                  <a:pt x="18935" y="734567"/>
                </a:lnTo>
                <a:lnTo>
                  <a:pt x="738263" y="734567"/>
                </a:lnTo>
                <a:lnTo>
                  <a:pt x="738263" y="15240"/>
                </a:lnTo>
                <a:lnTo>
                  <a:pt x="18935" y="15240"/>
                </a:ln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Freeform 611"> 
				</p:cNvPr>
          <p:cNvSpPr/>
          <p:nvPr/>
        </p:nvSpPr>
        <p:spPr>
          <a:xfrm>
            <a:off x="1104900" y="1971675"/>
            <a:ext cx="733425" cy="723900"/>
          </a:xfrm>
          <a:custGeom>
            <a:avLst/>
            <a:gdLst>
              <a:gd name="connsiteX0" fmla="*/ 17411 w 733425"/>
              <a:gd name="connsiteY0" fmla="*/ 11810 h 723900"/>
              <a:gd name="connsiteX1" fmla="*/ 17411 w 733425"/>
              <a:gd name="connsiteY1" fmla="*/ 732662 h 723900"/>
              <a:gd name="connsiteX2" fmla="*/ 738263 w 733425"/>
              <a:gd name="connsiteY2" fmla="*/ 732662 h 723900"/>
              <a:gd name="connsiteX3" fmla="*/ 738263 w 733425"/>
              <a:gd name="connsiteY3" fmla="*/ 11810 h 723900"/>
              <a:gd name="connsiteX4" fmla="*/ 17411 w 733425"/>
              <a:gd name="connsiteY4" fmla="*/ 1181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723900">
                <a:moveTo>
                  <a:pt x="17411" y="11810"/>
                </a:moveTo>
                <a:lnTo>
                  <a:pt x="17411" y="732662"/>
                </a:lnTo>
                <a:lnTo>
                  <a:pt x="738263" y="732662"/>
                </a:lnTo>
                <a:lnTo>
                  <a:pt x="738263" y="11810"/>
                </a:lnTo>
                <a:lnTo>
                  <a:pt x="17411" y="11810"/>
                </a:ln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Freeform 612"> 
				</p:cNvPr>
          <p:cNvSpPr/>
          <p:nvPr/>
        </p:nvSpPr>
        <p:spPr>
          <a:xfrm>
            <a:off x="1914525" y="1971675"/>
            <a:ext cx="8039100" cy="723900"/>
          </a:xfrm>
          <a:custGeom>
            <a:avLst/>
            <a:gdLst>
              <a:gd name="connsiteX0" fmla="*/ 17030 w 8039100"/>
              <a:gd name="connsiteY0" fmla="*/ 11810 h 723900"/>
              <a:gd name="connsiteX1" fmla="*/ 17030 w 8039100"/>
              <a:gd name="connsiteY1" fmla="*/ 732662 h 723900"/>
              <a:gd name="connsiteX2" fmla="*/ 8040890 w 8039100"/>
              <a:gd name="connsiteY2" fmla="*/ 732662 h 723900"/>
              <a:gd name="connsiteX3" fmla="*/ 8040890 w 8039100"/>
              <a:gd name="connsiteY3" fmla="*/ 11810 h 723900"/>
              <a:gd name="connsiteX4" fmla="*/ 17030 w 8039100"/>
              <a:gd name="connsiteY4" fmla="*/ 1181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39100" h="723900">
                <a:moveTo>
                  <a:pt x="17030" y="11810"/>
                </a:moveTo>
                <a:lnTo>
                  <a:pt x="17030" y="732662"/>
                </a:lnTo>
                <a:lnTo>
                  <a:pt x="8040890" y="732662"/>
                </a:lnTo>
                <a:lnTo>
                  <a:pt x="8040890" y="11810"/>
                </a:lnTo>
                <a:lnTo>
                  <a:pt x="17030" y="11810"/>
                </a:lnTo>
                <a:close/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Freeform 613"> 
				</p:cNvPr>
          <p:cNvSpPr/>
          <p:nvPr/>
        </p:nvSpPr>
        <p:spPr>
          <a:xfrm>
            <a:off x="1924050" y="3743325"/>
            <a:ext cx="8029575" cy="733425"/>
          </a:xfrm>
          <a:custGeom>
            <a:avLst/>
            <a:gdLst>
              <a:gd name="connsiteX0" fmla="*/ 14363 w 8029575"/>
              <a:gd name="connsiteY0" fmla="*/ 17145 h 733425"/>
              <a:gd name="connsiteX1" fmla="*/ 14363 w 8029575"/>
              <a:gd name="connsiteY1" fmla="*/ 736472 h 733425"/>
              <a:gd name="connsiteX2" fmla="*/ 8031365 w 8029575"/>
              <a:gd name="connsiteY2" fmla="*/ 736472 h 733425"/>
              <a:gd name="connsiteX3" fmla="*/ 8031365 w 8029575"/>
              <a:gd name="connsiteY3" fmla="*/ 17145 h 733425"/>
              <a:gd name="connsiteX4" fmla="*/ 14363 w 8029575"/>
              <a:gd name="connsiteY4" fmla="*/ 1714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75" h="733425">
                <a:moveTo>
                  <a:pt x="14363" y="17145"/>
                </a:moveTo>
                <a:lnTo>
                  <a:pt x="14363" y="736472"/>
                </a:lnTo>
                <a:lnTo>
                  <a:pt x="8031365" y="736472"/>
                </a:lnTo>
                <a:lnTo>
                  <a:pt x="8031365" y="17145"/>
                </a:lnTo>
                <a:lnTo>
                  <a:pt x="14363" y="1714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Freeform 614"> 
				</p:cNvPr>
          <p:cNvSpPr/>
          <p:nvPr/>
        </p:nvSpPr>
        <p:spPr>
          <a:xfrm>
            <a:off x="1114425" y="3743325"/>
            <a:ext cx="723900" cy="733425"/>
          </a:xfrm>
          <a:custGeom>
            <a:avLst/>
            <a:gdLst>
              <a:gd name="connsiteX0" fmla="*/ 13982 w 723900"/>
              <a:gd name="connsiteY0" fmla="*/ 17145 h 733425"/>
              <a:gd name="connsiteX1" fmla="*/ 13982 w 723900"/>
              <a:gd name="connsiteY1" fmla="*/ 736472 h 733425"/>
              <a:gd name="connsiteX2" fmla="*/ 733310 w 723900"/>
              <a:gd name="connsiteY2" fmla="*/ 736472 h 733425"/>
              <a:gd name="connsiteX3" fmla="*/ 733310 w 723900"/>
              <a:gd name="connsiteY3" fmla="*/ 17145 h 733425"/>
              <a:gd name="connsiteX4" fmla="*/ 13982 w 723900"/>
              <a:gd name="connsiteY4" fmla="*/ 1714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733425">
                <a:moveTo>
                  <a:pt x="13982" y="17145"/>
                </a:moveTo>
                <a:lnTo>
                  <a:pt x="13982" y="736472"/>
                </a:lnTo>
                <a:lnTo>
                  <a:pt x="733310" y="736472"/>
                </a:lnTo>
                <a:lnTo>
                  <a:pt x="733310" y="17145"/>
                </a:lnTo>
                <a:lnTo>
                  <a:pt x="13982" y="1714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TextBox 615"/>
          <p:cNvSpPr txBox="1"/>
          <p:nvPr/>
        </p:nvSpPr>
        <p:spPr>
          <a:xfrm>
            <a:off x="737496" y="605790"/>
            <a:ext cx="1005687" cy="3639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95"/>
              </a:lnSpc>
            </a:pPr>
            <a:r>
              <a:rPr lang="en-US" altLang="zh-CN" sz="2297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1226">
              <a:lnSpc>
                <a:spcPts val="2956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1226">
              <a:lnSpc>
                <a:spcPts val="2995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6562">
              <a:lnSpc>
                <a:spcPts val="3009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616" name="TextBox 616"/>
          <p:cNvSpPr txBox="1"/>
          <p:nvPr/>
        </p:nvSpPr>
        <p:spPr>
          <a:xfrm>
            <a:off x="2111381" y="2198446"/>
            <a:ext cx="4636287" cy="20468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HSBC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today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3">
              <a:lnSpc>
                <a:spcPts val="2995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Transformation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2011-13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drivers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57">
              <a:lnSpc>
                <a:spcPts val="3009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priorities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outlook</a:t>
            </a:r>
          </a:p>
        </p:txBody>
      </p:sp>
      <p:sp>
        <p:nvSpPr>
          <p:cNvPr id="617" name="TextBox 617"/>
          <p:cNvSpPr txBox="1"/>
          <p:nvPr/>
        </p:nvSpPr>
        <p:spPr>
          <a:xfrm>
            <a:off x="10189343" y="7068768"/>
            <a:ext cx="155224" cy="1635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7"/>
              </a:lnSpc>
            </a:pP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Picture 34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581025"/>
          </a:xfrm>
          <a:prstGeom prst="rect">
            <a:avLst/>
          </a:prstGeom>
        </p:spPr>
      </p:pic>
      <p:pic>
        <p:nvPicPr>
          <p:cNvPr id="346" name="Picture 34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48450"/>
            <a:ext cx="1714500" cy="209550"/>
          </a:xfrm>
          <a:prstGeom prst="rect">
            <a:avLst/>
          </a:prstGeom>
        </p:spPr>
      </p:pic>
      <p:pic>
        <p:nvPicPr>
          <p:cNvPr id="347" name="Picture 34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1550"/>
            <a:ext cx="8972550" cy="4991100"/>
          </a:xfrm>
          <a:prstGeom prst="rect">
            <a:avLst/>
          </a:prstGeom>
        </p:spPr>
      </p:pic>
      <p:sp>
        <p:nvSpPr>
          <p:cNvPr id="347" name="TextBox 347"/>
          <p:cNvSpPr txBox="1"/>
          <p:nvPr/>
        </p:nvSpPr>
        <p:spPr>
          <a:xfrm>
            <a:off x="777240" y="98412"/>
            <a:ext cx="4437752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Creation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Collaboration</a:t>
            </a:r>
          </a:p>
        </p:txBody>
      </p:sp>
      <p:sp>
        <p:nvSpPr>
          <p:cNvPr id="348" name="TextBox 348"/>
          <p:cNvSpPr txBox="1"/>
          <p:nvPr/>
        </p:nvSpPr>
        <p:spPr>
          <a:xfrm>
            <a:off x="126936" y="6715115"/>
            <a:ext cx="1484595" cy="1326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4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 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2014)</a:t>
            </a:r>
          </a:p>
        </p:txBody>
      </p:sp>
      <p:sp>
        <p:nvSpPr>
          <p:cNvPr id="349" name="TextBox 349"/>
          <p:cNvSpPr txBox="1"/>
          <p:nvPr/>
        </p:nvSpPr>
        <p:spPr>
          <a:xfrm>
            <a:off x="4286883" y="6654918"/>
            <a:ext cx="433298" cy="2323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2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350" name="TextBox 350"/>
          <p:cNvSpPr txBox="1"/>
          <p:nvPr/>
        </p:nvSpPr>
        <p:spPr>
          <a:xfrm>
            <a:off x="6415265" y="6693426"/>
            <a:ext cx="2653016" cy="1326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44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©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2014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7" name="Picture 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571625"/>
            <a:ext cx="8772525" cy="3962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42548" y="1836062"/>
            <a:ext cx="7931651" cy="4958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97"/>
              </a:lnSpc>
            </a:pP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67206">
              <a:lnSpc>
                <a:spcPts val="5955"/>
              </a:lnSpc>
            </a:pPr>
            <a:r>
              <a:rPr lang="en-US" altLang="zh-CN" sz="4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Reducing</a:t>
            </a:r>
            <a:r>
              <a:rPr lang="en-US" altLang="zh-CN" sz="4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CAPEX:</a:t>
            </a:r>
          </a:p>
          <a:p>
            <a:pPr indent="894740">
              <a:lnSpc>
                <a:spcPts val="5760"/>
              </a:lnSpc>
            </a:pPr>
            <a:r>
              <a:rPr lang="en-US" altLang="zh-CN" sz="4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4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investment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80385">
              <a:lnSpc>
                <a:spcPts val="1233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72226" y="6630061"/>
            <a:ext cx="83939" cy="19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7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