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89" d="100"/>
          <a:sy n="89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3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95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18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36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58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B9FC-0535-4E27-8CDA-553DC003AF7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7358-F645-417B-B974-81D5AC9AA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Телеграм</a:t>
            </a:r>
            <a:r>
              <a:rPr lang="ru-RU" dirty="0"/>
              <a:t>-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5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smtClean="0"/>
              <a:t>уникального робота-помощника по подбору идеального города для отдыха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0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Создать список городов с их уникальной информацией для более точного анализа и подбора</a:t>
            </a:r>
            <a:endParaRPr lang="ru-RU" dirty="0" smtClean="0"/>
          </a:p>
          <a:p>
            <a:r>
              <a:rPr lang="ru-RU" dirty="0" smtClean="0"/>
              <a:t>Создать набор функций для корректной работы бота</a:t>
            </a:r>
            <a:endParaRPr lang="ru-RU" dirty="0" smtClean="0"/>
          </a:p>
          <a:p>
            <a:r>
              <a:rPr lang="ru-RU" dirty="0" smtClean="0"/>
              <a:t>Создать словарь подсчёта совпадений характеристик городов с ответами пользователя</a:t>
            </a:r>
            <a:endParaRPr lang="ru-RU" dirty="0" smtClean="0"/>
          </a:p>
          <a:p>
            <a:r>
              <a:rPr lang="ru-RU" dirty="0" smtClean="0"/>
              <a:t>Создать словарь с изображениями городов</a:t>
            </a:r>
            <a:endParaRPr lang="ru-RU" dirty="0" smtClean="0"/>
          </a:p>
          <a:p>
            <a:r>
              <a:rPr lang="ru-RU" dirty="0" smtClean="0"/>
              <a:t>Использовать функции и методы </a:t>
            </a:r>
            <a:r>
              <a:rPr lang="en-US" dirty="0" smtClean="0"/>
              <a:t>API </a:t>
            </a:r>
            <a:r>
              <a:rPr lang="ru-RU" dirty="0" smtClean="0"/>
              <a:t>для вывода снимка карты города</a:t>
            </a:r>
            <a:endParaRPr lang="ru-RU" dirty="0" smtClean="0"/>
          </a:p>
          <a:p>
            <a:r>
              <a:rPr lang="ru-RU" dirty="0" smtClean="0"/>
              <a:t>Подсоединить словари с информацией</a:t>
            </a:r>
            <a:r>
              <a:rPr lang="ru-RU" dirty="0"/>
              <a:t> </a:t>
            </a:r>
            <a:r>
              <a:rPr lang="ru-RU" dirty="0" smtClean="0"/>
              <a:t>и картинками к функциям бота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68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Телеграм-бот</vt:lpstr>
      <vt:lpstr>Цель:</vt:lpstr>
      <vt:lpstr>Задачи: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Учетная запись Майкрософт</dc:creator>
  <cp:lastModifiedBy>Учетная запись Майкрософт</cp:lastModifiedBy>
  <cp:revision>4</cp:revision>
  <dcterms:created xsi:type="dcterms:W3CDTF">2021-01-21T12:22:31Z</dcterms:created>
  <dcterms:modified xsi:type="dcterms:W3CDTF">2021-04-26T12:09:23Z</dcterms:modified>
</cp:coreProperties>
</file>