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2" r:id="rId7"/>
    <p:sldId id="263" r:id="rId8"/>
    <p:sldId id="273" r:id="rId9"/>
    <p:sldId id="274" r:id="rId10"/>
    <p:sldId id="275" r:id="rId11"/>
    <p:sldId id="276" r:id="rId12"/>
    <p:sldId id="270" r:id="rId13"/>
    <p:sldId id="271" r:id="rId14"/>
    <p:sldId id="26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161C-5DBD-47A6-99D6-5F0303F47E1E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260AB-E14F-41FF-A7D6-3CE5C14DF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3299" y="1782698"/>
            <a:ext cx="7766936" cy="1646302"/>
          </a:xfrm>
        </p:spPr>
        <p:txBody>
          <a:bodyPr/>
          <a:lstStyle/>
          <a:p>
            <a:r>
              <a:rPr lang="en-US" altLang="zh-CN" sz="7200" dirty="0"/>
              <a:t>Mission Impossible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129" y="3602037"/>
            <a:ext cx="12004078" cy="306689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						</a:t>
            </a:r>
            <a:r>
              <a:rPr lang="zh-CN" altLang="en-US" sz="3200" dirty="0"/>
              <a:t>（</a:t>
            </a:r>
            <a:r>
              <a:rPr lang="en-US" altLang="zh-CN" sz="3200" dirty="0"/>
              <a:t>Really impossible</a:t>
            </a:r>
            <a:r>
              <a:rPr lang="zh-CN" altLang="en-US" sz="3200" dirty="0"/>
              <a:t>！！！）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								Team Members: </a:t>
            </a:r>
          </a:p>
          <a:p>
            <a:pPr algn="l">
              <a:lnSpc>
                <a:spcPct val="250000"/>
              </a:lnSpc>
            </a:pPr>
            <a:r>
              <a:rPr lang="en-US" altLang="zh-CN" sz="1600" dirty="0"/>
              <a:t>Secretary: </a:t>
            </a:r>
            <a:r>
              <a:rPr lang="en-US" altLang="zh-CN" sz="1600" b="1" dirty="0"/>
              <a:t>Yilin Zhang</a:t>
            </a:r>
            <a:r>
              <a:rPr lang="en-US" altLang="zh-CN" sz="1600" dirty="0"/>
              <a:t>; Source Management: </a:t>
            </a:r>
            <a:r>
              <a:rPr lang="en-US" altLang="zh-CN" sz="1600" b="1" dirty="0" err="1"/>
              <a:t>Dier</a:t>
            </a:r>
            <a:r>
              <a:rPr lang="en-US" altLang="zh-CN" sz="1600" b="1" dirty="0"/>
              <a:t> Hou</a:t>
            </a:r>
            <a:r>
              <a:rPr lang="en-US" altLang="zh-CN" sz="1600" dirty="0"/>
              <a:t>;</a:t>
            </a:r>
            <a:r>
              <a:rPr lang="en-US" altLang="zh-CN" sz="1600" b="1" dirty="0"/>
              <a:t> </a:t>
            </a:r>
            <a:r>
              <a:rPr lang="en-US" altLang="zh-CN" sz="1600" dirty="0"/>
              <a:t>Style: </a:t>
            </a:r>
            <a:r>
              <a:rPr lang="en-US" altLang="zh-CN" sz="1600" b="1" dirty="0" err="1"/>
              <a:t>Wentao</a:t>
            </a:r>
            <a:r>
              <a:rPr lang="en-US" altLang="zh-CN" sz="1600" b="1" dirty="0"/>
              <a:t> Xu, </a:t>
            </a:r>
            <a:r>
              <a:rPr lang="en-US" altLang="zh-CN" sz="1600" b="1" dirty="0" err="1"/>
              <a:t>Chenhao</a:t>
            </a:r>
            <a:r>
              <a:rPr lang="en-US" altLang="zh-CN" sz="1600" b="1" dirty="0"/>
              <a:t> Zheng</a:t>
            </a:r>
            <a:r>
              <a:rPr lang="en-US" altLang="zh-CN" sz="1600" dirty="0"/>
              <a:t>; </a:t>
            </a:r>
          </a:p>
          <a:p>
            <a:pPr algn="l">
              <a:lnSpc>
                <a:spcPct val="250000"/>
              </a:lnSpc>
            </a:pPr>
            <a:r>
              <a:rPr lang="en-US" altLang="zh-CN" sz="1600" dirty="0"/>
              <a:t>Requirements: </a:t>
            </a:r>
            <a:r>
              <a:rPr lang="en-US" altLang="zh-CN" sz="1600" b="1" dirty="0" err="1"/>
              <a:t>ZhouWei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Testins</a:t>
            </a:r>
            <a:r>
              <a:rPr lang="en-US" altLang="zh-CN" sz="1600" dirty="0"/>
              <a:t>: </a:t>
            </a:r>
            <a:r>
              <a:rPr lang="en-US" altLang="zh-CN" sz="1600" b="1" dirty="0" err="1"/>
              <a:t>Yuxiang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A5729-3B32-4CBF-A69D-66ECECCA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0A59F0-D570-449C-BD98-CEFDB1507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49982"/>
            <a:ext cx="8577053" cy="3295936"/>
          </a:xfrm>
        </p:spPr>
      </p:pic>
    </p:spTree>
    <p:extLst>
      <p:ext uri="{BB962C8B-B14F-4D97-AF65-F5344CB8AC3E}">
        <p14:creationId xmlns:p14="http://schemas.microsoft.com/office/powerpoint/2010/main" val="48895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99BC2-5199-447B-967E-61604EFD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D935BF-1C81-48F5-9450-32506DF36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1" y="2552179"/>
            <a:ext cx="8569433" cy="2968247"/>
          </a:xfrm>
        </p:spPr>
      </p:pic>
    </p:spTree>
    <p:extLst>
      <p:ext uri="{BB962C8B-B14F-4D97-AF65-F5344CB8AC3E}">
        <p14:creationId xmlns:p14="http://schemas.microsoft.com/office/powerpoint/2010/main" val="280136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A9388-26C6-43EE-8702-40D75812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the </a:t>
            </a:r>
            <a:r>
              <a:rPr lang="en-US" altLang="zh-CN" dirty="0">
                <a:latin typeface="3ds" panose="02000503020000020004" pitchFamily="2" charset="0"/>
              </a:rPr>
              <a:t>GUN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1373F1-14D5-42A3-B177-61FF4A3B6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01" t="39902" r="38076" b="20950"/>
          <a:stretch/>
        </p:blipFill>
        <p:spPr>
          <a:xfrm>
            <a:off x="1153885" y="1676400"/>
            <a:ext cx="8360229" cy="325120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AFD82E7-85C6-491B-83E8-32791BCE5502}"/>
              </a:ext>
            </a:extLst>
          </p:cNvPr>
          <p:cNvGrpSpPr/>
          <p:nvPr/>
        </p:nvGrpSpPr>
        <p:grpSpPr>
          <a:xfrm>
            <a:off x="8751488" y="4601029"/>
            <a:ext cx="522514" cy="653143"/>
            <a:chOff x="8425543" y="5355771"/>
            <a:chExt cx="522514" cy="65314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3776322-7CD4-4964-AD45-313DC2934F54}"/>
                </a:ext>
              </a:extLst>
            </p:cNvPr>
            <p:cNvCxnSpPr/>
            <p:nvPr/>
          </p:nvCxnSpPr>
          <p:spPr>
            <a:xfrm>
              <a:off x="8425543" y="5355771"/>
              <a:ext cx="522514" cy="653143"/>
            </a:xfrm>
            <a:prstGeom prst="line">
              <a:avLst/>
            </a:prstGeom>
            <a:ln w="857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BB3BC9-5061-40F5-B4E3-241EDA9FA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543" y="5355771"/>
              <a:ext cx="522514" cy="653143"/>
            </a:xfrm>
            <a:prstGeom prst="line">
              <a:avLst/>
            </a:prstGeom>
            <a:ln w="857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42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1979-B071-40B4-AF08-4EE9CF63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altLang="zh-CN" dirty="0"/>
              <a:t>How the </a:t>
            </a:r>
            <a:r>
              <a:rPr lang="en-US" altLang="zh-CN" dirty="0">
                <a:latin typeface="3ds" panose="02000503020000020004" pitchFamily="2" charset="0"/>
              </a:rPr>
              <a:t>GUN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D55E3-0394-4701-9B14-243DE034E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" t="39182" r="38217" b="18998"/>
          <a:stretch/>
        </p:blipFill>
        <p:spPr>
          <a:xfrm>
            <a:off x="830361" y="1709057"/>
            <a:ext cx="8596668" cy="3439886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6902DF3-0159-4B9E-9D86-F6F79161F720}"/>
              </a:ext>
            </a:extLst>
          </p:cNvPr>
          <p:cNvSpPr/>
          <p:nvPr/>
        </p:nvSpPr>
        <p:spPr>
          <a:xfrm>
            <a:off x="8490231" y="4572000"/>
            <a:ext cx="783771" cy="1153886"/>
          </a:xfrm>
          <a:custGeom>
            <a:avLst/>
            <a:gdLst>
              <a:gd name="connsiteX0" fmla="*/ 0 w 783771"/>
              <a:gd name="connsiteY0" fmla="*/ 638629 h 1013970"/>
              <a:gd name="connsiteX1" fmla="*/ 406400 w 783771"/>
              <a:gd name="connsiteY1" fmla="*/ 986972 h 1013970"/>
              <a:gd name="connsiteX2" fmla="*/ 783771 w 783771"/>
              <a:gd name="connsiteY2" fmla="*/ 0 h 1013970"/>
              <a:gd name="connsiteX3" fmla="*/ 783771 w 783771"/>
              <a:gd name="connsiteY3" fmla="*/ 0 h 101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1013970">
                <a:moveTo>
                  <a:pt x="0" y="638629"/>
                </a:moveTo>
                <a:cubicBezTo>
                  <a:pt x="137885" y="866019"/>
                  <a:pt x="275771" y="1093410"/>
                  <a:pt x="406400" y="986972"/>
                </a:cubicBezTo>
                <a:cubicBezTo>
                  <a:pt x="537029" y="880534"/>
                  <a:pt x="783771" y="0"/>
                  <a:pt x="783771" y="0"/>
                </a:cubicBezTo>
                <a:lnTo>
                  <a:pt x="783771" y="0"/>
                </a:lnTo>
              </a:path>
            </a:pathLst>
          </a:cu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99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Debugs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760" y="2290445"/>
            <a:ext cx="8596630" cy="3410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>
                <a:highlight>
                  <a:srgbClr val="FFFF00"/>
                </a:highlight>
              </a:rPr>
              <a:t>How</a:t>
            </a:r>
            <a:r>
              <a:rPr lang="en-US" altLang="zh-CN" sz="9600" dirty="0"/>
              <a:t> to </a:t>
            </a:r>
          </a:p>
          <a:p>
            <a:pPr marL="0" indent="0">
              <a:buNone/>
            </a:pPr>
            <a:r>
              <a:rPr lang="en-US" altLang="zh-CN" sz="9600" dirty="0"/>
              <a:t>play the game!</a:t>
            </a:r>
            <a:endParaRPr lang="zh-CN" altLang="en-US" sz="9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862" y="609599"/>
            <a:ext cx="8770937" cy="1550989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Second let us tell everyone :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7200" dirty="0"/>
              <a:t>Third let us show you how to win:</a:t>
            </a:r>
            <a:endParaRPr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048000"/>
            <a:ext cx="8596668" cy="2993362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Just </a:t>
            </a:r>
            <a:r>
              <a:rPr lang="en-US" altLang="zh-CN" sz="7200" b="1" dirty="0">
                <a:solidFill>
                  <a:srgbClr val="FF0000"/>
                </a:solidFill>
                <a:highlight>
                  <a:srgbClr val="FFFF00"/>
                </a:highlight>
              </a:rPr>
              <a:t>Joking</a:t>
            </a:r>
            <a:r>
              <a:rPr lang="en-US" altLang="zh-CN" sz="7200" dirty="0"/>
              <a:t>, Try it out yourself!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127" y="2108200"/>
            <a:ext cx="10053728" cy="2411248"/>
          </a:xfrm>
        </p:spPr>
        <p:txBody>
          <a:bodyPr>
            <a:noAutofit/>
          </a:bodyPr>
          <a:lstStyle/>
          <a:p>
            <a:r>
              <a:rPr lang="en-US" altLang="zh-CN" sz="7200" dirty="0"/>
              <a:t>Thanks for watching! </a:t>
            </a:r>
            <a:br>
              <a:rPr lang="en-US" altLang="zh-CN" sz="7200" dirty="0"/>
            </a:br>
            <a:r>
              <a:rPr lang="en-US" altLang="zh-CN" sz="7200" dirty="0"/>
              <a:t>Thanks for your time!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This is a really tough game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/>
              <a:t>Designed and devoted by a player in the game </a:t>
            </a:r>
            <a:r>
              <a:rPr lang="zh-CN" altLang="en-US" sz="3200" dirty="0"/>
              <a:t>“</a:t>
            </a:r>
            <a:r>
              <a:rPr lang="en-US" altLang="zh-CN" sz="3200" dirty="0"/>
              <a:t>Break Out and Attack</a:t>
            </a:r>
            <a:r>
              <a:rPr lang="zh-CN" altLang="en-US" sz="3200" dirty="0"/>
              <a:t>”（</a:t>
            </a:r>
            <a:r>
              <a:rPr lang="en-US" altLang="zh-CN" sz="3200" dirty="0"/>
              <a:t>《</a:t>
            </a:r>
            <a:r>
              <a:rPr lang="zh-CN" altLang="en-US" sz="3200" dirty="0"/>
              <a:t>突出重围：出击</a:t>
            </a:r>
            <a:r>
              <a:rPr lang="en-US" altLang="zh-CN" sz="3200" dirty="0"/>
              <a:t>》in Chinese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Found,</a:t>
            </a:r>
            <a:r>
              <a:rPr lang="zh-CN" altLang="en-US" sz="3200" dirty="0"/>
              <a:t> </a:t>
            </a:r>
            <a:r>
              <a:rPr lang="en-US" altLang="zh-CN" sz="3200" dirty="0"/>
              <a:t>redesigned and implemented by a group of students(which is us!)</a:t>
            </a:r>
          </a:p>
          <a:p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4000" dirty="0"/>
              <a:t>Really impressive!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2800" y="1830759"/>
            <a:ext cx="3945467" cy="1936907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/>
              <a:t>Quite </a:t>
            </a:r>
            <a:r>
              <a:rPr lang="en-US" altLang="zh-CN" sz="6000" dirty="0" err="1"/>
              <a:t>Abstrct</a:t>
            </a:r>
            <a:endParaRPr lang="zh-CN" altLang="en-US" sz="6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6" y="249285"/>
            <a:ext cx="5308084" cy="2985797"/>
          </a:xfrm>
        </p:spPr>
      </p:pic>
      <p:cxnSp>
        <p:nvCxnSpPr>
          <p:cNvPr id="7" name="直接箭头连接符 6"/>
          <p:cNvCxnSpPr/>
          <p:nvPr/>
        </p:nvCxnSpPr>
        <p:spPr>
          <a:xfrm>
            <a:off x="4823135" y="2480734"/>
            <a:ext cx="1069665" cy="1219199"/>
          </a:xfrm>
          <a:prstGeom prst="straightConnector1">
            <a:avLst/>
          </a:prstGeom>
          <a:ln w="1206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54" y="3767666"/>
            <a:ext cx="8028347" cy="29043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First let us tell everyone :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8800" dirty="0"/>
              <a:t>Our </a:t>
            </a:r>
            <a:r>
              <a:rPr lang="en-US" altLang="zh-CN" sz="8800" b="1" dirty="0">
                <a:highlight>
                  <a:srgbClr val="FFFF00"/>
                </a:highlight>
              </a:rPr>
              <a:t>goal</a:t>
            </a:r>
            <a:r>
              <a:rPr lang="en-US" altLang="zh-CN" sz="8800" dirty="0"/>
              <a:t> and each one’s </a:t>
            </a:r>
            <a:r>
              <a:rPr lang="en-US" altLang="zh-CN" sz="8800" b="1" dirty="0">
                <a:highlight>
                  <a:srgbClr val="FFFF00"/>
                </a:highlight>
              </a:rPr>
              <a:t>role</a:t>
            </a:r>
            <a:r>
              <a:rPr lang="en-US" altLang="zh-CN" sz="8800" dirty="0"/>
              <a:t> in this game!</a:t>
            </a:r>
            <a:endParaRPr lang="zh-CN" altLang="en-US" sz="8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Structural design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/>
              <a:t>Good Design </a:t>
            </a:r>
          </a:p>
          <a:p>
            <a:pPr marL="0" indent="0" algn="ctr">
              <a:buNone/>
            </a:pPr>
            <a:r>
              <a:rPr lang="en-US" altLang="zh-CN" sz="8000" dirty="0"/>
              <a:t>=</a:t>
            </a:r>
          </a:p>
          <a:p>
            <a:pPr marL="0" indent="0" algn="r">
              <a:buNone/>
            </a:pPr>
            <a:r>
              <a:rPr lang="en-US" altLang="zh-CN" sz="5400" dirty="0"/>
              <a:t>Good Cooperation</a:t>
            </a:r>
          </a:p>
          <a:p>
            <a:endParaRPr lang="zh-CN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82443-6092-4271-B6F7-CB9C4194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D67CD-D009-472F-809E-62BB0E73C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2" t="45943" r="27691" b="11157"/>
          <a:stretch/>
        </p:blipFill>
        <p:spPr>
          <a:xfrm>
            <a:off x="1023729" y="1930400"/>
            <a:ext cx="7140400" cy="37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9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Player Movement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6" y="1533258"/>
            <a:ext cx="11728727" cy="678868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C723-DB94-4039-9461-21050819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 Move</a:t>
            </a:r>
            <a:endParaRPr lang="zh-CN" altLang="en-US" dirty="0"/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CBF7A397-8DC9-4349-86FC-21A976C96851}"/>
              </a:ext>
            </a:extLst>
          </p:cNvPr>
          <p:cNvSpPr/>
          <p:nvPr/>
        </p:nvSpPr>
        <p:spPr>
          <a:xfrm>
            <a:off x="719386" y="2839580"/>
            <a:ext cx="1759462" cy="11788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Face to player?</a:t>
            </a:r>
            <a:endParaRPr lang="zh-CN" altLang="en-US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96EABBDC-8A56-4BAD-910D-DD64564A1495}"/>
              </a:ext>
            </a:extLst>
          </p:cNvPr>
          <p:cNvSpPr/>
          <p:nvPr/>
        </p:nvSpPr>
        <p:spPr>
          <a:xfrm>
            <a:off x="2495467" y="2219912"/>
            <a:ext cx="845062" cy="2418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D88DA8-2745-472D-B2E4-6D763B175C59}"/>
              </a:ext>
            </a:extLst>
          </p:cNvPr>
          <p:cNvSpPr txBox="1"/>
          <p:nvPr/>
        </p:nvSpPr>
        <p:spPr>
          <a:xfrm>
            <a:off x="3003219" y="2200324"/>
            <a:ext cx="7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990FA9-007A-43A5-97B1-F9E434AF94C5}"/>
              </a:ext>
            </a:extLst>
          </p:cNvPr>
          <p:cNvSpPr txBox="1"/>
          <p:nvPr/>
        </p:nvSpPr>
        <p:spPr>
          <a:xfrm>
            <a:off x="3080868" y="4268756"/>
            <a:ext cx="7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3AF0EC2-3957-41C8-A51E-9856E4DF96D8}"/>
              </a:ext>
            </a:extLst>
          </p:cNvPr>
          <p:cNvSpPr/>
          <p:nvPr/>
        </p:nvSpPr>
        <p:spPr>
          <a:xfrm>
            <a:off x="3566593" y="1976144"/>
            <a:ext cx="1581782" cy="8634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 player’s position</a:t>
            </a:r>
            <a:endParaRPr lang="zh-CN" altLang="en-US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F161EEA-BD15-434B-A1BE-8F0DF0F504B6}"/>
              </a:ext>
            </a:extLst>
          </p:cNvPr>
          <p:cNvSpPr/>
          <p:nvPr/>
        </p:nvSpPr>
        <p:spPr>
          <a:xfrm>
            <a:off x="3627986" y="4161025"/>
            <a:ext cx="1581782" cy="8634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Turn to another direction</a:t>
            </a:r>
            <a:endParaRPr lang="zh-CN" altLang="en-US" dirty="0"/>
          </a:p>
        </p:txBody>
      </p:sp>
      <p:sp>
        <p:nvSpPr>
          <p:cNvPr id="14" name="箭头: 上弧形 13">
            <a:extLst>
              <a:ext uri="{FF2B5EF4-FFF2-40B4-BE49-F238E27FC236}">
                <a16:creationId xmlns:a16="http://schemas.microsoft.com/office/drawing/2014/main" id="{72B129A4-9521-47EA-A2A8-6C627F18FA35}"/>
              </a:ext>
            </a:extLst>
          </p:cNvPr>
          <p:cNvSpPr/>
          <p:nvPr/>
        </p:nvSpPr>
        <p:spPr>
          <a:xfrm rot="12502333">
            <a:off x="755788" y="4446729"/>
            <a:ext cx="3055223" cy="1403380"/>
          </a:xfrm>
          <a:prstGeom prst="curvedDownArrow">
            <a:avLst>
              <a:gd name="adj1" fmla="val 25000"/>
              <a:gd name="adj2" fmla="val 61212"/>
              <a:gd name="adj3" fmla="val 38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1315B487-CD66-4312-8FE3-1ACF09A19FF2}"/>
              </a:ext>
            </a:extLst>
          </p:cNvPr>
          <p:cNvSpPr/>
          <p:nvPr/>
        </p:nvSpPr>
        <p:spPr>
          <a:xfrm>
            <a:off x="5178348" y="2333269"/>
            <a:ext cx="1243758" cy="149185"/>
          </a:xfrm>
          <a:prstGeom prst="stripedRightArrow">
            <a:avLst>
              <a:gd name="adj1" fmla="val 50000"/>
              <a:gd name="adj2" fmla="val 212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A7423F2-AC9C-4C9D-B2D5-CDF39D504C1E}"/>
              </a:ext>
            </a:extLst>
          </p:cNvPr>
          <p:cNvSpPr/>
          <p:nvPr/>
        </p:nvSpPr>
        <p:spPr>
          <a:xfrm>
            <a:off x="9337567" y="1953272"/>
            <a:ext cx="1581782" cy="8634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 to its home</a:t>
            </a:r>
            <a:endParaRPr lang="zh-CN" altLang="en-US" dirty="0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0B8E0D54-EB95-4141-AD89-CB393ED98755}"/>
              </a:ext>
            </a:extLst>
          </p:cNvPr>
          <p:cNvSpPr/>
          <p:nvPr/>
        </p:nvSpPr>
        <p:spPr>
          <a:xfrm>
            <a:off x="6452080" y="1953272"/>
            <a:ext cx="1581782" cy="8634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to the recorded position</a:t>
            </a:r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F1699E16-1F5D-4185-A20F-949C8E94AB9E}"/>
              </a:ext>
            </a:extLst>
          </p:cNvPr>
          <p:cNvSpPr/>
          <p:nvPr/>
        </p:nvSpPr>
        <p:spPr>
          <a:xfrm>
            <a:off x="8063835" y="2310397"/>
            <a:ext cx="1243758" cy="149185"/>
          </a:xfrm>
          <a:prstGeom prst="stripedRightArrow">
            <a:avLst>
              <a:gd name="adj1" fmla="val 50000"/>
              <a:gd name="adj2" fmla="val 212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7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B6CA7-448E-4664-A4DE-242B3BDE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detailed…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38B990EF-B1DC-4593-8AD8-5D05B940850C}"/>
              </a:ext>
            </a:extLst>
          </p:cNvPr>
          <p:cNvSpPr/>
          <p:nvPr/>
        </p:nvSpPr>
        <p:spPr>
          <a:xfrm>
            <a:off x="2516415" y="2946875"/>
            <a:ext cx="410973" cy="24355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68C9649A-B95A-4F90-8031-1DBAF2B9042A}"/>
              </a:ext>
            </a:extLst>
          </p:cNvPr>
          <p:cNvSpPr/>
          <p:nvPr/>
        </p:nvSpPr>
        <p:spPr>
          <a:xfrm>
            <a:off x="3102894" y="2593163"/>
            <a:ext cx="1581782" cy="8634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one step forward</a:t>
            </a:r>
            <a:endParaRPr lang="zh-CN" altLang="en-US" dirty="0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6ED514DC-D76A-4197-9410-37E41945BC58}"/>
              </a:ext>
            </a:extLst>
          </p:cNvPr>
          <p:cNvSpPr/>
          <p:nvPr/>
        </p:nvSpPr>
        <p:spPr>
          <a:xfrm>
            <a:off x="529429" y="3537465"/>
            <a:ext cx="1872137" cy="12543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Reached the recorded place?</a:t>
            </a:r>
            <a:endParaRPr lang="zh-CN" altLang="en-US" sz="1400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F7AF979-206F-4581-8968-381CFF52E40B}"/>
              </a:ext>
            </a:extLst>
          </p:cNvPr>
          <p:cNvSpPr/>
          <p:nvPr/>
        </p:nvSpPr>
        <p:spPr>
          <a:xfrm>
            <a:off x="3102894" y="4806280"/>
            <a:ext cx="1581782" cy="8634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one step backward (go home)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9FECCA-3503-48A2-84F6-B22A315CFC24}"/>
              </a:ext>
            </a:extLst>
          </p:cNvPr>
          <p:cNvSpPr txBox="1"/>
          <p:nvPr/>
        </p:nvSpPr>
        <p:spPr>
          <a:xfrm>
            <a:off x="2671644" y="5053332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CB04C4-1119-43B1-9FB9-2D31C916307A}"/>
              </a:ext>
            </a:extLst>
          </p:cNvPr>
          <p:cNvSpPr txBox="1"/>
          <p:nvPr/>
        </p:nvSpPr>
        <p:spPr>
          <a:xfrm>
            <a:off x="2671644" y="29142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4" name="箭头: 虚尾 13">
            <a:extLst>
              <a:ext uri="{FF2B5EF4-FFF2-40B4-BE49-F238E27FC236}">
                <a16:creationId xmlns:a16="http://schemas.microsoft.com/office/drawing/2014/main" id="{83875780-37EF-4F3A-861C-54A335B390A6}"/>
              </a:ext>
            </a:extLst>
          </p:cNvPr>
          <p:cNvSpPr/>
          <p:nvPr/>
        </p:nvSpPr>
        <p:spPr>
          <a:xfrm>
            <a:off x="4727649" y="2950288"/>
            <a:ext cx="1243758" cy="149185"/>
          </a:xfrm>
          <a:prstGeom prst="stripedRightArrow">
            <a:avLst>
              <a:gd name="adj1" fmla="val 50000"/>
              <a:gd name="adj2" fmla="val 212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2B8042A6-FEB5-4776-8B1F-4451AD6BE6AF}"/>
              </a:ext>
            </a:extLst>
          </p:cNvPr>
          <p:cNvSpPr/>
          <p:nvPr/>
        </p:nvSpPr>
        <p:spPr>
          <a:xfrm>
            <a:off x="4727649" y="5163405"/>
            <a:ext cx="1243758" cy="149185"/>
          </a:xfrm>
          <a:prstGeom prst="stripedRightArrow">
            <a:avLst>
              <a:gd name="adj1" fmla="val 50000"/>
              <a:gd name="adj2" fmla="val 212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251AFBA8-E7E5-4927-A8C5-3B7F5E1A6BC4}"/>
              </a:ext>
            </a:extLst>
          </p:cNvPr>
          <p:cNvSpPr/>
          <p:nvPr/>
        </p:nvSpPr>
        <p:spPr>
          <a:xfrm>
            <a:off x="5715360" y="2593162"/>
            <a:ext cx="1885861" cy="27761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player appear again! </a:t>
            </a:r>
            <a:endParaRPr lang="zh-CN" altLang="en-US" dirty="0"/>
          </a:p>
        </p:txBody>
      </p:sp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14E853B7-8061-4DFA-9FCE-41261B54624A}"/>
              </a:ext>
            </a:extLst>
          </p:cNvPr>
          <p:cNvSpPr/>
          <p:nvPr/>
        </p:nvSpPr>
        <p:spPr>
          <a:xfrm>
            <a:off x="7683919" y="3906623"/>
            <a:ext cx="1243758" cy="149185"/>
          </a:xfrm>
          <a:prstGeom prst="stripedRightArrow">
            <a:avLst>
              <a:gd name="adj1" fmla="val 50000"/>
              <a:gd name="adj2" fmla="val 212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D9656C15-A0E5-4F31-8EAC-EFE66CD96C90}"/>
              </a:ext>
            </a:extLst>
          </p:cNvPr>
          <p:cNvSpPr/>
          <p:nvPr/>
        </p:nvSpPr>
        <p:spPr>
          <a:xfrm>
            <a:off x="9143998" y="3474905"/>
            <a:ext cx="1581782" cy="8634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Re-record the player’s 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7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  <p:bldP spid="15" grpId="0" animBg="1"/>
      <p:bldP spid="17" grpId="0" animBg="1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235</Words>
  <Application>Microsoft Office PowerPoint</Application>
  <PresentationFormat>宽屏</PresentationFormat>
  <Paragraphs>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3ds</vt:lpstr>
      <vt:lpstr>Arial</vt:lpstr>
      <vt:lpstr>Trebuchet MS</vt:lpstr>
      <vt:lpstr>Wingdings 3</vt:lpstr>
      <vt:lpstr>平面</vt:lpstr>
      <vt:lpstr>Mission Impossible</vt:lpstr>
      <vt:lpstr>This is a really tough game</vt:lpstr>
      <vt:lpstr>Quite Abstrct</vt:lpstr>
      <vt:lpstr>First let us tell everyone :</vt:lpstr>
      <vt:lpstr>Structural design</vt:lpstr>
      <vt:lpstr>Requirements</vt:lpstr>
      <vt:lpstr>Player Movement</vt:lpstr>
      <vt:lpstr>Man Move</vt:lpstr>
      <vt:lpstr>More detailed…</vt:lpstr>
      <vt:lpstr>PowerPoint 演示文稿</vt:lpstr>
      <vt:lpstr>PowerPoint 演示文稿</vt:lpstr>
      <vt:lpstr>How the GUN works</vt:lpstr>
      <vt:lpstr>How the GUN works</vt:lpstr>
      <vt:lpstr>Debugs</vt:lpstr>
      <vt:lpstr>Second let us tell everyone :</vt:lpstr>
      <vt:lpstr>Third let us show you how to win:</vt:lpstr>
      <vt:lpstr>Thanks for watching!  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Impossible</dc:title>
  <dc:creator>皓 徐</dc:creator>
  <cp:lastModifiedBy>周 宇翔</cp:lastModifiedBy>
  <cp:revision>17</cp:revision>
  <dcterms:created xsi:type="dcterms:W3CDTF">2020-01-31T08:54:27Z</dcterms:created>
  <dcterms:modified xsi:type="dcterms:W3CDTF">2020-01-31T09:56:20Z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2052-1.5.0.2161</vt:lpwstr>
  </property>
</Properties>
</file>