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70" r:id="rId8"/>
    <p:sldId id="271" r:id="rId9"/>
    <p:sldId id="269" r:id="rId10"/>
    <p:sldId id="272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3299" y="1782698"/>
            <a:ext cx="7766936" cy="1646302"/>
          </a:xfrm>
        </p:spPr>
        <p:txBody>
          <a:bodyPr/>
          <a:lstStyle/>
          <a:p>
            <a:r>
              <a:rPr lang="en-US" altLang="zh-CN" sz="7200" dirty="0"/>
              <a:t>Mission Impossible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129" y="3602037"/>
            <a:ext cx="12004078" cy="306689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						</a:t>
            </a:r>
            <a:r>
              <a:rPr lang="zh-CN" altLang="en-US" sz="3200" dirty="0"/>
              <a:t>（</a:t>
            </a:r>
            <a:r>
              <a:rPr lang="en-US" altLang="zh-CN" sz="3200" dirty="0"/>
              <a:t>Really impossible</a:t>
            </a:r>
            <a:r>
              <a:rPr lang="zh-CN" altLang="en-US" sz="3200" dirty="0"/>
              <a:t>！！！）</a:t>
            </a:r>
            <a:endParaRPr lang="en-US" altLang="zh-CN" sz="3200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									Team Members: </a:t>
            </a:r>
          </a:p>
          <a:p>
            <a:pPr algn="l">
              <a:lnSpc>
                <a:spcPct val="250000"/>
              </a:lnSpc>
            </a:pPr>
            <a:r>
              <a:rPr lang="en-US" altLang="zh-CN" sz="1600" dirty="0"/>
              <a:t>Secretary: </a:t>
            </a:r>
            <a:r>
              <a:rPr lang="en-US" altLang="zh-CN" sz="1600" b="1" dirty="0"/>
              <a:t>Yilin Zhang</a:t>
            </a:r>
            <a:r>
              <a:rPr lang="en-US" altLang="zh-CN" sz="1600" dirty="0"/>
              <a:t>; Source Management: </a:t>
            </a:r>
            <a:r>
              <a:rPr lang="en-US" altLang="zh-CN" sz="1600" b="1" dirty="0" err="1"/>
              <a:t>Dier</a:t>
            </a:r>
            <a:r>
              <a:rPr lang="en-US" altLang="zh-CN" sz="1600" b="1" dirty="0"/>
              <a:t> Hou</a:t>
            </a:r>
            <a:r>
              <a:rPr lang="en-US" altLang="zh-CN" sz="1600" dirty="0"/>
              <a:t>;</a:t>
            </a:r>
            <a:r>
              <a:rPr lang="en-US" altLang="zh-CN" sz="1600" b="1" dirty="0"/>
              <a:t> </a:t>
            </a:r>
            <a:r>
              <a:rPr lang="en-US" altLang="zh-CN" sz="1600" dirty="0"/>
              <a:t>Style: </a:t>
            </a:r>
            <a:r>
              <a:rPr lang="en-US" altLang="zh-CN" sz="1600" b="1" dirty="0" err="1"/>
              <a:t>Wentao</a:t>
            </a:r>
            <a:r>
              <a:rPr lang="en-US" altLang="zh-CN" sz="1600" b="1" dirty="0"/>
              <a:t> Xu, </a:t>
            </a:r>
            <a:r>
              <a:rPr lang="en-US" altLang="zh-CN" sz="1600" b="1" dirty="0" err="1"/>
              <a:t>Chenhao</a:t>
            </a:r>
            <a:r>
              <a:rPr lang="en-US" altLang="zh-CN" sz="1600" b="1" dirty="0"/>
              <a:t> Zheng</a:t>
            </a:r>
            <a:r>
              <a:rPr lang="en-US" altLang="zh-CN" sz="1600" dirty="0"/>
              <a:t>; </a:t>
            </a:r>
          </a:p>
          <a:p>
            <a:pPr algn="l">
              <a:lnSpc>
                <a:spcPct val="250000"/>
              </a:lnSpc>
            </a:pPr>
            <a:r>
              <a:rPr lang="en-US" altLang="zh-CN" sz="1600" dirty="0"/>
              <a:t>Requirements: </a:t>
            </a:r>
            <a:r>
              <a:rPr lang="en-US" altLang="zh-CN" sz="1600" b="1" dirty="0" err="1"/>
              <a:t>ZhouWei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Testins</a:t>
            </a:r>
            <a:r>
              <a:rPr lang="en-US" altLang="zh-CN" sz="1600" dirty="0"/>
              <a:t>: </a:t>
            </a:r>
            <a:r>
              <a:rPr lang="en-US" altLang="zh-CN" sz="1600" b="1" dirty="0" err="1"/>
              <a:t>Yuxiang</a:t>
            </a:r>
            <a:endParaRPr lang="en-US" altLang="zh-CN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82443-6092-4271-B6F7-CB9C4194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D67CD-D009-472F-809E-62BB0E73C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2" t="45943" r="27691" b="11157"/>
          <a:stretch/>
        </p:blipFill>
        <p:spPr>
          <a:xfrm>
            <a:off x="1023729" y="1930400"/>
            <a:ext cx="7140400" cy="379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5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>
                <a:highlight>
                  <a:srgbClr val="FFFF00"/>
                </a:highlight>
              </a:rPr>
              <a:t>How</a:t>
            </a:r>
            <a:r>
              <a:rPr lang="en-US" altLang="zh-CN" sz="9600" dirty="0"/>
              <a:t> to </a:t>
            </a:r>
          </a:p>
          <a:p>
            <a:pPr marL="0" indent="0">
              <a:buNone/>
            </a:pPr>
            <a:r>
              <a:rPr lang="en-US" altLang="zh-CN" sz="9600" dirty="0"/>
              <a:t>play the game!</a:t>
            </a:r>
            <a:endParaRPr lang="zh-CN" altLang="en-US" sz="9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862" y="609599"/>
            <a:ext cx="8770937" cy="1550989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Second let us tell everyone :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7200" dirty="0"/>
              <a:t>Third let us show you how to win:</a:t>
            </a:r>
            <a:endParaRPr lang="zh-CN" altLang="en-US" sz="7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048000"/>
            <a:ext cx="8596668" cy="2993362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Just </a:t>
            </a:r>
            <a:r>
              <a:rPr lang="en-US" altLang="zh-CN" sz="7200" b="1" dirty="0">
                <a:solidFill>
                  <a:srgbClr val="FF0000"/>
                </a:solidFill>
                <a:highlight>
                  <a:srgbClr val="FFFF00"/>
                </a:highlight>
              </a:rPr>
              <a:t>Joking</a:t>
            </a:r>
            <a:r>
              <a:rPr lang="en-US" altLang="zh-CN" sz="7200" dirty="0"/>
              <a:t>, Try it out yourself!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127" y="2108200"/>
            <a:ext cx="10053728" cy="2411248"/>
          </a:xfrm>
        </p:spPr>
        <p:txBody>
          <a:bodyPr>
            <a:noAutofit/>
          </a:bodyPr>
          <a:lstStyle/>
          <a:p>
            <a:r>
              <a:rPr lang="en-US" altLang="zh-CN" sz="7200" dirty="0"/>
              <a:t>Thanks for watching! </a:t>
            </a:r>
            <a:br>
              <a:rPr lang="en-US" altLang="zh-CN" sz="7200" dirty="0"/>
            </a:br>
            <a:r>
              <a:rPr lang="en-US" altLang="zh-CN" sz="7200" dirty="0"/>
              <a:t>Thanks for your time!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This is a really tough game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/>
              <a:t>Designed and devoted by a player in the game </a:t>
            </a:r>
            <a:r>
              <a:rPr lang="zh-CN" altLang="en-US" sz="3200" dirty="0"/>
              <a:t>“</a:t>
            </a:r>
            <a:r>
              <a:rPr lang="en-US" altLang="zh-CN" sz="3200" dirty="0"/>
              <a:t>Break Out and Attack</a:t>
            </a:r>
            <a:r>
              <a:rPr lang="zh-CN" altLang="en-US" sz="3200" dirty="0"/>
              <a:t>”（</a:t>
            </a:r>
            <a:r>
              <a:rPr lang="en-US" altLang="zh-CN" sz="3200" dirty="0"/>
              <a:t>《</a:t>
            </a:r>
            <a:r>
              <a:rPr lang="zh-CN" altLang="en-US" sz="3200" dirty="0"/>
              <a:t>突出重围：出击</a:t>
            </a:r>
            <a:r>
              <a:rPr lang="en-US" altLang="zh-CN" sz="3200" dirty="0"/>
              <a:t>》in Chinese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Found,</a:t>
            </a:r>
            <a:r>
              <a:rPr lang="zh-CN" altLang="en-US" sz="3200" dirty="0"/>
              <a:t> </a:t>
            </a:r>
            <a:r>
              <a:rPr lang="en-US" altLang="zh-CN" sz="3200" dirty="0"/>
              <a:t>redesigned and implemented by a group of students(which is us!)</a:t>
            </a:r>
          </a:p>
          <a:p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4000" dirty="0"/>
              <a:t>Really impressive!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2800" y="1830759"/>
            <a:ext cx="3945467" cy="1936907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/>
              <a:t>Quite </a:t>
            </a:r>
            <a:r>
              <a:rPr lang="en-US" altLang="zh-CN" sz="6000" dirty="0" err="1"/>
              <a:t>Abstrct</a:t>
            </a:r>
            <a:endParaRPr lang="zh-CN" altLang="en-US" sz="6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6" y="249285"/>
            <a:ext cx="5308084" cy="2985797"/>
          </a:xfrm>
        </p:spPr>
      </p:pic>
      <p:cxnSp>
        <p:nvCxnSpPr>
          <p:cNvPr id="7" name="直接箭头连接符 6"/>
          <p:cNvCxnSpPr/>
          <p:nvPr/>
        </p:nvCxnSpPr>
        <p:spPr>
          <a:xfrm>
            <a:off x="4823135" y="2480734"/>
            <a:ext cx="1069665" cy="1219199"/>
          </a:xfrm>
          <a:prstGeom prst="straightConnector1">
            <a:avLst/>
          </a:prstGeom>
          <a:ln w="1206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54" y="3767666"/>
            <a:ext cx="8028347" cy="29043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First let us tell everyone :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8800" dirty="0"/>
              <a:t>Our </a:t>
            </a:r>
            <a:r>
              <a:rPr lang="en-US" altLang="zh-CN" sz="8800" b="1" dirty="0">
                <a:highlight>
                  <a:srgbClr val="FFFF00"/>
                </a:highlight>
              </a:rPr>
              <a:t>goal</a:t>
            </a:r>
            <a:r>
              <a:rPr lang="en-US" altLang="zh-CN" sz="8800" dirty="0"/>
              <a:t> and each one’s </a:t>
            </a:r>
            <a:r>
              <a:rPr lang="en-US" altLang="zh-CN" sz="8800" b="1" dirty="0">
                <a:highlight>
                  <a:srgbClr val="FFFF00"/>
                </a:highlight>
              </a:rPr>
              <a:t>role</a:t>
            </a:r>
            <a:r>
              <a:rPr lang="en-US" altLang="zh-CN" sz="8800" dirty="0"/>
              <a:t> in this game!</a:t>
            </a:r>
            <a:endParaRPr lang="zh-CN" altLang="en-US" sz="8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Structural design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/>
              <a:t>Good Design </a:t>
            </a:r>
          </a:p>
          <a:p>
            <a:pPr marL="0" indent="0" algn="ctr">
              <a:buNone/>
            </a:pPr>
            <a:r>
              <a:rPr lang="en-US" altLang="zh-CN" sz="8000" dirty="0"/>
              <a:t>=</a:t>
            </a:r>
          </a:p>
          <a:p>
            <a:pPr marL="0" indent="0" algn="r">
              <a:buNone/>
            </a:pPr>
            <a:r>
              <a:rPr lang="en-US" altLang="zh-CN" sz="5400" dirty="0"/>
              <a:t>Good Cooperation</a:t>
            </a:r>
          </a:p>
          <a:p>
            <a:endParaRPr lang="zh-CN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Player Movement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6" y="1533258"/>
            <a:ext cx="11728727" cy="678868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A9388-26C6-43EE-8702-40D75812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the </a:t>
            </a:r>
            <a:r>
              <a:rPr lang="en-US" altLang="zh-CN" dirty="0">
                <a:latin typeface="3ds" panose="02000503020000020004" pitchFamily="2" charset="0"/>
              </a:rPr>
              <a:t>GUN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1373F1-14D5-42A3-B177-61FF4A3B6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01" t="39902" r="38076" b="20950"/>
          <a:stretch/>
        </p:blipFill>
        <p:spPr>
          <a:xfrm>
            <a:off x="1153885" y="1676400"/>
            <a:ext cx="8360229" cy="325120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AFD82E7-85C6-491B-83E8-32791BCE5502}"/>
              </a:ext>
            </a:extLst>
          </p:cNvPr>
          <p:cNvGrpSpPr/>
          <p:nvPr/>
        </p:nvGrpSpPr>
        <p:grpSpPr>
          <a:xfrm>
            <a:off x="8751488" y="4601029"/>
            <a:ext cx="522514" cy="653143"/>
            <a:chOff x="8425543" y="5355771"/>
            <a:chExt cx="522514" cy="65314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3776322-7CD4-4964-AD45-313DC2934F54}"/>
                </a:ext>
              </a:extLst>
            </p:cNvPr>
            <p:cNvCxnSpPr/>
            <p:nvPr/>
          </p:nvCxnSpPr>
          <p:spPr>
            <a:xfrm>
              <a:off x="8425543" y="5355771"/>
              <a:ext cx="522514" cy="653143"/>
            </a:xfrm>
            <a:prstGeom prst="line">
              <a:avLst/>
            </a:prstGeom>
            <a:ln w="857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1BB3BC9-5061-40F5-B4E3-241EDA9FA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5543" y="5355771"/>
              <a:ext cx="522514" cy="653143"/>
            </a:xfrm>
            <a:prstGeom prst="line">
              <a:avLst/>
            </a:prstGeom>
            <a:ln w="857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542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1979-B071-40B4-AF08-4EE9CF63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 altLang="zh-CN" dirty="0"/>
              <a:t>How the </a:t>
            </a:r>
            <a:r>
              <a:rPr lang="en-US" altLang="zh-CN" dirty="0">
                <a:latin typeface="3ds" panose="02000503020000020004" pitchFamily="2" charset="0"/>
              </a:rPr>
              <a:t>GUN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D55E3-0394-4701-9B14-243DE034E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" t="39182" r="38217" b="18998"/>
          <a:stretch/>
        </p:blipFill>
        <p:spPr>
          <a:xfrm>
            <a:off x="830361" y="1709057"/>
            <a:ext cx="8596668" cy="3439886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6902DF3-0159-4B9E-9D86-F6F79161F720}"/>
              </a:ext>
            </a:extLst>
          </p:cNvPr>
          <p:cNvSpPr/>
          <p:nvPr/>
        </p:nvSpPr>
        <p:spPr>
          <a:xfrm>
            <a:off x="8490231" y="4572000"/>
            <a:ext cx="783771" cy="1153886"/>
          </a:xfrm>
          <a:custGeom>
            <a:avLst/>
            <a:gdLst>
              <a:gd name="connsiteX0" fmla="*/ 0 w 783771"/>
              <a:gd name="connsiteY0" fmla="*/ 638629 h 1013970"/>
              <a:gd name="connsiteX1" fmla="*/ 406400 w 783771"/>
              <a:gd name="connsiteY1" fmla="*/ 986972 h 1013970"/>
              <a:gd name="connsiteX2" fmla="*/ 783771 w 783771"/>
              <a:gd name="connsiteY2" fmla="*/ 0 h 1013970"/>
              <a:gd name="connsiteX3" fmla="*/ 783771 w 783771"/>
              <a:gd name="connsiteY3" fmla="*/ 0 h 101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1013970">
                <a:moveTo>
                  <a:pt x="0" y="638629"/>
                </a:moveTo>
                <a:cubicBezTo>
                  <a:pt x="137885" y="866019"/>
                  <a:pt x="275771" y="1093410"/>
                  <a:pt x="406400" y="986972"/>
                </a:cubicBezTo>
                <a:cubicBezTo>
                  <a:pt x="537029" y="880534"/>
                  <a:pt x="783771" y="0"/>
                  <a:pt x="783771" y="0"/>
                </a:cubicBezTo>
                <a:lnTo>
                  <a:pt x="783771" y="0"/>
                </a:lnTo>
              </a:path>
            </a:pathLst>
          </a:cu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99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Debugs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760" y="2290445"/>
            <a:ext cx="8596630" cy="3410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178</Words>
  <Application>Microsoft Office PowerPoint</Application>
  <PresentationFormat>宽屏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3ds</vt:lpstr>
      <vt:lpstr>Arial</vt:lpstr>
      <vt:lpstr>Trebuchet MS</vt:lpstr>
      <vt:lpstr>Wingdings 3</vt:lpstr>
      <vt:lpstr>平面</vt:lpstr>
      <vt:lpstr>Mission Impossible</vt:lpstr>
      <vt:lpstr>This is a really tough game</vt:lpstr>
      <vt:lpstr>Quite Abstrct</vt:lpstr>
      <vt:lpstr>First let us tell everyone :</vt:lpstr>
      <vt:lpstr>Structural design</vt:lpstr>
      <vt:lpstr>Player Movement</vt:lpstr>
      <vt:lpstr>How the GUN works</vt:lpstr>
      <vt:lpstr>How the GUN works</vt:lpstr>
      <vt:lpstr>Debugs</vt:lpstr>
      <vt:lpstr>Requirements</vt:lpstr>
      <vt:lpstr>Second let us tell everyone :</vt:lpstr>
      <vt:lpstr>Third let us show you how to win:</vt:lpstr>
      <vt:lpstr>Thanks for watching!  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Impossible</dc:title>
  <dc:creator>皓 徐</dc:creator>
  <cp:lastModifiedBy>Kong Li</cp:lastModifiedBy>
  <cp:revision>9</cp:revision>
  <dcterms:created xsi:type="dcterms:W3CDTF">2020-01-31T08:54:27Z</dcterms:created>
  <dcterms:modified xsi:type="dcterms:W3CDTF">2020-01-31T09:10:00Z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2052-1.5.0.2161</vt:lpwstr>
  </property>
</Properties>
</file>