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37895"/>
    <a:srgbClr val="A5292A"/>
    <a:srgbClr val="6B9696"/>
    <a:srgbClr val="FF7700"/>
    <a:srgbClr val="FF39A3"/>
    <a:srgbClr val="FFC0CB"/>
    <a:srgbClr val="0000FF"/>
    <a:srgbClr val="3587BD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D552-AD7A-8A0A-1D1F-ECE6F9AF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0AA17-0EE1-B904-66AA-F0E5CD13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E1BD-FE42-E8A3-1149-AC4C8CD4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99F0-8D23-EB51-7088-287B164D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D46D-22B1-B9D6-1154-CEFFD9F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FA7F-ECE9-D910-A868-04EE16C2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78E3-16B9-6CAA-B3DA-3EFEE986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8C43-DCA0-B6E0-ED85-356AC0C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224D-CC70-72F9-6818-9A968418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B48D-DE70-ABC9-483E-33F79A5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C8DAA-F8C6-9E0C-7CAD-B95B35190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FF258-655D-7360-A11B-BAB3B03A6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ACB3-2F86-EBDA-1820-172DC610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6B78-BED8-DDB3-E54B-159491C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8883-43AA-4B2C-05D2-57779B8E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86A-5A51-3D14-E93C-E9071D9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C096-6600-FF30-A7DC-8DF9BB7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89E1-CCB3-38E3-E78E-73ECA253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67A2-5C4D-5E4C-0A3B-B840F4D8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89A2-2FA7-399C-5D95-49FA33EA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991A-5E42-F0C5-6BE2-0B52C2A3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D063-1916-193B-2E7D-66512E16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6DA9-9908-18B9-F873-1BA722D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0333-EE92-A348-8E85-74F63B3F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ABA6-005A-619B-1F44-DA4226E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CDA0-DACB-715F-9EC6-024F983A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172E-6E46-E964-6CBF-D5559852C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1D641-64DB-40B5-F3B9-DF952215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E542-0A49-6C8B-036D-E214FF80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25D6D-C920-9F7E-2EFB-A65F2C6A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0534-36CE-91EA-33FF-AA60E7B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A6D9-5B95-517A-CCA3-5F221B88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40BD-B8A9-1AFC-BEEA-3DB8CD1E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4E73-C59D-F05B-63AC-A2B1C71C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F37BB-AD76-AEC7-AB24-6F2233F7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0A3CA-07FE-47A3-6D2C-EA0028016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85EFE-C003-C841-955B-89C0DD95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55312-1E6B-55B3-E90B-72E9E308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80399-27F2-D430-5815-69D7267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5FCB-D2AD-30B5-F955-74ABB3D5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B5AA3-11CA-7827-856A-218D9E25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6BDB3-5399-0B0F-9E8F-6F8F01D2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B86D0-8654-F739-BABD-4480B87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97E22-B159-432A-FFD8-FE1E7ABA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575FB-FB94-4180-C790-B3CD4A76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34EB0-1FE7-019C-9044-A1ACBF9E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6E53-C626-0A13-967D-0CDFA913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1BA1-53F7-AB7F-A3A1-D48E58D9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648A4-A25D-BAEB-7475-492D20F9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2E4A-C4ED-7BE0-EB30-A67560C1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3F25-65E0-D76E-9A9E-674554B4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5BC7D-039D-112A-F8DE-121899A9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B85A-974C-58B6-7524-68C91BB8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67DD9-DCD7-363C-9721-851A39563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7CE26-E261-C45A-AD92-1DFFC7BB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BEE-7667-85E0-D289-4C8D9B1E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A721-0EF0-CACE-5006-F1D69719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1CFB-A3E2-83C7-89ED-02A0495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3F82C-30A7-993B-7E5E-B560AA7F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E337-EE99-0AE2-C6EE-84099781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B818-FBE4-5B92-9A4F-D5DB83D3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8CBB3-93D9-DB49-BB34-47C971BBABE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02FB-2DCF-F35C-C220-62A31E17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FC24-2018-F044-DEAB-EC831BDA3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409DFA-58E3-8011-AEA1-0C7561D9B136}"/>
              </a:ext>
            </a:extLst>
          </p:cNvPr>
          <p:cNvGrpSpPr/>
          <p:nvPr/>
        </p:nvGrpSpPr>
        <p:grpSpPr>
          <a:xfrm>
            <a:off x="8912334" y="4565608"/>
            <a:ext cx="2780985" cy="1329018"/>
            <a:chOff x="7568155" y="4501273"/>
            <a:chExt cx="2780985" cy="132901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9DF8FE8-26BA-9325-ED92-62607124BAB7}"/>
                </a:ext>
              </a:extLst>
            </p:cNvPr>
            <p:cNvSpPr/>
            <p:nvPr/>
          </p:nvSpPr>
          <p:spPr>
            <a:xfrm>
              <a:off x="7568155" y="4501273"/>
              <a:ext cx="2780985" cy="1329018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76B135-29CD-A6F7-C948-9EDAD732D306}"/>
                </a:ext>
              </a:extLst>
            </p:cNvPr>
            <p:cNvSpPr/>
            <p:nvPr/>
          </p:nvSpPr>
          <p:spPr>
            <a:xfrm>
              <a:off x="7763375" y="4637181"/>
              <a:ext cx="118753" cy="118753"/>
            </a:xfrm>
            <a:prstGeom prst="ellipse">
              <a:avLst/>
            </a:prstGeom>
            <a:solidFill>
              <a:srgbClr val="6B96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3032CE-B253-F450-71F6-474F50FEB02E}"/>
                </a:ext>
              </a:extLst>
            </p:cNvPr>
            <p:cNvSpPr/>
            <p:nvPr/>
          </p:nvSpPr>
          <p:spPr>
            <a:xfrm>
              <a:off x="7763374" y="5215779"/>
              <a:ext cx="118753" cy="118753"/>
            </a:xfrm>
            <a:prstGeom prst="ellipse">
              <a:avLst/>
            </a:prstGeom>
            <a:solidFill>
              <a:srgbClr val="A378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FE1E8E-B810-C7B8-93D6-D20AFC3B7893}"/>
                </a:ext>
              </a:extLst>
            </p:cNvPr>
            <p:cNvSpPr/>
            <p:nvPr/>
          </p:nvSpPr>
          <p:spPr>
            <a:xfrm>
              <a:off x="7763375" y="4926480"/>
              <a:ext cx="118753" cy="118753"/>
            </a:xfrm>
            <a:prstGeom prst="ellipse">
              <a:avLst/>
            </a:prstGeom>
            <a:solidFill>
              <a:srgbClr val="87BD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00E5E9-8DBA-776C-8339-828E78E6CF4A}"/>
                </a:ext>
              </a:extLst>
            </p:cNvPr>
            <p:cNvSpPr/>
            <p:nvPr/>
          </p:nvSpPr>
          <p:spPr>
            <a:xfrm>
              <a:off x="7763374" y="5507658"/>
              <a:ext cx="118753" cy="118753"/>
            </a:xfrm>
            <a:prstGeom prst="ellipse">
              <a:avLst/>
            </a:prstGeom>
            <a:solidFill>
              <a:srgbClr val="CB96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E261EB-FF07-0D8F-2FCC-CC1F1404CA89}"/>
                </a:ext>
              </a:extLst>
            </p:cNvPr>
            <p:cNvSpPr txBox="1"/>
            <p:nvPr/>
          </p:nvSpPr>
          <p:spPr>
            <a:xfrm>
              <a:off x="7880602" y="4815326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General Base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CDA20-BBFB-0E81-59BE-640CC3B9AA1B}"/>
                </a:ext>
              </a:extLst>
            </p:cNvPr>
            <p:cNvSpPr txBox="1"/>
            <p:nvPr/>
          </p:nvSpPr>
          <p:spPr>
            <a:xfrm>
              <a:off x="7880602" y="4528569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General Finetuned 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34086A-777B-BA36-0461-7C253508E342}"/>
                </a:ext>
              </a:extLst>
            </p:cNvPr>
            <p:cNvSpPr txBox="1"/>
            <p:nvPr/>
          </p:nvSpPr>
          <p:spPr>
            <a:xfrm>
              <a:off x="7879078" y="5102083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Code Finetuned Model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B9246-84AA-0D63-9479-BF3CF07E87EA}"/>
                </a:ext>
              </a:extLst>
            </p:cNvPr>
            <p:cNvSpPr txBox="1"/>
            <p:nvPr/>
          </p:nvSpPr>
          <p:spPr>
            <a:xfrm>
              <a:off x="7877554" y="5402809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Code Base Model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43F46-E47C-BAE3-8D2B-0032C8DAD9AB}"/>
                  </a:ext>
                </a:extLst>
              </p:cNvPr>
              <p:cNvSpPr txBox="1"/>
              <p:nvPr/>
            </p:nvSpPr>
            <p:spPr>
              <a:xfrm rot="19939678">
                <a:off x="10472324" y="160064"/>
                <a:ext cx="781576" cy="3745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43F46-E47C-BAE3-8D2B-0032C8DAD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39678">
                <a:off x="10472324" y="160064"/>
                <a:ext cx="781576" cy="374571"/>
              </a:xfrm>
              <a:prstGeom prst="roundRect">
                <a:avLst/>
              </a:prstGeom>
              <a:blipFill>
                <a:blip r:embed="rId3"/>
                <a:stretch>
                  <a:fillRect l="-149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-Down Arrow 2">
            <a:extLst>
              <a:ext uri="{FF2B5EF4-FFF2-40B4-BE49-F238E27FC236}">
                <a16:creationId xmlns:a16="http://schemas.microsoft.com/office/drawing/2014/main" id="{96442F3C-4932-9ABF-35EE-DFE3AD23EF92}"/>
              </a:ext>
            </a:extLst>
          </p:cNvPr>
          <p:cNvSpPr/>
          <p:nvPr/>
        </p:nvSpPr>
        <p:spPr>
          <a:xfrm rot="19478410">
            <a:off x="9300342" y="7704"/>
            <a:ext cx="1340968" cy="2690649"/>
          </a:xfrm>
          <a:prstGeom prst="upDownArrow">
            <a:avLst>
              <a:gd name="adj1" fmla="val 50000"/>
              <a:gd name="adj2" fmla="val 59679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8D752-626B-7284-35B6-97173AF6B7BD}"/>
              </a:ext>
            </a:extLst>
          </p:cNvPr>
          <p:cNvSpPr txBox="1"/>
          <p:nvPr/>
        </p:nvSpPr>
        <p:spPr>
          <a:xfrm rot="19626480">
            <a:off x="7881003" y="500237"/>
            <a:ext cx="12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Better on </a:t>
            </a:r>
          </a:p>
          <a:p>
            <a:pPr algn="r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InfiBench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87932-93B0-2B97-A002-AD3BC8A28064}"/>
              </a:ext>
            </a:extLst>
          </p:cNvPr>
          <p:cNvSpPr txBox="1"/>
          <p:nvPr/>
        </p:nvSpPr>
        <p:spPr>
          <a:xfrm rot="19626480">
            <a:off x="10200994" y="631799"/>
            <a:ext cx="162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Better on </a:t>
            </a: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HumanEval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35709-8C23-E681-F195-77685DD1E147}"/>
              </a:ext>
            </a:extLst>
          </p:cNvPr>
          <p:cNvSpPr txBox="1"/>
          <p:nvPr/>
        </p:nvSpPr>
        <p:spPr>
          <a:xfrm>
            <a:off x="2863678" y="5467144"/>
            <a:ext cx="2140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LarkHackSafariFont"/>
              </a:rPr>
              <a:t>CodeGen-16B-multi</a:t>
            </a:r>
            <a:endParaRPr lang="en-US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AB49A-6805-1D13-2FBF-5F7F7B860A00}"/>
              </a:ext>
            </a:extLst>
          </p:cNvPr>
          <p:cNvSpPr txBox="1"/>
          <p:nvPr/>
        </p:nvSpPr>
        <p:spPr>
          <a:xfrm>
            <a:off x="6616065" y="5387327"/>
            <a:ext cx="2140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LarkHackSafariFont"/>
              </a:rPr>
              <a:t>Phi1</a:t>
            </a:r>
            <a:endParaRPr lang="en-US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0AE7F1-05BD-489C-BF8A-09F38EC0A668}"/>
              </a:ext>
            </a:extLst>
          </p:cNvPr>
          <p:cNvSpPr txBox="1"/>
          <p:nvPr/>
        </p:nvSpPr>
        <p:spPr>
          <a:xfrm>
            <a:off x="5895579" y="5280114"/>
            <a:ext cx="71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LarkHackSafariFont"/>
              </a:rPr>
              <a:t>Phi2</a:t>
            </a:r>
            <a:endParaRPr lang="en-US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8C051-DABC-737C-82E6-BBDC220EEE1F}"/>
              </a:ext>
            </a:extLst>
          </p:cNvPr>
          <p:cNvSpPr txBox="1"/>
          <p:nvPr/>
        </p:nvSpPr>
        <p:spPr>
          <a:xfrm>
            <a:off x="6616065" y="4562126"/>
            <a:ext cx="2140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LarkHackSafariFont"/>
              </a:rPr>
              <a:t>ChatGLM3-6B</a:t>
            </a:r>
            <a:endParaRPr lang="en-US" dirty="0"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EA314-B7B6-267A-EB14-9A7919A26D8B}"/>
              </a:ext>
            </a:extLst>
          </p:cNvPr>
          <p:cNvSpPr txBox="1"/>
          <p:nvPr/>
        </p:nvSpPr>
        <p:spPr>
          <a:xfrm>
            <a:off x="5004486" y="2087241"/>
            <a:ext cx="1610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LarkHackSafariFont"/>
              </a:rPr>
              <a:t>Mixtral-8x7B-Instruct</a:t>
            </a:r>
            <a:endParaRPr lang="en-US" dirty="0"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C913BA-8D0E-5629-7FE6-BBA3B1DABE8B}"/>
              </a:ext>
            </a:extLst>
          </p:cNvPr>
          <p:cNvSpPr txBox="1"/>
          <p:nvPr/>
        </p:nvSpPr>
        <p:spPr>
          <a:xfrm>
            <a:off x="4739872" y="5230117"/>
            <a:ext cx="2140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arkHackSafariFont"/>
              </a:rPr>
              <a:t>g</a:t>
            </a:r>
            <a:r>
              <a:rPr lang="en-US" dirty="0">
                <a:effectLst/>
                <a:latin typeface="LarkHackSafariFont"/>
              </a:rPr>
              <a:t>emma-7b</a:t>
            </a:r>
            <a:endParaRPr lang="en-US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3411D1-A670-73B1-00FB-04678DA99972}"/>
              </a:ext>
            </a:extLst>
          </p:cNvPr>
          <p:cNvSpPr txBox="1"/>
          <p:nvPr/>
        </p:nvSpPr>
        <p:spPr>
          <a:xfrm>
            <a:off x="3696187" y="5255116"/>
            <a:ext cx="193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arkHackSafariFont"/>
              </a:rPr>
              <a:t>g</a:t>
            </a:r>
            <a:r>
              <a:rPr lang="en-US" dirty="0">
                <a:effectLst/>
                <a:latin typeface="LarkHackSafariFont"/>
              </a:rPr>
              <a:t>emma-2b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414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28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LarkHackSafariFont</vt:lpstr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Linyi</dc:creator>
  <cp:lastModifiedBy>Li, Linyi</cp:lastModifiedBy>
  <cp:revision>13</cp:revision>
  <dcterms:created xsi:type="dcterms:W3CDTF">2024-02-02T07:04:16Z</dcterms:created>
  <dcterms:modified xsi:type="dcterms:W3CDTF">2024-06-13T02:24:01Z</dcterms:modified>
</cp:coreProperties>
</file>