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DA5EB-CD28-73F5-F4D1-389C7F2D4F9B}" v="32" dt="2023-08-25T21:46:39.208"/>
    <p1510:client id="{2D42792C-26C9-A36A-FBF6-45102E772E3E}" v="5" dt="2023-08-26T07:38:16.692"/>
    <p1510:client id="{5ADDA078-75D8-3E7C-2384-228C8A93DA08}" v="221" dt="2023-08-15T11:55:28.026"/>
    <p1510:client id="{79560499-C784-7C3F-AEDE-E1111A67D1E4}" v="44" dt="2023-08-26T02:03:28.471"/>
    <p1510:client id="{7B714820-2F3F-025A-FB49-AF278AFAEBC7}" v="51" dt="2023-08-10T02:50:46.753"/>
    <p1510:client id="{E3F91B79-DBE4-4E5D-99A1-D32A3E4F5388}" v="8" dt="2023-08-10T02:50:30.783"/>
    <p1510:client id="{E6153E04-5A66-E04F-E1D0-6CFC389F0F9B}" v="91" dt="2023-08-09T22:42:21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257D-324B-4DB2-0C38-1B978A1C7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105B-E842-5164-B21E-01890E8A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07D8-BB59-7FAE-270B-B464A73E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507D-BAAF-F136-1353-B3A2A031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E2AF-B9EF-6787-F36A-BF22221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29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9C71-56C0-E8BD-130C-F7B8EBF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9A8EC-1230-64A3-2A3C-134C430BA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63BF-08B6-B710-72DF-EE75FBEC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869B-3EBF-A4AA-6755-B2CE0290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3CA3-9B0E-2C55-821F-6F3A4ABC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05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392E4-FB0D-161E-B64C-B45D91110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05655-845B-5C91-17E7-5CE7A79C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CF34-8A70-C636-AA3C-B4E94E31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6545-1EB9-A15A-D3DC-B34F6113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5684-B73E-7868-8B12-80FF47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9CB5-B4FF-F746-01A4-366F412A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7281-089F-6987-F207-9F8FD485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61BD-EB40-29FA-912C-23C5AD7D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BCB1-08C4-610A-FC7D-F67D17C6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9A63-02C8-6E8C-B09E-5512FC9D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8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2EEA-96A8-7A1A-FDAF-9F119FB2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25D7-4295-8813-3F7C-8FF9B7A9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9C29-9D0D-6FE1-CF7F-A13D7F7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1A82-A4BC-6A1A-C2BB-455DC9D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91C0-56C9-F7EB-BB6C-5F9343BF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5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09AE-3528-1038-3BB5-D95C23C4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B042-17D6-E417-FDE9-E8F2C5152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CD9FC-6433-D51D-4FDC-0977BB59E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B4D8-B380-D038-1AAF-8F970F99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B497C-E3D7-F99D-8608-FD9C040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D3E7A-B839-1EDE-76BD-61E61CE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0D4-CA78-5ECF-B9E4-4731844E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63BA1-8C9C-5F5F-EC92-A66F1C1C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0491-51B6-755B-84F1-A428E647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CC8D3-16DF-C542-AC52-6A57AC2B8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32F97-4981-89B8-086F-A4448C113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2FF7B-A286-6E2C-D552-E680EB63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A2291-DD1D-0F9F-1638-A714BF2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EB8E8-F44E-B6D0-8493-D69F5C1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12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541D-2BFB-DD8F-86EA-970D4A5B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AF568-3042-BC02-1577-55BADCDF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8040D-B8D1-BAD7-A5F7-A934125C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B0065-0E81-A702-889C-3D0EB379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3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50864-E5C1-0981-EBF5-00F77B5A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8C610-DC40-6DA2-4ADB-038E01E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9BBA6-4CBA-4A87-D6FE-60C71DBA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7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40E-C9C6-C216-5F56-B717A7B9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FC8D-45AC-9DE8-AA6A-56C00937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F5AEF-CE6E-C862-1D5B-A32A51C5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2EE1B-FC65-28C7-1217-F9E4AE59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0F1B-9BB8-5639-041B-0B9D2927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393E-1504-F8FA-6E96-26669675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41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7F9-D975-9353-7B50-1614DFAD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85339-B673-2E9A-5745-41BD32355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8263-D5B8-FBA8-3254-A924E224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60BE-37AC-C0BB-CFDC-348C82E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D425-375E-75DA-F464-CFD48264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8BE7B-3419-8389-6F29-57C5970F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4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774EE-36C5-7BF4-1E71-1480C624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8BEC-5BF9-DCA8-46A3-833843D9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EED4-6ECB-F98A-E7D9-CD15A9E5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18FF-6237-4533-A4C0-4081F5961FBE}" type="datetimeFigureOut">
              <a:rPr lang="en-AU" smtClean="0"/>
              <a:t>26/08/2023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7DAB-AF72-BCAA-C243-EA3345A09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ED0B-A7E4-BE42-9B63-D185F643F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406E-B282-4B01-9432-3E3B585CB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94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security/application-security/application-control/windows-defender-application-control/design/select-types-of-rules-to-create" TargetMode="External"/><Relationship Id="rId2" Type="http://schemas.openxmlformats.org/officeDocument/2006/relationships/hyperlink" Target="https://stackoverflow.com/questions/28481811/how-to-correctly-check-if-a-process-is-running-and-stop-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101010 data lines to infinity">
            <a:extLst>
              <a:ext uri="{FF2B5EF4-FFF2-40B4-BE49-F238E27FC236}">
                <a16:creationId xmlns:a16="http://schemas.microsoft.com/office/drawing/2014/main" id="{BC25C181-0217-9853-33C2-ABA8120E0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" t="9092" r="22037" b="-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52A60-814D-0182-B3F0-DF5D6B5A4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chemeClr val="bg1"/>
                </a:solidFill>
                <a:cs typeface="Calibri Light"/>
              </a:rPr>
              <a:t>Peer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D8FF-5E7E-0D9D-2FFB-F9754D85E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508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AU" sz="2000" dirty="0">
                <a:solidFill>
                  <a:schemeClr val="bg1"/>
                </a:solidFill>
                <a:cs typeface="Calibri"/>
              </a:rPr>
              <a:t>By Oliver Williams and Patrick Johnson</a:t>
            </a:r>
          </a:p>
          <a:p>
            <a:pPr algn="l"/>
            <a:r>
              <a:rPr lang="en-AU" sz="2000" dirty="0">
                <a:solidFill>
                  <a:schemeClr val="bg1"/>
                </a:solidFill>
                <a:cs typeface="Calibri"/>
              </a:rPr>
              <a:t>Tutor: Clinton Hayes</a:t>
            </a:r>
          </a:p>
          <a:p>
            <a:pPr algn="l"/>
            <a:r>
              <a:rPr lang="en-AU" sz="2000" dirty="0">
                <a:solidFill>
                  <a:schemeClr val="bg1"/>
                </a:solidFill>
                <a:cs typeface="Calibri"/>
              </a:rPr>
              <a:t>GitHub Link: </a:t>
            </a:r>
            <a:r>
              <a:rPr lang="en-AU" sz="2000" dirty="0">
                <a:solidFill>
                  <a:schemeClr val="bg1"/>
                </a:solidFill>
                <a:ea typeface="+mn-lt"/>
                <a:cs typeface="+mn-lt"/>
              </a:rPr>
              <a:t>https://github.com/Happypat900/cybersectech-ass2.1-peerprogram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8BC8B-E738-FBAB-54D7-AB6B25BA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-2737"/>
            <a:ext cx="539336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Pre-testing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183F35-0753-7B9B-99FF-BCA2CC54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5" y="1694246"/>
            <a:ext cx="3698569" cy="197337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Pre-test: write a function testWDAC() that: a. Attempts to run an “unauthorised” app such as keyfinder.exe and checcks whether the app has been run successfully, for example, using Get-Process.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CDD91-2847-6A08-50DA-EB35DED6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57" y="-1452"/>
            <a:ext cx="4012086" cy="2446795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7" name="Picture 6" descr="A computer screen shot of a error&#10;&#10;Description automatically generated">
            <a:extLst>
              <a:ext uri="{FF2B5EF4-FFF2-40B4-BE49-F238E27FC236}">
                <a16:creationId xmlns:a16="http://schemas.microsoft.com/office/drawing/2014/main" id="{CE39827D-A820-5E1F-D9AF-221627522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" y="4321669"/>
            <a:ext cx="8397882" cy="2550234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82DE583-3AC8-4AC3-936C-73C721E2B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33" y="3591692"/>
            <a:ext cx="5257263" cy="73301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38F41-5185-A444-07B9-338D9F0B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628" y="1980590"/>
            <a:ext cx="5171185" cy="235300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DCA5-5EA8-9C08-DEB9-A11C1E90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56" y="640267"/>
            <a:ext cx="4104426" cy="581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777240">
              <a:spcBef>
                <a:spcPts val="850"/>
              </a:spcBef>
              <a:buNone/>
            </a:pPr>
            <a:r>
              <a:rPr lang="en-US" sz="1600" kern="1200" dirty="0">
                <a:latin typeface="+mn-lt"/>
                <a:ea typeface="+mn-lt"/>
                <a:cs typeface="+mn-lt"/>
              </a:rPr>
              <a:t>3. Document your code. Clean up your code using </a:t>
            </a:r>
            <a:r>
              <a:rPr lang="en-US" sz="1600" kern="1200" err="1">
                <a:latin typeface="+mn-lt"/>
                <a:ea typeface="+mn-lt"/>
                <a:cs typeface="+mn-lt"/>
              </a:rPr>
              <a:t>PSScriptAnalzyer</a:t>
            </a:r>
            <a:endParaRPr lang="en-US" sz="1600" err="1"/>
          </a:p>
        </p:txBody>
      </p:sp>
      <p:pic>
        <p:nvPicPr>
          <p:cNvPr id="5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619BD58-4124-AF64-7F4C-69BC6539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6" y="1367718"/>
            <a:ext cx="6559194" cy="1220571"/>
          </a:xfrm>
          <a:prstGeom prst="rect">
            <a:avLst/>
          </a:prstGeom>
        </p:spPr>
      </p:pic>
      <p:pic>
        <p:nvPicPr>
          <p:cNvPr id="7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27C9715-A6E3-DAEC-44BB-3FB20FE8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5" y="4023990"/>
            <a:ext cx="6812172" cy="14975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27898C-62E4-A804-8C9A-FB29A602C637}"/>
              </a:ext>
            </a:extLst>
          </p:cNvPr>
          <p:cNvSpPr txBox="1">
            <a:spLocks/>
          </p:cNvSpPr>
          <p:nvPr/>
        </p:nvSpPr>
        <p:spPr>
          <a:xfrm>
            <a:off x="822849" y="2642029"/>
            <a:ext cx="3713651" cy="72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77240">
              <a:spcBef>
                <a:spcPts val="850"/>
              </a:spcBef>
              <a:buNone/>
            </a:pPr>
            <a:r>
              <a:rPr lang="en-US" sz="1400" dirty="0">
                <a:ea typeface="+mn-lt"/>
                <a:cs typeface="+mn-lt"/>
              </a:rPr>
              <a:t>4</a:t>
            </a:r>
            <a:r>
              <a:rPr lang="en-US" sz="1400" kern="1200" dirty="0">
                <a:latin typeface="+mn-lt"/>
                <a:ea typeface="+mn-lt"/>
                <a:cs typeface="+mn-lt"/>
              </a:rPr>
              <a:t>. Write a function </a:t>
            </a:r>
            <a:r>
              <a:rPr lang="en-US" sz="1400" kern="1200" dirty="0" err="1">
                <a:latin typeface="+mn-lt"/>
                <a:ea typeface="+mn-lt"/>
                <a:cs typeface="+mn-lt"/>
              </a:rPr>
              <a:t>setupWDAC</a:t>
            </a:r>
            <a:r>
              <a:rPr lang="en-US" sz="1400" kern="1200" dirty="0">
                <a:latin typeface="+mn-lt"/>
                <a:ea typeface="+mn-lt"/>
                <a:cs typeface="+mn-lt"/>
              </a:rPr>
              <a:t>() that compiles a block WDAC policy to a .</a:t>
            </a:r>
            <a:r>
              <a:rPr lang="en-US" sz="1400" kern="1200" dirty="0" err="1">
                <a:latin typeface="+mn-lt"/>
                <a:ea typeface="+mn-lt"/>
                <a:cs typeface="+mn-lt"/>
              </a:rPr>
              <a:t>cip</a:t>
            </a:r>
            <a:r>
              <a:rPr lang="en-US" sz="1400" kern="1200" dirty="0">
                <a:latin typeface="+mn-lt"/>
                <a:ea typeface="+mn-lt"/>
                <a:cs typeface="+mn-lt"/>
              </a:rPr>
              <a:t> file using </a:t>
            </a:r>
            <a:r>
              <a:rPr lang="en-US" sz="1400" kern="1200" dirty="0" err="1">
                <a:latin typeface="+mn-lt"/>
                <a:ea typeface="+mn-lt"/>
                <a:cs typeface="+mn-lt"/>
              </a:rPr>
              <a:t>ConvertFrom-CIPolicy</a:t>
            </a:r>
            <a:endParaRPr lang="en-US" sz="1400" dirty="0" err="1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1AF44E-5C22-3051-FBE0-42FF63457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479" y="2640766"/>
            <a:ext cx="4766441" cy="25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B51A-67EE-63C0-C917-011FDA79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10D7-C2F9-2883-5349-29866582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i="1" dirty="0">
                <a:ea typeface="+mn-lt"/>
                <a:cs typeface="+mn-lt"/>
              </a:rPr>
              <a:t>How to correctly check if a process is running and stop it</a:t>
            </a:r>
            <a:r>
              <a:rPr lang="en-US" dirty="0">
                <a:ea typeface="+mn-lt"/>
                <a:cs typeface="+mn-lt"/>
              </a:rPr>
              <a:t> (2015) </a:t>
            </a:r>
            <a:r>
              <a:rPr lang="en-US" i="1" dirty="0">
                <a:ea typeface="+mn-lt"/>
                <a:cs typeface="+mn-lt"/>
              </a:rPr>
              <a:t>Stack Overflow</a:t>
            </a:r>
            <a:r>
              <a:rPr lang="en-US" dirty="0">
                <a:ea typeface="+mn-lt"/>
                <a:cs typeface="+mn-lt"/>
              </a:rPr>
              <a:t>. Available at: </a:t>
            </a:r>
            <a:r>
              <a:rPr lang="en-US" dirty="0">
                <a:ea typeface="+mn-lt"/>
                <a:cs typeface="+mn-lt"/>
                <a:hlinkClick r:id="rId2"/>
              </a:rPr>
              <a:t>https://stackoverflow.com/questions/28481811/how-to-correctly-check-if-a-process-is-running-and-stop-it</a:t>
            </a:r>
            <a:r>
              <a:rPr lang="en-US" dirty="0">
                <a:ea typeface="+mn-lt"/>
                <a:cs typeface="+mn-lt"/>
              </a:rPr>
              <a:t> (Accessed: 15 August 2023). 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>
                <a:ea typeface="+mn-lt"/>
                <a:cs typeface="+mn-lt"/>
              </a:rPr>
              <a:t>Pamnani</a:t>
            </a:r>
            <a:r>
              <a:rPr lang="en-US" dirty="0">
                <a:ea typeface="+mn-lt"/>
                <a:cs typeface="+mn-lt"/>
              </a:rPr>
              <a:t>, V </a:t>
            </a:r>
            <a:r>
              <a:rPr lang="en-US" i="1" dirty="0">
                <a:ea typeface="+mn-lt"/>
                <a:cs typeface="+mn-lt"/>
              </a:rPr>
              <a:t>et al.</a:t>
            </a:r>
            <a:r>
              <a:rPr lang="en-US" dirty="0">
                <a:ea typeface="+mn-lt"/>
                <a:cs typeface="+mn-lt"/>
              </a:rPr>
              <a:t> (2023) </a:t>
            </a:r>
            <a:r>
              <a:rPr lang="en-US" i="1" dirty="0">
                <a:ea typeface="+mn-lt"/>
                <a:cs typeface="+mn-lt"/>
              </a:rPr>
              <a:t>Understand windows defender application control (WDAC) policy rules and file rules - windows security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Windows Security | Microsoft Learn</a:t>
            </a:r>
            <a:r>
              <a:rPr lang="en-US" dirty="0">
                <a:ea typeface="+mn-lt"/>
                <a:cs typeface="+mn-lt"/>
              </a:rPr>
              <a:t>. Available at: </a:t>
            </a:r>
            <a:r>
              <a:rPr lang="en-US" dirty="0">
                <a:ea typeface="+mn-lt"/>
                <a:cs typeface="+mn-lt"/>
                <a:hlinkClick r:id="rId3"/>
              </a:rPr>
              <a:t>https://learn.microsoft.com/en-us/windows/security/application-security/application-control/windows-defender-application-control/design/select-types-of-rules-to-create</a:t>
            </a:r>
            <a:r>
              <a:rPr lang="en-US" dirty="0">
                <a:ea typeface="+mn-lt"/>
                <a:cs typeface="+mn-lt"/>
              </a:rPr>
              <a:t> (Accessed: 15 August 2023).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630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B196FF3D26240B275D7A568909879" ma:contentTypeVersion="10" ma:contentTypeDescription="Create a new document." ma:contentTypeScope="" ma:versionID="e1c9af3792bcc0252c401de36030e2f5">
  <xsd:schema xmlns:xsd="http://www.w3.org/2001/XMLSchema" xmlns:xs="http://www.w3.org/2001/XMLSchema" xmlns:p="http://schemas.microsoft.com/office/2006/metadata/properties" xmlns:ns3="40607e38-5e52-4f2a-85d3-cfa5b4ff35f9" targetNamespace="http://schemas.microsoft.com/office/2006/metadata/properties" ma:root="true" ma:fieldsID="09e033c29ba1176928944cab4ff6aa3c" ns3:_="">
    <xsd:import namespace="40607e38-5e52-4f2a-85d3-cfa5b4ff35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07e38-5e52-4f2a-85d3-cfa5b4ff3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FC1BA2-6611-453F-9D61-DDBFB27BAD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7528D-57F9-4405-854D-80A564B476D9}">
  <ds:schemaRefs>
    <ds:schemaRef ds:uri="40607e38-5e52-4f2a-85d3-cfa5b4ff35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3852CD-75D0-4A5D-9CF1-B510982E645D}">
  <ds:schemaRefs>
    <ds:schemaRef ds:uri="40607e38-5e52-4f2a-85d3-cfa5b4ff35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Peer Programming</vt:lpstr>
      <vt:lpstr>Pre-testing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Neko Pat</dc:creator>
  <cp:revision>142</cp:revision>
  <dcterms:created xsi:type="dcterms:W3CDTF">2023-08-09T22:33:40Z</dcterms:created>
  <dcterms:modified xsi:type="dcterms:W3CDTF">2023-08-26T07:43:13Z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0x010100562B196FF3D26240B275D7A568909879</vt:lpwstr>
  </property>
</Properties>
</file>