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281" r:id="rId6"/>
    <p:sldId id="282" r:id="rId7"/>
    <p:sldId id="315" r:id="rId8"/>
    <p:sldId id="317" r:id="rId9"/>
    <p:sldId id="318" r:id="rId10"/>
    <p:sldId id="323" r:id="rId11"/>
    <p:sldId id="319" r:id="rId12"/>
    <p:sldId id="321"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09579-AEBE-4E94-84C8-FD26A4D12338}" v="55" dt="2024-11-05T08:48:52.791"/>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ppy tth" userId="979a93105b08e14d" providerId="LiveId" clId="{B8809579-AEBE-4E94-84C8-FD26A4D12338}"/>
    <pc:docChg chg="undo custSel addSld delSld modSld sldOrd">
      <pc:chgData name="happy tth" userId="979a93105b08e14d" providerId="LiveId" clId="{B8809579-AEBE-4E94-84C8-FD26A4D12338}" dt="2024-11-05T09:12:45.207" v="4297" actId="2696"/>
      <pc:docMkLst>
        <pc:docMk/>
      </pc:docMkLst>
      <pc:sldChg chg="addSp delSp modSp mod">
        <pc:chgData name="happy tth" userId="979a93105b08e14d" providerId="LiveId" clId="{B8809579-AEBE-4E94-84C8-FD26A4D12338}" dt="2024-11-04T18:24:33.542" v="620" actId="1076"/>
        <pc:sldMkLst>
          <pc:docMk/>
          <pc:sldMk cId="2952923800" sldId="281"/>
        </pc:sldMkLst>
        <pc:spChg chg="del mod">
          <ac:chgData name="happy tth" userId="979a93105b08e14d" providerId="LiveId" clId="{B8809579-AEBE-4E94-84C8-FD26A4D12338}" dt="2024-11-04T16:20:30.316" v="105" actId="478"/>
          <ac:spMkLst>
            <pc:docMk/>
            <pc:sldMk cId="2952923800" sldId="281"/>
            <ac:spMk id="2" creationId="{D53B219B-7E3A-7E84-6386-37313F0CFB09}"/>
          </ac:spMkLst>
        </pc:spChg>
        <pc:spChg chg="mod">
          <ac:chgData name="happy tth" userId="979a93105b08e14d" providerId="LiveId" clId="{B8809579-AEBE-4E94-84C8-FD26A4D12338}" dt="2024-11-04T18:24:33.542" v="620" actId="1076"/>
          <ac:spMkLst>
            <pc:docMk/>
            <pc:sldMk cId="2952923800" sldId="281"/>
            <ac:spMk id="3" creationId="{A2E339BF-E6D7-DD0E-AF02-6813852EE723}"/>
          </ac:spMkLst>
        </pc:spChg>
        <pc:spChg chg="add del mod">
          <ac:chgData name="happy tth" userId="979a93105b08e14d" providerId="LiveId" clId="{B8809579-AEBE-4E94-84C8-FD26A4D12338}" dt="2024-11-04T16:21:34.633" v="129" actId="478"/>
          <ac:spMkLst>
            <pc:docMk/>
            <pc:sldMk cId="2952923800" sldId="281"/>
            <ac:spMk id="4" creationId="{70AEBD24-2C7E-1129-4B42-7BD8E48301F9}"/>
          </ac:spMkLst>
        </pc:spChg>
        <pc:picChg chg="add mod">
          <ac:chgData name="happy tth" userId="979a93105b08e14d" providerId="LiveId" clId="{B8809579-AEBE-4E94-84C8-FD26A4D12338}" dt="2024-11-04T16:16:17.549" v="81" actId="14100"/>
          <ac:picMkLst>
            <pc:docMk/>
            <pc:sldMk cId="2952923800" sldId="281"/>
            <ac:picMk id="10" creationId="{C3602516-7040-9EAA-CC3D-02616B186983}"/>
          </ac:picMkLst>
        </pc:picChg>
      </pc:sldChg>
      <pc:sldChg chg="addSp delSp modSp mod">
        <pc:chgData name="happy tth" userId="979a93105b08e14d" providerId="LiveId" clId="{B8809579-AEBE-4E94-84C8-FD26A4D12338}" dt="2024-11-05T03:13:52.101" v="1199" actId="20577"/>
        <pc:sldMkLst>
          <pc:docMk/>
          <pc:sldMk cId="685681062" sldId="282"/>
        </pc:sldMkLst>
        <pc:spChg chg="del">
          <ac:chgData name="happy tth" userId="979a93105b08e14d" providerId="LiveId" clId="{B8809579-AEBE-4E94-84C8-FD26A4D12338}" dt="2024-11-04T18:24:39.363" v="621" actId="478"/>
          <ac:spMkLst>
            <pc:docMk/>
            <pc:sldMk cId="685681062" sldId="282"/>
            <ac:spMk id="2" creationId="{FD5E8954-9BCB-7FD9-A210-38DC54382D45}"/>
          </ac:spMkLst>
        </pc:spChg>
        <pc:spChg chg="mod">
          <ac:chgData name="happy tth" userId="979a93105b08e14d" providerId="LiveId" clId="{B8809579-AEBE-4E94-84C8-FD26A4D12338}" dt="2024-11-05T03:13:52.101" v="1199" actId="20577"/>
          <ac:spMkLst>
            <pc:docMk/>
            <pc:sldMk cId="685681062" sldId="282"/>
            <ac:spMk id="3" creationId="{75111C33-898C-4414-4665-5136EB6FC126}"/>
          </ac:spMkLst>
        </pc:spChg>
        <pc:spChg chg="add del mod">
          <ac:chgData name="happy tth" userId="979a93105b08e14d" providerId="LiveId" clId="{B8809579-AEBE-4E94-84C8-FD26A4D12338}" dt="2024-11-04T18:30:44.250" v="628" actId="478"/>
          <ac:spMkLst>
            <pc:docMk/>
            <pc:sldMk cId="685681062" sldId="282"/>
            <ac:spMk id="5" creationId="{67A25FE4-CA1D-2375-6904-68DEA902712A}"/>
          </ac:spMkLst>
        </pc:spChg>
      </pc:sldChg>
      <pc:sldChg chg="addSp delSp modSp del mod">
        <pc:chgData name="happy tth" userId="979a93105b08e14d" providerId="LiveId" clId="{B8809579-AEBE-4E94-84C8-FD26A4D12338}" dt="2024-11-04T15:24:14.056" v="15" actId="2696"/>
        <pc:sldMkLst>
          <pc:docMk/>
          <pc:sldMk cId="3913219759" sldId="304"/>
        </pc:sldMkLst>
        <pc:spChg chg="del mod">
          <ac:chgData name="happy tth" userId="979a93105b08e14d" providerId="LiveId" clId="{B8809579-AEBE-4E94-84C8-FD26A4D12338}" dt="2024-11-04T15:23:06.043" v="8" actId="478"/>
          <ac:spMkLst>
            <pc:docMk/>
            <pc:sldMk cId="3913219759" sldId="304"/>
            <ac:spMk id="2" creationId="{13021072-4A77-DB4D-DF41-58EADB7DA94E}"/>
          </ac:spMkLst>
        </pc:spChg>
        <pc:spChg chg="mod">
          <ac:chgData name="happy tth" userId="979a93105b08e14d" providerId="LiveId" clId="{B8809579-AEBE-4E94-84C8-FD26A4D12338}" dt="2024-11-04T15:23:29.649" v="14" actId="14100"/>
          <ac:spMkLst>
            <pc:docMk/>
            <pc:sldMk cId="3913219759" sldId="304"/>
            <ac:spMk id="3" creationId="{D4D22962-3C7F-E480-5C35-7F4860A098E1}"/>
          </ac:spMkLst>
        </pc:spChg>
        <pc:spChg chg="add mod">
          <ac:chgData name="happy tth" userId="979a93105b08e14d" providerId="LiveId" clId="{B8809579-AEBE-4E94-84C8-FD26A4D12338}" dt="2024-11-04T15:23:06.043" v="8" actId="478"/>
          <ac:spMkLst>
            <pc:docMk/>
            <pc:sldMk cId="3913219759" sldId="304"/>
            <ac:spMk id="6" creationId="{D4BCF093-9A9C-232D-04AF-DCA92C8052CF}"/>
          </ac:spMkLst>
        </pc:spChg>
      </pc:sldChg>
      <pc:sldChg chg="addSp delSp modSp add del mod">
        <pc:chgData name="happy tth" userId="979a93105b08e14d" providerId="LiveId" clId="{B8809579-AEBE-4E94-84C8-FD26A4D12338}" dt="2024-11-04T16:16:07.620" v="79" actId="2696"/>
        <pc:sldMkLst>
          <pc:docMk/>
          <pc:sldMk cId="2906491918" sldId="307"/>
        </pc:sldMkLst>
        <pc:spChg chg="mod">
          <ac:chgData name="happy tth" userId="979a93105b08e14d" providerId="LiveId" clId="{B8809579-AEBE-4E94-84C8-FD26A4D12338}" dt="2024-11-04T16:15:28.793" v="72" actId="14100"/>
          <ac:spMkLst>
            <pc:docMk/>
            <pc:sldMk cId="2906491918" sldId="307"/>
            <ac:spMk id="2" creationId="{D54EDA75-0988-2AC2-87F8-8DEC83A7B9CA}"/>
          </ac:spMkLst>
        </pc:spChg>
        <pc:spChg chg="add del mod">
          <ac:chgData name="happy tth" userId="979a93105b08e14d" providerId="LiveId" clId="{B8809579-AEBE-4E94-84C8-FD26A4D12338}" dt="2024-11-04T16:04:14.505" v="40" actId="931"/>
          <ac:spMkLst>
            <pc:docMk/>
            <pc:sldMk cId="2906491918" sldId="307"/>
            <ac:spMk id="6" creationId="{84DE6366-32F2-50B4-1BE0-230D8F1E83F2}"/>
          </ac:spMkLst>
        </pc:spChg>
        <pc:spChg chg="add del mod">
          <ac:chgData name="happy tth" userId="979a93105b08e14d" providerId="LiveId" clId="{B8809579-AEBE-4E94-84C8-FD26A4D12338}" dt="2024-11-04T16:05:02.406" v="58" actId="931"/>
          <ac:spMkLst>
            <pc:docMk/>
            <pc:sldMk cId="2906491918" sldId="307"/>
            <ac:spMk id="8" creationId="{3C7A8FE6-D9D7-F3EE-0B2D-827B7B421225}"/>
          </ac:spMkLst>
        </pc:spChg>
        <pc:spChg chg="add mod">
          <ac:chgData name="happy tth" userId="979a93105b08e14d" providerId="LiveId" clId="{B8809579-AEBE-4E94-84C8-FD26A4D12338}" dt="2024-11-04T16:16:02.066" v="77" actId="21"/>
          <ac:spMkLst>
            <pc:docMk/>
            <pc:sldMk cId="2906491918" sldId="307"/>
            <ac:spMk id="12" creationId="{5C7BA1E8-4F7A-BDD1-DDC9-069D8B2981D3}"/>
          </ac:spMkLst>
        </pc:spChg>
        <pc:picChg chg="add del mod">
          <ac:chgData name="happy tth" userId="979a93105b08e14d" providerId="LiveId" clId="{B8809579-AEBE-4E94-84C8-FD26A4D12338}" dt="2024-11-04T16:04:00.417" v="39" actId="478"/>
          <ac:picMkLst>
            <pc:docMk/>
            <pc:sldMk cId="2906491918" sldId="307"/>
            <ac:picMk id="4" creationId="{DA2AA588-898A-31BE-E358-E4A14D5F7BBB}"/>
          </ac:picMkLst>
        </pc:picChg>
        <pc:picChg chg="add del mod">
          <ac:chgData name="happy tth" userId="979a93105b08e14d" providerId="LiveId" clId="{B8809579-AEBE-4E94-84C8-FD26A4D12338}" dt="2024-11-04T16:04:56.667" v="57" actId="478"/>
          <ac:picMkLst>
            <pc:docMk/>
            <pc:sldMk cId="2906491918" sldId="307"/>
            <ac:picMk id="5" creationId="{64BFAD7A-D118-7FF8-C385-F7F8F89B8AA1}"/>
          </ac:picMkLst>
        </pc:picChg>
        <pc:picChg chg="del">
          <ac:chgData name="happy tth" userId="979a93105b08e14d" providerId="LiveId" clId="{B8809579-AEBE-4E94-84C8-FD26A4D12338}" dt="2024-11-04T15:25:44.670" v="36" actId="478"/>
          <ac:picMkLst>
            <pc:docMk/>
            <pc:sldMk cId="2906491918" sldId="307"/>
            <ac:picMk id="7" creationId="{DD186EAB-37C7-E7E6-AE8D-F077D02804F9}"/>
          </ac:picMkLst>
        </pc:picChg>
        <pc:picChg chg="add del mod">
          <ac:chgData name="happy tth" userId="979a93105b08e14d" providerId="LiveId" clId="{B8809579-AEBE-4E94-84C8-FD26A4D12338}" dt="2024-11-04T16:16:02.066" v="77" actId="21"/>
          <ac:picMkLst>
            <pc:docMk/>
            <pc:sldMk cId="2906491918" sldId="307"/>
            <ac:picMk id="10" creationId="{C3602516-7040-9EAA-CC3D-02616B186983}"/>
          </ac:picMkLst>
        </pc:picChg>
      </pc:sldChg>
      <pc:sldChg chg="modSp mod">
        <pc:chgData name="happy tth" userId="979a93105b08e14d" providerId="LiveId" clId="{B8809579-AEBE-4E94-84C8-FD26A4D12338}" dt="2024-11-04T15:22:16.096" v="6" actId="255"/>
        <pc:sldMkLst>
          <pc:docMk/>
          <pc:sldMk cId="2202437675" sldId="312"/>
        </pc:sldMkLst>
        <pc:spChg chg="mod">
          <ac:chgData name="happy tth" userId="979a93105b08e14d" providerId="LiveId" clId="{B8809579-AEBE-4E94-84C8-FD26A4D12338}" dt="2024-11-04T15:22:16.096" v="6" actId="255"/>
          <ac:spMkLst>
            <pc:docMk/>
            <pc:sldMk cId="2202437675" sldId="312"/>
            <ac:spMk id="2" creationId="{4207FF65-A536-F639-8591-ED024C223308}"/>
          </ac:spMkLst>
        </pc:spChg>
      </pc:sldChg>
      <pc:sldChg chg="del">
        <pc:chgData name="happy tth" userId="979a93105b08e14d" providerId="LiveId" clId="{B8809579-AEBE-4E94-84C8-FD26A4D12338}" dt="2024-11-05T03:43:33.566" v="1200" actId="2696"/>
        <pc:sldMkLst>
          <pc:docMk/>
          <pc:sldMk cId="1131718056" sldId="314"/>
        </pc:sldMkLst>
      </pc:sldChg>
      <pc:sldChg chg="addSp delSp modSp mod">
        <pc:chgData name="happy tth" userId="979a93105b08e14d" providerId="LiveId" clId="{B8809579-AEBE-4E94-84C8-FD26A4D12338}" dt="2024-11-05T04:57:05.165" v="2261" actId="20577"/>
        <pc:sldMkLst>
          <pc:docMk/>
          <pc:sldMk cId="2468595790" sldId="315"/>
        </pc:sldMkLst>
        <pc:spChg chg="del mod">
          <ac:chgData name="happy tth" userId="979a93105b08e14d" providerId="LiveId" clId="{B8809579-AEBE-4E94-84C8-FD26A4D12338}" dt="2024-11-05T03:47:16.578" v="1211" actId="478"/>
          <ac:spMkLst>
            <pc:docMk/>
            <pc:sldMk cId="2468595790" sldId="315"/>
            <ac:spMk id="2" creationId="{B28A34A6-22BC-27A4-2C79-EE98A4943B14}"/>
          </ac:spMkLst>
        </pc:spChg>
        <pc:spChg chg="add mod">
          <ac:chgData name="happy tth" userId="979a93105b08e14d" providerId="LiveId" clId="{B8809579-AEBE-4E94-84C8-FD26A4D12338}" dt="2024-11-05T04:50:28.738" v="1775" actId="27636"/>
          <ac:spMkLst>
            <pc:docMk/>
            <pc:sldMk cId="2468595790" sldId="315"/>
            <ac:spMk id="5" creationId="{A60DCF14-6BB4-8EA9-D236-6D0AB11389CF}"/>
          </ac:spMkLst>
        </pc:spChg>
        <pc:spChg chg="add del mod">
          <ac:chgData name="happy tth" userId="979a93105b08e14d" providerId="LiveId" clId="{B8809579-AEBE-4E94-84C8-FD26A4D12338}" dt="2024-11-05T03:49:25.862" v="1313" actId="478"/>
          <ac:spMkLst>
            <pc:docMk/>
            <pc:sldMk cId="2468595790" sldId="315"/>
            <ac:spMk id="7" creationId="{FED0AEE8-8A76-606C-D706-E0FD59F7260C}"/>
          </ac:spMkLst>
        </pc:spChg>
        <pc:spChg chg="add del mod">
          <ac:chgData name="happy tth" userId="979a93105b08e14d" providerId="LiveId" clId="{B8809579-AEBE-4E94-84C8-FD26A4D12338}" dt="2024-11-05T03:50:03.245" v="1320"/>
          <ac:spMkLst>
            <pc:docMk/>
            <pc:sldMk cId="2468595790" sldId="315"/>
            <ac:spMk id="9" creationId="{8AB64517-94D4-CE1E-24AD-EA9F3E5C64A5}"/>
          </ac:spMkLst>
        </pc:spChg>
        <pc:spChg chg="add mod">
          <ac:chgData name="happy tth" userId="979a93105b08e14d" providerId="LiveId" clId="{B8809579-AEBE-4E94-84C8-FD26A4D12338}" dt="2024-11-05T03:50:02.517" v="1318" actId="767"/>
          <ac:spMkLst>
            <pc:docMk/>
            <pc:sldMk cId="2468595790" sldId="315"/>
            <ac:spMk id="10" creationId="{F1B97367-4AE4-CFD5-BE3C-AEEB004B6CD3}"/>
          </ac:spMkLst>
        </pc:spChg>
        <pc:spChg chg="add mod">
          <ac:chgData name="happy tth" userId="979a93105b08e14d" providerId="LiveId" clId="{B8809579-AEBE-4E94-84C8-FD26A4D12338}" dt="2024-11-05T04:57:05.165" v="2261" actId="20577"/>
          <ac:spMkLst>
            <pc:docMk/>
            <pc:sldMk cId="2468595790" sldId="315"/>
            <ac:spMk id="15" creationId="{427CB1D6-5277-8626-A484-C860474C634A}"/>
          </ac:spMkLst>
        </pc:spChg>
        <pc:spChg chg="del mod">
          <ac:chgData name="happy tth" userId="979a93105b08e14d" providerId="LiveId" clId="{B8809579-AEBE-4E94-84C8-FD26A4D12338}" dt="2024-11-05T03:46:38.134" v="1203" actId="478"/>
          <ac:spMkLst>
            <pc:docMk/>
            <pc:sldMk cId="2468595790" sldId="315"/>
            <ac:spMk id="16" creationId="{AEF9954A-E263-8A7E-58B1-4D03F7D1BD9B}"/>
          </ac:spMkLst>
        </pc:spChg>
        <pc:spChg chg="del mod">
          <ac:chgData name="happy tth" userId="979a93105b08e14d" providerId="LiveId" clId="{B8809579-AEBE-4E94-84C8-FD26A4D12338}" dt="2024-11-05T03:46:40.337" v="1205" actId="478"/>
          <ac:spMkLst>
            <pc:docMk/>
            <pc:sldMk cId="2468595790" sldId="315"/>
            <ac:spMk id="17" creationId="{33680A80-5C61-DD02-1119-0565C0AD5372}"/>
          </ac:spMkLst>
        </pc:spChg>
        <pc:picChg chg="add del mod">
          <ac:chgData name="happy tth" userId="979a93105b08e14d" providerId="LiveId" clId="{B8809579-AEBE-4E94-84C8-FD26A4D12338}" dt="2024-11-05T03:49:45.844" v="1315" actId="21"/>
          <ac:picMkLst>
            <pc:docMk/>
            <pc:sldMk cId="2468595790" sldId="315"/>
            <ac:picMk id="8" creationId="{578F613B-0B52-F95B-F2D6-8BDAE796E8D5}"/>
          </ac:picMkLst>
        </pc:picChg>
        <pc:picChg chg="add mod">
          <ac:chgData name="happy tth" userId="979a93105b08e14d" providerId="LiveId" clId="{B8809579-AEBE-4E94-84C8-FD26A4D12338}" dt="2024-11-05T03:54:25.134" v="1674" actId="962"/>
          <ac:picMkLst>
            <pc:docMk/>
            <pc:sldMk cId="2468595790" sldId="315"/>
            <ac:picMk id="13" creationId="{578F613B-0B52-F95B-F2D6-8BDAE796E8D5}"/>
          </ac:picMkLst>
        </pc:picChg>
        <pc:picChg chg="add mod">
          <ac:chgData name="happy tth" userId="979a93105b08e14d" providerId="LiveId" clId="{B8809579-AEBE-4E94-84C8-FD26A4D12338}" dt="2024-11-05T04:50:35.607" v="1777" actId="14100"/>
          <ac:picMkLst>
            <pc:docMk/>
            <pc:sldMk cId="2468595790" sldId="315"/>
            <ac:picMk id="14" creationId="{A1F621D1-916D-C584-BAC4-8306DFA333D7}"/>
          </ac:picMkLst>
        </pc:picChg>
        <pc:cxnChg chg="add mod">
          <ac:chgData name="happy tth" userId="979a93105b08e14d" providerId="LiveId" clId="{B8809579-AEBE-4E94-84C8-FD26A4D12338}" dt="2024-11-05T03:51:53.133" v="1406" actId="1076"/>
          <ac:cxnSpMkLst>
            <pc:docMk/>
            <pc:sldMk cId="2468595790" sldId="315"/>
            <ac:cxnSpMk id="12" creationId="{46A23806-0198-1BD9-41E4-F8DD02A597D6}"/>
          </ac:cxnSpMkLst>
        </pc:cxnChg>
      </pc:sldChg>
      <pc:sldChg chg="addSp delSp modSp mod">
        <pc:chgData name="happy tth" userId="979a93105b08e14d" providerId="LiveId" clId="{B8809579-AEBE-4E94-84C8-FD26A4D12338}" dt="2024-11-05T04:58:58.536" v="2523" actId="20577"/>
        <pc:sldMkLst>
          <pc:docMk/>
          <pc:sldMk cId="1941619646" sldId="317"/>
        </pc:sldMkLst>
        <pc:spChg chg="del">
          <ac:chgData name="happy tth" userId="979a93105b08e14d" providerId="LiveId" clId="{B8809579-AEBE-4E94-84C8-FD26A4D12338}" dt="2024-11-05T03:54:34.883" v="1676" actId="478"/>
          <ac:spMkLst>
            <pc:docMk/>
            <pc:sldMk cId="1941619646" sldId="317"/>
            <ac:spMk id="3" creationId="{3D55F2D4-C20E-BEBC-1CCF-4449B0456A7E}"/>
          </ac:spMkLst>
        </pc:spChg>
        <pc:spChg chg="add del mod">
          <ac:chgData name="happy tth" userId="979a93105b08e14d" providerId="LiveId" clId="{B8809579-AEBE-4E94-84C8-FD26A4D12338}" dt="2024-11-05T03:54:40.584" v="1680" actId="478"/>
          <ac:spMkLst>
            <pc:docMk/>
            <pc:sldMk cId="1941619646" sldId="317"/>
            <ac:spMk id="5" creationId="{916AFEF0-78A4-21E1-DBCB-49AEFB3BBC51}"/>
          </ac:spMkLst>
        </pc:spChg>
        <pc:spChg chg="add del mod">
          <ac:chgData name="happy tth" userId="979a93105b08e14d" providerId="LiveId" clId="{B8809579-AEBE-4E94-84C8-FD26A4D12338}" dt="2024-11-05T03:54:36.241" v="1677" actId="478"/>
          <ac:spMkLst>
            <pc:docMk/>
            <pc:sldMk cId="1941619646" sldId="317"/>
            <ac:spMk id="7" creationId="{410CD744-E29E-5B9F-D79A-0A06579F4542}"/>
          </ac:spMkLst>
        </pc:spChg>
        <pc:spChg chg="add del mod">
          <ac:chgData name="happy tth" userId="979a93105b08e14d" providerId="LiveId" clId="{B8809579-AEBE-4E94-84C8-FD26A4D12338}" dt="2024-11-05T03:54:39.506" v="1679" actId="478"/>
          <ac:spMkLst>
            <pc:docMk/>
            <pc:sldMk cId="1941619646" sldId="317"/>
            <ac:spMk id="9" creationId="{32AF5C6E-BEB4-93D0-CF32-15B745501A14}"/>
          </ac:spMkLst>
        </pc:spChg>
        <pc:spChg chg="del">
          <ac:chgData name="happy tth" userId="979a93105b08e14d" providerId="LiveId" clId="{B8809579-AEBE-4E94-84C8-FD26A4D12338}" dt="2024-11-05T03:54:38.347" v="1678" actId="478"/>
          <ac:spMkLst>
            <pc:docMk/>
            <pc:sldMk cId="1941619646" sldId="317"/>
            <ac:spMk id="13" creationId="{58AC0C8B-8A7A-9FAE-2D0F-4D1C3A8C3FA5}"/>
          </ac:spMkLst>
        </pc:spChg>
        <pc:spChg chg="del">
          <ac:chgData name="happy tth" userId="979a93105b08e14d" providerId="LiveId" clId="{B8809579-AEBE-4E94-84C8-FD26A4D12338}" dt="2024-11-05T03:54:33.462" v="1675" actId="478"/>
          <ac:spMkLst>
            <pc:docMk/>
            <pc:sldMk cId="1941619646" sldId="317"/>
            <ac:spMk id="14" creationId="{749C7CD1-A9AA-49E3-6734-AD9546F2DF5B}"/>
          </ac:spMkLst>
        </pc:spChg>
        <pc:spChg chg="add del mod">
          <ac:chgData name="happy tth" userId="979a93105b08e14d" providerId="LiveId" clId="{B8809579-AEBE-4E94-84C8-FD26A4D12338}" dt="2024-11-05T03:54:58.472" v="1687" actId="478"/>
          <ac:spMkLst>
            <pc:docMk/>
            <pc:sldMk cId="1941619646" sldId="317"/>
            <ac:spMk id="15" creationId="{2BADCD16-DA14-DEE5-D300-D18D7CA47711}"/>
          </ac:spMkLst>
        </pc:spChg>
        <pc:spChg chg="add mod">
          <ac:chgData name="happy tth" userId="979a93105b08e14d" providerId="LiveId" clId="{B8809579-AEBE-4E94-84C8-FD26A4D12338}" dt="2024-11-05T04:56:30.289" v="2206" actId="1076"/>
          <ac:spMkLst>
            <pc:docMk/>
            <pc:sldMk cId="1941619646" sldId="317"/>
            <ac:spMk id="18" creationId="{146D432F-18D8-4A01-2803-6A1394AF89A7}"/>
          </ac:spMkLst>
        </pc:spChg>
        <pc:spChg chg="add mod">
          <ac:chgData name="happy tth" userId="979a93105b08e14d" providerId="LiveId" clId="{B8809579-AEBE-4E94-84C8-FD26A4D12338}" dt="2024-11-05T04:58:58.536" v="2523" actId="20577"/>
          <ac:spMkLst>
            <pc:docMk/>
            <pc:sldMk cId="1941619646" sldId="317"/>
            <ac:spMk id="19" creationId="{375F7AF7-F4E8-0A88-B311-A2DBACB1DD25}"/>
          </ac:spMkLst>
        </pc:spChg>
        <pc:picChg chg="del">
          <ac:chgData name="happy tth" userId="979a93105b08e14d" providerId="LiveId" clId="{B8809579-AEBE-4E94-84C8-FD26A4D12338}" dt="2024-11-05T03:54:55.515" v="1686" actId="478"/>
          <ac:picMkLst>
            <pc:docMk/>
            <pc:sldMk cId="1941619646" sldId="317"/>
            <ac:picMk id="10" creationId="{DD0A0899-5B02-CEB5-E5DD-448B169C2377}"/>
          </ac:picMkLst>
        </pc:picChg>
        <pc:picChg chg="add del mod">
          <ac:chgData name="happy tth" userId="979a93105b08e14d" providerId="LiveId" clId="{B8809579-AEBE-4E94-84C8-FD26A4D12338}" dt="2024-11-05T04:54:23.972" v="2000" actId="478"/>
          <ac:picMkLst>
            <pc:docMk/>
            <pc:sldMk cId="1941619646" sldId="317"/>
            <ac:picMk id="11" creationId="{C1FA9B03-BB53-D2A8-95E3-045F59F84AB2}"/>
          </ac:picMkLst>
        </pc:picChg>
        <pc:picChg chg="add mod">
          <ac:chgData name="happy tth" userId="979a93105b08e14d" providerId="LiveId" clId="{B8809579-AEBE-4E94-84C8-FD26A4D12338}" dt="2024-11-05T04:54:44.044" v="2010" actId="1076"/>
          <ac:picMkLst>
            <pc:docMk/>
            <pc:sldMk cId="1941619646" sldId="317"/>
            <ac:picMk id="16" creationId="{7E3170F6-7F54-10DA-D4FE-DD8A316FFC78}"/>
          </ac:picMkLst>
        </pc:picChg>
        <pc:picChg chg="add mod">
          <ac:chgData name="happy tth" userId="979a93105b08e14d" providerId="LiveId" clId="{B8809579-AEBE-4E94-84C8-FD26A4D12338}" dt="2024-11-05T04:54:45.830" v="2011" actId="1076"/>
          <ac:picMkLst>
            <pc:docMk/>
            <pc:sldMk cId="1941619646" sldId="317"/>
            <ac:picMk id="17" creationId="{687C79B4-4C07-5F59-563C-20F4C864E8EC}"/>
          </ac:picMkLst>
        </pc:picChg>
      </pc:sldChg>
      <pc:sldChg chg="addSp delSp modSp mod">
        <pc:chgData name="happy tth" userId="979a93105b08e14d" providerId="LiveId" clId="{B8809579-AEBE-4E94-84C8-FD26A4D12338}" dt="2024-11-05T08:34:46.690" v="3827" actId="20577"/>
        <pc:sldMkLst>
          <pc:docMk/>
          <pc:sldMk cId="4072101725" sldId="318"/>
        </pc:sldMkLst>
        <pc:spChg chg="del mod">
          <ac:chgData name="happy tth" userId="979a93105b08e14d" providerId="LiveId" clId="{B8809579-AEBE-4E94-84C8-FD26A4D12338}" dt="2024-11-05T05:36:39.039" v="2528" actId="478"/>
          <ac:spMkLst>
            <pc:docMk/>
            <pc:sldMk cId="4072101725" sldId="318"/>
            <ac:spMk id="3" creationId="{9443EC8A-1733-CCF7-081F-EB4667CB3285}"/>
          </ac:spMkLst>
        </pc:spChg>
        <pc:spChg chg="add mod">
          <ac:chgData name="happy tth" userId="979a93105b08e14d" providerId="LiveId" clId="{B8809579-AEBE-4E94-84C8-FD26A4D12338}" dt="2024-11-05T08:34:46.690" v="3827" actId="20577"/>
          <ac:spMkLst>
            <pc:docMk/>
            <pc:sldMk cId="4072101725" sldId="318"/>
            <ac:spMk id="3" creationId="{AA357145-A9F9-03B0-7F4A-BC95366E47DF}"/>
          </ac:spMkLst>
        </pc:spChg>
        <pc:spChg chg="del">
          <ac:chgData name="happy tth" userId="979a93105b08e14d" providerId="LiveId" clId="{B8809579-AEBE-4E94-84C8-FD26A4D12338}" dt="2024-11-05T05:36:36.203" v="2525" actId="478"/>
          <ac:spMkLst>
            <pc:docMk/>
            <pc:sldMk cId="4072101725" sldId="318"/>
            <ac:spMk id="4" creationId="{ACE55D3D-AA24-CF53-6679-29B3C83F7646}"/>
          </ac:spMkLst>
        </pc:spChg>
        <pc:spChg chg="add mod">
          <ac:chgData name="happy tth" userId="979a93105b08e14d" providerId="LiveId" clId="{B8809579-AEBE-4E94-84C8-FD26A4D12338}" dt="2024-11-05T08:31:51.362" v="3818" actId="1076"/>
          <ac:spMkLst>
            <pc:docMk/>
            <pc:sldMk cId="4072101725" sldId="318"/>
            <ac:spMk id="5" creationId="{B3415E7B-B622-080A-2BC9-7E321F3F2CF6}"/>
          </ac:spMkLst>
        </pc:spChg>
        <pc:spChg chg="add del mod">
          <ac:chgData name="happy tth" userId="979a93105b08e14d" providerId="LiveId" clId="{B8809579-AEBE-4E94-84C8-FD26A4D12338}" dt="2024-11-05T05:36:43.547" v="2531" actId="478"/>
          <ac:spMkLst>
            <pc:docMk/>
            <pc:sldMk cId="4072101725" sldId="318"/>
            <ac:spMk id="6" creationId="{4EE69036-C4C9-A591-B5F1-3DB084883B4F}"/>
          </ac:spMkLst>
        </pc:spChg>
        <pc:spChg chg="add del mod">
          <ac:chgData name="happy tth" userId="979a93105b08e14d" providerId="LiveId" clId="{B8809579-AEBE-4E94-84C8-FD26A4D12338}" dt="2024-11-05T05:36:37.382" v="2526" actId="478"/>
          <ac:spMkLst>
            <pc:docMk/>
            <pc:sldMk cId="4072101725" sldId="318"/>
            <ac:spMk id="9" creationId="{5AB191FB-9FE8-96D0-EFA3-57AE17BD837B}"/>
          </ac:spMkLst>
        </pc:spChg>
        <pc:spChg chg="add del mod">
          <ac:chgData name="happy tth" userId="979a93105b08e14d" providerId="LiveId" clId="{B8809579-AEBE-4E94-84C8-FD26A4D12338}" dt="2024-11-05T05:36:41.282" v="2529" actId="478"/>
          <ac:spMkLst>
            <pc:docMk/>
            <pc:sldMk cId="4072101725" sldId="318"/>
            <ac:spMk id="11" creationId="{C0E64193-064B-2C48-7D3E-316D6920DBEC}"/>
          </ac:spMkLst>
        </pc:spChg>
        <pc:picChg chg="add del mod">
          <ac:chgData name="happy tth" userId="979a93105b08e14d" providerId="LiveId" clId="{B8809579-AEBE-4E94-84C8-FD26A4D12338}" dt="2024-11-05T07:10:29.238" v="3184" actId="21"/>
          <ac:picMkLst>
            <pc:docMk/>
            <pc:sldMk cId="4072101725" sldId="318"/>
            <ac:picMk id="4" creationId="{A4779D22-D3D1-4553-78A2-545DF24404CC}"/>
          </ac:picMkLst>
        </pc:picChg>
        <pc:picChg chg="del">
          <ac:chgData name="happy tth" userId="979a93105b08e14d" providerId="LiveId" clId="{B8809579-AEBE-4E94-84C8-FD26A4D12338}" dt="2024-11-05T05:36:34.287" v="2524" actId="478"/>
          <ac:picMkLst>
            <pc:docMk/>
            <pc:sldMk cId="4072101725" sldId="318"/>
            <ac:picMk id="7" creationId="{C570EB79-053B-0283-9D2D-6266701EEDDD}"/>
          </ac:picMkLst>
        </pc:picChg>
        <pc:picChg chg="add mod">
          <ac:chgData name="happy tth" userId="979a93105b08e14d" providerId="LiveId" clId="{B8809579-AEBE-4E94-84C8-FD26A4D12338}" dt="2024-11-05T07:10:04.574" v="3182" actId="14100"/>
          <ac:picMkLst>
            <pc:docMk/>
            <pc:sldMk cId="4072101725" sldId="318"/>
            <ac:picMk id="1026" creationId="{B40E2CA9-0AF2-9E2D-5E50-714BF11EE2D8}"/>
          </ac:picMkLst>
        </pc:picChg>
        <pc:picChg chg="add mod">
          <ac:chgData name="happy tth" userId="979a93105b08e14d" providerId="LiveId" clId="{B8809579-AEBE-4E94-84C8-FD26A4D12338}" dt="2024-11-05T07:15:24.308" v="3188" actId="14100"/>
          <ac:picMkLst>
            <pc:docMk/>
            <pc:sldMk cId="4072101725" sldId="318"/>
            <ac:picMk id="1028" creationId="{D37B8DF1-B45E-24FA-B8CD-3CA7FF3632F2}"/>
          </ac:picMkLst>
        </pc:picChg>
      </pc:sldChg>
      <pc:sldChg chg="addSp delSp modSp mod ord">
        <pc:chgData name="happy tth" userId="979a93105b08e14d" providerId="LiveId" clId="{B8809579-AEBE-4E94-84C8-FD26A4D12338}" dt="2024-11-05T08:03:26.959" v="3787" actId="122"/>
        <pc:sldMkLst>
          <pc:docMk/>
          <pc:sldMk cId="3969996159" sldId="319"/>
        </pc:sldMkLst>
        <pc:spChg chg="del">
          <ac:chgData name="happy tth" userId="979a93105b08e14d" providerId="LiveId" clId="{B8809579-AEBE-4E94-84C8-FD26A4D12338}" dt="2024-11-05T07:16:59.336" v="3342" actId="478"/>
          <ac:spMkLst>
            <pc:docMk/>
            <pc:sldMk cId="3969996159" sldId="319"/>
            <ac:spMk id="4" creationId="{97DCC342-9FD1-7055-EAAC-008DC851B13F}"/>
          </ac:spMkLst>
        </pc:spChg>
        <pc:spChg chg="del">
          <ac:chgData name="happy tth" userId="979a93105b08e14d" providerId="LiveId" clId="{B8809579-AEBE-4E94-84C8-FD26A4D12338}" dt="2024-11-05T07:16:55.094" v="3340" actId="478"/>
          <ac:spMkLst>
            <pc:docMk/>
            <pc:sldMk cId="3969996159" sldId="319"/>
            <ac:spMk id="5" creationId="{2136FCF6-982C-CC37-9625-3EBFC7E7DD13}"/>
          </ac:spMkLst>
        </pc:spChg>
        <pc:spChg chg="add del mod">
          <ac:chgData name="happy tth" userId="979a93105b08e14d" providerId="LiveId" clId="{B8809579-AEBE-4E94-84C8-FD26A4D12338}" dt="2024-11-05T07:16:57.891" v="3341" actId="478"/>
          <ac:spMkLst>
            <pc:docMk/>
            <pc:sldMk cId="3969996159" sldId="319"/>
            <ac:spMk id="7" creationId="{6D39C5C0-E16B-ACA4-7AE7-2C00F2A47916}"/>
          </ac:spMkLst>
        </pc:spChg>
        <pc:spChg chg="add del mod">
          <ac:chgData name="happy tth" userId="979a93105b08e14d" providerId="LiveId" clId="{B8809579-AEBE-4E94-84C8-FD26A4D12338}" dt="2024-11-05T07:17:00.047" v="3343" actId="478"/>
          <ac:spMkLst>
            <pc:docMk/>
            <pc:sldMk cId="3969996159" sldId="319"/>
            <ac:spMk id="9" creationId="{EC05715D-72F1-EAEF-13C1-F01A0DB1C8BA}"/>
          </ac:spMkLst>
        </pc:spChg>
        <pc:spChg chg="add del mod">
          <ac:chgData name="happy tth" userId="979a93105b08e14d" providerId="LiveId" clId="{B8809579-AEBE-4E94-84C8-FD26A4D12338}" dt="2024-11-05T07:17:03.032" v="3345" actId="478"/>
          <ac:spMkLst>
            <pc:docMk/>
            <pc:sldMk cId="3969996159" sldId="319"/>
            <ac:spMk id="11" creationId="{C223A22D-25CD-B124-939B-5840A4284E91}"/>
          </ac:spMkLst>
        </pc:spChg>
        <pc:spChg chg="add mod">
          <ac:chgData name="happy tth" userId="979a93105b08e14d" providerId="LiveId" clId="{B8809579-AEBE-4E94-84C8-FD26A4D12338}" dt="2024-11-05T07:36:12.471" v="3606" actId="1076"/>
          <ac:spMkLst>
            <pc:docMk/>
            <pc:sldMk cId="3969996159" sldId="319"/>
            <ac:spMk id="14" creationId="{C7DF6709-A30D-7598-394D-F95A28265517}"/>
          </ac:spMkLst>
        </pc:spChg>
        <pc:spChg chg="add mod">
          <ac:chgData name="happy tth" userId="979a93105b08e14d" providerId="LiveId" clId="{B8809579-AEBE-4E94-84C8-FD26A4D12338}" dt="2024-11-05T08:03:26.959" v="3787" actId="122"/>
          <ac:spMkLst>
            <pc:docMk/>
            <pc:sldMk cId="3969996159" sldId="319"/>
            <ac:spMk id="15" creationId="{422EDDBD-5C10-4E35-2257-EE809DC350F5}"/>
          </ac:spMkLst>
        </pc:spChg>
        <pc:graphicFrameChg chg="del">
          <ac:chgData name="happy tth" userId="979a93105b08e14d" providerId="LiveId" clId="{B8809579-AEBE-4E94-84C8-FD26A4D12338}" dt="2024-11-05T07:17:01.312" v="3344" actId="478"/>
          <ac:graphicFrameMkLst>
            <pc:docMk/>
            <pc:sldMk cId="3969996159" sldId="319"/>
            <ac:graphicFrameMk id="6" creationId="{4DB3991E-0605-C20E-53AD-D64E13638DA5}"/>
          </ac:graphicFrameMkLst>
        </pc:graphicFrameChg>
        <pc:picChg chg="add mod">
          <ac:chgData name="happy tth" userId="979a93105b08e14d" providerId="LiveId" clId="{B8809579-AEBE-4E94-84C8-FD26A4D12338}" dt="2024-11-05T07:36:31.985" v="3612" actId="1076"/>
          <ac:picMkLst>
            <pc:docMk/>
            <pc:sldMk cId="3969996159" sldId="319"/>
            <ac:picMk id="12" creationId="{370522DC-734C-92DE-006A-9D87114E8DEE}"/>
          </ac:picMkLst>
        </pc:picChg>
        <pc:picChg chg="add mod">
          <ac:chgData name="happy tth" userId="979a93105b08e14d" providerId="LiveId" clId="{B8809579-AEBE-4E94-84C8-FD26A4D12338}" dt="2024-11-05T07:36:37.852" v="3613" actId="14100"/>
          <ac:picMkLst>
            <pc:docMk/>
            <pc:sldMk cId="3969996159" sldId="319"/>
            <ac:picMk id="13" creationId="{E05021D3-B1D9-46BA-A9A0-7154ACF12E92}"/>
          </ac:picMkLst>
        </pc:picChg>
      </pc:sldChg>
      <pc:sldChg chg="addSp delSp modSp mod">
        <pc:chgData name="happy tth" userId="979a93105b08e14d" providerId="LiveId" clId="{B8809579-AEBE-4E94-84C8-FD26A4D12338}" dt="2024-11-05T09:02:33.864" v="4296" actId="20577"/>
        <pc:sldMkLst>
          <pc:docMk/>
          <pc:sldMk cId="2498021601" sldId="321"/>
        </pc:sldMkLst>
        <pc:spChg chg="mod">
          <ac:chgData name="happy tth" userId="979a93105b08e14d" providerId="LiveId" clId="{B8809579-AEBE-4E94-84C8-FD26A4D12338}" dt="2024-11-05T08:48:47.288" v="3874" actId="122"/>
          <ac:spMkLst>
            <pc:docMk/>
            <pc:sldMk cId="2498021601" sldId="321"/>
            <ac:spMk id="3" creationId="{38D62608-F5E4-7EC0-5EF0-4F988DDDEC5B}"/>
          </ac:spMkLst>
        </pc:spChg>
        <pc:spChg chg="add del mod">
          <ac:chgData name="happy tth" userId="979a93105b08e14d" providerId="LiveId" clId="{B8809579-AEBE-4E94-84C8-FD26A4D12338}" dt="2024-11-05T08:25:50.649" v="3789" actId="478"/>
          <ac:spMkLst>
            <pc:docMk/>
            <pc:sldMk cId="2498021601" sldId="321"/>
            <ac:spMk id="5" creationId="{623A689B-C128-D235-C387-F7728778CA3D}"/>
          </ac:spMkLst>
        </pc:spChg>
        <pc:spChg chg="add del mod">
          <ac:chgData name="happy tth" userId="979a93105b08e14d" providerId="LiveId" clId="{B8809579-AEBE-4E94-84C8-FD26A4D12338}" dt="2024-11-05T08:25:55.208" v="3791" actId="478"/>
          <ac:spMkLst>
            <pc:docMk/>
            <pc:sldMk cId="2498021601" sldId="321"/>
            <ac:spMk id="7" creationId="{2A37B840-F49B-8A02-D42A-FDFDD6471142}"/>
          </ac:spMkLst>
        </pc:spChg>
        <pc:spChg chg="add del mod">
          <ac:chgData name="happy tth" userId="979a93105b08e14d" providerId="LiveId" clId="{B8809579-AEBE-4E94-84C8-FD26A4D12338}" dt="2024-11-05T08:30:23.669" v="3808"/>
          <ac:spMkLst>
            <pc:docMk/>
            <pc:sldMk cId="2498021601" sldId="321"/>
            <ac:spMk id="8" creationId="{C1CE6B44-381F-AF4F-CA2C-033B17C8A3C0}"/>
          </ac:spMkLst>
        </pc:spChg>
        <pc:spChg chg="add del mod">
          <ac:chgData name="happy tth" userId="979a93105b08e14d" providerId="LiveId" clId="{B8809579-AEBE-4E94-84C8-FD26A4D12338}" dt="2024-11-05T08:48:43.268" v="3873"/>
          <ac:spMkLst>
            <pc:docMk/>
            <pc:sldMk cId="2498021601" sldId="321"/>
            <ac:spMk id="9" creationId="{7611ACA5-F407-54A0-BF41-F764379CC20C}"/>
          </ac:spMkLst>
        </pc:spChg>
        <pc:spChg chg="add del mod">
          <ac:chgData name="happy tth" userId="979a93105b08e14d" providerId="LiveId" clId="{B8809579-AEBE-4E94-84C8-FD26A4D12338}" dt="2024-11-05T08:57:47.494" v="4021"/>
          <ac:spMkLst>
            <pc:docMk/>
            <pc:sldMk cId="2498021601" sldId="321"/>
            <ac:spMk id="10" creationId="{3EF7B4E3-6ECF-8495-5D2C-5DE5369491DB}"/>
          </ac:spMkLst>
        </pc:spChg>
        <pc:spChg chg="add mod">
          <ac:chgData name="happy tth" userId="979a93105b08e14d" providerId="LiveId" clId="{B8809579-AEBE-4E94-84C8-FD26A4D12338}" dt="2024-11-05T09:02:33.864" v="4296" actId="20577"/>
          <ac:spMkLst>
            <pc:docMk/>
            <pc:sldMk cId="2498021601" sldId="321"/>
            <ac:spMk id="11" creationId="{3670DA0F-79E1-E41D-F08B-76E66BB18FEE}"/>
          </ac:spMkLst>
        </pc:spChg>
        <pc:spChg chg="del">
          <ac:chgData name="happy tth" userId="979a93105b08e14d" providerId="LiveId" clId="{B8809579-AEBE-4E94-84C8-FD26A4D12338}" dt="2024-11-05T08:25:49.044" v="3788" actId="478"/>
          <ac:spMkLst>
            <pc:docMk/>
            <pc:sldMk cId="2498021601" sldId="321"/>
            <ac:spMk id="12" creationId="{288BD9B8-D6A6-D55A-830D-4D3CC2DC3933}"/>
          </ac:spMkLst>
        </pc:spChg>
        <pc:spChg chg="del">
          <ac:chgData name="happy tth" userId="979a93105b08e14d" providerId="LiveId" clId="{B8809579-AEBE-4E94-84C8-FD26A4D12338}" dt="2024-11-05T08:25:52.701" v="3790" actId="478"/>
          <ac:spMkLst>
            <pc:docMk/>
            <pc:sldMk cId="2498021601" sldId="321"/>
            <ac:spMk id="13" creationId="{0853098E-C088-D323-4BF2-987893F262F6}"/>
          </ac:spMkLst>
        </pc:spChg>
      </pc:sldChg>
      <pc:sldChg chg="del">
        <pc:chgData name="happy tth" userId="979a93105b08e14d" providerId="LiveId" clId="{B8809579-AEBE-4E94-84C8-FD26A4D12338}" dt="2024-11-05T09:12:45.207" v="4297" actId="2696"/>
        <pc:sldMkLst>
          <pc:docMk/>
          <pc:sldMk cId="1686213229" sldId="322"/>
        </pc:sldMkLst>
      </pc:sldChg>
      <pc:sldChg chg="addSp delSp modSp new mod ord">
        <pc:chgData name="happy tth" userId="979a93105b08e14d" providerId="LiveId" clId="{B8809579-AEBE-4E94-84C8-FD26A4D12338}" dt="2024-11-05T08:35:54.715" v="3839" actId="1076"/>
        <pc:sldMkLst>
          <pc:docMk/>
          <pc:sldMk cId="2085153718" sldId="323"/>
        </pc:sldMkLst>
        <pc:spChg chg="del">
          <ac:chgData name="happy tth" userId="979a93105b08e14d" providerId="LiveId" clId="{B8809579-AEBE-4E94-84C8-FD26A4D12338}" dt="2024-11-05T07:22:56.172" v="3597" actId="478"/>
          <ac:spMkLst>
            <pc:docMk/>
            <pc:sldMk cId="2085153718" sldId="323"/>
            <ac:spMk id="2" creationId="{90BC0580-4B3B-CF89-035D-9C716800D307}"/>
          </ac:spMkLst>
        </pc:spChg>
        <pc:spChg chg="del">
          <ac:chgData name="happy tth" userId="979a93105b08e14d" providerId="LiveId" clId="{B8809579-AEBE-4E94-84C8-FD26A4D12338}" dt="2024-11-05T07:22:55.004" v="3596" actId="478"/>
          <ac:spMkLst>
            <pc:docMk/>
            <pc:sldMk cId="2085153718" sldId="323"/>
            <ac:spMk id="3" creationId="{8815B1D2-4B2F-69B1-D3BD-8D573DA7F0CB}"/>
          </ac:spMkLst>
        </pc:spChg>
        <pc:spChg chg="del">
          <ac:chgData name="happy tth" userId="979a93105b08e14d" providerId="LiveId" clId="{B8809579-AEBE-4E94-84C8-FD26A4D12338}" dt="2024-11-05T07:22:58.409" v="3598" actId="478"/>
          <ac:spMkLst>
            <pc:docMk/>
            <pc:sldMk cId="2085153718" sldId="323"/>
            <ac:spMk id="4" creationId="{C826022F-7D43-133B-AA28-DED89CAFCD58}"/>
          </ac:spMkLst>
        </pc:spChg>
        <pc:spChg chg="add mod">
          <ac:chgData name="happy tth" userId="979a93105b08e14d" providerId="LiveId" clId="{B8809579-AEBE-4E94-84C8-FD26A4D12338}" dt="2024-11-05T08:35:15.712" v="3828" actId="1076"/>
          <ac:spMkLst>
            <pc:docMk/>
            <pc:sldMk cId="2085153718" sldId="323"/>
            <ac:spMk id="7" creationId="{5BE549D7-6E72-6593-68D8-83BAAC6FAC2C}"/>
          </ac:spMkLst>
        </pc:spChg>
        <pc:spChg chg="add mod">
          <ac:chgData name="happy tth" userId="979a93105b08e14d" providerId="LiveId" clId="{B8809579-AEBE-4E94-84C8-FD26A4D12338}" dt="2024-11-05T08:35:51.553" v="3838" actId="1076"/>
          <ac:spMkLst>
            <pc:docMk/>
            <pc:sldMk cId="2085153718" sldId="323"/>
            <ac:spMk id="8" creationId="{E9E24840-D7F1-9C18-C067-F1924433B643}"/>
          </ac:spMkLst>
        </pc:spChg>
        <pc:spChg chg="add mod">
          <ac:chgData name="happy tth" userId="979a93105b08e14d" providerId="LiveId" clId="{B8809579-AEBE-4E94-84C8-FD26A4D12338}" dt="2024-11-05T08:35:54.715" v="3839" actId="1076"/>
          <ac:spMkLst>
            <pc:docMk/>
            <pc:sldMk cId="2085153718" sldId="323"/>
            <ac:spMk id="9" creationId="{D98D0EBB-B230-40EE-BFCA-314E84BF19FF}"/>
          </ac:spMkLst>
        </pc:spChg>
        <pc:picChg chg="add mod">
          <ac:chgData name="happy tth" userId="979a93105b08e14d" providerId="LiveId" clId="{B8809579-AEBE-4E94-84C8-FD26A4D12338}" dt="2024-11-05T07:51:58.205" v="3785" actId="14100"/>
          <ac:picMkLst>
            <pc:docMk/>
            <pc:sldMk cId="2085153718" sldId="323"/>
            <ac:picMk id="6" creationId="{6365BBC4-BEE8-57AF-AF4F-4A475ADC46EE}"/>
          </ac:picMkLst>
        </pc:picChg>
        <pc:picChg chg="add del mod">
          <ac:chgData name="happy tth" userId="979a93105b08e14d" providerId="LiveId" clId="{B8809579-AEBE-4E94-84C8-FD26A4D12338}" dt="2024-11-05T07:47:23.863" v="3660" actId="21"/>
          <ac:picMkLst>
            <pc:docMk/>
            <pc:sldMk cId="2085153718" sldId="323"/>
            <ac:picMk id="2050" creationId="{EE6CAC56-937C-F132-39A3-B5BBC18A6E08}"/>
          </ac:picMkLst>
        </pc:picChg>
        <pc:picChg chg="add mod">
          <ac:chgData name="happy tth" userId="979a93105b08e14d" providerId="LiveId" clId="{B8809579-AEBE-4E94-84C8-FD26A4D12338}" dt="2024-11-05T07:51:53.046" v="3784" actId="1076"/>
          <ac:picMkLst>
            <pc:docMk/>
            <pc:sldMk cId="2085153718" sldId="323"/>
            <ac:picMk id="2052" creationId="{135725A6-4C0F-A0EA-A7FA-FA5EE723B0B5}"/>
          </ac:picMkLst>
        </pc:picChg>
      </pc:sldChg>
    </pc:docChg>
  </pc:docChgLst>
  <pc:docChgLst>
    <pc:chgData name="happy tth" userId="979a93105b08e14d" providerId="LiveId" clId="{A75539DC-60E7-4F89-B9FD-3DD2BE55B737}"/>
    <pc:docChg chg="modSld">
      <pc:chgData name="happy tth" userId="979a93105b08e14d" providerId="LiveId" clId="{A75539DC-60E7-4F89-B9FD-3DD2BE55B737}" dt="2024-07-10T02:44:04.629" v="0" actId="14100"/>
      <pc:docMkLst>
        <pc:docMk/>
      </pc:docMkLst>
      <pc:sldChg chg="modSp mod">
        <pc:chgData name="happy tth" userId="979a93105b08e14d" providerId="LiveId" clId="{A75539DC-60E7-4F89-B9FD-3DD2BE55B737}" dt="2024-07-10T02:44:04.629" v="0" actId="14100"/>
        <pc:sldMkLst>
          <pc:docMk/>
          <pc:sldMk cId="2202437675" sldId="312"/>
        </pc:sldMkLst>
        <pc:picChg chg="mod">
          <ac:chgData name="happy tth" userId="979a93105b08e14d" providerId="LiveId" clId="{A75539DC-60E7-4F89-B9FD-3DD2BE55B737}" dt="2024-07-10T02:44:04.629" v="0" actId="14100"/>
          <ac:picMkLst>
            <pc:docMk/>
            <pc:sldMk cId="2202437675" sldId="312"/>
            <ac:picMk id="5" creationId="{5AB17EE3-F979-B4B0-1CCC-490DD07921E3}"/>
          </ac:picMkLst>
        </pc:picChg>
      </pc:sldChg>
    </pc:docChg>
  </pc:docChgLst>
  <pc:docChgLst>
    <pc:chgData name="happy tth" userId="979a93105b08e14d" providerId="LiveId" clId="{D6D8F795-6C68-4D5D-A6BA-604708835ADF}"/>
    <pc:docChg chg="modSld">
      <pc:chgData name="happy tth" userId="979a93105b08e14d" providerId="LiveId" clId="{D6D8F795-6C68-4D5D-A6BA-604708835ADF}" dt="2024-06-07T05:47:14.389" v="220" actId="14838"/>
      <pc:docMkLst>
        <pc:docMk/>
      </pc:docMkLst>
      <pc:sldChg chg="addSp delSp modSp mod">
        <pc:chgData name="happy tth" userId="979a93105b08e14d" providerId="LiveId" clId="{D6D8F795-6C68-4D5D-A6BA-604708835ADF}" dt="2024-06-06T07:17:47.490" v="86" actId="1076"/>
        <pc:sldMkLst>
          <pc:docMk/>
          <pc:sldMk cId="1973173046" sldId="297"/>
        </pc:sldMkLst>
        <pc:spChg chg="mod">
          <ac:chgData name="happy tth" userId="979a93105b08e14d" providerId="LiveId" clId="{D6D8F795-6C68-4D5D-A6BA-604708835ADF}" dt="2024-06-06T07:16:55.430" v="82" actId="20577"/>
          <ac:spMkLst>
            <pc:docMk/>
            <pc:sldMk cId="1973173046" sldId="297"/>
            <ac:spMk id="2" creationId="{509D22C5-0C9E-B582-A8FE-B45E70A01E7F}"/>
          </ac:spMkLst>
        </pc:spChg>
        <pc:spChg chg="del mod">
          <ac:chgData name="happy tth" userId="979a93105b08e14d" providerId="LiveId" clId="{D6D8F795-6C68-4D5D-A6BA-604708835ADF}" dt="2024-06-06T07:17:36.951" v="84" actId="12084"/>
          <ac:spMkLst>
            <pc:docMk/>
            <pc:sldMk cId="1973173046" sldId="297"/>
            <ac:spMk id="3" creationId="{D8B5CEF2-E667-BBB5-2EA6-C06F93B6DE12}"/>
          </ac:spMkLst>
        </pc:spChg>
        <pc:graphicFrameChg chg="add mod">
          <ac:chgData name="happy tth" userId="979a93105b08e14d" providerId="LiveId" clId="{D6D8F795-6C68-4D5D-A6BA-604708835ADF}" dt="2024-06-06T07:17:47.490" v="86" actId="1076"/>
          <ac:graphicFrameMkLst>
            <pc:docMk/>
            <pc:sldMk cId="1973173046" sldId="297"/>
            <ac:graphicFrameMk id="4" creationId="{5D77BFCF-82C2-C194-99FB-3EC0E5A13A24}"/>
          </ac:graphicFrameMkLst>
        </pc:graphicFrameChg>
      </pc:sldChg>
      <pc:sldChg chg="modSp mod">
        <pc:chgData name="happy tth" userId="979a93105b08e14d" providerId="LiveId" clId="{D6D8F795-6C68-4D5D-A6BA-604708835ADF}" dt="2024-06-07T05:47:14.389" v="220" actId="14838"/>
        <pc:sldMkLst>
          <pc:docMk/>
          <pc:sldMk cId="2202437675" sldId="312"/>
        </pc:sldMkLst>
        <pc:spChg chg="mod">
          <ac:chgData name="happy tth" userId="979a93105b08e14d" providerId="LiveId" clId="{D6D8F795-6C68-4D5D-A6BA-604708835ADF}" dt="2024-06-07T05:47:14.389" v="220" actId="14838"/>
          <ac:spMkLst>
            <pc:docMk/>
            <pc:sldMk cId="2202437675" sldId="312"/>
            <ac:spMk id="2" creationId="{4207FF65-A536-F639-8591-ED024C22330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D69E1-554F-43F3-849B-EC4D1CED5EF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23EDF78D-B1F9-448D-864C-AA2CCDC1AC08}">
      <dgm:prSet/>
      <dgm:spPr/>
      <dgm:t>
        <a:bodyPr/>
        <a:lstStyle/>
        <a:p>
          <a:r>
            <a:rPr lang="en-US"/>
            <a:t>Soubhagya Nayak</a:t>
          </a:r>
          <a:endParaRPr lang="en-IN"/>
        </a:p>
      </dgm:t>
    </dgm:pt>
    <dgm:pt modelId="{95CEB0F2-E349-4191-ADBA-0DBD8438A50A}" type="parTrans" cxnId="{ECAEECA5-2D84-459D-8C71-5C38F5D55F16}">
      <dgm:prSet/>
      <dgm:spPr/>
      <dgm:t>
        <a:bodyPr/>
        <a:lstStyle/>
        <a:p>
          <a:endParaRPr lang="en-IN"/>
        </a:p>
      </dgm:t>
    </dgm:pt>
    <dgm:pt modelId="{AF5F4DA6-B513-4506-85C6-6725C525D427}" type="sibTrans" cxnId="{ECAEECA5-2D84-459D-8C71-5C38F5D55F16}">
      <dgm:prSet/>
      <dgm:spPr/>
      <dgm:t>
        <a:bodyPr/>
        <a:lstStyle/>
        <a:p>
          <a:endParaRPr lang="en-IN"/>
        </a:p>
      </dgm:t>
    </dgm:pt>
    <dgm:pt modelId="{865F531D-762A-4CC4-A368-44D339A34B98}">
      <dgm:prSet/>
      <dgm:spPr/>
      <dgm:t>
        <a:bodyPr/>
        <a:lstStyle/>
        <a:p>
          <a:r>
            <a:rPr lang="en-US"/>
            <a:t>23f2005014</a:t>
          </a:r>
          <a:endParaRPr lang="en-IN"/>
        </a:p>
      </dgm:t>
    </dgm:pt>
    <dgm:pt modelId="{ACAD4B70-2516-494C-A5BD-CE1227577E40}" type="parTrans" cxnId="{4B8C9A2E-4452-4152-BE7C-4B91EAFC300E}">
      <dgm:prSet/>
      <dgm:spPr/>
      <dgm:t>
        <a:bodyPr/>
        <a:lstStyle/>
        <a:p>
          <a:endParaRPr lang="en-IN"/>
        </a:p>
      </dgm:t>
    </dgm:pt>
    <dgm:pt modelId="{BB7AFF52-A864-4DDF-A72E-A08D8A53DDE6}" type="sibTrans" cxnId="{4B8C9A2E-4452-4152-BE7C-4B91EAFC300E}">
      <dgm:prSet/>
      <dgm:spPr/>
      <dgm:t>
        <a:bodyPr/>
        <a:lstStyle/>
        <a:p>
          <a:endParaRPr lang="en-IN"/>
        </a:p>
      </dgm:t>
    </dgm:pt>
    <dgm:pt modelId="{042107D0-55C5-463C-8C57-468A2B7E516E}">
      <dgm:prSet/>
      <dgm:spPr/>
      <dgm:t>
        <a:bodyPr/>
        <a:lstStyle/>
        <a:p>
          <a:r>
            <a:rPr lang="en-US"/>
            <a:t>23f2005014@ds.study.iitm.ac.in</a:t>
          </a:r>
          <a:endParaRPr lang="en-IN"/>
        </a:p>
      </dgm:t>
    </dgm:pt>
    <dgm:pt modelId="{BA3068B2-8E0B-49EB-861D-A467D93B58B5}" type="parTrans" cxnId="{831F2359-20AA-4D23-974E-3E5E0B550FA3}">
      <dgm:prSet/>
      <dgm:spPr/>
      <dgm:t>
        <a:bodyPr/>
        <a:lstStyle/>
        <a:p>
          <a:endParaRPr lang="en-IN"/>
        </a:p>
      </dgm:t>
    </dgm:pt>
    <dgm:pt modelId="{470FF3C6-9D9B-4182-9722-909322B71C78}" type="sibTrans" cxnId="{831F2359-20AA-4D23-974E-3E5E0B550FA3}">
      <dgm:prSet/>
      <dgm:spPr/>
      <dgm:t>
        <a:bodyPr/>
        <a:lstStyle/>
        <a:p>
          <a:endParaRPr lang="en-IN"/>
        </a:p>
      </dgm:t>
    </dgm:pt>
    <dgm:pt modelId="{5B759345-506A-48A0-B9FA-D67F87E4E733}" type="pres">
      <dgm:prSet presAssocID="{67AD69E1-554F-43F3-849B-EC4D1CED5EF4}" presName="Name0" presStyleCnt="0">
        <dgm:presLayoutVars>
          <dgm:chMax val="7"/>
          <dgm:dir/>
          <dgm:animLvl val="lvl"/>
          <dgm:resizeHandles val="exact"/>
        </dgm:presLayoutVars>
      </dgm:prSet>
      <dgm:spPr/>
    </dgm:pt>
    <dgm:pt modelId="{37F3AC79-016F-41B2-A21B-117E7A085F46}" type="pres">
      <dgm:prSet presAssocID="{23EDF78D-B1F9-448D-864C-AA2CCDC1AC08}" presName="circle1" presStyleLbl="node1" presStyleIdx="0" presStyleCnt="3"/>
      <dgm:spPr/>
    </dgm:pt>
    <dgm:pt modelId="{3898A692-E9C0-4BB6-8CDD-093118039F1F}" type="pres">
      <dgm:prSet presAssocID="{23EDF78D-B1F9-448D-864C-AA2CCDC1AC08}" presName="space" presStyleCnt="0"/>
      <dgm:spPr/>
    </dgm:pt>
    <dgm:pt modelId="{03B6F2A2-8A73-4ED5-AE08-5D8F35A877C3}" type="pres">
      <dgm:prSet presAssocID="{23EDF78D-B1F9-448D-864C-AA2CCDC1AC08}" presName="rect1" presStyleLbl="alignAcc1" presStyleIdx="0" presStyleCnt="3"/>
      <dgm:spPr/>
    </dgm:pt>
    <dgm:pt modelId="{BFEAC0ED-24A4-488C-BA89-9A5FC1F0C33E}" type="pres">
      <dgm:prSet presAssocID="{865F531D-762A-4CC4-A368-44D339A34B98}" presName="vertSpace2" presStyleLbl="node1" presStyleIdx="0" presStyleCnt="3"/>
      <dgm:spPr/>
    </dgm:pt>
    <dgm:pt modelId="{1B8F4F3B-C459-40FE-950C-DA13F1372B92}" type="pres">
      <dgm:prSet presAssocID="{865F531D-762A-4CC4-A368-44D339A34B98}" presName="circle2" presStyleLbl="node1" presStyleIdx="1" presStyleCnt="3"/>
      <dgm:spPr/>
    </dgm:pt>
    <dgm:pt modelId="{B7BEBC28-4A95-4637-B061-6988C4CD9831}" type="pres">
      <dgm:prSet presAssocID="{865F531D-762A-4CC4-A368-44D339A34B98}" presName="rect2" presStyleLbl="alignAcc1" presStyleIdx="1" presStyleCnt="3" custLinFactNeighborY="4936"/>
      <dgm:spPr/>
    </dgm:pt>
    <dgm:pt modelId="{40055635-B749-4D9D-842C-8A940B5EB570}" type="pres">
      <dgm:prSet presAssocID="{042107D0-55C5-463C-8C57-468A2B7E516E}" presName="vertSpace3" presStyleLbl="node1" presStyleIdx="1" presStyleCnt="3"/>
      <dgm:spPr/>
    </dgm:pt>
    <dgm:pt modelId="{FBABD7E3-40F1-42AF-BEE3-2AD4D0DB0A1E}" type="pres">
      <dgm:prSet presAssocID="{042107D0-55C5-463C-8C57-468A2B7E516E}" presName="circle3" presStyleLbl="node1" presStyleIdx="2" presStyleCnt="3"/>
      <dgm:spPr/>
    </dgm:pt>
    <dgm:pt modelId="{3DD7D6FA-986D-4FD6-A3F2-AA32941224A9}" type="pres">
      <dgm:prSet presAssocID="{042107D0-55C5-463C-8C57-468A2B7E516E}" presName="rect3" presStyleLbl="alignAcc1" presStyleIdx="2" presStyleCnt="3"/>
      <dgm:spPr/>
    </dgm:pt>
    <dgm:pt modelId="{E11F2443-1E57-43A3-9773-E30016D1813F}" type="pres">
      <dgm:prSet presAssocID="{23EDF78D-B1F9-448D-864C-AA2CCDC1AC08}" presName="rect1ParTxNoCh" presStyleLbl="alignAcc1" presStyleIdx="2" presStyleCnt="3">
        <dgm:presLayoutVars>
          <dgm:chMax val="1"/>
          <dgm:bulletEnabled val="1"/>
        </dgm:presLayoutVars>
      </dgm:prSet>
      <dgm:spPr/>
    </dgm:pt>
    <dgm:pt modelId="{3CC72EA0-C777-4364-9CA6-9CBA554FA2B2}" type="pres">
      <dgm:prSet presAssocID="{865F531D-762A-4CC4-A368-44D339A34B98}" presName="rect2ParTxNoCh" presStyleLbl="alignAcc1" presStyleIdx="2" presStyleCnt="3">
        <dgm:presLayoutVars>
          <dgm:chMax val="1"/>
          <dgm:bulletEnabled val="1"/>
        </dgm:presLayoutVars>
      </dgm:prSet>
      <dgm:spPr/>
    </dgm:pt>
    <dgm:pt modelId="{DF44AF18-A18F-4678-8C66-7908BE9F6DDD}" type="pres">
      <dgm:prSet presAssocID="{042107D0-55C5-463C-8C57-468A2B7E516E}" presName="rect3ParTxNoCh" presStyleLbl="alignAcc1" presStyleIdx="2" presStyleCnt="3">
        <dgm:presLayoutVars>
          <dgm:chMax val="1"/>
          <dgm:bulletEnabled val="1"/>
        </dgm:presLayoutVars>
      </dgm:prSet>
      <dgm:spPr/>
    </dgm:pt>
  </dgm:ptLst>
  <dgm:cxnLst>
    <dgm:cxn modelId="{2BF2EF16-93BA-4B76-9BC6-8C819731281A}" type="presOf" srcId="{042107D0-55C5-463C-8C57-468A2B7E516E}" destId="{DF44AF18-A18F-4678-8C66-7908BE9F6DDD}" srcOrd="1" destOrd="0" presId="urn:microsoft.com/office/officeart/2005/8/layout/target3"/>
    <dgm:cxn modelId="{688E411B-C6A7-448B-B993-7A84BD166A9C}" type="presOf" srcId="{042107D0-55C5-463C-8C57-468A2B7E516E}" destId="{3DD7D6FA-986D-4FD6-A3F2-AA32941224A9}" srcOrd="0" destOrd="0" presId="urn:microsoft.com/office/officeart/2005/8/layout/target3"/>
    <dgm:cxn modelId="{4B8C9A2E-4452-4152-BE7C-4B91EAFC300E}" srcId="{67AD69E1-554F-43F3-849B-EC4D1CED5EF4}" destId="{865F531D-762A-4CC4-A368-44D339A34B98}" srcOrd="1" destOrd="0" parTransId="{ACAD4B70-2516-494C-A5BD-CE1227577E40}" sibTransId="{BB7AFF52-A864-4DDF-A72E-A08D8A53DDE6}"/>
    <dgm:cxn modelId="{FEC66165-8672-4C1F-8DFA-1E491EFC643B}" type="presOf" srcId="{23EDF78D-B1F9-448D-864C-AA2CCDC1AC08}" destId="{E11F2443-1E57-43A3-9773-E30016D1813F}" srcOrd="1" destOrd="0" presId="urn:microsoft.com/office/officeart/2005/8/layout/target3"/>
    <dgm:cxn modelId="{831F2359-20AA-4D23-974E-3E5E0B550FA3}" srcId="{67AD69E1-554F-43F3-849B-EC4D1CED5EF4}" destId="{042107D0-55C5-463C-8C57-468A2B7E516E}" srcOrd="2" destOrd="0" parTransId="{BA3068B2-8E0B-49EB-861D-A467D93B58B5}" sibTransId="{470FF3C6-9D9B-4182-9722-909322B71C78}"/>
    <dgm:cxn modelId="{F2086880-D6ED-4607-A6A6-F1AD2D473D51}" type="presOf" srcId="{865F531D-762A-4CC4-A368-44D339A34B98}" destId="{B7BEBC28-4A95-4637-B061-6988C4CD9831}" srcOrd="0" destOrd="0" presId="urn:microsoft.com/office/officeart/2005/8/layout/target3"/>
    <dgm:cxn modelId="{ECAEECA5-2D84-459D-8C71-5C38F5D55F16}" srcId="{67AD69E1-554F-43F3-849B-EC4D1CED5EF4}" destId="{23EDF78D-B1F9-448D-864C-AA2CCDC1AC08}" srcOrd="0" destOrd="0" parTransId="{95CEB0F2-E349-4191-ADBA-0DBD8438A50A}" sibTransId="{AF5F4DA6-B513-4506-85C6-6725C525D427}"/>
    <dgm:cxn modelId="{6752D6B2-7C6F-4718-BA73-9878FE067C2E}" type="presOf" srcId="{67AD69E1-554F-43F3-849B-EC4D1CED5EF4}" destId="{5B759345-506A-48A0-B9FA-D67F87E4E733}" srcOrd="0" destOrd="0" presId="urn:microsoft.com/office/officeart/2005/8/layout/target3"/>
    <dgm:cxn modelId="{B3E544D1-C046-4A4E-A365-C070699478B6}" type="presOf" srcId="{23EDF78D-B1F9-448D-864C-AA2CCDC1AC08}" destId="{03B6F2A2-8A73-4ED5-AE08-5D8F35A877C3}" srcOrd="0" destOrd="0" presId="urn:microsoft.com/office/officeart/2005/8/layout/target3"/>
    <dgm:cxn modelId="{55B909E1-37E7-4AAA-99DF-37A1FCEC81B1}" type="presOf" srcId="{865F531D-762A-4CC4-A368-44D339A34B98}" destId="{3CC72EA0-C777-4364-9CA6-9CBA554FA2B2}" srcOrd="1" destOrd="0" presId="urn:microsoft.com/office/officeart/2005/8/layout/target3"/>
    <dgm:cxn modelId="{1119A451-91D8-4F79-B13F-887CD2D12261}" type="presParOf" srcId="{5B759345-506A-48A0-B9FA-D67F87E4E733}" destId="{37F3AC79-016F-41B2-A21B-117E7A085F46}" srcOrd="0" destOrd="0" presId="urn:microsoft.com/office/officeart/2005/8/layout/target3"/>
    <dgm:cxn modelId="{B7476D55-FAF3-4235-9BF0-52219B3E9633}" type="presParOf" srcId="{5B759345-506A-48A0-B9FA-D67F87E4E733}" destId="{3898A692-E9C0-4BB6-8CDD-093118039F1F}" srcOrd="1" destOrd="0" presId="urn:microsoft.com/office/officeart/2005/8/layout/target3"/>
    <dgm:cxn modelId="{B62E7FBC-DA43-4530-A40B-9B69AEFEC06A}" type="presParOf" srcId="{5B759345-506A-48A0-B9FA-D67F87E4E733}" destId="{03B6F2A2-8A73-4ED5-AE08-5D8F35A877C3}" srcOrd="2" destOrd="0" presId="urn:microsoft.com/office/officeart/2005/8/layout/target3"/>
    <dgm:cxn modelId="{3C38BC43-9028-4EFF-9770-408B5715A200}" type="presParOf" srcId="{5B759345-506A-48A0-B9FA-D67F87E4E733}" destId="{BFEAC0ED-24A4-488C-BA89-9A5FC1F0C33E}" srcOrd="3" destOrd="0" presId="urn:microsoft.com/office/officeart/2005/8/layout/target3"/>
    <dgm:cxn modelId="{56ECEC81-1B6C-49CC-A4FA-6322CA5B0A3A}" type="presParOf" srcId="{5B759345-506A-48A0-B9FA-D67F87E4E733}" destId="{1B8F4F3B-C459-40FE-950C-DA13F1372B92}" srcOrd="4" destOrd="0" presId="urn:microsoft.com/office/officeart/2005/8/layout/target3"/>
    <dgm:cxn modelId="{A0950705-64FC-4686-99C2-7BEC1B29DC1B}" type="presParOf" srcId="{5B759345-506A-48A0-B9FA-D67F87E4E733}" destId="{B7BEBC28-4A95-4637-B061-6988C4CD9831}" srcOrd="5" destOrd="0" presId="urn:microsoft.com/office/officeart/2005/8/layout/target3"/>
    <dgm:cxn modelId="{CC58B769-018B-48CC-99AA-9F500DA9E39A}" type="presParOf" srcId="{5B759345-506A-48A0-B9FA-D67F87E4E733}" destId="{40055635-B749-4D9D-842C-8A940B5EB570}" srcOrd="6" destOrd="0" presId="urn:microsoft.com/office/officeart/2005/8/layout/target3"/>
    <dgm:cxn modelId="{8C5EF051-D093-48B8-9439-228F700C6CD8}" type="presParOf" srcId="{5B759345-506A-48A0-B9FA-D67F87E4E733}" destId="{FBABD7E3-40F1-42AF-BEE3-2AD4D0DB0A1E}" srcOrd="7" destOrd="0" presId="urn:microsoft.com/office/officeart/2005/8/layout/target3"/>
    <dgm:cxn modelId="{F3D9C6BA-4540-46DB-A464-C7F0E1274C80}" type="presParOf" srcId="{5B759345-506A-48A0-B9FA-D67F87E4E733}" destId="{3DD7D6FA-986D-4FD6-A3F2-AA32941224A9}" srcOrd="8" destOrd="0" presId="urn:microsoft.com/office/officeart/2005/8/layout/target3"/>
    <dgm:cxn modelId="{D8859BEC-C729-4612-96C1-AD6F57C89A9A}" type="presParOf" srcId="{5B759345-506A-48A0-B9FA-D67F87E4E733}" destId="{E11F2443-1E57-43A3-9773-E30016D1813F}" srcOrd="9" destOrd="0" presId="urn:microsoft.com/office/officeart/2005/8/layout/target3"/>
    <dgm:cxn modelId="{5134F1DB-5337-470B-9608-C92853FA64A0}" type="presParOf" srcId="{5B759345-506A-48A0-B9FA-D67F87E4E733}" destId="{3CC72EA0-C777-4364-9CA6-9CBA554FA2B2}" srcOrd="10" destOrd="0" presId="urn:microsoft.com/office/officeart/2005/8/layout/target3"/>
    <dgm:cxn modelId="{2187DCA7-0C06-4F92-A7B8-996DBDBA1354}" type="presParOf" srcId="{5B759345-506A-48A0-B9FA-D67F87E4E733}" destId="{DF44AF18-A18F-4678-8C66-7908BE9F6DDD}"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3AC79-016F-41B2-A21B-117E7A085F46}">
      <dsp:nvSpPr>
        <dsp:cNvPr id="0" name=""/>
        <dsp:cNvSpPr/>
      </dsp:nvSpPr>
      <dsp:spPr>
        <a:xfrm>
          <a:off x="0" y="0"/>
          <a:ext cx="2234642" cy="223464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B6F2A2-8A73-4ED5-AE08-5D8F35A877C3}">
      <dsp:nvSpPr>
        <dsp:cNvPr id="0" name=""/>
        <dsp:cNvSpPr/>
      </dsp:nvSpPr>
      <dsp:spPr>
        <a:xfrm>
          <a:off x="1117321" y="0"/>
          <a:ext cx="4597679" cy="223464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Soubhagya Nayak</a:t>
          </a:r>
          <a:endParaRPr lang="en-IN" sz="2200" kern="1200"/>
        </a:p>
      </dsp:txBody>
      <dsp:txXfrm>
        <a:off x="1117321" y="0"/>
        <a:ext cx="4597679" cy="670394"/>
      </dsp:txXfrm>
    </dsp:sp>
    <dsp:sp modelId="{1B8F4F3B-C459-40FE-950C-DA13F1372B92}">
      <dsp:nvSpPr>
        <dsp:cNvPr id="0" name=""/>
        <dsp:cNvSpPr/>
      </dsp:nvSpPr>
      <dsp:spPr>
        <a:xfrm>
          <a:off x="391063" y="670394"/>
          <a:ext cx="1452515" cy="145251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EBC28-4A95-4637-B061-6988C4CD9831}">
      <dsp:nvSpPr>
        <dsp:cNvPr id="0" name=""/>
        <dsp:cNvSpPr/>
      </dsp:nvSpPr>
      <dsp:spPr>
        <a:xfrm>
          <a:off x="1117321" y="742090"/>
          <a:ext cx="4597679" cy="145251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23f2005014</a:t>
          </a:r>
          <a:endParaRPr lang="en-IN" sz="2200" kern="1200"/>
        </a:p>
      </dsp:txBody>
      <dsp:txXfrm>
        <a:off x="1117321" y="742090"/>
        <a:ext cx="4597679" cy="670391"/>
      </dsp:txXfrm>
    </dsp:sp>
    <dsp:sp modelId="{FBABD7E3-40F1-42AF-BEE3-2AD4D0DB0A1E}">
      <dsp:nvSpPr>
        <dsp:cNvPr id="0" name=""/>
        <dsp:cNvSpPr/>
      </dsp:nvSpPr>
      <dsp:spPr>
        <a:xfrm>
          <a:off x="782125" y="1340785"/>
          <a:ext cx="670391" cy="67039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7D6FA-986D-4FD6-A3F2-AA32941224A9}">
      <dsp:nvSpPr>
        <dsp:cNvPr id="0" name=""/>
        <dsp:cNvSpPr/>
      </dsp:nvSpPr>
      <dsp:spPr>
        <a:xfrm>
          <a:off x="1117321" y="1340785"/>
          <a:ext cx="4597679" cy="67039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23f2005014@ds.study.iitm.ac.in</a:t>
          </a:r>
          <a:endParaRPr lang="en-IN" sz="2200" kern="1200"/>
        </a:p>
      </dsp:txBody>
      <dsp:txXfrm>
        <a:off x="1117321" y="1340785"/>
        <a:ext cx="4597679" cy="67039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a:xfrm>
            <a:off x="3483501" y="-60444"/>
            <a:ext cx="8826486" cy="2520217"/>
          </a:xfrm>
        </p:spPr>
        <p:txBody>
          <a:bodyPr anchor="ctr"/>
          <a:lstStyle/>
          <a:p>
            <a:r>
              <a:rPr lang="en-US" sz="2600" dirty="0">
                <a:effectLst>
                  <a:glow rad="139700">
                    <a:schemeClr val="accent2">
                      <a:satMod val="175000"/>
                      <a:alpha val="40000"/>
                    </a:schemeClr>
                  </a:glow>
                  <a:innerShdw blurRad="114300">
                    <a:prstClr val="black"/>
                  </a:innerShdw>
                </a:effectLst>
                <a:latin typeface="Arial Rounded MT Bold" panose="020F0704030504030204" pitchFamily="34" charset="0"/>
              </a:rPr>
              <a:t>Optimizing inventory management and minimizing operational cost for enhancing business efficiency of a Cafeteria</a:t>
            </a:r>
          </a:p>
        </p:txBody>
      </p:sp>
      <p:pic>
        <p:nvPicPr>
          <p:cNvPr id="5" name="Content Placeholder 4">
            <a:extLst>
              <a:ext uri="{FF2B5EF4-FFF2-40B4-BE49-F238E27FC236}">
                <a16:creationId xmlns:a16="http://schemas.microsoft.com/office/drawing/2014/main" id="{5AB17EE3-F979-B4B0-1CCC-490DD07921E3}"/>
              </a:ext>
            </a:extLst>
          </p:cNvPr>
          <p:cNvPicPr>
            <a:picLocks noGrp="1" noChangeAspect="1"/>
          </p:cNvPicPr>
          <p:nvPr>
            <p:ph idx="11"/>
          </p:nvPr>
        </p:nvPicPr>
        <p:blipFill>
          <a:blip r:embed="rId3"/>
          <a:stretch>
            <a:fillRect/>
          </a:stretch>
        </p:blipFill>
        <p:spPr>
          <a:xfrm>
            <a:off x="-68826" y="3233361"/>
            <a:ext cx="3552327" cy="3767207"/>
          </a:xfrm>
        </p:spPr>
      </p:pic>
      <p:sp>
        <p:nvSpPr>
          <p:cNvPr id="6" name="TextBox 5">
            <a:extLst>
              <a:ext uri="{FF2B5EF4-FFF2-40B4-BE49-F238E27FC236}">
                <a16:creationId xmlns:a16="http://schemas.microsoft.com/office/drawing/2014/main" id="{29A8DDB6-BF12-E4BA-57E4-A3682D383320}"/>
              </a:ext>
            </a:extLst>
          </p:cNvPr>
          <p:cNvSpPr txBox="1"/>
          <p:nvPr/>
        </p:nvSpPr>
        <p:spPr>
          <a:xfrm>
            <a:off x="3375347" y="5473005"/>
            <a:ext cx="3969351" cy="1384995"/>
          </a:xfrm>
          <a:prstGeom prst="rect">
            <a:avLst/>
          </a:prstGeom>
          <a:noFill/>
        </p:spPr>
        <p:txBody>
          <a:bodyPr wrap="square" rtlCol="0">
            <a:spAutoFit/>
          </a:bodyPr>
          <a:lstStyle/>
          <a:p>
            <a:r>
              <a:rPr lang="en-IN" sz="2800" dirty="0" err="1">
                <a:ln w="0"/>
                <a:gradFill>
                  <a:gsLst>
                    <a:gs pos="21000">
                      <a:srgbClr val="53575C"/>
                    </a:gs>
                    <a:gs pos="88000">
                      <a:srgbClr val="C5C7CA"/>
                    </a:gs>
                  </a:gsLst>
                  <a:lin ang="5400000"/>
                </a:gradFill>
                <a:latin typeface="Berlin Sans FB" panose="020E0602020502020306" pitchFamily="34" charset="0"/>
              </a:rPr>
              <a:t>Name:Soubhagya</a:t>
            </a:r>
            <a:r>
              <a:rPr lang="en-IN" sz="2800" dirty="0">
                <a:ln w="0"/>
                <a:gradFill>
                  <a:gsLst>
                    <a:gs pos="21000">
                      <a:srgbClr val="53575C"/>
                    </a:gs>
                    <a:gs pos="88000">
                      <a:srgbClr val="C5C7CA"/>
                    </a:gs>
                  </a:gsLst>
                  <a:lin ang="5400000"/>
                </a:gradFill>
                <a:latin typeface="Berlin Sans FB" panose="020E0602020502020306" pitchFamily="34" charset="0"/>
              </a:rPr>
              <a:t> Nayak</a:t>
            </a:r>
          </a:p>
          <a:p>
            <a:endParaRPr lang="en-IN" sz="2800" dirty="0">
              <a:ln w="0"/>
              <a:gradFill>
                <a:gsLst>
                  <a:gs pos="21000">
                    <a:srgbClr val="53575C"/>
                  </a:gs>
                  <a:gs pos="88000">
                    <a:srgbClr val="C5C7CA"/>
                  </a:gs>
                </a:gsLst>
                <a:lin ang="5400000"/>
              </a:gradFill>
              <a:latin typeface="Berlin Sans FB" panose="020E0602020502020306" pitchFamily="34" charset="0"/>
            </a:endParaRPr>
          </a:p>
          <a:p>
            <a:r>
              <a:rPr lang="en-IN" sz="2800" dirty="0">
                <a:ln w="0"/>
                <a:gradFill>
                  <a:gsLst>
                    <a:gs pos="21000">
                      <a:srgbClr val="53575C"/>
                    </a:gs>
                    <a:gs pos="88000">
                      <a:srgbClr val="C5C7CA"/>
                    </a:gs>
                  </a:gsLst>
                  <a:lin ang="5400000"/>
                </a:gradFill>
                <a:latin typeface="Berlin Sans FB" panose="020E0602020502020306" pitchFamily="34" charset="0"/>
              </a:rPr>
              <a:t>Roll No:23f2005014</a:t>
            </a:r>
          </a:p>
        </p:txBody>
      </p:sp>
      <p:sp>
        <p:nvSpPr>
          <p:cNvPr id="8" name="TextBox 7">
            <a:extLst>
              <a:ext uri="{FF2B5EF4-FFF2-40B4-BE49-F238E27FC236}">
                <a16:creationId xmlns:a16="http://schemas.microsoft.com/office/drawing/2014/main" id="{66CF3044-BABA-7BB9-343F-189040D71128}"/>
              </a:ext>
            </a:extLst>
          </p:cNvPr>
          <p:cNvSpPr txBox="1"/>
          <p:nvPr/>
        </p:nvSpPr>
        <p:spPr>
          <a:xfrm>
            <a:off x="3483501" y="3569365"/>
            <a:ext cx="8708499" cy="1246495"/>
          </a:xfrm>
          <a:prstGeom prst="rect">
            <a:avLst/>
          </a:prstGeom>
          <a:noFill/>
        </p:spPr>
        <p:txBody>
          <a:bodyPr wrap="square" rtlCol="0">
            <a:spAutoFit/>
          </a:bodyPr>
          <a:lstStyle/>
          <a:p>
            <a:pPr algn="ctr"/>
            <a:r>
              <a:rPr lang="en-IN" sz="25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rPr>
              <a:t>BDM Capstone Project</a:t>
            </a:r>
          </a:p>
          <a:p>
            <a:pPr algn="ctr"/>
            <a:r>
              <a:rPr lang="en-IN" sz="25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rPr>
              <a:t>Presentation</a:t>
            </a:r>
          </a:p>
          <a:p>
            <a:pPr algn="ctr"/>
            <a:r>
              <a:rPr lang="en-IN" sz="25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rPr>
              <a:t>Diploma in Data Science</a:t>
            </a:r>
          </a:p>
        </p:txBody>
      </p:sp>
      <p:sp>
        <p:nvSpPr>
          <p:cNvPr id="9" name="TextBox 8">
            <a:extLst>
              <a:ext uri="{FF2B5EF4-FFF2-40B4-BE49-F238E27FC236}">
                <a16:creationId xmlns:a16="http://schemas.microsoft.com/office/drawing/2014/main" id="{B0F110C4-FF63-9BA0-F74A-A556D1B497B3}"/>
              </a:ext>
            </a:extLst>
          </p:cNvPr>
          <p:cNvSpPr txBox="1"/>
          <p:nvPr/>
        </p:nvSpPr>
        <p:spPr>
          <a:xfrm>
            <a:off x="3483501" y="2642304"/>
            <a:ext cx="8620009" cy="769441"/>
          </a:xfrm>
          <a:prstGeom prst="rect">
            <a:avLst/>
          </a:prstGeom>
          <a:noFill/>
        </p:spPr>
        <p:txBody>
          <a:bodyPr wrap="square" rtlCol="0">
            <a:spAutoFit/>
          </a:bodyPr>
          <a:lstStyle/>
          <a:p>
            <a:pPr algn="ctr"/>
            <a:r>
              <a:rPr lang="en-IN" sz="2400" dirty="0">
                <a:ln w="0"/>
                <a:effectLst>
                  <a:outerShdw blurRad="50800" dist="38100" dir="13500000" algn="br" rotWithShape="0">
                    <a:prstClr val="black">
                      <a:alpha val="40000"/>
                    </a:prstClr>
                  </a:outerShdw>
                </a:effectLst>
              </a:rPr>
              <a:t>Indian Institute of Technology Madras </a:t>
            </a:r>
          </a:p>
          <a:p>
            <a:pPr algn="ctr"/>
            <a:r>
              <a:rPr lang="en-IN" sz="2000" dirty="0"/>
              <a:t>Chennai, 600036</a:t>
            </a:r>
          </a:p>
        </p:txBody>
      </p:sp>
      <p:sp>
        <p:nvSpPr>
          <p:cNvPr id="10" name="TextBox 9">
            <a:extLst>
              <a:ext uri="{FF2B5EF4-FFF2-40B4-BE49-F238E27FC236}">
                <a16:creationId xmlns:a16="http://schemas.microsoft.com/office/drawing/2014/main" id="{792E6134-A8C6-A979-0FAA-CCFBB7116E91}"/>
              </a:ext>
            </a:extLst>
          </p:cNvPr>
          <p:cNvSpPr txBox="1"/>
          <p:nvPr/>
        </p:nvSpPr>
        <p:spPr>
          <a:xfrm>
            <a:off x="7452852" y="6438226"/>
            <a:ext cx="4739148" cy="400110"/>
          </a:xfrm>
          <a:prstGeom prst="rect">
            <a:avLst/>
          </a:prstGeom>
          <a:noFill/>
        </p:spPr>
        <p:txBody>
          <a:bodyPr wrap="square" rtlCol="0">
            <a:spAutoFit/>
          </a:bodyPr>
          <a:lstStyle/>
          <a:p>
            <a:pPr algn="ctr"/>
            <a:r>
              <a:rPr lang="en-IN" sz="2000" dirty="0">
                <a:latin typeface="Bahnschrift Light" panose="020B0502040204020203" pitchFamily="34" charset="0"/>
              </a:rPr>
              <a:t>Email:</a:t>
            </a:r>
            <a:r>
              <a:rPr lang="en-IN" sz="2000" u="sng" dirty="0">
                <a:latin typeface="Bahnschrift Light" panose="020B0502040204020203" pitchFamily="34" charset="0"/>
              </a:rPr>
              <a:t>23f2005014@ds.study.iitm.ac.in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err="1"/>
              <a:t>ThankING</a:t>
            </a:r>
            <a:r>
              <a:rPr lang="en-US" dirty="0"/>
              <a:t> </a:t>
            </a:r>
            <a:br>
              <a:rPr lang="en-US" dirty="0"/>
            </a:br>
            <a:r>
              <a:rPr lang="en-US" dirty="0"/>
              <a:t>you</a:t>
            </a:r>
          </a:p>
        </p:txBody>
      </p:sp>
      <p:graphicFrame>
        <p:nvGraphicFramePr>
          <p:cNvPr id="4" name="Diagram 3">
            <a:extLst>
              <a:ext uri="{FF2B5EF4-FFF2-40B4-BE49-F238E27FC236}">
                <a16:creationId xmlns:a16="http://schemas.microsoft.com/office/drawing/2014/main" id="{5D77BFCF-82C2-C194-99FB-3EC0E5A13A24}"/>
              </a:ext>
            </a:extLst>
          </p:cNvPr>
          <p:cNvGraphicFramePr/>
          <p:nvPr>
            <p:extLst>
              <p:ext uri="{D42A27DB-BD31-4B8C-83A1-F6EECF244321}">
                <p14:modId xmlns:p14="http://schemas.microsoft.com/office/powerpoint/2010/main" val="2495257823"/>
              </p:ext>
            </p:extLst>
          </p:nvPr>
        </p:nvGraphicFramePr>
        <p:xfrm>
          <a:off x="98323" y="3831960"/>
          <a:ext cx="5715000" cy="2234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559560"/>
            <a:ext cx="6044401" cy="4693756"/>
          </a:xfrm>
        </p:spPr>
        <p:txBody>
          <a:bodyPr>
            <a:normAutofit/>
          </a:bodyPr>
          <a:lstStyle/>
          <a:p>
            <a:pPr marL="285750" indent="-285750">
              <a:buFont typeface="Arial" panose="020B0604020202020204" pitchFamily="34" charset="0"/>
              <a:buChar char="•"/>
            </a:pPr>
            <a:r>
              <a:rPr lang="en-US" dirty="0">
                <a:solidFill>
                  <a:schemeClr val="tx1"/>
                </a:solidFill>
              </a:rPr>
              <a:t>Tulasi Bakery is a small Cafeteria cum fast food restaurant  located at College </a:t>
            </a:r>
            <a:r>
              <a:rPr lang="en-US" dirty="0" err="1">
                <a:solidFill>
                  <a:schemeClr val="tx1"/>
                </a:solidFill>
              </a:rPr>
              <a:t>chaka</a:t>
            </a:r>
            <a:r>
              <a:rPr lang="en-US" dirty="0">
                <a:solidFill>
                  <a:schemeClr val="tx1"/>
                </a:solidFill>
              </a:rPr>
              <a:t> , </a:t>
            </a:r>
            <a:r>
              <a:rPr lang="en-US" dirty="0" err="1">
                <a:solidFill>
                  <a:schemeClr val="tx1"/>
                </a:solidFill>
              </a:rPr>
              <a:t>Bhadrak</a:t>
            </a:r>
            <a:r>
              <a:rPr lang="en-US" dirty="0">
                <a:solidFill>
                  <a:schemeClr val="tx1"/>
                </a:solidFill>
              </a:rPr>
              <a:t> , Odisha. It provides services in the segment of food related things.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They provide a variety of foods ranging from cakes to snacks and etc.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major issue faced by the business was of tracking the inventory , </a:t>
            </a:r>
            <a:r>
              <a:rPr lang="en-US" dirty="0" err="1">
                <a:solidFill>
                  <a:schemeClr val="tx1"/>
                </a:solidFill>
              </a:rPr>
              <a:t>i.e</a:t>
            </a:r>
            <a:r>
              <a:rPr lang="en-US" dirty="0">
                <a:solidFill>
                  <a:schemeClr val="tx1"/>
                </a:solidFill>
              </a:rPr>
              <a:t> the inflow and outflow of the products.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sz="1800" dirty="0">
              <a:solidFill>
                <a:schemeClr val="tx1"/>
              </a:solidFill>
            </a:endParaRP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pic>
        <p:nvPicPr>
          <p:cNvPr id="10" name="Picture Placeholder 9">
            <a:extLst>
              <a:ext uri="{FF2B5EF4-FFF2-40B4-BE49-F238E27FC236}">
                <a16:creationId xmlns:a16="http://schemas.microsoft.com/office/drawing/2014/main" id="{C3602516-7040-9EAA-CC3D-02616B186983}"/>
              </a:ext>
            </a:extLst>
          </p:cNvPr>
          <p:cNvPicPr>
            <a:picLocks noChangeAspect="1"/>
          </p:cNvPicPr>
          <p:nvPr/>
        </p:nvPicPr>
        <p:blipFill>
          <a:blip r:embed="rId4"/>
          <a:srcRect l="24379" r="24379"/>
          <a:stretch>
            <a:fillRect/>
          </a:stretch>
        </p:blipFill>
        <p:spPr>
          <a:xfrm>
            <a:off x="6676102" y="410780"/>
            <a:ext cx="5281377" cy="6447220"/>
          </a:xfrm>
          <a:prstGeom prst="rect">
            <a:avLst/>
          </a:prstGeom>
          <a:solidFill>
            <a:schemeClr val="accent3"/>
          </a:solidFill>
        </p:spPr>
      </p:pic>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76052" y="41608"/>
            <a:ext cx="8455741" cy="6742649"/>
          </a:xfrm>
        </p:spPr>
        <p:txBody>
          <a:bodyPr>
            <a:normAutofit/>
          </a:bodyPr>
          <a:lstStyle/>
          <a:p>
            <a:pPr marL="0" indent="0" algn="ctr">
              <a:buNone/>
            </a:pPr>
            <a:r>
              <a:rPr lang="en-US" sz="2800" u="sng" dirty="0"/>
              <a:t>Problem(s)</a:t>
            </a:r>
          </a:p>
          <a:p>
            <a:pPr marL="0" indent="0">
              <a:buNone/>
            </a:pPr>
            <a:r>
              <a:rPr lang="en-US" sz="2000" dirty="0">
                <a:solidFill>
                  <a:schemeClr val="tx1"/>
                </a:solidFill>
              </a:rPr>
              <a:t>Tracking Inventory , Classifying Inventory Materials and Quantify Usage per products to minimize operational costs.</a:t>
            </a:r>
          </a:p>
          <a:p>
            <a:pPr marL="0" indent="0">
              <a:buNone/>
            </a:pPr>
            <a:endParaRPr lang="en-US" sz="2000" u="sng" dirty="0">
              <a:solidFill>
                <a:schemeClr val="tx1"/>
              </a:solidFill>
            </a:endParaRPr>
          </a:p>
          <a:p>
            <a:pPr marL="0" indent="0">
              <a:buNone/>
            </a:pPr>
            <a:endParaRPr lang="en-US" sz="2000" u="sng" dirty="0">
              <a:solidFill>
                <a:schemeClr val="tx1"/>
              </a:solidFill>
            </a:endParaRPr>
          </a:p>
          <a:p>
            <a:pPr marL="0" indent="0" algn="ctr">
              <a:buNone/>
            </a:pPr>
            <a:r>
              <a:rPr lang="en-US" sz="2800" u="sng" dirty="0"/>
              <a:t>Data</a:t>
            </a:r>
          </a:p>
          <a:p>
            <a:pPr marL="0" indent="0">
              <a:buNone/>
            </a:pPr>
            <a:r>
              <a:rPr lang="en-US" sz="2000" dirty="0">
                <a:solidFill>
                  <a:schemeClr val="tx1"/>
                </a:solidFill>
              </a:rPr>
              <a:t>Data was collected over a period of 2 months and it contains several categories like Sales data, Inventory data and Wastage data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lgn="ctr">
              <a:buNone/>
            </a:pPr>
            <a:r>
              <a:rPr lang="en-US" sz="2800" u="sng" dirty="0">
                <a:solidFill>
                  <a:schemeClr val="accent3">
                    <a:lumMod val="50000"/>
                  </a:schemeClr>
                </a:solidFill>
              </a:rPr>
              <a:t>Data Analysis and Methods</a:t>
            </a:r>
          </a:p>
          <a:p>
            <a:pPr marL="0" indent="0">
              <a:buNone/>
            </a:pPr>
            <a:r>
              <a:rPr lang="en-US" sz="2000" dirty="0">
                <a:solidFill>
                  <a:schemeClr val="tx1"/>
                </a:solidFill>
              </a:rPr>
              <a:t>Various methods were used while analyzing the data to reach the desired solution to the </a:t>
            </a:r>
            <a:r>
              <a:rPr lang="en-US" sz="2000" dirty="0" err="1">
                <a:solidFill>
                  <a:schemeClr val="tx1"/>
                </a:solidFill>
              </a:rPr>
              <a:t>problem.The</a:t>
            </a:r>
            <a:r>
              <a:rPr lang="en-US" sz="2000" dirty="0">
                <a:solidFill>
                  <a:schemeClr val="tx1"/>
                </a:solidFill>
              </a:rPr>
              <a:t> methods used consists of ABC analysis , Descriptive analysis , Trend analysis and Excel tools.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5" name="Content Placeholder 4">
            <a:extLst>
              <a:ext uri="{FF2B5EF4-FFF2-40B4-BE49-F238E27FC236}">
                <a16:creationId xmlns:a16="http://schemas.microsoft.com/office/drawing/2014/main" id="{A60DCF14-6BB4-8EA9-D236-6D0AB11389CF}"/>
              </a:ext>
            </a:extLst>
          </p:cNvPr>
          <p:cNvSpPr>
            <a:spLocks noGrp="1"/>
          </p:cNvSpPr>
          <p:nvPr>
            <p:ph sz="half" idx="2"/>
          </p:nvPr>
        </p:nvSpPr>
        <p:spPr>
          <a:xfrm>
            <a:off x="393291" y="29035"/>
            <a:ext cx="8041844" cy="3176281"/>
          </a:xfrm>
        </p:spPr>
        <p:txBody>
          <a:bodyPr>
            <a:normAutofit lnSpcReduction="10000"/>
          </a:bodyPr>
          <a:lstStyle/>
          <a:p>
            <a:pPr algn="ctr"/>
            <a:r>
              <a:rPr lang="en-IN" sz="2400" u="sng" dirty="0"/>
              <a:t>ABC analysis</a:t>
            </a:r>
          </a:p>
          <a:p>
            <a:pPr algn="ctr"/>
            <a:r>
              <a:rPr lang="en-IN" sz="2000" dirty="0">
                <a:solidFill>
                  <a:schemeClr val="tx1"/>
                </a:solidFill>
              </a:rPr>
              <a:t>to categorize products based on their consumption and sales</a:t>
            </a:r>
          </a:p>
          <a:p>
            <a:endParaRPr lang="en-IN" dirty="0">
              <a:solidFill>
                <a:schemeClr val="tx1"/>
              </a:solidFill>
            </a:endParaRPr>
          </a:p>
          <a:p>
            <a:r>
              <a:rPr lang="en-IN" dirty="0">
                <a:solidFill>
                  <a:schemeClr val="tx1"/>
                </a:solidFill>
              </a:rPr>
              <a:t>A items: Most valuable and most used products , requires utmost care and importance.</a:t>
            </a:r>
          </a:p>
          <a:p>
            <a:r>
              <a:rPr lang="en-IN" dirty="0">
                <a:solidFill>
                  <a:schemeClr val="tx1"/>
                </a:solidFill>
              </a:rPr>
              <a:t>B items: Moderately used items , requires maintenance but not as much as A category items.</a:t>
            </a:r>
          </a:p>
          <a:p>
            <a:r>
              <a:rPr lang="en-IN" dirty="0">
                <a:solidFill>
                  <a:schemeClr val="tx1"/>
                </a:solidFill>
              </a:rPr>
              <a:t>C items: Least used items , requires less care but are necessary for the functioning of the business.</a:t>
            </a:r>
          </a:p>
        </p:txBody>
      </p:sp>
      <p:cxnSp>
        <p:nvCxnSpPr>
          <p:cNvPr id="12" name="Straight Connector 11">
            <a:extLst>
              <a:ext uri="{FF2B5EF4-FFF2-40B4-BE49-F238E27FC236}">
                <a16:creationId xmlns:a16="http://schemas.microsoft.com/office/drawing/2014/main" id="{46A23806-0198-1BD9-41E4-F8DD02A597D6}"/>
              </a:ext>
            </a:extLst>
          </p:cNvPr>
          <p:cNvCxnSpPr/>
          <p:nvPr/>
        </p:nvCxnSpPr>
        <p:spPr>
          <a:xfrm>
            <a:off x="393291" y="928688"/>
            <a:ext cx="76494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5.png" descr="Chart">
            <a:extLst>
              <a:ext uri="{FF2B5EF4-FFF2-40B4-BE49-F238E27FC236}">
                <a16:creationId xmlns:a16="http://schemas.microsoft.com/office/drawing/2014/main" id="{A1F621D1-916D-C584-BAC4-8306DFA333D7}"/>
              </a:ext>
            </a:extLst>
          </p:cNvPr>
          <p:cNvPicPr/>
          <p:nvPr/>
        </p:nvPicPr>
        <p:blipFill>
          <a:blip r:embed="rId3"/>
          <a:srcRect/>
          <a:stretch>
            <a:fillRect/>
          </a:stretch>
        </p:blipFill>
        <p:spPr>
          <a:xfrm>
            <a:off x="0" y="2996381"/>
            <a:ext cx="5447071" cy="3670300"/>
          </a:xfrm>
          <a:prstGeom prst="rect">
            <a:avLst/>
          </a:prstGeom>
          <a:ln/>
        </p:spPr>
      </p:pic>
      <p:sp>
        <p:nvSpPr>
          <p:cNvPr id="15" name="TextBox 14">
            <a:extLst>
              <a:ext uri="{FF2B5EF4-FFF2-40B4-BE49-F238E27FC236}">
                <a16:creationId xmlns:a16="http://schemas.microsoft.com/office/drawing/2014/main" id="{427CB1D6-5277-8626-A484-C860474C634A}"/>
              </a:ext>
            </a:extLst>
          </p:cNvPr>
          <p:cNvSpPr txBox="1"/>
          <p:nvPr/>
        </p:nvSpPr>
        <p:spPr>
          <a:xfrm>
            <a:off x="5545394" y="3262081"/>
            <a:ext cx="3539611"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These items are perishable and have a very less life </a:t>
            </a:r>
            <a:r>
              <a:rPr lang="en-IN" dirty="0" err="1"/>
              <a:t>span.So</a:t>
            </a:r>
            <a:r>
              <a:rPr lang="en-IN" dirty="0"/>
              <a:t> it requires too care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Items in this categories are purchased in more quantities falling between 100 – 150 units.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Almost all of the items are evenly purchased.</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16" name="image4.png" descr="Chart">
            <a:extLst>
              <a:ext uri="{FF2B5EF4-FFF2-40B4-BE49-F238E27FC236}">
                <a16:creationId xmlns:a16="http://schemas.microsoft.com/office/drawing/2014/main" id="{7E3170F6-7F54-10DA-D4FE-DD8A316FFC78}"/>
              </a:ext>
            </a:extLst>
          </p:cNvPr>
          <p:cNvPicPr/>
          <p:nvPr/>
        </p:nvPicPr>
        <p:blipFill>
          <a:blip r:embed="rId3"/>
          <a:srcRect/>
          <a:stretch>
            <a:fillRect/>
          </a:stretch>
        </p:blipFill>
        <p:spPr>
          <a:xfrm>
            <a:off x="0" y="4456"/>
            <a:ext cx="5624052" cy="3611817"/>
          </a:xfrm>
          <a:prstGeom prst="rect">
            <a:avLst/>
          </a:prstGeom>
          <a:ln/>
        </p:spPr>
      </p:pic>
      <p:pic>
        <p:nvPicPr>
          <p:cNvPr id="17" name="image9.png" descr="Chart">
            <a:extLst>
              <a:ext uri="{FF2B5EF4-FFF2-40B4-BE49-F238E27FC236}">
                <a16:creationId xmlns:a16="http://schemas.microsoft.com/office/drawing/2014/main" id="{687C79B4-4C07-5F59-563C-20F4C864E8EC}"/>
              </a:ext>
            </a:extLst>
          </p:cNvPr>
          <p:cNvPicPr/>
          <p:nvPr/>
        </p:nvPicPr>
        <p:blipFill>
          <a:blip r:embed="rId4"/>
          <a:srcRect/>
          <a:stretch>
            <a:fillRect/>
          </a:stretch>
        </p:blipFill>
        <p:spPr>
          <a:xfrm>
            <a:off x="236209" y="3508118"/>
            <a:ext cx="5466501" cy="3237271"/>
          </a:xfrm>
          <a:prstGeom prst="rect">
            <a:avLst/>
          </a:prstGeom>
          <a:ln/>
        </p:spPr>
      </p:pic>
      <p:sp>
        <p:nvSpPr>
          <p:cNvPr id="18" name="TextBox 17">
            <a:extLst>
              <a:ext uri="{FF2B5EF4-FFF2-40B4-BE49-F238E27FC236}">
                <a16:creationId xmlns:a16="http://schemas.microsoft.com/office/drawing/2014/main" id="{146D432F-18D8-4A01-2803-6A1394AF89A7}"/>
              </a:ext>
            </a:extLst>
          </p:cNvPr>
          <p:cNvSpPr txBox="1"/>
          <p:nvPr/>
        </p:nvSpPr>
        <p:spPr>
          <a:xfrm>
            <a:off x="5810864" y="1487198"/>
            <a:ext cx="5466735" cy="646331"/>
          </a:xfrm>
          <a:prstGeom prst="rect">
            <a:avLst/>
          </a:prstGeom>
          <a:noFill/>
        </p:spPr>
        <p:txBody>
          <a:bodyPr wrap="square" rtlCol="0">
            <a:spAutoFit/>
          </a:bodyPr>
          <a:lstStyle/>
          <a:p>
            <a:pPr marL="285750" indent="-285750">
              <a:buFont typeface="Arial" panose="020B0604020202020204" pitchFamily="34" charset="0"/>
              <a:buChar char="•"/>
            </a:pPr>
            <a:r>
              <a:rPr lang="en-IN" dirty="0"/>
              <a:t>Mostly these items are not as perishable as A category items and hence have a bit longer life span.</a:t>
            </a:r>
          </a:p>
        </p:txBody>
      </p:sp>
      <p:sp>
        <p:nvSpPr>
          <p:cNvPr id="19" name="TextBox 18">
            <a:extLst>
              <a:ext uri="{FF2B5EF4-FFF2-40B4-BE49-F238E27FC236}">
                <a16:creationId xmlns:a16="http://schemas.microsoft.com/office/drawing/2014/main" id="{375F7AF7-F4E8-0A88-B311-A2DBACB1DD25}"/>
              </a:ext>
            </a:extLst>
          </p:cNvPr>
          <p:cNvSpPr txBox="1"/>
          <p:nvPr/>
        </p:nvSpPr>
        <p:spPr>
          <a:xfrm>
            <a:off x="5663381" y="4109184"/>
            <a:ext cx="546673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Items belonging to categories of spices fall into this category.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They have the longest life span and they need to be purchased in small quantities as they are not used in huge quantities while making food.</a:t>
            </a:r>
          </a:p>
        </p:txBody>
      </p:sp>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1026" name="Picture 2">
            <a:extLst>
              <a:ext uri="{FF2B5EF4-FFF2-40B4-BE49-F238E27FC236}">
                <a16:creationId xmlns:a16="http://schemas.microsoft.com/office/drawing/2014/main" id="{B40E2CA9-0AF2-9E2D-5E50-714BF11EE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692877" cy="3499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357145-A9F9-03B0-7F4A-BC95366E47DF}"/>
              </a:ext>
            </a:extLst>
          </p:cNvPr>
          <p:cNvSpPr txBox="1"/>
          <p:nvPr/>
        </p:nvSpPr>
        <p:spPr>
          <a:xfrm>
            <a:off x="5789508" y="180001"/>
            <a:ext cx="479000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follows the ABC analysis where the most frequently consumed items belong to A category and so on..</a:t>
            </a:r>
          </a:p>
          <a:p>
            <a:pPr marL="285750" indent="-285750">
              <a:buFont typeface="Arial" panose="020B0604020202020204" pitchFamily="34" charset="0"/>
              <a:buChar char="•"/>
            </a:pPr>
            <a:r>
              <a:rPr lang="en-US" dirty="0"/>
              <a:t>The average daily usage data shows that most items have consistent consumption rates, with puff pastry sheets having the highest usage and salt the lowest. This consistency supports the need for balanced inventory levels and highlights areas where inventory management can be improved</a:t>
            </a:r>
            <a:endParaRPr lang="en-IN" dirty="0"/>
          </a:p>
        </p:txBody>
      </p:sp>
      <p:pic>
        <p:nvPicPr>
          <p:cNvPr id="1028" name="Picture 4">
            <a:extLst>
              <a:ext uri="{FF2B5EF4-FFF2-40B4-BE49-F238E27FC236}">
                <a16:creationId xmlns:a16="http://schemas.microsoft.com/office/drawing/2014/main" id="{D37B8DF1-B45E-24FA-B8CD-3CA7FF363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46322"/>
            <a:ext cx="5978013" cy="36993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415E7B-B622-080A-2BC9-7E321F3F2CF6}"/>
              </a:ext>
            </a:extLst>
          </p:cNvPr>
          <p:cNvSpPr txBox="1"/>
          <p:nvPr/>
        </p:nvSpPr>
        <p:spPr>
          <a:xfrm>
            <a:off x="5889523" y="3810392"/>
            <a:ext cx="59780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Wastage Concerns: The analysis reveals that certain items, such as puff pastry sheets and milk, have higher wastage rates, which points to inefficiencies in inventory control or usage planning. This wastage is particularly concerning for perishable goods with shorter shelf lives, which require more precise inventory management to reduce losses.</a:t>
            </a:r>
            <a:endParaRPr lang="en-IN" dirty="0"/>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D93884-B0FA-3EE1-9BEB-293F0FAED4FB}"/>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6" name="image1.png" descr="Chart">
            <a:extLst>
              <a:ext uri="{FF2B5EF4-FFF2-40B4-BE49-F238E27FC236}">
                <a16:creationId xmlns:a16="http://schemas.microsoft.com/office/drawing/2014/main" id="{6365BBC4-BEE8-57AF-AF4F-4A475ADC46EE}"/>
              </a:ext>
            </a:extLst>
          </p:cNvPr>
          <p:cNvPicPr/>
          <p:nvPr/>
        </p:nvPicPr>
        <p:blipFill>
          <a:blip r:embed="rId2"/>
          <a:srcRect/>
          <a:stretch>
            <a:fillRect/>
          </a:stretch>
        </p:blipFill>
        <p:spPr>
          <a:xfrm>
            <a:off x="0" y="0"/>
            <a:ext cx="5738606" cy="3086985"/>
          </a:xfrm>
          <a:prstGeom prst="rect">
            <a:avLst/>
          </a:prstGeom>
          <a:ln/>
        </p:spPr>
      </p:pic>
      <p:sp>
        <p:nvSpPr>
          <p:cNvPr id="7" name="TextBox 6">
            <a:extLst>
              <a:ext uri="{FF2B5EF4-FFF2-40B4-BE49-F238E27FC236}">
                <a16:creationId xmlns:a16="http://schemas.microsoft.com/office/drawing/2014/main" id="{5BE549D7-6E72-6593-68D8-83BAAC6FAC2C}"/>
              </a:ext>
            </a:extLst>
          </p:cNvPr>
          <p:cNvSpPr txBox="1"/>
          <p:nvPr/>
        </p:nvSpPr>
        <p:spPr>
          <a:xfrm>
            <a:off x="5961506" y="1096662"/>
            <a:ext cx="54645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Stable Sales Performance: The sales data shows that the quantity sold remained relatively stable with minor fluctuations. This stability suggests that demand for the products is steady and predictable, which is beneficial for inventory planning and operational consistency.</a:t>
            </a:r>
          </a:p>
        </p:txBody>
      </p:sp>
      <p:pic>
        <p:nvPicPr>
          <p:cNvPr id="2052" name="Picture 4">
            <a:extLst>
              <a:ext uri="{FF2B5EF4-FFF2-40B4-BE49-F238E27FC236}">
                <a16:creationId xmlns:a16="http://schemas.microsoft.com/office/drawing/2014/main" id="{135725A6-4C0F-A0EA-A7FA-FA5EE723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86985"/>
            <a:ext cx="5738607" cy="35511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9E24840-D7F1-9C18-C067-F1924433B643}"/>
              </a:ext>
            </a:extLst>
          </p:cNvPr>
          <p:cNvSpPr txBox="1"/>
          <p:nvPr/>
        </p:nvSpPr>
        <p:spPr>
          <a:xfrm>
            <a:off x="5638800" y="2999756"/>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98D0EBB-B230-40EE-BFCA-314E84BF19FF}"/>
              </a:ext>
            </a:extLst>
          </p:cNvPr>
          <p:cNvSpPr txBox="1"/>
          <p:nvPr/>
        </p:nvSpPr>
        <p:spPr>
          <a:xfrm>
            <a:off x="5961506" y="3057947"/>
            <a:ext cx="56240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Sales Distribution: The sales distribution highlights that savory items, such as patties, sandwiches, and rolls, dominate the total sales, while desserts like cakes and pastries have a smaller but still significant contribution. This indicates that the bakery’s menu is well-balanced, catering to a diverse customer base with a strong preference for savory options.</a:t>
            </a:r>
            <a:endParaRPr lang="en-IN" dirty="0"/>
          </a:p>
        </p:txBody>
      </p:sp>
    </p:spTree>
    <p:extLst>
      <p:ext uri="{BB962C8B-B14F-4D97-AF65-F5344CB8AC3E}">
        <p14:creationId xmlns:p14="http://schemas.microsoft.com/office/powerpoint/2010/main" val="208515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12" name="image12.png">
            <a:extLst>
              <a:ext uri="{FF2B5EF4-FFF2-40B4-BE49-F238E27FC236}">
                <a16:creationId xmlns:a16="http://schemas.microsoft.com/office/drawing/2014/main" id="{370522DC-734C-92DE-006A-9D87114E8DEE}"/>
              </a:ext>
            </a:extLst>
          </p:cNvPr>
          <p:cNvPicPr/>
          <p:nvPr/>
        </p:nvPicPr>
        <p:blipFill>
          <a:blip r:embed="rId3"/>
          <a:srcRect/>
          <a:stretch>
            <a:fillRect/>
          </a:stretch>
        </p:blipFill>
        <p:spPr>
          <a:xfrm>
            <a:off x="0" y="1041397"/>
            <a:ext cx="5476568" cy="4406900"/>
          </a:xfrm>
          <a:prstGeom prst="rect">
            <a:avLst/>
          </a:prstGeom>
          <a:ln/>
        </p:spPr>
      </p:pic>
      <p:pic>
        <p:nvPicPr>
          <p:cNvPr id="13" name="image11.png">
            <a:extLst>
              <a:ext uri="{FF2B5EF4-FFF2-40B4-BE49-F238E27FC236}">
                <a16:creationId xmlns:a16="http://schemas.microsoft.com/office/drawing/2014/main" id="{E05021D3-B1D9-46BA-A9A0-7154ACF12E92}"/>
              </a:ext>
            </a:extLst>
          </p:cNvPr>
          <p:cNvPicPr/>
          <p:nvPr/>
        </p:nvPicPr>
        <p:blipFill>
          <a:blip r:embed="rId4"/>
          <a:srcRect/>
          <a:stretch>
            <a:fillRect/>
          </a:stretch>
        </p:blipFill>
        <p:spPr>
          <a:xfrm>
            <a:off x="5476569" y="989987"/>
            <a:ext cx="6715432" cy="4826616"/>
          </a:xfrm>
          <a:prstGeom prst="rect">
            <a:avLst/>
          </a:prstGeom>
          <a:ln/>
        </p:spPr>
      </p:pic>
      <p:sp>
        <p:nvSpPr>
          <p:cNvPr id="14" name="TextBox 13">
            <a:extLst>
              <a:ext uri="{FF2B5EF4-FFF2-40B4-BE49-F238E27FC236}">
                <a16:creationId xmlns:a16="http://schemas.microsoft.com/office/drawing/2014/main" id="{C7DF6709-A30D-7598-394D-F95A28265517}"/>
              </a:ext>
            </a:extLst>
          </p:cNvPr>
          <p:cNvSpPr txBox="1"/>
          <p:nvPr/>
        </p:nvSpPr>
        <p:spPr>
          <a:xfrm>
            <a:off x="3283973" y="5816603"/>
            <a:ext cx="5358581"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Neither of them follows the Pareto Principle.</a:t>
            </a:r>
          </a:p>
          <a:p>
            <a:pPr marL="285750" indent="-285750">
              <a:buFont typeface="Arial" panose="020B0604020202020204" pitchFamily="34" charset="0"/>
              <a:buChar char="•"/>
            </a:pPr>
            <a:r>
              <a:rPr lang="en-US" dirty="0"/>
              <a:t>It shows that all the items are equally important for the well functioning of the business.</a:t>
            </a:r>
            <a:endParaRPr lang="en-IN" dirty="0"/>
          </a:p>
        </p:txBody>
      </p:sp>
      <p:sp>
        <p:nvSpPr>
          <p:cNvPr id="15" name="TextBox 14">
            <a:extLst>
              <a:ext uri="{FF2B5EF4-FFF2-40B4-BE49-F238E27FC236}">
                <a16:creationId xmlns:a16="http://schemas.microsoft.com/office/drawing/2014/main" id="{422EDDBD-5C10-4E35-2257-EE809DC350F5}"/>
              </a:ext>
            </a:extLst>
          </p:cNvPr>
          <p:cNvSpPr txBox="1"/>
          <p:nvPr/>
        </p:nvSpPr>
        <p:spPr>
          <a:xfrm>
            <a:off x="3908321" y="210913"/>
            <a:ext cx="2448232" cy="738664"/>
          </a:xfrm>
          <a:prstGeom prst="rect">
            <a:avLst/>
          </a:prstGeom>
          <a:noFill/>
        </p:spPr>
        <p:txBody>
          <a:bodyPr wrap="square" rtlCol="0">
            <a:spAutoFit/>
          </a:bodyPr>
          <a:lstStyle/>
          <a:p>
            <a:pPr algn="ctr"/>
            <a:r>
              <a:rPr lang="en-IN" sz="2400" u="sng" dirty="0"/>
              <a:t>Pareto Analysis</a:t>
            </a:r>
          </a:p>
          <a:p>
            <a:pPr algn="ctr"/>
            <a:endParaRPr lang="en-IN" dirty="0"/>
          </a:p>
        </p:txBody>
      </p:sp>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457199"/>
            <a:ext cx="9875463" cy="999746"/>
          </a:xfrm>
        </p:spPr>
        <p:txBody>
          <a:bodyPr/>
          <a:lstStyle/>
          <a:p>
            <a:pPr algn="ctr"/>
            <a:r>
              <a:rPr lang="en-US" dirty="0"/>
              <a:t>Recommendations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1" name="TextBox 10">
            <a:extLst>
              <a:ext uri="{FF2B5EF4-FFF2-40B4-BE49-F238E27FC236}">
                <a16:creationId xmlns:a16="http://schemas.microsoft.com/office/drawing/2014/main" id="{3670DA0F-79E1-E41D-F08B-76E66BB18FEE}"/>
              </a:ext>
            </a:extLst>
          </p:cNvPr>
          <p:cNvSpPr txBox="1"/>
          <p:nvPr/>
        </p:nvSpPr>
        <p:spPr>
          <a:xfrm>
            <a:off x="1956619" y="1809135"/>
            <a:ext cx="88785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Implement regular inventory audits and monitoring systems to track stock levels and usage more closely.</a:t>
            </a:r>
          </a:p>
          <a:p>
            <a:pPr marL="285750" indent="-285750">
              <a:buFont typeface="Arial" panose="020B0604020202020204" pitchFamily="34" charset="0"/>
              <a:buChar char="•"/>
            </a:pPr>
            <a:r>
              <a:rPr lang="en-US" dirty="0"/>
              <a:t>Use excel for monitoring input and output of products in order to keep track easily and reduce wastage and losses.</a:t>
            </a:r>
          </a:p>
          <a:p>
            <a:pPr marL="285750" indent="-285750">
              <a:buFont typeface="Arial" panose="020B0604020202020204" pitchFamily="34" charset="0"/>
              <a:buChar char="•"/>
            </a:pPr>
            <a:r>
              <a:rPr lang="en-US" dirty="0"/>
              <a:t>Include combo offers in the menu to sell less frequently sold items easily and clearing the inventory.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{9500D618-946C-487E-AA16-CDE656848E99}tf78438558_win32</Template>
  <TotalTime>1066</TotalTime>
  <Words>701</Words>
  <Application>Microsoft Office PowerPoint</Application>
  <PresentationFormat>Widescreen</PresentationFormat>
  <Paragraphs>65</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Rounded MT Bold</vt:lpstr>
      <vt:lpstr>Bahnschrift</vt:lpstr>
      <vt:lpstr>Bahnschrift Light</vt:lpstr>
      <vt:lpstr>Berlin Sans FB</vt:lpstr>
      <vt:lpstr>Calibri</vt:lpstr>
      <vt:lpstr>Sabon Next LT</vt:lpstr>
      <vt:lpstr>Custom</vt:lpstr>
      <vt:lpstr>Optimizing inventory management and minimizing operational cost for enhancing business efficiency of a Cafeteria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happy tth</dc:creator>
  <cp:lastModifiedBy>happy tth</cp:lastModifiedBy>
  <cp:revision>1</cp:revision>
  <dcterms:created xsi:type="dcterms:W3CDTF">2024-06-06T03:43:52Z</dcterms:created>
  <dcterms:modified xsi:type="dcterms:W3CDTF">2024-11-05T09:12:55Z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