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6B79-09AC-4E20-AE4E-39A393061A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46ACEB-C530-49F2-B841-D6AED8AF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6B79-09AC-4E20-AE4E-39A393061A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ACEB-C530-49F2-B841-D6AED8AF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7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6B79-09AC-4E20-AE4E-39A393061A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ACEB-C530-49F2-B841-D6AED8AF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6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6B79-09AC-4E20-AE4E-39A393061A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ACEB-C530-49F2-B841-D6AED8AF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77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6B79-09AC-4E20-AE4E-39A393061A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ACEB-C530-49F2-B841-D6AED8AF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94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6B79-09AC-4E20-AE4E-39A393061A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ACEB-C530-49F2-B841-D6AED8AF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5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6B79-09AC-4E20-AE4E-39A393061A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ACEB-C530-49F2-B841-D6AED8AF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0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6B79-09AC-4E20-AE4E-39A393061A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ACEB-C530-49F2-B841-D6AED8AF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8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6B79-09AC-4E20-AE4E-39A393061A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ACEB-C530-49F2-B841-D6AED8AF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6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6B79-09AC-4E20-AE4E-39A393061A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ACEB-C530-49F2-B841-D6AED8AF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45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D96B79-09AC-4E20-AE4E-39A393061A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ACEB-C530-49F2-B841-D6AED8AF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6B79-09AC-4E20-AE4E-39A393061A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46ACEB-C530-49F2-B841-D6AED8AF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2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7CA6-0E70-C686-558C-64F17B3CF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6843" y="887569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ID" dirty="0" err="1"/>
              <a:t>deteksi</a:t>
            </a:r>
            <a:r>
              <a:rPr lang="en-ID" dirty="0"/>
              <a:t> abusive dan hate speech tweet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70252-81D8-93FD-8FFB-90D1F83D2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195" y="3531204"/>
            <a:ext cx="8637072" cy="977621"/>
          </a:xfrm>
        </p:spPr>
        <p:txBody>
          <a:bodyPr>
            <a:noAutofit/>
          </a:bodyPr>
          <a:lstStyle/>
          <a:p>
            <a:pPr algn="ctr"/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Hapsari Aji Wahyudi</a:t>
            </a:r>
          </a:p>
          <a:p>
            <a:pPr algn="ctr"/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data science</a:t>
            </a:r>
          </a:p>
          <a:p>
            <a:pPr algn="ctr"/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academy</a:t>
            </a:r>
          </a:p>
        </p:txBody>
      </p:sp>
    </p:spTree>
    <p:extLst>
      <p:ext uri="{BB962C8B-B14F-4D97-AF65-F5344CB8AC3E}">
        <p14:creationId xmlns:p14="http://schemas.microsoft.com/office/powerpoint/2010/main" val="392772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55AF-B5A2-8ADF-D67B-23804F9B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AA9B02-42D1-68DE-253A-9816DF16804C}"/>
              </a:ext>
            </a:extLst>
          </p:cNvPr>
          <p:cNvSpPr/>
          <p:nvPr/>
        </p:nvSpPr>
        <p:spPr>
          <a:xfrm>
            <a:off x="2346383" y="2199735"/>
            <a:ext cx="3873260" cy="13629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D" dirty="0" err="1"/>
              <a:t>Survei</a:t>
            </a:r>
            <a:r>
              <a:rPr lang="en-ID" dirty="0"/>
              <a:t> Microsoft 2020</a:t>
            </a:r>
          </a:p>
          <a:p>
            <a:pPr algn="ctr"/>
            <a:r>
              <a:rPr lang="en-US" b="0" i="0" dirty="0">
                <a:solidFill>
                  <a:srgbClr val="353935"/>
                </a:solidFill>
                <a:effectLst/>
                <a:latin typeface="Inter"/>
              </a:rPr>
              <a:t>“Indonesia </a:t>
            </a:r>
            <a:r>
              <a:rPr lang="en-US" b="0" i="0" dirty="0" err="1">
                <a:solidFill>
                  <a:srgbClr val="353935"/>
                </a:solidFill>
                <a:effectLst/>
                <a:latin typeface="Inter"/>
              </a:rPr>
              <a:t>disebut</a:t>
            </a:r>
            <a:r>
              <a:rPr lang="en-US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353935"/>
                </a:solidFill>
                <a:effectLst/>
                <a:latin typeface="Inter"/>
              </a:rPr>
              <a:t>menjadi</a:t>
            </a:r>
            <a:r>
              <a:rPr lang="en-US" b="0" i="0" dirty="0">
                <a:solidFill>
                  <a:srgbClr val="353935"/>
                </a:solidFill>
                <a:effectLst/>
                <a:latin typeface="Inter"/>
              </a:rPr>
              <a:t> yang paling </a:t>
            </a:r>
            <a:r>
              <a:rPr lang="en-US" b="0" i="0" dirty="0" err="1">
                <a:solidFill>
                  <a:srgbClr val="353935"/>
                </a:solidFill>
                <a:effectLst/>
                <a:latin typeface="Inter"/>
              </a:rPr>
              <a:t>tidak</a:t>
            </a:r>
            <a:r>
              <a:rPr lang="en-US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353935"/>
                </a:solidFill>
                <a:effectLst/>
                <a:latin typeface="Inter"/>
              </a:rPr>
              <a:t>sopan</a:t>
            </a:r>
            <a:r>
              <a:rPr lang="en-US" b="0" i="0" dirty="0">
                <a:solidFill>
                  <a:srgbClr val="353935"/>
                </a:solidFill>
                <a:effectLst/>
                <a:latin typeface="Inter"/>
              </a:rPr>
              <a:t> se-Asia </a:t>
            </a:r>
            <a:r>
              <a:rPr lang="en-US" b="0" i="0" dirty="0" err="1">
                <a:solidFill>
                  <a:srgbClr val="353935"/>
                </a:solidFill>
                <a:effectLst/>
                <a:latin typeface="Inter"/>
              </a:rPr>
              <a:t>Pasifik</a:t>
            </a:r>
            <a:r>
              <a:rPr lang="en-US" b="0" i="0" dirty="0">
                <a:solidFill>
                  <a:srgbClr val="353935"/>
                </a:solidFill>
                <a:effectLst/>
                <a:latin typeface="Inter"/>
              </a:rPr>
              <a:t>”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9E8670-B785-5596-D40F-7D66A609A14A}"/>
              </a:ext>
            </a:extLst>
          </p:cNvPr>
          <p:cNvSpPr/>
          <p:nvPr/>
        </p:nvSpPr>
        <p:spPr>
          <a:xfrm>
            <a:off x="6443925" y="2225617"/>
            <a:ext cx="3976783" cy="133709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D" dirty="0" err="1"/>
              <a:t>Survei</a:t>
            </a:r>
            <a:r>
              <a:rPr lang="en-ID" dirty="0"/>
              <a:t> Digital Civility Index, </a:t>
            </a:r>
            <a:r>
              <a:rPr lang="en-ID" dirty="0" err="1"/>
              <a:t>Februari</a:t>
            </a:r>
            <a:r>
              <a:rPr lang="en-ID" dirty="0"/>
              <a:t> 2021</a:t>
            </a:r>
            <a:endParaRPr lang="en-US" dirty="0">
              <a:solidFill>
                <a:srgbClr val="353935"/>
              </a:solidFill>
              <a:latin typeface="Inter"/>
            </a:endParaRPr>
          </a:p>
          <a:p>
            <a:pPr algn="ctr"/>
            <a:r>
              <a:rPr lang="en-US" b="0" i="0" dirty="0">
                <a:solidFill>
                  <a:srgbClr val="353935"/>
                </a:solidFill>
                <a:effectLst/>
                <a:latin typeface="Inter"/>
              </a:rPr>
              <a:t>“</a:t>
            </a:r>
            <a:r>
              <a:rPr lang="en-US" dirty="0" err="1">
                <a:solidFill>
                  <a:srgbClr val="353935"/>
                </a:solidFill>
                <a:latin typeface="Inter"/>
              </a:rPr>
              <a:t>T</a:t>
            </a:r>
            <a:r>
              <a:rPr lang="en-US" b="0" i="0" dirty="0" err="1">
                <a:solidFill>
                  <a:srgbClr val="353935"/>
                </a:solidFill>
                <a:effectLst/>
                <a:latin typeface="Inter"/>
              </a:rPr>
              <a:t>erdapat</a:t>
            </a:r>
            <a:r>
              <a:rPr lang="en-US" b="0" i="0" dirty="0">
                <a:solidFill>
                  <a:srgbClr val="353935"/>
                </a:solidFill>
                <a:effectLst/>
                <a:latin typeface="Inter"/>
              </a:rPr>
              <a:t> 3.640 </a:t>
            </a:r>
            <a:r>
              <a:rPr lang="en-US" b="0" i="0" dirty="0" err="1">
                <a:solidFill>
                  <a:srgbClr val="353935"/>
                </a:solidFill>
                <a:effectLst/>
                <a:latin typeface="Inter"/>
              </a:rPr>
              <a:t>ujaran</a:t>
            </a:r>
            <a:r>
              <a:rPr lang="en-US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353935"/>
                </a:solidFill>
                <a:effectLst/>
                <a:latin typeface="Inter"/>
              </a:rPr>
              <a:t>kebencian</a:t>
            </a:r>
            <a:r>
              <a:rPr lang="en-US" b="0" i="0" dirty="0">
                <a:solidFill>
                  <a:srgbClr val="353935"/>
                </a:solidFill>
                <a:effectLst/>
                <a:latin typeface="Inter"/>
              </a:rPr>
              <a:t> yang </a:t>
            </a:r>
            <a:r>
              <a:rPr lang="en-US" b="0" i="0" dirty="0" err="1">
                <a:solidFill>
                  <a:srgbClr val="353935"/>
                </a:solidFill>
                <a:effectLst/>
                <a:latin typeface="Inter"/>
              </a:rPr>
              <a:t>diumbar</a:t>
            </a:r>
            <a:r>
              <a:rPr lang="en-US" b="0" i="0" dirty="0">
                <a:solidFill>
                  <a:srgbClr val="353935"/>
                </a:solidFill>
                <a:effectLst/>
                <a:latin typeface="Inter"/>
              </a:rPr>
              <a:t> di media digital </a:t>
            </a:r>
            <a:r>
              <a:rPr lang="en-US" b="0" i="0" dirty="0" err="1">
                <a:solidFill>
                  <a:srgbClr val="353935"/>
                </a:solidFill>
                <a:effectLst/>
                <a:latin typeface="Inter"/>
              </a:rPr>
              <a:t>dalam</a:t>
            </a:r>
            <a:r>
              <a:rPr lang="en-US" b="0" i="0" dirty="0">
                <a:solidFill>
                  <a:srgbClr val="353935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353935"/>
                </a:solidFill>
                <a:effectLst/>
                <a:latin typeface="Inter"/>
              </a:rPr>
              <a:t>kurun</a:t>
            </a:r>
            <a:r>
              <a:rPr lang="en-US" b="0" i="0" dirty="0">
                <a:solidFill>
                  <a:srgbClr val="353935"/>
                </a:solidFill>
                <a:effectLst/>
                <a:latin typeface="Inter"/>
              </a:rPr>
              <a:t> 2018-2021.”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768E49-F13F-41AC-1FCC-2DF27C04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140" y="3746319"/>
            <a:ext cx="9442210" cy="17194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D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Berdasarkan</a:t>
            </a:r>
            <a:r>
              <a:rPr lang="en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di </a:t>
            </a:r>
            <a:r>
              <a:rPr lang="en-ID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atas</a:t>
            </a:r>
            <a:r>
              <a:rPr lang="en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ID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penelitian</a:t>
            </a:r>
            <a:r>
              <a:rPr lang="en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</a:t>
            </a:r>
            <a:r>
              <a:rPr lang="en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dibuat</a:t>
            </a:r>
            <a:r>
              <a:rPr lang="en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untuk</a:t>
            </a:r>
            <a:r>
              <a:rPr lang="en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menganalisis</a:t>
            </a:r>
            <a:r>
              <a:rPr lang="en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abusive dan hate speech yang </a:t>
            </a:r>
            <a:r>
              <a:rPr lang="en-ID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ditulis</a:t>
            </a:r>
            <a:r>
              <a:rPr lang="en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didalam</a:t>
            </a:r>
            <a:r>
              <a:rPr lang="en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media digital.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70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3CF-D1B1-9834-F89A-5BEA55F4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RUMUSAN 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4117-8D5D-6C11-39BB-16AD5C04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abusive dan hate speech </a:t>
            </a:r>
            <a:r>
              <a:rPr lang="en-ID" dirty="0" err="1"/>
              <a:t>muncul</a:t>
            </a:r>
            <a:r>
              <a:rPr lang="en-ID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kata informal yang </a:t>
            </a:r>
            <a:r>
              <a:rPr lang="en-ID" dirty="0" err="1"/>
              <a:t>digunakan</a:t>
            </a:r>
            <a:r>
              <a:rPr lang="en-ID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kata yang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data?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3C2E-6B22-D044-EE7E-8C0F9B0C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TEXT CLEANSING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16D8-0322-3AF2-FB51-10DA117E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dirty="0" err="1"/>
              <a:t>Menghilangkan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mengganti</a:t>
            </a:r>
            <a:r>
              <a:rPr lang="en-ID" dirty="0"/>
              <a:t> kata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dipakai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endParaRPr lang="en-ID" dirty="0"/>
          </a:p>
          <a:p>
            <a:pPr marL="457200" indent="-457200">
              <a:buFont typeface="+mj-lt"/>
              <a:buAutoNum type="arabicPeriod"/>
            </a:pPr>
            <a:endParaRPr lang="en-ID" dirty="0"/>
          </a:p>
          <a:p>
            <a:pPr marL="457200" indent="-457200">
              <a:buFont typeface="+mj-lt"/>
              <a:buAutoNum type="arabicPeriod"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03DA1-B048-92BF-2EC3-98B7D478D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57" y="2443571"/>
            <a:ext cx="5796649" cy="11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626C-7B78-320A-9407-1E5EC2FE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HASIL DAN KESIMPULAN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12FC-017E-214F-FC9C-599D821F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01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</TotalTime>
  <Words>111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Inter</vt:lpstr>
      <vt:lpstr>Times New Roman</vt:lpstr>
      <vt:lpstr>Gallery</vt:lpstr>
      <vt:lpstr>deteksi abusive dan hate speech tweet</vt:lpstr>
      <vt:lpstr>Latar belakang</vt:lpstr>
      <vt:lpstr>RUMUSAN MASALAH</vt:lpstr>
      <vt:lpstr>TEXT CLEANSING</vt:lpstr>
      <vt:lpstr>HASIL DAN 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Hapsari Aji Wahyudi</dc:creator>
  <cp:lastModifiedBy>Hapsari Aji Wahyudi</cp:lastModifiedBy>
  <cp:revision>3</cp:revision>
  <dcterms:created xsi:type="dcterms:W3CDTF">2023-07-10T01:19:07Z</dcterms:created>
  <dcterms:modified xsi:type="dcterms:W3CDTF">2023-07-10T14:38:37Z</dcterms:modified>
</cp:coreProperties>
</file>