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9"/>
  </p:notesMasterIdLst>
  <p:sldIdLst>
    <p:sldId id="271" r:id="rId2"/>
    <p:sldId id="272" r:id="rId3"/>
    <p:sldId id="274" r:id="rId4"/>
    <p:sldId id="260" r:id="rId5"/>
    <p:sldId id="259" r:id="rId6"/>
    <p:sldId id="275" r:id="rId7"/>
    <p:sldId id="276" r:id="rId8"/>
    <p:sldId id="261" r:id="rId9"/>
    <p:sldId id="277" r:id="rId10"/>
    <p:sldId id="278" r:id="rId11"/>
    <p:sldId id="266" r:id="rId12"/>
    <p:sldId id="279" r:id="rId13"/>
    <p:sldId id="280" r:id="rId14"/>
    <p:sldId id="284" r:id="rId15"/>
    <p:sldId id="285" r:id="rId16"/>
    <p:sldId id="283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C8D36D-B33A-4BC6-8F64-D8855393980E}" v="167" dt="2020-05-20T04:16:23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595" autoAdjust="0"/>
  </p:normalViewPr>
  <p:slideViewPr>
    <p:cSldViewPr snapToGrid="0" snapToObjects="1">
      <p:cViewPr varScale="1">
        <p:scale>
          <a:sx n="72" d="100"/>
          <a:sy n="72" d="100"/>
        </p:scale>
        <p:origin x="774" y="72"/>
      </p:cViewPr>
      <p:guideLst>
        <p:guide orient="horz" pos="232"/>
        <p:guide pos="385"/>
        <p:guide pos="5375"/>
        <p:guide orient="horz" pos="3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ксим Ефимов" userId="a2a7e973782330d8" providerId="LiveId" clId="{BFC8D36D-B33A-4BC6-8F64-D8855393980E}"/>
    <pc:docChg chg="undo custSel addSld delSld modSld sldOrd delMainMaster modMainMaster delSection">
      <pc:chgData name="Максим Ефимов" userId="a2a7e973782330d8" providerId="LiveId" clId="{BFC8D36D-B33A-4BC6-8F64-D8855393980E}" dt="2020-05-20T04:17:25.828" v="1334" actId="1076"/>
      <pc:docMkLst>
        <pc:docMk/>
      </pc:docMkLst>
      <pc:sldChg chg="addSp delSp modSp del">
        <pc:chgData name="Максим Ефимов" userId="a2a7e973782330d8" providerId="LiveId" clId="{BFC8D36D-B33A-4BC6-8F64-D8855393980E}" dt="2020-05-19T09:00:05.354" v="185" actId="2696"/>
        <pc:sldMkLst>
          <pc:docMk/>
          <pc:sldMk cId="2927074766" sldId="257"/>
        </pc:sldMkLst>
        <pc:spChg chg="del mod">
          <ac:chgData name="Максим Ефимов" userId="a2a7e973782330d8" providerId="LiveId" clId="{BFC8D36D-B33A-4BC6-8F64-D8855393980E}" dt="2020-05-19T08:58:28.147" v="155"/>
          <ac:spMkLst>
            <pc:docMk/>
            <pc:sldMk cId="2927074766" sldId="257"/>
            <ac:spMk id="2" creationId="{3458BE21-CD82-4E45-868B-2F32FAB568A8}"/>
          </ac:spMkLst>
        </pc:spChg>
        <pc:spChg chg="add del mod">
          <ac:chgData name="Максим Ефимов" userId="a2a7e973782330d8" providerId="LiveId" clId="{BFC8D36D-B33A-4BC6-8F64-D8855393980E}" dt="2020-05-19T08:59:29.077" v="171"/>
          <ac:spMkLst>
            <pc:docMk/>
            <pc:sldMk cId="2927074766" sldId="257"/>
            <ac:spMk id="3" creationId="{08B23316-0246-4BA6-A07C-A5BF8C6170D2}"/>
          </ac:spMkLst>
        </pc:spChg>
        <pc:spChg chg="add del mod">
          <ac:chgData name="Максим Ефимов" userId="a2a7e973782330d8" providerId="LiveId" clId="{BFC8D36D-B33A-4BC6-8F64-D8855393980E}" dt="2020-05-19T08:41:16.066" v="119"/>
          <ac:spMkLst>
            <pc:docMk/>
            <pc:sldMk cId="2927074766" sldId="257"/>
            <ac:spMk id="4" creationId="{57FCE9D9-4648-4926-B14B-4AFEA19CD5F2}"/>
          </ac:spMkLst>
        </pc:spChg>
        <pc:spChg chg="add del">
          <ac:chgData name="Максим Ефимов" userId="a2a7e973782330d8" providerId="LiveId" clId="{BFC8D36D-B33A-4BC6-8F64-D8855393980E}" dt="2020-05-19T08:41:21.306" v="121"/>
          <ac:spMkLst>
            <pc:docMk/>
            <pc:sldMk cId="2927074766" sldId="257"/>
            <ac:spMk id="5" creationId="{97A4673B-955C-4015-A225-7B5933718942}"/>
          </ac:spMkLst>
        </pc:spChg>
        <pc:spChg chg="add del mod">
          <ac:chgData name="Максим Ефимов" userId="a2a7e973782330d8" providerId="LiveId" clId="{BFC8D36D-B33A-4BC6-8F64-D8855393980E}" dt="2020-05-19T09:00:03.757" v="184"/>
          <ac:spMkLst>
            <pc:docMk/>
            <pc:sldMk cId="2927074766" sldId="257"/>
            <ac:spMk id="6" creationId="{2401F653-2B3B-4913-95ED-9EEF4A53015E}"/>
          </ac:spMkLst>
        </pc:spChg>
      </pc:sldChg>
      <pc:sldChg chg="addSp delSp modSp del">
        <pc:chgData name="Максим Ефимов" userId="a2a7e973782330d8" providerId="LiveId" clId="{BFC8D36D-B33A-4BC6-8F64-D8855393980E}" dt="2020-05-19T09:11:06.674" v="326" actId="2696"/>
        <pc:sldMkLst>
          <pc:docMk/>
          <pc:sldMk cId="2845827235" sldId="258"/>
        </pc:sldMkLst>
        <pc:spChg chg="del mod">
          <ac:chgData name="Максим Ефимов" userId="a2a7e973782330d8" providerId="LiveId" clId="{BFC8D36D-B33A-4BC6-8F64-D8855393980E}" dt="2020-05-19T09:08:57.582" v="291"/>
          <ac:spMkLst>
            <pc:docMk/>
            <pc:sldMk cId="2845827235" sldId="258"/>
            <ac:spMk id="2" creationId="{C8972725-8DF5-0840-A465-0685B10E00E5}"/>
          </ac:spMkLst>
        </pc:spChg>
        <pc:spChg chg="add mod">
          <ac:chgData name="Максим Ефимов" userId="a2a7e973782330d8" providerId="LiveId" clId="{BFC8D36D-B33A-4BC6-8F64-D8855393980E}" dt="2020-05-19T09:08:47.357" v="287" actId="1076"/>
          <ac:spMkLst>
            <pc:docMk/>
            <pc:sldMk cId="2845827235" sldId="258"/>
            <ac:spMk id="4" creationId="{A55B378D-9B80-47D5-B308-870115DEA782}"/>
          </ac:spMkLst>
        </pc:spChg>
      </pc:sldChg>
      <pc:sldChg chg="modSp ord">
        <pc:chgData name="Максим Ефимов" userId="a2a7e973782330d8" providerId="LiveId" clId="{BFC8D36D-B33A-4BC6-8F64-D8855393980E}" dt="2020-05-19T09:44:03.363" v="638" actId="1076"/>
        <pc:sldMkLst>
          <pc:docMk/>
          <pc:sldMk cId="974444810" sldId="259"/>
        </pc:sldMkLst>
        <pc:spChg chg="mod">
          <ac:chgData name="Максим Ефимов" userId="a2a7e973782330d8" providerId="LiveId" clId="{BFC8D36D-B33A-4BC6-8F64-D8855393980E}" dt="2020-05-19T09:43:59.454" v="637" actId="1076"/>
          <ac:spMkLst>
            <pc:docMk/>
            <pc:sldMk cId="974444810" sldId="259"/>
            <ac:spMk id="13" creationId="{9734D4FF-B0E7-3B43-9545-DFB3AB065BED}"/>
          </ac:spMkLst>
        </pc:spChg>
        <pc:graphicFrameChg chg="mod">
          <ac:chgData name="Максим Ефимов" userId="a2a7e973782330d8" providerId="LiveId" clId="{BFC8D36D-B33A-4BC6-8F64-D8855393980E}" dt="2020-05-19T09:44:03.363" v="638" actId="1076"/>
          <ac:graphicFrameMkLst>
            <pc:docMk/>
            <pc:sldMk cId="974444810" sldId="259"/>
            <ac:graphicFrameMk id="12" creationId="{CDDE6A11-3091-8D4C-B1B2-89C2FA05EE41}"/>
          </ac:graphicFrameMkLst>
        </pc:graphicFrameChg>
      </pc:sldChg>
      <pc:sldChg chg="modSp ord">
        <pc:chgData name="Максим Ефимов" userId="a2a7e973782330d8" providerId="LiveId" clId="{BFC8D36D-B33A-4BC6-8F64-D8855393980E}" dt="2020-05-19T13:54:35.880" v="1177" actId="403"/>
        <pc:sldMkLst>
          <pc:docMk/>
          <pc:sldMk cId="1336360827" sldId="260"/>
        </pc:sldMkLst>
        <pc:spChg chg="mod">
          <ac:chgData name="Максим Ефимов" userId="a2a7e973782330d8" providerId="LiveId" clId="{BFC8D36D-B33A-4BC6-8F64-D8855393980E}" dt="2020-05-19T09:42:49.961" v="626" actId="20577"/>
          <ac:spMkLst>
            <pc:docMk/>
            <pc:sldMk cId="1336360827" sldId="260"/>
            <ac:spMk id="2" creationId="{A635603D-667B-D048-8C66-1E538BFDF1A4}"/>
          </ac:spMkLst>
        </pc:spChg>
        <pc:spChg chg="mod">
          <ac:chgData name="Максим Ефимов" userId="a2a7e973782330d8" providerId="LiveId" clId="{BFC8D36D-B33A-4BC6-8F64-D8855393980E}" dt="2020-05-19T13:54:35.880" v="1177" actId="403"/>
          <ac:spMkLst>
            <pc:docMk/>
            <pc:sldMk cId="1336360827" sldId="260"/>
            <ac:spMk id="3" creationId="{0F19F0B4-B36C-424C-9490-7F9AA728E132}"/>
          </ac:spMkLst>
        </pc:spChg>
      </pc:sldChg>
      <pc:sldChg chg="addSp delSp modSp">
        <pc:chgData name="Максим Ефимов" userId="a2a7e973782330d8" providerId="LiveId" clId="{BFC8D36D-B33A-4BC6-8F64-D8855393980E}" dt="2020-05-19T13:55:39.309" v="1201" actId="1076"/>
        <pc:sldMkLst>
          <pc:docMk/>
          <pc:sldMk cId="4275539001" sldId="261"/>
        </pc:sldMkLst>
        <pc:spChg chg="mod">
          <ac:chgData name="Максим Ефимов" userId="a2a7e973782330d8" providerId="LiveId" clId="{BFC8D36D-B33A-4BC6-8F64-D8855393980E}" dt="2020-05-19T13:55:35.852" v="1200" actId="20577"/>
          <ac:spMkLst>
            <pc:docMk/>
            <pc:sldMk cId="4275539001" sldId="261"/>
            <ac:spMk id="2" creationId="{D45327FA-F00A-D144-9F23-22F59DD291C4}"/>
          </ac:spMkLst>
        </pc:spChg>
        <pc:spChg chg="add del mod">
          <ac:chgData name="Максим Ефимов" userId="a2a7e973782330d8" providerId="LiveId" clId="{BFC8D36D-B33A-4BC6-8F64-D8855393980E}" dt="2020-05-19T13:41:50.419" v="984" actId="478"/>
          <ac:spMkLst>
            <pc:docMk/>
            <pc:sldMk cId="4275539001" sldId="261"/>
            <ac:spMk id="5" creationId="{80D49BFC-5B98-4DA4-82A2-486B60E638FA}"/>
          </ac:spMkLst>
        </pc:spChg>
        <pc:picChg chg="mod">
          <ac:chgData name="Максим Ефимов" userId="a2a7e973782330d8" providerId="LiveId" clId="{BFC8D36D-B33A-4BC6-8F64-D8855393980E}" dt="2020-05-19T13:55:39.309" v="1201" actId="1076"/>
          <ac:picMkLst>
            <pc:docMk/>
            <pc:sldMk cId="4275539001" sldId="261"/>
            <ac:picMk id="3" creationId="{84E73430-D44B-734C-B61B-973495205625}"/>
          </ac:picMkLst>
        </pc:picChg>
      </pc:sldChg>
      <pc:sldChg chg="addSp modSp">
        <pc:chgData name="Максим Ефимов" userId="a2a7e973782330d8" providerId="LiveId" clId="{BFC8D36D-B33A-4BC6-8F64-D8855393980E}" dt="2020-05-19T14:08:01.084" v="1203" actId="1076"/>
        <pc:sldMkLst>
          <pc:docMk/>
          <pc:sldMk cId="1681276153" sldId="262"/>
        </pc:sldMkLst>
        <pc:spChg chg="mod">
          <ac:chgData name="Максим Ефимов" userId="a2a7e973782330d8" providerId="LiveId" clId="{BFC8D36D-B33A-4BC6-8F64-D8855393980E}" dt="2020-05-19T13:53:02.826" v="1100" actId="113"/>
          <ac:spMkLst>
            <pc:docMk/>
            <pc:sldMk cId="1681276153" sldId="262"/>
            <ac:spMk id="2" creationId="{573F91E6-03E9-D04F-A804-DE5C03A64C40}"/>
          </ac:spMkLst>
        </pc:spChg>
        <pc:spChg chg="mod">
          <ac:chgData name="Максим Ефимов" userId="a2a7e973782330d8" providerId="LiveId" clId="{BFC8D36D-B33A-4BC6-8F64-D8855393980E}" dt="2020-05-19T13:54:15.843" v="1175" actId="20577"/>
          <ac:spMkLst>
            <pc:docMk/>
            <pc:sldMk cId="1681276153" sldId="262"/>
            <ac:spMk id="3" creationId="{2CA7FD4E-AE6A-4749-9C7A-2CF0D3C95D31}"/>
          </ac:spMkLst>
        </pc:spChg>
        <pc:spChg chg="add mod">
          <ac:chgData name="Максим Ефимов" userId="a2a7e973782330d8" providerId="LiveId" clId="{BFC8D36D-B33A-4BC6-8F64-D8855393980E}" dt="2020-05-19T14:08:01.084" v="1203" actId="1076"/>
          <ac:spMkLst>
            <pc:docMk/>
            <pc:sldMk cId="1681276153" sldId="262"/>
            <ac:spMk id="5" creationId="{D2478DD4-49FE-46B4-BCBF-61E7BD08C148}"/>
          </ac:spMkLst>
        </pc:spChg>
      </pc:sldChg>
      <pc:sldChg chg="modSp del">
        <pc:chgData name="Максим Ефимов" userId="a2a7e973782330d8" providerId="LiveId" clId="{BFC8D36D-B33A-4BC6-8F64-D8855393980E}" dt="2020-05-19T09:11:15.681" v="327" actId="2696"/>
        <pc:sldMkLst>
          <pc:docMk/>
          <pc:sldMk cId="4102067736" sldId="263"/>
        </pc:sldMkLst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k cId="4102067736" sldId="263"/>
            <ac:spMk id="2" creationId="{12F70B10-FF6F-3548-B7AA-3B9379FA6D13}"/>
          </ac:spMkLst>
        </pc:spChg>
      </pc:sldChg>
      <pc:sldChg chg="modSp del">
        <pc:chgData name="Максим Ефимов" userId="a2a7e973782330d8" providerId="LiveId" clId="{BFC8D36D-B33A-4BC6-8F64-D8855393980E}" dt="2020-05-19T09:39:06.846" v="575" actId="2696"/>
        <pc:sldMkLst>
          <pc:docMk/>
          <pc:sldMk cId="1803049953" sldId="264"/>
        </pc:sldMkLst>
        <pc:spChg chg="mod">
          <ac:chgData name="Максим Ефимов" userId="a2a7e973782330d8" providerId="LiveId" clId="{BFC8D36D-B33A-4BC6-8F64-D8855393980E}" dt="2020-05-19T09:38:57.914" v="573" actId="1076"/>
          <ac:spMkLst>
            <pc:docMk/>
            <pc:sldMk cId="1803049953" sldId="264"/>
            <ac:spMk id="2" creationId="{4EBDF2F2-B409-7C4B-B1D6-EAC38FC02B9E}"/>
          </ac:spMkLst>
        </pc:spChg>
        <pc:spChg chg="mod">
          <ac:chgData name="Максим Ефимов" userId="a2a7e973782330d8" providerId="LiveId" clId="{BFC8D36D-B33A-4BC6-8F64-D8855393980E}" dt="2020-05-19T09:39:00.420" v="574" actId="1076"/>
          <ac:spMkLst>
            <pc:docMk/>
            <pc:sldMk cId="1803049953" sldId="264"/>
            <ac:spMk id="3" creationId="{DFF10550-99EA-F041-8502-5672E5B3391C}"/>
          </ac:spMkLst>
        </pc:spChg>
      </pc:sldChg>
      <pc:sldChg chg="addSp delSp modSp del">
        <pc:chgData name="Максим Ефимов" userId="a2a7e973782330d8" providerId="LiveId" clId="{BFC8D36D-B33A-4BC6-8F64-D8855393980E}" dt="2020-05-19T09:52:22.746" v="774" actId="2696"/>
        <pc:sldMkLst>
          <pc:docMk/>
          <pc:sldMk cId="3564321007" sldId="265"/>
        </pc:sldMkLst>
        <pc:spChg chg="mod">
          <ac:chgData name="Максим Ефимов" userId="a2a7e973782330d8" providerId="LiveId" clId="{BFC8D36D-B33A-4BC6-8F64-D8855393980E}" dt="2020-05-19T09:44:52.820" v="641" actId="403"/>
          <ac:spMkLst>
            <pc:docMk/>
            <pc:sldMk cId="3564321007" sldId="265"/>
            <ac:spMk id="2" creationId="{530E64D2-EA95-FF48-AAFC-75C064325888}"/>
          </ac:spMkLst>
        </pc:spChg>
        <pc:spChg chg="del mod">
          <ac:chgData name="Максим Ефимов" userId="a2a7e973782330d8" providerId="LiveId" clId="{BFC8D36D-B33A-4BC6-8F64-D8855393980E}" dt="2020-05-19T09:50:51.747" v="712"/>
          <ac:spMkLst>
            <pc:docMk/>
            <pc:sldMk cId="3564321007" sldId="265"/>
            <ac:spMk id="3" creationId="{08CB7DB1-4EF4-BE4E-B6B0-EDE39F459874}"/>
          </ac:spMkLst>
        </pc:spChg>
        <pc:picChg chg="add mod">
          <ac:chgData name="Максим Ефимов" userId="a2a7e973782330d8" providerId="LiveId" clId="{BFC8D36D-B33A-4BC6-8F64-D8855393980E}" dt="2020-05-19T09:50:25.183" v="711" actId="1076"/>
          <ac:picMkLst>
            <pc:docMk/>
            <pc:sldMk cId="3564321007" sldId="265"/>
            <ac:picMk id="6" creationId="{486C2510-82C5-44CB-868C-DAAF247A9B9B}"/>
          </ac:picMkLst>
        </pc:picChg>
        <pc:picChg chg="add mod">
          <ac:chgData name="Максим Ефимов" userId="a2a7e973782330d8" providerId="LiveId" clId="{BFC8D36D-B33A-4BC6-8F64-D8855393980E}" dt="2020-05-19T09:50:25.183" v="711" actId="1076"/>
          <ac:picMkLst>
            <pc:docMk/>
            <pc:sldMk cId="3564321007" sldId="265"/>
            <ac:picMk id="7" creationId="{224575BB-5C05-4DE9-B96C-AD7CF2C43E0F}"/>
          </ac:picMkLst>
        </pc:picChg>
        <pc:picChg chg="add mod">
          <ac:chgData name="Максим Ефимов" userId="a2a7e973782330d8" providerId="LiveId" clId="{BFC8D36D-B33A-4BC6-8F64-D8855393980E}" dt="2020-05-19T09:50:25.183" v="711" actId="1076"/>
          <ac:picMkLst>
            <pc:docMk/>
            <pc:sldMk cId="3564321007" sldId="265"/>
            <ac:picMk id="8" creationId="{C62A0654-762A-45DC-92D8-D1FBB5954FFF}"/>
          </ac:picMkLst>
        </pc:picChg>
        <pc:picChg chg="add del mod">
          <ac:chgData name="Максим Ефимов" userId="a2a7e973782330d8" providerId="LiveId" clId="{BFC8D36D-B33A-4BC6-8F64-D8855393980E}" dt="2020-05-19T09:49:30.209" v="699" actId="478"/>
          <ac:picMkLst>
            <pc:docMk/>
            <pc:sldMk cId="3564321007" sldId="265"/>
            <ac:picMk id="9" creationId="{656C60C7-0896-40D0-85A2-E8AC8AB602F7}"/>
          </ac:picMkLst>
        </pc:picChg>
        <pc:picChg chg="add mod">
          <ac:chgData name="Максим Ефимов" userId="a2a7e973782330d8" providerId="LiveId" clId="{BFC8D36D-B33A-4BC6-8F64-D8855393980E}" dt="2020-05-19T09:50:25.183" v="711" actId="1076"/>
          <ac:picMkLst>
            <pc:docMk/>
            <pc:sldMk cId="3564321007" sldId="265"/>
            <ac:picMk id="11" creationId="{71DDBB6C-1016-42C6-B8D2-37C1EFC5E051}"/>
          </ac:picMkLst>
        </pc:picChg>
      </pc:sldChg>
      <pc:sldChg chg="addSp modSp">
        <pc:chgData name="Максим Ефимов" userId="a2a7e973782330d8" providerId="LiveId" clId="{BFC8D36D-B33A-4BC6-8F64-D8855393980E}" dt="2020-05-19T09:56:16.640" v="868" actId="5793"/>
        <pc:sldMkLst>
          <pc:docMk/>
          <pc:sldMk cId="3783649841" sldId="266"/>
        </pc:sldMkLst>
        <pc:spChg chg="mod">
          <ac:chgData name="Максим Ефимов" userId="a2a7e973782330d8" providerId="LiveId" clId="{BFC8D36D-B33A-4BC6-8F64-D8855393980E}" dt="2020-05-19T09:53:11.393" v="795" actId="20577"/>
          <ac:spMkLst>
            <pc:docMk/>
            <pc:sldMk cId="3783649841" sldId="266"/>
            <ac:spMk id="2" creationId="{D0A217E7-E973-0D48-8D60-0F40E1E6A67C}"/>
          </ac:spMkLst>
        </pc:spChg>
        <pc:spChg chg="mod">
          <ac:chgData name="Максим Ефимов" userId="a2a7e973782330d8" providerId="LiveId" clId="{BFC8D36D-B33A-4BC6-8F64-D8855393980E}" dt="2020-05-19T09:56:16.640" v="868" actId="5793"/>
          <ac:spMkLst>
            <pc:docMk/>
            <pc:sldMk cId="3783649841" sldId="266"/>
            <ac:spMk id="4" creationId="{E1ADD068-71BD-9342-BA37-02379B16518E}"/>
          </ac:spMkLst>
        </pc:spChg>
        <pc:spChg chg="add mod">
          <ac:chgData name="Максим Ефимов" userId="a2a7e973782330d8" providerId="LiveId" clId="{BFC8D36D-B33A-4BC6-8F64-D8855393980E}" dt="2020-05-19T09:54:24.633" v="807" actId="404"/>
          <ac:spMkLst>
            <pc:docMk/>
            <pc:sldMk cId="3783649841" sldId="266"/>
            <ac:spMk id="5" creationId="{7CFF7810-EEE4-479D-B29F-29B3E4753C32}"/>
          </ac:spMkLst>
        </pc:spChg>
      </pc:sldChg>
      <pc:sldChg chg="addSp delSp modSp del ord">
        <pc:chgData name="Максим Ефимов" userId="a2a7e973782330d8" providerId="LiveId" clId="{BFC8D36D-B33A-4BC6-8F64-D8855393980E}" dt="2020-05-19T09:04:03.062" v="234" actId="2696"/>
        <pc:sldMkLst>
          <pc:docMk/>
          <pc:sldMk cId="3545406530" sldId="267"/>
        </pc:sldMkLst>
        <pc:spChg chg="del mod">
          <ac:chgData name="Максим Ефимов" userId="a2a7e973782330d8" providerId="LiveId" clId="{BFC8D36D-B33A-4BC6-8F64-D8855393980E}" dt="2020-05-19T09:03:24.690" v="205" actId="478"/>
          <ac:spMkLst>
            <pc:docMk/>
            <pc:sldMk cId="3545406530" sldId="267"/>
            <ac:spMk id="2" creationId="{08878E9F-B79B-AF45-A271-06F912574BB3}"/>
          </ac:spMkLst>
        </pc:spChg>
        <pc:spChg chg="add del mod">
          <ac:chgData name="Максим Ефимов" userId="a2a7e973782330d8" providerId="LiveId" clId="{BFC8D36D-B33A-4BC6-8F64-D8855393980E}" dt="2020-05-19T08:17:09.827" v="7" actId="478"/>
          <ac:spMkLst>
            <pc:docMk/>
            <pc:sldMk cId="3545406530" sldId="267"/>
            <ac:spMk id="3" creationId="{FB6A3D6E-C906-4551-ADD7-FA3EDA74D607}"/>
          </ac:spMkLst>
        </pc:spChg>
      </pc:sldChg>
      <pc:sldChg chg="modSp add del">
        <pc:chgData name="Максим Ефимов" userId="a2a7e973782330d8" providerId="LiveId" clId="{BFC8D36D-B33A-4BC6-8F64-D8855393980E}" dt="2020-05-19T08:58:09.490" v="153" actId="2696"/>
        <pc:sldMkLst>
          <pc:docMk/>
          <pc:sldMk cId="2858340929" sldId="268"/>
        </pc:sldMkLst>
        <pc:spChg chg="mod">
          <ac:chgData name="Максим Ефимов" userId="a2a7e973782330d8" providerId="LiveId" clId="{BFC8D36D-B33A-4BC6-8F64-D8855393980E}" dt="2020-05-19T08:36:49.751" v="45" actId="27636"/>
          <ac:spMkLst>
            <pc:docMk/>
            <pc:sldMk cId="2858340929" sldId="268"/>
            <ac:spMk id="2" creationId="{9AC2D434-97C4-48B4-998F-38F941B4A3B0}"/>
          </ac:spMkLst>
        </pc:spChg>
      </pc:sldChg>
      <pc:sldChg chg="add del">
        <pc:chgData name="Максим Ефимов" userId="a2a7e973782330d8" providerId="LiveId" clId="{BFC8D36D-B33A-4BC6-8F64-D8855393980E}" dt="2020-05-19T08:23:54.661" v="16"/>
        <pc:sldMkLst>
          <pc:docMk/>
          <pc:sldMk cId="2911244451" sldId="268"/>
        </pc:sldMkLst>
      </pc:sldChg>
      <pc:sldChg chg="add del">
        <pc:chgData name="Максим Ефимов" userId="a2a7e973782330d8" providerId="LiveId" clId="{BFC8D36D-B33A-4BC6-8F64-D8855393980E}" dt="2020-05-19T09:07:38.783" v="270" actId="2696"/>
        <pc:sldMkLst>
          <pc:docMk/>
          <pc:sldMk cId="1822981079" sldId="269"/>
        </pc:sldMkLst>
      </pc:sldChg>
      <pc:sldChg chg="add del">
        <pc:chgData name="Максим Ефимов" userId="a2a7e973782330d8" providerId="LiveId" clId="{BFC8D36D-B33A-4BC6-8F64-D8855393980E}" dt="2020-05-19T08:58:06.410" v="152" actId="2696"/>
        <pc:sldMkLst>
          <pc:docMk/>
          <pc:sldMk cId="165349196" sldId="270"/>
        </pc:sldMkLst>
      </pc:sldChg>
      <pc:sldChg chg="addSp delSp modSp add ord">
        <pc:chgData name="Максим Ефимов" userId="a2a7e973782330d8" providerId="LiveId" clId="{BFC8D36D-B33A-4BC6-8F64-D8855393980E}" dt="2020-05-19T09:10:38.493" v="325" actId="255"/>
        <pc:sldMkLst>
          <pc:docMk/>
          <pc:sldMk cId="2597210774" sldId="271"/>
        </pc:sldMkLst>
        <pc:spChg chg="add del mod">
          <ac:chgData name="Максим Ефимов" userId="a2a7e973782330d8" providerId="LiveId" clId="{BFC8D36D-B33A-4BC6-8F64-D8855393980E}" dt="2020-05-19T09:10:38.493" v="325" actId="255"/>
          <ac:spMkLst>
            <pc:docMk/>
            <pc:sldMk cId="2597210774" sldId="271"/>
            <ac:spMk id="2" creationId="{B6BF535A-639F-4C1F-AE3C-6B0BAC48AE61}"/>
          </ac:spMkLst>
        </pc:spChg>
        <pc:spChg chg="mod">
          <ac:chgData name="Максим Ефимов" userId="a2a7e973782330d8" providerId="LiveId" clId="{BFC8D36D-B33A-4BC6-8F64-D8855393980E}" dt="2020-05-19T09:00:39.306" v="193" actId="14100"/>
          <ac:spMkLst>
            <pc:docMk/>
            <pc:sldMk cId="2597210774" sldId="271"/>
            <ac:spMk id="3" creationId="{268E7AB2-E679-4F64-AE04-2F646F5D4EEB}"/>
          </ac:spMkLst>
        </pc:spChg>
        <pc:spChg chg="add mod">
          <ac:chgData name="Максим Ефимов" userId="a2a7e973782330d8" providerId="LiveId" clId="{BFC8D36D-B33A-4BC6-8F64-D8855393980E}" dt="2020-05-19T09:10:27.097" v="324" actId="255"/>
          <ac:spMkLst>
            <pc:docMk/>
            <pc:sldMk cId="2597210774" sldId="271"/>
            <ac:spMk id="4" creationId="{9F1ACDFC-F66C-4B97-9830-DF79EA418405}"/>
          </ac:spMkLst>
        </pc:spChg>
        <pc:spChg chg="add del mod">
          <ac:chgData name="Максим Ефимов" userId="a2a7e973782330d8" providerId="LiveId" clId="{BFC8D36D-B33A-4BC6-8F64-D8855393980E}" dt="2020-05-19T08:59:08.330" v="161"/>
          <ac:spMkLst>
            <pc:docMk/>
            <pc:sldMk cId="2597210774" sldId="271"/>
            <ac:spMk id="5" creationId="{D7610D78-700E-4A3C-8A08-0F7830E16779}"/>
          </ac:spMkLst>
        </pc:spChg>
        <pc:spChg chg="add del mod">
          <ac:chgData name="Максим Ефимов" userId="a2a7e973782330d8" providerId="LiveId" clId="{BFC8D36D-B33A-4BC6-8F64-D8855393980E}" dt="2020-05-19T08:59:23.466" v="167"/>
          <ac:spMkLst>
            <pc:docMk/>
            <pc:sldMk cId="2597210774" sldId="271"/>
            <ac:spMk id="6" creationId="{3EE81516-DE13-4D6B-854E-9EC778A16499}"/>
          </ac:spMkLst>
        </pc:spChg>
      </pc:sldChg>
      <pc:sldChg chg="addSp delSp modSp add">
        <pc:chgData name="Максим Ефимов" userId="a2a7e973782330d8" providerId="LiveId" clId="{BFC8D36D-B33A-4BC6-8F64-D8855393980E}" dt="2020-05-19T09:21:29.643" v="515" actId="1076"/>
        <pc:sldMkLst>
          <pc:docMk/>
          <pc:sldMk cId="3135005791" sldId="272"/>
        </pc:sldMkLst>
        <pc:spChg chg="mod">
          <ac:chgData name="Максим Ефимов" userId="a2a7e973782330d8" providerId="LiveId" clId="{BFC8D36D-B33A-4BC6-8F64-D8855393980E}" dt="2020-05-19T09:04:33.199" v="239" actId="14100"/>
          <ac:spMkLst>
            <pc:docMk/>
            <pc:sldMk cId="3135005791" sldId="272"/>
            <ac:spMk id="2" creationId="{CA414B5D-6515-4BA3-B2B5-B24E50EE6F4B}"/>
          </ac:spMkLst>
        </pc:spChg>
        <pc:spChg chg="mod">
          <ac:chgData name="Максим Ефимов" userId="a2a7e973782330d8" providerId="LiveId" clId="{BFC8D36D-B33A-4BC6-8F64-D8855393980E}" dt="2020-05-19T09:21:29.643" v="515" actId="1076"/>
          <ac:spMkLst>
            <pc:docMk/>
            <pc:sldMk cId="3135005791" sldId="272"/>
            <ac:spMk id="3" creationId="{7332D2F7-C79D-40AC-9E74-B8F8419E5161}"/>
          </ac:spMkLst>
        </pc:spChg>
        <pc:spChg chg="add del mod">
          <ac:chgData name="Максим Ефимов" userId="a2a7e973782330d8" providerId="LiveId" clId="{BFC8D36D-B33A-4BC6-8F64-D8855393980E}" dt="2020-05-19T09:06:55.409" v="260" actId="478"/>
          <ac:spMkLst>
            <pc:docMk/>
            <pc:sldMk cId="3135005791" sldId="272"/>
            <ac:spMk id="5" creationId="{291E9F20-6800-416E-B402-5F287D433930}"/>
          </ac:spMkLst>
        </pc:spChg>
        <pc:spChg chg="add mod">
          <ac:chgData name="Максим Ефимов" userId="a2a7e973782330d8" providerId="LiveId" clId="{BFC8D36D-B33A-4BC6-8F64-D8855393980E}" dt="2020-05-19T09:20:51.384" v="512" actId="1076"/>
          <ac:spMkLst>
            <pc:docMk/>
            <pc:sldMk cId="3135005791" sldId="272"/>
            <ac:spMk id="6" creationId="{FBBB94C9-72DA-4174-8DEE-F808AC51F5E2}"/>
          </ac:spMkLst>
        </pc:spChg>
        <pc:spChg chg="add mod">
          <ac:chgData name="Максим Ефимов" userId="a2a7e973782330d8" providerId="LiveId" clId="{BFC8D36D-B33A-4BC6-8F64-D8855393980E}" dt="2020-05-19T09:21:02.442" v="513" actId="255"/>
          <ac:spMkLst>
            <pc:docMk/>
            <pc:sldMk cId="3135005791" sldId="272"/>
            <ac:spMk id="7" creationId="{FBBE2AB6-8DFF-4953-9414-F6A0FEAC26A1}"/>
          </ac:spMkLst>
        </pc:spChg>
      </pc:sldChg>
      <pc:sldChg chg="addSp delSp modSp add del">
        <pc:chgData name="Максим Ефимов" userId="a2a7e973782330d8" providerId="LiveId" clId="{BFC8D36D-B33A-4BC6-8F64-D8855393980E}" dt="2020-05-19T09:22:56.464" v="516" actId="2696"/>
        <pc:sldMkLst>
          <pc:docMk/>
          <pc:sldMk cId="524561624" sldId="273"/>
        </pc:sldMkLst>
        <pc:spChg chg="mod">
          <ac:chgData name="Максим Ефимов" userId="a2a7e973782330d8" providerId="LiveId" clId="{BFC8D36D-B33A-4BC6-8F64-D8855393980E}" dt="2020-05-19T09:07:04.377" v="269" actId="20577"/>
          <ac:spMkLst>
            <pc:docMk/>
            <pc:sldMk cId="524561624" sldId="273"/>
            <ac:spMk id="2" creationId="{972BA1F4-E363-4F5E-8FEC-A7A0643D958A}"/>
          </ac:spMkLst>
        </pc:spChg>
        <pc:spChg chg="del mod">
          <ac:chgData name="Максим Ефимов" userId="a2a7e973782330d8" providerId="LiveId" clId="{BFC8D36D-B33A-4BC6-8F64-D8855393980E}" dt="2020-05-19T09:20:37.179" v="508"/>
          <ac:spMkLst>
            <pc:docMk/>
            <pc:sldMk cId="524561624" sldId="273"/>
            <ac:spMk id="3" creationId="{C69C690D-CD08-42FF-864F-AC72471FB605}"/>
          </ac:spMkLst>
        </pc:spChg>
        <pc:spChg chg="add mod">
          <ac:chgData name="Максим Ефимов" userId="a2a7e973782330d8" providerId="LiveId" clId="{BFC8D36D-B33A-4BC6-8F64-D8855393980E}" dt="2020-05-19T09:20:37.179" v="508"/>
          <ac:spMkLst>
            <pc:docMk/>
            <pc:sldMk cId="524561624" sldId="273"/>
            <ac:spMk id="5" creationId="{E63EB34F-18FB-4E92-B9CD-85296BA6EBED}"/>
          </ac:spMkLst>
        </pc:spChg>
      </pc:sldChg>
      <pc:sldChg chg="modSp add">
        <pc:chgData name="Максим Ефимов" userId="a2a7e973782330d8" providerId="LiveId" clId="{BFC8D36D-B33A-4BC6-8F64-D8855393980E}" dt="2020-05-19T13:54:46.323" v="1179" actId="14100"/>
        <pc:sldMkLst>
          <pc:docMk/>
          <pc:sldMk cId="302024026" sldId="274"/>
        </pc:sldMkLst>
        <pc:spChg chg="mod">
          <ac:chgData name="Максим Ефимов" userId="a2a7e973782330d8" providerId="LiveId" clId="{BFC8D36D-B33A-4BC6-8F64-D8855393980E}" dt="2020-05-19T13:54:43.008" v="1178" actId="14100"/>
          <ac:spMkLst>
            <pc:docMk/>
            <pc:sldMk cId="302024026" sldId="274"/>
            <ac:spMk id="2" creationId="{F35B9CB4-9CC9-4BE6-830A-3F89C440224F}"/>
          </ac:spMkLst>
        </pc:spChg>
        <pc:spChg chg="mod">
          <ac:chgData name="Максим Ефимов" userId="a2a7e973782330d8" providerId="LiveId" clId="{BFC8D36D-B33A-4BC6-8F64-D8855393980E}" dt="2020-05-19T13:54:46.323" v="1179" actId="14100"/>
          <ac:spMkLst>
            <pc:docMk/>
            <pc:sldMk cId="302024026" sldId="274"/>
            <ac:spMk id="3" creationId="{1620BBCD-DC64-40EB-9788-539055A117A1}"/>
          </ac:spMkLst>
        </pc:spChg>
      </pc:sldChg>
      <pc:sldChg chg="addSp modSp add">
        <pc:chgData name="Максим Ефимов" userId="a2a7e973782330d8" providerId="LiveId" clId="{BFC8D36D-B33A-4BC6-8F64-D8855393980E}" dt="2020-05-19T13:40:37.664" v="970" actId="113"/>
        <pc:sldMkLst>
          <pc:docMk/>
          <pc:sldMk cId="261578481" sldId="275"/>
        </pc:sldMkLst>
        <pc:spChg chg="mod">
          <ac:chgData name="Максим Ефимов" userId="a2a7e973782330d8" providerId="LiveId" clId="{BFC8D36D-B33A-4BC6-8F64-D8855393980E}" dt="2020-05-19T09:34:56.967" v="537"/>
          <ac:spMkLst>
            <pc:docMk/>
            <pc:sldMk cId="261578481" sldId="275"/>
            <ac:spMk id="2" creationId="{D42B6EB6-1CCC-4DAD-84DF-D433B6D1C1A9}"/>
          </ac:spMkLst>
        </pc:spChg>
        <pc:spChg chg="mod">
          <ac:chgData name="Максим Ефимов" userId="a2a7e973782330d8" providerId="LiveId" clId="{BFC8D36D-B33A-4BC6-8F64-D8855393980E}" dt="2020-05-19T13:40:37.664" v="970" actId="113"/>
          <ac:spMkLst>
            <pc:docMk/>
            <pc:sldMk cId="261578481" sldId="275"/>
            <ac:spMk id="3" creationId="{91E18D4D-D046-4140-9E26-E24503D9C488}"/>
          </ac:spMkLst>
        </pc:spChg>
        <pc:picChg chg="add mod">
          <ac:chgData name="Максим Ефимов" userId="a2a7e973782330d8" providerId="LiveId" clId="{BFC8D36D-B33A-4BC6-8F64-D8855393980E}" dt="2020-05-19T13:38:58.408" v="969" actId="1076"/>
          <ac:picMkLst>
            <pc:docMk/>
            <pc:sldMk cId="261578481" sldId="275"/>
            <ac:picMk id="5" creationId="{10615583-43D4-48FB-A505-45B161E8046C}"/>
          </ac:picMkLst>
        </pc:picChg>
      </pc:sldChg>
      <pc:sldChg chg="addSp delSp modSp add">
        <pc:chgData name="Максим Ефимов" userId="a2a7e973782330d8" providerId="LiveId" clId="{BFC8D36D-B33A-4BC6-8F64-D8855393980E}" dt="2020-05-19T13:41:34.925" v="977" actId="20577"/>
        <pc:sldMkLst>
          <pc:docMk/>
          <pc:sldMk cId="279918435" sldId="276"/>
        </pc:sldMkLst>
        <pc:spChg chg="del">
          <ac:chgData name="Максим Ефимов" userId="a2a7e973782330d8" providerId="LiveId" clId="{BFC8D36D-B33A-4BC6-8F64-D8855393980E}" dt="2020-05-19T09:36:20.313" v="551" actId="478"/>
          <ac:spMkLst>
            <pc:docMk/>
            <pc:sldMk cId="279918435" sldId="276"/>
            <ac:spMk id="2" creationId="{FA745E71-09EA-4C2B-AA50-48D0C1B0309C}"/>
          </ac:spMkLst>
        </pc:spChg>
        <pc:spChg chg="mod">
          <ac:chgData name="Максим Ефимов" userId="a2a7e973782330d8" providerId="LiveId" clId="{BFC8D36D-B33A-4BC6-8F64-D8855393980E}" dt="2020-05-19T13:41:34.925" v="977" actId="20577"/>
          <ac:spMkLst>
            <pc:docMk/>
            <pc:sldMk cId="279918435" sldId="276"/>
            <ac:spMk id="3" creationId="{E2AD25C6-8955-48F6-810F-B8186C6A40B1}"/>
          </ac:spMkLst>
        </pc:spChg>
        <pc:spChg chg="add del">
          <ac:chgData name="Максим Ефимов" userId="a2a7e973782330d8" providerId="LiveId" clId="{BFC8D36D-B33A-4BC6-8F64-D8855393980E}" dt="2020-05-19T09:37:22.724" v="558"/>
          <ac:spMkLst>
            <pc:docMk/>
            <pc:sldMk cId="279918435" sldId="276"/>
            <ac:spMk id="5" creationId="{3F2B66F2-73DE-4FCA-9922-C9BD65A0FBC9}"/>
          </ac:spMkLst>
        </pc:spChg>
      </pc:sldChg>
      <pc:sldChg chg="addSp delSp modSp add">
        <pc:chgData name="Максим Ефимов" userId="a2a7e973782330d8" providerId="LiveId" clId="{BFC8D36D-B33A-4BC6-8F64-D8855393980E}" dt="2020-05-20T04:03:09.223" v="1237" actId="20577"/>
        <pc:sldMkLst>
          <pc:docMk/>
          <pc:sldMk cId="2011974424" sldId="277"/>
        </pc:sldMkLst>
        <pc:spChg chg="add del">
          <ac:chgData name="Максим Ефимов" userId="a2a7e973782330d8" providerId="LiveId" clId="{BFC8D36D-B33A-4BC6-8F64-D8855393980E}" dt="2020-05-19T09:40:01.081" v="582"/>
          <ac:spMkLst>
            <pc:docMk/>
            <pc:sldMk cId="2011974424" sldId="277"/>
            <ac:spMk id="3" creationId="{D6D89C9B-BA62-4EE5-89EA-380DA09BD090}"/>
          </ac:spMkLst>
        </pc:spChg>
        <pc:spChg chg="add mod">
          <ac:chgData name="Максим Ефимов" userId="a2a7e973782330d8" providerId="LiveId" clId="{BFC8D36D-B33A-4BC6-8F64-D8855393980E}" dt="2020-05-20T04:03:09.223" v="1237" actId="20577"/>
          <ac:spMkLst>
            <pc:docMk/>
            <pc:sldMk cId="2011974424" sldId="277"/>
            <ac:spMk id="4" creationId="{BB891C6D-0980-410C-B44D-9FCD6FF781E2}"/>
          </ac:spMkLst>
        </pc:spChg>
        <pc:picChg chg="add mod">
          <ac:chgData name="Максим Ефимов" userId="a2a7e973782330d8" providerId="LiveId" clId="{BFC8D36D-B33A-4BC6-8F64-D8855393980E}" dt="2020-05-19T13:48:07.795" v="1008" actId="1076"/>
          <ac:picMkLst>
            <pc:docMk/>
            <pc:sldMk cId="2011974424" sldId="277"/>
            <ac:picMk id="6" creationId="{F6596DC2-97B5-4290-B8EC-7CD9ACA7F6C7}"/>
          </ac:picMkLst>
        </pc:picChg>
      </pc:sldChg>
      <pc:sldChg chg="addSp delSp modSp add">
        <pc:chgData name="Максим Ефимов" userId="a2a7e973782330d8" providerId="LiveId" clId="{BFC8D36D-B33A-4BC6-8F64-D8855393980E}" dt="2020-05-19T13:45:05.565" v="997" actId="113"/>
        <pc:sldMkLst>
          <pc:docMk/>
          <pc:sldMk cId="3028662800" sldId="278"/>
        </pc:sldMkLst>
        <pc:spChg chg="add del">
          <ac:chgData name="Максим Ефимов" userId="a2a7e973782330d8" providerId="LiveId" clId="{BFC8D36D-B33A-4BC6-8F64-D8855393980E}" dt="2020-05-19T09:40:43.843" v="590"/>
          <ac:spMkLst>
            <pc:docMk/>
            <pc:sldMk cId="3028662800" sldId="278"/>
            <ac:spMk id="3" creationId="{409D3469-CCAA-47C3-990A-4AEA8B081C1E}"/>
          </ac:spMkLst>
        </pc:spChg>
        <pc:spChg chg="add mod">
          <ac:chgData name="Максим Ефимов" userId="a2a7e973782330d8" providerId="LiveId" clId="{BFC8D36D-B33A-4BC6-8F64-D8855393980E}" dt="2020-05-19T13:45:05.565" v="997" actId="113"/>
          <ac:spMkLst>
            <pc:docMk/>
            <pc:sldMk cId="3028662800" sldId="278"/>
            <ac:spMk id="4" creationId="{9A62FAC2-AC5D-4786-9E38-0A0ED49FEFED}"/>
          </ac:spMkLst>
        </pc:spChg>
        <pc:picChg chg="add mod">
          <ac:chgData name="Максим Ефимов" userId="a2a7e973782330d8" providerId="LiveId" clId="{BFC8D36D-B33A-4BC6-8F64-D8855393980E}" dt="2020-05-19T09:41:11.360" v="599" actId="1076"/>
          <ac:picMkLst>
            <pc:docMk/>
            <pc:sldMk cId="3028662800" sldId="278"/>
            <ac:picMk id="5" creationId="{5E0E76CE-BC2D-46E4-AC92-757983D90DAD}"/>
          </ac:picMkLst>
        </pc:picChg>
      </pc:sldChg>
      <pc:sldChg chg="addSp modSp add">
        <pc:chgData name="Максим Ефимов" userId="a2a7e973782330d8" providerId="LiveId" clId="{BFC8D36D-B33A-4BC6-8F64-D8855393980E}" dt="2020-05-19T13:56:01.217" v="1202" actId="404"/>
        <pc:sldMkLst>
          <pc:docMk/>
          <pc:sldMk cId="4264870856" sldId="279"/>
        </pc:sldMkLst>
        <pc:spChg chg="add mod">
          <ac:chgData name="Максим Ефимов" userId="a2a7e973782330d8" providerId="LiveId" clId="{BFC8D36D-B33A-4BC6-8F64-D8855393980E}" dt="2020-05-19T13:56:01.217" v="1202" actId="404"/>
          <ac:spMkLst>
            <pc:docMk/>
            <pc:sldMk cId="4264870856" sldId="279"/>
            <ac:spMk id="3" creationId="{CEC7F8B9-6D3F-4149-A82B-E486ECCC870E}"/>
          </ac:spMkLst>
        </pc:spChg>
      </pc:sldChg>
      <pc:sldChg chg="addSp modSp add">
        <pc:chgData name="Максим Ефимов" userId="a2a7e973782330d8" providerId="LiveId" clId="{BFC8D36D-B33A-4BC6-8F64-D8855393980E}" dt="2020-05-19T13:50:37.272" v="1021" actId="403"/>
        <pc:sldMkLst>
          <pc:docMk/>
          <pc:sldMk cId="1283099755" sldId="280"/>
        </pc:sldMkLst>
        <pc:spChg chg="add mod">
          <ac:chgData name="Максим Ефимов" userId="a2a7e973782330d8" providerId="LiveId" clId="{BFC8D36D-B33A-4BC6-8F64-D8855393980E}" dt="2020-05-19T13:49:30.421" v="1009" actId="20577"/>
          <ac:spMkLst>
            <pc:docMk/>
            <pc:sldMk cId="1283099755" sldId="280"/>
            <ac:spMk id="3" creationId="{BF8B97E1-DFFF-44DD-83A4-5CF1664974B9}"/>
          </ac:spMkLst>
        </pc:spChg>
        <pc:spChg chg="add mod">
          <ac:chgData name="Максим Ефимов" userId="a2a7e973782330d8" providerId="LiveId" clId="{BFC8D36D-B33A-4BC6-8F64-D8855393980E}" dt="2020-05-19T13:49:33.795" v="1010" actId="1076"/>
          <ac:spMkLst>
            <pc:docMk/>
            <pc:sldMk cId="1283099755" sldId="280"/>
            <ac:spMk id="4" creationId="{28AB71E5-2E29-44C9-9EB7-13070829BFB5}"/>
          </ac:spMkLst>
        </pc:spChg>
        <pc:spChg chg="add mod">
          <ac:chgData name="Максим Ефимов" userId="a2a7e973782330d8" providerId="LiveId" clId="{BFC8D36D-B33A-4BC6-8F64-D8855393980E}" dt="2020-05-19T13:50:37.272" v="1021" actId="403"/>
          <ac:spMkLst>
            <pc:docMk/>
            <pc:sldMk cId="1283099755" sldId="280"/>
            <ac:spMk id="5" creationId="{E09A9459-7481-4FF6-9A0B-84D895C8C5D0}"/>
          </ac:spMkLst>
        </pc:spChg>
      </pc:sldChg>
      <pc:sldChg chg="addSp delSp modSp add del">
        <pc:chgData name="Максим Ефимов" userId="a2a7e973782330d8" providerId="LiveId" clId="{BFC8D36D-B33A-4BC6-8F64-D8855393980E}" dt="2020-05-19T13:50:44.546" v="1022" actId="2696"/>
        <pc:sldMkLst>
          <pc:docMk/>
          <pc:sldMk cId="3121311837" sldId="281"/>
        </pc:sldMkLst>
        <pc:spChg chg="add del mod">
          <ac:chgData name="Максим Ефимов" userId="a2a7e973782330d8" providerId="LiveId" clId="{BFC8D36D-B33A-4BC6-8F64-D8855393980E}" dt="2020-05-19T13:50:16.460" v="1015"/>
          <ac:spMkLst>
            <pc:docMk/>
            <pc:sldMk cId="3121311837" sldId="281"/>
            <ac:spMk id="3" creationId="{7026FE9B-0091-4757-BA8F-65F3DD6C0512}"/>
          </ac:spMkLst>
        </pc:spChg>
      </pc:sldChg>
      <pc:sldChg chg="addSp modSp add del">
        <pc:chgData name="Максим Ефимов" userId="a2a7e973782330d8" providerId="LiveId" clId="{BFC8D36D-B33A-4BC6-8F64-D8855393980E}" dt="2020-05-19T13:51:34.138" v="1027" actId="2696"/>
        <pc:sldMkLst>
          <pc:docMk/>
          <pc:sldMk cId="2315517712" sldId="282"/>
        </pc:sldMkLst>
        <pc:spChg chg="add mod">
          <ac:chgData name="Максим Ефимов" userId="a2a7e973782330d8" providerId="LiveId" clId="{BFC8D36D-B33A-4BC6-8F64-D8855393980E}" dt="2020-05-19T13:50:54.662" v="1026" actId="403"/>
          <ac:spMkLst>
            <pc:docMk/>
            <pc:sldMk cId="2315517712" sldId="282"/>
            <ac:spMk id="3" creationId="{24F5185B-5273-4FEB-BF7D-C7833D5A701C}"/>
          </ac:spMkLst>
        </pc:spChg>
      </pc:sldChg>
      <pc:sldChg chg="addSp modSp add">
        <pc:chgData name="Максим Ефимов" userId="a2a7e973782330d8" providerId="LiveId" clId="{BFC8D36D-B33A-4BC6-8F64-D8855393980E}" dt="2020-05-19T13:52:56.174" v="1099" actId="403"/>
        <pc:sldMkLst>
          <pc:docMk/>
          <pc:sldMk cId="563191902" sldId="283"/>
        </pc:sldMkLst>
        <pc:spChg chg="add mod">
          <ac:chgData name="Максим Ефимов" userId="a2a7e973782330d8" providerId="LiveId" clId="{BFC8D36D-B33A-4BC6-8F64-D8855393980E}" dt="2020-05-19T13:52:56.174" v="1099" actId="403"/>
          <ac:spMkLst>
            <pc:docMk/>
            <pc:sldMk cId="563191902" sldId="283"/>
            <ac:spMk id="3" creationId="{F505AF65-EA31-4CCE-935E-68A5CCB44054}"/>
          </ac:spMkLst>
        </pc:spChg>
      </pc:sldChg>
      <pc:sldChg chg="addSp delSp modSp add">
        <pc:chgData name="Максим Ефимов" userId="a2a7e973782330d8" providerId="LiveId" clId="{BFC8D36D-B33A-4BC6-8F64-D8855393980E}" dt="2020-05-20T04:16:55.483" v="1325" actId="1076"/>
        <pc:sldMkLst>
          <pc:docMk/>
          <pc:sldMk cId="374233868" sldId="284"/>
        </pc:sldMkLst>
        <pc:spChg chg="mod">
          <ac:chgData name="Максим Ефимов" userId="a2a7e973782330d8" providerId="LiveId" clId="{BFC8D36D-B33A-4BC6-8F64-D8855393980E}" dt="2020-05-20T04:11:58.380" v="1254" actId="14100"/>
          <ac:spMkLst>
            <pc:docMk/>
            <pc:sldMk cId="374233868" sldId="284"/>
            <ac:spMk id="2" creationId="{BED45A0B-EC42-4554-BA5D-D7228F527086}"/>
          </ac:spMkLst>
        </pc:spChg>
        <pc:spChg chg="add del mod">
          <ac:chgData name="Максим Ефимов" userId="a2a7e973782330d8" providerId="LiveId" clId="{BFC8D36D-B33A-4BC6-8F64-D8855393980E}" dt="2020-05-20T04:15:19.726" v="1267"/>
          <ac:spMkLst>
            <pc:docMk/>
            <pc:sldMk cId="374233868" sldId="284"/>
            <ac:spMk id="3" creationId="{C8905FDD-4E1D-4847-B079-A6699A3546CA}"/>
          </ac:spMkLst>
        </pc:spChg>
        <pc:picChg chg="add del mod">
          <ac:chgData name="Максим Ефимов" userId="a2a7e973782330d8" providerId="LiveId" clId="{BFC8D36D-B33A-4BC6-8F64-D8855393980E}" dt="2020-05-20T04:15:14.555" v="1266"/>
          <ac:picMkLst>
            <pc:docMk/>
            <pc:sldMk cId="374233868" sldId="284"/>
            <ac:picMk id="6" creationId="{6A519C31-29AC-41C4-97BE-B284944C0417}"/>
          </ac:picMkLst>
        </pc:picChg>
        <pc:picChg chg="add del mod">
          <ac:chgData name="Максим Ефимов" userId="a2a7e973782330d8" providerId="LiveId" clId="{BFC8D36D-B33A-4BC6-8F64-D8855393980E}" dt="2020-05-20T04:15:14.555" v="1266"/>
          <ac:picMkLst>
            <pc:docMk/>
            <pc:sldMk cId="374233868" sldId="284"/>
            <ac:picMk id="8" creationId="{AC6CF866-1D1E-4BFC-A548-8F4D6BA05AB1}"/>
          </ac:picMkLst>
        </pc:picChg>
        <pc:picChg chg="add del mod">
          <ac:chgData name="Максим Ефимов" userId="a2a7e973782330d8" providerId="LiveId" clId="{BFC8D36D-B33A-4BC6-8F64-D8855393980E}" dt="2020-05-20T04:15:14.555" v="1266"/>
          <ac:picMkLst>
            <pc:docMk/>
            <pc:sldMk cId="374233868" sldId="284"/>
            <ac:picMk id="10" creationId="{1A932DD8-0E30-4553-9082-FE053C8FB59C}"/>
          </ac:picMkLst>
        </pc:picChg>
        <pc:picChg chg="add mod">
          <ac:chgData name="Максим Ефимов" userId="a2a7e973782330d8" providerId="LiveId" clId="{BFC8D36D-B33A-4BC6-8F64-D8855393980E}" dt="2020-05-20T04:16:55.483" v="1325" actId="1076"/>
          <ac:picMkLst>
            <pc:docMk/>
            <pc:sldMk cId="374233868" sldId="284"/>
            <ac:picMk id="12" creationId="{324B15C8-B82D-4858-9947-49CD237E3EA5}"/>
          </ac:picMkLst>
        </pc:picChg>
      </pc:sldChg>
      <pc:sldChg chg="add del">
        <pc:chgData name="Максим Ефимов" userId="a2a7e973782330d8" providerId="LiveId" clId="{BFC8D36D-B33A-4BC6-8F64-D8855393980E}" dt="2020-05-20T04:10:49.489" v="1239" actId="2696"/>
        <pc:sldMkLst>
          <pc:docMk/>
          <pc:sldMk cId="609424997" sldId="284"/>
        </pc:sldMkLst>
      </pc:sldChg>
      <pc:sldChg chg="add del">
        <pc:chgData name="Максим Ефимов" userId="a2a7e973782330d8" providerId="LiveId" clId="{BFC8D36D-B33A-4BC6-8F64-D8855393980E}" dt="2020-05-19T10:29:43.287" v="907"/>
        <pc:sldMkLst>
          <pc:docMk/>
          <pc:sldMk cId="1913291064" sldId="284"/>
        </pc:sldMkLst>
      </pc:sldChg>
      <pc:sldChg chg="addSp delSp modSp add">
        <pc:chgData name="Максим Ефимов" userId="a2a7e973782330d8" providerId="LiveId" clId="{BFC8D36D-B33A-4BC6-8F64-D8855393980E}" dt="2020-05-20T04:17:25.828" v="1334" actId="1076"/>
        <pc:sldMkLst>
          <pc:docMk/>
          <pc:sldMk cId="280835320" sldId="285"/>
        </pc:sldMkLst>
        <pc:spChg chg="mod">
          <ac:chgData name="Максим Ефимов" userId="a2a7e973782330d8" providerId="LiveId" clId="{BFC8D36D-B33A-4BC6-8F64-D8855393980E}" dt="2020-05-20T04:17:04.343" v="1326" actId="14100"/>
          <ac:spMkLst>
            <pc:docMk/>
            <pc:sldMk cId="280835320" sldId="285"/>
            <ac:spMk id="2" creationId="{AA378208-23E5-4DBB-B03E-9D53E18E34DB}"/>
          </ac:spMkLst>
        </pc:spChg>
        <pc:spChg chg="del">
          <ac:chgData name="Максим Ефимов" userId="a2a7e973782330d8" providerId="LiveId" clId="{BFC8D36D-B33A-4BC6-8F64-D8855393980E}" dt="2020-05-20T04:16:23.945" v="1316"/>
          <ac:spMkLst>
            <pc:docMk/>
            <pc:sldMk cId="280835320" sldId="285"/>
            <ac:spMk id="3" creationId="{72DB8432-1231-45EF-BC82-506E3D8497B3}"/>
          </ac:spMkLst>
        </pc:spChg>
        <pc:picChg chg="add mod">
          <ac:chgData name="Максим Ефимов" userId="a2a7e973782330d8" providerId="LiveId" clId="{BFC8D36D-B33A-4BC6-8F64-D8855393980E}" dt="2020-05-20T04:17:25.828" v="1334" actId="1076"/>
          <ac:picMkLst>
            <pc:docMk/>
            <pc:sldMk cId="280835320" sldId="285"/>
            <ac:picMk id="6" creationId="{2A4B0645-0857-4479-AB13-09003EE73FF5}"/>
          </ac:picMkLst>
        </pc:picChg>
      </pc:sldChg>
      <pc:sldChg chg="add del">
        <pc:chgData name="Максим Ефимов" userId="a2a7e973782330d8" providerId="LiveId" clId="{BFC8D36D-B33A-4BC6-8F64-D8855393980E}" dt="2020-05-19T10:29:43.003" v="906"/>
        <pc:sldMkLst>
          <pc:docMk/>
          <pc:sldMk cId="3910222298" sldId="285"/>
        </pc:sldMkLst>
      </pc:sldChg>
      <pc:sldMasterChg chg="modSp modSldLayout">
        <pc:chgData name="Максим Ефимов" userId="a2a7e973782330d8" providerId="LiveId" clId="{BFC8D36D-B33A-4BC6-8F64-D8855393980E}" dt="2020-05-19T08:50:48.427" v="132"/>
        <pc:sldMasterMkLst>
          <pc:docMk/>
          <pc:sldMasterMk cId="1241317820" sldId="2147483648"/>
        </pc:sldMasterMkLst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2" creationId="{2174A259-EFBD-3D40-B106-BBC068F15F5D}"/>
          </ac:spMkLst>
        </pc:spChg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3" creationId="{3168C346-7CB4-5A42-81C4-3454D11D19E6}"/>
          </ac:spMkLst>
        </pc:spChg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4" creationId="{A10DC704-0DAE-D442-9F57-1B9113848139}"/>
          </ac:spMkLst>
        </pc:spChg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5" creationId="{EE962070-7919-CA4E-AEC5-B0461B3A44A9}"/>
          </ac:spMkLst>
        </pc:spChg>
        <pc:spChg chg="mod">
          <ac:chgData name="Максим Ефимов" userId="a2a7e973782330d8" providerId="LiveId" clId="{BFC8D36D-B33A-4BC6-8F64-D8855393980E}" dt="2020-05-19T08:50:48.427" v="132"/>
          <ac:spMkLst>
            <pc:docMk/>
            <pc:sldMasterMk cId="1241317820" sldId="2147483648"/>
            <ac:spMk id="6" creationId="{F6164D66-23D0-1C4D-B008-B5A47063EF18}"/>
          </ac:spMkLst>
        </pc:sp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865648680" sldId="2147483649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865648680" sldId="2147483649"/>
              <ac:spMk id="2" creationId="{2DDD97F5-6964-B642-B370-AE223B099637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865648680" sldId="2147483649"/>
              <ac:spMk id="3" creationId="{182A01FD-F44D-EC46-B3FE-388431EAF958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1053523447" sldId="2147483651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053523447" sldId="2147483651"/>
              <ac:spMk id="2" creationId="{7C4527BE-6E7A-294C-9ED8-9A7C32EC6906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053523447" sldId="2147483651"/>
              <ac:spMk id="3" creationId="{9FF610A5-E290-D542-BD52-9826AAB27D45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2263190311" sldId="2147483652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2263190311" sldId="2147483652"/>
              <ac:spMk id="3" creationId="{591C454F-DA71-0C43-BC4B-3EE826FE170F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2263190311" sldId="2147483652"/>
              <ac:spMk id="4" creationId="{29C4B59D-4F69-8C4E-BD29-93AC25D5EF93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1237205517" sldId="2147483653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2" creationId="{1F1DD2B6-2343-2F41-A02C-EE0D76267E01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3" creationId="{EE351D39-58CD-D147-89AD-1E4D739567FE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4" creationId="{4BD55C76-482F-4346-B5B2-3D016EF72A86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5" creationId="{2B05BB94-8D14-0D43-A864-08B0A3B729B8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1237205517" sldId="2147483653"/>
              <ac:spMk id="6" creationId="{7D9ADF63-E042-4040-A226-6A1A67E7B777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68794060" sldId="2147483656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68794060" sldId="2147483656"/>
              <ac:spMk id="2" creationId="{8C32A65B-7C0E-C14E-941A-7581A0C538BC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68794060" sldId="2147483656"/>
              <ac:spMk id="3" creationId="{67A5EF80-9C6C-B049-A588-4EF454B2EF50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68794060" sldId="2147483656"/>
              <ac:spMk id="4" creationId="{75841A83-936E-9A4F-AF16-AFDBBC0359F7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3178819086" sldId="2147483657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3178819086" sldId="2147483657"/>
              <ac:spMk id="2" creationId="{4B22C88D-A06D-164A-BAB5-185D4621D97E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3178819086" sldId="2147483657"/>
              <ac:spMk id="3" creationId="{90296095-2025-7A48-9E66-F22A69BC190E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3178819086" sldId="2147483657"/>
              <ac:spMk id="4" creationId="{932EB050-C6F1-4649-B0E6-831466B8F3DE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0:48.427" v="132"/>
          <pc:sldLayoutMkLst>
            <pc:docMk/>
            <pc:sldMasterMk cId="1241317820" sldId="2147483648"/>
            <pc:sldLayoutMk cId="2365504585" sldId="2147483659"/>
          </pc:sldLayoutMkLst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2365504585" sldId="2147483659"/>
              <ac:spMk id="2" creationId="{F61D849F-6958-424E-A08E-CFA53E4A3659}"/>
            </ac:spMkLst>
          </pc:spChg>
          <pc:spChg chg="mod">
            <ac:chgData name="Максим Ефимов" userId="a2a7e973782330d8" providerId="LiveId" clId="{BFC8D36D-B33A-4BC6-8F64-D8855393980E}" dt="2020-05-19T08:50:48.427" v="132"/>
            <ac:spMkLst>
              <pc:docMk/>
              <pc:sldMasterMk cId="1241317820" sldId="2147483648"/>
              <pc:sldLayoutMk cId="2365504585" sldId="2147483659"/>
              <ac:spMk id="3" creationId="{708D3B69-49E9-4642-BD8A-22E835B3CA7E}"/>
            </ac:spMkLst>
          </pc:spChg>
        </pc:sldLayoutChg>
      </pc:sldMasterChg>
      <pc:sldMasterChg chg="modSldLayout">
        <pc:chgData name="Максим Ефимов" userId="a2a7e973782330d8" providerId="LiveId" clId="{BFC8D36D-B33A-4BC6-8F64-D8855393980E}" dt="2020-05-19T09:24:56.923" v="522" actId="255"/>
        <pc:sldMasterMkLst>
          <pc:docMk/>
          <pc:sldMasterMk cId="156772613" sldId="2147483660"/>
        </pc:sldMasterMkLst>
        <pc:sldLayoutChg chg="modSp">
          <pc:chgData name="Максим Ефимов" userId="a2a7e973782330d8" providerId="LiveId" clId="{BFC8D36D-B33A-4BC6-8F64-D8855393980E}" dt="2020-05-19T09:02:08.392" v="201" actId="255"/>
          <pc:sldLayoutMkLst>
            <pc:docMk/>
            <pc:sldMasterMk cId="156772613" sldId="2147483660"/>
            <pc:sldLayoutMk cId="2847496949" sldId="2147483661"/>
          </pc:sldLayoutMkLst>
          <pc:spChg chg="mod">
            <ac:chgData name="Максим Ефимов" userId="a2a7e973782330d8" providerId="LiveId" clId="{BFC8D36D-B33A-4BC6-8F64-D8855393980E}" dt="2020-05-19T09:02:08.392" v="201" actId="255"/>
            <ac:spMkLst>
              <pc:docMk/>
              <pc:sldMasterMk cId="156772613" sldId="2147483660"/>
              <pc:sldLayoutMk cId="2847496949" sldId="2147483661"/>
              <ac:spMk id="2" creationId="{00000000-0000-0000-0000-000000000000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9:24:56.923" v="522" actId="255"/>
          <pc:sldLayoutMkLst>
            <pc:docMk/>
            <pc:sldMasterMk cId="156772613" sldId="2147483660"/>
            <pc:sldLayoutMk cId="1986117789" sldId="2147483662"/>
          </pc:sldLayoutMkLst>
          <pc:spChg chg="mod">
            <ac:chgData name="Максим Ефимов" userId="a2a7e973782330d8" providerId="LiveId" clId="{BFC8D36D-B33A-4BC6-8F64-D8855393980E}" dt="2020-05-19T09:24:56.923" v="522" actId="255"/>
            <ac:spMkLst>
              <pc:docMk/>
              <pc:sldMasterMk cId="156772613" sldId="2147483660"/>
              <pc:sldLayoutMk cId="1986117789" sldId="2147483662"/>
              <ac:spMk id="2" creationId="{00000000-0000-0000-0000-000000000000}"/>
            </ac:spMkLst>
          </pc:spChg>
          <pc:spChg chg="mod">
            <ac:chgData name="Максим Ефимов" userId="a2a7e973782330d8" providerId="LiveId" clId="{BFC8D36D-B33A-4BC6-8F64-D8855393980E}" dt="2020-05-19T09:24:52.776" v="521" actId="255"/>
            <ac:spMkLst>
              <pc:docMk/>
              <pc:sldMasterMk cId="156772613" sldId="2147483660"/>
              <pc:sldLayoutMk cId="1986117789" sldId="2147483662"/>
              <ac:spMk id="3" creationId="{00000000-0000-0000-0000-000000000000}"/>
            </ac:spMkLst>
          </pc:spChg>
        </pc:sldLayoutChg>
        <pc:sldLayoutChg chg="modSp">
          <pc:chgData name="Максим Ефимов" userId="a2a7e973782330d8" providerId="LiveId" clId="{BFC8D36D-B33A-4BC6-8F64-D8855393980E}" dt="2020-05-19T08:56:22.387" v="148"/>
          <pc:sldLayoutMkLst>
            <pc:docMk/>
            <pc:sldMasterMk cId="156772613" sldId="2147483660"/>
            <pc:sldLayoutMk cId="1693859390" sldId="2147483667"/>
          </pc:sldLayoutMkLst>
          <pc:spChg chg="mod">
            <ac:chgData name="Максим Ефимов" userId="a2a7e973782330d8" providerId="LiveId" clId="{BFC8D36D-B33A-4BC6-8F64-D8855393980E}" dt="2020-05-19T08:56:22.387" v="148"/>
            <ac:spMkLst>
              <pc:docMk/>
              <pc:sldMasterMk cId="156772613" sldId="2147483660"/>
              <pc:sldLayoutMk cId="1693859390" sldId="2147483667"/>
              <ac:spMk id="4" creationId="{00000000-0000-0000-0000-000000000000}"/>
            </ac:spMkLst>
          </pc:spChg>
        </pc:sldLayoutChg>
      </pc:sldMasterChg>
      <pc:sldMasterChg chg="addSp modSp del delSldLayout">
        <pc:chgData name="Максим Ефимов" userId="a2a7e973782330d8" providerId="LiveId" clId="{BFC8D36D-B33A-4BC6-8F64-D8855393980E}" dt="2020-05-19T08:53:06.527" v="145" actId="2696"/>
        <pc:sldMasterMkLst>
          <pc:docMk/>
          <pc:sldMasterMk cId="1843968653" sldId="2147483672"/>
        </pc:sldMasterMkLst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2" creationId="{BBA87051-6E18-41C4-910C-9D0DBC160C8A}"/>
          </ac:spMkLst>
        </pc:spChg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3" creationId="{A8946D9E-C421-4E23-B9A9-DFFEB2D91007}"/>
          </ac:spMkLst>
        </pc:spChg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4" creationId="{77AA9389-1D48-4C22-B926-44F499FDACE0}"/>
          </ac:spMkLst>
        </pc:spChg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5" creationId="{29E1FC90-58E9-456E-A757-22B09D993227}"/>
          </ac:spMkLst>
        </pc:spChg>
        <pc:spChg chg="add mod">
          <ac:chgData name="Максим Ефимов" userId="a2a7e973782330d8" providerId="LiveId" clId="{BFC8D36D-B33A-4BC6-8F64-D8855393980E}" dt="2020-05-19T08:52:59.084" v="133"/>
          <ac:spMkLst>
            <pc:docMk/>
            <pc:sldMasterMk cId="1843968653" sldId="2147483672"/>
            <ac:spMk id="6" creationId="{1A0E19FF-D30F-4BDE-8015-D8C4232E6BA3}"/>
          </ac:spMkLst>
        </pc:spChg>
        <pc:sldLayoutChg chg="del">
          <pc:chgData name="Максим Ефимов" userId="a2a7e973782330d8" providerId="LiveId" clId="{BFC8D36D-B33A-4BC6-8F64-D8855393980E}" dt="2020-05-19T08:53:06.515" v="134" actId="2696"/>
          <pc:sldLayoutMkLst>
            <pc:docMk/>
            <pc:sldMasterMk cId="1843968653" sldId="2147483672"/>
            <pc:sldLayoutMk cId="3813422673" sldId="2147483673"/>
          </pc:sldLayoutMkLst>
        </pc:sldLayoutChg>
        <pc:sldLayoutChg chg="del">
          <pc:chgData name="Максим Ефимов" userId="a2a7e973782330d8" providerId="LiveId" clId="{BFC8D36D-B33A-4BC6-8F64-D8855393980E}" dt="2020-05-19T08:53:06.517" v="135" actId="2696"/>
          <pc:sldLayoutMkLst>
            <pc:docMk/>
            <pc:sldMasterMk cId="1843968653" sldId="2147483672"/>
            <pc:sldLayoutMk cId="2391647075" sldId="2147483674"/>
          </pc:sldLayoutMkLst>
        </pc:sldLayoutChg>
        <pc:sldLayoutChg chg="del">
          <pc:chgData name="Максим Ефимов" userId="a2a7e973782330d8" providerId="LiveId" clId="{BFC8D36D-B33A-4BC6-8F64-D8855393980E}" dt="2020-05-19T08:53:06.517" v="136" actId="2696"/>
          <pc:sldLayoutMkLst>
            <pc:docMk/>
            <pc:sldMasterMk cId="1843968653" sldId="2147483672"/>
            <pc:sldLayoutMk cId="926391693" sldId="2147483675"/>
          </pc:sldLayoutMkLst>
        </pc:sldLayoutChg>
        <pc:sldLayoutChg chg="del">
          <pc:chgData name="Максим Ефимов" userId="a2a7e973782330d8" providerId="LiveId" clId="{BFC8D36D-B33A-4BC6-8F64-D8855393980E}" dt="2020-05-19T08:53:06.518" v="137" actId="2696"/>
          <pc:sldLayoutMkLst>
            <pc:docMk/>
            <pc:sldMasterMk cId="1843968653" sldId="2147483672"/>
            <pc:sldLayoutMk cId="3660889814" sldId="2147483676"/>
          </pc:sldLayoutMkLst>
        </pc:sldLayoutChg>
        <pc:sldLayoutChg chg="del">
          <pc:chgData name="Максим Ефимов" userId="a2a7e973782330d8" providerId="LiveId" clId="{BFC8D36D-B33A-4BC6-8F64-D8855393980E}" dt="2020-05-19T08:53:06.520" v="138" actId="2696"/>
          <pc:sldLayoutMkLst>
            <pc:docMk/>
            <pc:sldMasterMk cId="1843968653" sldId="2147483672"/>
            <pc:sldLayoutMk cId="1074069970" sldId="2147483677"/>
          </pc:sldLayoutMkLst>
        </pc:sldLayoutChg>
        <pc:sldLayoutChg chg="del">
          <pc:chgData name="Максим Ефимов" userId="a2a7e973782330d8" providerId="LiveId" clId="{BFC8D36D-B33A-4BC6-8F64-D8855393980E}" dt="2020-05-19T08:53:06.520" v="139" actId="2696"/>
          <pc:sldLayoutMkLst>
            <pc:docMk/>
            <pc:sldMasterMk cId="1843968653" sldId="2147483672"/>
            <pc:sldLayoutMk cId="1020144113" sldId="2147483678"/>
          </pc:sldLayoutMkLst>
        </pc:sldLayoutChg>
        <pc:sldLayoutChg chg="del">
          <pc:chgData name="Максим Ефимов" userId="a2a7e973782330d8" providerId="LiveId" clId="{BFC8D36D-B33A-4BC6-8F64-D8855393980E}" dt="2020-05-19T08:53:06.521" v="140" actId="2696"/>
          <pc:sldLayoutMkLst>
            <pc:docMk/>
            <pc:sldMasterMk cId="1843968653" sldId="2147483672"/>
            <pc:sldLayoutMk cId="2556334639" sldId="2147483679"/>
          </pc:sldLayoutMkLst>
        </pc:sldLayoutChg>
        <pc:sldLayoutChg chg="del">
          <pc:chgData name="Максим Ефимов" userId="a2a7e973782330d8" providerId="LiveId" clId="{BFC8D36D-B33A-4BC6-8F64-D8855393980E}" dt="2020-05-19T08:53:06.523" v="141" actId="2696"/>
          <pc:sldLayoutMkLst>
            <pc:docMk/>
            <pc:sldMasterMk cId="1843968653" sldId="2147483672"/>
            <pc:sldLayoutMk cId="2947347637" sldId="2147483680"/>
          </pc:sldLayoutMkLst>
        </pc:sldLayoutChg>
        <pc:sldLayoutChg chg="del">
          <pc:chgData name="Максим Ефимов" userId="a2a7e973782330d8" providerId="LiveId" clId="{BFC8D36D-B33A-4BC6-8F64-D8855393980E}" dt="2020-05-19T08:53:06.524" v="142" actId="2696"/>
          <pc:sldLayoutMkLst>
            <pc:docMk/>
            <pc:sldMasterMk cId="1843968653" sldId="2147483672"/>
            <pc:sldLayoutMk cId="653877979" sldId="2147483681"/>
          </pc:sldLayoutMkLst>
        </pc:sldLayoutChg>
        <pc:sldLayoutChg chg="del">
          <pc:chgData name="Максим Ефимов" userId="a2a7e973782330d8" providerId="LiveId" clId="{BFC8D36D-B33A-4BC6-8F64-D8855393980E}" dt="2020-05-19T08:53:06.525" v="143" actId="2696"/>
          <pc:sldLayoutMkLst>
            <pc:docMk/>
            <pc:sldMasterMk cId="1843968653" sldId="2147483672"/>
            <pc:sldLayoutMk cId="3698021060" sldId="2147483682"/>
          </pc:sldLayoutMkLst>
        </pc:sldLayoutChg>
        <pc:sldLayoutChg chg="del">
          <pc:chgData name="Максим Ефимов" userId="a2a7e973782330d8" providerId="LiveId" clId="{BFC8D36D-B33A-4BC6-8F64-D8855393980E}" dt="2020-05-19T08:53:06.525" v="144" actId="2696"/>
          <pc:sldLayoutMkLst>
            <pc:docMk/>
            <pc:sldMasterMk cId="1843968653" sldId="2147483672"/>
            <pc:sldLayoutMk cId="451708715" sldId="2147483683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96341-CEEA-44A7-814B-385C3022C572}" type="datetimeFigureOut">
              <a:rPr lang="ru-RU" smtClean="0"/>
              <a:t>20.05.2020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35C98-BE65-4697-81DF-E1796AFC30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66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05D5-748F-4A01-AA40-B5950658AF64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49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A372-A0DB-4A54-B350-C8FD52014FB0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5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90166-074C-49ED-9CF5-3F6A90005EB3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1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6DD-3656-42DA-B71B-23CC6B18D1C2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1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DA76-FB1A-4AF6-B344-AF73CC44A3EF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9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C0661-BF19-4BD9-B8D8-E34396BB91DD}" type="datetime1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3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5E17-280A-437F-8B01-5C30C7C462D4}" type="datetime1">
              <a:rPr lang="ru-RU" smtClean="0"/>
              <a:t>20.05.2020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55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6A113-9763-45A9-9028-CF96A4870FDB}" type="datetime1">
              <a:rPr lang="ru-RU" smtClean="0"/>
              <a:t>20.05.2020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22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CC54-6E1A-44C8-9370-E6F5F3E84ABE}" type="datetime1">
              <a:rPr lang="ru-RU" smtClean="0"/>
              <a:t>20.05.2020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A12EE1-EEA5-4AF3-B4EE-82DF0E32AA3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8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65403-7BDB-4756-88D8-A519CD52EC0D}" type="datetime1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12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5CC-9565-43AE-8E9A-3E052C10EB2A}" type="datetime1">
              <a:rPr lang="ru-RU" smtClean="0"/>
              <a:t>20.05.2020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96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7A87-39DF-409D-BBB8-4334071303C7}" type="datetime1">
              <a:rPr lang="ru-RU" smtClean="0"/>
              <a:t>20.05.2020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F2E1E-BC60-0946-A66B-DD309B164FA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77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F535A-639F-4C1F-AE3C-6B0BAC48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7" y="2298950"/>
            <a:ext cx="7921625" cy="1957977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приложения для раскраски черно-белых </a:t>
            </a:r>
            <a:br>
              <a:rPr lang="ru-RU" sz="3200" dirty="0"/>
            </a:br>
            <a:r>
              <a:rPr lang="ru-RU" sz="3200" dirty="0"/>
              <a:t>изображений методами машинного обучения.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8E7AB2-E679-4F64-AE04-2F646F5D4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458" y="5164183"/>
            <a:ext cx="5146767" cy="1073105"/>
          </a:xfrm>
        </p:spPr>
        <p:txBody>
          <a:bodyPr>
            <a:normAutofit/>
          </a:bodyPr>
          <a:lstStyle/>
          <a:p>
            <a:pPr algn="l"/>
            <a:r>
              <a:rPr lang="ru-RU" sz="1600" dirty="0"/>
              <a:t>Выполнил: Ефимов Максим Германович</a:t>
            </a:r>
          </a:p>
          <a:p>
            <a:pPr algn="l"/>
            <a:r>
              <a:rPr lang="ru-RU" sz="1600" dirty="0"/>
              <a:t>Научный руководитель: Павлов Александр Викторович, доцент кафедры ИТ</a:t>
            </a:r>
          </a:p>
          <a:p>
            <a:pPr algn="l"/>
            <a:endParaRPr lang="ru-RU" sz="16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1ACDFC-F66C-4B97-9830-DF79EA418405}"/>
              </a:ext>
            </a:extLst>
          </p:cNvPr>
          <p:cNvSpPr/>
          <p:nvPr/>
        </p:nvSpPr>
        <p:spPr>
          <a:xfrm>
            <a:off x="2010540" y="396829"/>
            <a:ext cx="5122920" cy="1156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Северо-Восточный федеральный университет имени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М.К.Аммосова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Кафедра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val="2597210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D6E6062-A3C7-4EA4-BD29-3C017686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62FAC2-AC5D-4786-9E38-0A0ED49FEFED}"/>
              </a:ext>
            </a:extLst>
          </p:cNvPr>
          <p:cNvSpPr/>
          <p:nvPr/>
        </p:nvSpPr>
        <p:spPr>
          <a:xfrm>
            <a:off x="611188" y="385943"/>
            <a:ext cx="7904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U-</a:t>
            </a:r>
            <a:r>
              <a:rPr lang="ru-RU" sz="2400" b="1" dirty="0" err="1"/>
              <a:t>Net</a:t>
            </a:r>
            <a:r>
              <a:rPr lang="ru-RU" sz="2400" b="1" dirty="0"/>
              <a:t> </a:t>
            </a:r>
            <a:r>
              <a:rPr lang="ru-RU" sz="2400" dirty="0"/>
              <a:t>— это </a:t>
            </a:r>
            <a:r>
              <a:rPr lang="ru-RU" sz="2400" dirty="0" err="1"/>
              <a:t>свёрточная</a:t>
            </a:r>
            <a:r>
              <a:rPr lang="ru-RU" sz="2400" dirty="0"/>
              <a:t> нейронная сеть, которая была создана в 2015 году для сегментации биомедицинских изображений в отделении </a:t>
            </a:r>
            <a:r>
              <a:rPr lang="ru-RU" sz="2400" dirty="0" err="1"/>
              <a:t>Computer</a:t>
            </a:r>
            <a:r>
              <a:rPr lang="ru-RU" sz="2400" dirty="0"/>
              <a:t> </a:t>
            </a:r>
            <a:r>
              <a:rPr lang="ru-RU" sz="2400" dirty="0" err="1"/>
              <a:t>Science</a:t>
            </a:r>
            <a:r>
              <a:rPr lang="ru-RU" sz="2400" dirty="0"/>
              <a:t> </a:t>
            </a:r>
            <a:r>
              <a:rPr lang="ru-RU" sz="2400" dirty="0" err="1"/>
              <a:t>Фрайбургского</a:t>
            </a:r>
            <a:r>
              <a:rPr lang="ru-RU" sz="2400" dirty="0"/>
              <a:t> университета.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0E76CE-BC2D-46E4-AC92-757983D90DA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36" y="2386491"/>
            <a:ext cx="5545727" cy="369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66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A217E7-E973-0D48-8D60-0F40E1E6A67C}"/>
              </a:ext>
            </a:extLst>
          </p:cNvPr>
          <p:cNvSpPr txBox="1"/>
          <p:nvPr/>
        </p:nvSpPr>
        <p:spPr>
          <a:xfrm>
            <a:off x="611188" y="419735"/>
            <a:ext cx="3582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Разработка модели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DD068-71BD-9342-BA37-02379B16518E}"/>
              </a:ext>
            </a:extLst>
          </p:cNvPr>
          <p:cNvSpPr txBox="1"/>
          <p:nvPr/>
        </p:nvSpPr>
        <p:spPr>
          <a:xfrm>
            <a:off x="611188" y="3186298"/>
            <a:ext cx="7921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Датасет</a:t>
            </a:r>
            <a:r>
              <a:rPr lang="ru-RU" sz="2400" dirty="0"/>
              <a:t> составляется из пар цветных изображений с его черно-белой версией. Данные нормализуются в диапазоне от -1 до 1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B254E97-132F-4167-A2A1-70C0A8D7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CFF7810-EEE4-479D-B29F-29B3E4753C32}"/>
              </a:ext>
            </a:extLst>
          </p:cNvPr>
          <p:cNvSpPr/>
          <p:nvPr/>
        </p:nvSpPr>
        <p:spPr>
          <a:xfrm>
            <a:off x="611188" y="1108694"/>
            <a:ext cx="7904162" cy="1778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модели</a:t>
            </a:r>
            <a:endParaRPr lang="ru-RU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является глубокой нейронной сетью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где генеративная модель это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Функция потерь это комбинация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Loss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потери дискриминатора. </a:t>
            </a:r>
          </a:p>
        </p:txBody>
      </p:sp>
    </p:spTree>
    <p:extLst>
      <p:ext uri="{BB962C8B-B14F-4D97-AF65-F5344CB8AC3E}">
        <p14:creationId xmlns:p14="http://schemas.microsoft.com/office/powerpoint/2010/main" val="378364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914CC6-E362-4C99-B1BC-AC1BD45C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C7F8B9-6D3F-4149-A82B-E486ECCC870E}"/>
              </a:ext>
            </a:extLst>
          </p:cNvPr>
          <p:cNvSpPr/>
          <p:nvPr/>
        </p:nvSpPr>
        <p:spPr>
          <a:xfrm>
            <a:off x="611188" y="391691"/>
            <a:ext cx="7904162" cy="2963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Loss</a:t>
            </a:r>
            <a:endParaRPr lang="ru-RU" sz="2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модели для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loss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используется модель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19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предобученная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датасете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imagenet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 качестве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 используется не вероятности классов, а из него извлекаются слой характеристик. Модель во время обучения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обучается. В качестве функции потерь используется среднеквадратичная ошибка. </a:t>
            </a:r>
          </a:p>
        </p:txBody>
      </p:sp>
    </p:spTree>
    <p:extLst>
      <p:ext uri="{BB962C8B-B14F-4D97-AF65-F5344CB8AC3E}">
        <p14:creationId xmlns:p14="http://schemas.microsoft.com/office/powerpoint/2010/main" val="426487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63A20C-8C49-4755-B207-D4D4B388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8B97E1-DFFF-44DD-83A4-5CF1664974B9}"/>
              </a:ext>
            </a:extLst>
          </p:cNvPr>
          <p:cNvSpPr/>
          <p:nvPr/>
        </p:nvSpPr>
        <p:spPr>
          <a:xfrm>
            <a:off x="611188" y="372641"/>
            <a:ext cx="7904162" cy="131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Дискриминатор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Дискриминатор получает на вход картинку и старается угадать класс картинки: настоящая или сгенерированная.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8AB71E5-2E29-44C9-9EB7-13070829BFB5}"/>
              </a:ext>
            </a:extLst>
          </p:cNvPr>
          <p:cNvSpPr/>
          <p:nvPr/>
        </p:nvSpPr>
        <p:spPr>
          <a:xfrm>
            <a:off x="593725" y="1915606"/>
            <a:ext cx="7921625" cy="210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Генератор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Генератор это стандартный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unet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Выходных слоев 3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соотвественно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каждый канал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RGB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Функция активации на выходе тангенс потому что мы нормализовали наши данные в диапазоне от -1 до 1.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09A9459-7481-4FF6-9A0B-84D895C8C5D0}"/>
              </a:ext>
            </a:extLst>
          </p:cNvPr>
          <p:cNvSpPr/>
          <p:nvPr/>
        </p:nvSpPr>
        <p:spPr>
          <a:xfrm>
            <a:off x="593725" y="4192019"/>
            <a:ext cx="7904162" cy="1419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состоит из трех моделей: генератора, дискриминатора и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VGG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loss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8309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45A0B-EC42-4554-BA5D-D7228F52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12" name="Объект 11" descr="Примеры">
            <a:extLst>
              <a:ext uri="{FF2B5EF4-FFF2-40B4-BE49-F238E27FC236}">
                <a16:creationId xmlns:a16="http://schemas.microsoft.com/office/drawing/2014/main" id="{324B15C8-B82D-4858-9947-49CD237E3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42" y="1045029"/>
            <a:ext cx="7693715" cy="512914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7820FA-C1F5-4775-B409-B9432E39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3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78208-23E5-4DBB-B03E-9D53E18E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431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Объект 5" descr="Изображение выглядит как фотография, девочка, человек, сидит&#10;&#10;Автоматически созданное описание">
            <a:extLst>
              <a:ext uri="{FF2B5EF4-FFF2-40B4-BE49-F238E27FC236}">
                <a16:creationId xmlns:a16="http://schemas.microsoft.com/office/drawing/2014/main" id="{2A4B0645-0857-4479-AB13-09003EE73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3" y="942975"/>
            <a:ext cx="7886700" cy="52578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EC9B06-29B4-4CFE-A76F-4651D608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2C0846-6A25-45D4-A801-0D690F21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05AF65-EA31-4CCE-935E-68A5CCB44054}"/>
              </a:ext>
            </a:extLst>
          </p:cNvPr>
          <p:cNvSpPr/>
          <p:nvPr/>
        </p:nvSpPr>
        <p:spPr>
          <a:xfrm>
            <a:off x="628649" y="368300"/>
            <a:ext cx="7904163" cy="3395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Конвертация в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CoreML</a:t>
            </a:r>
            <a:endParaRPr lang="ru-RU" sz="28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вычисления на телефона вместо сервера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Бесплатные вычисления.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потенциальных проблем с безопасностью.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Неограниченная масштабируемость.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CoreML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это фреймворк разработанный компанией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Apple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интеграции моделей машинного обучение в телефоны операционной системы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91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3F91E6-03E9-D04F-A804-DE5C03A64C40}"/>
              </a:ext>
            </a:extLst>
          </p:cNvPr>
          <p:cNvSpPr txBox="1"/>
          <p:nvPr/>
        </p:nvSpPr>
        <p:spPr>
          <a:xfrm>
            <a:off x="611188" y="428717"/>
            <a:ext cx="244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7FD4E-AE6A-4749-9C7A-2CF0D3C95D31}"/>
              </a:ext>
            </a:extLst>
          </p:cNvPr>
          <p:cNvSpPr txBox="1"/>
          <p:nvPr/>
        </p:nvSpPr>
        <p:spPr>
          <a:xfrm>
            <a:off x="614856" y="1108742"/>
            <a:ext cx="5043304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Сделано</a:t>
            </a:r>
            <a:r>
              <a:rPr lang="en-US" sz="2800" dirty="0"/>
              <a:t>:</a:t>
            </a:r>
            <a:endParaRPr lang="ru-RU" sz="28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Сделан анализ аналогов</a:t>
            </a: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Изучена теория </a:t>
            </a:r>
            <a:r>
              <a:rPr lang="en-US" sz="2400" dirty="0"/>
              <a:t>CNN, GAN</a:t>
            </a:r>
            <a:endParaRPr lang="ru-RU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Создана модель раскраски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Модель сконвертирована в </a:t>
            </a:r>
            <a:r>
              <a:rPr lang="en-US" sz="2400" dirty="0" err="1"/>
              <a:t>CoreML</a:t>
            </a: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507784-DBE7-4C36-80E9-8AF63C16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78DD4-49FE-46B4-BCBF-61E7BD08C148}"/>
              </a:ext>
            </a:extLst>
          </p:cNvPr>
          <p:cNvSpPr txBox="1"/>
          <p:nvPr/>
        </p:nvSpPr>
        <p:spPr>
          <a:xfrm>
            <a:off x="614856" y="3573872"/>
            <a:ext cx="7751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Осталось</a:t>
            </a:r>
            <a:r>
              <a:rPr lang="en-US" sz="2400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sz="2400" dirty="0"/>
              <a:t>Создать на основе модели приложение для </a:t>
            </a:r>
            <a:r>
              <a:rPr lang="en-US" sz="2400" dirty="0"/>
              <a:t>iOS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127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414B5D-6515-4BA3-B2B5-B24E50E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75994"/>
          </a:xfrm>
        </p:spPr>
        <p:txBody>
          <a:bodyPr/>
          <a:lstStyle/>
          <a:p>
            <a:r>
              <a:rPr lang="ru-RU" dirty="0"/>
              <a:t>Цель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32D2F7-C79D-40AC-9E74-B8F8419E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298997"/>
            <a:ext cx="7886700" cy="145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приложения для раскраски черно-белых изображений методами машинного обучения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22C708-8005-46E6-A39F-DA32EDEA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BB94C9-72DA-4174-8DEE-F808AC51F5E2}"/>
              </a:ext>
            </a:extLst>
          </p:cNvPr>
          <p:cNvSpPr txBox="1"/>
          <p:nvPr/>
        </p:nvSpPr>
        <p:spPr>
          <a:xfrm>
            <a:off x="628650" y="2652147"/>
            <a:ext cx="1223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Задачи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BBE2AB6-8DFF-4953-9414-F6A0FEAC26A1}"/>
              </a:ext>
            </a:extLst>
          </p:cNvPr>
          <p:cNvSpPr txBox="1">
            <a:spLocks/>
          </p:cNvSpPr>
          <p:nvPr/>
        </p:nvSpPr>
        <p:spPr>
          <a:xfrm>
            <a:off x="628650" y="3332359"/>
            <a:ext cx="7886700" cy="2844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ru-RU" sz="2400" dirty="0"/>
              <a:t>Изучить алгоритмы глубокого обучения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Сделать модель для раскраски черно-белых изображений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Сконвертировать модель в </a:t>
            </a:r>
            <a:r>
              <a:rPr lang="ru-RU" sz="2400" dirty="0" err="1"/>
              <a:t>CoreML</a:t>
            </a:r>
            <a:endParaRPr lang="ru-RU" sz="2400" dirty="0"/>
          </a:p>
          <a:p>
            <a:pPr marL="514350" indent="-514350">
              <a:buFont typeface="+mj-lt"/>
              <a:buAutoNum type="arabicPeriod"/>
            </a:pPr>
            <a:r>
              <a:rPr lang="ru-RU" sz="2400" dirty="0"/>
              <a:t>На основе модели разработать приложение для </a:t>
            </a:r>
            <a:r>
              <a:rPr lang="ru-RU" sz="2400" dirty="0" err="1"/>
              <a:t>iOS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3500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B9CB4-9CC9-4BE6-830A-3F89C440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0BBCD-DC64-40EB-9788-539055A1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6825"/>
            <a:ext cx="7886700" cy="4910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Раскраска вручную черно-белых фотографий занимает от много времени и сил. Это задачу можно автоматизировать с помощью приложения на основе нейронных сетей.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6DBDF8-C232-4234-A414-D8F23AD1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5603D-667B-D048-8C66-1E538BFDF1A4}"/>
              </a:ext>
            </a:extLst>
          </p:cNvPr>
          <p:cNvSpPr txBox="1"/>
          <p:nvPr/>
        </p:nvSpPr>
        <p:spPr>
          <a:xfrm>
            <a:off x="608943" y="368300"/>
            <a:ext cx="4551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Существующие решения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F19F0B4-B36C-424C-9490-7F9AA728E132}"/>
              </a:ext>
            </a:extLst>
          </p:cNvPr>
          <p:cNvSpPr/>
          <p:nvPr/>
        </p:nvSpPr>
        <p:spPr>
          <a:xfrm>
            <a:off x="608943" y="1054801"/>
            <a:ext cx="7906407" cy="3938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"/>
              </a:spcBef>
            </a:pPr>
            <a:r>
              <a:rPr lang="en-US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Algorithmia</a:t>
            </a:r>
            <a:endParaRPr lang="ru-RU"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/>
              <a:t>Алгоритм разработанный Ричардом </a:t>
            </a:r>
            <a:r>
              <a:rPr lang="ru-RU" sz="2400" dirty="0" err="1"/>
              <a:t>Чжаном</a:t>
            </a:r>
            <a:r>
              <a:rPr lang="ru-RU" sz="2400" dirty="0"/>
              <a:t> в 2016 году. Модель представляет из себя </a:t>
            </a:r>
            <a:r>
              <a:rPr lang="en-US" sz="2400" dirty="0"/>
              <a:t>feed</a:t>
            </a:r>
            <a:r>
              <a:rPr lang="ru-RU" sz="2400" dirty="0"/>
              <a:t>-</a:t>
            </a:r>
            <a:r>
              <a:rPr lang="en-US" sz="2400" dirty="0"/>
              <a:t>forward CNN</a:t>
            </a:r>
            <a:r>
              <a:rPr lang="ru-RU" sz="2400" dirty="0"/>
              <a:t>. Модель использует цветовую модель </a:t>
            </a:r>
            <a:r>
              <a:rPr lang="en-US" sz="2400" dirty="0" err="1"/>
              <a:t>CIELab</a:t>
            </a:r>
            <a:r>
              <a:rPr lang="ru-RU" sz="2400" dirty="0"/>
              <a:t>. </a:t>
            </a:r>
          </a:p>
          <a:p>
            <a:r>
              <a:rPr lang="en-US" sz="2800" b="1" dirty="0" err="1"/>
              <a:t>DeOldify</a:t>
            </a:r>
            <a:endParaRPr lang="ru-RU" sz="2400" b="1" dirty="0"/>
          </a:p>
          <a:p>
            <a:r>
              <a:rPr lang="ru-RU" sz="2400" dirty="0"/>
              <a:t>Модель глубокого обучения с использованием архитектуры </a:t>
            </a:r>
            <a:r>
              <a:rPr lang="en-US" sz="2400" dirty="0"/>
              <a:t>GAN</a:t>
            </a:r>
            <a:r>
              <a:rPr lang="ru-RU" sz="2400" dirty="0"/>
              <a:t>. Генеративная модель – это </a:t>
            </a:r>
            <a:r>
              <a:rPr lang="ru-RU" sz="2400" dirty="0" err="1"/>
              <a:t>предобученная</a:t>
            </a:r>
            <a:r>
              <a:rPr lang="ru-RU" sz="2400" dirty="0"/>
              <a:t> на </a:t>
            </a:r>
            <a:r>
              <a:rPr lang="en-US" sz="2400" dirty="0" err="1"/>
              <a:t>imagenet</a:t>
            </a:r>
            <a:r>
              <a:rPr lang="en-US" sz="2400" dirty="0"/>
              <a:t> </a:t>
            </a:r>
            <a:r>
              <a:rPr lang="ru-RU" sz="2400" dirty="0"/>
              <a:t>модель </a:t>
            </a:r>
            <a:r>
              <a:rPr lang="en-US" sz="2400" dirty="0"/>
              <a:t>U</a:t>
            </a:r>
            <a:r>
              <a:rPr lang="ru-RU" sz="2400" dirty="0"/>
              <a:t>-</a:t>
            </a:r>
            <a:r>
              <a:rPr lang="en-US" sz="2400" dirty="0"/>
              <a:t>Net</a:t>
            </a:r>
            <a:r>
              <a:rPr lang="ru-RU" sz="2400" dirty="0"/>
              <a:t>. Используется техника </a:t>
            </a:r>
            <a:r>
              <a:rPr lang="en-US" sz="2400" dirty="0"/>
              <a:t>Feature Loss.</a:t>
            </a:r>
            <a:r>
              <a:rPr lang="ru-RU" sz="2400" dirty="0"/>
              <a:t> Реализована с использованием фреймворка </a:t>
            </a:r>
            <a:r>
              <a:rPr lang="en-US" sz="2400" dirty="0"/>
              <a:t>Fast</a:t>
            </a:r>
            <a:r>
              <a:rPr lang="ru-RU" sz="2400" dirty="0"/>
              <a:t>.</a:t>
            </a:r>
            <a:r>
              <a:rPr lang="en-US" sz="2400" dirty="0"/>
              <a:t>AI</a:t>
            </a:r>
            <a:r>
              <a:rPr lang="ru-RU" sz="2400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AD68F4-0811-430A-A027-B6C8F71E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36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DDE6A11-3091-8D4C-B1B2-89C2FA05E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970334"/>
              </p:ext>
            </p:extLst>
          </p:nvPr>
        </p:nvGraphicFramePr>
        <p:xfrm>
          <a:off x="611188" y="1223854"/>
          <a:ext cx="7938647" cy="4976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Документ" r:id="rId3" imgW="6604000" imgH="4140200" progId="Word.Document.12">
                  <p:embed/>
                </p:oleObj>
              </mc:Choice>
              <mc:Fallback>
                <p:oleObj name="Документ" r:id="rId3" imgW="6604000" imgH="4140200" progId="Word.Document.1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CDDE6A11-3091-8D4C-B1B2-89C2FA05EE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223854"/>
                        <a:ext cx="7938647" cy="49769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734D4FF-B0E7-3B43-9545-DFB3AB065BED}"/>
              </a:ext>
            </a:extLst>
          </p:cNvPr>
          <p:cNvSpPr txBox="1"/>
          <p:nvPr/>
        </p:nvSpPr>
        <p:spPr>
          <a:xfrm>
            <a:off x="602676" y="368300"/>
            <a:ext cx="571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Сравнение существующих аналогов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E64D44-337D-4E6C-8407-5C3EC595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44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B6EB6-1CCC-4DAD-84DF-D433B6D1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18D4D-D046-4140-9E26-E24503D9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448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Глубокое обучение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семейства методов машинного обучения, основанных на имитации работы человеческого мозга в процессе обработки данных и создания паттернов</a:t>
            </a:r>
            <a:r>
              <a:rPr lang="en-US" dirty="0"/>
              <a:t>. </a:t>
            </a:r>
            <a:r>
              <a:rPr lang="ru-RU" dirty="0"/>
              <a:t>Использует многослойную систему нелинейных фильтров для извлечения признаков с преобразованиями. Каждый последующий слой получает на входе выходные данные предыдущего слоя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36131E-7009-4E1F-8F87-2CF52633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615583-43D4-48FB-A505-45B161E804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140" y="3926840"/>
            <a:ext cx="5931535" cy="2273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7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AD25C6-8955-48F6-810F-B8186C6A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391251"/>
            <a:ext cx="7886700" cy="4256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/>
              <a:t>Сверточная</a:t>
            </a:r>
            <a:r>
              <a:rPr lang="ru-RU" b="1" dirty="0"/>
              <a:t> нейронная сеть </a:t>
            </a:r>
            <a:r>
              <a:rPr lang="ru-RU" dirty="0"/>
              <a:t>— специальная архитектура нейронных сетей, предложенная Яном </a:t>
            </a:r>
            <a:r>
              <a:rPr lang="ru-RU" dirty="0" err="1"/>
              <a:t>Лекуном</a:t>
            </a:r>
            <a:r>
              <a:rPr lang="ru-RU" dirty="0"/>
              <a:t>, изначально нацеленная на эффективное распознавание изображений.</a:t>
            </a:r>
          </a:p>
          <a:p>
            <a:pPr marL="0" indent="0">
              <a:buNone/>
            </a:pPr>
            <a:r>
              <a:rPr lang="ru-RU" dirty="0"/>
              <a:t>Две основные концепции в </a:t>
            </a:r>
            <a:r>
              <a:rPr lang="ru-RU" dirty="0" err="1"/>
              <a:t>свёрточных</a:t>
            </a:r>
            <a:r>
              <a:rPr lang="ru-RU" dirty="0"/>
              <a:t> нейронных сетях:</a:t>
            </a:r>
          </a:p>
          <a:p>
            <a:pPr lvl="0"/>
            <a:r>
              <a:rPr lang="ru-RU" dirty="0"/>
              <a:t>свёртка</a:t>
            </a:r>
          </a:p>
          <a:p>
            <a:pPr lvl="0"/>
            <a:r>
              <a:rPr lang="ru-RU" dirty="0"/>
              <a:t>операция </a:t>
            </a:r>
            <a:r>
              <a:rPr lang="ru-RU" dirty="0" err="1"/>
              <a:t>подвыборки</a:t>
            </a:r>
            <a:r>
              <a:rPr lang="ru-RU" dirty="0"/>
              <a:t> (</a:t>
            </a:r>
            <a:r>
              <a:rPr lang="ru-RU" dirty="0" err="1"/>
              <a:t>pooling</a:t>
            </a:r>
            <a:r>
              <a:rPr lang="ru-RU" dirty="0"/>
              <a:t>, </a:t>
            </a:r>
            <a:r>
              <a:rPr lang="ru-RU" dirty="0" err="1"/>
              <a:t>max</a:t>
            </a:r>
            <a:r>
              <a:rPr lang="ru-RU" dirty="0"/>
              <a:t> </a:t>
            </a:r>
            <a:r>
              <a:rPr lang="ru-RU" dirty="0" err="1"/>
              <a:t>pooling</a:t>
            </a:r>
            <a:r>
              <a:rPr lang="ru-RU" dirty="0"/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160308-E217-4F9A-8F37-8D1819A6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F2E1E-BC60-0946-A66B-DD309B164FA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18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45327FA-F00A-D144-9F23-22F59DD291C4}"/>
              </a:ext>
            </a:extLst>
          </p:cNvPr>
          <p:cNvSpPr/>
          <p:nvPr/>
        </p:nvSpPr>
        <p:spPr>
          <a:xfrm>
            <a:off x="581626" y="368300"/>
            <a:ext cx="79337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GAN</a:t>
            </a:r>
            <a:r>
              <a:rPr lang="en-US" sz="2400" dirty="0"/>
              <a:t> </a:t>
            </a:r>
            <a:r>
              <a:rPr lang="ru-RU" sz="2400" dirty="0"/>
              <a:t>– это класс моделей машинного обучения без учителя, в котором используется две нейронных сети, одна из которых генерирует новые объекты, а другая старается отличить правильные объекты от неправильных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84E73430-D44B-734C-B61B-9734952056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8" y="2204205"/>
            <a:ext cx="7775483" cy="338696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FFCB7-8D9F-4D34-BA4C-DA7FAEE4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53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351C660-D522-4D46-A346-6755AC3C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2EE1-EEA5-4AF3-B4EE-82DF0E32AA3F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891C6D-0980-410C-B44D-9FCD6FF781E2}"/>
              </a:ext>
            </a:extLst>
          </p:cNvPr>
          <p:cNvSpPr/>
          <p:nvPr/>
        </p:nvSpPr>
        <p:spPr>
          <a:xfrm>
            <a:off x="611187" y="368300"/>
            <a:ext cx="79216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/>
              <a:t>Feature</a:t>
            </a:r>
            <a:r>
              <a:rPr lang="ru-RU" sz="2400" b="1" dirty="0"/>
              <a:t> </a:t>
            </a:r>
            <a:r>
              <a:rPr lang="ru-RU" sz="2400" b="1" dirty="0" err="1"/>
              <a:t>Loss</a:t>
            </a:r>
            <a:r>
              <a:rPr lang="ru-RU" sz="2400" b="1" dirty="0"/>
              <a:t> </a:t>
            </a:r>
            <a:r>
              <a:rPr lang="ru-RU" sz="2400" dirty="0"/>
              <a:t>– эта техника при которой вместо </a:t>
            </a:r>
            <a:r>
              <a:rPr lang="ru-RU" sz="2400" dirty="0" err="1"/>
              <a:t>попиксельного</a:t>
            </a:r>
            <a:r>
              <a:rPr lang="ru-RU" sz="2400" dirty="0"/>
              <a:t> сравнения картинок сравниваются высокоуровневые характеристики картинок.</a:t>
            </a:r>
          </a:p>
        </p:txBody>
      </p:sp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6596DC2-97B5-4290-B8EC-7CD9ACA7F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1568629"/>
            <a:ext cx="7897625" cy="402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74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сновна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552</Words>
  <Application>Microsoft Office PowerPoint</Application>
  <PresentationFormat>Экран (4:3)</PresentationFormat>
  <Paragraphs>72</Paragraphs>
  <Slides>17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Тема Office</vt:lpstr>
      <vt:lpstr>Документ</vt:lpstr>
      <vt:lpstr>Разработка приложения для раскраски черно-белых  изображений методами машинного обучения. </vt:lpstr>
      <vt:lpstr>Цель исследования</vt:lpstr>
      <vt:lpstr>Актуальность</vt:lpstr>
      <vt:lpstr>Презентация PowerPoint</vt:lpstr>
      <vt:lpstr>Презентация PowerPoint</vt:lpstr>
      <vt:lpstr>Основные понятия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Ефимов Максим Германович</dc:creator>
  <cp:lastModifiedBy>Максим Ефимов</cp:lastModifiedBy>
  <cp:revision>17</cp:revision>
  <dcterms:created xsi:type="dcterms:W3CDTF">2020-03-23T13:56:46Z</dcterms:created>
  <dcterms:modified xsi:type="dcterms:W3CDTF">2020-05-20T04:17:29Z</dcterms:modified>
</cp:coreProperties>
</file>