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7"/>
  </p:notesMasterIdLst>
  <p:sldIdLst>
    <p:sldId id="256" r:id="rId2"/>
    <p:sldId id="269" r:id="rId3"/>
    <p:sldId id="263" r:id="rId4"/>
    <p:sldId id="270" r:id="rId5"/>
    <p:sldId id="27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57" autoAdjust="0"/>
  </p:normalViewPr>
  <p:slideViewPr>
    <p:cSldViewPr snapToGrid="0">
      <p:cViewPr varScale="1">
        <p:scale>
          <a:sx n="57" d="100"/>
          <a:sy n="57" d="100"/>
        </p:scale>
        <p:origin x="72" y="498"/>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79D5E37C-6EE5-46B4-B136-E5E388C14C15}">
      <dgm:prSet/>
      <dgm:spPr>
        <a:solidFill>
          <a:schemeClr val="accent1">
            <a:lumMod val="50000"/>
          </a:schemeClr>
        </a:solidFill>
        <a:ln>
          <a:noFill/>
        </a:ln>
        <a:effectLst/>
      </dgm:spPr>
      <dgm:t>
        <a:bodyPr/>
        <a:lstStyle/>
        <a:p>
          <a:r>
            <a:rPr lang="en-US" dirty="0"/>
            <a:t>React JS</a:t>
          </a:r>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53F2BD83-F2DA-4C44-9853-CB1E6B69C50A}">
      <dgm:prSet/>
      <dgm:spPr>
        <a:solidFill>
          <a:schemeClr val="accent1">
            <a:lumMod val="50000"/>
          </a:schemeClr>
        </a:solidFill>
        <a:ln>
          <a:noFill/>
        </a:ln>
        <a:effectLst/>
      </dgm:spPr>
      <dgm:t>
        <a:bodyPr/>
        <a:lstStyle/>
        <a:p>
          <a:r>
            <a:rPr lang="en-US" dirty="0"/>
            <a:t>React-Bootstrap</a:t>
          </a:r>
        </a:p>
      </dgm:t>
    </dgm:pt>
    <dgm:pt modelId="{657B9797-EE69-4F48-BF1D-D8D0520232F1}" type="parTrans" cxnId="{075374F0-9308-40AB-82BF-78C1BDD4B52B}">
      <dgm:prSet/>
      <dgm:spPr/>
      <dgm:t>
        <a:bodyPr/>
        <a:lstStyle/>
        <a:p>
          <a:endParaRPr lang="en-ID"/>
        </a:p>
      </dgm:t>
    </dgm:pt>
    <dgm:pt modelId="{AFB42606-3140-4053-BC88-B7CEC58596F2}" type="sibTrans" cxnId="{075374F0-9308-40AB-82BF-78C1BDD4B52B}">
      <dgm:prSet/>
      <dgm:spPr/>
      <dgm:t>
        <a:bodyPr/>
        <a:lstStyle/>
        <a:p>
          <a:endParaRPr lang="en-ID"/>
        </a:p>
      </dgm:t>
    </dgm:pt>
    <dgm:pt modelId="{F54491FA-A0CF-49D1-8A23-36DDE1EBED24}">
      <dgm:prSet/>
      <dgm:spPr>
        <a:solidFill>
          <a:schemeClr val="accent1">
            <a:lumMod val="50000"/>
          </a:schemeClr>
        </a:solidFill>
        <a:ln>
          <a:noFill/>
        </a:ln>
        <a:effectLst/>
      </dgm:spPr>
      <dgm:t>
        <a:bodyPr/>
        <a:lstStyle/>
        <a:p>
          <a:r>
            <a:rPr lang="en-US" dirty="0"/>
            <a:t>React Query</a:t>
          </a:r>
        </a:p>
      </dgm:t>
    </dgm:pt>
    <dgm:pt modelId="{80DDBE75-4E4E-4625-9262-1F1EA007B977}" type="parTrans" cxnId="{6E0A5FFA-BC1C-43AC-B406-CCC826E40FE7}">
      <dgm:prSet/>
      <dgm:spPr/>
      <dgm:t>
        <a:bodyPr/>
        <a:lstStyle/>
        <a:p>
          <a:endParaRPr lang="en-ID"/>
        </a:p>
      </dgm:t>
    </dgm:pt>
    <dgm:pt modelId="{C23603A5-9FFC-4AEB-B955-7D6B16BC5E5E}" type="sibTrans" cxnId="{6E0A5FFA-BC1C-43AC-B406-CCC826E40FE7}">
      <dgm:prSet/>
      <dgm:spPr/>
      <dgm:t>
        <a:bodyPr/>
        <a:lstStyle/>
        <a:p>
          <a:endParaRPr lang="en-ID"/>
        </a:p>
      </dgm:t>
    </dgm:pt>
    <dgm:pt modelId="{BA270F43-0C36-4246-8BB8-6065D927DFD3}" type="pres">
      <dgm:prSet presAssocID="{AB08BA36-A16A-4C16-8F63-9AEE3FB76278}" presName="Name0" presStyleCnt="0">
        <dgm:presLayoutVars>
          <dgm:chMax/>
          <dgm:chPref/>
          <dgm:animLvl val="lvl"/>
        </dgm:presLayoutVars>
      </dgm:prSet>
      <dgm:spPr/>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3" custScaleX="57467" custScaleY="113553" custLinFactY="-100000" custLinFactNeighborX="6036" custLinFactNeighborY="-150897">
        <dgm:presLayoutVars>
          <dgm:chMax val="1"/>
          <dgm:chPref val="1"/>
          <dgm:bulletEnabled val="1"/>
        </dgm:presLayoutVars>
      </dgm:prSet>
      <dgm:spPr/>
    </dgm:pt>
    <dgm:pt modelId="{95FCF055-303A-4445-9813-7E8E825042F7}" type="pres">
      <dgm:prSet presAssocID="{79D5E37C-6EE5-46B4-B136-E5E388C14C15}" presName="Childtext1" presStyleLbl="revTx" presStyleIdx="0" presStyleCnt="3">
        <dgm:presLayoutVars>
          <dgm:chMax val="0"/>
          <dgm:chPref val="0"/>
          <dgm:bulletEnabled/>
        </dgm:presLayoutVars>
      </dgm:prSet>
      <dgm:spPr/>
    </dgm:pt>
    <dgm:pt modelId="{D01E2BCD-A874-4A1C-89AC-5538E4157620}" type="pres">
      <dgm:prSet presAssocID="{79D5E37C-6EE5-46B4-B136-E5E388C14C15}" presName="ConnectLine" presStyleLbl="sibTrans1D1" presStyleIdx="0" presStyleCnt="3"/>
      <dgm:spPr>
        <a:noFill/>
        <a:ln w="12700" cap="flat" cmpd="sng" algn="in">
          <a:solidFill>
            <a:schemeClr val="accent5">
              <a:hueOff val="0"/>
              <a:satOff val="0"/>
              <a:lumOff val="0"/>
              <a:alphaOff val="0"/>
            </a:schemeClr>
          </a:solidFill>
          <a:prstDash val="dash"/>
        </a:ln>
        <a:effectLst/>
      </dgm:spPr>
    </dgm:pt>
    <dgm:pt modelId="{42FDB9A9-E4A8-41C4-8D31-90A173B96E5C}" type="pres">
      <dgm:prSet presAssocID="{79D5E37C-6EE5-46B4-B136-E5E388C14C15}" presName="ConnectLineEnd" presStyleLbl="node1" presStyleIdx="0" presStyleCnt="3"/>
      <dgm:spPr>
        <a:solidFill>
          <a:schemeClr val="accent1">
            <a:lumMod val="50000"/>
          </a:schemeClr>
        </a:solidFill>
        <a:effectLst/>
      </dgm:spPr>
    </dgm:pt>
    <dgm:pt modelId="{3D54F6D0-2057-4B25-8365-ED10A3FE5FAC}" type="pres">
      <dgm:prSet presAssocID="{79D5E37C-6EE5-46B4-B136-E5E388C14C15}" presName="EmptyPane" presStyleCnt="0"/>
      <dgm:spPr/>
    </dgm:pt>
    <dgm:pt modelId="{CF0CDC93-DA6B-464A-8F1B-F3C7BA0C9E47}" type="pres">
      <dgm:prSet presAssocID="{5D7642E4-C295-4232-A0B9-FFB60ECA314A}" presName="spaceBetweenRectangles" presStyleLbl="fgAcc1" presStyleIdx="0" presStyleCnt="2"/>
      <dgm:spPr/>
    </dgm:pt>
    <dgm:pt modelId="{A6250FE2-A818-401B-95B9-25ECB4D95CC2}" type="pres">
      <dgm:prSet presAssocID="{53F2BD83-F2DA-4C44-9853-CB1E6B69C50A}" presName="composite" presStyleCnt="0"/>
      <dgm:spPr/>
    </dgm:pt>
    <dgm:pt modelId="{6710EDE3-D424-4D94-8224-8BEBC1A491D8}" type="pres">
      <dgm:prSet presAssocID="{53F2BD83-F2DA-4C44-9853-CB1E6B69C50A}" presName="Parent1" presStyleLbl="alignNode1" presStyleIdx="1" presStyleCnt="3" custScaleX="57467" custScaleY="113553" custLinFactY="-18967" custLinFactNeighborX="-3573" custLinFactNeighborY="-100000">
        <dgm:presLayoutVars>
          <dgm:chMax val="1"/>
          <dgm:chPref val="1"/>
          <dgm:bulletEnabled val="1"/>
        </dgm:presLayoutVars>
      </dgm:prSet>
      <dgm:spPr/>
    </dgm:pt>
    <dgm:pt modelId="{7D70703D-3A26-4396-BBF8-45DFBD2D7A32}" type="pres">
      <dgm:prSet presAssocID="{53F2BD83-F2DA-4C44-9853-CB1E6B69C50A}" presName="Childtext1" presStyleLbl="revTx" presStyleIdx="1" presStyleCnt="3">
        <dgm:presLayoutVars>
          <dgm:chMax val="0"/>
          <dgm:chPref val="0"/>
          <dgm:bulletEnabled/>
        </dgm:presLayoutVars>
      </dgm:prSet>
      <dgm:spPr/>
    </dgm:pt>
    <dgm:pt modelId="{B73B28F7-8CBE-414A-A945-82C98AECECC4}" type="pres">
      <dgm:prSet presAssocID="{53F2BD83-F2DA-4C44-9853-CB1E6B69C50A}" presName="ConnectLine" presStyleLbl="sibTrans1D1" presStyleIdx="1" presStyleCnt="3"/>
      <dgm:spPr>
        <a:noFill/>
        <a:ln w="12700" cap="flat" cmpd="sng" algn="in">
          <a:solidFill>
            <a:schemeClr val="accent5">
              <a:hueOff val="0"/>
              <a:satOff val="0"/>
              <a:lumOff val="0"/>
              <a:alphaOff val="0"/>
            </a:schemeClr>
          </a:solidFill>
          <a:prstDash val="dash"/>
        </a:ln>
        <a:effectLst/>
      </dgm:spPr>
    </dgm:pt>
    <dgm:pt modelId="{5F3A2945-B710-4F20-A154-59329287DA2B}" type="pres">
      <dgm:prSet presAssocID="{53F2BD83-F2DA-4C44-9853-CB1E6B69C50A}" presName="ConnectLineEnd" presStyleLbl="node1" presStyleIdx="1" presStyleCnt="3"/>
      <dgm:spPr/>
    </dgm:pt>
    <dgm:pt modelId="{96ED5056-483F-438C-9ABD-9D1D90D87A35}" type="pres">
      <dgm:prSet presAssocID="{53F2BD83-F2DA-4C44-9853-CB1E6B69C50A}" presName="EmptyPane" presStyleCnt="0"/>
      <dgm:spPr/>
    </dgm:pt>
    <dgm:pt modelId="{F922BA62-A761-44E7-BA2C-931EE9CA0EFF}" type="pres">
      <dgm:prSet presAssocID="{AFB42606-3140-4053-BC88-B7CEC58596F2}" presName="spaceBetweenRectangles" presStyleLbl="fgAcc1" presStyleIdx="1" presStyleCnt="2"/>
      <dgm:spPr/>
    </dgm:pt>
    <dgm:pt modelId="{9F8CED53-5FC7-4A0B-9AAE-10211DC273B7}" type="pres">
      <dgm:prSet presAssocID="{F54491FA-A0CF-49D1-8A23-36DDE1EBED24}" presName="composite" presStyleCnt="0"/>
      <dgm:spPr/>
    </dgm:pt>
    <dgm:pt modelId="{81034BEB-D129-43BA-9DD5-B0EF23F00403}" type="pres">
      <dgm:prSet presAssocID="{F54491FA-A0CF-49D1-8A23-36DDE1EBED24}" presName="Parent1" presStyleLbl="alignNode1" presStyleIdx="2" presStyleCnt="3" custScaleX="57467" custScaleY="113553" custLinFactY="55458" custLinFactNeighborX="-12023" custLinFactNeighborY="100000">
        <dgm:presLayoutVars>
          <dgm:chMax val="1"/>
          <dgm:chPref val="1"/>
          <dgm:bulletEnabled val="1"/>
        </dgm:presLayoutVars>
      </dgm:prSet>
      <dgm:spPr/>
    </dgm:pt>
    <dgm:pt modelId="{6E1478CB-71BE-442D-86B6-8C69CBE4B209}" type="pres">
      <dgm:prSet presAssocID="{F54491FA-A0CF-49D1-8A23-36DDE1EBED24}" presName="Childtext1" presStyleLbl="revTx" presStyleIdx="2" presStyleCnt="3">
        <dgm:presLayoutVars>
          <dgm:chMax val="0"/>
          <dgm:chPref val="0"/>
          <dgm:bulletEnabled/>
        </dgm:presLayoutVars>
      </dgm:prSet>
      <dgm:spPr/>
    </dgm:pt>
    <dgm:pt modelId="{3349A41B-37EE-40A8-879D-65FCF17F273B}" type="pres">
      <dgm:prSet presAssocID="{F54491FA-A0CF-49D1-8A23-36DDE1EBED24}" presName="ConnectLine" presStyleLbl="sibTrans1D1" presStyleIdx="2" presStyleCnt="3"/>
      <dgm:spPr>
        <a:noFill/>
        <a:ln w="12700" cap="flat" cmpd="sng" algn="in">
          <a:solidFill>
            <a:schemeClr val="accent5">
              <a:hueOff val="0"/>
              <a:satOff val="0"/>
              <a:lumOff val="0"/>
              <a:alphaOff val="0"/>
            </a:schemeClr>
          </a:solidFill>
          <a:prstDash val="dash"/>
        </a:ln>
        <a:effectLst/>
      </dgm:spPr>
    </dgm:pt>
    <dgm:pt modelId="{6909356B-3350-4F7F-A0A4-03225EB75033}" type="pres">
      <dgm:prSet presAssocID="{F54491FA-A0CF-49D1-8A23-36DDE1EBED24}" presName="ConnectLineEnd" presStyleLbl="node1" presStyleIdx="2" presStyleCnt="3"/>
      <dgm:spPr/>
    </dgm:pt>
    <dgm:pt modelId="{A60767FF-3048-4C1B-8767-048604F30614}" type="pres">
      <dgm:prSet presAssocID="{F54491FA-A0CF-49D1-8A23-36DDE1EBED24}" presName="EmptyPane" presStyleCnt="0"/>
      <dgm:spPr/>
    </dgm:pt>
  </dgm:ptLst>
  <dgm:cxnLst>
    <dgm:cxn modelId="{56BFC82A-B3C7-4D8B-B364-019866A43DF2}" type="presOf" srcId="{79D5E37C-6EE5-46B4-B136-E5E388C14C15}" destId="{87197975-52CC-4703-B090-3C0D7101D171}"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6C7EDFD7-E3A0-4E9F-885F-EE038A5951A6}" type="presOf" srcId="{F54491FA-A0CF-49D1-8A23-36DDE1EBED24}" destId="{81034BEB-D129-43BA-9DD5-B0EF23F00403}" srcOrd="0" destOrd="0" presId="urn:microsoft.com/office/officeart/2016/7/layout/HexagonTimeline"/>
    <dgm:cxn modelId="{075374F0-9308-40AB-82BF-78C1BDD4B52B}" srcId="{AB08BA36-A16A-4C16-8F63-9AEE3FB76278}" destId="{53F2BD83-F2DA-4C44-9853-CB1E6B69C50A}" srcOrd="1" destOrd="0" parTransId="{657B9797-EE69-4F48-BF1D-D8D0520232F1}" sibTransId="{AFB42606-3140-4053-BC88-B7CEC58596F2}"/>
    <dgm:cxn modelId="{A4BB1CF8-CB48-48A2-A790-93E815A3BDD9}" type="presOf" srcId="{53F2BD83-F2DA-4C44-9853-CB1E6B69C50A}" destId="{6710EDE3-D424-4D94-8224-8BEBC1A491D8}" srcOrd="0" destOrd="0" presId="urn:microsoft.com/office/officeart/2016/7/layout/HexagonTimeline"/>
    <dgm:cxn modelId="{6E0A5FFA-BC1C-43AC-B406-CCC826E40FE7}" srcId="{AB08BA36-A16A-4C16-8F63-9AEE3FB76278}" destId="{F54491FA-A0CF-49D1-8A23-36DDE1EBED24}" srcOrd="2" destOrd="0" parTransId="{80DDBE75-4E4E-4625-9262-1F1EA007B977}" sibTransId="{C23603A5-9FFC-4AEB-B955-7D6B16BC5E5E}"/>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93DB8669-9472-438E-85C1-DBE402791D32}" type="presParOf" srcId="{BA270F43-0C36-4246-8BB8-6065D927DFD3}" destId="{CF0CDC93-DA6B-464A-8F1B-F3C7BA0C9E47}" srcOrd="1" destOrd="0" presId="urn:microsoft.com/office/officeart/2016/7/layout/HexagonTimeline"/>
    <dgm:cxn modelId="{8A1199D3-E9B8-4EE5-B618-7551A2067C64}" type="presParOf" srcId="{BA270F43-0C36-4246-8BB8-6065D927DFD3}" destId="{A6250FE2-A818-401B-95B9-25ECB4D95CC2}" srcOrd="2" destOrd="0" presId="urn:microsoft.com/office/officeart/2016/7/layout/HexagonTimeline"/>
    <dgm:cxn modelId="{F9C0E497-E08B-4FF8-AF62-76C2D8BDE841}" type="presParOf" srcId="{A6250FE2-A818-401B-95B9-25ECB4D95CC2}" destId="{6710EDE3-D424-4D94-8224-8BEBC1A491D8}" srcOrd="0" destOrd="0" presId="urn:microsoft.com/office/officeart/2016/7/layout/HexagonTimeline"/>
    <dgm:cxn modelId="{A415FF81-0727-497F-A18A-79738F9DDFAB}" type="presParOf" srcId="{A6250FE2-A818-401B-95B9-25ECB4D95CC2}" destId="{7D70703D-3A26-4396-BBF8-45DFBD2D7A32}" srcOrd="1" destOrd="0" presId="urn:microsoft.com/office/officeart/2016/7/layout/HexagonTimeline"/>
    <dgm:cxn modelId="{23346343-2F59-4F63-AA90-FA0BD70498D0}" type="presParOf" srcId="{A6250FE2-A818-401B-95B9-25ECB4D95CC2}" destId="{B73B28F7-8CBE-414A-A945-82C98AECECC4}" srcOrd="2" destOrd="0" presId="urn:microsoft.com/office/officeart/2016/7/layout/HexagonTimeline"/>
    <dgm:cxn modelId="{B11D6FA0-F936-49D2-8D32-7D743A5F9961}" type="presParOf" srcId="{A6250FE2-A818-401B-95B9-25ECB4D95CC2}" destId="{5F3A2945-B710-4F20-A154-59329287DA2B}" srcOrd="3" destOrd="0" presId="urn:microsoft.com/office/officeart/2016/7/layout/HexagonTimeline"/>
    <dgm:cxn modelId="{F2BFE218-F6D0-4F5C-B1E8-1B6C78577589}" type="presParOf" srcId="{A6250FE2-A818-401B-95B9-25ECB4D95CC2}" destId="{96ED5056-483F-438C-9ABD-9D1D90D87A35}" srcOrd="4" destOrd="0" presId="urn:microsoft.com/office/officeart/2016/7/layout/HexagonTimeline"/>
    <dgm:cxn modelId="{173BB4D8-B2EC-4D78-BA84-87CBAEEB1094}" type="presParOf" srcId="{BA270F43-0C36-4246-8BB8-6065D927DFD3}" destId="{F922BA62-A761-44E7-BA2C-931EE9CA0EFF}" srcOrd="3" destOrd="0" presId="urn:microsoft.com/office/officeart/2016/7/layout/HexagonTimeline"/>
    <dgm:cxn modelId="{BDA2DCC8-16E7-4D85-BC39-2DA0419D33CF}" type="presParOf" srcId="{BA270F43-0C36-4246-8BB8-6065D927DFD3}" destId="{9F8CED53-5FC7-4A0B-9AAE-10211DC273B7}" srcOrd="4" destOrd="0" presId="urn:microsoft.com/office/officeart/2016/7/layout/HexagonTimeline"/>
    <dgm:cxn modelId="{8724FA09-2AD2-4398-946A-A22E875CC070}" type="presParOf" srcId="{9F8CED53-5FC7-4A0B-9AAE-10211DC273B7}" destId="{81034BEB-D129-43BA-9DD5-B0EF23F00403}" srcOrd="0" destOrd="0" presId="urn:microsoft.com/office/officeart/2016/7/layout/HexagonTimeline"/>
    <dgm:cxn modelId="{A4D76702-FF1D-435C-853C-D4AB21C58EA6}" type="presParOf" srcId="{9F8CED53-5FC7-4A0B-9AAE-10211DC273B7}" destId="{6E1478CB-71BE-442D-86B6-8C69CBE4B209}" srcOrd="1" destOrd="0" presId="urn:microsoft.com/office/officeart/2016/7/layout/HexagonTimeline"/>
    <dgm:cxn modelId="{1BB4CC5A-603E-4BCC-8672-1470A57A05F3}" type="presParOf" srcId="{9F8CED53-5FC7-4A0B-9AAE-10211DC273B7}" destId="{3349A41B-37EE-40A8-879D-65FCF17F273B}" srcOrd="2" destOrd="0" presId="urn:microsoft.com/office/officeart/2016/7/layout/HexagonTimeline"/>
    <dgm:cxn modelId="{BBCCBA79-185D-4B6C-8C01-67AD9B87D7E1}" type="presParOf" srcId="{9F8CED53-5FC7-4A0B-9AAE-10211DC273B7}" destId="{6909356B-3350-4F7F-A0A4-03225EB75033}" srcOrd="3" destOrd="0" presId="urn:microsoft.com/office/officeart/2016/7/layout/HexagonTimeline"/>
    <dgm:cxn modelId="{21DD8107-9128-43DF-8966-BA8D645C5451}" type="presParOf" srcId="{9F8CED53-5FC7-4A0B-9AAE-10211DC273B7}" destId="{A60767FF-3048-4C1B-8767-048604F30614}"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79D5E37C-6EE5-46B4-B136-E5E388C14C15}">
      <dgm:prSet/>
      <dgm:spPr>
        <a:solidFill>
          <a:schemeClr val="accent1">
            <a:lumMod val="50000"/>
          </a:schemeClr>
        </a:solidFill>
        <a:ln>
          <a:noFill/>
        </a:ln>
        <a:effectLst/>
      </dgm:spPr>
      <dgm:t>
        <a:bodyPr/>
        <a:lstStyle/>
        <a:p>
          <a:r>
            <a:rPr lang="en-US" dirty="0" err="1"/>
            <a:t>Axios</a:t>
          </a:r>
          <a:endParaRPr lang="en-US" dirty="0"/>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1" custScaleX="57467" custScaleY="113553" custLinFactY="-44019" custLinFactNeighborX="-18077" custLinFactNeighborY="-100000">
        <dgm:presLayoutVars>
          <dgm:chMax val="1"/>
          <dgm:chPref val="1"/>
          <dgm:bulletEnabled val="1"/>
        </dgm:presLayoutVars>
      </dgm:prSet>
      <dgm:spPr/>
    </dgm:pt>
    <dgm:pt modelId="{95FCF055-303A-4445-9813-7E8E825042F7}" type="pres">
      <dgm:prSet presAssocID="{79D5E37C-6EE5-46B4-B136-E5E388C14C15}" presName="Childtext1" presStyleLbl="revTx" presStyleIdx="0" presStyleCnt="1">
        <dgm:presLayoutVars>
          <dgm:chMax val="0"/>
          <dgm:chPref val="0"/>
          <dgm:bulletEnabled/>
        </dgm:presLayoutVars>
      </dgm:prSet>
      <dgm:spPr/>
    </dgm:pt>
    <dgm:pt modelId="{D01E2BCD-A874-4A1C-89AC-5538E4157620}" type="pres">
      <dgm:prSet presAssocID="{79D5E37C-6EE5-46B4-B136-E5E388C14C15}" presName="ConnectLine" presStyleLbl="sibTrans1D1" presStyleIdx="0" presStyleCnt="1"/>
      <dgm:spPr>
        <a:noFill/>
        <a:ln w="12700" cap="flat" cmpd="sng" algn="in">
          <a:solidFill>
            <a:schemeClr val="accent5">
              <a:hueOff val="0"/>
              <a:satOff val="0"/>
              <a:lumOff val="0"/>
              <a:alphaOff val="0"/>
            </a:schemeClr>
          </a:solidFill>
          <a:prstDash val="dash"/>
        </a:ln>
        <a:effectLst/>
      </dgm:spPr>
    </dgm:pt>
    <dgm:pt modelId="{42FDB9A9-E4A8-41C4-8D31-90A173B96E5C}" type="pres">
      <dgm:prSet presAssocID="{79D5E37C-6EE5-46B4-B136-E5E388C14C15}" presName="ConnectLineEnd" presStyleLbl="node1" presStyleIdx="0" presStyleCnt="1"/>
      <dgm:spPr>
        <a:solidFill>
          <a:schemeClr val="accent1">
            <a:lumMod val="50000"/>
          </a:schemeClr>
        </a:solidFill>
        <a:effectLst/>
      </dgm:spPr>
    </dgm:pt>
    <dgm:pt modelId="{3D54F6D0-2057-4B25-8365-ED10A3FE5FAC}" type="pres">
      <dgm:prSet presAssocID="{79D5E37C-6EE5-46B4-B136-E5E388C14C15}" presName="EmptyPane" presStyleCnt="0"/>
      <dgm:spPr/>
    </dgm:pt>
  </dgm:ptLst>
  <dgm:cxnLst>
    <dgm:cxn modelId="{56BFC82A-B3C7-4D8B-B364-019866A43DF2}" type="presOf" srcId="{79D5E37C-6EE5-46B4-B136-E5E388C14C15}" destId="{87197975-52CC-4703-B090-3C0D7101D171}"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79D5E37C-6EE5-46B4-B136-E5E388C14C15}">
      <dgm:prSet/>
      <dgm:spPr>
        <a:solidFill>
          <a:schemeClr val="accent1">
            <a:lumMod val="50000"/>
          </a:schemeClr>
        </a:solidFill>
        <a:ln>
          <a:noFill/>
        </a:ln>
        <a:effectLst/>
      </dgm:spPr>
      <dgm:t>
        <a:bodyPr/>
        <a:lstStyle/>
        <a:p>
          <a:r>
            <a:rPr lang="en-US" dirty="0"/>
            <a:t>Go  lang</a:t>
          </a:r>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53F2BD83-F2DA-4C44-9853-CB1E6B69C50A}">
      <dgm:prSet/>
      <dgm:spPr>
        <a:solidFill>
          <a:schemeClr val="accent1">
            <a:lumMod val="50000"/>
          </a:schemeClr>
        </a:solidFill>
        <a:ln>
          <a:noFill/>
        </a:ln>
        <a:effectLst/>
      </dgm:spPr>
      <dgm:t>
        <a:bodyPr/>
        <a:lstStyle/>
        <a:p>
          <a:r>
            <a:rPr lang="en-US" dirty="0" err="1"/>
            <a:t>Gorila</a:t>
          </a:r>
          <a:r>
            <a:rPr lang="en-US" dirty="0"/>
            <a:t> mux</a:t>
          </a:r>
        </a:p>
      </dgm:t>
    </dgm:pt>
    <dgm:pt modelId="{657B9797-EE69-4F48-BF1D-D8D0520232F1}" type="parTrans" cxnId="{075374F0-9308-40AB-82BF-78C1BDD4B52B}">
      <dgm:prSet/>
      <dgm:spPr/>
      <dgm:t>
        <a:bodyPr/>
        <a:lstStyle/>
        <a:p>
          <a:endParaRPr lang="en-ID"/>
        </a:p>
      </dgm:t>
    </dgm:pt>
    <dgm:pt modelId="{AFB42606-3140-4053-BC88-B7CEC58596F2}" type="sibTrans" cxnId="{075374F0-9308-40AB-82BF-78C1BDD4B52B}">
      <dgm:prSet/>
      <dgm:spPr/>
      <dgm:t>
        <a:bodyPr/>
        <a:lstStyle/>
        <a:p>
          <a:endParaRPr lang="en-ID"/>
        </a:p>
      </dgm:t>
    </dgm:pt>
    <dgm:pt modelId="{BA270F43-0C36-4246-8BB8-6065D927DFD3}" type="pres">
      <dgm:prSet presAssocID="{AB08BA36-A16A-4C16-8F63-9AEE3FB76278}" presName="Name0" presStyleCnt="0">
        <dgm:presLayoutVars>
          <dgm:chMax/>
          <dgm:chPref/>
          <dgm:animLvl val="lvl"/>
        </dgm:presLayoutVars>
      </dgm:prSet>
      <dgm:spPr/>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2" custScaleX="57467" custScaleY="113553" custLinFactY="-100000" custLinFactNeighborX="6036" custLinFactNeighborY="-150897">
        <dgm:presLayoutVars>
          <dgm:chMax val="1"/>
          <dgm:chPref val="1"/>
          <dgm:bulletEnabled val="1"/>
        </dgm:presLayoutVars>
      </dgm:prSet>
      <dgm:spPr/>
    </dgm:pt>
    <dgm:pt modelId="{95FCF055-303A-4445-9813-7E8E825042F7}" type="pres">
      <dgm:prSet presAssocID="{79D5E37C-6EE5-46B4-B136-E5E388C14C15}" presName="Childtext1" presStyleLbl="revTx" presStyleIdx="0" presStyleCnt="2">
        <dgm:presLayoutVars>
          <dgm:chMax val="0"/>
          <dgm:chPref val="0"/>
          <dgm:bulletEnabled/>
        </dgm:presLayoutVars>
      </dgm:prSet>
      <dgm:spPr/>
    </dgm:pt>
    <dgm:pt modelId="{D01E2BCD-A874-4A1C-89AC-5538E4157620}" type="pres">
      <dgm:prSet presAssocID="{79D5E37C-6EE5-46B4-B136-E5E388C14C15}" presName="ConnectLine" presStyleLbl="sibTrans1D1" presStyleIdx="0" presStyleCnt="2"/>
      <dgm:spPr>
        <a:noFill/>
        <a:ln w="12700" cap="flat" cmpd="sng" algn="in">
          <a:solidFill>
            <a:schemeClr val="accent5">
              <a:hueOff val="0"/>
              <a:satOff val="0"/>
              <a:lumOff val="0"/>
              <a:alphaOff val="0"/>
            </a:schemeClr>
          </a:solidFill>
          <a:prstDash val="dash"/>
        </a:ln>
        <a:effectLst/>
      </dgm:spPr>
    </dgm:pt>
    <dgm:pt modelId="{42FDB9A9-E4A8-41C4-8D31-90A173B96E5C}" type="pres">
      <dgm:prSet presAssocID="{79D5E37C-6EE5-46B4-B136-E5E388C14C15}" presName="ConnectLineEnd" presStyleLbl="node1" presStyleIdx="0" presStyleCnt="2"/>
      <dgm:spPr>
        <a:solidFill>
          <a:schemeClr val="accent1">
            <a:lumMod val="50000"/>
          </a:schemeClr>
        </a:solidFill>
        <a:effectLst/>
      </dgm:spPr>
    </dgm:pt>
    <dgm:pt modelId="{3D54F6D0-2057-4B25-8365-ED10A3FE5FAC}" type="pres">
      <dgm:prSet presAssocID="{79D5E37C-6EE5-46B4-B136-E5E388C14C15}" presName="EmptyPane" presStyleCnt="0"/>
      <dgm:spPr/>
    </dgm:pt>
    <dgm:pt modelId="{CF0CDC93-DA6B-464A-8F1B-F3C7BA0C9E47}" type="pres">
      <dgm:prSet presAssocID="{5D7642E4-C295-4232-A0B9-FFB60ECA314A}" presName="spaceBetweenRectangles" presStyleLbl="fgAcc1" presStyleIdx="0" presStyleCnt="1"/>
      <dgm:spPr/>
    </dgm:pt>
    <dgm:pt modelId="{A6250FE2-A818-401B-95B9-25ECB4D95CC2}" type="pres">
      <dgm:prSet presAssocID="{53F2BD83-F2DA-4C44-9853-CB1E6B69C50A}" presName="composite" presStyleCnt="0"/>
      <dgm:spPr/>
    </dgm:pt>
    <dgm:pt modelId="{6710EDE3-D424-4D94-8224-8BEBC1A491D8}" type="pres">
      <dgm:prSet presAssocID="{53F2BD83-F2DA-4C44-9853-CB1E6B69C50A}" presName="Parent1" presStyleLbl="alignNode1" presStyleIdx="1" presStyleCnt="2" custScaleX="57467" custScaleY="113553" custLinFactNeighborX="-14622" custLinFactNeighborY="-94019">
        <dgm:presLayoutVars>
          <dgm:chMax val="1"/>
          <dgm:chPref val="1"/>
          <dgm:bulletEnabled val="1"/>
        </dgm:presLayoutVars>
      </dgm:prSet>
      <dgm:spPr/>
    </dgm:pt>
    <dgm:pt modelId="{7D70703D-3A26-4396-BBF8-45DFBD2D7A32}" type="pres">
      <dgm:prSet presAssocID="{53F2BD83-F2DA-4C44-9853-CB1E6B69C50A}" presName="Childtext1" presStyleLbl="revTx" presStyleIdx="1" presStyleCnt="2">
        <dgm:presLayoutVars>
          <dgm:chMax val="0"/>
          <dgm:chPref val="0"/>
          <dgm:bulletEnabled/>
        </dgm:presLayoutVars>
      </dgm:prSet>
      <dgm:spPr/>
    </dgm:pt>
    <dgm:pt modelId="{B73B28F7-8CBE-414A-A945-82C98AECECC4}" type="pres">
      <dgm:prSet presAssocID="{53F2BD83-F2DA-4C44-9853-CB1E6B69C50A}" presName="ConnectLine" presStyleLbl="sibTrans1D1" presStyleIdx="1" presStyleCnt="2"/>
      <dgm:spPr>
        <a:noFill/>
        <a:ln w="12700" cap="flat" cmpd="sng" algn="in">
          <a:solidFill>
            <a:schemeClr val="accent5">
              <a:hueOff val="0"/>
              <a:satOff val="0"/>
              <a:lumOff val="0"/>
              <a:alphaOff val="0"/>
            </a:schemeClr>
          </a:solidFill>
          <a:prstDash val="dash"/>
        </a:ln>
        <a:effectLst/>
      </dgm:spPr>
    </dgm:pt>
    <dgm:pt modelId="{5F3A2945-B710-4F20-A154-59329287DA2B}" type="pres">
      <dgm:prSet presAssocID="{53F2BD83-F2DA-4C44-9853-CB1E6B69C50A}" presName="ConnectLineEnd" presStyleLbl="node1" presStyleIdx="1" presStyleCnt="2"/>
      <dgm:spPr/>
    </dgm:pt>
    <dgm:pt modelId="{96ED5056-483F-438C-9ABD-9D1D90D87A35}" type="pres">
      <dgm:prSet presAssocID="{53F2BD83-F2DA-4C44-9853-CB1E6B69C50A}" presName="EmptyPane" presStyleCnt="0"/>
      <dgm:spPr/>
    </dgm:pt>
  </dgm:ptLst>
  <dgm:cxnLst>
    <dgm:cxn modelId="{56BFC82A-B3C7-4D8B-B364-019866A43DF2}" type="presOf" srcId="{79D5E37C-6EE5-46B4-B136-E5E388C14C15}" destId="{87197975-52CC-4703-B090-3C0D7101D171}"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075374F0-9308-40AB-82BF-78C1BDD4B52B}" srcId="{AB08BA36-A16A-4C16-8F63-9AEE3FB76278}" destId="{53F2BD83-F2DA-4C44-9853-CB1E6B69C50A}" srcOrd="1" destOrd="0" parTransId="{657B9797-EE69-4F48-BF1D-D8D0520232F1}" sibTransId="{AFB42606-3140-4053-BC88-B7CEC58596F2}"/>
    <dgm:cxn modelId="{A4BB1CF8-CB48-48A2-A790-93E815A3BDD9}" type="presOf" srcId="{53F2BD83-F2DA-4C44-9853-CB1E6B69C50A}" destId="{6710EDE3-D424-4D94-8224-8BEBC1A491D8}" srcOrd="0" destOrd="0" presId="urn:microsoft.com/office/officeart/2016/7/layout/HexagonTimeline"/>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93DB8669-9472-438E-85C1-DBE402791D32}" type="presParOf" srcId="{BA270F43-0C36-4246-8BB8-6065D927DFD3}" destId="{CF0CDC93-DA6B-464A-8F1B-F3C7BA0C9E47}" srcOrd="1" destOrd="0" presId="urn:microsoft.com/office/officeart/2016/7/layout/HexagonTimeline"/>
    <dgm:cxn modelId="{8A1199D3-E9B8-4EE5-B618-7551A2067C64}" type="presParOf" srcId="{BA270F43-0C36-4246-8BB8-6065D927DFD3}" destId="{A6250FE2-A818-401B-95B9-25ECB4D95CC2}" srcOrd="2" destOrd="0" presId="urn:microsoft.com/office/officeart/2016/7/layout/HexagonTimeline"/>
    <dgm:cxn modelId="{F9C0E497-E08B-4FF8-AF62-76C2D8BDE841}" type="presParOf" srcId="{A6250FE2-A818-401B-95B9-25ECB4D95CC2}" destId="{6710EDE3-D424-4D94-8224-8BEBC1A491D8}" srcOrd="0" destOrd="0" presId="urn:microsoft.com/office/officeart/2016/7/layout/HexagonTimeline"/>
    <dgm:cxn modelId="{A415FF81-0727-497F-A18A-79738F9DDFAB}" type="presParOf" srcId="{A6250FE2-A818-401B-95B9-25ECB4D95CC2}" destId="{7D70703D-3A26-4396-BBF8-45DFBD2D7A32}" srcOrd="1" destOrd="0" presId="urn:microsoft.com/office/officeart/2016/7/layout/HexagonTimeline"/>
    <dgm:cxn modelId="{23346343-2F59-4F63-AA90-FA0BD70498D0}" type="presParOf" srcId="{A6250FE2-A818-401B-95B9-25ECB4D95CC2}" destId="{B73B28F7-8CBE-414A-A945-82C98AECECC4}" srcOrd="2" destOrd="0" presId="urn:microsoft.com/office/officeart/2016/7/layout/HexagonTimeline"/>
    <dgm:cxn modelId="{B11D6FA0-F936-49D2-8D32-7D743A5F9961}" type="presParOf" srcId="{A6250FE2-A818-401B-95B9-25ECB4D95CC2}" destId="{5F3A2945-B710-4F20-A154-59329287DA2B}" srcOrd="3" destOrd="0" presId="urn:microsoft.com/office/officeart/2016/7/layout/HexagonTimeline"/>
    <dgm:cxn modelId="{F2BFE218-F6D0-4F5C-B1E8-1B6C78577589}" type="presParOf" srcId="{A6250FE2-A818-401B-95B9-25ECB4D95CC2}" destId="{96ED5056-483F-438C-9ABD-9D1D90D87A35}"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453444" y="716795"/>
          <a:ext cx="1497181" cy="770742"/>
        </a:xfrm>
        <a:prstGeom prst="homePlate">
          <a:avLst>
            <a:gd name="adj" fmla="val 4000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React JS</a:t>
          </a:r>
        </a:p>
      </dsp:txBody>
      <dsp:txXfrm>
        <a:off x="453444" y="716795"/>
        <a:ext cx="1343033" cy="770742"/>
      </dsp:txXfrm>
    </dsp:sp>
    <dsp:sp modelId="{95FCF055-303A-4445-9813-7E8E825042F7}">
      <dsp:nvSpPr>
        <dsp:cNvPr id="0" name=""/>
        <dsp:cNvSpPr/>
      </dsp:nvSpPr>
      <dsp:spPr>
        <a:xfrm>
          <a:off x="162326" y="-1848620"/>
          <a:ext cx="2079419" cy="2055314"/>
        </a:xfrm>
        <a:prstGeom prst="rect">
          <a:avLst/>
        </a:prstGeom>
        <a:noFill/>
        <a:ln>
          <a:noFill/>
        </a:ln>
        <a:effectLst/>
      </dsp:spPr>
      <dsp:style>
        <a:lnRef idx="0">
          <a:scrgbClr r="0" g="0" b="0"/>
        </a:lnRef>
        <a:fillRef idx="0">
          <a:scrgbClr r="0" g="0" b="0"/>
        </a:fillRef>
        <a:effectRef idx="0">
          <a:scrgbClr r="0" g="0" b="0"/>
        </a:effectRef>
        <a:fontRef idx="minor"/>
      </dsp:style>
    </dsp:sp>
    <dsp:sp modelId="{CF0CDC93-DA6B-464A-8F1B-F3C7BA0C9E47}">
      <dsp:nvSpPr>
        <dsp:cNvPr id="0" name=""/>
        <dsp:cNvSpPr/>
      </dsp:nvSpPr>
      <dsp:spPr>
        <a:xfrm rot="4234862">
          <a:off x="1617443" y="1572902"/>
          <a:ext cx="998260" cy="0"/>
        </a:xfrm>
        <a:custGeom>
          <a:avLst/>
          <a:gdLst/>
          <a:ahLst/>
          <a:cxnLst/>
          <a:rect l="0" t="0" r="0" b="0"/>
          <a:pathLst>
            <a:path>
              <a:moveTo>
                <a:pt x="0" y="0"/>
              </a:moveTo>
              <a:lnTo>
                <a:pt x="998260"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01E2BCD-A874-4A1C-89AC-5538E4157620}">
      <dsp:nvSpPr>
        <dsp:cNvPr id="0" name=""/>
        <dsp:cNvSpPr/>
      </dsp:nvSpPr>
      <dsp:spPr>
        <a:xfrm>
          <a:off x="1202035" y="158834"/>
          <a:ext cx="0" cy="642285"/>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1169531" y="76373"/>
          <a:ext cx="65009" cy="128457"/>
        </a:xfrm>
        <a:prstGeom prst="rect">
          <a:avLst/>
        </a:prstGeom>
        <a:solidFill>
          <a:schemeClr val="accent1">
            <a:lumMod val="50000"/>
          </a:schemeClr>
        </a:solidFill>
        <a:ln>
          <a:noFill/>
        </a:ln>
        <a:effectLst/>
      </dsp:spPr>
      <dsp:style>
        <a:lnRef idx="0">
          <a:scrgbClr r="0" g="0" b="0"/>
        </a:lnRef>
        <a:fillRef idx="3">
          <a:scrgbClr r="0" g="0" b="0"/>
        </a:fillRef>
        <a:effectRef idx="3">
          <a:scrgbClr r="0" g="0" b="0"/>
        </a:effectRef>
        <a:fontRef idx="minor">
          <a:schemeClr val="lt1"/>
        </a:fontRef>
      </dsp:style>
    </dsp:sp>
    <dsp:sp modelId="{6710EDE3-D424-4D94-8224-8BEBC1A491D8}">
      <dsp:nvSpPr>
        <dsp:cNvPr id="0" name=""/>
        <dsp:cNvSpPr/>
      </dsp:nvSpPr>
      <dsp:spPr>
        <a:xfrm>
          <a:off x="2282522" y="1658267"/>
          <a:ext cx="1497181" cy="770742"/>
        </a:xfrm>
        <a:prstGeom prst="hexagon">
          <a:avLst>
            <a:gd name="adj" fmla="val 40000"/>
            <a:gd name="vf" fmla="val 11547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React-Bootstrap</a:t>
          </a:r>
        </a:p>
      </dsp:txBody>
      <dsp:txXfrm>
        <a:off x="2510053" y="1775399"/>
        <a:ext cx="1042119" cy="536478"/>
      </dsp:txXfrm>
    </dsp:sp>
    <dsp:sp modelId="{7D70703D-3A26-4396-BBF8-45DFBD2D7A32}">
      <dsp:nvSpPr>
        <dsp:cNvPr id="0" name=""/>
        <dsp:cNvSpPr/>
      </dsp:nvSpPr>
      <dsp:spPr>
        <a:xfrm>
          <a:off x="1991403" y="2939111"/>
          <a:ext cx="2079419" cy="2055314"/>
        </a:xfrm>
        <a:prstGeom prst="rect">
          <a:avLst/>
        </a:prstGeom>
        <a:noFill/>
        <a:ln>
          <a:noFill/>
        </a:ln>
        <a:effectLst/>
      </dsp:spPr>
      <dsp:style>
        <a:lnRef idx="0">
          <a:scrgbClr r="0" g="0" b="0"/>
        </a:lnRef>
        <a:fillRef idx="0">
          <a:scrgbClr r="0" g="0" b="0"/>
        </a:fillRef>
        <a:effectRef idx="0">
          <a:scrgbClr r="0" g="0" b="0"/>
        </a:effectRef>
        <a:fontRef idx="minor"/>
      </dsp:style>
    </dsp:sp>
    <dsp:sp modelId="{F922BA62-A761-44E7-BA2C-931EE9CA0EFF}">
      <dsp:nvSpPr>
        <dsp:cNvPr id="0" name=""/>
        <dsp:cNvSpPr/>
      </dsp:nvSpPr>
      <dsp:spPr>
        <a:xfrm rot="4723667">
          <a:off x="3034548" y="2951973"/>
          <a:ext cx="1852402" cy="0"/>
        </a:xfrm>
        <a:custGeom>
          <a:avLst/>
          <a:gdLst/>
          <a:ahLst/>
          <a:cxnLst/>
          <a:rect l="0" t="0" r="0" b="0"/>
          <a:pathLst>
            <a:path>
              <a:moveTo>
                <a:pt x="0" y="0"/>
              </a:moveTo>
              <a:lnTo>
                <a:pt x="1852402"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B73B28F7-8CBE-414A-A945-82C98AECECC4}">
      <dsp:nvSpPr>
        <dsp:cNvPr id="0" name=""/>
        <dsp:cNvSpPr/>
      </dsp:nvSpPr>
      <dsp:spPr>
        <a:xfrm>
          <a:off x="3031112" y="2344685"/>
          <a:ext cx="0" cy="642285"/>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F3A2945-B710-4F20-A154-59329287DA2B}">
      <dsp:nvSpPr>
        <dsp:cNvPr id="0" name=""/>
        <dsp:cNvSpPr/>
      </dsp:nvSpPr>
      <dsp:spPr>
        <a:xfrm>
          <a:off x="2998608" y="2940975"/>
          <a:ext cx="65009" cy="128457"/>
        </a:xfrm>
        <a:prstGeom prst="rect">
          <a:avLst/>
        </a:prstGeom>
        <a:gradFill rotWithShape="0">
          <a:gsLst>
            <a:gs pos="0">
              <a:schemeClr val="accent5">
                <a:hueOff val="0"/>
                <a:satOff val="0"/>
                <a:lumOff val="0"/>
                <a:alphaOff val="0"/>
                <a:tint val="100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sp>
    <dsp:sp modelId="{81034BEB-D129-43BA-9DD5-B0EF23F00403}">
      <dsp:nvSpPr>
        <dsp:cNvPr id="0" name=""/>
        <dsp:cNvSpPr/>
      </dsp:nvSpPr>
      <dsp:spPr>
        <a:xfrm rot="10800000">
          <a:off x="4141794" y="3474935"/>
          <a:ext cx="1497181" cy="770742"/>
        </a:xfrm>
        <a:prstGeom prst="homePlate">
          <a:avLst>
            <a:gd name="adj" fmla="val 4000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React Query</a:t>
          </a:r>
        </a:p>
      </dsp:txBody>
      <dsp:txXfrm rot="10800000">
        <a:off x="4295942" y="3474935"/>
        <a:ext cx="1343033" cy="770742"/>
      </dsp:txXfrm>
    </dsp:sp>
    <dsp:sp modelId="{6E1478CB-71BE-442D-86B6-8C69CBE4B209}">
      <dsp:nvSpPr>
        <dsp:cNvPr id="0" name=""/>
        <dsp:cNvSpPr/>
      </dsp:nvSpPr>
      <dsp:spPr>
        <a:xfrm>
          <a:off x="3850675" y="909520"/>
          <a:ext cx="2079419" cy="2055314"/>
        </a:xfrm>
        <a:prstGeom prst="rect">
          <a:avLst/>
        </a:prstGeom>
        <a:noFill/>
        <a:ln>
          <a:noFill/>
        </a:ln>
        <a:effectLst/>
      </dsp:spPr>
      <dsp:style>
        <a:lnRef idx="0">
          <a:scrgbClr r="0" g="0" b="0"/>
        </a:lnRef>
        <a:fillRef idx="0">
          <a:scrgbClr r="0" g="0" b="0"/>
        </a:fillRef>
        <a:effectRef idx="0">
          <a:scrgbClr r="0" g="0" b="0"/>
        </a:effectRef>
        <a:fontRef idx="minor"/>
      </dsp:style>
    </dsp:sp>
    <dsp:sp modelId="{3349A41B-37EE-40A8-879D-65FCF17F273B}">
      <dsp:nvSpPr>
        <dsp:cNvPr id="0" name=""/>
        <dsp:cNvSpPr/>
      </dsp:nvSpPr>
      <dsp:spPr>
        <a:xfrm>
          <a:off x="4890385" y="2916975"/>
          <a:ext cx="0" cy="642285"/>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09356B-3350-4F7F-A0A4-03225EB75033}">
      <dsp:nvSpPr>
        <dsp:cNvPr id="0" name=""/>
        <dsp:cNvSpPr/>
      </dsp:nvSpPr>
      <dsp:spPr>
        <a:xfrm>
          <a:off x="4857880" y="2834514"/>
          <a:ext cx="65009" cy="128457"/>
        </a:xfrm>
        <a:prstGeom prst="rect">
          <a:avLst/>
        </a:prstGeom>
        <a:gradFill rotWithShape="0">
          <a:gsLst>
            <a:gs pos="0">
              <a:schemeClr val="accent5">
                <a:hueOff val="0"/>
                <a:satOff val="0"/>
                <a:lumOff val="0"/>
                <a:alphaOff val="0"/>
                <a:tint val="100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1020323" y="1442231"/>
          <a:ext cx="2582828" cy="770742"/>
        </a:xfrm>
        <a:prstGeom prst="rect">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err="1"/>
            <a:t>Axios</a:t>
          </a:r>
          <a:endParaRPr lang="en-US" sz="2000" kern="1200" dirty="0"/>
        </a:p>
      </dsp:txBody>
      <dsp:txXfrm>
        <a:off x="1020323" y="1442231"/>
        <a:ext cx="2582828" cy="770742"/>
      </dsp:txXfrm>
    </dsp:sp>
    <dsp:sp modelId="{95FCF055-303A-4445-9813-7E8E825042F7}">
      <dsp:nvSpPr>
        <dsp:cNvPr id="0" name=""/>
        <dsp:cNvSpPr/>
      </dsp:nvSpPr>
      <dsp:spPr>
        <a:xfrm>
          <a:off x="518106" y="-1123183"/>
          <a:ext cx="3587261" cy="2055314"/>
        </a:xfrm>
        <a:prstGeom prst="rect">
          <a:avLst/>
        </a:prstGeom>
        <a:noFill/>
        <a:ln>
          <a:noFill/>
        </a:ln>
        <a:effectLst/>
      </dsp:spPr>
      <dsp:style>
        <a:lnRef idx="0">
          <a:scrgbClr r="0" g="0" b="0"/>
        </a:lnRef>
        <a:fillRef idx="0">
          <a:scrgbClr r="0" g="0" b="0"/>
        </a:fillRef>
        <a:effectRef idx="0">
          <a:scrgbClr r="0" g="0" b="0"/>
        </a:effectRef>
        <a:fontRef idx="minor"/>
      </dsp:style>
    </dsp:sp>
    <dsp:sp modelId="{D01E2BCD-A874-4A1C-89AC-5538E4157620}">
      <dsp:nvSpPr>
        <dsp:cNvPr id="0" name=""/>
        <dsp:cNvSpPr/>
      </dsp:nvSpPr>
      <dsp:spPr>
        <a:xfrm>
          <a:off x="2311737" y="884270"/>
          <a:ext cx="0" cy="642285"/>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2279232" y="801809"/>
          <a:ext cx="65009" cy="128457"/>
        </a:xfrm>
        <a:prstGeom prst="rect">
          <a:avLst/>
        </a:prstGeom>
        <a:solidFill>
          <a:schemeClr val="accent1">
            <a:lumMod val="50000"/>
          </a:schemeClr>
        </a:solidFill>
        <a:ln>
          <a:noFill/>
        </a:ln>
        <a:effectLst/>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676256" y="716795"/>
          <a:ext cx="2247035" cy="770742"/>
        </a:xfrm>
        <a:prstGeom prst="homePlate">
          <a:avLst>
            <a:gd name="adj" fmla="val 4000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a:t>Go  lang</a:t>
          </a:r>
        </a:p>
      </dsp:txBody>
      <dsp:txXfrm>
        <a:off x="676256" y="716795"/>
        <a:ext cx="2092887" cy="770742"/>
      </dsp:txXfrm>
    </dsp:sp>
    <dsp:sp modelId="{95FCF055-303A-4445-9813-7E8E825042F7}">
      <dsp:nvSpPr>
        <dsp:cNvPr id="0" name=""/>
        <dsp:cNvSpPr/>
      </dsp:nvSpPr>
      <dsp:spPr>
        <a:xfrm>
          <a:off x="239333" y="-1848620"/>
          <a:ext cx="3120882" cy="2055314"/>
        </a:xfrm>
        <a:prstGeom prst="rect">
          <a:avLst/>
        </a:prstGeom>
        <a:noFill/>
        <a:ln>
          <a:noFill/>
        </a:ln>
        <a:effectLst/>
      </dsp:spPr>
      <dsp:style>
        <a:lnRef idx="0">
          <a:scrgbClr r="0" g="0" b="0"/>
        </a:lnRef>
        <a:fillRef idx="0">
          <a:scrgbClr r="0" g="0" b="0"/>
        </a:fillRef>
        <a:effectRef idx="0">
          <a:scrgbClr r="0" g="0" b="0"/>
        </a:effectRef>
        <a:fontRef idx="minor"/>
      </dsp:style>
    </dsp:sp>
    <dsp:sp modelId="{CF0CDC93-DA6B-464A-8F1B-F3C7BA0C9E47}">
      <dsp:nvSpPr>
        <dsp:cNvPr id="0" name=""/>
        <dsp:cNvSpPr/>
      </dsp:nvSpPr>
      <dsp:spPr>
        <a:xfrm rot="5195698">
          <a:off x="2399952" y="1657570"/>
          <a:ext cx="1112771" cy="0"/>
        </a:xfrm>
        <a:custGeom>
          <a:avLst/>
          <a:gdLst/>
          <a:ahLst/>
          <a:cxnLst/>
          <a:rect l="0" t="0" r="0" b="0"/>
          <a:pathLst>
            <a:path>
              <a:moveTo>
                <a:pt x="0" y="0"/>
              </a:moveTo>
              <a:lnTo>
                <a:pt x="1112771"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01E2BCD-A874-4A1C-89AC-5538E4157620}">
      <dsp:nvSpPr>
        <dsp:cNvPr id="0" name=""/>
        <dsp:cNvSpPr/>
      </dsp:nvSpPr>
      <dsp:spPr>
        <a:xfrm>
          <a:off x="1799774" y="158834"/>
          <a:ext cx="0" cy="642285"/>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1767269" y="76373"/>
          <a:ext cx="65009" cy="128457"/>
        </a:xfrm>
        <a:prstGeom prst="rect">
          <a:avLst/>
        </a:prstGeom>
        <a:solidFill>
          <a:schemeClr val="accent1">
            <a:lumMod val="50000"/>
          </a:schemeClr>
        </a:solidFill>
        <a:ln>
          <a:noFill/>
        </a:ln>
        <a:effectLst/>
      </dsp:spPr>
      <dsp:style>
        <a:lnRef idx="0">
          <a:scrgbClr r="0" g="0" b="0"/>
        </a:lnRef>
        <a:fillRef idx="3">
          <a:scrgbClr r="0" g="0" b="0"/>
        </a:fillRef>
        <a:effectRef idx="3">
          <a:scrgbClr r="0" g="0" b="0"/>
        </a:effectRef>
        <a:fontRef idx="minor">
          <a:schemeClr val="lt1"/>
        </a:fontRef>
      </dsp:style>
    </dsp:sp>
    <dsp:sp modelId="{6710EDE3-D424-4D94-8224-8BEBC1A491D8}">
      <dsp:nvSpPr>
        <dsp:cNvPr id="0" name=""/>
        <dsp:cNvSpPr/>
      </dsp:nvSpPr>
      <dsp:spPr>
        <a:xfrm rot="10800000">
          <a:off x="2989384" y="1827602"/>
          <a:ext cx="2247035" cy="770742"/>
        </a:xfrm>
        <a:prstGeom prst="homePlate">
          <a:avLst>
            <a:gd name="adj" fmla="val 4000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dirty="0" err="1"/>
            <a:t>Gorila</a:t>
          </a:r>
          <a:r>
            <a:rPr lang="en-US" sz="2000" kern="1200" dirty="0"/>
            <a:t> mux</a:t>
          </a:r>
        </a:p>
      </dsp:txBody>
      <dsp:txXfrm rot="10800000">
        <a:off x="3143532" y="1827602"/>
        <a:ext cx="2092887" cy="770742"/>
      </dsp:txXfrm>
    </dsp:sp>
    <dsp:sp modelId="{7D70703D-3A26-4396-BBF8-45DFBD2D7A32}">
      <dsp:nvSpPr>
        <dsp:cNvPr id="0" name=""/>
        <dsp:cNvSpPr/>
      </dsp:nvSpPr>
      <dsp:spPr>
        <a:xfrm>
          <a:off x="2552460" y="3108446"/>
          <a:ext cx="3120882" cy="2055314"/>
        </a:xfrm>
        <a:prstGeom prst="rect">
          <a:avLst/>
        </a:prstGeom>
        <a:noFill/>
        <a:ln>
          <a:noFill/>
        </a:ln>
        <a:effectLst/>
      </dsp:spPr>
      <dsp:style>
        <a:lnRef idx="0">
          <a:scrgbClr r="0" g="0" b="0"/>
        </a:lnRef>
        <a:fillRef idx="0">
          <a:scrgbClr r="0" g="0" b="0"/>
        </a:fillRef>
        <a:effectRef idx="0">
          <a:scrgbClr r="0" g="0" b="0"/>
        </a:effectRef>
        <a:fontRef idx="minor"/>
      </dsp:style>
    </dsp:sp>
    <dsp:sp modelId="{B73B28F7-8CBE-414A-A945-82C98AECECC4}">
      <dsp:nvSpPr>
        <dsp:cNvPr id="0" name=""/>
        <dsp:cNvSpPr/>
      </dsp:nvSpPr>
      <dsp:spPr>
        <a:xfrm>
          <a:off x="4112901" y="2514019"/>
          <a:ext cx="0" cy="642285"/>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F3A2945-B710-4F20-A154-59329287DA2B}">
      <dsp:nvSpPr>
        <dsp:cNvPr id="0" name=""/>
        <dsp:cNvSpPr/>
      </dsp:nvSpPr>
      <dsp:spPr>
        <a:xfrm>
          <a:off x="4080396" y="3110310"/>
          <a:ext cx="65009" cy="128457"/>
        </a:xfrm>
        <a:prstGeom prst="rect">
          <a:avLst/>
        </a:prstGeom>
        <a:gradFill rotWithShape="0">
          <a:gsLst>
            <a:gs pos="0">
              <a:schemeClr val="accent5">
                <a:hueOff val="0"/>
                <a:satOff val="0"/>
                <a:lumOff val="0"/>
                <a:alphaOff val="0"/>
                <a:tint val="100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10/31/2022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10/31/2022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10/31/2022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10/31/2022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10/31/2022</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10/31/2022</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10/31/2022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10/31/2022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10/31/2022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10/31/2022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10/31/2022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10/31/2022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10/31/2022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10/31/2022</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10/31/2022</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5933923" y="400597"/>
            <a:ext cx="5670487" cy="4268965"/>
          </a:xfrm>
        </p:spPr>
        <p:txBody>
          <a:bodyPr/>
          <a:lstStyle/>
          <a:p>
            <a:r>
              <a:rPr lang="en-US" dirty="0"/>
              <a:t>Ways Food</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5933923" y="2656913"/>
            <a:ext cx="4598601" cy="2012649"/>
          </a:xfrm>
        </p:spPr>
        <p:txBody>
          <a:bodyPr/>
          <a:lstStyle/>
          <a:p>
            <a:pPr algn="ctr"/>
            <a:r>
              <a:rPr lang="en-US" dirty="0"/>
              <a:t>Website </a:t>
            </a:r>
            <a:r>
              <a:rPr lang="en-US" dirty="0" err="1"/>
              <a:t>Pemesanan</a:t>
            </a:r>
            <a:r>
              <a:rPr lang="en-US" dirty="0"/>
              <a:t> </a:t>
            </a:r>
            <a:r>
              <a:rPr lang="en-US" dirty="0" err="1"/>
              <a:t>makanan</a:t>
            </a:r>
            <a:r>
              <a:rPr lang="en-US" dirty="0"/>
              <a:t> online “Express Home Delivery” </a:t>
            </a:r>
          </a:p>
        </p:txBody>
      </p:sp>
    </p:spTree>
    <p:extLst>
      <p:ext uri="{BB962C8B-B14F-4D97-AF65-F5344CB8AC3E}">
        <p14:creationId xmlns:p14="http://schemas.microsoft.com/office/powerpoint/2010/main" val="11938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3542566" y="16933"/>
            <a:ext cx="4211518" cy="1477433"/>
          </a:xfrm>
        </p:spPr>
        <p:txBody>
          <a:bodyPr/>
          <a:lstStyle/>
          <a:p>
            <a:pPr algn="ctr"/>
            <a:r>
              <a:rPr lang="en-US" dirty="0" err="1"/>
              <a:t>WaysFood</a:t>
            </a:r>
            <a:endParaRPr lang="en-US" dirty="0"/>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a:xfrm>
            <a:off x="2380191" y="2934242"/>
            <a:ext cx="6536267" cy="1477433"/>
          </a:xfrm>
        </p:spPr>
        <p:txBody>
          <a:bodyPr>
            <a:noAutofit/>
          </a:bodyPr>
          <a:lstStyle/>
          <a:p>
            <a:pPr algn="ctr"/>
            <a:r>
              <a:rPr lang="en-US" sz="3200" dirty="0"/>
              <a:t>Website </a:t>
            </a:r>
            <a:r>
              <a:rPr lang="en-US" sz="3200" dirty="0" err="1"/>
              <a:t>Pemesanan</a:t>
            </a:r>
            <a:r>
              <a:rPr lang="en-US" sz="3200" dirty="0"/>
              <a:t> </a:t>
            </a:r>
            <a:r>
              <a:rPr lang="en-US" sz="3200" dirty="0" err="1"/>
              <a:t>Makanan</a:t>
            </a:r>
            <a:r>
              <a:rPr lang="en-US" sz="3200" dirty="0"/>
              <a:t> </a:t>
            </a:r>
            <a:r>
              <a:rPr lang="en-US" sz="3200" dirty="0" err="1"/>
              <a:t>secara</a:t>
            </a:r>
            <a:r>
              <a:rPr lang="en-US" sz="3200" dirty="0"/>
              <a:t> online </a:t>
            </a:r>
            <a:r>
              <a:rPr lang="en-US" sz="3200" dirty="0" err="1"/>
              <a:t>penghubung</a:t>
            </a:r>
            <a:r>
              <a:rPr lang="en-US" sz="3200" dirty="0"/>
              <a:t> </a:t>
            </a:r>
            <a:r>
              <a:rPr lang="en-US" sz="3200" dirty="0" err="1"/>
              <a:t>antara</a:t>
            </a:r>
            <a:r>
              <a:rPr lang="en-US" sz="3200" dirty="0"/>
              <a:t>  customer dan </a:t>
            </a:r>
            <a:r>
              <a:rPr lang="en-US" sz="3200" dirty="0" err="1"/>
              <a:t>pihak</a:t>
            </a:r>
            <a:r>
              <a:rPr lang="en-US" sz="3200" dirty="0"/>
              <a:t> restaurant </a:t>
            </a:r>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355600" y="568325"/>
            <a:ext cx="3833906" cy="2221622"/>
          </a:xfrm>
        </p:spPr>
        <p:txBody>
          <a:bodyPr/>
          <a:lstStyle/>
          <a:p>
            <a:r>
              <a:rPr lang="en-US" dirty="0" err="1"/>
              <a:t>FrontEnd</a:t>
            </a:r>
            <a:endParaRPr lang="en-US" dirty="0"/>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1945081946"/>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3</a:t>
            </a:fld>
            <a:endParaRPr lang="en-US" dirty="0"/>
          </a:p>
        </p:txBody>
      </p:sp>
    </p:spTree>
    <p:extLst>
      <p:ext uri="{BB962C8B-B14F-4D97-AF65-F5344CB8AC3E}">
        <p14:creationId xmlns:p14="http://schemas.microsoft.com/office/powerpoint/2010/main" val="29897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lstStyle/>
          <a:p>
            <a:r>
              <a:rPr lang="en-US" dirty="0"/>
              <a:t>Integrasi</a:t>
            </a: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2782334704"/>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spTree>
    <p:extLst>
      <p:ext uri="{BB962C8B-B14F-4D97-AF65-F5344CB8AC3E}">
        <p14:creationId xmlns:p14="http://schemas.microsoft.com/office/powerpoint/2010/main" val="327147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lstStyle/>
          <a:p>
            <a:r>
              <a:rPr lang="en-US" dirty="0" err="1"/>
              <a:t>BackEnd</a:t>
            </a:r>
            <a:endParaRPr lang="en-US" dirty="0"/>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5</a:t>
            </a:fld>
            <a:endParaRPr lang="en-US" dirty="0"/>
          </a:p>
        </p:txBody>
      </p:sp>
    </p:spTree>
    <p:extLst>
      <p:ext uri="{BB962C8B-B14F-4D97-AF65-F5344CB8AC3E}">
        <p14:creationId xmlns:p14="http://schemas.microsoft.com/office/powerpoint/2010/main" val="162728148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115</TotalTime>
  <Words>40</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Schoolbook</vt:lpstr>
      <vt:lpstr>Corbel</vt:lpstr>
      <vt:lpstr>Headlines</vt:lpstr>
      <vt:lpstr>Ways Food</vt:lpstr>
      <vt:lpstr>WaysFood</vt:lpstr>
      <vt:lpstr>FrontEnd</vt:lpstr>
      <vt:lpstr>Integrasi</vt:lpstr>
      <vt:lpstr>BackEnd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Ways Food</dc:title>
  <dc:creator>Alvin Rikardo Mani Mango</dc:creator>
  <cp:lastModifiedBy>Alvin Rikardo Mani Mango</cp:lastModifiedBy>
  <cp:revision>1</cp:revision>
  <dcterms:created xsi:type="dcterms:W3CDTF">2022-10-31T01:28:57Z</dcterms:created>
  <dcterms:modified xsi:type="dcterms:W3CDTF">2022-10-31T03:24:43Z</dcterms:modified>
</cp:coreProperties>
</file>