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A2BC6A-DCEC-4BB0-9207-6E81D7FA34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ABEDAE-84D0-417B-8E3E-71FDD4560C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05:52:15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34D42E0C-6DFE-4BB7-8A23-4D4BEA1F2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71450"/>
            <a:ext cx="10067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2024-04-15T12:52:16Z</dcterms:created>
  <dcterms:modified xsi:type="dcterms:W3CDTF">2024-04-15T12:52:16Z</dcterms:modified>
</cp:coreProperties>
</file>