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D1A4F03-A9AA-4902-83D5-6FFE0531E6A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FAF0D93-8ECE-475E-BF03-3E670518893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15.04.24 12:53:25 GMT-7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ther Dashboard" id="2" name="slide2">
            <a:extLst>
              <a:ext uri="{FF2B5EF4-FFF2-40B4-BE49-F238E27FC236}">
                <a16:creationId xmlns:a16="http://schemas.microsoft.com/office/drawing/2014/main" id="{0E00BA7E-1453-4CED-9A0F-3DFEED9738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2024-04-15T19:53:25Z</dcterms:created>
  <dcterms:modified xsi:type="dcterms:W3CDTF">2024-04-15T19:53:25Z</dcterms:modified>
</cp:coreProperties>
</file>