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748CB5-9B90-4A97-8611-2BA746C437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89B8AA-7D7B-4EAC-905D-897F7E4AA6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15.04.24 12:52:57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/Year Breakdown" id="2" name="slide2">
            <a:extLst>
              <a:ext uri="{FF2B5EF4-FFF2-40B4-BE49-F238E27FC236}">
                <a16:creationId xmlns:a16="http://schemas.microsoft.com/office/drawing/2014/main" id="{9870E003-6E21-4097-A258-29B5392969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2024-04-15T19:52:57Z</dcterms:created>
  <dcterms:modified xsi:type="dcterms:W3CDTF">2024-04-15T19:52:57Z</dcterms:modified>
</cp:coreProperties>
</file>