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7173120-D3BC-4118-8F00-FD16C7AA9C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AFFD21-322B-4510-A027-45297A614F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15.04.24 12:53:38 GMT-7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cation Dashboard" id="2" name="slide2">
            <a:extLst>
              <a:ext uri="{FF2B5EF4-FFF2-40B4-BE49-F238E27FC236}">
                <a16:creationId xmlns:a16="http://schemas.microsoft.com/office/drawing/2014/main" id="{FE00ADC5-F1CC-47D7-B529-83EBF04B7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2024-04-15T19:53:38Z</dcterms:created>
  <dcterms:modified xsi:type="dcterms:W3CDTF">2024-04-15T19:53:38Z</dcterms:modified>
</cp:coreProperties>
</file>