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54A0FC-CE4C-4FE8-8D9B-A167973E65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79311E-C616-41F6-9563-64662AA8A64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15.04.24 12:53:10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s Dashboard" id="2" name="slide2">
            <a:extLst>
              <a:ext uri="{FF2B5EF4-FFF2-40B4-BE49-F238E27FC236}">
                <a16:creationId xmlns:a16="http://schemas.microsoft.com/office/drawing/2014/main" id="{C2D55D2D-3544-4238-903C-15B0EA205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2024-04-15T19:53:10Z</dcterms:created>
  <dcterms:modified xsi:type="dcterms:W3CDTF">2024-04-15T19:53:10Z</dcterms:modified>
</cp:coreProperties>
</file>