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C06DEC-1793-42D1-AF3E-169821C074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74CCF7-3DF6-4533-A802-82D62B5C1B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12:53:57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2" name="slide2">
            <a:extLst>
              <a:ext uri="{FF2B5EF4-FFF2-40B4-BE49-F238E27FC236}">
                <a16:creationId xmlns:a16="http://schemas.microsoft.com/office/drawing/2014/main" id="{792AFF31-15D3-4F3D-A0C7-6EF421E4A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2024-04-15T19:53:57Z</dcterms:created>
  <dcterms:modified xsi:type="dcterms:W3CDTF">2024-04-15T19:53:57Z</dcterms:modified>
</cp:coreProperties>
</file>