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03CD3B-AF36-4675-ADF6-36027725EC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C46B3F-FF75-453F-B135-EC360447AC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02:11:25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2" name="slide2">
            <a:extLst>
              <a:ext uri="{FF2B5EF4-FFF2-40B4-BE49-F238E27FC236}">
                <a16:creationId xmlns:a16="http://schemas.microsoft.com/office/drawing/2014/main" id="{B5BA4FA0-FA99-488F-A2F4-DFEBE7551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171450"/>
            <a:ext cx="34861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2024-04-15T09:11:25Z</dcterms:created>
  <dcterms:modified xsi:type="dcterms:W3CDTF">2024-04-15T09:11:25Z</dcterms:modified>
</cp:coreProperties>
</file>