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1pPr>
    <a:lvl2pPr marL="0" marR="0" indent="0" algn="ctr" defTabSz="821531"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2pPr>
    <a:lvl3pPr marL="0" marR="0" indent="0" algn="ctr" defTabSz="821531"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3pPr>
    <a:lvl4pPr marL="0" marR="0" indent="0" algn="ctr" defTabSz="821531"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4pPr>
    <a:lvl5pPr marL="0" marR="0" indent="0" algn="ctr" defTabSz="821531"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5pPr>
    <a:lvl6pPr marL="0" marR="0" indent="0" algn="ctr" defTabSz="821531"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6pPr>
    <a:lvl7pPr marL="0" marR="0" indent="0" algn="ctr" defTabSz="821531"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7pPr>
    <a:lvl8pPr marL="0" marR="0" indent="0" algn="ctr" defTabSz="821531"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8pPr>
    <a:lvl9pPr marL="0" marR="0" indent="0" algn="ctr" defTabSz="821531"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b="def" i="def"/>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4833937" y="2303859"/>
            <a:ext cx="14716126" cy="4643438"/>
          </a:xfrm>
          <a:prstGeom prst="rect">
            <a:avLst/>
          </a:prstGeom>
        </p:spPr>
        <p:txBody>
          <a:bodyPr anchor="b"/>
          <a:lstStyle/>
          <a:p>
            <a:pPr/>
            <a:r>
              <a:t>Title Text</a:t>
            </a:r>
          </a:p>
        </p:txBody>
      </p:sp>
      <p:sp>
        <p:nvSpPr>
          <p:cNvPr id="12" name="Body Level One…"/>
          <p:cNvSpPr txBox="1"/>
          <p:nvPr>
            <p:ph type="body" sz="quarter" idx="1"/>
          </p:nvPr>
        </p:nvSpPr>
        <p:spPr>
          <a:xfrm>
            <a:off x="4833937" y="7072312"/>
            <a:ext cx="14716126" cy="1589485"/>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xfrm>
            <a:off x="11935814" y="13001625"/>
            <a:ext cx="494513" cy="511175"/>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4833937" y="8947546"/>
            <a:ext cx="14716126" cy="750095"/>
          </a:xfrm>
          <a:prstGeom prst="rect">
            <a:avLst/>
          </a:prstGeom>
        </p:spPr>
        <p:txBody>
          <a:bodyPr anchor="t">
            <a:spAutoFit/>
          </a:bodyPr>
          <a:lstStyle>
            <a:lvl1pPr marL="0" indent="0" algn="ctr">
              <a:spcBef>
                <a:spcPts val="0"/>
              </a:spcBef>
              <a:buSzTx/>
              <a:buNone/>
              <a:defRPr b="1" sz="3800">
                <a:latin typeface="Helvetica"/>
                <a:ea typeface="Helvetica"/>
                <a:cs typeface="Helvetica"/>
                <a:sym typeface="Helvetica"/>
              </a:defRPr>
            </a:lvl1pPr>
          </a:lstStyle>
          <a:p>
            <a:pPr/>
            <a:r>
              <a:t>–Johnny Appleseed</a:t>
            </a:r>
          </a:p>
        </p:txBody>
      </p:sp>
      <p:sp>
        <p:nvSpPr>
          <p:cNvPr id="94" name="“Type a quote here.”"/>
          <p:cNvSpPr txBox="1"/>
          <p:nvPr>
            <p:ph type="body" sz="quarter" idx="14"/>
          </p:nvPr>
        </p:nvSpPr>
        <p:spPr>
          <a:xfrm>
            <a:off x="4833937" y="5981303"/>
            <a:ext cx="14716126" cy="1003301"/>
          </a:xfrm>
          <a:prstGeom prst="rect">
            <a:avLst/>
          </a:prstGeom>
        </p:spPr>
        <p:txBody>
          <a:bodyPr>
            <a:spAutoFit/>
          </a:bodyPr>
          <a:lstStyle>
            <a:lvl1pPr marL="0" indent="0" algn="ctr">
              <a:spcBef>
                <a:spcPts val="3300"/>
              </a:spcBef>
              <a:buSzTx/>
              <a:buNone/>
              <a:defRPr sz="5600"/>
            </a:lvl1pPr>
          </a:lstStyle>
          <a:p>
            <a:pPr/>
            <a:r>
              <a:t>“Type a quote here.”</a:t>
            </a:r>
          </a:p>
        </p:txBody>
      </p:sp>
      <p:sp>
        <p:nvSpPr>
          <p:cNvPr id="95" name="Slide Number"/>
          <p:cNvSpPr txBox="1"/>
          <p:nvPr>
            <p:ph type="sldNum" sz="quarter" idx="2"/>
          </p:nvPr>
        </p:nvSpPr>
        <p:spPr>
          <a:xfrm>
            <a:off x="11935814" y="13001625"/>
            <a:ext cx="494513" cy="511175"/>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3048000" y="0"/>
            <a:ext cx="18288000" cy="137160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xfrm>
            <a:off x="11935814" y="13001625"/>
            <a:ext cx="494513" cy="511175"/>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xfrm>
            <a:off x="11935814" y="13001625"/>
            <a:ext cx="494513" cy="511175"/>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sz="half" idx="13"/>
          </p:nvPr>
        </p:nvSpPr>
        <p:spPr>
          <a:xfrm>
            <a:off x="5298281" y="892968"/>
            <a:ext cx="13751719" cy="8322470"/>
          </a:xfrm>
          <a:prstGeom prst="rect">
            <a:avLst/>
          </a:prstGeom>
        </p:spPr>
        <p:txBody>
          <a:bodyPr lIns="91439" tIns="45719" rIns="91439" bIns="45719" anchor="t">
            <a:noAutofit/>
          </a:bodyPr>
          <a:lstStyle/>
          <a:p>
            <a:pPr/>
          </a:p>
        </p:txBody>
      </p:sp>
      <p:sp>
        <p:nvSpPr>
          <p:cNvPr id="21" name="Title Text"/>
          <p:cNvSpPr txBox="1"/>
          <p:nvPr>
            <p:ph type="title"/>
          </p:nvPr>
        </p:nvSpPr>
        <p:spPr>
          <a:xfrm>
            <a:off x="4833937" y="9447609"/>
            <a:ext cx="14716126" cy="2000251"/>
          </a:xfrm>
          <a:prstGeom prst="rect">
            <a:avLst/>
          </a:prstGeom>
        </p:spPr>
        <p:txBody>
          <a:bodyPr anchor="b"/>
          <a:lstStyle/>
          <a:p>
            <a:pPr/>
            <a:r>
              <a:t>Title Text</a:t>
            </a:r>
          </a:p>
        </p:txBody>
      </p:sp>
      <p:sp>
        <p:nvSpPr>
          <p:cNvPr id="22" name="Body Level One…"/>
          <p:cNvSpPr txBox="1"/>
          <p:nvPr>
            <p:ph type="body" sz="quarter" idx="1"/>
          </p:nvPr>
        </p:nvSpPr>
        <p:spPr>
          <a:xfrm>
            <a:off x="4833937" y="11519296"/>
            <a:ext cx="14716126" cy="1714501"/>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11935814" y="13001625"/>
            <a:ext cx="494513" cy="511175"/>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4833937" y="4536281"/>
            <a:ext cx="14716126" cy="4643438"/>
          </a:xfrm>
          <a:prstGeom prst="rect">
            <a:avLst/>
          </a:prstGeom>
        </p:spPr>
        <p:txBody>
          <a:bodyPr/>
          <a:lstStyle/>
          <a:p>
            <a:pPr/>
            <a:r>
              <a:t>Title Text</a:t>
            </a:r>
          </a:p>
        </p:txBody>
      </p:sp>
      <p:sp>
        <p:nvSpPr>
          <p:cNvPr id="31" name="Slide Number"/>
          <p:cNvSpPr txBox="1"/>
          <p:nvPr>
            <p:ph type="sldNum" sz="quarter" idx="2"/>
          </p:nvPr>
        </p:nvSpPr>
        <p:spPr>
          <a:xfrm>
            <a:off x="11935814" y="13001625"/>
            <a:ext cx="494513" cy="511175"/>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12495609" y="1071562"/>
            <a:ext cx="7500938" cy="11590735"/>
          </a:xfrm>
          <a:prstGeom prst="rect">
            <a:avLst/>
          </a:prstGeom>
        </p:spPr>
        <p:txBody>
          <a:bodyPr lIns="91439" tIns="45719" rIns="91439" bIns="45719" anchor="t">
            <a:noAutofit/>
          </a:bodyPr>
          <a:lstStyle/>
          <a:p>
            <a:pPr/>
          </a:p>
        </p:txBody>
      </p:sp>
      <p:sp>
        <p:nvSpPr>
          <p:cNvPr id="39" name="Title Text"/>
          <p:cNvSpPr txBox="1"/>
          <p:nvPr>
            <p:ph type="title"/>
          </p:nvPr>
        </p:nvSpPr>
        <p:spPr>
          <a:xfrm>
            <a:off x="4387453" y="1071562"/>
            <a:ext cx="7500938" cy="5625704"/>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4387453" y="7036593"/>
            <a:ext cx="7500938" cy="5625704"/>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xfrm>
            <a:off x="11935814" y="13001625"/>
            <a:ext cx="494513" cy="511175"/>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xfrm>
            <a:off x="11935814" y="13001625"/>
            <a:ext cx="494513" cy="511175"/>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quarter" idx="13"/>
          </p:nvPr>
        </p:nvSpPr>
        <p:spPr>
          <a:xfrm>
            <a:off x="12495609" y="3643312"/>
            <a:ext cx="7500938" cy="8840392"/>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quarter" idx="1"/>
          </p:nvPr>
        </p:nvSpPr>
        <p:spPr>
          <a:xfrm>
            <a:off x="4387453" y="3643312"/>
            <a:ext cx="7500938" cy="8840392"/>
          </a:xfrm>
          <a:prstGeom prst="rect">
            <a:avLst/>
          </a:prstGeom>
        </p:spPr>
        <p:txBody>
          <a:bodyPr/>
          <a:lstStyle>
            <a:lvl1pPr marL="517071" indent="-517071">
              <a:spcBef>
                <a:spcPts val="5300"/>
              </a:spcBef>
              <a:defRPr sz="3800"/>
            </a:lvl1pPr>
            <a:lvl2pPr marL="898071" indent="-517071">
              <a:spcBef>
                <a:spcPts val="5300"/>
              </a:spcBef>
              <a:defRPr sz="3800"/>
            </a:lvl2pPr>
            <a:lvl3pPr marL="1279071" indent="-517071">
              <a:spcBef>
                <a:spcPts val="5300"/>
              </a:spcBef>
              <a:defRPr sz="3800"/>
            </a:lvl3pPr>
            <a:lvl4pPr marL="1660071" indent="-517071">
              <a:spcBef>
                <a:spcPts val="5300"/>
              </a:spcBef>
              <a:defRPr sz="3800"/>
            </a:lvl4pPr>
            <a:lvl5pPr marL="2041071" indent="-517071">
              <a:spcBef>
                <a:spcPts val="53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11935814" y="13001625"/>
            <a:ext cx="494513" cy="511175"/>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4387453" y="1785937"/>
            <a:ext cx="15609094" cy="101441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xfrm>
            <a:off x="11935814" y="13001625"/>
            <a:ext cx="494513" cy="511175"/>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12495609" y="7161609"/>
            <a:ext cx="7500938" cy="5482829"/>
          </a:xfrm>
          <a:prstGeom prst="rect">
            <a:avLst/>
          </a:prstGeom>
        </p:spPr>
        <p:txBody>
          <a:bodyPr lIns="91439" tIns="45719" rIns="91439" bIns="45719" anchor="t">
            <a:noAutofit/>
          </a:bodyPr>
          <a:lstStyle/>
          <a:p>
            <a:pPr/>
          </a:p>
        </p:txBody>
      </p:sp>
      <p:sp>
        <p:nvSpPr>
          <p:cNvPr id="84" name="Image"/>
          <p:cNvSpPr/>
          <p:nvPr>
            <p:ph type="pic" sz="quarter" idx="14"/>
          </p:nvPr>
        </p:nvSpPr>
        <p:spPr>
          <a:xfrm>
            <a:off x="12495609" y="1071562"/>
            <a:ext cx="7500938" cy="5482829"/>
          </a:xfrm>
          <a:prstGeom prst="rect">
            <a:avLst/>
          </a:prstGeom>
        </p:spPr>
        <p:txBody>
          <a:bodyPr lIns="91439" tIns="45719" rIns="91439" bIns="45719" anchor="t">
            <a:noAutofit/>
          </a:bodyPr>
          <a:lstStyle/>
          <a:p>
            <a:pPr/>
          </a:p>
        </p:txBody>
      </p:sp>
      <p:sp>
        <p:nvSpPr>
          <p:cNvPr id="85" name="Image"/>
          <p:cNvSpPr/>
          <p:nvPr>
            <p:ph type="pic" sz="half" idx="15"/>
          </p:nvPr>
        </p:nvSpPr>
        <p:spPr>
          <a:xfrm>
            <a:off x="4387453" y="1072805"/>
            <a:ext cx="7500938" cy="11572876"/>
          </a:xfrm>
          <a:prstGeom prst="rect">
            <a:avLst/>
          </a:prstGeom>
        </p:spPr>
        <p:txBody>
          <a:bodyPr lIns="91439" tIns="45719" rIns="91439" bIns="45719" anchor="t">
            <a:noAutofit/>
          </a:bodyPr>
          <a:lstStyle/>
          <a:p>
            <a:pPr/>
          </a:p>
        </p:txBody>
      </p:sp>
      <p:sp>
        <p:nvSpPr>
          <p:cNvPr id="86" name="Slide Number"/>
          <p:cNvSpPr txBox="1"/>
          <p:nvPr>
            <p:ph type="sldNum" sz="quarter" idx="2"/>
          </p:nvPr>
        </p:nvSpPr>
        <p:spPr>
          <a:xfrm>
            <a:off x="11935814" y="13001625"/>
            <a:ext cx="494513" cy="511175"/>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4387453" y="571500"/>
            <a:ext cx="15609094" cy="298251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Title Text</a:t>
            </a:r>
          </a:p>
        </p:txBody>
      </p:sp>
      <p:sp>
        <p:nvSpPr>
          <p:cNvPr id="3" name="Body Level One…"/>
          <p:cNvSpPr txBox="1"/>
          <p:nvPr>
            <p:ph type="body" idx="1"/>
          </p:nvPr>
        </p:nvSpPr>
        <p:spPr>
          <a:xfrm>
            <a:off x="4387453" y="3643312"/>
            <a:ext cx="15609094" cy="884039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35814" y="13026231"/>
            <a:ext cx="494513" cy="511176"/>
          </a:xfrm>
          <a:prstGeom prst="rect">
            <a:avLst/>
          </a:prstGeom>
          <a:ln w="12700">
            <a:miter lim="400000"/>
          </a:ln>
        </p:spPr>
        <p:txBody>
          <a:bodyPr wrap="none" lIns="71437" tIns="71437" rIns="71437" bIns="71437" anchor="b">
            <a:spAutoFit/>
          </a:bodyPr>
          <a:lstStyle>
            <a:lvl1pPr>
              <a:defRPr sz="24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Light"/>
        </a:defRPr>
      </a:lvl1pPr>
      <a:lvl2pPr marL="0" marR="0" indent="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Light"/>
        </a:defRPr>
      </a:lvl2pPr>
      <a:lvl3pPr marL="0" marR="0" indent="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Light"/>
        </a:defRPr>
      </a:lvl3pPr>
      <a:lvl4pPr marL="0" marR="0" indent="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Light"/>
        </a:defRPr>
      </a:lvl4pPr>
      <a:lvl5pPr marL="0" marR="0" indent="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Light"/>
        </a:defRPr>
      </a:lvl5pPr>
      <a:lvl6pPr marL="0" marR="0" indent="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Light"/>
        </a:defRPr>
      </a:lvl6pPr>
      <a:lvl7pPr marL="0" marR="0" indent="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Light"/>
        </a:defRPr>
      </a:lvl7pPr>
      <a:lvl8pPr marL="0" marR="0" indent="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Light"/>
        </a:defRPr>
      </a:lvl8pPr>
      <a:lvl9pPr marL="0" marR="0" indent="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Light"/>
        </a:defRPr>
      </a:lvl9pPr>
    </p:titleStyle>
    <p:bodyStyle>
      <a:lvl1pPr marL="625642" marR="0" indent="-625642" algn="l" defTabSz="821531" rtl="0" latinLnBrk="0">
        <a:lnSpc>
          <a:spcPct val="100000"/>
        </a:lnSpc>
        <a:spcBef>
          <a:spcPts val="5900"/>
        </a:spcBef>
        <a:spcAft>
          <a:spcPts val="0"/>
        </a:spcAft>
        <a:buClrTx/>
        <a:buSzPct val="75000"/>
        <a:buFontTx/>
        <a:buChar char="•"/>
        <a:tabLst/>
        <a:defRPr b="0" baseline="0" cap="none" i="0" spc="0" strike="noStrike" sz="5200" u="none">
          <a:ln>
            <a:noFill/>
          </a:ln>
          <a:solidFill>
            <a:srgbClr val="FFFFFF"/>
          </a:solidFill>
          <a:uFillTx/>
          <a:latin typeface="+mn-lt"/>
          <a:ea typeface="+mn-ea"/>
          <a:cs typeface="+mn-cs"/>
          <a:sym typeface="Helvetica Light"/>
        </a:defRPr>
      </a:lvl1pPr>
      <a:lvl2pPr marL="1082842" marR="0" indent="-625642" algn="l" defTabSz="821531" rtl="0" latinLnBrk="0">
        <a:lnSpc>
          <a:spcPct val="100000"/>
        </a:lnSpc>
        <a:spcBef>
          <a:spcPts val="5900"/>
        </a:spcBef>
        <a:spcAft>
          <a:spcPts val="0"/>
        </a:spcAft>
        <a:buClrTx/>
        <a:buSzPct val="75000"/>
        <a:buFontTx/>
        <a:buChar char="•"/>
        <a:tabLst/>
        <a:defRPr b="0" baseline="0" cap="none" i="0" spc="0" strike="noStrike" sz="5200" u="none">
          <a:ln>
            <a:noFill/>
          </a:ln>
          <a:solidFill>
            <a:srgbClr val="FFFFFF"/>
          </a:solidFill>
          <a:uFillTx/>
          <a:latin typeface="+mn-lt"/>
          <a:ea typeface="+mn-ea"/>
          <a:cs typeface="+mn-cs"/>
          <a:sym typeface="Helvetica Light"/>
        </a:defRPr>
      </a:lvl2pPr>
      <a:lvl3pPr marL="1540042" marR="0" indent="-625642" algn="l" defTabSz="821531" rtl="0" latinLnBrk="0">
        <a:lnSpc>
          <a:spcPct val="100000"/>
        </a:lnSpc>
        <a:spcBef>
          <a:spcPts val="5900"/>
        </a:spcBef>
        <a:spcAft>
          <a:spcPts val="0"/>
        </a:spcAft>
        <a:buClrTx/>
        <a:buSzPct val="75000"/>
        <a:buFontTx/>
        <a:buChar char="•"/>
        <a:tabLst/>
        <a:defRPr b="0" baseline="0" cap="none" i="0" spc="0" strike="noStrike" sz="5200" u="none">
          <a:ln>
            <a:noFill/>
          </a:ln>
          <a:solidFill>
            <a:srgbClr val="FFFFFF"/>
          </a:solidFill>
          <a:uFillTx/>
          <a:latin typeface="+mn-lt"/>
          <a:ea typeface="+mn-ea"/>
          <a:cs typeface="+mn-cs"/>
          <a:sym typeface="Helvetica Light"/>
        </a:defRPr>
      </a:lvl3pPr>
      <a:lvl4pPr marL="1997242" marR="0" indent="-625642" algn="l" defTabSz="821531" rtl="0" latinLnBrk="0">
        <a:lnSpc>
          <a:spcPct val="100000"/>
        </a:lnSpc>
        <a:spcBef>
          <a:spcPts val="5900"/>
        </a:spcBef>
        <a:spcAft>
          <a:spcPts val="0"/>
        </a:spcAft>
        <a:buClrTx/>
        <a:buSzPct val="75000"/>
        <a:buFontTx/>
        <a:buChar char="•"/>
        <a:tabLst/>
        <a:defRPr b="0" baseline="0" cap="none" i="0" spc="0" strike="noStrike" sz="5200" u="none">
          <a:ln>
            <a:noFill/>
          </a:ln>
          <a:solidFill>
            <a:srgbClr val="FFFFFF"/>
          </a:solidFill>
          <a:uFillTx/>
          <a:latin typeface="+mn-lt"/>
          <a:ea typeface="+mn-ea"/>
          <a:cs typeface="+mn-cs"/>
          <a:sym typeface="Helvetica Light"/>
        </a:defRPr>
      </a:lvl4pPr>
      <a:lvl5pPr marL="2454442" marR="0" indent="-625642" algn="l" defTabSz="821531" rtl="0" latinLnBrk="0">
        <a:lnSpc>
          <a:spcPct val="100000"/>
        </a:lnSpc>
        <a:spcBef>
          <a:spcPts val="5900"/>
        </a:spcBef>
        <a:spcAft>
          <a:spcPts val="0"/>
        </a:spcAft>
        <a:buClrTx/>
        <a:buSzPct val="75000"/>
        <a:buFontTx/>
        <a:buChar char="•"/>
        <a:tabLst/>
        <a:defRPr b="0" baseline="0" cap="none" i="0" spc="0" strike="noStrike" sz="5200" u="none">
          <a:ln>
            <a:noFill/>
          </a:ln>
          <a:solidFill>
            <a:srgbClr val="FFFFFF"/>
          </a:solidFill>
          <a:uFillTx/>
          <a:latin typeface="+mn-lt"/>
          <a:ea typeface="+mn-ea"/>
          <a:cs typeface="+mn-cs"/>
          <a:sym typeface="Helvetica Light"/>
        </a:defRPr>
      </a:lvl5pPr>
      <a:lvl6pPr marL="2911642" marR="0" indent="-625642" algn="l" defTabSz="821531" rtl="0" latinLnBrk="0">
        <a:lnSpc>
          <a:spcPct val="100000"/>
        </a:lnSpc>
        <a:spcBef>
          <a:spcPts val="5900"/>
        </a:spcBef>
        <a:spcAft>
          <a:spcPts val="0"/>
        </a:spcAft>
        <a:buClrTx/>
        <a:buSzPct val="75000"/>
        <a:buFontTx/>
        <a:buChar char="•"/>
        <a:tabLst/>
        <a:defRPr b="0" baseline="0" cap="none" i="0" spc="0" strike="noStrike" sz="5200" u="none">
          <a:ln>
            <a:noFill/>
          </a:ln>
          <a:solidFill>
            <a:srgbClr val="FFFFFF"/>
          </a:solidFill>
          <a:uFillTx/>
          <a:latin typeface="+mn-lt"/>
          <a:ea typeface="+mn-ea"/>
          <a:cs typeface="+mn-cs"/>
          <a:sym typeface="Helvetica Light"/>
        </a:defRPr>
      </a:lvl6pPr>
      <a:lvl7pPr marL="3368842" marR="0" indent="-625642" algn="l" defTabSz="821531" rtl="0" latinLnBrk="0">
        <a:lnSpc>
          <a:spcPct val="100000"/>
        </a:lnSpc>
        <a:spcBef>
          <a:spcPts val="5900"/>
        </a:spcBef>
        <a:spcAft>
          <a:spcPts val="0"/>
        </a:spcAft>
        <a:buClrTx/>
        <a:buSzPct val="75000"/>
        <a:buFontTx/>
        <a:buChar char="•"/>
        <a:tabLst/>
        <a:defRPr b="0" baseline="0" cap="none" i="0" spc="0" strike="noStrike" sz="5200" u="none">
          <a:ln>
            <a:noFill/>
          </a:ln>
          <a:solidFill>
            <a:srgbClr val="FFFFFF"/>
          </a:solidFill>
          <a:uFillTx/>
          <a:latin typeface="+mn-lt"/>
          <a:ea typeface="+mn-ea"/>
          <a:cs typeface="+mn-cs"/>
          <a:sym typeface="Helvetica Light"/>
        </a:defRPr>
      </a:lvl7pPr>
      <a:lvl8pPr marL="3826042" marR="0" indent="-625642" algn="l" defTabSz="821531" rtl="0" latinLnBrk="0">
        <a:lnSpc>
          <a:spcPct val="100000"/>
        </a:lnSpc>
        <a:spcBef>
          <a:spcPts val="5900"/>
        </a:spcBef>
        <a:spcAft>
          <a:spcPts val="0"/>
        </a:spcAft>
        <a:buClrTx/>
        <a:buSzPct val="75000"/>
        <a:buFontTx/>
        <a:buChar char="•"/>
        <a:tabLst/>
        <a:defRPr b="0" baseline="0" cap="none" i="0" spc="0" strike="noStrike" sz="5200" u="none">
          <a:ln>
            <a:noFill/>
          </a:ln>
          <a:solidFill>
            <a:srgbClr val="FFFFFF"/>
          </a:solidFill>
          <a:uFillTx/>
          <a:latin typeface="+mn-lt"/>
          <a:ea typeface="+mn-ea"/>
          <a:cs typeface="+mn-cs"/>
          <a:sym typeface="Helvetica Light"/>
        </a:defRPr>
      </a:lvl8pPr>
      <a:lvl9pPr marL="4283242" marR="0" indent="-625642" algn="l" defTabSz="821531" rtl="0" latinLnBrk="0">
        <a:lnSpc>
          <a:spcPct val="100000"/>
        </a:lnSpc>
        <a:spcBef>
          <a:spcPts val="5900"/>
        </a:spcBef>
        <a:spcAft>
          <a:spcPts val="0"/>
        </a:spcAft>
        <a:buClrTx/>
        <a:buSzPct val="75000"/>
        <a:buFontTx/>
        <a:buChar char="•"/>
        <a:tabLst/>
        <a:defRPr b="0" baseline="0" cap="none" i="0" spc="0" strike="noStrike" sz="5200" u="none">
          <a:ln>
            <a:noFill/>
          </a:ln>
          <a:solidFill>
            <a:srgbClr val="FFFFFF"/>
          </a:solidFill>
          <a:uFillTx/>
          <a:latin typeface="+mn-lt"/>
          <a:ea typeface="+mn-ea"/>
          <a:cs typeface="+mn-cs"/>
          <a:sym typeface="Helvetica Light"/>
        </a:defRPr>
      </a:lvl9pPr>
    </p:bodyStyle>
    <p:otherStyle>
      <a:lvl1pPr marL="0" marR="0" indent="0" algn="ctr" defTabSz="821531"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228600" algn="ctr" defTabSz="821531"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457200" algn="ctr" defTabSz="821531"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685800" algn="ctr" defTabSz="821531"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914400" algn="ctr" defTabSz="821531"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1143000" algn="ctr" defTabSz="821531"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1371600" algn="ctr" defTabSz="821531"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1600200" algn="ctr" defTabSz="821531"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1828800" algn="ctr" defTabSz="821531"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hyperlink" Target="http://wiki.c2.com/?FizzBuzzTest"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hueOff val="215821"/>
                <a:satOff val="34284"/>
                <a:lumOff val="-16107"/>
              </a:schemeClr>
            </a:gs>
            <a:gs pos="100000">
              <a:schemeClr val="accent6">
                <a:hueOff val="-123205"/>
                <a:satOff val="26624"/>
                <a:lumOff val="-34507"/>
              </a:schemeClr>
            </a:gs>
          </a:gsLst>
          <a:lin ang="5400000" scaled="0"/>
        </a:gradFill>
      </p:bgPr>
    </p:bg>
    <p:spTree>
      <p:nvGrpSpPr>
        <p:cNvPr id="1" name=""/>
        <p:cNvGrpSpPr/>
        <p:nvPr/>
      </p:nvGrpSpPr>
      <p:grpSpPr>
        <a:xfrm>
          <a:off x="0" y="0"/>
          <a:ext cx="0" cy="0"/>
          <a:chOff x="0" y="0"/>
          <a:chExt cx="0" cy="0"/>
        </a:xfrm>
      </p:grpSpPr>
      <p:sp>
        <p:nvSpPr>
          <p:cNvPr id="119" name="Javascript Basics"/>
          <p:cNvSpPr txBox="1"/>
          <p:nvPr>
            <p:ph type="ctrTitle"/>
          </p:nvPr>
        </p:nvSpPr>
        <p:spPr>
          <a:prstGeom prst="rect">
            <a:avLst/>
          </a:prstGeom>
        </p:spPr>
        <p:txBody>
          <a:bodyPr/>
          <a:lstStyle>
            <a:lvl1pPr>
              <a:defRPr b="1">
                <a:latin typeface="Helvetica"/>
                <a:ea typeface="Helvetica"/>
                <a:cs typeface="Helvetica"/>
                <a:sym typeface="Helvetica"/>
              </a:defRPr>
            </a:lvl1pPr>
          </a:lstStyle>
          <a:p>
            <a:pPr/>
            <a:r>
              <a:t>Javascript Basics</a:t>
            </a:r>
          </a:p>
        </p:txBody>
      </p:sp>
      <p:sp>
        <p:nvSpPr>
          <p:cNvPr id="120" name="The Fizz-Buzz Test"/>
          <p:cNvSpPr txBox="1"/>
          <p:nvPr>
            <p:ph type="subTitle" sz="quarter" idx="1"/>
          </p:nvPr>
        </p:nvSpPr>
        <p:spPr>
          <a:prstGeom prst="rect">
            <a:avLst/>
          </a:prstGeom>
        </p:spPr>
        <p:txBody>
          <a:bodyPr/>
          <a:lstStyle/>
          <a:p>
            <a:pPr/>
            <a:r>
              <a:t>The Fizz-Buzz Test</a:t>
            </a:r>
          </a:p>
        </p:txBody>
      </p:sp>
      <p:pic>
        <p:nvPicPr>
          <p:cNvPr id="121" name="eduonix_icon.png" descr="eduonix_icon.png"/>
          <p:cNvPicPr>
            <a:picLocks noChangeAspect="1"/>
          </p:cNvPicPr>
          <p:nvPr/>
        </p:nvPicPr>
        <p:blipFill>
          <a:blip r:embed="rId2">
            <a:alphaModFix amt="23949"/>
            <a:extLst/>
          </a:blip>
          <a:stretch>
            <a:fillRect/>
          </a:stretch>
        </p:blipFill>
        <p:spPr>
          <a:xfrm>
            <a:off x="22447705" y="11805893"/>
            <a:ext cx="1645057" cy="1638287"/>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hueOff val="215821"/>
                <a:satOff val="34284"/>
                <a:lumOff val="-16107"/>
              </a:schemeClr>
            </a:gs>
            <a:gs pos="100000">
              <a:schemeClr val="accent6">
                <a:hueOff val="-123205"/>
                <a:satOff val="26624"/>
                <a:lumOff val="-34507"/>
              </a:schemeClr>
            </a:gs>
          </a:gsLst>
          <a:lin ang="5400000" scaled="0"/>
        </a:gradFill>
      </p:bgPr>
    </p:bg>
    <p:spTree>
      <p:nvGrpSpPr>
        <p:cNvPr id="1" name=""/>
        <p:cNvGrpSpPr/>
        <p:nvPr/>
      </p:nvGrpSpPr>
      <p:grpSpPr>
        <a:xfrm>
          <a:off x="0" y="0"/>
          <a:ext cx="0" cy="0"/>
          <a:chOff x="0" y="0"/>
          <a:chExt cx="0" cy="0"/>
        </a:xfrm>
      </p:grpSpPr>
      <p:sp>
        <p:nvSpPr>
          <p:cNvPr id="123" name="The Fizz-Buzz Test"/>
          <p:cNvSpPr txBox="1"/>
          <p:nvPr>
            <p:ph type="title"/>
          </p:nvPr>
        </p:nvSpPr>
        <p:spPr>
          <a:prstGeom prst="rect">
            <a:avLst/>
          </a:prstGeom>
        </p:spPr>
        <p:txBody>
          <a:bodyPr/>
          <a:lstStyle>
            <a:lvl1pPr>
              <a:defRPr b="1">
                <a:latin typeface="Helvetica"/>
                <a:ea typeface="Helvetica"/>
                <a:cs typeface="Helvetica"/>
                <a:sym typeface="Helvetica"/>
              </a:defRPr>
            </a:lvl1pPr>
          </a:lstStyle>
          <a:p>
            <a:pPr/>
            <a:r>
              <a:t>The Fizz-Buzz Test</a:t>
            </a:r>
          </a:p>
        </p:txBody>
      </p:sp>
      <p:sp>
        <p:nvSpPr>
          <p:cNvPr id="124" name="&quot;Write a program that prints the numbers from 1 to 100. But for multiples of three print “Fizz” instead of the number and for the multiples of five print “Buzz”. For numbers which are multiples of both three and five print “FizzBuzz”.&quot;"/>
          <p:cNvSpPr txBox="1"/>
          <p:nvPr>
            <p:ph type="body" idx="1"/>
          </p:nvPr>
        </p:nvSpPr>
        <p:spPr>
          <a:prstGeom prst="rect">
            <a:avLst/>
          </a:prstGeom>
        </p:spPr>
        <p:txBody>
          <a:bodyPr/>
          <a:lstStyle>
            <a:lvl1pPr marL="0" indent="0">
              <a:buSzTx/>
              <a:buNone/>
            </a:lvl1pPr>
          </a:lstStyle>
          <a:p>
            <a:pPr/>
            <a:r>
              <a:t>"Write a program that prints the numbers from 1 to 100. But for multiples of three print “Fizz” instead of the number and for the multiples of five print “Buzz”. For numbers which are multiples of both three and five print “FizzBuzz”."</a:t>
            </a:r>
          </a:p>
        </p:txBody>
      </p:sp>
      <p:pic>
        <p:nvPicPr>
          <p:cNvPr id="125" name="eduonix_icon.png" descr="eduonix_icon.png"/>
          <p:cNvPicPr>
            <a:picLocks noChangeAspect="1"/>
          </p:cNvPicPr>
          <p:nvPr/>
        </p:nvPicPr>
        <p:blipFill>
          <a:blip r:embed="rId2">
            <a:alphaModFix amt="23949"/>
            <a:extLst/>
          </a:blip>
          <a:stretch>
            <a:fillRect/>
          </a:stretch>
        </p:blipFill>
        <p:spPr>
          <a:xfrm>
            <a:off x="22447705" y="11805893"/>
            <a:ext cx="1645057" cy="1638287"/>
          </a:xfrm>
          <a:prstGeom prst="rect">
            <a:avLst/>
          </a:prstGeom>
          <a:ln w="12700">
            <a:miter lim="400000"/>
          </a:ln>
        </p:spPr>
      </p:pic>
      <p:sp>
        <p:nvSpPr>
          <p:cNvPr id="126" name="http://wiki.c2.com/?FizzBuzzTest"/>
          <p:cNvSpPr txBox="1"/>
          <p:nvPr/>
        </p:nvSpPr>
        <p:spPr>
          <a:xfrm>
            <a:off x="4400974" y="5446712"/>
            <a:ext cx="5456886" cy="587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2900" u="sng">
                <a:solidFill>
                  <a:schemeClr val="accent3">
                    <a:satOff val="-13807"/>
                    <a:lumOff val="19329"/>
                  </a:schemeClr>
                </a:solidFill>
                <a:hlinkClick r:id="rId3" invalidUrl="" action="" tgtFrame="" tooltip="" history="1" highlightClick="0" endSnd="0"/>
              </a:defRPr>
            </a:lvl1pPr>
          </a:lstStyle>
          <a:p>
            <a:pPr>
              <a:defRPr u="none"/>
            </a:pPr>
            <a:r>
              <a:rPr u="sng">
                <a:hlinkClick r:id="rId3" invalidUrl="" action="" tgtFrame="" tooltip="" history="1" highlightClick="0" endSnd="0"/>
              </a:rPr>
              <a:t>http://wiki.c2.com/?FizzBuzzTest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wd" backwards="0">
                                    <p:tmAbs val="0"/>
                                  </p:iterate>
                                  <p:childTnLst>
                                    <p:set>
                                      <p:cBhvr>
                                        <p:cTn id="6" fill="hold"/>
                                        <p:tgtEl>
                                          <p:spTgt spid="124">
                                            <p:bg/>
                                          </p:spTgt>
                                        </p:tgtEl>
                                        <p:attrNameLst>
                                          <p:attrName>style.visibility</p:attrName>
                                        </p:attrNameLst>
                                      </p:cBhvr>
                                      <p:to>
                                        <p:strVal val="visible"/>
                                      </p:to>
                                    </p:set>
                                    <p:anim calcmode="lin" valueType="num">
                                      <p:cBhvr>
                                        <p:cTn id="7" dur="1000" fill="hold"/>
                                        <p:tgtEl>
                                          <p:spTgt spid="124">
                                            <p:bg/>
                                          </p:spTgt>
                                        </p:tgtEl>
                                        <p:attrNameLst>
                                          <p:attrName>ppt_x</p:attrName>
                                        </p:attrNameLst>
                                      </p:cBhvr>
                                      <p:tavLst>
                                        <p:tav tm="0">
                                          <p:val>
                                            <p:strVal val="0-#ppt_w/2"/>
                                          </p:val>
                                        </p:tav>
                                        <p:tav tm="100000">
                                          <p:val>
                                            <p:strVal val="#ppt_x"/>
                                          </p:val>
                                        </p:tav>
                                      </p:tavLst>
                                    </p:anim>
                                    <p:anim calcmode="lin" valueType="num">
                                      <p:cBhvr>
                                        <p:cTn id="8" dur="1000" fill="hold"/>
                                        <p:tgtEl>
                                          <p:spTgt spid="124">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wd" backwards="0">
                                    <p:tmAbs val="0"/>
                                  </p:iterate>
                                  <p:childTnLst>
                                    <p:set>
                                      <p:cBhvr>
                                        <p:cTn id="10" fill="hold"/>
                                        <p:tgtEl>
                                          <p:spTgt spid="124">
                                            <p:txEl>
                                              <p:pRg st="0" end="0"/>
                                            </p:txEl>
                                          </p:spTgt>
                                        </p:tgtEl>
                                        <p:attrNameLst>
                                          <p:attrName>style.visibility</p:attrName>
                                        </p:attrNameLst>
                                      </p:cBhvr>
                                      <p:to>
                                        <p:strVal val="visible"/>
                                      </p:to>
                                    </p:set>
                                    <p:anim calcmode="lin" valueType="num">
                                      <p:cBhvr>
                                        <p:cTn id="11" dur="1000" fill="hold"/>
                                        <p:tgtEl>
                                          <p:spTgt spid="124">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12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24"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hueOff val="215821"/>
                <a:satOff val="34284"/>
                <a:lumOff val="-16107"/>
              </a:schemeClr>
            </a:gs>
            <a:gs pos="100000">
              <a:schemeClr val="accent6">
                <a:hueOff val="-123205"/>
                <a:satOff val="26624"/>
                <a:lumOff val="-34507"/>
              </a:schemeClr>
            </a:gs>
          </a:gsLst>
          <a:lin ang="5400000" scaled="0"/>
        </a:gradFill>
      </p:bgPr>
    </p:bg>
    <p:spTree>
      <p:nvGrpSpPr>
        <p:cNvPr id="1" name=""/>
        <p:cNvGrpSpPr/>
        <p:nvPr/>
      </p:nvGrpSpPr>
      <p:grpSpPr>
        <a:xfrm>
          <a:off x="0" y="0"/>
          <a:ext cx="0" cy="0"/>
          <a:chOff x="0" y="0"/>
          <a:chExt cx="0" cy="0"/>
        </a:xfrm>
      </p:grpSpPr>
      <p:sp>
        <p:nvSpPr>
          <p:cNvPr id="128" name="The % Operator"/>
          <p:cNvSpPr txBox="1"/>
          <p:nvPr>
            <p:ph type="title"/>
          </p:nvPr>
        </p:nvSpPr>
        <p:spPr>
          <a:prstGeom prst="rect">
            <a:avLst/>
          </a:prstGeom>
        </p:spPr>
        <p:txBody>
          <a:bodyPr/>
          <a:lstStyle/>
          <a:p>
            <a:pPr>
              <a:defRPr b="1">
                <a:latin typeface="Helvetica"/>
                <a:ea typeface="Helvetica"/>
                <a:cs typeface="Helvetica"/>
                <a:sym typeface="Helvetica"/>
              </a:defRPr>
            </a:pPr>
            <a:r>
              <a:t>The </a:t>
            </a:r>
            <a:r>
              <a:rPr>
                <a:latin typeface="Courier"/>
                <a:ea typeface="Courier"/>
                <a:cs typeface="Courier"/>
                <a:sym typeface="Courier"/>
              </a:rPr>
              <a:t>%</a:t>
            </a:r>
            <a:r>
              <a:t> Operator</a:t>
            </a:r>
          </a:p>
        </p:txBody>
      </p:sp>
      <p:pic>
        <p:nvPicPr>
          <p:cNvPr id="129" name="eduonix_icon.png" descr="eduonix_icon.png"/>
          <p:cNvPicPr>
            <a:picLocks noChangeAspect="1"/>
          </p:cNvPicPr>
          <p:nvPr/>
        </p:nvPicPr>
        <p:blipFill>
          <a:blip r:embed="rId2">
            <a:alphaModFix amt="23949"/>
            <a:extLst/>
          </a:blip>
          <a:stretch>
            <a:fillRect/>
          </a:stretch>
        </p:blipFill>
        <p:spPr>
          <a:xfrm>
            <a:off x="22447705" y="11805893"/>
            <a:ext cx="1645057" cy="1638287"/>
          </a:xfrm>
          <a:prstGeom prst="rect">
            <a:avLst/>
          </a:prstGeom>
          <a:ln w="12700">
            <a:miter lim="400000"/>
          </a:ln>
        </p:spPr>
      </p:pic>
      <p:sp>
        <p:nvSpPr>
          <p:cNvPr id="130" name="1 % 3 = 1…"/>
          <p:cNvSpPr txBox="1"/>
          <p:nvPr/>
        </p:nvSpPr>
        <p:spPr>
          <a:xfrm>
            <a:off x="11178095" y="4428716"/>
            <a:ext cx="4118621" cy="8016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lnSpc>
                <a:spcPct val="150000"/>
              </a:lnSpc>
              <a:defRPr b="1">
                <a:latin typeface="Courier"/>
                <a:ea typeface="Courier"/>
                <a:cs typeface="Courier"/>
                <a:sym typeface="Courier"/>
              </a:defRPr>
            </a:pPr>
            <a:r>
              <a:t>1 % 3 = 1</a:t>
            </a:r>
          </a:p>
          <a:p>
            <a:pPr algn="l">
              <a:lnSpc>
                <a:spcPct val="150000"/>
              </a:lnSpc>
              <a:defRPr b="1">
                <a:latin typeface="Courier"/>
                <a:ea typeface="Courier"/>
                <a:cs typeface="Courier"/>
                <a:sym typeface="Courier"/>
              </a:defRPr>
            </a:pPr>
            <a:r>
              <a:t>2 % 3 = 2</a:t>
            </a:r>
          </a:p>
          <a:p>
            <a:pPr algn="l">
              <a:lnSpc>
                <a:spcPct val="150000"/>
              </a:lnSpc>
              <a:defRPr b="1">
                <a:latin typeface="Courier"/>
                <a:ea typeface="Courier"/>
                <a:cs typeface="Courier"/>
                <a:sym typeface="Courier"/>
              </a:defRPr>
            </a:pPr>
            <a:r>
              <a:t>3 % 3 = 0</a:t>
            </a:r>
          </a:p>
          <a:p>
            <a:pPr algn="l">
              <a:lnSpc>
                <a:spcPct val="150000"/>
              </a:lnSpc>
              <a:defRPr b="1">
                <a:latin typeface="Courier"/>
                <a:ea typeface="Courier"/>
                <a:cs typeface="Courier"/>
                <a:sym typeface="Courier"/>
              </a:defRPr>
            </a:pPr>
            <a:r>
              <a:t>4 % 3 = 1</a:t>
            </a:r>
          </a:p>
          <a:p>
            <a:pPr algn="l">
              <a:lnSpc>
                <a:spcPct val="150000"/>
              </a:lnSpc>
              <a:defRPr b="1">
                <a:latin typeface="Courier"/>
                <a:ea typeface="Courier"/>
                <a:cs typeface="Courier"/>
                <a:sym typeface="Courier"/>
              </a:defRPr>
            </a:pPr>
            <a:r>
              <a:t>5 % 3 = 2</a:t>
            </a:r>
          </a:p>
          <a:p>
            <a:pPr algn="l">
              <a:lnSpc>
                <a:spcPct val="150000"/>
              </a:lnSpc>
              <a:defRPr b="1">
                <a:latin typeface="Courier"/>
                <a:ea typeface="Courier"/>
                <a:cs typeface="Courier"/>
                <a:sym typeface="Courier"/>
              </a:defRPr>
            </a:pPr>
            <a:r>
              <a:t>6 % 3 = 0</a:t>
            </a:r>
          </a:p>
          <a:p>
            <a:pPr algn="l">
              <a:lnSpc>
                <a:spcPct val="150000"/>
              </a:lnSpc>
              <a:defRPr>
                <a:latin typeface="Helvetica"/>
                <a:ea typeface="Helvetica"/>
                <a:cs typeface="Helvetica"/>
                <a:sym typeface="Helvetica"/>
              </a:defRPr>
            </a:pPr>
            <a:r>
              <a:t>etc.</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hueOff val="215821"/>
                <a:satOff val="34284"/>
                <a:lumOff val="-16107"/>
              </a:schemeClr>
            </a:gs>
            <a:gs pos="100000">
              <a:schemeClr val="accent6">
                <a:hueOff val="-123205"/>
                <a:satOff val="26624"/>
                <a:lumOff val="-34507"/>
              </a:schemeClr>
            </a:gs>
          </a:gsLst>
          <a:lin ang="5400000" scaled="0"/>
        </a:gradFill>
      </p:bgPr>
    </p:bg>
    <p:spTree>
      <p:nvGrpSpPr>
        <p:cNvPr id="1" name=""/>
        <p:cNvGrpSpPr/>
        <p:nvPr/>
      </p:nvGrpSpPr>
      <p:grpSpPr>
        <a:xfrm>
          <a:off x="0" y="0"/>
          <a:ext cx="0" cy="0"/>
          <a:chOff x="0" y="0"/>
          <a:chExt cx="0" cy="0"/>
        </a:xfrm>
      </p:grpSpPr>
      <p:sp>
        <p:nvSpPr>
          <p:cNvPr id="132" name="The Fizz-Buzz Test"/>
          <p:cNvSpPr txBox="1"/>
          <p:nvPr>
            <p:ph type="title"/>
          </p:nvPr>
        </p:nvSpPr>
        <p:spPr>
          <a:prstGeom prst="rect">
            <a:avLst/>
          </a:prstGeom>
        </p:spPr>
        <p:txBody>
          <a:bodyPr/>
          <a:lstStyle>
            <a:lvl1pPr>
              <a:defRPr b="1">
                <a:latin typeface="Helvetica"/>
                <a:ea typeface="Helvetica"/>
                <a:cs typeface="Helvetica"/>
                <a:sym typeface="Helvetica"/>
              </a:defRPr>
            </a:lvl1pPr>
          </a:lstStyle>
          <a:p>
            <a:pPr/>
            <a:r>
              <a:t>The Fizz-Buzz Test</a:t>
            </a:r>
          </a:p>
        </p:txBody>
      </p:sp>
      <p:pic>
        <p:nvPicPr>
          <p:cNvPr id="133" name="eduonix_icon.png" descr="eduonix_icon.png"/>
          <p:cNvPicPr>
            <a:picLocks noChangeAspect="1"/>
          </p:cNvPicPr>
          <p:nvPr/>
        </p:nvPicPr>
        <p:blipFill>
          <a:blip r:embed="rId2">
            <a:alphaModFix amt="23949"/>
            <a:extLst/>
          </a:blip>
          <a:stretch>
            <a:fillRect/>
          </a:stretch>
        </p:blipFill>
        <p:spPr>
          <a:xfrm>
            <a:off x="22447705" y="11805893"/>
            <a:ext cx="1645057" cy="1638287"/>
          </a:xfrm>
          <a:prstGeom prst="rect">
            <a:avLst/>
          </a:prstGeom>
          <a:ln w="12700">
            <a:miter lim="400000"/>
          </a:ln>
        </p:spPr>
      </p:pic>
      <p:sp>
        <p:nvSpPr>
          <p:cNvPr id="134" name="for(i=0;i++&lt;100;)console.log(((i%3?'':'Fizz')+(i%5?'':'Buzz'))||i)"/>
          <p:cNvSpPr txBox="1"/>
          <p:nvPr/>
        </p:nvSpPr>
        <p:spPr>
          <a:xfrm>
            <a:off x="42167" y="7370399"/>
            <a:ext cx="24299665" cy="87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800">
                <a:latin typeface="Courier"/>
                <a:ea typeface="Courier"/>
                <a:cs typeface="Courier"/>
                <a:sym typeface="Courier"/>
              </a:defRPr>
            </a:lvl1pPr>
          </a:lstStyle>
          <a:p>
            <a:pPr/>
            <a:r>
              <a:t>for(i=0;i++&lt;100;)console.log(((i%3?'':'Fizz')+(i%5?'':'Buzz'))||i)</a:t>
            </a:r>
          </a:p>
        </p:txBody>
      </p:sp>
      <p:sp>
        <p:nvSpPr>
          <p:cNvPr id="135" name="Shortest Fizz-Buzz (uses global variable):"/>
          <p:cNvSpPr txBox="1"/>
          <p:nvPr/>
        </p:nvSpPr>
        <p:spPr>
          <a:xfrm>
            <a:off x="5998248" y="6227399"/>
            <a:ext cx="12387505" cy="930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r>
              <a:t>Shortest Fizz-Buzz (uses global variable):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134"/>
                                        </p:tgtEl>
                                        <p:attrNameLst>
                                          <p:attrName>style.visibility</p:attrName>
                                        </p:attrNameLst>
                                      </p:cBhvr>
                                      <p:to>
                                        <p:strVal val="visible"/>
                                      </p:to>
                                    </p:set>
                                    <p:animEffect filter="wipe(left)" transition="in">
                                      <p:cBhvr>
                                        <p:cTn id="7" dur="10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4" grpId="1"/>
    </p:bldLst>
  </p:timing>
</p:sld>
</file>

<file path=ppt/theme/theme1.xml><?xml version="1.0" encoding="utf-8"?>
<a:theme xmlns:a="http://schemas.openxmlformats.org/drawingml/2006/main" xmlns:r="http://schemas.openxmlformats.org/officeDocument/2006/relationships"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101600" dist="0" dir="18900000">
              <a:srgbClr val="000000">
                <a:alpha val="80000"/>
              </a:srgbClr>
            </a:outerShdw>
          </a:effectLst>
        </a:effectStyle>
        <a:effectStyle>
          <a:effectLst>
            <a:outerShdw sx="100000" sy="100000" kx="0" ky="0" algn="b" rotWithShape="0" blurRad="101600" dist="0" dir="18900000">
              <a:srgbClr val="000000">
                <a:alpha val="80000"/>
              </a:srgbClr>
            </a:outerShdw>
          </a:effectLst>
        </a:effectStyle>
        <a:effectStyle>
          <a:effectLst>
            <a:outerShdw sx="100000" sy="100000" kx="0" ky="0" algn="b" rotWithShape="0" blurRad="1016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101600" dist="0" dir="18900000">
            <a:srgbClr val="000000">
              <a:alpha val="80000"/>
            </a:srgbClr>
          </a:outerShdw>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101600" dist="0" dir="18900000">
              <a:srgbClr val="000000">
                <a:alpha val="80000"/>
              </a:srgbClr>
            </a:outerShdw>
          </a:effectLst>
        </a:effectStyle>
        <a:effectStyle>
          <a:effectLst>
            <a:outerShdw sx="100000" sy="100000" kx="0" ky="0" algn="b" rotWithShape="0" blurRad="101600" dist="0" dir="18900000">
              <a:srgbClr val="000000">
                <a:alpha val="80000"/>
              </a:srgbClr>
            </a:outerShdw>
          </a:effectLst>
        </a:effectStyle>
        <a:effectStyle>
          <a:effectLst>
            <a:outerShdw sx="100000" sy="100000" kx="0" ky="0" algn="b" rotWithShape="0" blurRad="1016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101600" dist="0" dir="18900000">
            <a:srgbClr val="000000">
              <a:alpha val="80000"/>
            </a:srgbClr>
          </a:outerShdw>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