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The switch Stat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switch</a:t>
            </a:r>
            <a:r>
              <a:t> Statement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default Cla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t> Clause</a:t>
            </a:r>
          </a:p>
        </p:txBody>
      </p:sp>
      <p:sp>
        <p:nvSpPr>
          <p:cNvPr id="124" name="Matches any case that was not defined…"/>
          <p:cNvSpPr txBox="1"/>
          <p:nvPr>
            <p:ph type="body" idx="1"/>
          </p:nvPr>
        </p:nvSpPr>
        <p:spPr>
          <a:xfrm>
            <a:off x="4387453" y="3331886"/>
            <a:ext cx="15888767" cy="8998787"/>
          </a:xfrm>
          <a:prstGeom prst="rect">
            <a:avLst/>
          </a:prstGeom>
        </p:spPr>
        <p:txBody>
          <a:bodyPr/>
          <a:lstStyle/>
          <a:p>
            <a:pPr/>
            <a:r>
              <a:t>Matches any case that was not defined</a:t>
            </a:r>
          </a:p>
          <a:p>
            <a:pPr/>
            <a:r>
              <a:t>Executed if no other cases match</a:t>
            </a:r>
          </a:p>
          <a:p>
            <a:pPr/>
            <a:r>
              <a:t>Add break to it if placed before other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t> clauses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