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ranspiling"/>
          <p:cNvSpPr txBox="1"/>
          <p:nvPr>
            <p:ph type="ctrTitle"/>
          </p:nvPr>
        </p:nvSpPr>
        <p:spPr>
          <a:xfrm>
            <a:off x="4004154" y="2303859"/>
            <a:ext cx="16375692" cy="4643438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Transpiling</a:t>
            </a:r>
          </a:p>
        </p:txBody>
      </p:sp>
      <p:sp>
        <p:nvSpPr>
          <p:cNvPr id="121" name="Bab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&quot;Javascript Compiler&quot; (Transpiler)…"/>
          <p:cNvSpPr txBox="1"/>
          <p:nvPr>
            <p:ph type="body" sz="half" idx="1"/>
          </p:nvPr>
        </p:nvSpPr>
        <p:spPr>
          <a:xfrm>
            <a:off x="4387453" y="5775938"/>
            <a:ext cx="15609094" cy="7886547"/>
          </a:xfrm>
          <a:prstGeom prst="rect">
            <a:avLst/>
          </a:prstGeom>
        </p:spPr>
        <p:txBody>
          <a:bodyPr/>
          <a:lstStyle/>
          <a:p>
            <a:pPr/>
            <a:r>
              <a:t>"Javascript Compiler" (Transpiler)</a:t>
            </a:r>
          </a:p>
          <a:p>
            <a:pPr/>
            <a:r>
              <a:t>Converts ES6 into broadly supported Javascript</a:t>
            </a:r>
          </a:p>
          <a:p>
            <a:pPr/>
            <a:r>
              <a:t>Can be used in a number of ways</a:t>
            </a:r>
            <a:br/>
            <a:r>
              <a:t>(including via Webpack)</a:t>
            </a:r>
          </a:p>
        </p:txBody>
      </p:sp>
      <p:pic>
        <p:nvPicPr>
          <p:cNvPr id="124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Babel_Logo.png" descr="Babel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7453" y="317574"/>
            <a:ext cx="15609094" cy="70898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50900" dist="0" dir="5400000">
              <a:srgbClr val="FFFFFF">
                <a:alpha val="50091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abel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Babel Components</a:t>
            </a:r>
          </a:p>
        </p:txBody>
      </p:sp>
      <p:pic>
        <p:nvPicPr>
          <p:cNvPr id="128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@babel/core: Handles the transpiling magic…"/>
          <p:cNvSpPr txBox="1"/>
          <p:nvPr>
            <p:ph type="body" idx="1"/>
          </p:nvPr>
        </p:nvSpPr>
        <p:spPr>
          <a:xfrm>
            <a:off x="3780591" y="3643312"/>
            <a:ext cx="16822818" cy="8840392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@babel/core</a:t>
            </a:r>
            <a:r>
              <a:t>: Handles the transpiling magic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@babel/preset-env</a:t>
            </a:r>
            <a:r>
              <a:t>: Determines what to transpile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babel-loader</a:t>
            </a:r>
            <a:r>
              <a:t>: Allows Babel to plug in to Webpack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nfiguring Bab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Configuring Babel</a:t>
            </a:r>
          </a:p>
        </p:txBody>
      </p:sp>
      <p:pic>
        <p:nvPicPr>
          <p:cNvPr id="132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Write a build script for handling Webpack / Babel / etc.…"/>
          <p:cNvSpPr txBox="1"/>
          <p:nvPr>
            <p:ph type="body" idx="1"/>
          </p:nvPr>
        </p:nvSpPr>
        <p:spPr>
          <a:xfrm>
            <a:off x="3662998" y="3643312"/>
            <a:ext cx="17058004" cy="8840392"/>
          </a:xfrm>
          <a:prstGeom prst="rect">
            <a:avLst/>
          </a:prstGeom>
        </p:spPr>
        <p:txBody>
          <a:bodyPr/>
          <a:lstStyle/>
          <a:p>
            <a:pPr/>
            <a:r>
              <a:t>Write a build script for handling Webpack / Babel / etc.</a:t>
            </a:r>
          </a:p>
          <a:p>
            <a:pPr/>
            <a:r>
              <a:t>Create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.babelrc</a:t>
            </a:r>
            <a:r>
              <a:t> file</a:t>
            </a:r>
          </a:p>
          <a:p>
            <a:pPr/>
            <a:r>
              <a:t>Create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babel.config.js</a:t>
            </a:r>
            <a:r>
              <a:t> file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Summary</a:t>
            </a:r>
          </a:p>
        </p:txBody>
      </p:sp>
      <p:pic>
        <p:nvPicPr>
          <p:cNvPr id="136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Able to transpile modern JS into compatible 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Able to transpile modern JS into compatible JS</a:t>
            </a:r>
          </a:p>
          <a:p>
            <a:pPr/>
            <a:r>
              <a:t>Ready to move to ES6!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Next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Next Up</a:t>
            </a:r>
          </a:p>
        </p:txBody>
      </p:sp>
      <p:pic>
        <p:nvPicPr>
          <p:cNvPr id="140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tro to ES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ES6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