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F5F0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7CED4">
              <a:alpha val="2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254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5DC123">
              <a:alpha val="19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45761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4833937" y="2303859"/>
            <a:ext cx="14716126" cy="4643438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4833937" y="7072312"/>
            <a:ext cx="14716126" cy="1589485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0" algn="ctr">
              <a:spcBef>
                <a:spcPts val="0"/>
              </a:spcBef>
              <a:buSzTx/>
              <a:buNone/>
              <a:defRPr sz="4400"/>
            </a:lvl2pPr>
            <a:lvl3pPr marL="0" indent="0" algn="ctr">
              <a:spcBef>
                <a:spcPts val="0"/>
              </a:spcBef>
              <a:buSzTx/>
              <a:buNone/>
              <a:defRPr sz="4400"/>
            </a:lvl3pPr>
            <a:lvl4pPr marL="0" indent="0" algn="ctr">
              <a:spcBef>
                <a:spcPts val="0"/>
              </a:spcBef>
              <a:buSzTx/>
              <a:buNone/>
              <a:defRPr sz="4400"/>
            </a:lvl4pPr>
            <a:lvl5pPr marL="0" indent="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xfrm>
            <a:off x="11935814" y="13001625"/>
            <a:ext cx="494513" cy="511175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4833937" y="8947546"/>
            <a:ext cx="14716126" cy="75009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b="1" sz="3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4833937" y="5981303"/>
            <a:ext cx="14716126" cy="10033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3300"/>
              </a:spcBef>
              <a:buSzTx/>
              <a:buNone/>
              <a:defRPr sz="5600"/>
            </a:lvl1pPr>
          </a:lstStyle>
          <a:p>
            <a:pPr/>
            <a:r>
              <a:t>“Type a quote here.”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xfrm>
            <a:off x="11935814" y="13001625"/>
            <a:ext cx="494513" cy="511175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3048000" y="0"/>
            <a:ext cx="18288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xfrm>
            <a:off x="11935814" y="13001625"/>
            <a:ext cx="494513" cy="511175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xfrm>
            <a:off x="11935814" y="13001625"/>
            <a:ext cx="494513" cy="511175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sz="half" idx="13"/>
          </p:nvPr>
        </p:nvSpPr>
        <p:spPr>
          <a:xfrm>
            <a:off x="5298281" y="892968"/>
            <a:ext cx="13751719" cy="832247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4833937" y="9447609"/>
            <a:ext cx="14716126" cy="2000251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4833937" y="11519296"/>
            <a:ext cx="14716126" cy="1714501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0" algn="ctr">
              <a:spcBef>
                <a:spcPts val="0"/>
              </a:spcBef>
              <a:buSzTx/>
              <a:buNone/>
              <a:defRPr sz="4400"/>
            </a:lvl2pPr>
            <a:lvl3pPr marL="0" indent="0" algn="ctr">
              <a:spcBef>
                <a:spcPts val="0"/>
              </a:spcBef>
              <a:buSzTx/>
              <a:buNone/>
              <a:defRPr sz="4400"/>
            </a:lvl3pPr>
            <a:lvl4pPr marL="0" indent="0" algn="ctr">
              <a:spcBef>
                <a:spcPts val="0"/>
              </a:spcBef>
              <a:buSzTx/>
              <a:buNone/>
              <a:defRPr sz="4400"/>
            </a:lvl4pPr>
            <a:lvl5pPr marL="0" indent="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xfrm>
            <a:off x="11935814" y="13001625"/>
            <a:ext cx="494513" cy="511175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4833937" y="4536281"/>
            <a:ext cx="14716126" cy="4643438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xfrm>
            <a:off x="11935814" y="13001625"/>
            <a:ext cx="494513" cy="511175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12495609" y="1071562"/>
            <a:ext cx="7500938" cy="1159073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4387453" y="1071562"/>
            <a:ext cx="7500938" cy="5625704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4387453" y="7036593"/>
            <a:ext cx="7500938" cy="5625704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0" algn="ctr">
              <a:spcBef>
                <a:spcPts val="0"/>
              </a:spcBef>
              <a:buSzTx/>
              <a:buNone/>
              <a:defRPr sz="4400"/>
            </a:lvl2pPr>
            <a:lvl3pPr marL="0" indent="0" algn="ctr">
              <a:spcBef>
                <a:spcPts val="0"/>
              </a:spcBef>
              <a:buSzTx/>
              <a:buNone/>
              <a:defRPr sz="4400"/>
            </a:lvl3pPr>
            <a:lvl4pPr marL="0" indent="0" algn="ctr">
              <a:spcBef>
                <a:spcPts val="0"/>
              </a:spcBef>
              <a:buSzTx/>
              <a:buNone/>
              <a:defRPr sz="4400"/>
            </a:lvl4pPr>
            <a:lvl5pPr marL="0" indent="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xfrm>
            <a:off x="11935814" y="13001625"/>
            <a:ext cx="494513" cy="511175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xfrm>
            <a:off x="11935814" y="13001625"/>
            <a:ext cx="494513" cy="511175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quarter" idx="13"/>
          </p:nvPr>
        </p:nvSpPr>
        <p:spPr>
          <a:xfrm>
            <a:off x="12495609" y="3643312"/>
            <a:ext cx="7500938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quarter" idx="1"/>
          </p:nvPr>
        </p:nvSpPr>
        <p:spPr>
          <a:xfrm>
            <a:off x="4387453" y="3643312"/>
            <a:ext cx="7500938" cy="8840392"/>
          </a:xfrm>
          <a:prstGeom prst="rect">
            <a:avLst/>
          </a:prstGeom>
        </p:spPr>
        <p:txBody>
          <a:bodyPr/>
          <a:lstStyle>
            <a:lvl1pPr marL="517071" indent="-517071">
              <a:spcBef>
                <a:spcPts val="5300"/>
              </a:spcBef>
              <a:defRPr sz="3800"/>
            </a:lvl1pPr>
            <a:lvl2pPr marL="898071" indent="-517071">
              <a:spcBef>
                <a:spcPts val="5300"/>
              </a:spcBef>
              <a:defRPr sz="3800"/>
            </a:lvl2pPr>
            <a:lvl3pPr marL="1279071" indent="-517071">
              <a:spcBef>
                <a:spcPts val="5300"/>
              </a:spcBef>
              <a:defRPr sz="3800"/>
            </a:lvl3pPr>
            <a:lvl4pPr marL="1660071" indent="-517071">
              <a:spcBef>
                <a:spcPts val="5300"/>
              </a:spcBef>
              <a:defRPr sz="3800"/>
            </a:lvl4pPr>
            <a:lvl5pPr marL="2041071" indent="-517071">
              <a:spcBef>
                <a:spcPts val="5300"/>
              </a:spcBef>
              <a:defRPr sz="3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xfrm>
            <a:off x="11935814" y="13001625"/>
            <a:ext cx="494513" cy="511175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4387453" y="1785937"/>
            <a:ext cx="15609094" cy="10144126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xfrm>
            <a:off x="11935814" y="13001625"/>
            <a:ext cx="494513" cy="511175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12495609" y="7161609"/>
            <a:ext cx="7500938" cy="548282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12495609" y="1071562"/>
            <a:ext cx="7500938" cy="548282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half" idx="15"/>
          </p:nvPr>
        </p:nvSpPr>
        <p:spPr>
          <a:xfrm>
            <a:off x="4387453" y="1072805"/>
            <a:ext cx="7500938" cy="11572876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xfrm>
            <a:off x="11935814" y="13001625"/>
            <a:ext cx="494513" cy="511175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4387453" y="571500"/>
            <a:ext cx="15609094" cy="29825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4387453" y="3643312"/>
            <a:ext cx="15609094" cy="8840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935814" y="13026231"/>
            <a:ext cx="494513" cy="511176"/>
          </a:xfrm>
          <a:prstGeom prst="rect">
            <a:avLst/>
          </a:prstGeom>
          <a:ln w="12700">
            <a:miter lim="400000"/>
          </a:ln>
        </p:spPr>
        <p:txBody>
          <a:bodyPr wrap="none" lIns="71437" tIns="71437" rIns="71437" bIns="71437" anchor="b">
            <a:spAutoFit/>
          </a:bodyPr>
          <a:lstStyle>
            <a:lvl1pPr>
              <a:defRPr sz="24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625642" marR="0" indent="-625642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1082842" marR="0" indent="-625642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540042" marR="0" indent="-625642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1997242" marR="0" indent="-625642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2454442" marR="0" indent="-625642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2911642" marR="0" indent="-625642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3368842" marR="0" indent="-625642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3826042" marR="0" indent="-625642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4283242" marR="0" indent="-625642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gradFill flip="none" rotWithShape="1">
          <a:gsLst>
            <a:gs pos="0">
              <a:schemeClr val="accent6">
                <a:hueOff val="215821"/>
                <a:satOff val="34284"/>
                <a:lumOff val="-16107"/>
              </a:schemeClr>
            </a:gs>
            <a:gs pos="100000">
              <a:schemeClr val="accent6">
                <a:hueOff val="-123205"/>
                <a:satOff val="26624"/>
                <a:lumOff val="-34507"/>
              </a:schemeClr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eduonix_icon.png" descr="eduonix_icon.png"/>
          <p:cNvPicPr>
            <a:picLocks noChangeAspect="1"/>
          </p:cNvPicPr>
          <p:nvPr/>
        </p:nvPicPr>
        <p:blipFill>
          <a:blip r:embed="rId2">
            <a:alphaModFix amt="23949"/>
            <a:extLst/>
          </a:blip>
          <a:stretch>
            <a:fillRect/>
          </a:stretch>
        </p:blipFill>
        <p:spPr>
          <a:xfrm>
            <a:off x="22447705" y="11805893"/>
            <a:ext cx="1645057" cy="1638287"/>
          </a:xfrm>
          <a:prstGeom prst="rect">
            <a:avLst/>
          </a:prstGeom>
          <a:ln w="12700">
            <a:miter lim="400000"/>
          </a:ln>
        </p:spPr>
      </p:pic>
      <p:sp>
        <p:nvSpPr>
          <p:cNvPr id="120" name="Transpiling"/>
          <p:cNvSpPr txBox="1"/>
          <p:nvPr>
            <p:ph type="ctrTitle"/>
          </p:nvPr>
        </p:nvSpPr>
        <p:spPr>
          <a:xfrm>
            <a:off x="4004154" y="2303859"/>
            <a:ext cx="16375692" cy="4643438"/>
          </a:xfrm>
          <a:prstGeom prst="rect">
            <a:avLst/>
          </a:prstGeom>
        </p:spPr>
        <p:txBody>
          <a:bodyPr/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Transpiling</a:t>
            </a:r>
          </a:p>
        </p:txBody>
      </p:sp>
      <p:sp>
        <p:nvSpPr>
          <p:cNvPr id="121" name="Webpack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Webpack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gradFill flip="none" rotWithShape="1">
          <a:gsLst>
            <a:gs pos="0">
              <a:schemeClr val="accent6">
                <a:hueOff val="215821"/>
                <a:satOff val="34284"/>
                <a:lumOff val="-16107"/>
              </a:schemeClr>
            </a:gs>
            <a:gs pos="100000">
              <a:schemeClr val="accent6">
                <a:hueOff val="-123205"/>
                <a:satOff val="26624"/>
                <a:lumOff val="-34507"/>
              </a:schemeClr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Module Bundler…"/>
          <p:cNvSpPr txBox="1"/>
          <p:nvPr>
            <p:ph type="body" sz="half" idx="1"/>
          </p:nvPr>
        </p:nvSpPr>
        <p:spPr>
          <a:xfrm>
            <a:off x="4387453" y="5775938"/>
            <a:ext cx="15609094" cy="7886547"/>
          </a:xfrm>
          <a:prstGeom prst="rect">
            <a:avLst/>
          </a:prstGeom>
        </p:spPr>
        <p:txBody>
          <a:bodyPr/>
          <a:lstStyle/>
          <a:p>
            <a:pPr/>
            <a:r>
              <a:t>Module Bundler</a:t>
            </a:r>
          </a:p>
          <a:p>
            <a:pPr/>
            <a:r>
              <a:t>Converts + Combines files for the web</a:t>
            </a:r>
          </a:p>
        </p:txBody>
      </p:sp>
      <p:pic>
        <p:nvPicPr>
          <p:cNvPr id="124" name="eduonix_icon.png" descr="eduonix_icon.png"/>
          <p:cNvPicPr>
            <a:picLocks noChangeAspect="1"/>
          </p:cNvPicPr>
          <p:nvPr/>
        </p:nvPicPr>
        <p:blipFill>
          <a:blip r:embed="rId2">
            <a:alphaModFix amt="23949"/>
            <a:extLst/>
          </a:blip>
          <a:stretch>
            <a:fillRect/>
          </a:stretch>
        </p:blipFill>
        <p:spPr>
          <a:xfrm>
            <a:off x="22447705" y="11805893"/>
            <a:ext cx="1645057" cy="1638287"/>
          </a:xfrm>
          <a:prstGeom prst="rect">
            <a:avLst/>
          </a:prstGeom>
          <a:ln w="12700">
            <a:miter lim="400000"/>
          </a:ln>
        </p:spPr>
      </p:pic>
      <p:pic>
        <p:nvPicPr>
          <p:cNvPr id="125" name="proxy.duckduckgo.png" descr="proxy.duckduckg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137580" y="-851539"/>
            <a:ext cx="14108840" cy="9705396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850900" dist="0" dir="5400000">
              <a:srgbClr val="FFFFFF">
                <a:alpha val="50091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wd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Class="entr" nodeType="withEffect" presetSubtype="8" presetID="2" grpId="1" fill="hold">
                                  <p:stCondLst>
                                    <p:cond delay="0"/>
                                  </p:stCondLst>
                                  <p:iterate type="wd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wd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23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gradFill flip="none" rotWithShape="1">
          <a:gsLst>
            <a:gs pos="0">
              <a:schemeClr val="accent6">
                <a:hueOff val="215821"/>
                <a:satOff val="34284"/>
                <a:lumOff val="-16107"/>
              </a:schemeClr>
            </a:gs>
            <a:gs pos="100000">
              <a:schemeClr val="accent6">
                <a:hueOff val="-123205"/>
                <a:satOff val="26624"/>
                <a:lumOff val="-34507"/>
              </a:schemeClr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ummar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Summary</a:t>
            </a:r>
          </a:p>
        </p:txBody>
      </p:sp>
      <p:pic>
        <p:nvPicPr>
          <p:cNvPr id="128" name="eduonix_icon.png" descr="eduonix_icon.png"/>
          <p:cNvPicPr>
            <a:picLocks noChangeAspect="1"/>
          </p:cNvPicPr>
          <p:nvPr/>
        </p:nvPicPr>
        <p:blipFill>
          <a:blip r:embed="rId2">
            <a:alphaModFix amt="23949"/>
            <a:extLst/>
          </a:blip>
          <a:stretch>
            <a:fillRect/>
          </a:stretch>
        </p:blipFill>
        <p:spPr>
          <a:xfrm>
            <a:off x="22447705" y="11805893"/>
            <a:ext cx="1645057" cy="1638287"/>
          </a:xfrm>
          <a:prstGeom prst="rect">
            <a:avLst/>
          </a:prstGeom>
          <a:ln w="12700">
            <a:miter lim="400000"/>
          </a:ln>
        </p:spPr>
      </p:pic>
      <p:sp>
        <p:nvSpPr>
          <p:cNvPr id="129" name="Webpack can combine multiple JS files into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Webpack can combine multiple JS files into one</a:t>
            </a:r>
          </a:p>
          <a:p>
            <a:pPr/>
            <a:r>
              <a:t>Allows Javascript for the web to use </a:t>
            </a:r>
            <a:r>
              <a:rPr b="1">
                <a:latin typeface="Courier"/>
                <a:ea typeface="Courier"/>
                <a:cs typeface="Courier"/>
                <a:sym typeface="Courier"/>
              </a:rPr>
              <a:t>require()</a:t>
            </a:r>
          </a:p>
          <a:p>
            <a:pPr/>
            <a:r>
              <a:t>Webpack is highly configurable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wd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Class="entr" nodeType="withEffect" presetSubtype="8" presetID="2" grpId="1" fill="hold">
                                  <p:stCondLst>
                                    <p:cond delay="0"/>
                                  </p:stCondLst>
                                  <p:iterate type="wd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wd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wd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29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gradFill flip="none" rotWithShape="1">
          <a:gsLst>
            <a:gs pos="0">
              <a:schemeClr val="accent6">
                <a:hueOff val="215821"/>
                <a:satOff val="34284"/>
                <a:lumOff val="-16107"/>
              </a:schemeClr>
            </a:gs>
            <a:gs pos="100000">
              <a:schemeClr val="accent6">
                <a:hueOff val="-123205"/>
                <a:satOff val="26624"/>
                <a:lumOff val="-34507"/>
              </a:schemeClr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Next Up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Next Up</a:t>
            </a:r>
          </a:p>
        </p:txBody>
      </p:sp>
      <p:pic>
        <p:nvPicPr>
          <p:cNvPr id="132" name="eduonix_icon.png" descr="eduonix_icon.png"/>
          <p:cNvPicPr>
            <a:picLocks noChangeAspect="1"/>
          </p:cNvPicPr>
          <p:nvPr/>
        </p:nvPicPr>
        <p:blipFill>
          <a:blip r:embed="rId2">
            <a:alphaModFix amt="23949"/>
            <a:extLst/>
          </a:blip>
          <a:stretch>
            <a:fillRect/>
          </a:stretch>
        </p:blipFill>
        <p:spPr>
          <a:xfrm>
            <a:off x="22447705" y="11805893"/>
            <a:ext cx="1645057" cy="1638287"/>
          </a:xfrm>
          <a:prstGeom prst="rect">
            <a:avLst/>
          </a:prstGeom>
          <a:ln w="12700">
            <a:miter lim="400000"/>
          </a:ln>
        </p:spPr>
      </p:pic>
      <p:sp>
        <p:nvSpPr>
          <p:cNvPr id="133" name="Babel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Babel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wd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Class="entr" nodeType="withEffect" presetSubtype="8" presetID="2" grpId="1" fill="hold">
                                  <p:stCondLst>
                                    <p:cond delay="0"/>
                                  </p:stCondLst>
                                  <p:iterate type="wd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33" grpId="1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FF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1016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1016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1016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1016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1016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1016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1016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1016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