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en-US/docs/Glossary/Scope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Bas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Javascript Basics</a:t>
            </a:r>
          </a:p>
        </p:txBody>
      </p:sp>
      <p:sp>
        <p:nvSpPr>
          <p:cNvPr id="120" name="Scop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pic>
        <p:nvPicPr>
          <p:cNvPr id="12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124" name="Mozilla Developer Network: https://developer.mozilla.org/en-US/docs/Glossary/Sco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Mozilla Developer Network:</a:t>
            </a:r>
            <a:br/>
            <a:r>
              <a:rPr sz="2200" u="sng">
                <a:solidFill>
                  <a:schemeClr val="accent3">
                    <a:satOff val="-13807"/>
                    <a:lumOff val="19329"/>
                  </a:schemeClr>
                </a:solidFill>
                <a:hlinkClick r:id="rId2" invalidUrl="" action="" tgtFrame="" tooltip="" history="1" highlightClick="0" endSnd="0"/>
              </a:rPr>
              <a:t>https://developer.mozilla.org/en-US/docs/Glossary/Scope</a:t>
            </a:r>
          </a:p>
          <a:p>
            <a:pPr marL="0" indent="0">
              <a:buSzTx/>
              <a:buNone/>
              <a:defRPr i="1" sz="4200">
                <a:latin typeface="Helvetica"/>
                <a:ea typeface="Helvetica"/>
                <a:cs typeface="Helvetica"/>
                <a:sym typeface="Helvetica"/>
              </a:defRPr>
            </a:pPr>
            <a:r>
              <a:t>The current context of execution. The context in which values and expressions are "visible," or can be referenced. If a variable or other expression is not "in the current scope," then it is unavailable for use. Scopes can also be layered in a hierarchy, so that child scopes have access to parent scopes, but not vice versa.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3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co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128" name="Separates concer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Separates concerns</a:t>
            </a:r>
          </a:p>
          <a:p>
            <a:pPr/>
            <a:r>
              <a:t>Isolates logic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132" name="If function returns negative, a before b…"/>
          <p:cNvSpPr txBox="1"/>
          <p:nvPr>
            <p:ph type="body" idx="1"/>
          </p:nvPr>
        </p:nvSpPr>
        <p:spPr>
          <a:xfrm>
            <a:off x="4387453" y="4857750"/>
            <a:ext cx="15609094" cy="8840391"/>
          </a:xfrm>
          <a:prstGeom prst="rect">
            <a:avLst/>
          </a:prstGeom>
        </p:spPr>
        <p:txBody>
          <a:bodyPr/>
          <a:lstStyle/>
          <a:p>
            <a:pPr/>
            <a:r>
              <a:t>If function returns negative,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t> before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</a:t>
            </a:r>
          </a:p>
          <a:p>
            <a:pPr/>
            <a:r>
              <a:t>If function returns zero, do not change order</a:t>
            </a:r>
          </a:p>
          <a:p>
            <a:pPr/>
            <a:r>
              <a:t>If function returns positive,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t> before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</a:p>
        </p:txBody>
      </p:sp>
      <p:sp>
        <p:nvSpPr>
          <p:cNvPr id="133" name="function (a, b) { ... }"/>
          <p:cNvSpPr txBox="1"/>
          <p:nvPr/>
        </p:nvSpPr>
        <p:spPr>
          <a:xfrm>
            <a:off x="7556710" y="4410471"/>
            <a:ext cx="9270580" cy="93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function (a, b) { ... }</a:t>
            </a:r>
          </a:p>
        </p:txBody>
      </p:sp>
      <p:pic>
        <p:nvPicPr>
          <p:cNvPr id="13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this</a:t>
            </a:r>
          </a:p>
        </p:txBody>
      </p:sp>
      <p:sp>
        <p:nvSpPr>
          <p:cNvPr id="137" name="Use this when it makes sense 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 when it makes sense to</a:t>
            </a:r>
          </a:p>
          <a:p>
            <a:pPr/>
            <a:r>
              <a:t>Can do interesting things with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bind</a:t>
            </a:r>
            <a:r>
              <a:t>,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call</a:t>
            </a:r>
            <a:r>
              <a:t>,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apply</a:t>
            </a:r>
          </a:p>
          <a:p>
            <a:pPr/>
            <a:r>
              <a:t>Don't be clever!</a:t>
            </a:r>
          </a:p>
        </p:txBody>
      </p:sp>
      <p:pic>
        <p:nvPicPr>
          <p:cNvPr id="138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41" name="Scope: Mechanism for concealing variable declarations within smaller contex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Scope: Mechanism for concealing variable declarations within smaller contexts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: a reference to the current scope</a:t>
            </a:r>
          </a:p>
        </p:txBody>
      </p:sp>
      <p:pic>
        <p:nvPicPr>
          <p:cNvPr id="142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