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Javascript Basics</a:t>
            </a:r>
          </a:p>
        </p:txBody>
      </p:sp>
      <p:sp>
        <p:nvSpPr>
          <p:cNvPr id="120" name="loop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pic>
        <p:nvPicPr>
          <p:cNvPr id="12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he while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Loop</a:t>
            </a:r>
          </a:p>
        </p:txBody>
      </p:sp>
      <p:sp>
        <p:nvSpPr>
          <p:cNvPr id="124" name="Executes statement as long as condition is met…"/>
          <p:cNvSpPr txBox="1"/>
          <p:nvPr>
            <p:ph type="body" idx="1"/>
          </p:nvPr>
        </p:nvSpPr>
        <p:spPr>
          <a:xfrm>
            <a:off x="4387453" y="4409666"/>
            <a:ext cx="15609094" cy="8840392"/>
          </a:xfrm>
          <a:prstGeom prst="rect">
            <a:avLst/>
          </a:prstGeom>
        </p:spPr>
        <p:txBody>
          <a:bodyPr/>
          <a:lstStyle/>
          <a:p>
            <a:pPr/>
            <a:r>
              <a:t>Executes statement as long as condition is met</a:t>
            </a:r>
          </a:p>
          <a:p>
            <a:pPr/>
            <a:r>
              <a:t>Dangerous (easy to make infinite loops)</a:t>
            </a:r>
          </a:p>
        </p:txBody>
      </p:sp>
      <p:pic>
        <p:nvPicPr>
          <p:cNvPr id="12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while (condition) { statement }"/>
          <p:cNvSpPr txBox="1"/>
          <p:nvPr/>
        </p:nvSpPr>
        <p:spPr>
          <a:xfrm>
            <a:off x="5971493" y="4674371"/>
            <a:ext cx="12441015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while (condition) { statement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for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t> Loop</a:t>
            </a:r>
          </a:p>
        </p:txBody>
      </p:sp>
      <p:sp>
        <p:nvSpPr>
          <p:cNvPr id="129" name="start (initialization): called before loop starts…"/>
          <p:cNvSpPr txBox="1"/>
          <p:nvPr>
            <p:ph type="body" idx="1"/>
          </p:nvPr>
        </p:nvSpPr>
        <p:spPr>
          <a:xfrm>
            <a:off x="4387453" y="4897346"/>
            <a:ext cx="15609094" cy="8840392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start</a:t>
            </a:r>
            <a:r>
              <a:t> (initialization): called before loop starts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condition</a:t>
            </a:r>
            <a:r>
              <a:t>: evaluated at each step in the loop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increment</a:t>
            </a:r>
            <a:r>
              <a:t> (final-expression): called at the end of each loop step</a:t>
            </a:r>
            <a:br/>
            <a:r>
              <a:t>(unless break is called)</a:t>
            </a:r>
          </a:p>
        </p:txBody>
      </p:sp>
      <p:pic>
        <p:nvPicPr>
          <p:cNvPr id="130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r ( start; condition; increment ) { statement }"/>
          <p:cNvSpPr txBox="1"/>
          <p:nvPr/>
        </p:nvSpPr>
        <p:spPr>
          <a:xfrm>
            <a:off x="2404752" y="4093799"/>
            <a:ext cx="19574496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for ( start; condition; increment ) { statement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he break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break</a:t>
            </a:r>
            <a:r>
              <a:t> Statement</a:t>
            </a:r>
          </a:p>
        </p:txBody>
      </p:sp>
      <p:sp>
        <p:nvSpPr>
          <p:cNvPr id="134" name="Exits out of a lo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Exits out of a loop</a:t>
            </a:r>
          </a:p>
          <a:p>
            <a:pPr/>
            <a:r>
              <a:t>In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t> loops, skips the increment step</a:t>
            </a:r>
          </a:p>
        </p:txBody>
      </p:sp>
      <p:pic>
        <p:nvPicPr>
          <p:cNvPr id="13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continu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39378">
              <a:defRPr b="1" sz="10080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continue</a:t>
            </a:r>
            <a:r>
              <a:t> Statement</a:t>
            </a:r>
          </a:p>
        </p:txBody>
      </p:sp>
      <p:sp>
        <p:nvSpPr>
          <p:cNvPr id="138" name="Skip the rest of the loop statement on this ste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Skip the rest of the loop statement on this step</a:t>
            </a:r>
          </a:p>
        </p:txBody>
      </p:sp>
      <p:pic>
        <p:nvPicPr>
          <p:cNvPr id="13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p N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 Next</a:t>
            </a:r>
          </a:p>
        </p:txBody>
      </p:sp>
      <p:sp>
        <p:nvSpPr>
          <p:cNvPr id="142" name="&quot;The Fizz-Buzz Test&quot;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"The Fizz-Buzz Test"</a:t>
            </a:r>
          </a:p>
        </p:txBody>
      </p:sp>
      <p:pic>
        <p:nvPicPr>
          <p:cNvPr id="14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