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Computational Sequence Alignment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Needleman-Wunsch and Smith-Waterman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compare protein sequences using global and local alignment.</a:t>
            </a:r>
          </a:p>
          <a:p>
            <a:r>
              <a:t>To implement and visualize Needleman-Wunsch and Smith-Waterman algorithms.</a:t>
            </a:r>
          </a:p>
          <a:p>
            <a:r>
              <a:t>To analyze alignment quality using BLOSUM62 substitution matrix.</a:t>
            </a:r>
          </a:p>
          <a:p>
            <a:r>
              <a:t>To visualize functional impacts and evaluate similarity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 datasets used:</a:t>
            </a:r>
          </a:p>
          <a:p>
            <a:r>
              <a:t>- protein_sequences.csv: Contains protein sequences.</a:t>
            </a:r>
          </a:p>
          <a:p>
            <a:r>
              <a:t>- BLOSUM62_matrix.csv: Amino acid substitution score matrix.</a:t>
            </a:r>
          </a:p>
          <a:p>
            <a:r>
              <a:t>Used for computing match/mismatch scores during alignment.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Needleman-Wunsch (Global Alignment)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programming-based global sequence alignment algorithm.</a:t>
            </a:r>
          </a:p>
          <a:p>
            <a:r>
              <a:t>Initialization: Fill top row and left column with gap penalties.</a:t>
            </a:r>
          </a:p>
          <a:p>
            <a:r>
              <a:t>Scoring: Use BLOSUM62 to compute match/mismatch scores.</a:t>
            </a:r>
          </a:p>
          <a:p>
            <a:r>
              <a:t>Traceback: Start from bottom-right and trace to top-left to get optimal alignment.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Smith-Waterman (Local Alignment)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Local sequence alignment algorithm using dynamic programming.</a:t>
            </a:r>
          </a:p>
          <a:p>
            <a:r>
              <a:t>Matrix initialized with zeros, only positive scores allowed.</a:t>
            </a:r>
          </a:p>
          <a:p>
            <a:r>
              <a:t>Uses BLOSUM62 to compute match/mismatch.</a:t>
            </a:r>
          </a:p>
          <a:p>
            <a:r>
              <a:t>Traceback begins at highest score to find the most similar local region.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BLOSUM62 substitution matrix.</a:t>
            </a:r>
          </a:p>
          <a:p>
            <a:r>
              <a:t>2. Read protein sequences from CSV.</a:t>
            </a:r>
          </a:p>
          <a:p>
            <a:r>
              <a:t>3. Perform pairwise alignment using both algorithms.</a:t>
            </a:r>
          </a:p>
          <a:p>
            <a:r>
              <a:t>4. Compute similarity scores.</a:t>
            </a:r>
          </a:p>
          <a:p>
            <a:r>
              <a:t>5. Visualize results using heatmaps and substitution impact maps.</a:t>
            </a:r>
          </a:p>
          <a:p>
            <a:r>
              <a:t>6. Export alignment results to CSV.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Similarity matrix heatmap shows pairwise alignment strength.</a:t>
            </a:r>
          </a:p>
          <a:p>
            <a:r>
              <a:t>Substitution matrix heatmap visualizes functional amino acid impacts.</a:t>
            </a:r>
          </a:p>
          <a:p>
            <a:r>
              <a:t>Results exported to alignment_results.csv with aligned sequences, scores, similarity.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Comparative genomics and evolutionary biology.</a:t>
            </a:r>
          </a:p>
          <a:p>
            <a:r>
              <a:t>Protein structure and function prediction.</a:t>
            </a:r>
          </a:p>
          <a:p>
            <a:r>
              <a:t>Drug discovery and mutation analysis.</a:t>
            </a:r>
          </a:p>
          <a:p>
            <a:r>
              <a:t>Genetic sequence diagnostics.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Both algorithms help understand sequence similarity at different levels.</a:t>
            </a:r>
          </a:p>
          <a:p>
            <a:r>
              <a:t>Smith-Waterman is suitable for local high similarity.</a:t>
            </a:r>
          </a:p>
          <a:p>
            <a:r>
              <a:t>Needleman-Wunsch provides global context alignment.</a:t>
            </a:r>
          </a:p>
          <a:p>
            <a:r>
              <a:t>Combined, they provide comprehensive sequence comparison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