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7827772" cy="2199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</a:t>
            </a:r>
            <a:r>
              <a:rPr lang="en-IN" sz="2800" dirty="0">
                <a:latin typeface="Times New Roman"/>
                <a:cs typeface="Times New Roman"/>
              </a:rPr>
              <a:t>me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: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HARISH.I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Register </a:t>
            </a:r>
            <a:r>
              <a:rPr lang="en-IN" sz="2800" dirty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3122006</a:t>
            </a:r>
            <a:r>
              <a:rPr lang="en-US" sz="2800" spc="-10">
                <a:latin typeface="Times New Roman"/>
                <a:cs typeface="Times New Roman"/>
              </a:rPr>
              <a:t>46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623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harish</cp:lastModifiedBy>
  <cp:revision>2</cp:revision>
  <dcterms:created xsi:type="dcterms:W3CDTF">2024-08-30T09:35:35Z</dcterms:created>
  <dcterms:modified xsi:type="dcterms:W3CDTF">2024-08-30T10:16:19Z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