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7B17-8CEB-42B4-9730-D6900521D20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FCD-5878-4402-9081-168080B9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1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7B17-8CEB-42B4-9730-D6900521D20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FCD-5878-4402-9081-168080B9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1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7B17-8CEB-42B4-9730-D6900521D20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FCD-5878-4402-9081-168080B9E7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353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7B17-8CEB-42B4-9730-D6900521D20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FCD-5878-4402-9081-168080B9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06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7B17-8CEB-42B4-9730-D6900521D20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FCD-5878-4402-9081-168080B9E7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832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7B17-8CEB-42B4-9730-D6900521D20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FCD-5878-4402-9081-168080B9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12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7B17-8CEB-42B4-9730-D6900521D20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FCD-5878-4402-9081-168080B9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66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7B17-8CEB-42B4-9730-D6900521D20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FCD-5878-4402-9081-168080B9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3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7B17-8CEB-42B4-9730-D6900521D20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FCD-5878-4402-9081-168080B9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1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7B17-8CEB-42B4-9730-D6900521D20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FCD-5878-4402-9081-168080B9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7B17-8CEB-42B4-9730-D6900521D20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FCD-5878-4402-9081-168080B9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1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7B17-8CEB-42B4-9730-D6900521D20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FCD-5878-4402-9081-168080B9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7B17-8CEB-42B4-9730-D6900521D20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FCD-5878-4402-9081-168080B9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8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7B17-8CEB-42B4-9730-D6900521D20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FCD-5878-4402-9081-168080B9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2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7B17-8CEB-42B4-9730-D6900521D20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FCD-5878-4402-9081-168080B9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6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7B17-8CEB-42B4-9730-D6900521D20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DFCD-5878-4402-9081-168080B9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1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7B17-8CEB-42B4-9730-D6900521D20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33DCDFCD-5878-4402-9081-168080B9E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1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017" y="1423852"/>
            <a:ext cx="8895806" cy="2403566"/>
          </a:xfrm>
        </p:spPr>
        <p:txBody>
          <a:bodyPr/>
          <a:lstStyle/>
          <a:p>
            <a:pPr algn="ctr"/>
            <a:r>
              <a:rPr lang="en-US" dirty="0"/>
              <a:t>McDonald’s Financial Performance Dashboard (2005–2024)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313" y="4860730"/>
            <a:ext cx="7766936" cy="1096899"/>
          </a:xfrm>
        </p:spPr>
        <p:txBody>
          <a:bodyPr/>
          <a:lstStyle/>
          <a:p>
            <a:r>
              <a:rPr lang="en-US" dirty="0" smtClean="0"/>
              <a:t>- Prepared By</a:t>
            </a:r>
          </a:p>
          <a:p>
            <a:r>
              <a:rPr lang="en-US" dirty="0" err="1" smtClean="0"/>
              <a:t>Harshini</a:t>
            </a:r>
            <a:r>
              <a:rPr lang="en-US" dirty="0" smtClean="0"/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1216886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7343677" cy="274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McDonald’s shows consistent growth in revenue and earnings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EPS growth reflects shareholder value creation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market cap indicates investor confidence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financial health: assets and earnings are growing in parallel</a:t>
            </a:r>
          </a:p>
        </p:txBody>
      </p:sp>
    </p:spTree>
    <p:extLst>
      <p:ext uri="{BB962C8B-B14F-4D97-AF65-F5344CB8AC3E}">
        <p14:creationId xmlns:p14="http://schemas.microsoft.com/office/powerpoint/2010/main" val="26826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7997767" cy="20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provides a 360° view of McDonald’s financial performance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stakeholders make data-driven decisions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extended with additional KPIs (e.g., Operating Margin, Debt Trends)</a:t>
            </a:r>
          </a:p>
        </p:txBody>
      </p:sp>
    </p:spTree>
    <p:extLst>
      <p:ext uri="{BB962C8B-B14F-4D97-AF65-F5344CB8AC3E}">
        <p14:creationId xmlns:p14="http://schemas.microsoft.com/office/powerpoint/2010/main" val="40953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688" y="2764972"/>
            <a:ext cx="3750975" cy="74893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0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Objective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452534"/>
            <a:ext cx="9240863" cy="362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McDonald’s financial performance over the past 20 years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key KPIs like Revenue, Earnings, Market Cap, and EPS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trends, patterns, and changes in financial health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corporate branding and data storytelling principles</a:t>
            </a:r>
          </a:p>
        </p:txBody>
      </p:sp>
    </p:spTree>
    <p:extLst>
      <p:ext uri="{BB962C8B-B14F-4D97-AF65-F5344CB8AC3E}">
        <p14:creationId xmlns:p14="http://schemas.microsoft.com/office/powerpoint/2010/main" val="357197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128444"/>
            <a:ext cx="938106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McDonald’s Financial Statements (2005–2024) – Monthly data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 used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Revenue, Earnings, EPS, Market Cap, Net Assets, etc.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Granularity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Yearly aggregation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 used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Power BI</a:t>
            </a:r>
          </a:p>
        </p:txBody>
      </p:sp>
    </p:spTree>
    <p:extLst>
      <p:ext uri="{BB962C8B-B14F-4D97-AF65-F5344CB8AC3E}">
        <p14:creationId xmlns:p14="http://schemas.microsoft.com/office/powerpoint/2010/main" val="356291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Layout &amp; KPIs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382823"/>
            <a:ext cx="913287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KPIs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Total Revenue, Average EPS, Total Earnings, Total Cash on Hand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 used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Charts for trend analysis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&amp; Column Charts for comparisons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Donut Chart for Market Cap snapshot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Cards for quick KPIs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274568"/>
            <a:ext cx="8819363" cy="3152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700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Growth Over Time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8774" y="1650344"/>
            <a:ext cx="6997428" cy="20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chart shows a steady growth in revenue from 2005 to 2024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 jumps in years like [2019]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 Indicates consistent sales growth and business expansion</a:t>
            </a:r>
          </a:p>
        </p:txBody>
      </p:sp>
    </p:spTree>
    <p:extLst>
      <p:ext uri="{BB962C8B-B14F-4D97-AF65-F5344CB8AC3E}">
        <p14:creationId xmlns:p14="http://schemas.microsoft.com/office/powerpoint/2010/main" val="307226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Profitability Metrics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079581"/>
            <a:ext cx="7656769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chart: Net earnings by year shows upward trend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chart: EPS increased steadily with a few dips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 Strong profitability, increasing shareholder value</a:t>
            </a:r>
          </a:p>
        </p:txBody>
      </p:sp>
    </p:spTree>
    <p:extLst>
      <p:ext uri="{BB962C8B-B14F-4D97-AF65-F5344CB8AC3E}">
        <p14:creationId xmlns:p14="http://schemas.microsoft.com/office/powerpoint/2010/main" val="414011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Capitalization Snapshot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781836" y="1709777"/>
            <a:ext cx="6317755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Gauge chart: Market Cap at $23.14K (in $B)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Compared to max potential of $46.29K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 Strong investor confidence and stable market value</a:t>
            </a:r>
          </a:p>
        </p:txBody>
      </p:sp>
    </p:spTree>
    <p:extLst>
      <p:ext uri="{BB962C8B-B14F-4D97-AF65-F5344CB8AC3E}">
        <p14:creationId xmlns:p14="http://schemas.microsoft.com/office/powerpoint/2010/main" val="44247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Revenue vs Net </a:t>
            </a:r>
            <a:r>
              <a:rPr lang="fr-FR" dirty="0" err="1"/>
              <a:t>Assets</a:t>
            </a:r>
            <a:r>
              <a:rPr lang="fr-FR" dirty="0"/>
              <a:t> </a:t>
            </a:r>
            <a:r>
              <a:rPr lang="fr-FR" dirty="0" err="1"/>
              <a:t>Comparison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7728462" cy="20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and stacked column chart showing Revenue and Net Assets by year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metrics rise consistently → strong financial management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 Company is expanding while maintaining asset strength</a:t>
            </a:r>
          </a:p>
        </p:txBody>
      </p:sp>
    </p:spTree>
    <p:extLst>
      <p:ext uri="{BB962C8B-B14F-4D97-AF65-F5344CB8AC3E}">
        <p14:creationId xmlns:p14="http://schemas.microsoft.com/office/powerpoint/2010/main" val="812331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McDonald’s Branding Applied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81836" y="1930400"/>
            <a:ext cx="7006405" cy="20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official brand colors: Red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#DA291C, Yellow #FFC72C, Black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design across visuals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Easy-to-read typography and KPI highlighting</a:t>
            </a:r>
          </a:p>
        </p:txBody>
      </p:sp>
    </p:spTree>
    <p:extLst>
      <p:ext uri="{BB962C8B-B14F-4D97-AF65-F5344CB8AC3E}">
        <p14:creationId xmlns:p14="http://schemas.microsoft.com/office/powerpoint/2010/main" val="37203441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357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McDonald’s Financial Performance Dashboard (2005–2024)</vt:lpstr>
      <vt:lpstr>Dashboard Objective</vt:lpstr>
      <vt:lpstr>Dataset Overview</vt:lpstr>
      <vt:lpstr>Dashboard Layout &amp; KPIs</vt:lpstr>
      <vt:lpstr>Revenue Growth Over Time</vt:lpstr>
      <vt:lpstr>Profitability Metrics</vt:lpstr>
      <vt:lpstr>Market Capitalization Snapshot</vt:lpstr>
      <vt:lpstr>Revenue vs Net Assets Comparison</vt:lpstr>
      <vt:lpstr>McDonald’s Branding Applied</vt:lpstr>
      <vt:lpstr>Key Takeaways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McDonald’s Financial Performance Dashboard (2005–2024)</dc:title>
  <dc:creator>NAVEEN</dc:creator>
  <cp:lastModifiedBy>NAVEEN</cp:lastModifiedBy>
  <cp:revision>2</cp:revision>
  <dcterms:created xsi:type="dcterms:W3CDTF">2025-08-07T16:29:06Z</dcterms:created>
  <dcterms:modified xsi:type="dcterms:W3CDTF">2025-08-07T16:46:16Z</dcterms:modified>
</cp:coreProperties>
</file>