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1a0a55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1a0a55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1a0a55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d1a0a55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1a0a55b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d1a0a55b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1a0a55b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1a0a55b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d1a0a55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d1a0a55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d1a0a55b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d1a0a55b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Store Sales Analysis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Key Sales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 Peshwani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and Store Insights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6"/>
              <a:t>This presentation focuses on analyzing sales trends, customer preferences, and return rates. We’ll identify key revenue-driving products and markets that can help us optimize our strategies. </a:t>
            </a:r>
            <a:endParaRPr sz="174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8">
                <a:solidFill>
                  <a:srgbClr val="FFFFFF"/>
                </a:solidFill>
              </a:rPr>
              <a:t>This analysis and insights were derived using </a:t>
            </a:r>
            <a:r>
              <a:rPr b="1" lang="en-GB" sz="1758">
                <a:solidFill>
                  <a:srgbClr val="FFFFFF"/>
                </a:solidFill>
              </a:rPr>
              <a:t>SQL, Power BI, and Python</a:t>
            </a:r>
            <a:r>
              <a:rPr lang="en-GB" sz="1758">
                <a:solidFill>
                  <a:srgbClr val="FFFFFF"/>
                </a:solidFill>
              </a:rPr>
              <a:t>, leveraging data processing, visualization, and reporting techniques to extract meaningful trends</a:t>
            </a:r>
            <a:endParaRPr sz="2158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Best Selling Products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50" y="1432825"/>
            <a:ext cx="8657152" cy="36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Distribution by Category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489800" y="1937575"/>
            <a:ext cx="65160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3725"/>
            <a:ext cx="6708200" cy="38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Countries by Sales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1465400"/>
            <a:ext cx="8115502" cy="3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Analysis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5256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50" y="1428325"/>
            <a:ext cx="6843650" cy="330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✅ Sales are well-distributed across multiple product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✅ Returns are minimal, indicating high customer satisfaction, but can be further optimized.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✅ Certain products and countries drive the majority of sales, presenting growth opportunities.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Business Recommendations: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Boost marketing efforts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in high-selling categories to maximize revenue.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Analyze return reasons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to identify patterns and reduce return rates.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Expand in high-growth regions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based on sales trends and market potential.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