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4-4EBD-B4B4-97C63050062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64-4EBD-B4B4-97C63050062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64-4EBD-B4B4-97C63050062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64-4EBD-B4B4-97C630500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HARISH.V</a:t>
            </a:r>
          </a:p>
          <a:p>
            <a:r>
              <a:rPr lang="en-US" sz="2400" dirty="0"/>
              <a:t>REGISTER NO: 312200649</a:t>
            </a:r>
          </a:p>
          <a:p>
            <a:r>
              <a:rPr lang="en-US" sz="2400" dirty="0"/>
              <a:t>DEPARTMENT: </a:t>
            </a:r>
            <a:r>
              <a:rPr lang="en-US" sz="2400"/>
              <a:t>IIIrd </a:t>
            </a:r>
            <a:r>
              <a:rPr lang="en-US" sz="2400" dirty="0"/>
              <a:t>B.COM General </a:t>
            </a:r>
            <a:r>
              <a:rPr lang="en-US" sz="2400"/>
              <a:t>(Commerce)</a:t>
            </a:r>
            <a:endParaRPr lang="en-US" sz="2400" dirty="0"/>
          </a:p>
          <a:p>
            <a:r>
              <a:rPr lang="en-US" sz="2400" dirty="0"/>
              <a:t>COLLEGE: PACHAIYAPPAS COLLEGE FOR MENS,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399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25</cp:revision>
  <dcterms:created xsi:type="dcterms:W3CDTF">2024-03-29T15:07:22Z</dcterms:created>
  <dcterms:modified xsi:type="dcterms:W3CDTF">2024-08-30T10:01:25Z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