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Spotify Churn Prediction: Telling the Story with Data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Capstone Project by </a:t>
            </a:r>
            <a:r>
              <a:rPr lang="en-US"/>
              <a:t>Harmandeep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We Asked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Who are the users most likely to churn?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behavioral patterns are linked to churn?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does subscription plan or device affect churn?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build a model to predict churn before it happens?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Trends We Investigated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Engagement metrics like session duration, songs streamed, and active days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Subscription types (Free, Premium, Student, Family)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usage (Android, iOS, Desktop)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behavior and failed payment history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Insights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Churners have lower session durations and fewer active days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Premium and Family users churn less than Free or Student users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 users showed slightly higher churn than mobile users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Failed payments correlate strongly with churn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Churn with Machine Learning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Logistic Regression and Random Forest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performed better after tuning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strong recall and F1-score on test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model saved for future deployment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engagement = lower churn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Paid users are more loyal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effectively identifies at-risk users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helps target users before they leave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