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Spotify Churn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Capstone Project by Bless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Spotify wants to identify users who are at risk of canceling their subscription (churning).</a:t>
            </a:r>
          </a:p>
          <a:p/>
          <a:p>
            <a:r>
              <a:t>The goal is to build a machine learning model that predicts churn using user activity, subscription plans, and engagement behavior.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 demographic info (Age, Country)</a:t>
            </a:r>
          </a:p>
          <a:p>
            <a:r>
              <a:t>- Subscription details (Plan, Payment, Auto-renewal)</a:t>
            </a:r>
          </a:p>
          <a:p>
            <a:r>
              <a:t>- Engagement metrics (Session Duration, Active Days, Songs Streamed)</a:t>
            </a:r>
          </a:p>
          <a:p>
            <a:r>
              <a:t>- Churn label (Yes/No)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EDA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Most churners had low engagement (short sessions, fewer active days)</a:t>
            </a:r>
          </a:p>
          <a:p>
            <a:r>
              <a:t>- Premium and Family plan users were less likely to churn</a:t>
            </a:r>
          </a:p>
          <a:p>
            <a:r>
              <a:t>- Failed payments and lack of auto-renewal were linked to higher churn</a:t>
            </a:r>
          </a:p>
          <a:p>
            <a:r>
              <a:t>- Desktop users showed slightly more churn than mobile users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 &amp;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Categorical columns encoded using one-hot encoding</a:t>
            </a:r>
          </a:p>
          <a:p>
            <a:r>
              <a:t>- Numerical features standardized</a:t>
            </a:r>
          </a:p>
          <a:p>
            <a:r>
              <a:t>- Feature importance evaluated using Random Forest</a:t>
            </a:r>
          </a:p>
          <a:p>
            <a:r>
              <a:t>- Top features: Monthly Active Days, Session Duration, Songs Streamed, Subscription Type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Models Used: Logistic Regression, Random Forest</a:t>
            </a:r>
          </a:p>
          <a:p>
            <a:r>
              <a:t>- Random Forest performed best after tuning</a:t>
            </a:r>
          </a:p>
          <a:p>
            <a:r>
              <a:t>- Evaluation Metrics (Random Forest):</a:t>
            </a:r>
          </a:p>
          <a:p>
            <a:r>
              <a:t>    - Accuracy: 0.91</a:t>
            </a:r>
          </a:p>
          <a:p>
            <a:r>
              <a:t>    - Precision: 0.87</a:t>
            </a:r>
          </a:p>
          <a:p>
            <a:r>
              <a:t>    - Recall: 0.92</a:t>
            </a:r>
          </a:p>
          <a:p>
            <a:r>
              <a:t>    - F1 Score: 0.89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Spotify can now proactively target users likely to churn</a:t>
            </a:r>
          </a:p>
          <a:p>
            <a:r>
              <a:t>- Enables customized retention strategies (e.g., discounts or loyalty offers)</a:t>
            </a:r>
          </a:p>
          <a:p>
            <a:r>
              <a:t>- Supports data-driven decisions to improve user experience and reduce loss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 I'm happy to discuss my process, insights, and results.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