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D2285-DB5B-945E-6E27-C32A26237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1BAE9-D9BD-4DBA-48F1-06413FC32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CEDEB-36CD-BB50-F82E-4E005971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D88-EAB5-334E-9518-FA0033491C5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5BD3D-E550-CFC7-C9D3-E048E46F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77E98-E6A2-B47F-7DA2-38958591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CB-FCCC-3142-A1D3-F810873C0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02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A5669-C14F-31E5-9A5F-60BC7DD3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80E126-0345-85B3-CE09-FE14F5BAC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96E0E-6D17-5670-37E5-C6D2714E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D88-EAB5-334E-9518-FA0033491C5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AD51B-3085-4D79-F510-09F3A795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7E20F-EDFB-3D99-B994-448111AA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CB-FCCC-3142-A1D3-F810873C0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991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9985F3-1435-FB63-FDA7-7053959A9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1F3430-E274-8339-C6FD-5C1397F5F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1FB5F-31A8-AD3D-30C2-74D2ACD3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D88-EAB5-334E-9518-FA0033491C5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5FEEA-F552-A702-2F98-8CAB29D0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27F28-593D-3E76-298C-040D959A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CB-FCCC-3142-A1D3-F810873C0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170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E5FB6-25D8-E2EE-69ED-FE2201E6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F86C4-CB48-EE20-F768-C7A375F6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2578D-404D-7B8D-FA46-27E7B0F6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D88-EAB5-334E-9518-FA0033491C5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B097F-9BD6-E68E-60B4-909529D8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78D27-261C-CE10-7D37-38112B6C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CB-FCCC-3142-A1D3-F810873C0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20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C1FAB-3EA7-583B-2EF9-9E344284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11B3FB-958E-92DE-69F5-B2F0B2AAC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E92C8-405F-2786-A2D6-89BD4B2D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D88-EAB5-334E-9518-FA0033491C5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DC993-E2A5-7FE7-9D95-67052485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42691-1F37-33B0-E9D7-7415B8A6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CB-FCCC-3142-A1D3-F810873C0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887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79829-3668-2FF5-7AA9-AD779C6A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C7879-2968-D0F3-A3F0-18B93DB5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CC9BD-AA84-B9CD-E5EB-D3EDA4323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5A8B9-3CD5-F87D-CC03-388E6A9A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D88-EAB5-334E-9518-FA0033491C5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0EA66C-9704-5417-7064-434CE0A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7BFC3-4F8D-5475-C1B5-3E9B2385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CB-FCCC-3142-A1D3-F810873C0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41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A47CD-5826-9834-C68B-79F805CA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3EC70-25A3-3A62-7030-F6E77918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752218-6598-5DBA-EB64-0572D7FD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867087-1C14-82B2-AB98-A8F35F073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ACCB0D-CC43-1705-C18B-91D318FD1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4600AE-46D6-54AB-87EC-FDB8579D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D88-EAB5-334E-9518-FA0033491C5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DB0A7A-6173-0F4B-FDDD-652F0F0C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EB3F31-422C-3769-BAC6-0C109A12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CB-FCCC-3142-A1D3-F810873C0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159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81003-AAA8-F9F3-19FA-24EC3E06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2CF5C1-4BE7-40FD-76AD-C47EE47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D88-EAB5-334E-9518-FA0033491C5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8E813-A644-27F4-653B-6790D708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E6CDBB-0C7B-53A3-6F33-0D2CED3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CB-FCCC-3142-A1D3-F810873C0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984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C3F91-D5F7-6549-520E-2AD70087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D88-EAB5-334E-9518-FA0033491C5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72AD2B-02EA-1812-FDBE-B4615666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CF0C7-F293-56EB-B477-DA575FF7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CB-FCCC-3142-A1D3-F810873C0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583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736CB-C534-20F4-B5F8-2F851733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8EE4F-0CBE-3863-C23A-2C5C543D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0B366-A44C-3980-D36C-DD60A51FB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6DC0E-C045-0785-75D5-44BFF6F0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D88-EAB5-334E-9518-FA0033491C5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8C1E9-6ACE-EB8F-8F92-A2F49FF4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459C5-2476-A058-6A12-B5EBDE5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CB-FCCC-3142-A1D3-F810873C0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681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770ED-1042-C08A-D083-CDCAD9B7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0656F3-B5E7-8E48-7911-FF6691B3B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D31404-84C2-1C6D-E182-4768EFA3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B816F-F592-3D40-66ED-33972581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9D88-EAB5-334E-9518-FA0033491C5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3E7624-0527-D23F-7581-37A59945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30E09-5ACE-457C-D163-79F2FD2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DECB-FCCC-3142-A1D3-F810873C0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01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10F026-0E33-AF34-157F-A10999D7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30646-4CED-5108-DBC5-591A7F68D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7B45B-BD9D-B48B-0414-0C1CD8F22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89D88-EAB5-334E-9518-FA0033491C5C}" type="datetimeFigureOut">
              <a:rPr kumimoji="1" lang="ko-Kore-KR" altLang="en-US" smtClean="0"/>
              <a:t>2022. 10. 30.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36BD2-EBC9-AF21-D51D-3883EC7F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ECD37-0AFA-4FBF-F264-EE7A694AF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DECB-FCCC-3142-A1D3-F810873C0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359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C982FEA-71A3-0D60-1B35-54D8521678CC}"/>
              </a:ext>
            </a:extLst>
          </p:cNvPr>
          <p:cNvSpPr/>
          <p:nvPr/>
        </p:nvSpPr>
        <p:spPr>
          <a:xfrm>
            <a:off x="4691742" y="1273629"/>
            <a:ext cx="2514601" cy="26452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3BC00-0FD5-6965-A98D-0B5F72F844FE}"/>
              </a:ext>
            </a:extLst>
          </p:cNvPr>
          <p:cNvSpPr txBox="1"/>
          <p:nvPr/>
        </p:nvSpPr>
        <p:spPr>
          <a:xfrm>
            <a:off x="4457700" y="838198"/>
            <a:ext cx="3276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0" b="1" dirty="0">
                <a:ln w="762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OM</a:t>
            </a:r>
            <a:endParaRPr kumimoji="1" lang="ko-Kore-KR" altLang="en-US" sz="15000" b="1" dirty="0">
              <a:ln w="762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6ECA3-0501-283C-7C7C-B53BB331EA4E}"/>
              </a:ext>
            </a:extLst>
          </p:cNvPr>
          <p:cNvSpPr txBox="1"/>
          <p:nvPr/>
        </p:nvSpPr>
        <p:spPr>
          <a:xfrm>
            <a:off x="4463143" y="2329541"/>
            <a:ext cx="3276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0" b="1" dirty="0">
                <a:ln w="762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MG</a:t>
            </a:r>
            <a:endParaRPr kumimoji="1" lang="ko-Kore-KR" altLang="en-US" sz="15000" b="1" dirty="0">
              <a:ln w="762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14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BM HANNA 11yrs old OTF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2022-10-30T09:10:23Z</dcterms:created>
  <dcterms:modified xsi:type="dcterms:W3CDTF">2022-10-30T09:19:26Z</dcterms:modified>
</cp:coreProperties>
</file>