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63" r:id="rId10"/>
    <p:sldId id="265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521A7-A8CA-03F3-D7F2-5C94ADDC1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78CD30-001A-B4B6-9952-180F521F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080AA-2CEB-9596-2287-62D1E683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51239-214F-6422-B581-4D00468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27744-D087-8729-CDB8-B4FCAA3C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43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D056C-A6A6-B234-202E-0ED4D9BC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1D6D4-6072-1FCE-FAD1-F079DF30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D69B2-8819-002C-5ABD-4F6A27EA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984D3-20AD-A6AD-54EA-7BD865B1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38A3E-6A7A-DEEF-4DBB-C8C7B90E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240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4745B-DCE2-B448-8655-322509972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018D4A-D030-B9CB-B373-9AB97FADF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9637A-A426-92F9-8568-E662B711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49C7A-A1CC-C662-9254-FA9A8A62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58C67-8824-3779-5690-7BEEEEF4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38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0DCC6-2FC3-C746-34D4-2F57DB7C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AA9FB-D3B9-1B15-6987-76667D6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8E0F9-20D4-86BA-B841-513A3341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3F9EF-5EF6-D2E3-0C3C-DFAF1BB0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92CB7-FACD-FD52-892D-A8CFDAD1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7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53051-9A8E-1CA4-1042-C97C728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F654B-484D-7154-8B7E-2A0B450F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23645-2C75-1810-FE94-7CE774B9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D710B-CC80-C989-7DAE-44529E83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934BC-DB44-3CA7-2B1A-D4F1B7EA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6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7B045-0400-C6A5-A2C1-6D6DEFC5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72DF3-8EB2-5FCE-1C45-D35565000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971C30-1AE8-E97A-EA65-FBDDC7C7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C78D7-7E8E-B3CF-01B0-A0379EDC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652BC-3CC7-F9B4-DAD1-A14F5C6A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B5F91-5C47-9B85-280C-37DF9D90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354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922F0-C069-025A-538B-FA0064A3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07390-028C-7978-9E66-5CA4680A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FF853-5D32-CB42-67CC-A1296B0F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B36D8F-7F2D-FA0C-99B7-DC02AC789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DD54FE-7862-6322-00B0-7724905C6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777EBB-E268-BFDA-DA28-4D4DA75C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1A4022-6A89-B6CF-407E-E4C8F4F6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6387E-35AA-1F7B-50D2-3AE66C3B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61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E9FC-879D-D0BD-06C0-3171C952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024356-F237-0E8D-3A6A-05F74F02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2F7B0-BC84-7F86-DC4F-512E043A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F6BA6-7E30-52A2-DB01-B82F2697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26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8480F5-4C7B-2B6C-3E28-06B010E4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3BBE2-EE4E-6A58-A5D3-EF38BB1D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4A3D0-F450-4878-FA3D-790E338D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81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086D-A475-6E93-02D2-5B0351E3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B449B-70FD-654A-6729-12461A5B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15E31-CEED-6D5D-E2D9-BDB81F0E5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2E9AE-E868-0A1C-3E1D-22551BD2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3E71B-619C-01FC-2101-EE4489FA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2626F-2CD4-9E53-1FDA-0EE8AEE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405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1308-FE10-2299-3A8E-1110551D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44A61-DD1B-7E5B-7AB7-5A55B90A7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01E28-E85B-604E-6A96-3B106859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58C04-58A5-1C80-8371-40B20E7E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5CA514-E217-9A0A-DE9E-89CEF419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1B4AB-34DB-FBED-960C-FF68ED5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42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08F2D5-175A-3E9F-4656-62703D01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89401-5D6F-75FB-7662-66243BC6E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24EF8-DA8F-D625-913F-F6C9D5B43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801F-349A-E540-83B1-27157E7A0D7E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4BEC6-87AD-4527-041E-EFFAA4EE4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45C06-0EEC-5CFF-0096-A9102FCC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383D-3E50-804B-BE30-34ABA2FADA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27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ADE02-C121-3BD1-6E53-443F20C9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3781"/>
            <a:ext cx="9144000" cy="3102429"/>
          </a:xfrm>
        </p:spPr>
        <p:txBody>
          <a:bodyPr>
            <a:normAutofit/>
          </a:bodyPr>
          <a:lstStyle/>
          <a:p>
            <a:r>
              <a:rPr kumimoji="1" lang="ko-Kore-KR" altLang="en-US" sz="8000" dirty="0"/>
              <a:t>오늘</a:t>
            </a:r>
            <a:r>
              <a:rPr kumimoji="1" lang="ko-KR" altLang="en-US" sz="8000" dirty="0"/>
              <a:t> 뭐 먹지</a:t>
            </a:r>
            <a:br>
              <a:rPr kumimoji="1" lang="en-US" altLang="ko-KR" dirty="0"/>
            </a:br>
            <a:r>
              <a:rPr kumimoji="1" lang="en-US" altLang="ko-KR" sz="5300" dirty="0" err="1"/>
              <a:t>OnlMuerMukG</a:t>
            </a:r>
            <a:br>
              <a:rPr kumimoji="1" lang="en-US" altLang="ko-KR" sz="5300" dirty="0"/>
            </a:br>
            <a:br>
              <a:rPr kumimoji="1" lang="en-US" altLang="ko-KR" sz="5300" dirty="0"/>
            </a:br>
            <a:r>
              <a:rPr kumimoji="1" lang="ko-KR" altLang="en-US" sz="2200" dirty="0"/>
              <a:t>당신의 오늘 식사 </a:t>
            </a:r>
            <a:r>
              <a:rPr kumimoji="1" lang="ko-KR" altLang="en-US" sz="2200" dirty="0" err="1"/>
              <a:t>매뉴를</a:t>
            </a:r>
            <a:r>
              <a:rPr kumimoji="1" lang="ko-KR" altLang="en-US" sz="2200" dirty="0"/>
              <a:t> 추천해드립니다</a:t>
            </a:r>
            <a:r>
              <a:rPr kumimoji="1" lang="en-US" altLang="ko-KR" sz="2200" dirty="0"/>
              <a:t>.</a:t>
            </a:r>
            <a:r>
              <a:rPr kumimoji="1" lang="ko-KR" altLang="en-US" sz="2200" dirty="0"/>
              <a:t> 이제 고민 끝</a:t>
            </a:r>
            <a:r>
              <a:rPr kumimoji="1" lang="en-US" altLang="ko-KR" sz="2200" dirty="0"/>
              <a:t>!</a:t>
            </a:r>
            <a:endParaRPr kumimoji="1" lang="ko-Kore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A6A3032-924E-6E51-28BD-C4E03B793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31217"/>
              </p:ext>
            </p:extLst>
          </p:nvPr>
        </p:nvGraphicFramePr>
        <p:xfrm>
          <a:off x="4440464" y="4136572"/>
          <a:ext cx="3311072" cy="1803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742">
                  <a:extLst>
                    <a:ext uri="{9D8B030D-6E8A-4147-A177-3AD203B41FA5}">
                      <a16:colId xmlns:a16="http://schemas.microsoft.com/office/drawing/2014/main" val="60462030"/>
                    </a:ext>
                  </a:extLst>
                </a:gridCol>
                <a:gridCol w="2416330">
                  <a:extLst>
                    <a:ext uri="{9D8B030D-6E8A-4147-A177-3AD203B41FA5}">
                      <a16:colId xmlns:a16="http://schemas.microsoft.com/office/drawing/2014/main" val="14949159"/>
                    </a:ext>
                  </a:extLst>
                </a:gridCol>
              </a:tblGrid>
              <a:tr h="358378"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r>
                        <a:rPr lang="ko-KR" altLang="en-US" dirty="0"/>
                        <a:t>조 프로젝트 기획서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39807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김영래</a:t>
                      </a:r>
                      <a:r>
                        <a:rPr lang="en-US" altLang="ko-Kore-KR" dirty="0"/>
                        <a:t>,</a:t>
                      </a:r>
                      <a:r>
                        <a:rPr lang="ko-KR" altLang="en-US" dirty="0"/>
                        <a:t> 손용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하민수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26667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KG</a:t>
                      </a:r>
                      <a:r>
                        <a:rPr lang="ko-KR" altLang="en-US" dirty="0"/>
                        <a:t>아이티 뱅크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97042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022.11.04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11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72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69601-2C6B-2AA7-B962-4E69229B9B27}"/>
              </a:ext>
            </a:extLst>
          </p:cNvPr>
          <p:cNvSpPr txBox="1"/>
          <p:nvPr/>
        </p:nvSpPr>
        <p:spPr>
          <a:xfrm>
            <a:off x="968828" y="296189"/>
            <a:ext cx="2928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설계</a:t>
            </a:r>
            <a:r>
              <a:rPr kumimoji="1" lang="ko-KR" altLang="en-US" sz="3600" dirty="0"/>
              <a:t>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ER </a:t>
            </a:r>
            <a:r>
              <a:rPr lang="ko-KR" altLang="ko-Kore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다이어그램</a:t>
            </a:r>
            <a:r>
              <a:rPr lang="ko-Kore-KR" altLang="ko-Kore-KR" sz="2400" dirty="0">
                <a:effectLst/>
              </a:rPr>
              <a:t> </a:t>
            </a:r>
            <a:endParaRPr kumimoji="1" lang="ko-Kore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3E7F72-6C75-96DF-A0B6-20F2AFBB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71" y="942520"/>
            <a:ext cx="7353300" cy="5442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E9E2AB-9900-C49E-E944-4CA4D1D371C8}"/>
              </a:ext>
            </a:extLst>
          </p:cNvPr>
          <p:cNvSpPr txBox="1"/>
          <p:nvPr/>
        </p:nvSpPr>
        <p:spPr>
          <a:xfrm>
            <a:off x="7326086" y="1676400"/>
            <a:ext cx="3635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/>
              <a:t>음식점이</a:t>
            </a:r>
            <a:r>
              <a:rPr kumimoji="1" lang="ko-KR" altLang="en-US" sz="1500" dirty="0"/>
              <a:t> 생기거나 </a:t>
            </a:r>
            <a:r>
              <a:rPr kumimoji="1" lang="en-US" altLang="ko-KR" sz="1500" dirty="0"/>
              <a:t>,</a:t>
            </a:r>
            <a:r>
              <a:rPr kumimoji="1" lang="ko-KR" altLang="en-US" sz="1500" dirty="0" err="1"/>
              <a:t>폐점할때만</a:t>
            </a:r>
            <a:r>
              <a:rPr kumimoji="1" lang="ko-KR" altLang="en-US" sz="1500" dirty="0"/>
              <a:t> 변화함</a:t>
            </a:r>
            <a:endParaRPr kumimoji="1" lang="ko-Kore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FC8F6-A1F7-826B-0785-40B5C39E7DCB}"/>
              </a:ext>
            </a:extLst>
          </p:cNvPr>
          <p:cNvSpPr txBox="1"/>
          <p:nvPr/>
        </p:nvSpPr>
        <p:spPr>
          <a:xfrm>
            <a:off x="6988627" y="6136693"/>
            <a:ext cx="36358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/>
              <a:t>유저가 등록될 때만 변함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유저의 행동에는 영향을 받지 않음</a:t>
            </a:r>
            <a:endParaRPr kumimoji="1" lang="ko-Kore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F58F2-BE8D-0A51-361B-B3D70886A50B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ERD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3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05B41-B1E5-FBC5-A888-D25633F3EBA2}"/>
              </a:ext>
            </a:extLst>
          </p:cNvPr>
          <p:cNvSpPr txBox="1"/>
          <p:nvPr/>
        </p:nvSpPr>
        <p:spPr>
          <a:xfrm>
            <a:off x="968829" y="296189"/>
            <a:ext cx="47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구현</a:t>
            </a:r>
            <a:r>
              <a:rPr kumimoji="1" lang="ko-KR" altLang="en-US" sz="3600" dirty="0"/>
              <a:t> </a:t>
            </a:r>
            <a:r>
              <a:rPr kumimoji="1" lang="ko-KR" altLang="en-US" sz="2400" dirty="0"/>
              <a:t>개발일정</a:t>
            </a:r>
            <a:endParaRPr kumimoji="1" lang="ko-Kore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C081C-4E51-2E1C-2E83-B857DA471793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6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05B41-B1E5-FBC5-A888-D25633F3EBA2}"/>
              </a:ext>
            </a:extLst>
          </p:cNvPr>
          <p:cNvSpPr txBox="1"/>
          <p:nvPr/>
        </p:nvSpPr>
        <p:spPr>
          <a:xfrm>
            <a:off x="968829" y="296189"/>
            <a:ext cx="47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구현</a:t>
            </a:r>
            <a:r>
              <a:rPr kumimoji="1" lang="ko-KR" altLang="en-US" sz="3600" dirty="0"/>
              <a:t> </a:t>
            </a:r>
            <a:r>
              <a:rPr kumimoji="1" lang="ko-KR" altLang="en-US" sz="2400" dirty="0"/>
              <a:t>개발 업무 분담 </a:t>
            </a:r>
            <a:endParaRPr kumimoji="1" lang="ko-Kore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54DF-1A92-4026-60CF-084FECFB045E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1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05B41-B1E5-FBC5-A888-D25633F3EBA2}"/>
              </a:ext>
            </a:extLst>
          </p:cNvPr>
          <p:cNvSpPr txBox="1"/>
          <p:nvPr/>
        </p:nvSpPr>
        <p:spPr>
          <a:xfrm>
            <a:off x="968829" y="296189"/>
            <a:ext cx="47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마무리</a:t>
            </a:r>
            <a:r>
              <a:rPr kumimoji="1" lang="ko-KR" altLang="en-US" sz="3600" dirty="0"/>
              <a:t> </a:t>
            </a:r>
            <a:r>
              <a:rPr kumimoji="1" lang="ko-KR" altLang="en-US" sz="2400" dirty="0"/>
              <a:t>자료 출처 </a:t>
            </a:r>
            <a:endParaRPr kumimoji="1" lang="ko-Kore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54DF-1A92-4026-60CF-084FECFB045E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4FEF5-27DB-AC33-8D18-BB24969127FD}"/>
              </a:ext>
            </a:extLst>
          </p:cNvPr>
          <p:cNvSpPr txBox="1"/>
          <p:nvPr/>
        </p:nvSpPr>
        <p:spPr>
          <a:xfrm>
            <a:off x="968829" y="296189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기획</a:t>
            </a:r>
            <a:r>
              <a:rPr kumimoji="1" lang="ko-KR" altLang="en-US" sz="3600" dirty="0"/>
              <a:t> </a:t>
            </a:r>
            <a:r>
              <a:rPr kumimoji="1" lang="ko-KR" altLang="en-US" sz="2400" dirty="0"/>
              <a:t>서론</a:t>
            </a:r>
            <a:endParaRPr kumimoji="1" lang="ko-Kore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9108C-9E74-54CD-BE53-887667EEBBF6}"/>
              </a:ext>
            </a:extLst>
          </p:cNvPr>
          <p:cNvSpPr txBox="1"/>
          <p:nvPr/>
        </p:nvSpPr>
        <p:spPr>
          <a:xfrm>
            <a:off x="1599932" y="1436914"/>
            <a:ext cx="9165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2400" dirty="0"/>
              <a:t>직장인들의 </a:t>
            </a:r>
            <a:r>
              <a:rPr kumimoji="1" lang="en-US" altLang="ko-KR" sz="2400" dirty="0"/>
              <a:t>53%</a:t>
            </a:r>
            <a:r>
              <a:rPr kumimoji="1" lang="ko-KR" altLang="en-US" sz="2400" dirty="0"/>
              <a:t>가 점심 </a:t>
            </a:r>
            <a:r>
              <a:rPr kumimoji="1" lang="ko-KR" altLang="en-US" sz="2400" dirty="0" err="1"/>
              <a:t>매뉴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선택시</a:t>
            </a:r>
            <a:r>
              <a:rPr kumimoji="1" lang="ko-KR" altLang="en-US" sz="2400" dirty="0"/>
              <a:t> 늘 고민하는 편이다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ko-KR" altLang="en-US" sz="2400" dirty="0"/>
              <a:t> </a:t>
            </a:r>
            <a:r>
              <a:rPr kumimoji="1" lang="en-US" altLang="ko-KR" sz="2400" dirty="0"/>
              <a:t>56%</a:t>
            </a:r>
            <a:r>
              <a:rPr kumimoji="1" lang="ko-KR" altLang="en-US" sz="2400" dirty="0"/>
              <a:t>가 외부 식당을 이용하는 편</a:t>
            </a:r>
            <a:endParaRPr kumimoji="1" lang="en-US" altLang="ko-KR" sz="2400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18957A-9BC6-BA7B-2DE9-813975C2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73" y="3226526"/>
            <a:ext cx="4441372" cy="21836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F35078-4933-B93C-1481-8CCAAEACE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255" y="3290280"/>
            <a:ext cx="4763317" cy="20561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039C17-D40D-C5F0-17FD-20F5282988E4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sz="15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69601-2C6B-2AA7-B962-4E69229B9B27}"/>
              </a:ext>
            </a:extLst>
          </p:cNvPr>
          <p:cNvSpPr txBox="1"/>
          <p:nvPr/>
        </p:nvSpPr>
        <p:spPr>
          <a:xfrm>
            <a:off x="968829" y="296189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기획</a:t>
            </a:r>
            <a:r>
              <a:rPr kumimoji="1" lang="ko-KR" altLang="en-US" sz="3600" dirty="0"/>
              <a:t> </a:t>
            </a:r>
            <a:r>
              <a:rPr kumimoji="1" lang="ko-KR" altLang="en-US" sz="2400" dirty="0"/>
              <a:t>서론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1A3F5-BFE1-7E40-27D3-176B8BB32908}"/>
              </a:ext>
            </a:extLst>
          </p:cNvPr>
          <p:cNvSpPr txBox="1"/>
          <p:nvPr/>
        </p:nvSpPr>
        <p:spPr>
          <a:xfrm>
            <a:off x="1817915" y="1360714"/>
            <a:ext cx="9165772" cy="207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행</a:t>
            </a:r>
            <a:r>
              <a:rPr lang="ko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동 심리학에는 </a:t>
            </a:r>
            <a:r>
              <a:rPr lang="en-US" altLang="ko-Kore-KR" sz="2400" kern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ore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선택의 역설</a:t>
            </a:r>
            <a:r>
              <a:rPr lang="en-US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ore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</a:t>
            </a:r>
            <a:r>
              <a:rPr lang="ko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라는 개념이 있다</a:t>
            </a:r>
            <a:r>
              <a:rPr lang="en-US" altLang="ko-Kore-KR" sz="2400" kern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200"/>
              </a:lnSpc>
            </a:pPr>
            <a:endParaRPr lang="en-US" altLang="ko-Kore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ko-Kore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선택이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많으면 더 자유를 느끼고 더 것 같지만 </a:t>
            </a:r>
            <a:endParaRPr lang="en-US" altLang="ko-Kore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ore-KR" sz="2400" kern="0" dirty="0">
              <a:solidFill>
                <a:srgbClr val="333333"/>
              </a:solidFill>
              <a:effectLst/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ko-Kore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오히려 선택지가 적은 상황보다 더 스트레스를 느낀</a:t>
            </a:r>
            <a:r>
              <a:rPr lang="ko-Kore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</a:t>
            </a:r>
            <a:r>
              <a:rPr lang="ko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</a:t>
            </a:r>
            <a:r>
              <a:rPr lang="en-US" altLang="ko-Kore-KR" sz="2400" kern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ts val="2200"/>
              </a:lnSpc>
            </a:pPr>
            <a:endParaRPr lang="en-US" altLang="ko-Kore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ko-Kore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역설적</a:t>
            </a:r>
            <a:r>
              <a:rPr lang="ko-KR" altLang="ko-Kore-KR" sz="2400" kern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인 이야기입니다</a:t>
            </a:r>
            <a:r>
              <a:rPr lang="en-US" altLang="ko-Kore-KR" sz="2400" kern="0" dirty="0">
                <a:solidFill>
                  <a:srgbClr val="333333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9DC4A-670F-9876-0DE7-3E1C18E1A2F3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0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69601-2C6B-2AA7-B962-4E69229B9B27}"/>
              </a:ext>
            </a:extLst>
          </p:cNvPr>
          <p:cNvSpPr txBox="1"/>
          <p:nvPr/>
        </p:nvSpPr>
        <p:spPr>
          <a:xfrm>
            <a:off x="968829" y="296189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기획</a:t>
            </a:r>
            <a:r>
              <a:rPr kumimoji="1" lang="ko-KR" altLang="en-US" sz="3600" dirty="0"/>
              <a:t> </a:t>
            </a:r>
            <a:r>
              <a:rPr kumimoji="1" lang="ko-KR" altLang="en-US" sz="2400" dirty="0"/>
              <a:t>서론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1A3F5-BFE1-7E40-27D3-176B8BB32908}"/>
              </a:ext>
            </a:extLst>
          </p:cNvPr>
          <p:cNvSpPr txBox="1"/>
          <p:nvPr/>
        </p:nvSpPr>
        <p:spPr>
          <a:xfrm>
            <a:off x="1687286" y="1447800"/>
            <a:ext cx="91657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다른 사람의 경험을 참조 하기도하고</a:t>
            </a: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결정을 그대로 </a:t>
            </a:r>
            <a:r>
              <a:rPr lang="ko-KR" altLang="en-US" sz="2400" kern="0" dirty="0" err="1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따르기도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함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혹은 운에 맡겨 선택하기도 함</a:t>
            </a: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br>
              <a:rPr lang="ko-KR" altLang="en-US" sz="2400" dirty="0"/>
            </a:br>
            <a:endParaRPr kumimoji="1" lang="en-US" altLang="ko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3028FC5-A9EA-2A85-314F-FC76A4CE561D}"/>
              </a:ext>
            </a:extLst>
          </p:cNvPr>
          <p:cNvSpPr/>
          <p:nvPr/>
        </p:nvSpPr>
        <p:spPr>
          <a:xfrm>
            <a:off x="2111827" y="3309104"/>
            <a:ext cx="8556172" cy="289575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921B6-2E0E-C86A-1EE0-3A33ACE09A44}"/>
              </a:ext>
            </a:extLst>
          </p:cNvPr>
          <p:cNvSpPr txBox="1"/>
          <p:nvPr/>
        </p:nvSpPr>
        <p:spPr>
          <a:xfrm>
            <a:off x="4735286" y="4398610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i="1" dirty="0"/>
              <a:t>랜덤</a:t>
            </a:r>
            <a:r>
              <a:rPr kumimoji="1" lang="ko-KR" altLang="en-US" sz="2400" i="1" dirty="0"/>
              <a:t> 어플</a:t>
            </a:r>
            <a:r>
              <a:rPr kumimoji="1" lang="en-US" altLang="ko-KR" sz="2400" i="1" dirty="0"/>
              <a:t>,</a:t>
            </a:r>
            <a:r>
              <a:rPr kumimoji="1" lang="ko-KR" altLang="en-US" sz="2400" i="1" dirty="0"/>
              <a:t> 웹 예시들</a:t>
            </a:r>
            <a:endParaRPr kumimoji="1" lang="ko-Kore-KR" altLang="en-US" sz="2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1D370-E922-ADAA-6B10-E73BE37AFD81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2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69601-2C6B-2AA7-B962-4E69229B9B27}"/>
              </a:ext>
            </a:extLst>
          </p:cNvPr>
          <p:cNvSpPr txBox="1"/>
          <p:nvPr/>
        </p:nvSpPr>
        <p:spPr>
          <a:xfrm>
            <a:off x="968829" y="296189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기획</a:t>
            </a:r>
            <a:r>
              <a:rPr kumimoji="1" lang="ko-KR" altLang="en-US" sz="3600" dirty="0"/>
              <a:t> </a:t>
            </a:r>
            <a:r>
              <a:rPr kumimoji="1" lang="ko-KR" altLang="en-US" sz="2400" dirty="0"/>
              <a:t>본론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1A3F5-BFE1-7E40-27D3-176B8BB32908}"/>
              </a:ext>
            </a:extLst>
          </p:cNvPr>
          <p:cNvSpPr txBox="1"/>
          <p:nvPr/>
        </p:nvSpPr>
        <p:spPr>
          <a:xfrm>
            <a:off x="1817915" y="1415143"/>
            <a:ext cx="9165772" cy="489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기존의 랜덤 </a:t>
            </a:r>
            <a:r>
              <a:rPr lang="ko-KR" altLang="en-US" sz="2400" kern="0" dirty="0" err="1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어플에는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실 사용자의 현재 상태나 </a:t>
            </a: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취향을 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반영하지 않는다는  단점이 있음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사용자의 위치와</a:t>
            </a: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이용 기록을 사용하여  만족할 만한 식당을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200"/>
              </a:lnSpc>
              <a:buFontTx/>
              <a:buChar char="-"/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추천 할 수 있도록 개발 할 예정 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정식 개발 전 사내 테스트를 위해 간단히 </a:t>
            </a:r>
            <a:r>
              <a:rPr lang="ko-KR" altLang="en-US" sz="2400" kern="0" dirty="0" err="1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만듬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내부에 데이터를 쌓기 전에는 네이버에서 </a:t>
            </a:r>
            <a:r>
              <a:rPr lang="ko-KR" altLang="en-US" sz="2400" kern="0" dirty="0" err="1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크롤링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해와서 사용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br>
              <a:rPr lang="ko-KR" altLang="en-US" sz="2400" dirty="0"/>
            </a:br>
            <a:r>
              <a:rPr lang="ko-KR" altLang="en-US" sz="2400" dirty="0"/>
              <a:t> </a:t>
            </a:r>
            <a:endParaRPr kumimoji="1" lang="en-US" altLang="ko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AD8DA-9086-4075-E17E-96E27EF2C26F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sz="15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2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69601-2C6B-2AA7-B962-4E69229B9B27}"/>
              </a:ext>
            </a:extLst>
          </p:cNvPr>
          <p:cNvSpPr txBox="1"/>
          <p:nvPr/>
        </p:nvSpPr>
        <p:spPr>
          <a:xfrm>
            <a:off x="968829" y="296189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기획</a:t>
            </a:r>
            <a:r>
              <a:rPr kumimoji="1" lang="ko-KR" altLang="en-US" sz="3600" dirty="0"/>
              <a:t> </a:t>
            </a:r>
            <a:r>
              <a:rPr kumimoji="1" lang="ko-KR" altLang="en-US" sz="2400" dirty="0"/>
              <a:t>결론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1A3F5-BFE1-7E40-27D3-176B8BB32908}"/>
              </a:ext>
            </a:extLst>
          </p:cNvPr>
          <p:cNvSpPr txBox="1"/>
          <p:nvPr/>
        </p:nvSpPr>
        <p:spPr>
          <a:xfrm>
            <a:off x="1730829" y="1469572"/>
            <a:ext cx="9165772" cy="122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플레이 스토어 </a:t>
            </a: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+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앱 스토어 합산 </a:t>
            </a: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5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만명의 유저를 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확보하는 것이 목표</a:t>
            </a:r>
            <a:br>
              <a:rPr lang="ko-KR" altLang="en-US" sz="2400" dirty="0"/>
            </a:br>
            <a:r>
              <a:rPr lang="ko-KR" altLang="en-US" sz="2400" dirty="0"/>
              <a:t> </a:t>
            </a:r>
            <a:endParaRPr kumimoji="1" lang="en-US" altLang="ko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7872B-7261-B8E7-2E1B-249D18B0FEB5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sz="15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9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69601-2C6B-2AA7-B962-4E69229B9B27}"/>
              </a:ext>
            </a:extLst>
          </p:cNvPr>
          <p:cNvSpPr txBox="1"/>
          <p:nvPr/>
        </p:nvSpPr>
        <p:spPr>
          <a:xfrm>
            <a:off x="968829" y="296189"/>
            <a:ext cx="47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설계</a:t>
            </a:r>
            <a:r>
              <a:rPr kumimoji="1" lang="ko-KR" altLang="en-US" sz="3600" dirty="0"/>
              <a:t> </a:t>
            </a:r>
            <a:r>
              <a:rPr kumimoji="1" lang="ko-KR" altLang="en-US" sz="2400" dirty="0"/>
              <a:t>개발환경 및 사용 도구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1A3F5-BFE1-7E40-27D3-176B8BB32908}"/>
              </a:ext>
            </a:extLst>
          </p:cNvPr>
          <p:cNvSpPr txBox="1"/>
          <p:nvPr/>
        </p:nvSpPr>
        <p:spPr>
          <a:xfrm>
            <a:off x="1763486" y="1458686"/>
            <a:ext cx="9165772" cy="292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-DATABASE : </a:t>
            </a:r>
            <a:r>
              <a:rPr lang="en-US" altLang="ko-KR" sz="2400" kern="0" dirty="0" err="1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mysql</a:t>
            </a: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사용 언어 </a:t>
            </a: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JAVA</a:t>
            </a:r>
          </a:p>
          <a:p>
            <a:pPr>
              <a:lnSpc>
                <a:spcPts val="2200"/>
              </a:lnSpc>
            </a:pPr>
            <a:endParaRPr lang="en-US" altLang="ko-KR" sz="2400" kern="0" dirty="0">
              <a:solidFill>
                <a:srgbClr val="333333"/>
              </a:solidFill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lang="ko-KR" altLang="en-US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구현 도구 </a:t>
            </a:r>
            <a:r>
              <a:rPr lang="en-US" altLang="ko-KR" sz="2400" kern="0" dirty="0">
                <a:solidFill>
                  <a:srgbClr val="333333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en" altLang="ko-Kore-KR" sz="2400" b="0" i="0" u="none" strike="noStrike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IntelliJ IDEA</a:t>
            </a:r>
          </a:p>
          <a:p>
            <a:pPr>
              <a:lnSpc>
                <a:spcPts val="2200"/>
              </a:lnSpc>
            </a:pPr>
            <a:endParaRPr lang="en" altLang="ko-KR" sz="2400" dirty="0">
              <a:solidFill>
                <a:srgbClr val="202124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원격 협력도구 </a:t>
            </a:r>
            <a:r>
              <a:rPr lang="en-US" altLang="ko-KR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카카오톡</a:t>
            </a:r>
            <a:r>
              <a:rPr lang="en-US" altLang="ko-KR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Hub</a:t>
            </a:r>
          </a:p>
          <a:p>
            <a:pPr>
              <a:lnSpc>
                <a:spcPts val="2200"/>
              </a:lnSpc>
            </a:pPr>
            <a:endParaRPr lang="en-US" altLang="ko-KR" sz="2400" dirty="0">
              <a:solidFill>
                <a:srgbClr val="202124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기타 </a:t>
            </a:r>
            <a:r>
              <a:rPr lang="en-US" altLang="ko-KR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dirty="0">
                <a:solidFill>
                  <a:srgbClr val="20212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ore-KR" sz="2400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ovenapp.io</a:t>
            </a:r>
            <a:r>
              <a:rPr lang="en" altLang="ko-Kore-KR" sz="24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24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2400" dirty="0" err="1"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lucid.app</a:t>
            </a:r>
            <a:r>
              <a:rPr lang="ko-KR" altLang="en-US" sz="24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br>
              <a:rPr lang="ko-KR" altLang="en-US" sz="2400" dirty="0"/>
            </a:br>
            <a:r>
              <a:rPr lang="ko-KR" altLang="en-US" sz="2400" dirty="0"/>
              <a:t> </a:t>
            </a:r>
            <a:endParaRPr kumimoji="1" lang="en-US" altLang="ko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43F82-5737-E97E-AFE2-BEE8642AB536}"/>
              </a:ext>
            </a:extLst>
          </p:cNvPr>
          <p:cNvSpPr txBox="1"/>
          <p:nvPr/>
        </p:nvSpPr>
        <p:spPr>
          <a:xfrm>
            <a:off x="348343" y="1251857"/>
            <a:ext cx="1077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개발환경</a:t>
            </a:r>
            <a:endParaRPr kumimoji="1" lang="en-US" altLang="ko-Kore-K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2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69601-2C6B-2AA7-B962-4E69229B9B27}"/>
              </a:ext>
            </a:extLst>
          </p:cNvPr>
          <p:cNvSpPr txBox="1"/>
          <p:nvPr/>
        </p:nvSpPr>
        <p:spPr>
          <a:xfrm>
            <a:off x="968829" y="296189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설계</a:t>
            </a:r>
            <a:r>
              <a:rPr kumimoji="1" lang="ko-KR" altLang="en-US" sz="3600" dirty="0"/>
              <a:t> </a:t>
            </a:r>
            <a:r>
              <a:rPr kumimoji="1" lang="en-US" altLang="ko-KR" sz="2400" dirty="0"/>
              <a:t>UI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93F25C-2F7A-0B78-3526-74042A72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29" y="326571"/>
            <a:ext cx="4164904" cy="6204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95CB1-61C7-E9A0-5F5A-264A1488A95B}"/>
              </a:ext>
            </a:extLst>
          </p:cNvPr>
          <p:cNvSpPr txBox="1"/>
          <p:nvPr/>
        </p:nvSpPr>
        <p:spPr>
          <a:xfrm>
            <a:off x="7767703" y="3639666"/>
            <a:ext cx="2199363" cy="354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kern="0" dirty="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시간의 경우 범위로</a:t>
            </a:r>
            <a:endParaRPr kumimoji="1" lang="en-US" altLang="ko-KR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69795-7F1B-6312-1268-0A29369429E4}"/>
              </a:ext>
            </a:extLst>
          </p:cNvPr>
          <p:cNvSpPr txBox="1"/>
          <p:nvPr/>
        </p:nvSpPr>
        <p:spPr>
          <a:xfrm>
            <a:off x="7767703" y="1945550"/>
            <a:ext cx="3847354" cy="9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kern="0" dirty="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전체를 </a:t>
            </a:r>
            <a:r>
              <a:rPr kumimoji="1" lang="ko-KR" altLang="en-US" kern="0" dirty="0" err="1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선택했을때와</a:t>
            </a:r>
            <a:r>
              <a:rPr kumimoji="1" lang="en-US" altLang="ko-KR" kern="0" dirty="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ts val="2200"/>
              </a:lnSpc>
            </a:pPr>
            <a:endParaRPr kumimoji="1" lang="en-US" altLang="ko-KR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kumimoji="1" lang="ko-KR" altLang="en-US" kern="0" dirty="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전부 선택했을 때 동일 하게 작동</a:t>
            </a:r>
            <a:endParaRPr kumimoji="1" lang="en-US" altLang="ko-KR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5A193-1A7F-950A-E175-20A059F46833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4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CE755-CF2E-7E15-334E-B2327C28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19741"/>
            <a:ext cx="822779" cy="822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69601-2C6B-2AA7-B962-4E69229B9B27}"/>
              </a:ext>
            </a:extLst>
          </p:cNvPr>
          <p:cNvSpPr txBox="1"/>
          <p:nvPr/>
        </p:nvSpPr>
        <p:spPr>
          <a:xfrm>
            <a:off x="968829" y="296189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설계</a:t>
            </a:r>
            <a:r>
              <a:rPr kumimoji="1" lang="ko-KR" altLang="en-US" sz="3600" dirty="0"/>
              <a:t> </a:t>
            </a:r>
            <a:r>
              <a:rPr kumimoji="1" lang="en-US" altLang="ko-KR" sz="2400" dirty="0"/>
              <a:t>UI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1A3F5-BFE1-7E40-27D3-176B8BB32908}"/>
              </a:ext>
            </a:extLst>
          </p:cNvPr>
          <p:cNvSpPr txBox="1"/>
          <p:nvPr/>
        </p:nvSpPr>
        <p:spPr>
          <a:xfrm>
            <a:off x="1795044" y="1118968"/>
            <a:ext cx="1523999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2400" dirty="0"/>
              <a:t>초기화면</a:t>
            </a:r>
            <a:br>
              <a:rPr lang="ko-KR" altLang="en-US" sz="2400" dirty="0"/>
            </a:br>
            <a:r>
              <a:rPr lang="ko-KR" altLang="en-US" sz="2400" dirty="0"/>
              <a:t> </a:t>
            </a:r>
            <a:endParaRPr kumimoji="1" lang="en-US" altLang="ko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DCE840-9F5D-5D60-86F0-04DF3880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16" y="1524255"/>
            <a:ext cx="2199362" cy="3276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FEB7B6-DE86-324F-AA57-3701C2B18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060" y="3097860"/>
            <a:ext cx="2229908" cy="3276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9C943C-85A3-D3B5-4277-92F18F8C5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512" y="337767"/>
            <a:ext cx="2354419" cy="3429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385A5A9-2FAE-B327-8BD3-9C38FB093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2209" y="3392787"/>
            <a:ext cx="2363391" cy="342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E1CE4D-6271-9BE1-F535-FA3EC535CB00}"/>
              </a:ext>
            </a:extLst>
          </p:cNvPr>
          <p:cNvSpPr txBox="1"/>
          <p:nvPr/>
        </p:nvSpPr>
        <p:spPr>
          <a:xfrm>
            <a:off x="4113765" y="2711231"/>
            <a:ext cx="1523999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2400" dirty="0"/>
              <a:t>조건 설정</a:t>
            </a:r>
            <a:br>
              <a:rPr lang="ko-KR" altLang="en-US" sz="2400" dirty="0"/>
            </a:br>
            <a:r>
              <a:rPr lang="ko-KR" altLang="en-US" sz="2400" dirty="0"/>
              <a:t> </a:t>
            </a:r>
            <a:endParaRPr kumimoji="1" lang="en-US" altLang="ko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6A9F1-B06C-05D1-34B9-D1602A1E883D}"/>
              </a:ext>
            </a:extLst>
          </p:cNvPr>
          <p:cNvSpPr txBox="1"/>
          <p:nvPr/>
        </p:nvSpPr>
        <p:spPr>
          <a:xfrm>
            <a:off x="7198916" y="0"/>
            <a:ext cx="1849609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2400" dirty="0"/>
              <a:t>결과화면</a:t>
            </a:r>
            <a:br>
              <a:rPr lang="ko-KR" altLang="en-US" sz="2400" dirty="0"/>
            </a:br>
            <a:endParaRPr kumimoji="1" lang="en-US" altLang="ko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21FC5A2E-2AD1-CC52-67B8-1BD7935DF748}"/>
              </a:ext>
            </a:extLst>
          </p:cNvPr>
          <p:cNvSpPr/>
          <p:nvPr/>
        </p:nvSpPr>
        <p:spPr>
          <a:xfrm rot="20850052">
            <a:off x="5649685" y="2185981"/>
            <a:ext cx="1195549" cy="47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오른쪽 화살표[R] 27">
            <a:extLst>
              <a:ext uri="{FF2B5EF4-FFF2-40B4-BE49-F238E27FC236}">
                <a16:creationId xmlns:a16="http://schemas.microsoft.com/office/drawing/2014/main" id="{5307DE69-7013-D5ED-0FD3-7FA0C973A1B3}"/>
              </a:ext>
            </a:extLst>
          </p:cNvPr>
          <p:cNvSpPr/>
          <p:nvPr/>
        </p:nvSpPr>
        <p:spPr>
          <a:xfrm rot="769115">
            <a:off x="6510485" y="4785820"/>
            <a:ext cx="2042349" cy="404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A12D7-6275-63A1-05DD-96B4AB99F1DD}"/>
              </a:ext>
            </a:extLst>
          </p:cNvPr>
          <p:cNvSpPr txBox="1"/>
          <p:nvPr/>
        </p:nvSpPr>
        <p:spPr>
          <a:xfrm>
            <a:off x="9384413" y="2830413"/>
            <a:ext cx="1849609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2400" dirty="0"/>
              <a:t>햄버거 메뉴</a:t>
            </a:r>
            <a:br>
              <a:rPr lang="ko-KR" altLang="en-US" sz="2400" dirty="0"/>
            </a:br>
            <a:endParaRPr kumimoji="1" lang="en-US" altLang="ko-KR" sz="2400" kern="0" dirty="0">
              <a:solidFill>
                <a:srgbClr val="333333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89A7F8-9ACE-79C9-C00B-E8B26B5152DD}"/>
              </a:ext>
            </a:extLst>
          </p:cNvPr>
          <p:cNvSpPr txBox="1"/>
          <p:nvPr/>
        </p:nvSpPr>
        <p:spPr>
          <a:xfrm>
            <a:off x="348343" y="1251857"/>
            <a:ext cx="1077686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기획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서론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본론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결론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ore-KR" altLang="en-US" dirty="0">
                <a:solidFill>
                  <a:schemeClr val="bg1">
                    <a:lumMod val="75000"/>
                  </a:schemeClr>
                </a:solidFill>
              </a:rPr>
              <a:t>설계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ore-KR" sz="15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kumimoji="1" lang="ko-KR" altLang="en-US" sz="1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ore-KR" altLang="en-US" sz="1500" dirty="0">
                <a:solidFill>
                  <a:schemeClr val="bg1">
                    <a:lumMod val="75000"/>
                  </a:schemeClr>
                </a:solidFill>
              </a:rPr>
              <a:t>개발환경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chemeClr val="bg1">
                    <a:lumMod val="75000"/>
                  </a:schemeClr>
                </a:solidFill>
              </a:rPr>
              <a:t>ERD</a:t>
            </a:r>
          </a:p>
          <a:p>
            <a:pPr marL="285750" indent="-285750">
              <a:buFontTx/>
              <a:buChar char="-"/>
            </a:pP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개발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일정</a:t>
            </a:r>
            <a:endParaRPr kumimoji="1"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분담</a:t>
            </a:r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ko-Kore-K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kumimoji="1" lang="ko-Kore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1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425</Words>
  <Application>Microsoft Macintosh PowerPoint</Application>
  <PresentationFormat>와이드스크린</PresentationFormat>
  <Paragraphs>230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 SD Gothic Neo</vt:lpstr>
      <vt:lpstr>맑은 고딕</vt:lpstr>
      <vt:lpstr>Arial</vt:lpstr>
      <vt:lpstr>Calibri</vt:lpstr>
      <vt:lpstr>Calibri Light</vt:lpstr>
      <vt:lpstr>Office 테마</vt:lpstr>
      <vt:lpstr>오늘 뭐 먹지 OnlMuerMukG  당신의 오늘 식사 매뉴를 추천해드립니다. 이제 고민 끝!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 뭐 먹지 OnlMuerMukG  당신의 오늘 식사 매뉴를 추천해드립니다. 이제 고민 끝!</dc:title>
  <dc:creator>Microsoft Office User</dc:creator>
  <cp:lastModifiedBy>Microsoft Office User</cp:lastModifiedBy>
  <cp:revision>5</cp:revision>
  <dcterms:created xsi:type="dcterms:W3CDTF">2022-10-30T11:40:27Z</dcterms:created>
  <dcterms:modified xsi:type="dcterms:W3CDTF">2022-10-30T13:04:11Z</dcterms:modified>
</cp:coreProperties>
</file>