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Foreign Direct Investment Analytics </a:t>
            </a:r>
          </a:p>
        </p:txBody>
      </p:sp>
    </p:spTree>
    <p:extLst>
      <p:ext uri="{BB962C8B-B14F-4D97-AF65-F5344CB8AC3E}">
        <p14:creationId xmlns:p14="http://schemas.microsoft.com/office/powerpoint/2010/main" val="360227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17464"/>
            <a:ext cx="10315978" cy="191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763" y="1930400"/>
            <a:ext cx="10315978" cy="2698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3" y="4213203"/>
            <a:ext cx="10315978" cy="29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296213"/>
            <a:ext cx="10247550" cy="64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7" y="161655"/>
            <a:ext cx="11151366" cy="6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3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64" y="90153"/>
            <a:ext cx="8887519" cy="2613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8" y="2703959"/>
            <a:ext cx="11080175" cy="42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359" y="0"/>
            <a:ext cx="9138845" cy="6364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380" y="6065137"/>
            <a:ext cx="11714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From the above Chart, we can understand that Service Sector Managed to Attract highest FDI which was ₹316347.59Cr greater than any other Sector and among top 10 Sectors it has 27.7% share and among all it has 17.65%.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64"/>
            <a:ext cx="12192000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910" y="2160588"/>
            <a:ext cx="12076090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0"/>
            <a:ext cx="11382636" cy="66970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9" y="1107583"/>
            <a:ext cx="7753082" cy="4419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9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97" y="0"/>
            <a:ext cx="9817995" cy="2279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19" y="2160589"/>
            <a:ext cx="7642183" cy="45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2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The </a:t>
            </a:r>
            <a:r>
              <a:rPr lang="en-US" sz="1400" b="1" dirty="0" smtClean="0"/>
              <a:t>previous </a:t>
            </a:r>
            <a:r>
              <a:rPr lang="en-US" sz="1400" b="1" dirty="0"/>
              <a:t>graph shows the total amount of FDI inflows in India during the last 17 years i.e. 2000 to 2017.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The FDI inflow from 2000-2001 i.e. ₹10865.97Cr. in 2001-02 it was ₹19208.02Cr. It shows the Good result in the FDI inflows in India. Little bit</a:t>
            </a:r>
            <a:br>
              <a:rPr lang="en-US" sz="1400" dirty="0"/>
            </a:br>
            <a:r>
              <a:rPr lang="en-US" sz="1400" dirty="0"/>
              <a:t>ups and downs in FDI inflows up to 2005-06, but after that great hike in the year 2007-08 and FDI was ₹98940.57Cr. In 2008-2009 there was a huge investment in FDI in ₹144390.03Cr.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95139"/>
            <a:ext cx="8596312" cy="2415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9420" y="5318975"/>
            <a:ext cx="5048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3121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42"/>
            <a:ext cx="11181730" cy="63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>
            <a:noAutofit/>
          </a:bodyPr>
          <a:lstStyle/>
          <a:p>
            <a:r>
              <a:rPr lang="en-US" sz="2400" dirty="0"/>
              <a:t>Investment is a game of understanding historic data of investment objects under different events but it is still a game of chances to minimize the risk we apply analytics to find the equilibrium investment. To understand the Foreign direct investment in India for the last 17 years from 2000-01 to 2016-17. This dataset contains sector and financial year-wise data of FDI in India Sector-wise investment analysis Year-wise investment analysis. Find key metrics and factors and show the meaningful relationships between attributes. Do your own research and come up with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03808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 metrics: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● </a:t>
            </a:r>
            <a:r>
              <a:rPr lang="en-US" sz="2800" dirty="0" smtClean="0"/>
              <a:t>We are </a:t>
            </a:r>
            <a:r>
              <a:rPr lang="en-US" sz="2800" dirty="0"/>
              <a:t>supposed to write code in a modular fashion </a:t>
            </a:r>
            <a:endParaRPr lang="en-US" sz="2800" dirty="0" smtClean="0"/>
          </a:p>
          <a:p>
            <a:r>
              <a:rPr lang="en-US" sz="2800" dirty="0" smtClean="0"/>
              <a:t>● </a:t>
            </a:r>
            <a:r>
              <a:rPr lang="en-US" sz="2800" dirty="0"/>
              <a:t>Safe: It can be used without causing harm. </a:t>
            </a:r>
            <a:endParaRPr lang="en-US" sz="2800" dirty="0" smtClean="0"/>
          </a:p>
          <a:p>
            <a:r>
              <a:rPr lang="en-US" sz="2800" dirty="0" smtClean="0"/>
              <a:t>● </a:t>
            </a:r>
            <a:r>
              <a:rPr lang="en-US" sz="2800" dirty="0"/>
              <a:t>Testable: It can be tested at the code level. </a:t>
            </a:r>
            <a:endParaRPr lang="en-US" sz="2800" dirty="0" smtClean="0"/>
          </a:p>
          <a:p>
            <a:r>
              <a:rPr lang="en-US" sz="2800" dirty="0" smtClean="0"/>
              <a:t>● </a:t>
            </a:r>
            <a:r>
              <a:rPr lang="en-US" sz="2800" dirty="0"/>
              <a:t>Maintainable: It can be maintained, even as your codebase grows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● Portable: It works the same in every environment (operating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96316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Implementation and Algorithm Followed-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21227"/>
            <a:ext cx="8596668" cy="4018209"/>
          </a:xfrm>
        </p:spPr>
        <p:txBody>
          <a:bodyPr/>
          <a:lstStyle/>
          <a:p>
            <a:r>
              <a:rPr lang="en-US" sz="2400" dirty="0" smtClean="0"/>
              <a:t>Extract the data from 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files using Pandas.</a:t>
            </a:r>
          </a:p>
          <a:p>
            <a:r>
              <a:rPr lang="en-US" sz="2400" dirty="0" smtClean="0"/>
              <a:t>Add respective columns to </a:t>
            </a:r>
            <a:r>
              <a:rPr lang="en-US" sz="2400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Create function to exchange the currency based on rates</a:t>
            </a:r>
          </a:p>
          <a:p>
            <a:r>
              <a:rPr lang="en-US" sz="2400" dirty="0" smtClean="0"/>
              <a:t>Use pandas melt function get records</a:t>
            </a:r>
          </a:p>
          <a:p>
            <a:r>
              <a:rPr lang="en-US" sz="2400" dirty="0" smtClean="0"/>
              <a:t>Merge and aggregate data according to requirements</a:t>
            </a:r>
          </a:p>
          <a:p>
            <a:r>
              <a:rPr lang="en-US" sz="2400" dirty="0" smtClean="0"/>
              <a:t>Plot graph to visualize the results</a:t>
            </a:r>
          </a:p>
          <a:p>
            <a:r>
              <a:rPr lang="en-US" sz="2400" dirty="0" smtClean="0"/>
              <a:t>Highlight the data insights using pandas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8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 smtClean="0"/>
              <a:t>Code Overview and Results-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717" y="1416676"/>
            <a:ext cx="7948038" cy="45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6" y="0"/>
            <a:ext cx="9955368" cy="3219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6" y="3136006"/>
            <a:ext cx="9955368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599"/>
          <a:stretch/>
        </p:blipFill>
        <p:spPr>
          <a:xfrm>
            <a:off x="489397" y="0"/>
            <a:ext cx="9890975" cy="2125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" y="2125014"/>
            <a:ext cx="9890975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2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" y="0"/>
            <a:ext cx="9659155" cy="3451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9" y="3451538"/>
            <a:ext cx="965915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48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293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Trebuchet MS</vt:lpstr>
      <vt:lpstr>Wingdings 3</vt:lpstr>
      <vt:lpstr>Facet</vt:lpstr>
      <vt:lpstr>Foreign Direct Investment Analytics </vt:lpstr>
      <vt:lpstr>PowerPoint Presentation</vt:lpstr>
      <vt:lpstr>Project Background-</vt:lpstr>
      <vt:lpstr>Project Evaluation metrics: </vt:lpstr>
      <vt:lpstr>Pseudo Code Implementation and Algorithm Followed-</vt:lpstr>
      <vt:lpstr>Code Overview and Results-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previous graph shows the total amount of FDI inflows in India during the last 17 years i.e. 2000 to 2017. The FDI inflow from 2000-2001 i.e. ₹10865.97Cr. in 2001-02 it was ₹19208.02Cr. It shows the Good result in the FDI inflows in India. Little bit ups and downs in FDI inflows up to 2005-06, but after that great hike in the year 2007-08 and FDI was ₹98940.57Cr. In 2008-2009 there was a huge investment in FDI in ₹144390.03Cr.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 Analytics</dc:title>
  <dc:creator>Acer</dc:creator>
  <cp:lastModifiedBy>Acer</cp:lastModifiedBy>
  <cp:revision>8</cp:revision>
  <dcterms:created xsi:type="dcterms:W3CDTF">2024-10-25T20:40:02Z</dcterms:created>
  <dcterms:modified xsi:type="dcterms:W3CDTF">2024-10-25T22:14:24Z</dcterms:modified>
</cp:coreProperties>
</file>