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6A1-0168-4B4F-A6D9-61C90318EEC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FCA-2FCA-4555-BEAE-C4FCEE2F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6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6A1-0168-4B4F-A6D9-61C90318EEC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FCA-2FCA-4555-BEAE-C4FCEE2F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6A1-0168-4B4F-A6D9-61C90318EEC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FCA-2FCA-4555-BEAE-C4FCEE2F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6A1-0168-4B4F-A6D9-61C90318EEC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FCA-2FCA-4555-BEAE-C4FCEE2F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3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6A1-0168-4B4F-A6D9-61C90318EEC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FCA-2FCA-4555-BEAE-C4FCEE2F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4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6A1-0168-4B4F-A6D9-61C90318EEC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FCA-2FCA-4555-BEAE-C4FCEE2F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7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6A1-0168-4B4F-A6D9-61C90318EEC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FCA-2FCA-4555-BEAE-C4FCEE2F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6A1-0168-4B4F-A6D9-61C90318EEC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FCA-2FCA-4555-BEAE-C4FCEE2F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6A1-0168-4B4F-A6D9-61C90318EEC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FCA-2FCA-4555-BEAE-C4FCEE2F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6A1-0168-4B4F-A6D9-61C90318EEC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FCA-2FCA-4555-BEAE-C4FCEE2F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1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6A1-0168-4B4F-A6D9-61C90318EEC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FCA-2FCA-4555-BEAE-C4FCEE2F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0C6A1-0168-4B4F-A6D9-61C90318EEC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E0FCA-2FCA-4555-BEAE-C4FCEE2F7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7" y="-1061378"/>
            <a:ext cx="8976577" cy="2281652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 PROJECT 1 -SALES REVENUE</a:t>
            </a:r>
            <a:br>
              <a:rPr lang="en-US" sz="4000" b="1" u="sng" dirty="0" smtClean="0"/>
            </a:br>
            <a:r>
              <a:rPr lang="en-US" sz="4000" b="1" u="sng" dirty="0" smtClean="0"/>
              <a:t> {FINANCIAL ANALYST} </a:t>
            </a:r>
            <a:r>
              <a:rPr lang="en-US" sz="2800" b="1" u="sng" dirty="0" smtClean="0"/>
              <a:t>BY HARSHITA SINGH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" t="11569" r="1972" b="5896"/>
          <a:stretch/>
        </p:blipFill>
        <p:spPr>
          <a:xfrm>
            <a:off x="991671" y="1568004"/>
            <a:ext cx="8615967" cy="513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2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/>
              <a:t>PEAK VAULES IN WEEK ARE -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MEAN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STANDARD DEVIATION 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3" y="2677320"/>
            <a:ext cx="4657552" cy="1237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075" y="2677320"/>
            <a:ext cx="4737442" cy="11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8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/>
              <a:t>QUESTION 3- What are our best and worst-selling pizzas?</a:t>
            </a:r>
            <a:endParaRPr lang="en-US" sz="3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047742"/>
            <a:ext cx="9620250" cy="21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2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45449"/>
            <a:ext cx="6252425" cy="2925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3697042"/>
            <a:ext cx="3276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83" y="574450"/>
            <a:ext cx="9591675" cy="1782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83" y="2699801"/>
            <a:ext cx="5249287" cy="3546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228" y="2699800"/>
            <a:ext cx="3885730" cy="354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5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" t="12040" r="5519" b="6884"/>
          <a:stretch/>
        </p:blipFill>
        <p:spPr>
          <a:xfrm>
            <a:off x="803411" y="656822"/>
            <a:ext cx="10053481" cy="52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2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71" y="0"/>
            <a:ext cx="10018690" cy="729579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QUESTION 1) What days and times do we tend to be busiest? </a:t>
            </a:r>
            <a:endParaRPr lang="en-US" sz="3200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611" y="729578"/>
            <a:ext cx="10218850" cy="590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5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/>
          <a:p>
            <a:r>
              <a:rPr lang="en-US" sz="4800" b="1" u="sng" dirty="0" smtClean="0"/>
              <a:t>CODE OVERVIEW FOR SOLUTIONS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7589"/>
            <a:ext cx="10515600" cy="42193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EXTRACT DATA FROM CSV INPUT FILE USING READ CSV FUNCTION OF PANDAS</a:t>
            </a:r>
          </a:p>
          <a:p>
            <a:r>
              <a:rPr lang="en-US" sz="3200" dirty="0" smtClean="0"/>
              <a:t>CONVERT THE STRING FORMAT DATA TO DATETIME FORMAT</a:t>
            </a:r>
          </a:p>
          <a:p>
            <a:r>
              <a:rPr lang="en-US" sz="3200" dirty="0" smtClean="0"/>
              <a:t>PERFORM AGGREGATION USING GROUP BY FUNCTION</a:t>
            </a:r>
          </a:p>
          <a:p>
            <a:r>
              <a:rPr lang="en-US" sz="3200" dirty="0" smtClean="0"/>
              <a:t>PLOT THE RESULT IN FORM OF BAR GRAPGH USING CATPLOT FUNC OF SEABORN LIBRARY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584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81" y="196737"/>
            <a:ext cx="11986819" cy="66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5" y="115093"/>
            <a:ext cx="11047106" cy="1825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6735" y="1940718"/>
            <a:ext cx="11047106" cy="51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2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0"/>
            <a:ext cx="10765666" cy="1779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68" y="31083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29"/>
          <a:stretch/>
        </p:blipFill>
        <p:spPr>
          <a:xfrm>
            <a:off x="838199" y="1779253"/>
            <a:ext cx="10765666" cy="507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1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/>
              <a:t>QUESTION 2) How many pizzas are we making during peak periods?</a:t>
            </a:r>
            <a:endParaRPr lang="en-US" sz="3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352" y="1566582"/>
            <a:ext cx="10830059" cy="1193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51" y="2809270"/>
            <a:ext cx="10830059" cy="1423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51" y="4282050"/>
            <a:ext cx="10830059" cy="14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9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800100"/>
            <a:ext cx="906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98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PROJECT 1 -SALES REVENUE  {FINANCIAL ANALYST} BY HARSHITA SINGH</vt:lpstr>
      <vt:lpstr>PowerPoint Presentation</vt:lpstr>
      <vt:lpstr>QUESTION 1) What days and times do we tend to be busiest? </vt:lpstr>
      <vt:lpstr>CODE OVERVIEW FOR SOLUTIONS</vt:lpstr>
      <vt:lpstr>PowerPoint Presentation</vt:lpstr>
      <vt:lpstr>PowerPoint Presentation</vt:lpstr>
      <vt:lpstr>PowerPoint Presentation</vt:lpstr>
      <vt:lpstr>QUESTION 2) How many pizzas are we making during peak periods?</vt:lpstr>
      <vt:lpstr>PowerPoint Presentation</vt:lpstr>
      <vt:lpstr>PEAK VAULES IN WEEK ARE -</vt:lpstr>
      <vt:lpstr>QUESTION 3- What are our best and worst-selling pizzas?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1 -SALES REVENUE  {FINANCIAL ANALYST} BY HARSHITA SINGH</dc:title>
  <dc:creator>Acer</dc:creator>
  <cp:lastModifiedBy>Acer</cp:lastModifiedBy>
  <cp:revision>8</cp:revision>
  <dcterms:created xsi:type="dcterms:W3CDTF">2024-10-25T19:02:22Z</dcterms:created>
  <dcterms:modified xsi:type="dcterms:W3CDTF">2024-10-25T20:22:08Z</dcterms:modified>
</cp:coreProperties>
</file>