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D29"/>
    <a:srgbClr val="A56937"/>
    <a:srgbClr val="0B400A"/>
    <a:srgbClr val="F6BE8D"/>
    <a:srgbClr val="0A5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FB4BA-2F5F-F54C-97BA-423F2D275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5F015-BC2C-084B-BCEB-7AFD4CFC0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1F2AC-270D-DE4E-8211-C49E9060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C28BD-5783-0D44-B485-44F3DE40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640B2-A883-824F-9F02-42FAF40E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26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DFE2C-BD58-8C48-8A51-EAD85DD9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AECA0-5B87-E54A-9C13-5A538046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1B63A-7975-3240-B5E1-34F18613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03195-68E1-1D42-AA53-F97E521C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673AA-3ECF-D241-B3D9-649BE482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52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185B3-7384-FA49-82A1-340885E0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2ED1C-4DE1-734D-BC18-11940ED4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44F41-E6D9-1745-B668-01DADC08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14C77-2F1C-8549-9B17-21B1A136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E0147-A26E-984D-8942-8DA6E0BD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029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C47D-C888-C747-A9C8-6E14C88D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D26FF-E1DE-3B43-AD92-7201A27F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F9685-280C-ED4F-92A2-02F54C30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3E1BE-DAF8-8E4E-8F57-E27B672B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AEB81-8234-4F49-9594-19931D7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00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C39D-BF3F-1C40-A7BE-85AED19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8282C-A2F1-1342-A56F-8E16E5B6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A6123-3F54-0B44-A671-10E8F4EA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8BC5B-876D-C941-B2BC-8D951A1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4FC74-F647-A14B-9596-BEDFFC1F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9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43CC-A551-EF4C-AB7A-307B30A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DAA85-527A-7E4F-BC05-16EF7A4B1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68507-47B6-034A-B662-0A3B3ACC2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BC29B-6244-6B49-93AB-8188DEEF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12B2E-8B24-064A-887D-457AB42E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B5B80-682D-7F47-92CD-DA39269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16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835C7-E55F-7E4E-A968-A611E379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212A0-2A8C-7B47-90A6-27669A41E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7D4E6-F899-A24D-8683-0095FF19D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ECBCD-4BA6-3144-BB16-3E8FDC17A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3CE1CD-D0C5-8541-AD36-C09D7E90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7C3CB-5DAC-474A-9361-05BF627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BC9C3-5BAF-2F4A-8BF6-49C09C4E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9D3D4C-7421-B446-83B6-FCC02B8C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101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4CD4-9B9B-3945-B1EC-85F33F0F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85E0-7AB8-A349-B837-573FA7EE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14949-BF0B-DF47-BCEA-3D909953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AADA3C-08B4-6649-9061-7F44B175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3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6DD58-9711-BA43-9D07-63ECABD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AFCD1-98FE-3545-974C-6FA1447E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0DE61-7AC0-4241-949B-FFB1AA69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7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CE2F8-3254-7D49-861D-1940A3B8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2A8B5-2F15-EC44-AD44-34994372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9EA1B-7CEE-9E40-9BC4-B9FD9BC5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35211-150C-5A43-984B-3599C156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F613A-1B4C-234F-A9B0-F6824428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0E975-0639-D548-AD7D-3A8C9960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984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23CA5-97A9-0D43-A2F5-4140F003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7F999B-D525-F64E-B76A-28A63E9A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F508A-BBB9-D749-B3C1-3A3176D29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84B4A-7987-8343-A845-302CD59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F4041-30D6-BF40-AC61-52F147D4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FB360-4675-4742-895D-207F37B2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53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1F327-E2C7-E54C-9CF4-3DBF1C9D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4141C-5175-CA49-A2E5-CBBAB8B8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8FDBA-C061-7D47-B322-7B53AACF0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D658-B6A6-9145-9E7D-FD360EEC7983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D4452-8C03-5240-947B-04365DAB9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2134E-E527-EF4D-BC89-E91329C9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D19A-0F48-404D-A9A5-60E6812A96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2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98A1D3F-328D-3342-A243-658E5BF85178}"/>
              </a:ext>
            </a:extLst>
          </p:cNvPr>
          <p:cNvCxnSpPr/>
          <p:nvPr/>
        </p:nvCxnSpPr>
        <p:spPr>
          <a:xfrm flipH="1">
            <a:off x="9797897" y="2256381"/>
            <a:ext cx="316523" cy="4589585"/>
          </a:xfrm>
          <a:prstGeom prst="line">
            <a:avLst/>
          </a:prstGeom>
          <a:ln w="38100">
            <a:solidFill>
              <a:srgbClr val="825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FADFC55B-390E-C84C-84B8-4A57AC2CA70C}"/>
              </a:ext>
            </a:extLst>
          </p:cNvPr>
          <p:cNvCxnSpPr>
            <a:cxnSpLocks/>
          </p:cNvCxnSpPr>
          <p:nvPr/>
        </p:nvCxnSpPr>
        <p:spPr>
          <a:xfrm>
            <a:off x="11451021" y="2256381"/>
            <a:ext cx="326926" cy="4589585"/>
          </a:xfrm>
          <a:prstGeom prst="line">
            <a:avLst/>
          </a:prstGeom>
          <a:ln w="38100">
            <a:solidFill>
              <a:srgbClr val="825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1C83E6F-F44A-EB48-A786-5846F1E04DB4}"/>
              </a:ext>
            </a:extLst>
          </p:cNvPr>
          <p:cNvCxnSpPr>
            <a:cxnSpLocks/>
          </p:cNvCxnSpPr>
          <p:nvPr/>
        </p:nvCxnSpPr>
        <p:spPr>
          <a:xfrm>
            <a:off x="10078466" y="2580550"/>
            <a:ext cx="1414196" cy="0"/>
          </a:xfrm>
          <a:prstGeom prst="line">
            <a:avLst/>
          </a:prstGeom>
          <a:ln w="57150">
            <a:solidFill>
              <a:srgbClr val="825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6FEBCB2E-7A6E-0E48-B55B-D74C3134C5A9}"/>
              </a:ext>
            </a:extLst>
          </p:cNvPr>
          <p:cNvCxnSpPr>
            <a:cxnSpLocks/>
          </p:cNvCxnSpPr>
          <p:nvPr/>
        </p:nvCxnSpPr>
        <p:spPr>
          <a:xfrm>
            <a:off x="9862912" y="5652362"/>
            <a:ext cx="1840749" cy="0"/>
          </a:xfrm>
          <a:prstGeom prst="line">
            <a:avLst/>
          </a:prstGeom>
          <a:ln w="57150">
            <a:solidFill>
              <a:srgbClr val="825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7976D66C-0B76-F149-8782-719D4136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649" y="1569645"/>
            <a:ext cx="1024122" cy="102412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0D65FA-F50D-2644-B7F6-AD0E9092B1E8}"/>
              </a:ext>
            </a:extLst>
          </p:cNvPr>
          <p:cNvSpPr/>
          <p:nvPr/>
        </p:nvSpPr>
        <p:spPr>
          <a:xfrm>
            <a:off x="-3590" y="-69690"/>
            <a:ext cx="577516" cy="3047627"/>
          </a:xfrm>
          <a:prstGeom prst="rect">
            <a:avLst/>
          </a:prstGeom>
          <a:solidFill>
            <a:srgbClr val="A569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E6AF41-E8F3-6444-953E-45CF294622A7}"/>
              </a:ext>
            </a:extLst>
          </p:cNvPr>
          <p:cNvSpPr/>
          <p:nvPr/>
        </p:nvSpPr>
        <p:spPr>
          <a:xfrm>
            <a:off x="-3590" y="2977938"/>
            <a:ext cx="577516" cy="2023624"/>
          </a:xfrm>
          <a:prstGeom prst="rect">
            <a:avLst/>
          </a:prstGeom>
          <a:solidFill>
            <a:srgbClr val="322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0F4345-7A54-BB4B-A719-B04151565120}"/>
              </a:ext>
            </a:extLst>
          </p:cNvPr>
          <p:cNvSpPr/>
          <p:nvPr/>
        </p:nvSpPr>
        <p:spPr>
          <a:xfrm>
            <a:off x="-3590" y="5001563"/>
            <a:ext cx="577516" cy="1877337"/>
          </a:xfrm>
          <a:prstGeom prst="rect">
            <a:avLst/>
          </a:prstGeom>
          <a:solidFill>
            <a:srgbClr val="0B40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34B465-3033-1F42-BA42-DCC6998F72FC}"/>
              </a:ext>
            </a:extLst>
          </p:cNvPr>
          <p:cNvSpPr/>
          <p:nvPr/>
        </p:nvSpPr>
        <p:spPr>
          <a:xfrm>
            <a:off x="573926" y="3648415"/>
            <a:ext cx="577516" cy="3230485"/>
          </a:xfrm>
          <a:prstGeom prst="rect">
            <a:avLst/>
          </a:prstGeom>
          <a:solidFill>
            <a:srgbClr val="322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F5F5DF-7BEA-F548-AC46-80AED25A2545}"/>
              </a:ext>
            </a:extLst>
          </p:cNvPr>
          <p:cNvSpPr/>
          <p:nvPr/>
        </p:nvSpPr>
        <p:spPr>
          <a:xfrm>
            <a:off x="573926" y="-69689"/>
            <a:ext cx="577516" cy="3718104"/>
          </a:xfrm>
          <a:prstGeom prst="rect">
            <a:avLst/>
          </a:prstGeom>
          <a:solidFill>
            <a:srgbClr val="0B40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1F1DCA-3D9A-1948-BD8D-FB8CFD1BD985}"/>
              </a:ext>
            </a:extLst>
          </p:cNvPr>
          <p:cNvSpPr/>
          <p:nvPr/>
        </p:nvSpPr>
        <p:spPr>
          <a:xfrm>
            <a:off x="1151442" y="-69688"/>
            <a:ext cx="577516" cy="1645717"/>
          </a:xfrm>
          <a:prstGeom prst="rect">
            <a:avLst/>
          </a:prstGeom>
          <a:solidFill>
            <a:srgbClr val="F6BE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AB01CE-3D8B-1648-9D4F-BD77C4E57E96}"/>
              </a:ext>
            </a:extLst>
          </p:cNvPr>
          <p:cNvSpPr/>
          <p:nvPr/>
        </p:nvSpPr>
        <p:spPr>
          <a:xfrm>
            <a:off x="1151442" y="1576029"/>
            <a:ext cx="577516" cy="3632771"/>
          </a:xfrm>
          <a:prstGeom prst="rect">
            <a:avLst/>
          </a:prstGeom>
          <a:solidFill>
            <a:srgbClr val="0A5B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76EE3C-D340-2449-9E3B-8B7B983DA4F9}"/>
              </a:ext>
            </a:extLst>
          </p:cNvPr>
          <p:cNvSpPr/>
          <p:nvPr/>
        </p:nvSpPr>
        <p:spPr>
          <a:xfrm>
            <a:off x="1151442" y="5208799"/>
            <a:ext cx="577516" cy="1657907"/>
          </a:xfrm>
          <a:prstGeom prst="rect">
            <a:avLst/>
          </a:prstGeom>
          <a:solidFill>
            <a:srgbClr val="0B40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4D3AD-9CDD-0D44-99E1-C5F68FB06DA9}"/>
              </a:ext>
            </a:extLst>
          </p:cNvPr>
          <p:cNvSpPr txBox="1"/>
          <p:nvPr/>
        </p:nvSpPr>
        <p:spPr>
          <a:xfrm>
            <a:off x="1899901" y="138380"/>
            <a:ext cx="79630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오픈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SW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플랫폼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(01) </a:t>
            </a:r>
            <a:r>
              <a:rPr kumimoji="1" lang="en-US" altLang="ko-KR" sz="2800" dirty="0">
                <a:solidFill>
                  <a:prstClr val="black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Team7 -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데모 발표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커픽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(</a:t>
            </a: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Cuppick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) : </a:t>
            </a: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카페리뷰웹페이지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B400A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B400A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1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서비스 </a:t>
            </a: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: </a:t>
            </a:r>
            <a:r>
              <a:rPr kumimoji="1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취향에 맞게 선택을 하면 그에 맞는 카페를 출력하고</a:t>
            </a: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, </a:t>
            </a:r>
            <a:r>
              <a:rPr kumimoji="1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리뷰를 볼 수 있다</a:t>
            </a:r>
            <a:r>
              <a:rPr kumimoji="1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기능 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: </a:t>
            </a: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회원가입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, </a:t>
            </a: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로그인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, </a:t>
            </a: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회원정보 수정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, </a:t>
            </a: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선택박스에 맞게 리뷰 출력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, </a:t>
            </a: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리뷰 정렬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, </a:t>
            </a: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리뷰 작성</a:t>
            </a:r>
            <a:endParaRPr kumimoji="1" lang="en-US" altLang="ko-KR" sz="2000" dirty="0">
              <a:solidFill>
                <a:srgbClr val="0B400A"/>
              </a:solidFill>
              <a:latin typeface="Yoon 연꽃 B" panose="02000503000000020003" pitchFamily="2" charset="-127"/>
              <a:ea typeface="Yoon 연꽃 B" panose="02000503000000020003" pitchFamily="2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1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B400A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</a:rPr>
              <a:t>오픈소스</a:t>
            </a:r>
            <a:endParaRPr kumimoji="1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0B400A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개발 언어 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: PHP, HTML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서버 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: Apache, MySQL SERVER 5.7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데이터베이스 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: MYSQL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웹 </a:t>
            </a:r>
            <a:r>
              <a:rPr kumimoji="1" lang="en-US" altLang="ko-KR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: </a:t>
            </a:r>
            <a:r>
              <a:rPr kumimoji="1" lang="ko-KR" altLang="en-US" sz="2000" dirty="0">
                <a:solidFill>
                  <a:srgbClr val="0B400A"/>
                </a:solidFill>
                <a:latin typeface="Yoon 연꽃 B" panose="02000503000000020003" pitchFamily="2" charset="-127"/>
                <a:ea typeface="Yoon 연꽃 B" panose="02000503000000020003" pitchFamily="2" charset="-127"/>
              </a:rPr>
              <a:t>구글 크롬</a:t>
            </a:r>
            <a:endParaRPr kumimoji="1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0B400A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63A6E2-9B3B-0541-B2FE-631A4EC96862}"/>
              </a:ext>
            </a:extLst>
          </p:cNvPr>
          <p:cNvSpPr/>
          <p:nvPr/>
        </p:nvSpPr>
        <p:spPr>
          <a:xfrm>
            <a:off x="2527239" y="6003297"/>
            <a:ext cx="1300621" cy="305751"/>
          </a:xfrm>
          <a:prstGeom prst="rect">
            <a:avLst/>
          </a:prstGeom>
          <a:solidFill>
            <a:srgbClr val="F6BE8D"/>
          </a:solidFill>
          <a:ln>
            <a:solidFill>
              <a:srgbClr val="E2D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22D29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2B4D62-9D7F-404F-8278-6AC7842CB576}"/>
              </a:ext>
            </a:extLst>
          </p:cNvPr>
          <p:cNvSpPr/>
          <p:nvPr/>
        </p:nvSpPr>
        <p:spPr>
          <a:xfrm>
            <a:off x="2393973" y="6001515"/>
            <a:ext cx="156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322D29"/>
                </a:solidFill>
                <a:latin typeface="Yoon 연꽃 B" panose="02000503000000020003" pitchFamily="2" charset="-127"/>
                <a:ea typeface="Yoon 연꽃 B" panose="02000503000000020003" pitchFamily="2" charset="-127"/>
                <a:cs typeface="ChosunilboNM" panose="02030304000000000000" pitchFamily="18" charset="-128"/>
              </a:rPr>
              <a:t>1871036 </a:t>
            </a:r>
            <a:r>
              <a:rPr lang="ko-KR" altLang="en-US" b="1" dirty="0" err="1">
                <a:solidFill>
                  <a:srgbClr val="322D29"/>
                </a:solidFill>
                <a:latin typeface="Yoon 연꽃 B" panose="02000503000000020003" pitchFamily="2" charset="-127"/>
                <a:ea typeface="Yoon 연꽃 B" panose="02000503000000020003" pitchFamily="2" charset="-127"/>
                <a:cs typeface="ChosunilboNM" panose="02030304000000000000" pitchFamily="18" charset="-128"/>
              </a:rPr>
              <a:t>이보연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22D29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  <a:cs typeface="ChosunilboNM" panose="02030304000000000000" pitchFamily="18" charset="-128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8DB3680-F36F-9F4F-9B45-800D32FC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295" y="5208799"/>
            <a:ext cx="579749" cy="57974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F0E186-B6FB-D340-8D92-734BC38B1C44}"/>
              </a:ext>
            </a:extLst>
          </p:cNvPr>
          <p:cNvSpPr/>
          <p:nvPr/>
        </p:nvSpPr>
        <p:spPr>
          <a:xfrm>
            <a:off x="4353089" y="6003297"/>
            <a:ext cx="1300621" cy="305751"/>
          </a:xfrm>
          <a:prstGeom prst="rect">
            <a:avLst/>
          </a:prstGeom>
          <a:solidFill>
            <a:srgbClr val="F6BE8D"/>
          </a:solidFill>
          <a:ln>
            <a:solidFill>
              <a:srgbClr val="E2D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D2BFC1-1173-EF4E-A795-5533C6A778DA}"/>
              </a:ext>
            </a:extLst>
          </p:cNvPr>
          <p:cNvSpPr/>
          <p:nvPr/>
        </p:nvSpPr>
        <p:spPr>
          <a:xfrm>
            <a:off x="4218240" y="5981037"/>
            <a:ext cx="156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22D29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  <a:cs typeface="ChosunilboNM" panose="02030304000000000000" pitchFamily="18" charset="-128"/>
              </a:rPr>
              <a:t>1871039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22D29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  <a:cs typeface="ChosunilboNM" panose="02030304000000000000" pitchFamily="18" charset="-128"/>
              </a:rPr>
              <a:t>이예원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22D29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  <a:cs typeface="ChosunilboNM" panose="02030304000000000000" pitchFamily="18" charset="-128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24D653B-F686-E043-B040-BBAC11F4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65" y="5208799"/>
            <a:ext cx="579749" cy="57974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368ABB-A5FD-1C49-94FE-EAC1312B3663}"/>
              </a:ext>
            </a:extLst>
          </p:cNvPr>
          <p:cNvSpPr/>
          <p:nvPr/>
        </p:nvSpPr>
        <p:spPr>
          <a:xfrm>
            <a:off x="6169255" y="6012828"/>
            <a:ext cx="1300621" cy="305751"/>
          </a:xfrm>
          <a:prstGeom prst="rect">
            <a:avLst/>
          </a:prstGeom>
          <a:solidFill>
            <a:srgbClr val="F6BE8D"/>
          </a:solidFill>
          <a:ln>
            <a:solidFill>
              <a:srgbClr val="E2D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6BE8D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153726-7110-054C-B5DD-218FB2F60A28}"/>
              </a:ext>
            </a:extLst>
          </p:cNvPr>
          <p:cNvSpPr/>
          <p:nvPr/>
        </p:nvSpPr>
        <p:spPr>
          <a:xfrm>
            <a:off x="6035380" y="5981037"/>
            <a:ext cx="155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22D29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  <a:cs typeface="ChosunilboNM" panose="02030304000000000000" pitchFamily="18" charset="-128"/>
              </a:rPr>
              <a:t>1871044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22D29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  <a:cs typeface="ChosunilboNM" panose="02030304000000000000" pitchFamily="18" charset="-128"/>
              </a:rPr>
              <a:t>이하영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BEED69E-843D-A246-86FD-D94A5416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20" y="5208799"/>
            <a:ext cx="579749" cy="579749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F8B99B-6040-FD4D-992E-04D132011159}"/>
              </a:ext>
            </a:extLst>
          </p:cNvPr>
          <p:cNvSpPr/>
          <p:nvPr/>
        </p:nvSpPr>
        <p:spPr>
          <a:xfrm>
            <a:off x="7995105" y="6012828"/>
            <a:ext cx="1300621" cy="305751"/>
          </a:xfrm>
          <a:prstGeom prst="rect">
            <a:avLst/>
          </a:prstGeom>
          <a:solidFill>
            <a:srgbClr val="F6BE8D"/>
          </a:solidFill>
          <a:ln>
            <a:solidFill>
              <a:srgbClr val="E2D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01295D9-E9A7-C546-A510-613DFCC1EFB0}"/>
              </a:ext>
            </a:extLst>
          </p:cNvPr>
          <p:cNvSpPr/>
          <p:nvPr/>
        </p:nvSpPr>
        <p:spPr>
          <a:xfrm>
            <a:off x="7862073" y="5971506"/>
            <a:ext cx="1561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22D29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  <a:cs typeface="ChosunilboNM" panose="02030304000000000000" pitchFamily="18" charset="-128"/>
              </a:rPr>
              <a:t>1871048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22D29"/>
                </a:solidFill>
                <a:effectLst/>
                <a:uLnTx/>
                <a:uFillTx/>
                <a:latin typeface="Yoon 연꽃 B" panose="02000503000000020003" pitchFamily="2" charset="-127"/>
                <a:ea typeface="Yoon 연꽃 B" panose="02000503000000020003" pitchFamily="2" charset="-127"/>
                <a:cs typeface="ChosunilboNM" panose="02030304000000000000" pitchFamily="18" charset="-128"/>
              </a:rPr>
              <a:t>장이제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22D29"/>
              </a:solidFill>
              <a:effectLst/>
              <a:uLnTx/>
              <a:uFillTx/>
              <a:latin typeface="Yoon 연꽃 B" panose="02000503000000020003" pitchFamily="2" charset="-127"/>
              <a:ea typeface="Yoon 연꽃 B" panose="02000503000000020003" pitchFamily="2" charset="-127"/>
              <a:cs typeface="ChosunilboNM" panose="02030304000000000000" pitchFamily="18" charset="-128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504EFCC-582A-5D49-B765-3D5463D2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0" y="5208799"/>
            <a:ext cx="579749" cy="5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29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80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Yoon 연꽃 B</vt:lpstr>
      <vt:lpstr>맑은 고딕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보연</dc:creator>
  <cp:lastModifiedBy>이 보연</cp:lastModifiedBy>
  <cp:revision>8</cp:revision>
  <dcterms:created xsi:type="dcterms:W3CDTF">2019-12-16T04:06:33Z</dcterms:created>
  <dcterms:modified xsi:type="dcterms:W3CDTF">2019-12-17T06:22:18Z</dcterms:modified>
</cp:coreProperties>
</file>