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57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</p:sldIdLst>
  <p:sldSz cx="12192000" cy="6858000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27"/>
    <p:restoredTop sz="93699"/>
  </p:normalViewPr>
  <p:slideViewPr>
    <p:cSldViewPr snapToGrid="0" snapToObjects="1">
      <p:cViewPr varScale="1">
        <p:scale>
          <a:sx n="81" d="100"/>
          <a:sy n="81" d="100"/>
        </p:scale>
        <p:origin x="850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dPt>
            <c:idx val="0"/>
            <c:bubble3D val="0"/>
            <c:spPr>
              <a:solidFill>
                <a:schemeClr val="accent1">
                  <a:shade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5166-4966-B505-6DBE797794B5}"/>
              </c:ext>
            </c:extLst>
          </c:dPt>
          <c:dPt>
            <c:idx val="1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5166-4966-B505-6DBE797794B5}"/>
              </c:ext>
            </c:extLst>
          </c:dPt>
          <c:dPt>
            <c:idx val="2"/>
            <c:bubble3D val="0"/>
            <c:spPr>
              <a:solidFill>
                <a:schemeClr val="accent1">
                  <a:tint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5166-4966-B505-6DBE797794B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itchFamily="34" charset="-122"/>
                    <a:ea typeface="微软雅黑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0.44</c:v>
                </c:pt>
                <c:pt idx="1">
                  <c:v>0.43000000000000005</c:v>
                </c:pt>
                <c:pt idx="2">
                  <c:v>0.13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166-4966-B505-6DBE797794B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3716775821137603"/>
          <c:y val="0.71535465950612409"/>
          <c:w val="0.198472261999219"/>
          <c:h val="0.16940388275912405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1195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zero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1"/>
          <c:order val="0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5B-4284-8E5A-9450B0F22510}"/>
            </c:ext>
          </c:extLst>
        </c:ser>
        <c:ser>
          <c:idx val="2"/>
          <c:order val="1"/>
          <c:tx>
            <c:strRef>
              <c:f>Sheet1!$D$1</c:f>
              <c:strCache>
                <c:ptCount val="1"/>
                <c:pt idx="0">
                  <c:v>系列 3</c:v>
                </c:pt>
              </c:strCache>
            </c:strRef>
          </c:tx>
          <c:spPr>
            <a:solidFill>
              <a:schemeClr val="accent1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1195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类别 1</c:v>
                </c:pt>
                <c:pt idx="1">
                  <c:v>类别 2</c:v>
                </c:pt>
                <c:pt idx="2">
                  <c:v>类别 3</c:v>
                </c:pt>
                <c:pt idx="3">
                  <c:v>类别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5B-4284-8E5A-9450B0F225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2"/>
        <c:overlap val="-8"/>
        <c:axId val="407664128"/>
        <c:axId val="407745280"/>
      </c:barChart>
      <c:catAx>
        <c:axId val="407664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14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407745280"/>
        <c:crosses val="autoZero"/>
        <c:auto val="1"/>
        <c:lblAlgn val="ctr"/>
        <c:lblOffset val="100"/>
        <c:noMultiLvlLbl val="0"/>
      </c:catAx>
      <c:valAx>
        <c:axId val="40774528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one"/>
        <c:crossAx val="407664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1939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498765" y="3852285"/>
            <a:ext cx="11194472" cy="1714581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2597367" y="5677703"/>
            <a:ext cx="6997267" cy="331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6" name="文本占位符 3"/>
          <p:cNvSpPr>
            <a:spLocks noGrp="1"/>
          </p:cNvSpPr>
          <p:nvPr>
            <p:ph type="body" sz="quarter" idx="12"/>
          </p:nvPr>
        </p:nvSpPr>
        <p:spPr>
          <a:xfrm>
            <a:off x="2597367" y="6009490"/>
            <a:ext cx="6997267" cy="3317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600" b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/>
          </a:p>
        </p:txBody>
      </p:sp>
      <p:cxnSp>
        <p:nvCxnSpPr>
          <p:cNvPr id="7" name="直接连接符 10"/>
          <p:cNvCxnSpPr/>
          <p:nvPr userDrawn="1"/>
        </p:nvCxnSpPr>
        <p:spPr>
          <a:xfrm>
            <a:off x="1947333" y="5566867"/>
            <a:ext cx="8280400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图片占位符 8"/>
          <p:cNvSpPr>
            <a:spLocks noGrp="1"/>
          </p:cNvSpPr>
          <p:nvPr>
            <p:ph type="pic" sz="quarter" idx="13"/>
          </p:nvPr>
        </p:nvSpPr>
        <p:spPr>
          <a:xfrm>
            <a:off x="0" y="193964"/>
            <a:ext cx="12192000" cy="332653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背景图片素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fficePL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 userDrawn="1"/>
        </p:nvSpPr>
        <p:spPr>
          <a:xfrm>
            <a:off x="4447955" y="4458724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点击</a:t>
            </a:r>
            <a:r>
              <a:rPr kumimoji="1" lang="en-US" altLang="zh-CN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5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4" name="图片 3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227832"/>
            <a:ext cx="3048000" cy="40233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三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97367" y="541050"/>
            <a:ext cx="6997267" cy="7474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" name="直接连接符 31"/>
          <p:cNvCxnSpPr/>
          <p:nvPr userDrawn="1"/>
        </p:nvCxnSpPr>
        <p:spPr>
          <a:xfrm>
            <a:off x="5250361" y="1286460"/>
            <a:ext cx="168052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2597367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2597367" y="5569527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2597367" y="1939636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5229835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5229834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5229834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7862303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7862303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 userDrawn="1"/>
        </p:nvCxnSpPr>
        <p:spPr>
          <a:xfrm>
            <a:off x="7862303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四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97367" y="541050"/>
            <a:ext cx="6997267" cy="7474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" name="直接连接符 31"/>
          <p:cNvCxnSpPr/>
          <p:nvPr userDrawn="1"/>
        </p:nvCxnSpPr>
        <p:spPr>
          <a:xfrm>
            <a:off x="5250361" y="1286460"/>
            <a:ext cx="168052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1239110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239110" y="5569527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1239110" y="1939636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917313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917311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3917311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6595516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6595516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 userDrawn="1"/>
        </p:nvCxnSpPr>
        <p:spPr>
          <a:xfrm>
            <a:off x="6595516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9273718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9273718" y="556735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9" name="直线连接符 18"/>
          <p:cNvCxnSpPr/>
          <p:nvPr userDrawn="1"/>
        </p:nvCxnSpPr>
        <p:spPr>
          <a:xfrm>
            <a:off x="9273718" y="193746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五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97367" y="541050"/>
            <a:ext cx="6997267" cy="7474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" name="直接连接符 31"/>
          <p:cNvCxnSpPr/>
          <p:nvPr userDrawn="1"/>
        </p:nvCxnSpPr>
        <p:spPr>
          <a:xfrm>
            <a:off x="5250361" y="1286460"/>
            <a:ext cx="168052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906601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906601" y="5569527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906601" y="1939636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3074580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3081143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3081143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5242559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2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5235996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3" name="直线连接符 12"/>
          <p:cNvCxnSpPr/>
          <p:nvPr userDrawn="1"/>
        </p:nvCxnSpPr>
        <p:spPr>
          <a:xfrm>
            <a:off x="5235996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7410538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5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7410538" y="556735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6" name="直线连接符 15"/>
          <p:cNvCxnSpPr/>
          <p:nvPr userDrawn="1"/>
        </p:nvCxnSpPr>
        <p:spPr>
          <a:xfrm>
            <a:off x="7410538" y="193746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9578518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18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9578518" y="556735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9" name="直线连接符 18"/>
          <p:cNvCxnSpPr/>
          <p:nvPr userDrawn="1"/>
        </p:nvCxnSpPr>
        <p:spPr>
          <a:xfrm>
            <a:off x="9578518" y="193746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_六项目录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597367" y="541050"/>
            <a:ext cx="6997267" cy="74742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cxnSp>
        <p:nvCxnSpPr>
          <p:cNvPr id="3" name="直接连接符 31"/>
          <p:cNvCxnSpPr/>
          <p:nvPr userDrawn="1"/>
        </p:nvCxnSpPr>
        <p:spPr>
          <a:xfrm>
            <a:off x="5250361" y="1286460"/>
            <a:ext cx="1680521" cy="0"/>
          </a:xfrm>
          <a:prstGeom prst="line">
            <a:avLst/>
          </a:prstGeom>
          <a:ln>
            <a:solidFill>
              <a:schemeClr val="accent1">
                <a:lumMod val="50000"/>
              </a:scheme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684929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684929" y="5569527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7" name="直线连接符 6"/>
          <p:cNvCxnSpPr/>
          <p:nvPr userDrawn="1"/>
        </p:nvCxnSpPr>
        <p:spPr>
          <a:xfrm>
            <a:off x="684929" y="1939636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2548108" y="1938190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9" name="文本占位符 3"/>
          <p:cNvSpPr>
            <a:spLocks noGrp="1"/>
          </p:cNvSpPr>
          <p:nvPr>
            <p:ph type="body" sz="quarter" idx="14" hasCustomPrompt="1"/>
          </p:nvPr>
        </p:nvSpPr>
        <p:spPr>
          <a:xfrm>
            <a:off x="2554671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10" name="直线连接符 9"/>
          <p:cNvCxnSpPr/>
          <p:nvPr userDrawn="1"/>
        </p:nvCxnSpPr>
        <p:spPr>
          <a:xfrm>
            <a:off x="2554671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占位符 3"/>
          <p:cNvSpPr>
            <a:spLocks noGrp="1"/>
          </p:cNvSpPr>
          <p:nvPr>
            <p:ph type="body" sz="quarter" idx="15" hasCustomPrompt="1"/>
          </p:nvPr>
        </p:nvSpPr>
        <p:spPr>
          <a:xfrm>
            <a:off x="4411287" y="1937467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1" name="文本占位符 3"/>
          <p:cNvSpPr>
            <a:spLocks noGrp="1"/>
          </p:cNvSpPr>
          <p:nvPr>
            <p:ph type="body" sz="quarter" idx="16" hasCustomPrompt="1"/>
          </p:nvPr>
        </p:nvSpPr>
        <p:spPr>
          <a:xfrm>
            <a:off x="4411287" y="5568804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22" name="直线连接符 21"/>
          <p:cNvCxnSpPr/>
          <p:nvPr userDrawn="1"/>
        </p:nvCxnSpPr>
        <p:spPr>
          <a:xfrm>
            <a:off x="4411287" y="1938913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占位符 3"/>
          <p:cNvSpPr>
            <a:spLocks noGrp="1"/>
          </p:cNvSpPr>
          <p:nvPr>
            <p:ph type="body" sz="quarter" idx="17" hasCustomPrompt="1"/>
          </p:nvPr>
        </p:nvSpPr>
        <p:spPr>
          <a:xfrm>
            <a:off x="6274466" y="1937467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4" name="文本占位符 3"/>
          <p:cNvSpPr>
            <a:spLocks noGrp="1"/>
          </p:cNvSpPr>
          <p:nvPr>
            <p:ph type="body" sz="quarter" idx="18" hasCustomPrompt="1"/>
          </p:nvPr>
        </p:nvSpPr>
        <p:spPr>
          <a:xfrm>
            <a:off x="6281029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25" name="直线连接符 24"/>
          <p:cNvCxnSpPr/>
          <p:nvPr userDrawn="1"/>
        </p:nvCxnSpPr>
        <p:spPr>
          <a:xfrm>
            <a:off x="6281029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占位符 3"/>
          <p:cNvSpPr>
            <a:spLocks noGrp="1"/>
          </p:cNvSpPr>
          <p:nvPr>
            <p:ph type="body" sz="quarter" idx="19" hasCustomPrompt="1"/>
          </p:nvPr>
        </p:nvSpPr>
        <p:spPr>
          <a:xfrm>
            <a:off x="8137645" y="1936744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27" name="文本占位符 3"/>
          <p:cNvSpPr>
            <a:spLocks noGrp="1"/>
          </p:cNvSpPr>
          <p:nvPr>
            <p:ph type="body" sz="quarter" idx="20" hasCustomPrompt="1"/>
          </p:nvPr>
        </p:nvSpPr>
        <p:spPr>
          <a:xfrm>
            <a:off x="8137645" y="5568081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28" name="直线连接符 27"/>
          <p:cNvCxnSpPr/>
          <p:nvPr userDrawn="1"/>
        </p:nvCxnSpPr>
        <p:spPr>
          <a:xfrm>
            <a:off x="8137645" y="1938190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占位符 3"/>
          <p:cNvSpPr>
            <a:spLocks noGrp="1"/>
          </p:cNvSpPr>
          <p:nvPr>
            <p:ph type="body" sz="quarter" idx="21" hasCustomPrompt="1"/>
          </p:nvPr>
        </p:nvSpPr>
        <p:spPr>
          <a:xfrm>
            <a:off x="10000824" y="1936744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30" name="文本占位符 3"/>
          <p:cNvSpPr>
            <a:spLocks noGrp="1"/>
          </p:cNvSpPr>
          <p:nvPr>
            <p:ph type="body" sz="quarter" idx="22" hasCustomPrompt="1"/>
          </p:nvPr>
        </p:nvSpPr>
        <p:spPr>
          <a:xfrm>
            <a:off x="10007387" y="556735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31" name="直线连接符 30"/>
          <p:cNvCxnSpPr/>
          <p:nvPr userDrawn="1"/>
        </p:nvCxnSpPr>
        <p:spPr>
          <a:xfrm>
            <a:off x="10007387" y="193746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1"/>
            <a:ext cx="12192000" cy="4987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31258" y="83488"/>
            <a:ext cx="11949906" cy="3044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 hasCustomPrompt="1"/>
          </p:nvPr>
        </p:nvSpPr>
        <p:spPr>
          <a:xfrm>
            <a:off x="1128274" y="1577971"/>
            <a:ext cx="1732331" cy="113535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88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 dirty="0"/>
              <a:t>00</a:t>
            </a:r>
            <a:endParaRPr kumimoji="1" lang="zh-CN" altLang="en-US" dirty="0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3" hasCustomPrompt="1"/>
          </p:nvPr>
        </p:nvSpPr>
        <p:spPr>
          <a:xfrm>
            <a:off x="1128274" y="5209308"/>
            <a:ext cx="1732331" cy="415636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kumimoji="1" lang="en-US" altLang="zh-CN"/>
              <a:t>00</a:t>
            </a:r>
            <a:endParaRPr kumimoji="1" lang="zh-CN" altLang="en-US" dirty="0"/>
          </a:p>
        </p:txBody>
      </p:sp>
      <p:cxnSp>
        <p:nvCxnSpPr>
          <p:cNvPr id="6" name="直线连接符 5"/>
          <p:cNvCxnSpPr/>
          <p:nvPr userDrawn="1"/>
        </p:nvCxnSpPr>
        <p:spPr>
          <a:xfrm>
            <a:off x="1128274" y="1579417"/>
            <a:ext cx="0" cy="4045527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图片占位符 8"/>
          <p:cNvSpPr>
            <a:spLocks noGrp="1"/>
          </p:cNvSpPr>
          <p:nvPr>
            <p:ph type="pic" sz="quarter" idx="14"/>
          </p:nvPr>
        </p:nvSpPr>
        <p:spPr>
          <a:xfrm>
            <a:off x="3685309" y="498764"/>
            <a:ext cx="8506691" cy="6359236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0" y="1"/>
            <a:ext cx="12192000" cy="4987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占位符 3"/>
          <p:cNvSpPr>
            <a:spLocks noGrp="1"/>
          </p:cNvSpPr>
          <p:nvPr>
            <p:ph type="body" sz="quarter" idx="11"/>
          </p:nvPr>
        </p:nvSpPr>
        <p:spPr>
          <a:xfrm>
            <a:off x="131258" y="83488"/>
            <a:ext cx="11949906" cy="304439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600" b="0">
                <a:solidFill>
                  <a:schemeClr val="bg1"/>
                </a:solidFill>
              </a:defRPr>
            </a:lvl1pPr>
          </a:lstStyle>
          <a:p>
            <a:pPr lvl="0"/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is-I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Microsoft YaHei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896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896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5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开题报告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r>
              <a:rPr lang="zh-CN" altLang="en-US" dirty="0">
                <a:solidFill>
                  <a:schemeClr val="accent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请在这里输入你的论文标题</a:t>
            </a:r>
            <a:endParaRPr lang="en-US" altLang="zh-CN" dirty="0">
              <a:solidFill>
                <a:schemeClr val="accent1">
                  <a:lumMod val="50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XX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  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答辩人：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XXX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PRESENTED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BY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9" b="25729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开题报告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请在这里输入你的论文标题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主要任务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12394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主要任务</a:t>
            </a:r>
          </a:p>
        </p:txBody>
      </p:sp>
      <p:sp>
        <p:nvSpPr>
          <p:cNvPr id="345" name="环形箭头 344"/>
          <p:cNvSpPr/>
          <p:nvPr/>
        </p:nvSpPr>
        <p:spPr>
          <a:xfrm>
            <a:off x="1664098" y="816668"/>
            <a:ext cx="2718974" cy="2719387"/>
          </a:xfrm>
          <a:prstGeom prst="circularArrow">
            <a:avLst>
              <a:gd name="adj1" fmla="val 10980"/>
              <a:gd name="adj2" fmla="val 1142322"/>
              <a:gd name="adj3" fmla="val 4500000"/>
              <a:gd name="adj4" fmla="val 10800000"/>
              <a:gd name="adj5" fmla="val 125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6" name="任意多边形 4"/>
          <p:cNvSpPr/>
          <p:nvPr/>
        </p:nvSpPr>
        <p:spPr>
          <a:xfrm>
            <a:off x="2265081" y="1764926"/>
            <a:ext cx="1510881" cy="755259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lvl="0"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标题</a:t>
            </a:r>
            <a:endParaRPr lang="zh-CN" altLang="en-US" sz="2000" b="1" kern="12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7" name="形状 346"/>
          <p:cNvSpPr/>
          <p:nvPr/>
        </p:nvSpPr>
        <p:spPr>
          <a:xfrm>
            <a:off x="908913" y="2379158"/>
            <a:ext cx="2718974" cy="2719387"/>
          </a:xfrm>
          <a:prstGeom prst="leftCircularArrow">
            <a:avLst>
              <a:gd name="adj1" fmla="val 10980"/>
              <a:gd name="adj2" fmla="val 1142322"/>
              <a:gd name="adj3" fmla="val 6300000"/>
              <a:gd name="adj4" fmla="val 18900000"/>
              <a:gd name="adj5" fmla="val 125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48" name="任意多边形 7"/>
          <p:cNvSpPr/>
          <p:nvPr/>
        </p:nvSpPr>
        <p:spPr>
          <a:xfrm>
            <a:off x="1512959" y="3369979"/>
            <a:ext cx="1510881" cy="755259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标题</a:t>
            </a:r>
          </a:p>
        </p:txBody>
      </p:sp>
      <p:sp>
        <p:nvSpPr>
          <p:cNvPr id="349" name="空心弧 348"/>
          <p:cNvSpPr/>
          <p:nvPr/>
        </p:nvSpPr>
        <p:spPr>
          <a:xfrm>
            <a:off x="1857618" y="4128628"/>
            <a:ext cx="2336020" cy="2336956"/>
          </a:xfrm>
          <a:prstGeom prst="blockArc">
            <a:avLst>
              <a:gd name="adj1" fmla="val 13500000"/>
              <a:gd name="adj2" fmla="val 10800000"/>
              <a:gd name="adj3" fmla="val 1274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50" name="任意多边形 10"/>
          <p:cNvSpPr/>
          <p:nvPr/>
        </p:nvSpPr>
        <p:spPr>
          <a:xfrm>
            <a:off x="2268655" y="4943768"/>
            <a:ext cx="1510881" cy="755259"/>
          </a:xfrm>
          <a:custGeom>
            <a:avLst/>
            <a:gdLst>
              <a:gd name="connsiteX0" fmla="*/ 0 w 1449298"/>
              <a:gd name="connsiteY0" fmla="*/ 0 h 724475"/>
              <a:gd name="connsiteX1" fmla="*/ 1449298 w 1449298"/>
              <a:gd name="connsiteY1" fmla="*/ 0 h 724475"/>
              <a:gd name="connsiteX2" fmla="*/ 1449298 w 1449298"/>
              <a:gd name="connsiteY2" fmla="*/ 724475 h 724475"/>
              <a:gd name="connsiteX3" fmla="*/ 0 w 1449298"/>
              <a:gd name="connsiteY3" fmla="*/ 724475 h 724475"/>
              <a:gd name="connsiteX4" fmla="*/ 0 w 1449298"/>
              <a:gd name="connsiteY4" fmla="*/ 0 h 724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298" h="724475">
                <a:moveTo>
                  <a:pt x="0" y="0"/>
                </a:moveTo>
                <a:lnTo>
                  <a:pt x="1449298" y="0"/>
                </a:lnTo>
                <a:lnTo>
                  <a:pt x="1449298" y="724475"/>
                </a:lnTo>
                <a:lnTo>
                  <a:pt x="0" y="724475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955" tIns="20955" rIns="20955" bIns="20955" numCol="1" spcCol="1270" anchor="ctr" anchorCtr="0">
            <a:noAutofit/>
          </a:bodyPr>
          <a:lstStyle/>
          <a:p>
            <a:pPr algn="ctr" defTabSz="14668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标题</a:t>
            </a:r>
          </a:p>
        </p:txBody>
      </p:sp>
      <p:sp>
        <p:nvSpPr>
          <p:cNvPr id="352" name="文本框 351"/>
          <p:cNvSpPr txBox="1"/>
          <p:nvPr/>
        </p:nvSpPr>
        <p:spPr>
          <a:xfrm>
            <a:off x="5331777" y="1633877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53" name="组合 22"/>
          <p:cNvGrpSpPr/>
          <p:nvPr/>
        </p:nvGrpSpPr>
        <p:grpSpPr>
          <a:xfrm rot="11641273">
            <a:off x="5853810" y="1647457"/>
            <a:ext cx="353725" cy="1127475"/>
            <a:chOff x="10412" y="854555"/>
            <a:chExt cx="1615188" cy="5148312"/>
          </a:xfrm>
        </p:grpSpPr>
        <p:cxnSp>
          <p:nvCxnSpPr>
            <p:cNvPr id="354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55" name="矩形 354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57" name="文本框 356"/>
          <p:cNvSpPr txBox="1"/>
          <p:nvPr/>
        </p:nvSpPr>
        <p:spPr>
          <a:xfrm>
            <a:off x="5331777" y="3240623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58" name="组合 27"/>
          <p:cNvGrpSpPr/>
          <p:nvPr/>
        </p:nvGrpSpPr>
        <p:grpSpPr>
          <a:xfrm rot="11641273">
            <a:off x="5851949" y="3261548"/>
            <a:ext cx="415317" cy="1135269"/>
            <a:chOff x="-270831" y="818968"/>
            <a:chExt cx="1896431" cy="5183899"/>
          </a:xfrm>
        </p:grpSpPr>
        <p:cxnSp>
          <p:nvCxnSpPr>
            <p:cNvPr id="359" name="直接连接符 28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60" name="矩形 359"/>
            <p:cNvSpPr/>
            <p:nvPr/>
          </p:nvSpPr>
          <p:spPr>
            <a:xfrm rot="865294">
              <a:off x="-270831" y="818968"/>
              <a:ext cx="1502696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2" name="文本框 361"/>
          <p:cNvSpPr txBox="1"/>
          <p:nvPr/>
        </p:nvSpPr>
        <p:spPr>
          <a:xfrm>
            <a:off x="5331777" y="4904300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63" name="组合 38"/>
          <p:cNvGrpSpPr/>
          <p:nvPr/>
        </p:nvGrpSpPr>
        <p:grpSpPr>
          <a:xfrm rot="11641273">
            <a:off x="5857050" y="4905097"/>
            <a:ext cx="246536" cy="1113914"/>
            <a:chOff x="499860" y="916478"/>
            <a:chExt cx="1125740" cy="5086389"/>
          </a:xfrm>
        </p:grpSpPr>
        <p:cxnSp>
          <p:nvCxnSpPr>
            <p:cNvPr id="364" name="直接连接符 42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65" name="矩形 364"/>
            <p:cNvSpPr/>
            <p:nvPr/>
          </p:nvSpPr>
          <p:spPr>
            <a:xfrm rot="865294">
              <a:off x="499860" y="916478"/>
              <a:ext cx="719665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66" name="矩形 365"/>
          <p:cNvSpPr/>
          <p:nvPr/>
        </p:nvSpPr>
        <p:spPr>
          <a:xfrm>
            <a:off x="6309959" y="158097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7" name="矩形 366"/>
          <p:cNvSpPr/>
          <p:nvPr/>
        </p:nvSpPr>
        <p:spPr>
          <a:xfrm>
            <a:off x="6309959" y="3228148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8" name="矩形 367"/>
          <p:cNvSpPr/>
          <p:nvPr/>
        </p:nvSpPr>
        <p:spPr>
          <a:xfrm>
            <a:off x="6309959" y="4890376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69" name="矩形 368"/>
          <p:cNvSpPr/>
          <p:nvPr/>
        </p:nvSpPr>
        <p:spPr>
          <a:xfrm>
            <a:off x="6330638" y="2013253"/>
            <a:ext cx="42794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370" name="矩形 369"/>
          <p:cNvSpPr/>
          <p:nvPr/>
        </p:nvSpPr>
        <p:spPr>
          <a:xfrm>
            <a:off x="6330638" y="3712500"/>
            <a:ext cx="42794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371" name="矩形 370"/>
          <p:cNvSpPr/>
          <p:nvPr/>
        </p:nvSpPr>
        <p:spPr>
          <a:xfrm>
            <a:off x="6330638" y="5376177"/>
            <a:ext cx="4279436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倍字间距。更多模板：亮亮图文旗舰店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https://liangliangtuwen.tmall.com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主要任务</a:t>
            </a:r>
          </a:p>
        </p:txBody>
      </p:sp>
      <p:sp>
        <p:nvSpPr>
          <p:cNvPr id="28" name="矩形 27"/>
          <p:cNvSpPr/>
          <p:nvPr/>
        </p:nvSpPr>
        <p:spPr>
          <a:xfrm>
            <a:off x="371317" y="1203341"/>
            <a:ext cx="2709334" cy="471423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矩形 29"/>
          <p:cNvSpPr/>
          <p:nvPr/>
        </p:nvSpPr>
        <p:spPr>
          <a:xfrm>
            <a:off x="1394696" y="1297486"/>
            <a:ext cx="1415772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603617" y="2330327"/>
            <a:ext cx="2303175" cy="32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3296779" y="1203341"/>
            <a:ext cx="2709334" cy="471423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矩形 38"/>
          <p:cNvSpPr/>
          <p:nvPr/>
        </p:nvSpPr>
        <p:spPr>
          <a:xfrm>
            <a:off x="4320158" y="1297486"/>
            <a:ext cx="1415772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3529079" y="2330327"/>
            <a:ext cx="2303175" cy="32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6222241" y="1203341"/>
            <a:ext cx="2709334" cy="471423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 47"/>
          <p:cNvSpPr/>
          <p:nvPr/>
        </p:nvSpPr>
        <p:spPr>
          <a:xfrm>
            <a:off x="7245620" y="1297486"/>
            <a:ext cx="1415772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6454541" y="2330327"/>
            <a:ext cx="2303175" cy="32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5" name="矩形 54"/>
          <p:cNvSpPr/>
          <p:nvPr/>
        </p:nvSpPr>
        <p:spPr>
          <a:xfrm>
            <a:off x="9147704" y="1203341"/>
            <a:ext cx="2709334" cy="4714235"/>
          </a:xfrm>
          <a:prstGeom prst="rect">
            <a:avLst/>
          </a:prstGeom>
          <a:noFill/>
          <a:ln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2">
                  <a:lumMod val="75000"/>
                </a:schemeClr>
              </a:solidFill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603618" y="1340918"/>
            <a:ext cx="845103" cy="1130000"/>
            <a:chOff x="603618" y="1340918"/>
            <a:chExt cx="845103" cy="1130000"/>
          </a:xfrm>
        </p:grpSpPr>
        <p:sp>
          <p:nvSpPr>
            <p:cNvPr id="32" name="文本框 31"/>
            <p:cNvSpPr txBox="1"/>
            <p:nvPr/>
          </p:nvSpPr>
          <p:spPr>
            <a:xfrm>
              <a:off x="603618" y="1369028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>
                      <a:lumMod val="50000"/>
                    </a:schemeClr>
                  </a:solidFill>
                </a:rPr>
                <a:t>01</a:t>
              </a:r>
              <a:endParaRPr lang="zh-CN" altLang="en-US" sz="4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33" name="组合 21"/>
            <p:cNvGrpSpPr/>
            <p:nvPr/>
          </p:nvGrpSpPr>
          <p:grpSpPr>
            <a:xfrm rot="11641273">
              <a:off x="1047929" y="1340918"/>
              <a:ext cx="373673" cy="1130000"/>
              <a:chOff x="-80675" y="843027"/>
              <a:chExt cx="1706275" cy="5159840"/>
            </a:xfrm>
          </p:grpSpPr>
          <p:cxnSp>
            <p:nvCxnSpPr>
              <p:cNvPr id="34" name="直接连接符 22"/>
              <p:cNvCxnSpPr/>
              <p:nvPr/>
            </p:nvCxnSpPr>
            <p:spPr>
              <a:xfrm flipH="1">
                <a:off x="575734" y="1947333"/>
                <a:ext cx="1049866" cy="4055534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35" name="矩形 34"/>
              <p:cNvSpPr/>
              <p:nvPr/>
            </p:nvSpPr>
            <p:spPr>
              <a:xfrm rot="865294">
                <a:off x="-80675" y="843027"/>
                <a:ext cx="1309499" cy="50725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" name="组 3"/>
          <p:cNvGrpSpPr/>
          <p:nvPr/>
        </p:nvGrpSpPr>
        <p:grpSpPr>
          <a:xfrm>
            <a:off x="3529080" y="1338454"/>
            <a:ext cx="845103" cy="1127387"/>
            <a:chOff x="3529080" y="1338454"/>
            <a:chExt cx="845103" cy="1127387"/>
          </a:xfrm>
        </p:grpSpPr>
        <p:sp>
          <p:nvSpPr>
            <p:cNvPr id="41" name="文本框 40"/>
            <p:cNvSpPr txBox="1"/>
            <p:nvPr/>
          </p:nvSpPr>
          <p:spPr>
            <a:xfrm>
              <a:off x="3529080" y="1369028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>
                      <a:lumMod val="50000"/>
                    </a:schemeClr>
                  </a:solidFill>
                </a:rPr>
                <a:t>02</a:t>
              </a:r>
              <a:endParaRPr lang="zh-CN" altLang="en-US" sz="4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42" name="组合 31"/>
            <p:cNvGrpSpPr/>
            <p:nvPr/>
          </p:nvGrpSpPr>
          <p:grpSpPr>
            <a:xfrm rot="11641273">
              <a:off x="3974016" y="1338454"/>
              <a:ext cx="353017" cy="1127387"/>
              <a:chOff x="13649" y="854963"/>
              <a:chExt cx="1611955" cy="5147907"/>
            </a:xfrm>
          </p:grpSpPr>
          <p:cxnSp>
            <p:nvCxnSpPr>
              <p:cNvPr id="43" name="直接连接符 37"/>
              <p:cNvCxnSpPr/>
              <p:nvPr/>
            </p:nvCxnSpPr>
            <p:spPr>
              <a:xfrm flipH="1">
                <a:off x="575735" y="1947335"/>
                <a:ext cx="1049869" cy="4055535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44" name="矩形 43"/>
              <p:cNvSpPr/>
              <p:nvPr/>
            </p:nvSpPr>
            <p:spPr>
              <a:xfrm rot="865294">
                <a:off x="13649" y="854963"/>
                <a:ext cx="1213658" cy="5072552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5" name="组 4"/>
          <p:cNvGrpSpPr/>
          <p:nvPr/>
        </p:nvGrpSpPr>
        <p:grpSpPr>
          <a:xfrm>
            <a:off x="6454542" y="1325757"/>
            <a:ext cx="845103" cy="1113914"/>
            <a:chOff x="6454542" y="1325757"/>
            <a:chExt cx="845103" cy="1113914"/>
          </a:xfrm>
        </p:grpSpPr>
        <p:sp>
          <p:nvSpPr>
            <p:cNvPr id="50" name="文本框 49"/>
            <p:cNvSpPr txBox="1"/>
            <p:nvPr/>
          </p:nvSpPr>
          <p:spPr>
            <a:xfrm>
              <a:off x="6454542" y="1369028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>
                      <a:lumMod val="50000"/>
                    </a:schemeClr>
                  </a:solidFill>
                </a:rPr>
                <a:t>03</a:t>
              </a:r>
              <a:endParaRPr lang="zh-CN" altLang="en-US" sz="4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51" name="组合 48"/>
            <p:cNvGrpSpPr/>
            <p:nvPr/>
          </p:nvGrpSpPr>
          <p:grpSpPr>
            <a:xfrm rot="11641273">
              <a:off x="6902696" y="1325757"/>
              <a:ext cx="246536" cy="1113914"/>
              <a:chOff x="499860" y="916478"/>
              <a:chExt cx="1125740" cy="5086389"/>
            </a:xfrm>
          </p:grpSpPr>
          <p:cxnSp>
            <p:nvCxnSpPr>
              <p:cNvPr id="52" name="直接连接符 49"/>
              <p:cNvCxnSpPr/>
              <p:nvPr/>
            </p:nvCxnSpPr>
            <p:spPr>
              <a:xfrm flipH="1">
                <a:off x="575734" y="1947333"/>
                <a:ext cx="1049866" cy="4055534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53" name="矩形 52"/>
              <p:cNvSpPr/>
              <p:nvPr/>
            </p:nvSpPr>
            <p:spPr>
              <a:xfrm rot="865294">
                <a:off x="499860" y="916478"/>
                <a:ext cx="719665" cy="50725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" name="组 5"/>
          <p:cNvGrpSpPr/>
          <p:nvPr/>
        </p:nvGrpSpPr>
        <p:grpSpPr>
          <a:xfrm>
            <a:off x="9380005" y="1325757"/>
            <a:ext cx="845103" cy="1113914"/>
            <a:chOff x="9380005" y="1325757"/>
            <a:chExt cx="845103" cy="1113914"/>
          </a:xfrm>
        </p:grpSpPr>
        <p:sp>
          <p:nvSpPr>
            <p:cNvPr id="59" name="文本框 58"/>
            <p:cNvSpPr txBox="1"/>
            <p:nvPr/>
          </p:nvSpPr>
          <p:spPr>
            <a:xfrm>
              <a:off x="9380005" y="1369028"/>
              <a:ext cx="84510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400" dirty="0">
                  <a:solidFill>
                    <a:schemeClr val="accent1">
                      <a:lumMod val="50000"/>
                    </a:schemeClr>
                  </a:solidFill>
                </a:rPr>
                <a:t>04</a:t>
              </a:r>
              <a:endParaRPr lang="zh-CN" altLang="en-US" sz="4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grpSp>
          <p:nvGrpSpPr>
            <p:cNvPr id="60" name="组合 57"/>
            <p:cNvGrpSpPr/>
            <p:nvPr/>
          </p:nvGrpSpPr>
          <p:grpSpPr>
            <a:xfrm rot="11641273">
              <a:off x="9828159" y="1325757"/>
              <a:ext cx="246536" cy="1113914"/>
              <a:chOff x="499860" y="916478"/>
              <a:chExt cx="1125740" cy="5086389"/>
            </a:xfrm>
          </p:grpSpPr>
          <p:cxnSp>
            <p:nvCxnSpPr>
              <p:cNvPr id="61" name="直接连接符 58"/>
              <p:cNvCxnSpPr/>
              <p:nvPr/>
            </p:nvCxnSpPr>
            <p:spPr>
              <a:xfrm flipH="1">
                <a:off x="575734" y="1947333"/>
                <a:ext cx="1049866" cy="4055534"/>
              </a:xfrm>
              <a:prstGeom prst="line">
                <a:avLst/>
              </a:prstGeom>
              <a:ln>
                <a:solidFill>
                  <a:schemeClr val="accent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 useBgFill="1">
            <p:nvSpPr>
              <p:cNvPr id="62" name="矩形 61"/>
              <p:cNvSpPr/>
              <p:nvPr/>
            </p:nvSpPr>
            <p:spPr>
              <a:xfrm rot="865294">
                <a:off x="499860" y="916478"/>
                <a:ext cx="719665" cy="507255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dirty="0">
                  <a:solidFill>
                    <a:schemeClr val="accent1">
                      <a:lumMod val="50000"/>
                    </a:schemeClr>
                  </a:solidFill>
                </a:endParaRPr>
              </a:p>
            </p:txBody>
          </p:sp>
        </p:grpSp>
      </p:grpSp>
      <p:sp>
        <p:nvSpPr>
          <p:cNvPr id="57" name="矩形 56"/>
          <p:cNvSpPr/>
          <p:nvPr/>
        </p:nvSpPr>
        <p:spPr>
          <a:xfrm>
            <a:off x="10171083" y="1297486"/>
            <a:ext cx="1415772" cy="10525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9380004" y="2330327"/>
            <a:ext cx="2303175" cy="32039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lnSpc>
                <a:spcPct val="120000"/>
              </a:lnSpc>
              <a:spcBef>
                <a:spcPts val="600"/>
              </a:spcBef>
            </a:pP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主要任务</a:t>
            </a:r>
          </a:p>
        </p:txBody>
      </p:sp>
      <p:sp>
        <p:nvSpPr>
          <p:cNvPr id="45" name="任意多边形 3"/>
          <p:cNvSpPr/>
          <p:nvPr/>
        </p:nvSpPr>
        <p:spPr>
          <a:xfrm>
            <a:off x="6775931" y="784018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070" tIns="52070" rIns="52070" bIns="52070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47" name="环形箭头 46"/>
          <p:cNvSpPr/>
          <p:nvPr/>
        </p:nvSpPr>
        <p:spPr>
          <a:xfrm>
            <a:off x="3620826" y="745263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21292825"/>
              <a:gd name="adj4" fmla="val 19766604"/>
              <a:gd name="adj5" fmla="val 606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4" name="任意多边形 5"/>
          <p:cNvSpPr/>
          <p:nvPr/>
        </p:nvSpPr>
        <p:spPr>
          <a:xfrm>
            <a:off x="7586411" y="3278419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070" tIns="52070" rIns="52070" bIns="52070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56" name="环形箭头 55"/>
          <p:cNvSpPr/>
          <p:nvPr/>
        </p:nvSpPr>
        <p:spPr>
          <a:xfrm>
            <a:off x="3620826" y="745263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4014266"/>
              <a:gd name="adj4" fmla="val 2253829"/>
              <a:gd name="adj5" fmla="val 606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3" name="任意多边形 9"/>
          <p:cNvSpPr/>
          <p:nvPr/>
        </p:nvSpPr>
        <p:spPr>
          <a:xfrm>
            <a:off x="5464547" y="4820044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070" tIns="52070" rIns="52070" bIns="52070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64" name="环形箭头 63"/>
          <p:cNvSpPr/>
          <p:nvPr/>
        </p:nvSpPr>
        <p:spPr>
          <a:xfrm>
            <a:off x="3620826" y="745263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8210155"/>
              <a:gd name="adj4" fmla="val 6449719"/>
              <a:gd name="adj5" fmla="val 606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5" name="任意多边形 11"/>
          <p:cNvSpPr/>
          <p:nvPr/>
        </p:nvSpPr>
        <p:spPr>
          <a:xfrm>
            <a:off x="3342682" y="3278419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070" tIns="52070" rIns="52070" bIns="52070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66" name="环形箭头 65"/>
          <p:cNvSpPr/>
          <p:nvPr/>
        </p:nvSpPr>
        <p:spPr>
          <a:xfrm>
            <a:off x="3620826" y="745263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12297380"/>
              <a:gd name="adj4" fmla="val 10771160"/>
              <a:gd name="adj5" fmla="val 606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7" name="任意多边形 13"/>
          <p:cNvSpPr/>
          <p:nvPr/>
        </p:nvSpPr>
        <p:spPr>
          <a:xfrm>
            <a:off x="4153162" y="784018"/>
            <a:ext cx="1341437" cy="1341437"/>
          </a:xfrm>
          <a:custGeom>
            <a:avLst/>
            <a:gdLst>
              <a:gd name="connsiteX0" fmla="*/ 0 w 1341437"/>
              <a:gd name="connsiteY0" fmla="*/ 0 h 1341437"/>
              <a:gd name="connsiteX1" fmla="*/ 1341437 w 1341437"/>
              <a:gd name="connsiteY1" fmla="*/ 0 h 1341437"/>
              <a:gd name="connsiteX2" fmla="*/ 1341437 w 1341437"/>
              <a:gd name="connsiteY2" fmla="*/ 1341437 h 1341437"/>
              <a:gd name="connsiteX3" fmla="*/ 0 w 1341437"/>
              <a:gd name="connsiteY3" fmla="*/ 1341437 h 1341437"/>
              <a:gd name="connsiteX4" fmla="*/ 0 w 1341437"/>
              <a:gd name="connsiteY4" fmla="*/ 0 h 1341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1437" h="1341437">
                <a:moveTo>
                  <a:pt x="0" y="0"/>
                </a:moveTo>
                <a:lnTo>
                  <a:pt x="1341437" y="0"/>
                </a:lnTo>
                <a:lnTo>
                  <a:pt x="1341437" y="1341437"/>
                </a:lnTo>
                <a:lnTo>
                  <a:pt x="0" y="1341437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52070" tIns="52070" rIns="52070" bIns="52070" numCol="1" spcCol="1270" anchor="ctr" anchorCtr="0">
            <a:noAutofit/>
          </a:bodyPr>
          <a:lstStyle/>
          <a:p>
            <a:pPr lvl="0" algn="ctr" defTabSz="18224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zh-CN" altLang="en-US" sz="4100" kern="1200"/>
          </a:p>
        </p:txBody>
      </p:sp>
      <p:sp>
        <p:nvSpPr>
          <p:cNvPr id="68" name="环形箭头 67"/>
          <p:cNvSpPr/>
          <p:nvPr/>
        </p:nvSpPr>
        <p:spPr>
          <a:xfrm>
            <a:off x="3620826" y="745263"/>
            <a:ext cx="5028878" cy="5028878"/>
          </a:xfrm>
          <a:prstGeom prst="circularArrow">
            <a:avLst>
              <a:gd name="adj1" fmla="val 5202"/>
              <a:gd name="adj2" fmla="val 336015"/>
              <a:gd name="adj3" fmla="val 16865256"/>
              <a:gd name="adj4" fmla="val 15198729"/>
              <a:gd name="adj5" fmla="val 6068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9" name="矩形 68"/>
          <p:cNvSpPr/>
          <p:nvPr/>
        </p:nvSpPr>
        <p:spPr>
          <a:xfrm>
            <a:off x="7025277" y="1049716"/>
            <a:ext cx="1210588" cy="70788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点击此处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添加标题</a:t>
            </a:r>
          </a:p>
        </p:txBody>
      </p:sp>
      <p:sp>
        <p:nvSpPr>
          <p:cNvPr id="70" name="矩形 69"/>
          <p:cNvSpPr/>
          <p:nvPr/>
        </p:nvSpPr>
        <p:spPr>
          <a:xfrm>
            <a:off x="7025277" y="3593888"/>
            <a:ext cx="1210588" cy="70788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点击此处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添加标题</a:t>
            </a:r>
          </a:p>
        </p:txBody>
      </p:sp>
      <p:sp>
        <p:nvSpPr>
          <p:cNvPr id="71" name="矩形 70"/>
          <p:cNvSpPr/>
          <p:nvPr/>
        </p:nvSpPr>
        <p:spPr>
          <a:xfrm>
            <a:off x="3944507" y="1049716"/>
            <a:ext cx="1210588" cy="70788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点击此处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添加标题</a:t>
            </a:r>
          </a:p>
        </p:txBody>
      </p:sp>
      <p:sp>
        <p:nvSpPr>
          <p:cNvPr id="72" name="矩形 71"/>
          <p:cNvSpPr/>
          <p:nvPr/>
        </p:nvSpPr>
        <p:spPr>
          <a:xfrm>
            <a:off x="3944507" y="3593888"/>
            <a:ext cx="1210588" cy="70788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点击此处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添加标题</a:t>
            </a:r>
          </a:p>
        </p:txBody>
      </p:sp>
      <p:sp>
        <p:nvSpPr>
          <p:cNvPr id="73" name="矩形 72"/>
          <p:cNvSpPr/>
          <p:nvPr/>
        </p:nvSpPr>
        <p:spPr>
          <a:xfrm>
            <a:off x="5603457" y="5530426"/>
            <a:ext cx="1210588" cy="707886"/>
          </a:xfrm>
          <a:prstGeom prst="rect">
            <a:avLst/>
          </a:prstGeom>
          <a:ln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点击此处</a:t>
            </a:r>
            <a:endParaRPr lang="en-US" altLang="zh-CN" sz="2000" b="1" dirty="0">
              <a:solidFill>
                <a:schemeClr val="tx2">
                  <a:lumMod val="75000"/>
                </a:schemeClr>
              </a:solidFill>
            </a:endParaRPr>
          </a:p>
          <a:p>
            <a:r>
              <a:rPr lang="zh-CN" altLang="en-US" sz="2000" b="1" dirty="0">
                <a:solidFill>
                  <a:schemeClr val="tx2">
                    <a:lumMod val="75000"/>
                  </a:schemeClr>
                </a:solidFill>
              </a:rPr>
              <a:t>添加标题</a:t>
            </a:r>
          </a:p>
        </p:txBody>
      </p:sp>
      <p:sp>
        <p:nvSpPr>
          <p:cNvPr id="74" name="矩形 73"/>
          <p:cNvSpPr/>
          <p:nvPr/>
        </p:nvSpPr>
        <p:spPr>
          <a:xfrm>
            <a:off x="8467479" y="1000472"/>
            <a:ext cx="273645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8467479" y="3513285"/>
            <a:ext cx="273645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76" name="矩形 75"/>
          <p:cNvSpPr/>
          <p:nvPr/>
        </p:nvSpPr>
        <p:spPr>
          <a:xfrm>
            <a:off x="7377258" y="5307277"/>
            <a:ext cx="273645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1011471" y="1000472"/>
            <a:ext cx="273645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1011471" y="3513285"/>
            <a:ext cx="273645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开题报告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请在这里输入你的论文标题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面临问题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12394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lang="zh-CN" altLang="en-US" dirty="0"/>
              <a:t>面临问题</a:t>
            </a:r>
          </a:p>
        </p:txBody>
      </p:sp>
      <p:sp>
        <p:nvSpPr>
          <p:cNvPr id="45" name="矩形 44"/>
          <p:cNvSpPr/>
          <p:nvPr/>
        </p:nvSpPr>
        <p:spPr>
          <a:xfrm rot="5400000">
            <a:off x="2028031" y="2234993"/>
            <a:ext cx="1794622" cy="2163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7" name="矩形 46"/>
          <p:cNvSpPr/>
          <p:nvPr/>
        </p:nvSpPr>
        <p:spPr>
          <a:xfrm>
            <a:off x="1719636" y="1077356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  <a:endParaRPr lang="en-US" altLang="zh-CN" sz="2400" b="1" dirty="0">
              <a:solidFill>
                <a:schemeClr val="bg1"/>
              </a:solidFill>
            </a:endParaRPr>
          </a:p>
        </p:txBody>
      </p:sp>
      <p:sp>
        <p:nvSpPr>
          <p:cNvPr id="54" name="矩形 53"/>
          <p:cNvSpPr/>
          <p:nvPr/>
        </p:nvSpPr>
        <p:spPr>
          <a:xfrm rot="5400000">
            <a:off x="2028031" y="4037578"/>
            <a:ext cx="1794622" cy="2163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56" name="矩形 55"/>
          <p:cNvSpPr/>
          <p:nvPr/>
        </p:nvSpPr>
        <p:spPr>
          <a:xfrm>
            <a:off x="1719636" y="2891959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</a:p>
        </p:txBody>
      </p:sp>
      <p:sp>
        <p:nvSpPr>
          <p:cNvPr id="63" name="矩形 62"/>
          <p:cNvSpPr/>
          <p:nvPr/>
        </p:nvSpPr>
        <p:spPr>
          <a:xfrm>
            <a:off x="2929324" y="4938871"/>
            <a:ext cx="3188622" cy="2163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4" name="矩形 63"/>
          <p:cNvSpPr/>
          <p:nvPr/>
        </p:nvSpPr>
        <p:spPr>
          <a:xfrm>
            <a:off x="1719636" y="4694545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</a:p>
        </p:txBody>
      </p:sp>
      <p:sp>
        <p:nvSpPr>
          <p:cNvPr id="65" name="矩形 64"/>
          <p:cNvSpPr/>
          <p:nvPr/>
        </p:nvSpPr>
        <p:spPr>
          <a:xfrm rot="16200000">
            <a:off x="5224616" y="4037578"/>
            <a:ext cx="1794622" cy="2163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6" name="矩形 65"/>
          <p:cNvSpPr/>
          <p:nvPr/>
        </p:nvSpPr>
        <p:spPr>
          <a:xfrm>
            <a:off x="4916222" y="4694545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</a:p>
        </p:txBody>
      </p:sp>
      <p:sp>
        <p:nvSpPr>
          <p:cNvPr id="67" name="矩形 66"/>
          <p:cNvSpPr/>
          <p:nvPr/>
        </p:nvSpPr>
        <p:spPr>
          <a:xfrm rot="16200000">
            <a:off x="5224616" y="2234993"/>
            <a:ext cx="1794622" cy="2163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8" name="矩形 67"/>
          <p:cNvSpPr/>
          <p:nvPr/>
        </p:nvSpPr>
        <p:spPr>
          <a:xfrm>
            <a:off x="4916222" y="2891959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</a:p>
        </p:txBody>
      </p:sp>
      <p:sp>
        <p:nvSpPr>
          <p:cNvPr id="69" name="矩形 68"/>
          <p:cNvSpPr/>
          <p:nvPr/>
        </p:nvSpPr>
        <p:spPr>
          <a:xfrm>
            <a:off x="6125909" y="1333700"/>
            <a:ext cx="3188622" cy="2163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0" name="矩形 69"/>
          <p:cNvSpPr/>
          <p:nvPr/>
        </p:nvSpPr>
        <p:spPr>
          <a:xfrm>
            <a:off x="4916222" y="1089373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</a:p>
        </p:txBody>
      </p:sp>
      <p:sp>
        <p:nvSpPr>
          <p:cNvPr id="71" name="矩形 70"/>
          <p:cNvSpPr/>
          <p:nvPr/>
        </p:nvSpPr>
        <p:spPr>
          <a:xfrm rot="5400000">
            <a:off x="8421202" y="2234993"/>
            <a:ext cx="1794622" cy="2163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2" name="矩形 71"/>
          <p:cNvSpPr/>
          <p:nvPr/>
        </p:nvSpPr>
        <p:spPr>
          <a:xfrm>
            <a:off x="8112807" y="1089373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</a:p>
        </p:txBody>
      </p:sp>
      <p:sp>
        <p:nvSpPr>
          <p:cNvPr id="73" name="矩形 72"/>
          <p:cNvSpPr/>
          <p:nvPr/>
        </p:nvSpPr>
        <p:spPr>
          <a:xfrm rot="5400000">
            <a:off x="8421202" y="4037578"/>
            <a:ext cx="1794622" cy="2163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0">
            <a:schemeClr val="accent1">
              <a:tint val="60000"/>
              <a:hueOff val="0"/>
              <a:satOff val="0"/>
              <a:lumOff val="0"/>
              <a:alphaOff val="0"/>
            </a:schemeClr>
          </a:lnRef>
          <a:fillRef idx="1">
            <a:schemeClr val="accent1">
              <a:tint val="60000"/>
              <a:hueOff val="0"/>
              <a:satOff val="0"/>
              <a:lumOff val="0"/>
              <a:alphaOff val="0"/>
            </a:schemeClr>
          </a:fillRef>
          <a:effectRef idx="0">
            <a:schemeClr val="accent1">
              <a:tint val="60000"/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74" name="矩形 73"/>
          <p:cNvSpPr/>
          <p:nvPr/>
        </p:nvSpPr>
        <p:spPr>
          <a:xfrm>
            <a:off x="8112807" y="2891959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</a:p>
        </p:txBody>
      </p:sp>
      <p:sp>
        <p:nvSpPr>
          <p:cNvPr id="75" name="矩形 74"/>
          <p:cNvSpPr/>
          <p:nvPr/>
        </p:nvSpPr>
        <p:spPr>
          <a:xfrm>
            <a:off x="8112807" y="4694545"/>
            <a:ext cx="2403447" cy="1442068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225117" tIns="225117" rIns="225117" bIns="225117" numCol="1" spcCol="1270" anchor="ctr" anchorCtr="0">
            <a:noAutofit/>
          </a:bodyPr>
          <a:lstStyle/>
          <a:p>
            <a:pPr algn="ctr" defTabSz="2133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zh-CN" altLang="en-US" sz="2400" b="1" dirty="0">
                <a:solidFill>
                  <a:schemeClr val="bg1"/>
                </a:solidFill>
              </a:rPr>
              <a:t>此处添加标题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lang="zh-CN" altLang="en-US" dirty="0"/>
              <a:t>面临问题</a:t>
            </a:r>
          </a:p>
        </p:txBody>
      </p:sp>
      <p:graphicFrame>
        <p:nvGraphicFramePr>
          <p:cNvPr id="20" name="图表 19"/>
          <p:cNvGraphicFramePr/>
          <p:nvPr/>
        </p:nvGraphicFramePr>
        <p:xfrm>
          <a:off x="139818" y="1448717"/>
          <a:ext cx="7301121" cy="48674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1" name="矩形 20"/>
          <p:cNvSpPr/>
          <p:nvPr/>
        </p:nvSpPr>
        <p:spPr>
          <a:xfrm>
            <a:off x="7440939" y="3231607"/>
            <a:ext cx="3467616" cy="73250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32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32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2" name="矩形 55"/>
          <p:cNvSpPr/>
          <p:nvPr/>
        </p:nvSpPr>
        <p:spPr>
          <a:xfrm>
            <a:off x="7227559" y="4002897"/>
            <a:ext cx="4485016" cy="1908199"/>
          </a:xfrm>
          <a:prstGeom prst="rect">
            <a:avLst/>
          </a:prstGeom>
        </p:spPr>
        <p:txBody>
          <a:bodyPr wrap="square" lIns="91424" tIns="45712" rIns="91424" bIns="45712">
            <a:spAutoFit/>
          </a:bodyPr>
          <a:lstStyle/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  <a:ea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  <a:ea typeface="+mj-ea"/>
              </a:rPr>
              <a:t>10-16</a:t>
            </a:r>
            <a:r>
              <a:rPr lang="zh-CN" altLang="en-US" sz="1200" dirty="0">
                <a:solidFill>
                  <a:srgbClr val="404040"/>
                </a:solidFill>
                <a:latin typeface="+mj-ea"/>
                <a:ea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  <a:ea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  <a:ea typeface="+mj-ea"/>
              </a:rPr>
              <a:t>倍字间距。</a:t>
            </a:r>
            <a:endParaRPr lang="en-US" altLang="zh-CN" sz="1200" dirty="0">
              <a:solidFill>
                <a:srgbClr val="404040"/>
              </a:solidFill>
              <a:latin typeface="+mj-ea"/>
              <a:ea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rgbClr val="404040"/>
              </a:solidFill>
              <a:latin typeface="+mj-ea"/>
            </a:endParaRPr>
          </a:p>
          <a:p>
            <a:pPr marL="285750" indent="-285750">
              <a:lnSpc>
                <a:spcPct val="15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rgbClr val="404040"/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04 </a:t>
            </a:r>
            <a:r>
              <a:rPr lang="zh-CN" altLang="en-US" dirty="0"/>
              <a:t>面临问题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17" r="28917"/>
          <a:stretch>
            <a:fillRect/>
          </a:stretch>
        </p:blipFill>
        <p:spPr>
          <a:xfrm>
            <a:off x="7362131" y="911084"/>
            <a:ext cx="3908234" cy="5210978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1134351" y="1473173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" name="组合 22"/>
          <p:cNvGrpSpPr/>
          <p:nvPr/>
        </p:nvGrpSpPr>
        <p:grpSpPr>
          <a:xfrm rot="11641273">
            <a:off x="1656384" y="1486753"/>
            <a:ext cx="353725" cy="1127475"/>
            <a:chOff x="10412" y="854555"/>
            <a:chExt cx="1615188" cy="5148312"/>
          </a:xfrm>
        </p:grpSpPr>
        <p:cxnSp>
          <p:nvCxnSpPr>
            <p:cNvPr id="9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0" name="矩形 9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1" name="矩形 10"/>
          <p:cNvSpPr/>
          <p:nvPr/>
        </p:nvSpPr>
        <p:spPr>
          <a:xfrm>
            <a:off x="2112533" y="1420274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133212" y="1852549"/>
            <a:ext cx="42794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134351" y="2633766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16" name="组合 22"/>
          <p:cNvGrpSpPr/>
          <p:nvPr/>
        </p:nvGrpSpPr>
        <p:grpSpPr>
          <a:xfrm rot="11641273">
            <a:off x="1656384" y="2647346"/>
            <a:ext cx="353725" cy="1127475"/>
            <a:chOff x="10412" y="854555"/>
            <a:chExt cx="1615188" cy="5148312"/>
          </a:xfrm>
        </p:grpSpPr>
        <p:cxnSp>
          <p:nvCxnSpPr>
            <p:cNvPr id="19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23" name="矩形 22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7" name="矩形 16"/>
          <p:cNvSpPr/>
          <p:nvPr/>
        </p:nvSpPr>
        <p:spPr>
          <a:xfrm>
            <a:off x="2112533" y="2580867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2133212" y="3013142"/>
            <a:ext cx="42794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1134351" y="3794359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6" name="组合 22"/>
          <p:cNvGrpSpPr/>
          <p:nvPr/>
        </p:nvGrpSpPr>
        <p:grpSpPr>
          <a:xfrm rot="11641273">
            <a:off x="1656384" y="3807939"/>
            <a:ext cx="353725" cy="1127475"/>
            <a:chOff x="10412" y="854555"/>
            <a:chExt cx="1615188" cy="5148312"/>
          </a:xfrm>
        </p:grpSpPr>
        <p:cxnSp>
          <p:nvCxnSpPr>
            <p:cNvPr id="29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0" name="矩形 29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7" name="矩形 26"/>
          <p:cNvSpPr/>
          <p:nvPr/>
        </p:nvSpPr>
        <p:spPr>
          <a:xfrm>
            <a:off x="2112533" y="3741460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2133212" y="4173735"/>
            <a:ext cx="42794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1134351" y="4954952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3" name="组合 22"/>
          <p:cNvGrpSpPr/>
          <p:nvPr/>
        </p:nvGrpSpPr>
        <p:grpSpPr>
          <a:xfrm rot="11641273">
            <a:off x="1656384" y="4968532"/>
            <a:ext cx="353725" cy="1127475"/>
            <a:chOff x="10412" y="854555"/>
            <a:chExt cx="1615188" cy="5148312"/>
          </a:xfrm>
        </p:grpSpPr>
        <p:cxnSp>
          <p:nvCxnSpPr>
            <p:cNvPr id="36" name="直接连接符 23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37" name="矩形 36"/>
            <p:cNvSpPr/>
            <p:nvPr/>
          </p:nvSpPr>
          <p:spPr>
            <a:xfrm rot="865294">
              <a:off x="10412" y="854555"/>
              <a:ext cx="1216950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34" name="矩形 33"/>
          <p:cNvSpPr/>
          <p:nvPr/>
        </p:nvSpPr>
        <p:spPr>
          <a:xfrm>
            <a:off x="2112533" y="4902053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133212" y="5334328"/>
            <a:ext cx="4279436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开题报告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请在这里输入你的论文标题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12394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r>
              <a:rPr lang="zh-CN" altLang="en-US" dirty="0"/>
              <a:t> 解决办法</a:t>
            </a:r>
          </a:p>
        </p:txBody>
      </p:sp>
      <p:sp>
        <p:nvSpPr>
          <p:cNvPr id="31" name="矩形 30"/>
          <p:cNvSpPr/>
          <p:nvPr/>
        </p:nvSpPr>
        <p:spPr>
          <a:xfrm>
            <a:off x="1282449" y="5539524"/>
            <a:ext cx="6847999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倍字间距。</a:t>
            </a:r>
          </a:p>
        </p:txBody>
      </p:sp>
      <p:sp>
        <p:nvSpPr>
          <p:cNvPr id="38" name="矩形 37"/>
          <p:cNvSpPr/>
          <p:nvPr/>
        </p:nvSpPr>
        <p:spPr>
          <a:xfrm>
            <a:off x="1335123" y="4995133"/>
            <a:ext cx="7493106" cy="5724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9" name="图表 38"/>
          <p:cNvGraphicFramePr/>
          <p:nvPr/>
        </p:nvGraphicFramePr>
        <p:xfrm>
          <a:off x="822762" y="826265"/>
          <a:ext cx="10560797" cy="3990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zh-CN" altLang="en-US" dirty="0"/>
              <a:t>目录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kumimoji="1" lang="zh-CN" altLang="en-US" dirty="0"/>
              <a:t>课题意义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kumimoji="1" lang="en-US" altLang="zh-CN" dirty="0"/>
              <a:t>03</a:t>
            </a:r>
            <a:endParaRPr kumimoji="1" lang="zh-CN" altLang="en-US" dirty="0"/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kumimoji="1" lang="zh-CN" altLang="en-US" dirty="0"/>
              <a:t>主要任务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kumimoji="1" lang="en-US" altLang="zh-CN" dirty="0"/>
              <a:t>04</a:t>
            </a:r>
            <a:endParaRPr kumimoji="1" lang="zh-CN" altLang="en-US" dirty="0"/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kumimoji="1" lang="zh-CN" altLang="en-US" dirty="0"/>
              <a:t>面临问题</a:t>
            </a: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kumimoji="1" lang="en-US" altLang="zh-CN" dirty="0"/>
              <a:t>05</a:t>
            </a:r>
            <a:endParaRPr kumimoji="1" lang="zh-CN" altLang="en-US" dirty="0"/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kumimoji="1" lang="zh-CN" altLang="en-US" dirty="0"/>
              <a:t>解决办法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r>
              <a:rPr lang="zh-CN" altLang="en-US" dirty="0"/>
              <a:t> 解决办法</a:t>
            </a:r>
          </a:p>
        </p:txBody>
      </p:sp>
      <p:sp>
        <p:nvSpPr>
          <p:cNvPr id="15" name="矩形 14"/>
          <p:cNvSpPr/>
          <p:nvPr/>
        </p:nvSpPr>
        <p:spPr>
          <a:xfrm>
            <a:off x="1103447" y="2828897"/>
            <a:ext cx="9715080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r>
              <a:rPr lang="zh-CN" altLang="en-US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更多模板：亮亮图文旗舰店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https://liangliangtuwen.tmall.com</a:t>
            </a:r>
          </a:p>
        </p:txBody>
      </p:sp>
      <p:sp>
        <p:nvSpPr>
          <p:cNvPr id="16" name="矩形 15"/>
          <p:cNvSpPr/>
          <p:nvPr/>
        </p:nvSpPr>
        <p:spPr>
          <a:xfrm>
            <a:off x="1103448" y="2282386"/>
            <a:ext cx="2977664" cy="5233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65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点击此处添加标题</a:t>
            </a:r>
            <a:endParaRPr lang="en-US" altLang="zh-CN" sz="1865" b="1" dirty="0">
              <a:solidFill>
                <a:schemeClr val="bg1"/>
              </a:solidFill>
              <a:latin typeface="Calibri"/>
              <a:ea typeface="宋体"/>
            </a:endParaRPr>
          </a:p>
        </p:txBody>
      </p:sp>
      <p:grpSp>
        <p:nvGrpSpPr>
          <p:cNvPr id="3" name="组 2"/>
          <p:cNvGrpSpPr/>
          <p:nvPr/>
        </p:nvGrpSpPr>
        <p:grpSpPr>
          <a:xfrm>
            <a:off x="1103446" y="3705599"/>
            <a:ext cx="2180709" cy="2410287"/>
            <a:chOff x="1103446" y="3705599"/>
            <a:chExt cx="2180709" cy="2410287"/>
          </a:xfrm>
        </p:grpSpPr>
        <p:sp>
          <p:nvSpPr>
            <p:cNvPr id="6" name="矩形 5"/>
            <p:cNvSpPr/>
            <p:nvPr/>
          </p:nvSpPr>
          <p:spPr>
            <a:xfrm>
              <a:off x="1103446" y="3705599"/>
              <a:ext cx="2180709" cy="241028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7" name="TextBox 56"/>
            <p:cNvSpPr txBox="1"/>
            <p:nvPr/>
          </p:nvSpPr>
          <p:spPr>
            <a:xfrm>
              <a:off x="1246515" y="3821979"/>
              <a:ext cx="1894571" cy="945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en-US" altLang="zh-CN" sz="4265" b="1" dirty="0">
                  <a:solidFill>
                    <a:schemeClr val="bg1"/>
                  </a:solidFill>
                </a:rPr>
                <a:t>24%</a:t>
              </a:r>
              <a:endParaRPr lang="zh-CN" altLang="en-US" sz="4265" b="1" dirty="0">
                <a:solidFill>
                  <a:schemeClr val="bg1"/>
                </a:solidFill>
              </a:endParaRPr>
            </a:p>
          </p:txBody>
        </p:sp>
        <p:sp>
          <p:nvSpPr>
            <p:cNvPr id="17" name="矩形 16"/>
            <p:cNvSpPr/>
            <p:nvPr/>
          </p:nvSpPr>
          <p:spPr>
            <a:xfrm>
              <a:off x="1246516" y="4709830"/>
              <a:ext cx="189457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顶部“开始”面板中可以对字体、字号、颜色、行距等进行修改。</a:t>
              </a:r>
            </a:p>
          </p:txBody>
        </p:sp>
      </p:grpSp>
      <p:grpSp>
        <p:nvGrpSpPr>
          <p:cNvPr id="4" name="组 3"/>
          <p:cNvGrpSpPr/>
          <p:nvPr/>
        </p:nvGrpSpPr>
        <p:grpSpPr>
          <a:xfrm>
            <a:off x="3623019" y="3705599"/>
            <a:ext cx="2180709" cy="2410287"/>
            <a:chOff x="3623019" y="3705599"/>
            <a:chExt cx="2180709" cy="2410287"/>
          </a:xfrm>
        </p:grpSpPr>
        <p:sp>
          <p:nvSpPr>
            <p:cNvPr id="8" name="矩形 7"/>
            <p:cNvSpPr/>
            <p:nvPr/>
          </p:nvSpPr>
          <p:spPr>
            <a:xfrm>
              <a:off x="3623019" y="3705599"/>
              <a:ext cx="2180709" cy="241028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9" name="TextBox 59"/>
            <p:cNvSpPr txBox="1"/>
            <p:nvPr/>
          </p:nvSpPr>
          <p:spPr>
            <a:xfrm>
              <a:off x="3766088" y="3821979"/>
              <a:ext cx="1894571" cy="945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en-US" altLang="zh-CN" sz="4265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16%</a:t>
              </a:r>
              <a:endParaRPr lang="zh-CN" altLang="en-US" sz="4265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3751972" y="4709830"/>
              <a:ext cx="189457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顶部“开始”面板中可以对字体、字号、颜色、行距等进行修改。</a:t>
              </a:r>
            </a:p>
          </p:txBody>
        </p:sp>
      </p:grpSp>
      <p:grpSp>
        <p:nvGrpSpPr>
          <p:cNvPr id="5" name="组 4"/>
          <p:cNvGrpSpPr/>
          <p:nvPr/>
        </p:nvGrpSpPr>
        <p:grpSpPr>
          <a:xfrm>
            <a:off x="6097414" y="3705599"/>
            <a:ext cx="2180709" cy="2410287"/>
            <a:chOff x="6097414" y="3705599"/>
            <a:chExt cx="2180709" cy="2410287"/>
          </a:xfrm>
        </p:grpSpPr>
        <p:sp>
          <p:nvSpPr>
            <p:cNvPr id="10" name="矩形 9"/>
            <p:cNvSpPr/>
            <p:nvPr/>
          </p:nvSpPr>
          <p:spPr>
            <a:xfrm>
              <a:off x="6097414" y="3705599"/>
              <a:ext cx="2180709" cy="241028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1" name="TextBox 62"/>
            <p:cNvSpPr txBox="1"/>
            <p:nvPr/>
          </p:nvSpPr>
          <p:spPr>
            <a:xfrm>
              <a:off x="6240483" y="3821979"/>
              <a:ext cx="1894571" cy="945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en-US" altLang="zh-CN" sz="4265" b="1">
                  <a:solidFill>
                    <a:schemeClr val="bg1"/>
                  </a:solidFill>
                </a:rPr>
                <a:t>32%</a:t>
              </a:r>
              <a:endParaRPr lang="zh-CN" altLang="en-US" sz="4265" b="1">
                <a:solidFill>
                  <a:schemeClr val="bg1"/>
                </a:solidFill>
              </a:endParaRPr>
            </a:p>
          </p:txBody>
        </p:sp>
        <p:sp>
          <p:nvSpPr>
            <p:cNvPr id="19" name="矩形 18"/>
            <p:cNvSpPr/>
            <p:nvPr/>
          </p:nvSpPr>
          <p:spPr>
            <a:xfrm>
              <a:off x="6257428" y="4709830"/>
              <a:ext cx="189457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bg1"/>
                  </a:solidFill>
                </a:rPr>
                <a:t>顶部“开始”面板中可以对字体、字号、颜色、行距等进行修改。</a:t>
              </a:r>
            </a:p>
          </p:txBody>
        </p:sp>
      </p:grpSp>
      <p:grpSp>
        <p:nvGrpSpPr>
          <p:cNvPr id="24" name="组 23"/>
          <p:cNvGrpSpPr/>
          <p:nvPr/>
        </p:nvGrpSpPr>
        <p:grpSpPr>
          <a:xfrm>
            <a:off x="8619814" y="3705599"/>
            <a:ext cx="2180709" cy="2410287"/>
            <a:chOff x="8619814" y="3705599"/>
            <a:chExt cx="2180709" cy="2410287"/>
          </a:xfrm>
        </p:grpSpPr>
        <p:sp>
          <p:nvSpPr>
            <p:cNvPr id="12" name="矩形 11"/>
            <p:cNvSpPr/>
            <p:nvPr/>
          </p:nvSpPr>
          <p:spPr>
            <a:xfrm>
              <a:off x="8619814" y="3705599"/>
              <a:ext cx="2180709" cy="2410287"/>
            </a:xfrm>
            <a:prstGeom prst="rect">
              <a:avLst/>
            </a:prstGeom>
            <a:noFill/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3" name="TextBox 65"/>
            <p:cNvSpPr txBox="1"/>
            <p:nvPr/>
          </p:nvSpPr>
          <p:spPr>
            <a:xfrm>
              <a:off x="8762883" y="3821979"/>
              <a:ext cx="1894571" cy="9459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ts val="800"/>
                </a:spcBef>
              </a:pPr>
              <a:r>
                <a:rPr lang="en-US" altLang="zh-CN" sz="4265" b="1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38%</a:t>
              </a:r>
              <a:endParaRPr lang="zh-CN" altLang="en-US" sz="4265" b="1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矩形 19"/>
            <p:cNvSpPr/>
            <p:nvPr/>
          </p:nvSpPr>
          <p:spPr>
            <a:xfrm>
              <a:off x="8762884" y="4709830"/>
              <a:ext cx="1894570" cy="8125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顶部“开始”面板中可以对字体、字号、颜色、行距等进行修改。</a:t>
              </a:r>
            </a:p>
          </p:txBody>
        </p:sp>
      </p:grpSp>
      <p:sp>
        <p:nvSpPr>
          <p:cNvPr id="22" name="矩形 21"/>
          <p:cNvSpPr/>
          <p:nvPr/>
        </p:nvSpPr>
        <p:spPr>
          <a:xfrm>
            <a:off x="1103447" y="1565386"/>
            <a:ext cx="9715080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点击此处添加文本信息。标题数字等都可以通过点击和重新输入进行更改，顶部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“</a:t>
            </a: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开始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”</a:t>
            </a: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面板中可以对字体、字号、颜色、行距等进行修改。建议正文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5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  <a:endParaRPr lang="en-US" altLang="zh-CN" sz="1335" dirty="0">
              <a:solidFill>
                <a:schemeClr val="tx1">
                  <a:lumMod val="75000"/>
                  <a:lumOff val="2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1103448" y="1018875"/>
            <a:ext cx="2977664" cy="523348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txBody>
          <a:bodyPr wrap="square" anchor="ctr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65" b="1" dirty="0">
                <a:solidFill>
                  <a:schemeClr val="bg1"/>
                </a:solidFill>
                <a:latin typeface="微软雅黑"/>
                <a:ea typeface="微软雅黑"/>
                <a:cs typeface="微软雅黑"/>
              </a:rPr>
              <a:t>点击此处添加标题</a:t>
            </a:r>
            <a:endParaRPr lang="en-US" altLang="zh-CN" sz="1865" b="1" dirty="0">
              <a:solidFill>
                <a:schemeClr val="bg1"/>
              </a:solidFill>
              <a:latin typeface="Calibri"/>
              <a:ea typeface="宋体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05</a:t>
            </a:r>
            <a:r>
              <a:rPr lang="zh-CN" altLang="en-US" dirty="0"/>
              <a:t> 解决办法</a:t>
            </a: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4" t="10000" r="33134" b="10000"/>
          <a:stretch>
            <a:fillRect/>
          </a:stretch>
        </p:blipFill>
        <p:spPr>
          <a:xfrm>
            <a:off x="984742" y="1123718"/>
            <a:ext cx="3676879" cy="4902505"/>
          </a:xfrm>
          <a:prstGeom prst="rect">
            <a:avLst/>
          </a:prstGeom>
        </p:spPr>
      </p:pic>
      <p:sp>
        <p:nvSpPr>
          <p:cNvPr id="21" name="矩形 20"/>
          <p:cNvSpPr/>
          <p:nvPr/>
        </p:nvSpPr>
        <p:spPr>
          <a:xfrm>
            <a:off x="8604742" y="1123719"/>
            <a:ext cx="2941503" cy="4902505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134" t="10000" r="33134" b="10000"/>
          <a:stretch>
            <a:fillRect/>
          </a:stretch>
        </p:blipFill>
        <p:spPr>
          <a:xfrm>
            <a:off x="4794742" y="1123718"/>
            <a:ext cx="3676879" cy="4902505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9280241" y="1994202"/>
            <a:ext cx="1735199" cy="923328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5400" dirty="0">
                <a:solidFill>
                  <a:schemeClr val="bg1"/>
                </a:solidFill>
                <a:latin typeface="+mj-lt"/>
              </a:rPr>
              <a:t>85%</a:t>
            </a:r>
            <a:endParaRPr lang="zh-CN" altLang="en-US" sz="54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28" name="直接连接符 18"/>
          <p:cNvCxnSpPr/>
          <p:nvPr/>
        </p:nvCxnSpPr>
        <p:spPr>
          <a:xfrm>
            <a:off x="9504199" y="2944253"/>
            <a:ext cx="1287288" cy="0"/>
          </a:xfrm>
          <a:prstGeom prst="line">
            <a:avLst/>
          </a:prstGeom>
          <a:ln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9280241" y="2958676"/>
            <a:ext cx="1735199" cy="461663"/>
          </a:xfrm>
          <a:prstGeom prst="rect">
            <a:avLst/>
          </a:prstGeom>
          <a:noFill/>
        </p:spPr>
        <p:txBody>
          <a:bodyPr wrap="square" lIns="91438" tIns="45719" rIns="91438" bIns="45719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HelveticaNeueLT Pro 67 MdCn" panose="020B0606030502030204" pitchFamily="34" charset="0"/>
              </a:rPr>
              <a:t>From 2016</a:t>
            </a:r>
            <a:endParaRPr lang="zh-CN" altLang="en-US" sz="2400" dirty="0">
              <a:solidFill>
                <a:schemeClr val="bg1"/>
              </a:solidFill>
              <a:latin typeface="HelveticaNeueLT Pro 67 MdCn" panose="020B0606030502030204" pitchFamily="34" charset="0"/>
            </a:endParaRPr>
          </a:p>
        </p:txBody>
      </p:sp>
      <p:sp>
        <p:nvSpPr>
          <p:cNvPr id="30" name="矩形 55"/>
          <p:cNvSpPr/>
          <p:nvPr/>
        </p:nvSpPr>
        <p:spPr>
          <a:xfrm>
            <a:off x="9048186" y="3472973"/>
            <a:ext cx="2199307" cy="1192632"/>
          </a:xfrm>
          <a:prstGeom prst="rect">
            <a:avLst/>
          </a:prstGeom>
        </p:spPr>
        <p:txBody>
          <a:bodyPr wrap="square" lIns="91438" tIns="45719" rIns="91438" bIns="45719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/>
                </a:solidFill>
                <a:latin typeface="+mj-lt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100" dirty="0">
                <a:solidFill>
                  <a:schemeClr val="bg1"/>
                </a:solidFill>
                <a:latin typeface="+mj-lt"/>
              </a:rPr>
              <a:t>10</a:t>
            </a:r>
            <a:r>
              <a:rPr lang="zh-CN" altLang="en-US" sz="1100" dirty="0">
                <a:solidFill>
                  <a:schemeClr val="bg1"/>
                </a:solidFill>
                <a:latin typeface="+mj-lt"/>
              </a:rPr>
              <a:t>号字，</a:t>
            </a:r>
            <a:r>
              <a:rPr lang="en-US" altLang="zh-CN" sz="1100" dirty="0">
                <a:solidFill>
                  <a:schemeClr val="bg1"/>
                </a:solidFill>
                <a:latin typeface="+mj-lt"/>
              </a:rPr>
              <a:t>1.3</a:t>
            </a:r>
            <a:r>
              <a:rPr lang="zh-CN" altLang="en-US" sz="1100" dirty="0">
                <a:solidFill>
                  <a:schemeClr val="bg1"/>
                </a:solidFill>
                <a:latin typeface="+mj-lt"/>
              </a:rPr>
              <a:t>倍字间距。</a:t>
            </a:r>
            <a:endParaRPr lang="zh-CN" altLang="zh-CN" sz="1100" dirty="0">
              <a:solidFill>
                <a:schemeClr val="bg1"/>
              </a:solidFill>
              <a:latin typeface="+mj-lt"/>
              <a:ea typeface="Hiragino Sans GB W3" panose="020B0300000000000000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感谢各位老师评判指导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指导老师：亮亮图文     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答辩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人：旗舰店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PRESENTED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kumimoji="1"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BY</a:t>
            </a:r>
            <a:r>
              <a:rPr kumimoji="1"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729" b="25729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500">
        <p:checker/>
      </p:transition>
    </mc:Choice>
    <mc:Fallback xmlns="">
      <p:transition spd="slow">
        <p:checker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4653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440603" y="759873"/>
            <a:ext cx="15696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8965"/>
            <a:r>
              <a:rPr lang="zh-CN" altLang="en-US" sz="1800" dirty="0">
                <a:solidFill>
                  <a:schemeClr val="bg1"/>
                </a:solidFill>
                <a:latin typeface="Segoe UI Light"/>
                <a:ea typeface="微软雅黑"/>
                <a:cs typeface="Segoe UI Light"/>
              </a:rPr>
              <a:t>背景图片素材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开题报告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请在这里输入你的论文标题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01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课题目的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12394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课题目的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10281" y="957808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4" name="组 33"/>
          <p:cNvGrpSpPr/>
          <p:nvPr/>
        </p:nvGrpSpPr>
        <p:grpSpPr>
          <a:xfrm>
            <a:off x="1896871" y="915887"/>
            <a:ext cx="441640" cy="1180161"/>
            <a:chOff x="1896871" y="915887"/>
            <a:chExt cx="441640" cy="1180161"/>
          </a:xfrm>
        </p:grpSpPr>
        <p:cxnSp>
          <p:nvCxnSpPr>
            <p:cNvPr id="6" name="直接连接符 43"/>
            <p:cNvCxnSpPr/>
            <p:nvPr/>
          </p:nvCxnSpPr>
          <p:spPr>
            <a:xfrm rot="11641273" flipH="1">
              <a:off x="1896871" y="915887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7" name="矩形 6"/>
            <p:cNvSpPr/>
            <p:nvPr/>
          </p:nvSpPr>
          <p:spPr>
            <a:xfrm rot="12506567">
              <a:off x="1942100" y="985164"/>
              <a:ext cx="396411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310281" y="2391807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3" name="组 32"/>
          <p:cNvGrpSpPr/>
          <p:nvPr/>
        </p:nvGrpSpPr>
        <p:grpSpPr>
          <a:xfrm>
            <a:off x="1896871" y="2349886"/>
            <a:ext cx="378381" cy="1164129"/>
            <a:chOff x="1896871" y="2349886"/>
            <a:chExt cx="378381" cy="1164129"/>
          </a:xfrm>
        </p:grpSpPr>
        <p:cxnSp>
          <p:nvCxnSpPr>
            <p:cNvPr id="11" name="直接连接符 62"/>
            <p:cNvCxnSpPr/>
            <p:nvPr/>
          </p:nvCxnSpPr>
          <p:spPr>
            <a:xfrm rot="11641273" flipH="1">
              <a:off x="1896871" y="2349886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2" name="矩形 11"/>
            <p:cNvSpPr/>
            <p:nvPr/>
          </p:nvSpPr>
          <p:spPr>
            <a:xfrm rot="12506567">
              <a:off x="1946163" y="2403131"/>
              <a:ext cx="329089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1310281" y="3825806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2" name="组 31"/>
          <p:cNvGrpSpPr/>
          <p:nvPr/>
        </p:nvGrpSpPr>
        <p:grpSpPr>
          <a:xfrm>
            <a:off x="1896871" y="3783885"/>
            <a:ext cx="489199" cy="1192214"/>
            <a:chOff x="1896871" y="3783885"/>
            <a:chExt cx="489199" cy="1192214"/>
          </a:xfrm>
        </p:grpSpPr>
        <p:cxnSp>
          <p:nvCxnSpPr>
            <p:cNvPr id="16" name="直接连接符 67"/>
            <p:cNvCxnSpPr/>
            <p:nvPr/>
          </p:nvCxnSpPr>
          <p:spPr>
            <a:xfrm rot="11641273" flipH="1">
              <a:off x="1896871" y="3783885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17" name="矩形 16"/>
            <p:cNvSpPr/>
            <p:nvPr/>
          </p:nvSpPr>
          <p:spPr>
            <a:xfrm rot="12506567">
              <a:off x="1939046" y="3865215"/>
              <a:ext cx="447024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19" name="文本框 18"/>
          <p:cNvSpPr txBox="1"/>
          <p:nvPr/>
        </p:nvSpPr>
        <p:spPr>
          <a:xfrm>
            <a:off x="1310281" y="5259804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31" name="组 30"/>
          <p:cNvGrpSpPr/>
          <p:nvPr/>
        </p:nvGrpSpPr>
        <p:grpSpPr>
          <a:xfrm>
            <a:off x="1896871" y="5217883"/>
            <a:ext cx="489199" cy="1192214"/>
            <a:chOff x="1896871" y="5217883"/>
            <a:chExt cx="489199" cy="1192214"/>
          </a:xfrm>
        </p:grpSpPr>
        <p:cxnSp>
          <p:nvCxnSpPr>
            <p:cNvPr id="21" name="直接连接符 72"/>
            <p:cNvCxnSpPr/>
            <p:nvPr/>
          </p:nvCxnSpPr>
          <p:spPr>
            <a:xfrm rot="11641273" flipH="1">
              <a:off x="1896871" y="5217883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22" name="矩形 21"/>
            <p:cNvSpPr/>
            <p:nvPr/>
          </p:nvSpPr>
          <p:spPr>
            <a:xfrm rot="12506567">
              <a:off x="1939046" y="5299213"/>
              <a:ext cx="447024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3" name="矩形 22"/>
          <p:cNvSpPr/>
          <p:nvPr/>
        </p:nvSpPr>
        <p:spPr>
          <a:xfrm>
            <a:off x="2322184" y="860841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2322184" y="2335264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2322184" y="3767814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6" name="矩形 25"/>
          <p:cNvSpPr/>
          <p:nvPr/>
        </p:nvSpPr>
        <p:spPr>
          <a:xfrm>
            <a:off x="2322184" y="5206489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2519937" y="1348537"/>
            <a:ext cx="820348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8" name="矩形 27"/>
          <p:cNvSpPr/>
          <p:nvPr/>
        </p:nvSpPr>
        <p:spPr>
          <a:xfrm>
            <a:off x="2519937" y="2820551"/>
            <a:ext cx="820348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  <p:sp>
        <p:nvSpPr>
          <p:cNvPr id="29" name="矩形 28"/>
          <p:cNvSpPr/>
          <p:nvPr/>
        </p:nvSpPr>
        <p:spPr>
          <a:xfrm>
            <a:off x="2519937" y="4258545"/>
            <a:ext cx="820348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倍字间距。标题数字等都可以通过点击和重新输入进行更改，顶部“开始”面板中可以对字体、字号、颜色、行距等进行修改。更多模板：亮亮图文旗舰店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https://liangliangtuwen.tmall.com</a:t>
            </a:r>
            <a:endParaRPr lang="zh-CN" altLang="en-US" sz="1200" dirty="0">
              <a:solidFill>
                <a:srgbClr val="404040"/>
              </a:solidFill>
              <a:latin typeface="+mj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2519937" y="5697680"/>
            <a:ext cx="8203481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文本框 75"/>
          <p:cNvSpPr txBox="1"/>
          <p:nvPr/>
        </p:nvSpPr>
        <p:spPr>
          <a:xfrm>
            <a:off x="6332282" y="1245738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7" name="组 76"/>
          <p:cNvGrpSpPr/>
          <p:nvPr/>
        </p:nvGrpSpPr>
        <p:grpSpPr>
          <a:xfrm>
            <a:off x="6918872" y="1203817"/>
            <a:ext cx="441640" cy="1180161"/>
            <a:chOff x="1896871" y="915887"/>
            <a:chExt cx="441640" cy="1180161"/>
          </a:xfrm>
        </p:grpSpPr>
        <p:cxnSp>
          <p:nvCxnSpPr>
            <p:cNvPr id="78" name="直接连接符 43"/>
            <p:cNvCxnSpPr/>
            <p:nvPr/>
          </p:nvCxnSpPr>
          <p:spPr>
            <a:xfrm rot="11641273" flipH="1">
              <a:off x="1896871" y="915887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79" name="矩形 78"/>
            <p:cNvSpPr/>
            <p:nvPr/>
          </p:nvSpPr>
          <p:spPr>
            <a:xfrm rot="12506567">
              <a:off x="1942100" y="985164"/>
              <a:ext cx="396411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80" name="文本框 79"/>
          <p:cNvSpPr txBox="1"/>
          <p:nvPr/>
        </p:nvSpPr>
        <p:spPr>
          <a:xfrm>
            <a:off x="6353014" y="3799746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04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1" name="组 80"/>
          <p:cNvGrpSpPr/>
          <p:nvPr/>
        </p:nvGrpSpPr>
        <p:grpSpPr>
          <a:xfrm>
            <a:off x="6939604" y="3757825"/>
            <a:ext cx="441640" cy="1180161"/>
            <a:chOff x="1896871" y="915887"/>
            <a:chExt cx="441640" cy="1180161"/>
          </a:xfrm>
        </p:grpSpPr>
        <p:cxnSp>
          <p:nvCxnSpPr>
            <p:cNvPr id="82" name="直接连接符 43"/>
            <p:cNvCxnSpPr/>
            <p:nvPr/>
          </p:nvCxnSpPr>
          <p:spPr>
            <a:xfrm rot="11641273" flipH="1">
              <a:off x="1896871" y="915887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83" name="矩形 82"/>
            <p:cNvSpPr/>
            <p:nvPr/>
          </p:nvSpPr>
          <p:spPr>
            <a:xfrm rot="12506567">
              <a:off x="1942100" y="985164"/>
              <a:ext cx="396411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68" name="文本框 67"/>
          <p:cNvSpPr txBox="1"/>
          <p:nvPr/>
        </p:nvSpPr>
        <p:spPr>
          <a:xfrm>
            <a:off x="1557228" y="1246092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9" name="组 68"/>
          <p:cNvGrpSpPr/>
          <p:nvPr/>
        </p:nvGrpSpPr>
        <p:grpSpPr>
          <a:xfrm>
            <a:off x="2143818" y="1204171"/>
            <a:ext cx="441640" cy="1180161"/>
            <a:chOff x="1896871" y="915887"/>
            <a:chExt cx="441640" cy="1180161"/>
          </a:xfrm>
        </p:grpSpPr>
        <p:cxnSp>
          <p:nvCxnSpPr>
            <p:cNvPr id="70" name="直接连接符 43"/>
            <p:cNvCxnSpPr/>
            <p:nvPr/>
          </p:nvCxnSpPr>
          <p:spPr>
            <a:xfrm rot="11641273" flipH="1">
              <a:off x="1896871" y="915887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71" name="矩形 70"/>
            <p:cNvSpPr/>
            <p:nvPr/>
          </p:nvSpPr>
          <p:spPr>
            <a:xfrm rot="12506567">
              <a:off x="1942100" y="985164"/>
              <a:ext cx="396411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72" name="文本框 71"/>
          <p:cNvSpPr txBox="1"/>
          <p:nvPr/>
        </p:nvSpPr>
        <p:spPr>
          <a:xfrm>
            <a:off x="1577960" y="3800100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73" name="组 72"/>
          <p:cNvGrpSpPr/>
          <p:nvPr/>
        </p:nvGrpSpPr>
        <p:grpSpPr>
          <a:xfrm>
            <a:off x="2164550" y="3758179"/>
            <a:ext cx="441640" cy="1180161"/>
            <a:chOff x="1896871" y="915887"/>
            <a:chExt cx="441640" cy="1180161"/>
          </a:xfrm>
        </p:grpSpPr>
        <p:cxnSp>
          <p:nvCxnSpPr>
            <p:cNvPr id="74" name="直接连接符 43"/>
            <p:cNvCxnSpPr/>
            <p:nvPr/>
          </p:nvCxnSpPr>
          <p:spPr>
            <a:xfrm rot="11641273" flipH="1">
              <a:off x="1896871" y="915887"/>
              <a:ext cx="229920" cy="888158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75" name="矩形 74"/>
            <p:cNvSpPr/>
            <p:nvPr/>
          </p:nvSpPr>
          <p:spPr>
            <a:xfrm rot="12506567">
              <a:off x="1942100" y="985164"/>
              <a:ext cx="396411" cy="11108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/>
              <a:t>课题目的</a:t>
            </a:r>
          </a:p>
        </p:txBody>
      </p:sp>
      <p:sp>
        <p:nvSpPr>
          <p:cNvPr id="35" name="矩形 34"/>
          <p:cNvSpPr/>
          <p:nvPr/>
        </p:nvSpPr>
        <p:spPr>
          <a:xfrm>
            <a:off x="1362729" y="1034632"/>
            <a:ext cx="4659642" cy="244954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矩形 35"/>
          <p:cNvSpPr/>
          <p:nvPr/>
        </p:nvSpPr>
        <p:spPr>
          <a:xfrm>
            <a:off x="6150814" y="1034632"/>
            <a:ext cx="4659642" cy="244954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6145054" y="3594517"/>
            <a:ext cx="4659640" cy="244954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1356968" y="3594517"/>
            <a:ext cx="4659640" cy="2449540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2667395" y="1246229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2425672" y="1834318"/>
            <a:ext cx="3236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倍字间距。标题数字等都可以通过点击和重新输入进行更改。</a:t>
            </a:r>
          </a:p>
        </p:txBody>
      </p:sp>
      <p:sp>
        <p:nvSpPr>
          <p:cNvPr id="51" name="矩形 50"/>
          <p:cNvSpPr/>
          <p:nvPr/>
        </p:nvSpPr>
        <p:spPr>
          <a:xfrm>
            <a:off x="7467995" y="1246229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226272" y="1834318"/>
            <a:ext cx="3236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倍字间距。标题数字等都可以通过点击和重新输入进行更改。</a:t>
            </a:r>
          </a:p>
        </p:txBody>
      </p:sp>
      <p:sp>
        <p:nvSpPr>
          <p:cNvPr id="58" name="矩形 57"/>
          <p:cNvSpPr/>
          <p:nvPr/>
        </p:nvSpPr>
        <p:spPr>
          <a:xfrm>
            <a:off x="2667395" y="3837029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2402332" y="4425118"/>
            <a:ext cx="3236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倍字间距。标题数字等都可以通过点击和重新输入进行更改。</a:t>
            </a:r>
          </a:p>
        </p:txBody>
      </p:sp>
      <p:sp>
        <p:nvSpPr>
          <p:cNvPr id="65" name="矩形 64"/>
          <p:cNvSpPr/>
          <p:nvPr/>
        </p:nvSpPr>
        <p:spPr>
          <a:xfrm>
            <a:off x="7467995" y="3837029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7202932" y="4425118"/>
            <a:ext cx="323646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倍字间距。标题数字等都可以通过点击和重新输入进行更改。</a:t>
            </a:r>
          </a:p>
        </p:txBody>
      </p:sp>
      <p:sp>
        <p:nvSpPr>
          <p:cNvPr id="67" name="矩形 66"/>
          <p:cNvSpPr/>
          <p:nvPr/>
        </p:nvSpPr>
        <p:spPr>
          <a:xfrm rot="2646635">
            <a:off x="5601322" y="3050056"/>
            <a:ext cx="953974" cy="95397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开题报告 </a:t>
            </a:r>
            <a:r>
              <a:rPr lang="en-US" altLang="zh-CN" b="1" dirty="0">
                <a:latin typeface="微软雅黑" pitchFamily="34" charset="-122"/>
                <a:ea typeface="微软雅黑" pitchFamily="34" charset="-122"/>
              </a:rPr>
              <a:t>| </a:t>
            </a:r>
            <a:r>
              <a:rPr lang="zh-CN" altLang="en-US" b="1" dirty="0">
                <a:latin typeface="微软雅黑" pitchFamily="34" charset="-122"/>
                <a:ea typeface="微软雅黑" pitchFamily="34" charset="-122"/>
              </a:rPr>
              <a:t>请在这里输入你的论文标题</a:t>
            </a:r>
            <a:endParaRPr lang="en-US" altLang="zh-CN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en-US" altLang="zh-CN" dirty="0"/>
              <a:t>02</a:t>
            </a:r>
            <a:endParaRPr kumimoji="1"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kumimoji="1" lang="zh-CN" altLang="en-US" dirty="0"/>
              <a:t>课题意义</a:t>
            </a:r>
          </a:p>
        </p:txBody>
      </p:sp>
      <p:pic>
        <p:nvPicPr>
          <p:cNvPr id="6" name="图片占位符 5"/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394" r="12394"/>
          <a:stretch>
            <a:fillRect/>
          </a:stretch>
        </p:blipFill>
        <p:spPr/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课题意义</a:t>
            </a:r>
          </a:p>
        </p:txBody>
      </p:sp>
      <p:cxnSp>
        <p:nvCxnSpPr>
          <p:cNvPr id="32" name="直接连接符 2"/>
          <p:cNvCxnSpPr/>
          <p:nvPr/>
        </p:nvCxnSpPr>
        <p:spPr>
          <a:xfrm>
            <a:off x="0" y="2076958"/>
            <a:ext cx="12192000" cy="0"/>
          </a:xfrm>
          <a:prstGeom prst="line">
            <a:avLst/>
          </a:prstGeom>
          <a:ln w="127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任意多边形 19"/>
          <p:cNvSpPr/>
          <p:nvPr/>
        </p:nvSpPr>
        <p:spPr>
          <a:xfrm>
            <a:off x="983612" y="2076959"/>
            <a:ext cx="2175308" cy="1087655"/>
          </a:xfrm>
          <a:custGeom>
            <a:avLst/>
            <a:gdLst>
              <a:gd name="connsiteX0" fmla="*/ 0 w 2175308"/>
              <a:gd name="connsiteY0" fmla="*/ 0 h 1087655"/>
              <a:gd name="connsiteX1" fmla="*/ 2175308 w 2175308"/>
              <a:gd name="connsiteY1" fmla="*/ 0 h 1087655"/>
              <a:gd name="connsiteX2" fmla="*/ 1087654 w 2175308"/>
              <a:gd name="connsiteY2" fmla="*/ 1087655 h 1087655"/>
              <a:gd name="connsiteX3" fmla="*/ 0 w 2175308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308" h="1087655">
                <a:moveTo>
                  <a:pt x="0" y="0"/>
                </a:moveTo>
                <a:lnTo>
                  <a:pt x="2175308" y="0"/>
                </a:lnTo>
                <a:cubicBezTo>
                  <a:pt x="2175308" y="600695"/>
                  <a:pt x="1688349" y="1087655"/>
                  <a:pt x="1087654" y="1087655"/>
                </a:cubicBezTo>
                <a:cubicBezTo>
                  <a:pt x="486959" y="1087655"/>
                  <a:pt x="0" y="60069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任意多边形 20"/>
          <p:cNvSpPr/>
          <p:nvPr/>
        </p:nvSpPr>
        <p:spPr>
          <a:xfrm flipH="1" flipV="1">
            <a:off x="5000093" y="989306"/>
            <a:ext cx="2175308" cy="1087655"/>
          </a:xfrm>
          <a:custGeom>
            <a:avLst/>
            <a:gdLst>
              <a:gd name="connsiteX0" fmla="*/ 0 w 2175308"/>
              <a:gd name="connsiteY0" fmla="*/ 0 h 1087655"/>
              <a:gd name="connsiteX1" fmla="*/ 2175308 w 2175308"/>
              <a:gd name="connsiteY1" fmla="*/ 0 h 1087655"/>
              <a:gd name="connsiteX2" fmla="*/ 1087654 w 2175308"/>
              <a:gd name="connsiteY2" fmla="*/ 1087655 h 1087655"/>
              <a:gd name="connsiteX3" fmla="*/ 0 w 2175308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308" h="1087655">
                <a:moveTo>
                  <a:pt x="0" y="0"/>
                </a:moveTo>
                <a:lnTo>
                  <a:pt x="2175308" y="0"/>
                </a:lnTo>
                <a:cubicBezTo>
                  <a:pt x="2175308" y="600695"/>
                  <a:pt x="1688349" y="1087655"/>
                  <a:pt x="1087654" y="1087655"/>
                </a:cubicBezTo>
                <a:cubicBezTo>
                  <a:pt x="486959" y="1087655"/>
                  <a:pt x="0" y="60069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9" name="任意多边形 21"/>
          <p:cNvSpPr/>
          <p:nvPr/>
        </p:nvSpPr>
        <p:spPr>
          <a:xfrm>
            <a:off x="9016575" y="2076959"/>
            <a:ext cx="2175308" cy="1087655"/>
          </a:xfrm>
          <a:custGeom>
            <a:avLst/>
            <a:gdLst>
              <a:gd name="connsiteX0" fmla="*/ 0 w 2175308"/>
              <a:gd name="connsiteY0" fmla="*/ 0 h 1087655"/>
              <a:gd name="connsiteX1" fmla="*/ 2175308 w 2175308"/>
              <a:gd name="connsiteY1" fmla="*/ 0 h 1087655"/>
              <a:gd name="connsiteX2" fmla="*/ 1087654 w 2175308"/>
              <a:gd name="connsiteY2" fmla="*/ 1087655 h 1087655"/>
              <a:gd name="connsiteX3" fmla="*/ 0 w 2175308"/>
              <a:gd name="connsiteY3" fmla="*/ 0 h 1087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308" h="1087655">
                <a:moveTo>
                  <a:pt x="0" y="0"/>
                </a:moveTo>
                <a:lnTo>
                  <a:pt x="2175308" y="0"/>
                </a:lnTo>
                <a:cubicBezTo>
                  <a:pt x="2175308" y="600695"/>
                  <a:pt x="1688349" y="1087655"/>
                  <a:pt x="1087654" y="1087655"/>
                </a:cubicBezTo>
                <a:cubicBezTo>
                  <a:pt x="486959" y="1087655"/>
                  <a:pt x="0" y="600695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1078317" y="1061494"/>
            <a:ext cx="2030928" cy="20309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1" name="椭圆 40"/>
          <p:cNvSpPr/>
          <p:nvPr/>
        </p:nvSpPr>
        <p:spPr>
          <a:xfrm>
            <a:off x="5072283" y="1061494"/>
            <a:ext cx="2030928" cy="20309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2" name="椭圆 41"/>
          <p:cNvSpPr/>
          <p:nvPr/>
        </p:nvSpPr>
        <p:spPr>
          <a:xfrm>
            <a:off x="9109441" y="1061494"/>
            <a:ext cx="2030928" cy="2030928"/>
          </a:xfrm>
          <a:prstGeom prst="ellips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9" name="文本框 48"/>
          <p:cNvSpPr txBox="1"/>
          <p:nvPr/>
        </p:nvSpPr>
        <p:spPr>
          <a:xfrm>
            <a:off x="649159" y="3292864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01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50" name="组合 31"/>
          <p:cNvGrpSpPr/>
          <p:nvPr/>
        </p:nvGrpSpPr>
        <p:grpSpPr>
          <a:xfrm rot="11641273">
            <a:off x="1185449" y="3238576"/>
            <a:ext cx="246536" cy="1113914"/>
            <a:chOff x="499860" y="916478"/>
            <a:chExt cx="1125740" cy="5086389"/>
          </a:xfrm>
        </p:grpSpPr>
        <p:cxnSp>
          <p:nvCxnSpPr>
            <p:cNvPr id="53" name="直接连接符 37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54" name="矩形 53"/>
            <p:cNvSpPr/>
            <p:nvPr/>
          </p:nvSpPr>
          <p:spPr>
            <a:xfrm rot="865294">
              <a:off x="499860" y="916478"/>
              <a:ext cx="719665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55" name="矩形 54"/>
          <p:cNvSpPr/>
          <p:nvPr/>
        </p:nvSpPr>
        <p:spPr>
          <a:xfrm>
            <a:off x="1268769" y="3618267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1268768" y="4279252"/>
            <a:ext cx="2646879" cy="149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4418687" y="3292864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02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61" name="组合 46"/>
          <p:cNvGrpSpPr/>
          <p:nvPr/>
        </p:nvGrpSpPr>
        <p:grpSpPr>
          <a:xfrm rot="11641273">
            <a:off x="4954977" y="3238576"/>
            <a:ext cx="246536" cy="1113914"/>
            <a:chOff x="499860" y="916478"/>
            <a:chExt cx="1125740" cy="5086389"/>
          </a:xfrm>
        </p:grpSpPr>
        <p:cxnSp>
          <p:nvCxnSpPr>
            <p:cNvPr id="62" name="直接连接符 47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63" name="矩形 62"/>
            <p:cNvSpPr/>
            <p:nvPr/>
          </p:nvSpPr>
          <p:spPr>
            <a:xfrm rot="865294">
              <a:off x="499860" y="916478"/>
              <a:ext cx="719665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64" name="矩形 63"/>
          <p:cNvSpPr/>
          <p:nvPr/>
        </p:nvSpPr>
        <p:spPr>
          <a:xfrm>
            <a:off x="5038297" y="3618267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84" name="矩形 83"/>
          <p:cNvSpPr/>
          <p:nvPr/>
        </p:nvSpPr>
        <p:spPr>
          <a:xfrm>
            <a:off x="5038296" y="4279252"/>
            <a:ext cx="2646879" cy="21636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倍字间距。更多模板：亮亮图文旗舰店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https://liangliangtuwen.tmall.com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86" name="文本框 85"/>
          <p:cNvSpPr txBox="1"/>
          <p:nvPr/>
        </p:nvSpPr>
        <p:spPr>
          <a:xfrm>
            <a:off x="8572314" y="3292864"/>
            <a:ext cx="8451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400" dirty="0">
                <a:solidFill>
                  <a:schemeClr val="accent1">
                    <a:lumMod val="50000"/>
                  </a:schemeClr>
                </a:solidFill>
              </a:rPr>
              <a:t>03</a:t>
            </a:r>
            <a:endParaRPr lang="zh-CN" altLang="en-US" sz="4400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87" name="组合 53"/>
          <p:cNvGrpSpPr/>
          <p:nvPr/>
        </p:nvGrpSpPr>
        <p:grpSpPr>
          <a:xfrm rot="11641273">
            <a:off x="9108604" y="3238576"/>
            <a:ext cx="246536" cy="1113914"/>
            <a:chOff x="499860" y="916478"/>
            <a:chExt cx="1125740" cy="5086389"/>
          </a:xfrm>
        </p:grpSpPr>
        <p:cxnSp>
          <p:nvCxnSpPr>
            <p:cNvPr id="88" name="直接连接符 54"/>
            <p:cNvCxnSpPr/>
            <p:nvPr/>
          </p:nvCxnSpPr>
          <p:spPr>
            <a:xfrm flipH="1">
              <a:off x="575734" y="1947333"/>
              <a:ext cx="1049866" cy="4055534"/>
            </a:xfrm>
            <a:prstGeom prst="line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 useBgFill="1">
          <p:nvSpPr>
            <p:cNvPr id="89" name="矩形 88"/>
            <p:cNvSpPr/>
            <p:nvPr/>
          </p:nvSpPr>
          <p:spPr>
            <a:xfrm rot="865294">
              <a:off x="499860" y="916478"/>
              <a:ext cx="719665" cy="507255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dirty="0"/>
            </a:p>
          </p:txBody>
        </p:sp>
      </p:grpSp>
      <p:sp>
        <p:nvSpPr>
          <p:cNvPr id="90" name="矩形 89"/>
          <p:cNvSpPr/>
          <p:nvPr/>
        </p:nvSpPr>
        <p:spPr>
          <a:xfrm>
            <a:off x="9191924" y="3618267"/>
            <a:ext cx="2646878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91" name="矩形 90"/>
          <p:cNvSpPr/>
          <p:nvPr/>
        </p:nvSpPr>
        <p:spPr>
          <a:xfrm>
            <a:off x="9191923" y="4279252"/>
            <a:ext cx="2646879" cy="149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en-US" altLang="zh-CN" sz="1200" dirty="0">
              <a:solidFill>
                <a:schemeClr val="tx1">
                  <a:lumMod val="85000"/>
                  <a:lumOff val="15000"/>
                </a:schemeClr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标题数字等都可以通过点击和重新输入进行更改，建议正文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10-16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</a:rPr>
              <a:t>倍字间距。</a:t>
            </a:r>
            <a:endParaRPr lang="zh-CN" alt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92" name="组合 22"/>
          <p:cNvGrpSpPr/>
          <p:nvPr/>
        </p:nvGrpSpPr>
        <p:grpSpPr>
          <a:xfrm>
            <a:off x="1696336" y="1756195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93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4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5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6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7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8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99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0" name="组合 22"/>
          <p:cNvGrpSpPr/>
          <p:nvPr/>
        </p:nvGrpSpPr>
        <p:grpSpPr>
          <a:xfrm>
            <a:off x="5711898" y="1756195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01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2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3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4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5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6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07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  <p:grpSp>
        <p:nvGrpSpPr>
          <p:cNvPr id="108" name="组合 22"/>
          <p:cNvGrpSpPr/>
          <p:nvPr/>
        </p:nvGrpSpPr>
        <p:grpSpPr>
          <a:xfrm>
            <a:off x="9727460" y="1756195"/>
            <a:ext cx="794889" cy="623974"/>
            <a:chOff x="3654425" y="5089525"/>
            <a:chExt cx="1860550" cy="1460500"/>
          </a:xfrm>
          <a:solidFill>
            <a:schemeClr val="bg1"/>
          </a:solidFill>
        </p:grpSpPr>
        <p:sp>
          <p:nvSpPr>
            <p:cNvPr id="109" name="Freeform 12"/>
            <p:cNvSpPr>
              <a:spLocks noEditPoints="1"/>
            </p:cNvSpPr>
            <p:nvPr/>
          </p:nvSpPr>
          <p:spPr bwMode="auto">
            <a:xfrm>
              <a:off x="3654425" y="5089525"/>
              <a:ext cx="1860550" cy="1460500"/>
            </a:xfrm>
            <a:custGeom>
              <a:avLst/>
              <a:gdLst>
                <a:gd name="T0" fmla="*/ 2372 w 2506"/>
                <a:gd name="T1" fmla="*/ 1716 h 1970"/>
                <a:gd name="T2" fmla="*/ 2372 w 2506"/>
                <a:gd name="T3" fmla="*/ 1716 h 1970"/>
                <a:gd name="T4" fmla="*/ 1858 w 2506"/>
                <a:gd name="T5" fmla="*/ 1575 h 1970"/>
                <a:gd name="T6" fmla="*/ 1818 w 2506"/>
                <a:gd name="T7" fmla="*/ 1576 h 1970"/>
                <a:gd name="T8" fmla="*/ 1323 w 2506"/>
                <a:gd name="T9" fmla="*/ 1715 h 1970"/>
                <a:gd name="T10" fmla="*/ 1323 w 2506"/>
                <a:gd name="T11" fmla="*/ 308 h 1970"/>
                <a:gd name="T12" fmla="*/ 1847 w 2506"/>
                <a:gd name="T13" fmla="*/ 133 h 1970"/>
                <a:gd name="T14" fmla="*/ 2372 w 2506"/>
                <a:gd name="T15" fmla="*/ 310 h 1970"/>
                <a:gd name="T16" fmla="*/ 2372 w 2506"/>
                <a:gd name="T17" fmla="*/ 1716 h 1970"/>
                <a:gd name="T18" fmla="*/ 1182 w 2506"/>
                <a:gd name="T19" fmla="*/ 1715 h 1970"/>
                <a:gd name="T20" fmla="*/ 1182 w 2506"/>
                <a:gd name="T21" fmla="*/ 1715 h 1970"/>
                <a:gd name="T22" fmla="*/ 688 w 2506"/>
                <a:gd name="T23" fmla="*/ 1576 h 1970"/>
                <a:gd name="T24" fmla="*/ 647 w 2506"/>
                <a:gd name="T25" fmla="*/ 1575 h 1970"/>
                <a:gd name="T26" fmla="*/ 133 w 2506"/>
                <a:gd name="T27" fmla="*/ 1716 h 1970"/>
                <a:gd name="T28" fmla="*/ 133 w 2506"/>
                <a:gd name="T29" fmla="*/ 310 h 1970"/>
                <a:gd name="T30" fmla="*/ 659 w 2506"/>
                <a:gd name="T31" fmla="*/ 133 h 1970"/>
                <a:gd name="T32" fmla="*/ 1182 w 2506"/>
                <a:gd name="T33" fmla="*/ 308 h 1970"/>
                <a:gd name="T34" fmla="*/ 1182 w 2506"/>
                <a:gd name="T35" fmla="*/ 1715 h 1970"/>
                <a:gd name="T36" fmla="*/ 1849 w 2506"/>
                <a:gd name="T37" fmla="*/ 0 h 1970"/>
                <a:gd name="T38" fmla="*/ 1849 w 2506"/>
                <a:gd name="T39" fmla="*/ 0 h 1970"/>
                <a:gd name="T40" fmla="*/ 1823 w 2506"/>
                <a:gd name="T41" fmla="*/ 0 h 1970"/>
                <a:gd name="T42" fmla="*/ 1253 w 2506"/>
                <a:gd name="T43" fmla="*/ 184 h 1970"/>
                <a:gd name="T44" fmla="*/ 683 w 2506"/>
                <a:gd name="T45" fmla="*/ 0 h 1970"/>
                <a:gd name="T46" fmla="*/ 657 w 2506"/>
                <a:gd name="T47" fmla="*/ 0 h 1970"/>
                <a:gd name="T48" fmla="*/ 5 w 2506"/>
                <a:gd name="T49" fmla="*/ 267 h 1970"/>
                <a:gd name="T50" fmla="*/ 0 w 2506"/>
                <a:gd name="T51" fmla="*/ 279 h 1970"/>
                <a:gd name="T52" fmla="*/ 0 w 2506"/>
                <a:gd name="T53" fmla="*/ 1970 h 1970"/>
                <a:gd name="T54" fmla="*/ 107 w 2506"/>
                <a:gd name="T55" fmla="*/ 1889 h 1970"/>
                <a:gd name="T56" fmla="*/ 682 w 2506"/>
                <a:gd name="T57" fmla="*/ 1709 h 1970"/>
                <a:gd name="T58" fmla="*/ 1190 w 2506"/>
                <a:gd name="T59" fmla="*/ 1876 h 1970"/>
                <a:gd name="T60" fmla="*/ 1208 w 2506"/>
                <a:gd name="T61" fmla="*/ 1888 h 1970"/>
                <a:gd name="T62" fmla="*/ 1253 w 2506"/>
                <a:gd name="T63" fmla="*/ 1924 h 1970"/>
                <a:gd name="T64" fmla="*/ 1298 w 2506"/>
                <a:gd name="T65" fmla="*/ 1888 h 1970"/>
                <a:gd name="T66" fmla="*/ 1316 w 2506"/>
                <a:gd name="T67" fmla="*/ 1876 h 1970"/>
                <a:gd name="T68" fmla="*/ 1824 w 2506"/>
                <a:gd name="T69" fmla="*/ 1709 h 1970"/>
                <a:gd name="T70" fmla="*/ 2399 w 2506"/>
                <a:gd name="T71" fmla="*/ 1889 h 1970"/>
                <a:gd name="T72" fmla="*/ 2506 w 2506"/>
                <a:gd name="T73" fmla="*/ 1970 h 1970"/>
                <a:gd name="T74" fmla="*/ 2506 w 2506"/>
                <a:gd name="T75" fmla="*/ 279 h 1970"/>
                <a:gd name="T76" fmla="*/ 2501 w 2506"/>
                <a:gd name="T77" fmla="*/ 267 h 1970"/>
                <a:gd name="T78" fmla="*/ 1849 w 2506"/>
                <a:gd name="T79" fmla="*/ 0 h 19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2506" h="1970">
                  <a:moveTo>
                    <a:pt x="2372" y="1716"/>
                  </a:moveTo>
                  <a:lnTo>
                    <a:pt x="2372" y="1716"/>
                  </a:lnTo>
                  <a:cubicBezTo>
                    <a:pt x="2261" y="1655"/>
                    <a:pt x="2075" y="1575"/>
                    <a:pt x="1858" y="1575"/>
                  </a:cubicBezTo>
                  <a:cubicBezTo>
                    <a:pt x="1845" y="1575"/>
                    <a:pt x="1831" y="1576"/>
                    <a:pt x="1818" y="1576"/>
                  </a:cubicBezTo>
                  <a:cubicBezTo>
                    <a:pt x="1599" y="1587"/>
                    <a:pt x="1427" y="1659"/>
                    <a:pt x="1323" y="1715"/>
                  </a:cubicBezTo>
                  <a:lnTo>
                    <a:pt x="1323" y="308"/>
                  </a:lnTo>
                  <a:cubicBezTo>
                    <a:pt x="1347" y="271"/>
                    <a:pt x="1462" y="127"/>
                    <a:pt x="1847" y="133"/>
                  </a:cubicBezTo>
                  <a:cubicBezTo>
                    <a:pt x="2229" y="140"/>
                    <a:pt x="2347" y="273"/>
                    <a:pt x="2372" y="310"/>
                  </a:cubicBezTo>
                  <a:lnTo>
                    <a:pt x="2372" y="1716"/>
                  </a:lnTo>
                  <a:close/>
                  <a:moveTo>
                    <a:pt x="1182" y="1715"/>
                  </a:moveTo>
                  <a:lnTo>
                    <a:pt x="1182" y="1715"/>
                  </a:lnTo>
                  <a:cubicBezTo>
                    <a:pt x="1079" y="1659"/>
                    <a:pt x="906" y="1587"/>
                    <a:pt x="688" y="1576"/>
                  </a:cubicBezTo>
                  <a:cubicBezTo>
                    <a:pt x="674" y="1576"/>
                    <a:pt x="661" y="1575"/>
                    <a:pt x="647" y="1575"/>
                  </a:cubicBezTo>
                  <a:cubicBezTo>
                    <a:pt x="431" y="1575"/>
                    <a:pt x="244" y="1655"/>
                    <a:pt x="133" y="1716"/>
                  </a:cubicBezTo>
                  <a:lnTo>
                    <a:pt x="133" y="310"/>
                  </a:lnTo>
                  <a:cubicBezTo>
                    <a:pt x="159" y="273"/>
                    <a:pt x="276" y="140"/>
                    <a:pt x="659" y="133"/>
                  </a:cubicBezTo>
                  <a:cubicBezTo>
                    <a:pt x="1044" y="127"/>
                    <a:pt x="1159" y="271"/>
                    <a:pt x="1182" y="308"/>
                  </a:cubicBezTo>
                  <a:lnTo>
                    <a:pt x="1182" y="1715"/>
                  </a:lnTo>
                  <a:close/>
                  <a:moveTo>
                    <a:pt x="1849" y="0"/>
                  </a:moveTo>
                  <a:lnTo>
                    <a:pt x="1849" y="0"/>
                  </a:lnTo>
                  <a:cubicBezTo>
                    <a:pt x="1840" y="0"/>
                    <a:pt x="1831" y="0"/>
                    <a:pt x="1823" y="0"/>
                  </a:cubicBezTo>
                  <a:cubicBezTo>
                    <a:pt x="1490" y="0"/>
                    <a:pt x="1328" y="105"/>
                    <a:pt x="1253" y="184"/>
                  </a:cubicBezTo>
                  <a:cubicBezTo>
                    <a:pt x="1178" y="105"/>
                    <a:pt x="1015" y="0"/>
                    <a:pt x="683" y="0"/>
                  </a:cubicBezTo>
                  <a:cubicBezTo>
                    <a:pt x="674" y="0"/>
                    <a:pt x="666" y="0"/>
                    <a:pt x="657" y="0"/>
                  </a:cubicBezTo>
                  <a:cubicBezTo>
                    <a:pt x="127" y="9"/>
                    <a:pt x="16" y="240"/>
                    <a:pt x="5" y="267"/>
                  </a:cubicBezTo>
                  <a:lnTo>
                    <a:pt x="0" y="279"/>
                  </a:lnTo>
                  <a:lnTo>
                    <a:pt x="0" y="1970"/>
                  </a:lnTo>
                  <a:lnTo>
                    <a:pt x="107" y="1889"/>
                  </a:lnTo>
                  <a:cubicBezTo>
                    <a:pt x="109" y="1887"/>
                    <a:pt x="369" y="1695"/>
                    <a:pt x="682" y="1709"/>
                  </a:cubicBezTo>
                  <a:cubicBezTo>
                    <a:pt x="943" y="1722"/>
                    <a:pt x="1133" y="1837"/>
                    <a:pt x="1190" y="1876"/>
                  </a:cubicBezTo>
                  <a:cubicBezTo>
                    <a:pt x="1201" y="1883"/>
                    <a:pt x="1207" y="1888"/>
                    <a:pt x="1208" y="1888"/>
                  </a:cubicBezTo>
                  <a:lnTo>
                    <a:pt x="1253" y="1924"/>
                  </a:lnTo>
                  <a:lnTo>
                    <a:pt x="1298" y="1888"/>
                  </a:lnTo>
                  <a:cubicBezTo>
                    <a:pt x="1298" y="1888"/>
                    <a:pt x="1304" y="1883"/>
                    <a:pt x="1316" y="1876"/>
                  </a:cubicBezTo>
                  <a:cubicBezTo>
                    <a:pt x="1373" y="1837"/>
                    <a:pt x="1563" y="1722"/>
                    <a:pt x="1824" y="1709"/>
                  </a:cubicBezTo>
                  <a:cubicBezTo>
                    <a:pt x="2135" y="1695"/>
                    <a:pt x="2396" y="1887"/>
                    <a:pt x="2399" y="1889"/>
                  </a:cubicBezTo>
                  <a:lnTo>
                    <a:pt x="2506" y="1970"/>
                  </a:lnTo>
                  <a:lnTo>
                    <a:pt x="2506" y="279"/>
                  </a:lnTo>
                  <a:lnTo>
                    <a:pt x="2501" y="267"/>
                  </a:lnTo>
                  <a:cubicBezTo>
                    <a:pt x="2490" y="240"/>
                    <a:pt x="2379" y="9"/>
                    <a:pt x="184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0" name="Freeform 13"/>
            <p:cNvSpPr/>
            <p:nvPr/>
          </p:nvSpPr>
          <p:spPr bwMode="auto">
            <a:xfrm>
              <a:off x="3829050" y="53990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0 h 206"/>
                <a:gd name="T12" fmla="*/ 68 w 844"/>
                <a:gd name="T13" fmla="*/ 193 h 206"/>
                <a:gd name="T14" fmla="*/ 437 w 844"/>
                <a:gd name="T15" fmla="*/ 89 h 206"/>
                <a:gd name="T16" fmla="*/ 775 w 844"/>
                <a:gd name="T17" fmla="*/ 193 h 206"/>
                <a:gd name="T18" fmla="*/ 831 w 844"/>
                <a:gd name="T19" fmla="*/ 183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3"/>
                    <a:pt x="667" y="19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3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8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1" name="Freeform 14"/>
            <p:cNvSpPr/>
            <p:nvPr/>
          </p:nvSpPr>
          <p:spPr bwMode="auto">
            <a:xfrm>
              <a:off x="3829050" y="56784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4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3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3"/>
                    <a:pt x="775" y="194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2" name="Freeform 15"/>
            <p:cNvSpPr/>
            <p:nvPr/>
          </p:nvSpPr>
          <p:spPr bwMode="auto">
            <a:xfrm>
              <a:off x="3829050" y="5957888"/>
              <a:ext cx="627063" cy="153988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8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8"/>
                    <a:pt x="68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3" name="Freeform 16"/>
            <p:cNvSpPr/>
            <p:nvPr/>
          </p:nvSpPr>
          <p:spPr bwMode="auto">
            <a:xfrm>
              <a:off x="4713288" y="5437188"/>
              <a:ext cx="627063" cy="152400"/>
            </a:xfrm>
            <a:custGeom>
              <a:avLst/>
              <a:gdLst>
                <a:gd name="T0" fmla="*/ 822 w 844"/>
                <a:gd name="T1" fmla="*/ 127 h 205"/>
                <a:gd name="T2" fmla="*/ 822 w 844"/>
                <a:gd name="T3" fmla="*/ 127 h 205"/>
                <a:gd name="T4" fmla="*/ 441 w 844"/>
                <a:gd name="T5" fmla="*/ 9 h 205"/>
                <a:gd name="T6" fmla="*/ 23 w 844"/>
                <a:gd name="T7" fmla="*/ 127 h 205"/>
                <a:gd name="T8" fmla="*/ 12 w 844"/>
                <a:gd name="T9" fmla="*/ 182 h 205"/>
                <a:gd name="T10" fmla="*/ 45 w 844"/>
                <a:gd name="T11" fmla="*/ 200 h 205"/>
                <a:gd name="T12" fmla="*/ 67 w 844"/>
                <a:gd name="T13" fmla="*/ 193 h 205"/>
                <a:gd name="T14" fmla="*/ 437 w 844"/>
                <a:gd name="T15" fmla="*/ 89 h 205"/>
                <a:gd name="T16" fmla="*/ 775 w 844"/>
                <a:gd name="T17" fmla="*/ 193 h 205"/>
                <a:gd name="T18" fmla="*/ 831 w 844"/>
                <a:gd name="T19" fmla="*/ 183 h 205"/>
                <a:gd name="T20" fmla="*/ 822 w 844"/>
                <a:gd name="T21" fmla="*/ 127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5">
                  <a:moveTo>
                    <a:pt x="822" y="127"/>
                  </a:moveTo>
                  <a:lnTo>
                    <a:pt x="822" y="127"/>
                  </a:lnTo>
                  <a:cubicBezTo>
                    <a:pt x="815" y="123"/>
                    <a:pt x="667" y="19"/>
                    <a:pt x="441" y="9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39"/>
                    <a:pt x="0" y="164"/>
                    <a:pt x="12" y="182"/>
                  </a:cubicBezTo>
                  <a:cubicBezTo>
                    <a:pt x="20" y="194"/>
                    <a:pt x="32" y="200"/>
                    <a:pt x="45" y="200"/>
                  </a:cubicBezTo>
                  <a:cubicBezTo>
                    <a:pt x="53" y="200"/>
                    <a:pt x="61" y="198"/>
                    <a:pt x="67" y="193"/>
                  </a:cubicBezTo>
                  <a:cubicBezTo>
                    <a:pt x="69" y="192"/>
                    <a:pt x="236" y="81"/>
                    <a:pt x="437" y="89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5"/>
                    <a:pt x="818" y="201"/>
                    <a:pt x="831" y="183"/>
                  </a:cubicBezTo>
                  <a:cubicBezTo>
                    <a:pt x="844" y="165"/>
                    <a:pt x="840" y="140"/>
                    <a:pt x="822" y="12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4" name="Freeform 17"/>
            <p:cNvSpPr/>
            <p:nvPr/>
          </p:nvSpPr>
          <p:spPr bwMode="auto">
            <a:xfrm>
              <a:off x="4713288" y="5716588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8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8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5"/>
                    <a:pt x="32" y="201"/>
                    <a:pt x="45" y="201"/>
                  </a:cubicBezTo>
                  <a:cubicBezTo>
                    <a:pt x="53" y="201"/>
                    <a:pt x="61" y="199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9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  <p:sp>
          <p:nvSpPr>
            <p:cNvPr id="115" name="Freeform 18"/>
            <p:cNvSpPr/>
            <p:nvPr/>
          </p:nvSpPr>
          <p:spPr bwMode="auto">
            <a:xfrm>
              <a:off x="4713288" y="5997575"/>
              <a:ext cx="627063" cy="152400"/>
            </a:xfrm>
            <a:custGeom>
              <a:avLst/>
              <a:gdLst>
                <a:gd name="T0" fmla="*/ 822 w 844"/>
                <a:gd name="T1" fmla="*/ 128 h 206"/>
                <a:gd name="T2" fmla="*/ 822 w 844"/>
                <a:gd name="T3" fmla="*/ 128 h 206"/>
                <a:gd name="T4" fmla="*/ 441 w 844"/>
                <a:gd name="T5" fmla="*/ 10 h 206"/>
                <a:gd name="T6" fmla="*/ 23 w 844"/>
                <a:gd name="T7" fmla="*/ 127 h 206"/>
                <a:gd name="T8" fmla="*/ 12 w 844"/>
                <a:gd name="T9" fmla="*/ 183 h 206"/>
                <a:gd name="T10" fmla="*/ 45 w 844"/>
                <a:gd name="T11" fmla="*/ 201 h 206"/>
                <a:gd name="T12" fmla="*/ 67 w 844"/>
                <a:gd name="T13" fmla="*/ 194 h 206"/>
                <a:gd name="T14" fmla="*/ 437 w 844"/>
                <a:gd name="T15" fmla="*/ 90 h 206"/>
                <a:gd name="T16" fmla="*/ 775 w 844"/>
                <a:gd name="T17" fmla="*/ 193 h 206"/>
                <a:gd name="T18" fmla="*/ 831 w 844"/>
                <a:gd name="T19" fmla="*/ 184 h 206"/>
                <a:gd name="T20" fmla="*/ 822 w 844"/>
                <a:gd name="T21" fmla="*/ 128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844" h="206">
                  <a:moveTo>
                    <a:pt x="822" y="128"/>
                  </a:moveTo>
                  <a:lnTo>
                    <a:pt x="822" y="128"/>
                  </a:lnTo>
                  <a:cubicBezTo>
                    <a:pt x="815" y="124"/>
                    <a:pt x="667" y="20"/>
                    <a:pt x="441" y="10"/>
                  </a:cubicBezTo>
                  <a:cubicBezTo>
                    <a:pt x="213" y="0"/>
                    <a:pt x="30" y="122"/>
                    <a:pt x="23" y="127"/>
                  </a:cubicBezTo>
                  <a:cubicBezTo>
                    <a:pt x="4" y="140"/>
                    <a:pt x="0" y="165"/>
                    <a:pt x="12" y="183"/>
                  </a:cubicBezTo>
                  <a:cubicBezTo>
                    <a:pt x="20" y="194"/>
                    <a:pt x="32" y="201"/>
                    <a:pt x="45" y="201"/>
                  </a:cubicBezTo>
                  <a:cubicBezTo>
                    <a:pt x="53" y="201"/>
                    <a:pt x="61" y="198"/>
                    <a:pt x="67" y="194"/>
                  </a:cubicBezTo>
                  <a:cubicBezTo>
                    <a:pt x="69" y="193"/>
                    <a:pt x="236" y="82"/>
                    <a:pt x="437" y="90"/>
                  </a:cubicBezTo>
                  <a:cubicBezTo>
                    <a:pt x="639" y="98"/>
                    <a:pt x="774" y="192"/>
                    <a:pt x="775" y="193"/>
                  </a:cubicBezTo>
                  <a:cubicBezTo>
                    <a:pt x="793" y="206"/>
                    <a:pt x="818" y="202"/>
                    <a:pt x="831" y="184"/>
                  </a:cubicBezTo>
                  <a:cubicBezTo>
                    <a:pt x="844" y="166"/>
                    <a:pt x="840" y="141"/>
                    <a:pt x="822" y="128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课题意义</a:t>
            </a:r>
          </a:p>
        </p:txBody>
      </p:sp>
      <p:grpSp>
        <p:nvGrpSpPr>
          <p:cNvPr id="52" name="组合 12"/>
          <p:cNvGrpSpPr/>
          <p:nvPr/>
        </p:nvGrpSpPr>
        <p:grpSpPr>
          <a:xfrm>
            <a:off x="1594424" y="714238"/>
            <a:ext cx="9026283" cy="4615959"/>
            <a:chOff x="1611683" y="1446502"/>
            <a:chExt cx="5920633" cy="3027758"/>
          </a:xfrm>
          <a:solidFill>
            <a:schemeClr val="bg1">
              <a:lumMod val="65000"/>
            </a:schemeClr>
          </a:solidFill>
        </p:grpSpPr>
        <p:sp>
          <p:nvSpPr>
            <p:cNvPr id="57" name="Freeform 559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8" name="Freeform 560"/>
            <p:cNvSpPr/>
            <p:nvPr/>
          </p:nvSpPr>
          <p:spPr bwMode="auto">
            <a:xfrm>
              <a:off x="4364192" y="2347921"/>
              <a:ext cx="128304" cy="247835"/>
            </a:xfrm>
            <a:custGeom>
              <a:avLst/>
              <a:gdLst>
                <a:gd name="T0" fmla="*/ 2147483647 w 96"/>
                <a:gd name="T1" fmla="*/ 2147483647 h 184"/>
                <a:gd name="T2" fmla="*/ 2147483647 w 96"/>
                <a:gd name="T3" fmla="*/ 2147483647 h 184"/>
                <a:gd name="T4" fmla="*/ 2147483647 w 96"/>
                <a:gd name="T5" fmla="*/ 2147483647 h 184"/>
                <a:gd name="T6" fmla="*/ 2147483647 w 96"/>
                <a:gd name="T7" fmla="*/ 2147483647 h 184"/>
                <a:gd name="T8" fmla="*/ 2147483647 w 96"/>
                <a:gd name="T9" fmla="*/ 2147483647 h 184"/>
                <a:gd name="T10" fmla="*/ 2147483647 w 96"/>
                <a:gd name="T11" fmla="*/ 2147483647 h 184"/>
                <a:gd name="T12" fmla="*/ 2147483647 w 96"/>
                <a:gd name="T13" fmla="*/ 2147483647 h 184"/>
                <a:gd name="T14" fmla="*/ 2147483647 w 96"/>
                <a:gd name="T15" fmla="*/ 2147483647 h 184"/>
                <a:gd name="T16" fmla="*/ 2147483647 w 96"/>
                <a:gd name="T17" fmla="*/ 2147483647 h 184"/>
                <a:gd name="T18" fmla="*/ 2147483647 w 96"/>
                <a:gd name="T19" fmla="*/ 2147483647 h 184"/>
                <a:gd name="T20" fmla="*/ 2147483647 w 96"/>
                <a:gd name="T21" fmla="*/ 2147483647 h 184"/>
                <a:gd name="T22" fmla="*/ 2147483647 w 96"/>
                <a:gd name="T23" fmla="*/ 2147483647 h 184"/>
                <a:gd name="T24" fmla="*/ 2147483647 w 96"/>
                <a:gd name="T25" fmla="*/ 2147483647 h 184"/>
                <a:gd name="T26" fmla="*/ 2147483647 w 96"/>
                <a:gd name="T27" fmla="*/ 2147483647 h 184"/>
                <a:gd name="T28" fmla="*/ 2147483647 w 96"/>
                <a:gd name="T29" fmla="*/ 2147483647 h 184"/>
                <a:gd name="T30" fmla="*/ 0 w 96"/>
                <a:gd name="T31" fmla="*/ 2147483647 h 184"/>
                <a:gd name="T32" fmla="*/ 0 w 96"/>
                <a:gd name="T33" fmla="*/ 2147483647 h 184"/>
                <a:gd name="T34" fmla="*/ 0 w 96"/>
                <a:gd name="T35" fmla="*/ 2147483647 h 184"/>
                <a:gd name="T36" fmla="*/ 0 w 96"/>
                <a:gd name="T37" fmla="*/ 2147483647 h 184"/>
                <a:gd name="T38" fmla="*/ 0 w 96"/>
                <a:gd name="T39" fmla="*/ 2147483647 h 184"/>
                <a:gd name="T40" fmla="*/ 2147483647 w 96"/>
                <a:gd name="T41" fmla="*/ 2147483647 h 184"/>
                <a:gd name="T42" fmla="*/ 2147483647 w 96"/>
                <a:gd name="T43" fmla="*/ 0 h 184"/>
                <a:gd name="T44" fmla="*/ 2147483647 w 96"/>
                <a:gd name="T45" fmla="*/ 0 h 184"/>
                <a:gd name="T46" fmla="*/ 2147483647 w 96"/>
                <a:gd name="T47" fmla="*/ 0 h 184"/>
                <a:gd name="T48" fmla="*/ 2147483647 w 96"/>
                <a:gd name="T49" fmla="*/ 2147483647 h 184"/>
                <a:gd name="T50" fmla="*/ 2147483647 w 96"/>
                <a:gd name="T51" fmla="*/ 2147483647 h 184"/>
                <a:gd name="T52" fmla="*/ 2147483647 w 96"/>
                <a:gd name="T53" fmla="*/ 2147483647 h 184"/>
                <a:gd name="T54" fmla="*/ 2147483647 w 96"/>
                <a:gd name="T55" fmla="*/ 2147483647 h 184"/>
                <a:gd name="T56" fmla="*/ 2147483647 w 96"/>
                <a:gd name="T57" fmla="*/ 2147483647 h 184"/>
                <a:gd name="T58" fmla="*/ 2147483647 w 96"/>
                <a:gd name="T59" fmla="*/ 2147483647 h 184"/>
                <a:gd name="T60" fmla="*/ 2147483647 w 96"/>
                <a:gd name="T61" fmla="*/ 2147483647 h 184"/>
                <a:gd name="T62" fmla="*/ 2147483647 w 96"/>
                <a:gd name="T63" fmla="*/ 2147483647 h 184"/>
                <a:gd name="T64" fmla="*/ 2147483647 w 96"/>
                <a:gd name="T65" fmla="*/ 2147483647 h 184"/>
                <a:gd name="T66" fmla="*/ 2147483647 w 96"/>
                <a:gd name="T67" fmla="*/ 2147483647 h 184"/>
                <a:gd name="T68" fmla="*/ 2147483647 w 96"/>
                <a:gd name="T69" fmla="*/ 2147483647 h 184"/>
                <a:gd name="T70" fmla="*/ 2147483647 w 96"/>
                <a:gd name="T71" fmla="*/ 2147483647 h 184"/>
                <a:gd name="T72" fmla="*/ 2147483647 w 96"/>
                <a:gd name="T73" fmla="*/ 2147483647 h 184"/>
                <a:gd name="T74" fmla="*/ 2147483647 w 96"/>
                <a:gd name="T75" fmla="*/ 2147483647 h 184"/>
                <a:gd name="T76" fmla="*/ 2147483647 w 96"/>
                <a:gd name="T77" fmla="*/ 2147483647 h 184"/>
                <a:gd name="T78" fmla="*/ 2147483647 w 96"/>
                <a:gd name="T79" fmla="*/ 2147483647 h 184"/>
                <a:gd name="T80" fmla="*/ 2147483647 w 96"/>
                <a:gd name="T81" fmla="*/ 2147483647 h 184"/>
                <a:gd name="T82" fmla="*/ 2147483647 w 96"/>
                <a:gd name="T83" fmla="*/ 2147483647 h 184"/>
                <a:gd name="T84" fmla="*/ 2147483647 w 96"/>
                <a:gd name="T85" fmla="*/ 2147483647 h 184"/>
                <a:gd name="T86" fmla="*/ 2147483647 w 96"/>
                <a:gd name="T87" fmla="*/ 2147483647 h 184"/>
                <a:gd name="T88" fmla="*/ 2147483647 w 96"/>
                <a:gd name="T89" fmla="*/ 2147483647 h 184"/>
                <a:gd name="T90" fmla="*/ 2147483647 w 96"/>
                <a:gd name="T91" fmla="*/ 2147483647 h 184"/>
                <a:gd name="T92" fmla="*/ 2147483647 w 96"/>
                <a:gd name="T93" fmla="*/ 2147483647 h 184"/>
                <a:gd name="T94" fmla="*/ 2147483647 w 96"/>
                <a:gd name="T95" fmla="*/ 2147483647 h 184"/>
                <a:gd name="T96" fmla="*/ 2147483647 w 96"/>
                <a:gd name="T97" fmla="*/ 2147483647 h 184"/>
                <a:gd name="T98" fmla="*/ 2147483647 w 96"/>
                <a:gd name="T99" fmla="*/ 2147483647 h 184"/>
                <a:gd name="T100" fmla="*/ 2147483647 w 96"/>
                <a:gd name="T101" fmla="*/ 2147483647 h 184"/>
                <a:gd name="T102" fmla="*/ 2147483647 w 96"/>
                <a:gd name="T103" fmla="*/ 2147483647 h 184"/>
                <a:gd name="T104" fmla="*/ 2147483647 w 96"/>
                <a:gd name="T105" fmla="*/ 2147483647 h 184"/>
                <a:gd name="T106" fmla="*/ 2147483647 w 96"/>
                <a:gd name="T107" fmla="*/ 2147483647 h 184"/>
                <a:gd name="T108" fmla="*/ 2147483647 w 96"/>
                <a:gd name="T109" fmla="*/ 2147483647 h 184"/>
                <a:gd name="T110" fmla="*/ 2147483647 w 96"/>
                <a:gd name="T111" fmla="*/ 2147483647 h 184"/>
                <a:gd name="T112" fmla="*/ 2147483647 w 96"/>
                <a:gd name="T113" fmla="*/ 2147483647 h 184"/>
                <a:gd name="T114" fmla="*/ 2147483647 w 96"/>
                <a:gd name="T115" fmla="*/ 2147483647 h 184"/>
                <a:gd name="T116" fmla="*/ 2147483647 w 96"/>
                <a:gd name="T117" fmla="*/ 2147483647 h 184"/>
                <a:gd name="T118" fmla="*/ 2147483647 w 96"/>
                <a:gd name="T119" fmla="*/ 2147483647 h 184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w 96"/>
                <a:gd name="T181" fmla="*/ 0 h 184"/>
                <a:gd name="T182" fmla="*/ 96 w 96"/>
                <a:gd name="T183" fmla="*/ 184 h 184"/>
              </a:gdLst>
              <a:ahLst/>
              <a:cxnLst>
                <a:cxn ang="T120">
                  <a:pos x="T0" y="T1"/>
                </a:cxn>
                <a:cxn ang="T121">
                  <a:pos x="T2" y="T3"/>
                </a:cxn>
                <a:cxn ang="T122">
                  <a:pos x="T4" y="T5"/>
                </a:cxn>
                <a:cxn ang="T123">
                  <a:pos x="T6" y="T7"/>
                </a:cxn>
                <a:cxn ang="T124">
                  <a:pos x="T8" y="T9"/>
                </a:cxn>
                <a:cxn ang="T125">
                  <a:pos x="T10" y="T11"/>
                </a:cxn>
                <a:cxn ang="T126">
                  <a:pos x="T12" y="T13"/>
                </a:cxn>
                <a:cxn ang="T127">
                  <a:pos x="T14" y="T15"/>
                </a:cxn>
                <a:cxn ang="T128">
                  <a:pos x="T16" y="T17"/>
                </a:cxn>
                <a:cxn ang="T129">
                  <a:pos x="T18" y="T19"/>
                </a:cxn>
                <a:cxn ang="T130">
                  <a:pos x="T20" y="T21"/>
                </a:cxn>
                <a:cxn ang="T131">
                  <a:pos x="T22" y="T23"/>
                </a:cxn>
                <a:cxn ang="T132">
                  <a:pos x="T24" y="T25"/>
                </a:cxn>
                <a:cxn ang="T133">
                  <a:pos x="T26" y="T27"/>
                </a:cxn>
                <a:cxn ang="T134">
                  <a:pos x="T28" y="T29"/>
                </a:cxn>
                <a:cxn ang="T135">
                  <a:pos x="T30" y="T31"/>
                </a:cxn>
                <a:cxn ang="T136">
                  <a:pos x="T32" y="T33"/>
                </a:cxn>
                <a:cxn ang="T137">
                  <a:pos x="T34" y="T35"/>
                </a:cxn>
                <a:cxn ang="T138">
                  <a:pos x="T36" y="T37"/>
                </a:cxn>
                <a:cxn ang="T139">
                  <a:pos x="T38" y="T39"/>
                </a:cxn>
                <a:cxn ang="T140">
                  <a:pos x="T40" y="T41"/>
                </a:cxn>
                <a:cxn ang="T141">
                  <a:pos x="T42" y="T43"/>
                </a:cxn>
                <a:cxn ang="T142">
                  <a:pos x="T44" y="T45"/>
                </a:cxn>
                <a:cxn ang="T143">
                  <a:pos x="T46" y="T47"/>
                </a:cxn>
                <a:cxn ang="T144">
                  <a:pos x="T48" y="T49"/>
                </a:cxn>
                <a:cxn ang="T145">
                  <a:pos x="T50" y="T51"/>
                </a:cxn>
                <a:cxn ang="T146">
                  <a:pos x="T52" y="T53"/>
                </a:cxn>
                <a:cxn ang="T147">
                  <a:pos x="T54" y="T55"/>
                </a:cxn>
                <a:cxn ang="T148">
                  <a:pos x="T56" y="T57"/>
                </a:cxn>
                <a:cxn ang="T149">
                  <a:pos x="T58" y="T59"/>
                </a:cxn>
                <a:cxn ang="T150">
                  <a:pos x="T60" y="T61"/>
                </a:cxn>
                <a:cxn ang="T151">
                  <a:pos x="T62" y="T63"/>
                </a:cxn>
                <a:cxn ang="T152">
                  <a:pos x="T64" y="T65"/>
                </a:cxn>
                <a:cxn ang="T153">
                  <a:pos x="T66" y="T67"/>
                </a:cxn>
                <a:cxn ang="T154">
                  <a:pos x="T68" y="T69"/>
                </a:cxn>
                <a:cxn ang="T155">
                  <a:pos x="T70" y="T71"/>
                </a:cxn>
                <a:cxn ang="T156">
                  <a:pos x="T72" y="T73"/>
                </a:cxn>
                <a:cxn ang="T157">
                  <a:pos x="T74" y="T75"/>
                </a:cxn>
                <a:cxn ang="T158">
                  <a:pos x="T76" y="T77"/>
                </a:cxn>
                <a:cxn ang="T159">
                  <a:pos x="T78" y="T79"/>
                </a:cxn>
                <a:cxn ang="T160">
                  <a:pos x="T80" y="T81"/>
                </a:cxn>
                <a:cxn ang="T161">
                  <a:pos x="T82" y="T83"/>
                </a:cxn>
                <a:cxn ang="T162">
                  <a:pos x="T84" y="T85"/>
                </a:cxn>
                <a:cxn ang="T163">
                  <a:pos x="T86" y="T87"/>
                </a:cxn>
                <a:cxn ang="T164">
                  <a:pos x="T88" y="T89"/>
                </a:cxn>
                <a:cxn ang="T165">
                  <a:pos x="T90" y="T91"/>
                </a:cxn>
                <a:cxn ang="T166">
                  <a:pos x="T92" y="T93"/>
                </a:cxn>
                <a:cxn ang="T167">
                  <a:pos x="T94" y="T95"/>
                </a:cxn>
                <a:cxn ang="T168">
                  <a:pos x="T96" y="T97"/>
                </a:cxn>
                <a:cxn ang="T169">
                  <a:pos x="T98" y="T99"/>
                </a:cxn>
                <a:cxn ang="T170">
                  <a:pos x="T100" y="T101"/>
                </a:cxn>
                <a:cxn ang="T171">
                  <a:pos x="T102" y="T103"/>
                </a:cxn>
                <a:cxn ang="T172">
                  <a:pos x="T104" y="T105"/>
                </a:cxn>
                <a:cxn ang="T173">
                  <a:pos x="T106" y="T107"/>
                </a:cxn>
                <a:cxn ang="T174">
                  <a:pos x="T108" y="T109"/>
                </a:cxn>
                <a:cxn ang="T175">
                  <a:pos x="T110" y="T111"/>
                </a:cxn>
                <a:cxn ang="T176">
                  <a:pos x="T112" y="T113"/>
                </a:cxn>
                <a:cxn ang="T177">
                  <a:pos x="T114" y="T115"/>
                </a:cxn>
                <a:cxn ang="T178">
                  <a:pos x="T116" y="T117"/>
                </a:cxn>
                <a:cxn ang="T179">
                  <a:pos x="T118" y="T119"/>
                </a:cxn>
              </a:cxnLst>
              <a:rect l="T180" t="T181" r="T182" b="T183"/>
              <a:pathLst>
                <a:path w="96" h="184">
                  <a:moveTo>
                    <a:pt x="16" y="144"/>
                  </a:moveTo>
                  <a:lnTo>
                    <a:pt x="24" y="136"/>
                  </a:lnTo>
                  <a:lnTo>
                    <a:pt x="24" y="128"/>
                  </a:lnTo>
                  <a:lnTo>
                    <a:pt x="16" y="128"/>
                  </a:lnTo>
                  <a:lnTo>
                    <a:pt x="24" y="120"/>
                  </a:lnTo>
                  <a:lnTo>
                    <a:pt x="40" y="112"/>
                  </a:lnTo>
                  <a:lnTo>
                    <a:pt x="40" y="104"/>
                  </a:lnTo>
                  <a:lnTo>
                    <a:pt x="40" y="96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16" y="88"/>
                  </a:lnTo>
                  <a:lnTo>
                    <a:pt x="16" y="80"/>
                  </a:lnTo>
                  <a:lnTo>
                    <a:pt x="16" y="64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0" y="64"/>
                  </a:lnTo>
                  <a:lnTo>
                    <a:pt x="0" y="48"/>
                  </a:lnTo>
                  <a:lnTo>
                    <a:pt x="0" y="40"/>
                  </a:lnTo>
                  <a:lnTo>
                    <a:pt x="0" y="32"/>
                  </a:lnTo>
                  <a:lnTo>
                    <a:pt x="0" y="24"/>
                  </a:lnTo>
                  <a:lnTo>
                    <a:pt x="8" y="16"/>
                  </a:lnTo>
                  <a:lnTo>
                    <a:pt x="16" y="0"/>
                  </a:lnTo>
                  <a:lnTo>
                    <a:pt x="24" y="0"/>
                  </a:lnTo>
                  <a:lnTo>
                    <a:pt x="32" y="0"/>
                  </a:lnTo>
                  <a:lnTo>
                    <a:pt x="24" y="16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0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56" y="64"/>
                  </a:lnTo>
                  <a:lnTo>
                    <a:pt x="64" y="88"/>
                  </a:lnTo>
                  <a:lnTo>
                    <a:pt x="72" y="96"/>
                  </a:lnTo>
                  <a:lnTo>
                    <a:pt x="80" y="112"/>
                  </a:lnTo>
                  <a:lnTo>
                    <a:pt x="80" y="120"/>
                  </a:lnTo>
                  <a:lnTo>
                    <a:pt x="80" y="128"/>
                  </a:lnTo>
                  <a:lnTo>
                    <a:pt x="88" y="128"/>
                  </a:lnTo>
                  <a:lnTo>
                    <a:pt x="96" y="128"/>
                  </a:lnTo>
                  <a:lnTo>
                    <a:pt x="96" y="144"/>
                  </a:lnTo>
                  <a:lnTo>
                    <a:pt x="88" y="152"/>
                  </a:lnTo>
                  <a:lnTo>
                    <a:pt x="88" y="160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72" y="168"/>
                  </a:lnTo>
                  <a:lnTo>
                    <a:pt x="56" y="168"/>
                  </a:lnTo>
                  <a:lnTo>
                    <a:pt x="48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16" y="176"/>
                  </a:lnTo>
                  <a:lnTo>
                    <a:pt x="16" y="184"/>
                  </a:lnTo>
                  <a:lnTo>
                    <a:pt x="8" y="184"/>
                  </a:lnTo>
                  <a:lnTo>
                    <a:pt x="8" y="176"/>
                  </a:lnTo>
                  <a:lnTo>
                    <a:pt x="24" y="168"/>
                  </a:lnTo>
                  <a:lnTo>
                    <a:pt x="32" y="152"/>
                  </a:lnTo>
                  <a:lnTo>
                    <a:pt x="24" y="152"/>
                  </a:lnTo>
                  <a:lnTo>
                    <a:pt x="16" y="152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59" name="Freeform 561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5" name="Freeform 562"/>
            <p:cNvSpPr/>
            <p:nvPr/>
          </p:nvSpPr>
          <p:spPr bwMode="auto">
            <a:xfrm>
              <a:off x="4299491" y="2445520"/>
              <a:ext cx="75667" cy="117338"/>
            </a:xfrm>
            <a:custGeom>
              <a:avLst/>
              <a:gdLst>
                <a:gd name="T0" fmla="*/ 2147483647 w 56"/>
                <a:gd name="T1" fmla="*/ 2147483647 h 88"/>
                <a:gd name="T2" fmla="*/ 0 w 56"/>
                <a:gd name="T3" fmla="*/ 2147483647 h 88"/>
                <a:gd name="T4" fmla="*/ 0 w 56"/>
                <a:gd name="T5" fmla="*/ 2147483647 h 88"/>
                <a:gd name="T6" fmla="*/ 0 w 56"/>
                <a:gd name="T7" fmla="*/ 2147483647 h 88"/>
                <a:gd name="T8" fmla="*/ 2147483647 w 56"/>
                <a:gd name="T9" fmla="*/ 2147483647 h 88"/>
                <a:gd name="T10" fmla="*/ 2147483647 w 56"/>
                <a:gd name="T11" fmla="*/ 2147483647 h 88"/>
                <a:gd name="T12" fmla="*/ 0 w 56"/>
                <a:gd name="T13" fmla="*/ 2147483647 h 88"/>
                <a:gd name="T14" fmla="*/ 2147483647 w 56"/>
                <a:gd name="T15" fmla="*/ 2147483647 h 88"/>
                <a:gd name="T16" fmla="*/ 0 w 56"/>
                <a:gd name="T17" fmla="*/ 2147483647 h 88"/>
                <a:gd name="T18" fmla="*/ 2147483647 w 56"/>
                <a:gd name="T19" fmla="*/ 2147483647 h 88"/>
                <a:gd name="T20" fmla="*/ 2147483647 w 56"/>
                <a:gd name="T21" fmla="*/ 2147483647 h 88"/>
                <a:gd name="T22" fmla="*/ 2147483647 w 56"/>
                <a:gd name="T23" fmla="*/ 0 h 88"/>
                <a:gd name="T24" fmla="*/ 2147483647 w 56"/>
                <a:gd name="T25" fmla="*/ 2147483647 h 88"/>
                <a:gd name="T26" fmla="*/ 2147483647 w 56"/>
                <a:gd name="T27" fmla="*/ 2147483647 h 88"/>
                <a:gd name="T28" fmla="*/ 2147483647 w 56"/>
                <a:gd name="T29" fmla="*/ 2147483647 h 88"/>
                <a:gd name="T30" fmla="*/ 2147483647 w 56"/>
                <a:gd name="T31" fmla="*/ 2147483647 h 88"/>
                <a:gd name="T32" fmla="*/ 2147483647 w 56"/>
                <a:gd name="T33" fmla="*/ 2147483647 h 88"/>
                <a:gd name="T34" fmla="*/ 2147483647 w 56"/>
                <a:gd name="T35" fmla="*/ 2147483647 h 88"/>
                <a:gd name="T36" fmla="*/ 2147483647 w 56"/>
                <a:gd name="T37" fmla="*/ 2147483647 h 88"/>
                <a:gd name="T38" fmla="*/ 2147483647 w 56"/>
                <a:gd name="T39" fmla="*/ 2147483647 h 88"/>
                <a:gd name="T40" fmla="*/ 2147483647 w 56"/>
                <a:gd name="T41" fmla="*/ 2147483647 h 8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88"/>
                <a:gd name="T65" fmla="*/ 56 w 56"/>
                <a:gd name="T66" fmla="*/ 88 h 8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88">
                  <a:moveTo>
                    <a:pt x="8" y="88"/>
                  </a:moveTo>
                  <a:lnTo>
                    <a:pt x="0" y="80"/>
                  </a:lnTo>
                  <a:lnTo>
                    <a:pt x="0" y="72"/>
                  </a:lnTo>
                  <a:lnTo>
                    <a:pt x="0" y="64"/>
                  </a:lnTo>
                  <a:lnTo>
                    <a:pt x="8" y="56"/>
                  </a:lnTo>
                  <a:lnTo>
                    <a:pt x="8" y="48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0" y="24"/>
                  </a:lnTo>
                  <a:lnTo>
                    <a:pt x="16" y="24"/>
                  </a:lnTo>
                  <a:lnTo>
                    <a:pt x="16" y="16"/>
                  </a:lnTo>
                  <a:lnTo>
                    <a:pt x="32" y="0"/>
                  </a:lnTo>
                  <a:lnTo>
                    <a:pt x="40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48" y="32"/>
                  </a:lnTo>
                  <a:lnTo>
                    <a:pt x="48" y="48"/>
                  </a:lnTo>
                  <a:lnTo>
                    <a:pt x="48" y="64"/>
                  </a:lnTo>
                  <a:lnTo>
                    <a:pt x="32" y="72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6" name="Freeform 563"/>
            <p:cNvSpPr/>
            <p:nvPr/>
          </p:nvSpPr>
          <p:spPr bwMode="auto">
            <a:xfrm>
              <a:off x="5342373" y="1479400"/>
              <a:ext cx="300473" cy="375043"/>
            </a:xfrm>
            <a:custGeom>
              <a:avLst/>
              <a:gdLst>
                <a:gd name="T0" fmla="*/ 2147483647 w 224"/>
                <a:gd name="T1" fmla="*/ 2147483647 h 280"/>
                <a:gd name="T2" fmla="*/ 2147483647 w 224"/>
                <a:gd name="T3" fmla="*/ 2147483647 h 280"/>
                <a:gd name="T4" fmla="*/ 2147483647 w 224"/>
                <a:gd name="T5" fmla="*/ 2147483647 h 280"/>
                <a:gd name="T6" fmla="*/ 2147483647 w 224"/>
                <a:gd name="T7" fmla="*/ 2147483647 h 280"/>
                <a:gd name="T8" fmla="*/ 2147483647 w 224"/>
                <a:gd name="T9" fmla="*/ 2147483647 h 280"/>
                <a:gd name="T10" fmla="*/ 2147483647 w 224"/>
                <a:gd name="T11" fmla="*/ 2147483647 h 280"/>
                <a:gd name="T12" fmla="*/ 2147483647 w 224"/>
                <a:gd name="T13" fmla="*/ 2147483647 h 280"/>
                <a:gd name="T14" fmla="*/ 2147483647 w 224"/>
                <a:gd name="T15" fmla="*/ 2147483647 h 280"/>
                <a:gd name="T16" fmla="*/ 2147483647 w 224"/>
                <a:gd name="T17" fmla="*/ 2147483647 h 280"/>
                <a:gd name="T18" fmla="*/ 2147483647 w 224"/>
                <a:gd name="T19" fmla="*/ 2147483647 h 280"/>
                <a:gd name="T20" fmla="*/ 2147483647 w 224"/>
                <a:gd name="T21" fmla="*/ 0 h 280"/>
                <a:gd name="T22" fmla="*/ 2147483647 w 224"/>
                <a:gd name="T23" fmla="*/ 0 h 280"/>
                <a:gd name="T24" fmla="*/ 2147483647 w 224"/>
                <a:gd name="T25" fmla="*/ 2147483647 h 280"/>
                <a:gd name="T26" fmla="*/ 2147483647 w 224"/>
                <a:gd name="T27" fmla="*/ 2147483647 h 280"/>
                <a:gd name="T28" fmla="*/ 2147483647 w 224"/>
                <a:gd name="T29" fmla="*/ 2147483647 h 280"/>
                <a:gd name="T30" fmla="*/ 2147483647 w 224"/>
                <a:gd name="T31" fmla="*/ 2147483647 h 280"/>
                <a:gd name="T32" fmla="*/ 2147483647 w 224"/>
                <a:gd name="T33" fmla="*/ 2147483647 h 280"/>
                <a:gd name="T34" fmla="*/ 2147483647 w 224"/>
                <a:gd name="T35" fmla="*/ 2147483647 h 280"/>
                <a:gd name="T36" fmla="*/ 2147483647 w 224"/>
                <a:gd name="T37" fmla="*/ 2147483647 h 280"/>
                <a:gd name="T38" fmla="*/ 2147483647 w 224"/>
                <a:gd name="T39" fmla="*/ 2147483647 h 280"/>
                <a:gd name="T40" fmla="*/ 2147483647 w 224"/>
                <a:gd name="T41" fmla="*/ 2147483647 h 280"/>
                <a:gd name="T42" fmla="*/ 2147483647 w 224"/>
                <a:gd name="T43" fmla="*/ 2147483647 h 280"/>
                <a:gd name="T44" fmla="*/ 2147483647 w 224"/>
                <a:gd name="T45" fmla="*/ 2147483647 h 280"/>
                <a:gd name="T46" fmla="*/ 2147483647 w 224"/>
                <a:gd name="T47" fmla="*/ 2147483647 h 280"/>
                <a:gd name="T48" fmla="*/ 2147483647 w 224"/>
                <a:gd name="T49" fmla="*/ 2147483647 h 280"/>
                <a:gd name="T50" fmla="*/ 2147483647 w 224"/>
                <a:gd name="T51" fmla="*/ 2147483647 h 280"/>
                <a:gd name="T52" fmla="*/ 2147483647 w 224"/>
                <a:gd name="T53" fmla="*/ 2147483647 h 280"/>
                <a:gd name="T54" fmla="*/ 0 w 224"/>
                <a:gd name="T55" fmla="*/ 2147483647 h 280"/>
                <a:gd name="T56" fmla="*/ 2147483647 w 224"/>
                <a:gd name="T57" fmla="*/ 2147483647 h 280"/>
                <a:gd name="T58" fmla="*/ 2147483647 w 224"/>
                <a:gd name="T59" fmla="*/ 2147483647 h 280"/>
                <a:gd name="T60" fmla="*/ 2147483647 w 224"/>
                <a:gd name="T61" fmla="*/ 2147483647 h 280"/>
                <a:gd name="T62" fmla="*/ 2147483647 w 224"/>
                <a:gd name="T63" fmla="*/ 2147483647 h 280"/>
                <a:gd name="T64" fmla="*/ 2147483647 w 224"/>
                <a:gd name="T65" fmla="*/ 2147483647 h 280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24"/>
                <a:gd name="T100" fmla="*/ 0 h 280"/>
                <a:gd name="T101" fmla="*/ 224 w 224"/>
                <a:gd name="T102" fmla="*/ 280 h 280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24" h="280">
                  <a:moveTo>
                    <a:pt x="80" y="280"/>
                  </a:moveTo>
                  <a:lnTo>
                    <a:pt x="64" y="264"/>
                  </a:lnTo>
                  <a:lnTo>
                    <a:pt x="48" y="216"/>
                  </a:lnTo>
                  <a:lnTo>
                    <a:pt x="64" y="184"/>
                  </a:lnTo>
                  <a:lnTo>
                    <a:pt x="96" y="120"/>
                  </a:lnTo>
                  <a:lnTo>
                    <a:pt x="128" y="96"/>
                  </a:lnTo>
                  <a:lnTo>
                    <a:pt x="144" y="72"/>
                  </a:lnTo>
                  <a:lnTo>
                    <a:pt x="168" y="64"/>
                  </a:lnTo>
                  <a:lnTo>
                    <a:pt x="192" y="48"/>
                  </a:lnTo>
                  <a:lnTo>
                    <a:pt x="224" y="16"/>
                  </a:lnTo>
                  <a:lnTo>
                    <a:pt x="216" y="0"/>
                  </a:lnTo>
                  <a:lnTo>
                    <a:pt x="192" y="0"/>
                  </a:lnTo>
                  <a:lnTo>
                    <a:pt x="176" y="16"/>
                  </a:lnTo>
                  <a:lnTo>
                    <a:pt x="168" y="24"/>
                  </a:lnTo>
                  <a:lnTo>
                    <a:pt x="144" y="32"/>
                  </a:lnTo>
                  <a:lnTo>
                    <a:pt x="120" y="32"/>
                  </a:lnTo>
                  <a:lnTo>
                    <a:pt x="112" y="40"/>
                  </a:lnTo>
                  <a:lnTo>
                    <a:pt x="104" y="48"/>
                  </a:lnTo>
                  <a:lnTo>
                    <a:pt x="72" y="80"/>
                  </a:lnTo>
                  <a:lnTo>
                    <a:pt x="56" y="88"/>
                  </a:lnTo>
                  <a:lnTo>
                    <a:pt x="56" y="112"/>
                  </a:lnTo>
                  <a:lnTo>
                    <a:pt x="40" y="120"/>
                  </a:lnTo>
                  <a:lnTo>
                    <a:pt x="24" y="144"/>
                  </a:lnTo>
                  <a:lnTo>
                    <a:pt x="24" y="160"/>
                  </a:lnTo>
                  <a:lnTo>
                    <a:pt x="16" y="176"/>
                  </a:lnTo>
                  <a:lnTo>
                    <a:pt x="8" y="192"/>
                  </a:lnTo>
                  <a:lnTo>
                    <a:pt x="8" y="216"/>
                  </a:lnTo>
                  <a:lnTo>
                    <a:pt x="0" y="232"/>
                  </a:lnTo>
                  <a:lnTo>
                    <a:pt x="8" y="256"/>
                  </a:lnTo>
                  <a:lnTo>
                    <a:pt x="32" y="264"/>
                  </a:lnTo>
                  <a:lnTo>
                    <a:pt x="32" y="272"/>
                  </a:lnTo>
                  <a:lnTo>
                    <a:pt x="48" y="280"/>
                  </a:lnTo>
                  <a:lnTo>
                    <a:pt x="80" y="2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7" name="Freeform 564"/>
            <p:cNvSpPr/>
            <p:nvPr/>
          </p:nvSpPr>
          <p:spPr bwMode="auto">
            <a:xfrm>
              <a:off x="5194330" y="3786681"/>
              <a:ext cx="107468" cy="236869"/>
            </a:xfrm>
            <a:custGeom>
              <a:avLst/>
              <a:gdLst>
                <a:gd name="T0" fmla="*/ 0 w 80"/>
                <a:gd name="T1" fmla="*/ 2147483647 h 176"/>
                <a:gd name="T2" fmla="*/ 0 w 80"/>
                <a:gd name="T3" fmla="*/ 2147483647 h 176"/>
                <a:gd name="T4" fmla="*/ 2147483647 w 80"/>
                <a:gd name="T5" fmla="*/ 2147483647 h 176"/>
                <a:gd name="T6" fmla="*/ 2147483647 w 80"/>
                <a:gd name="T7" fmla="*/ 2147483647 h 176"/>
                <a:gd name="T8" fmla="*/ 2147483647 w 80"/>
                <a:gd name="T9" fmla="*/ 2147483647 h 176"/>
                <a:gd name="T10" fmla="*/ 2147483647 w 80"/>
                <a:gd name="T11" fmla="*/ 2147483647 h 176"/>
                <a:gd name="T12" fmla="*/ 2147483647 w 80"/>
                <a:gd name="T13" fmla="*/ 2147483647 h 176"/>
                <a:gd name="T14" fmla="*/ 2147483647 w 80"/>
                <a:gd name="T15" fmla="*/ 2147483647 h 176"/>
                <a:gd name="T16" fmla="*/ 2147483647 w 80"/>
                <a:gd name="T17" fmla="*/ 0 h 176"/>
                <a:gd name="T18" fmla="*/ 2147483647 w 80"/>
                <a:gd name="T19" fmla="*/ 2147483647 h 176"/>
                <a:gd name="T20" fmla="*/ 2147483647 w 80"/>
                <a:gd name="T21" fmla="*/ 2147483647 h 176"/>
                <a:gd name="T22" fmla="*/ 2147483647 w 80"/>
                <a:gd name="T23" fmla="*/ 2147483647 h 176"/>
                <a:gd name="T24" fmla="*/ 2147483647 w 80"/>
                <a:gd name="T25" fmla="*/ 2147483647 h 176"/>
                <a:gd name="T26" fmla="*/ 2147483647 w 80"/>
                <a:gd name="T27" fmla="*/ 2147483647 h 176"/>
                <a:gd name="T28" fmla="*/ 2147483647 w 80"/>
                <a:gd name="T29" fmla="*/ 2147483647 h 176"/>
                <a:gd name="T30" fmla="*/ 0 w 80"/>
                <a:gd name="T31" fmla="*/ 2147483647 h 176"/>
                <a:gd name="T32" fmla="*/ 0 w 80"/>
                <a:gd name="T33" fmla="*/ 2147483647 h 17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176"/>
                <a:gd name="T53" fmla="*/ 80 w 80"/>
                <a:gd name="T54" fmla="*/ 176 h 17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176">
                  <a:moveTo>
                    <a:pt x="0" y="144"/>
                  </a:moveTo>
                  <a:lnTo>
                    <a:pt x="0" y="128"/>
                  </a:lnTo>
                  <a:lnTo>
                    <a:pt x="8" y="112"/>
                  </a:lnTo>
                  <a:lnTo>
                    <a:pt x="16" y="88"/>
                  </a:lnTo>
                  <a:lnTo>
                    <a:pt x="8" y="56"/>
                  </a:lnTo>
                  <a:lnTo>
                    <a:pt x="16" y="48"/>
                  </a:lnTo>
                  <a:lnTo>
                    <a:pt x="32" y="40"/>
                  </a:lnTo>
                  <a:lnTo>
                    <a:pt x="48" y="16"/>
                  </a:lnTo>
                  <a:lnTo>
                    <a:pt x="72" y="0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0" y="56"/>
                  </a:lnTo>
                  <a:lnTo>
                    <a:pt x="48" y="168"/>
                  </a:lnTo>
                  <a:lnTo>
                    <a:pt x="32" y="168"/>
                  </a:lnTo>
                  <a:lnTo>
                    <a:pt x="16" y="176"/>
                  </a:lnTo>
                  <a:lnTo>
                    <a:pt x="0" y="160"/>
                  </a:lnTo>
                  <a:lnTo>
                    <a:pt x="0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8" name="Freeform 565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69" name="Freeform 566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0" name="Freeform 567"/>
            <p:cNvSpPr/>
            <p:nvPr/>
          </p:nvSpPr>
          <p:spPr bwMode="auto">
            <a:xfrm>
              <a:off x="5825981" y="3421508"/>
              <a:ext cx="31802" cy="43865"/>
            </a:xfrm>
            <a:custGeom>
              <a:avLst/>
              <a:gdLst>
                <a:gd name="T0" fmla="*/ 0 w 24"/>
                <a:gd name="T1" fmla="*/ 0 h 32"/>
                <a:gd name="T2" fmla="*/ 0 w 24"/>
                <a:gd name="T3" fmla="*/ 2147483647 h 32"/>
                <a:gd name="T4" fmla="*/ 0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0 w 24"/>
                <a:gd name="T11" fmla="*/ 0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4"/>
                <a:gd name="T19" fmla="*/ 0 h 32"/>
                <a:gd name="T20" fmla="*/ 24 w 24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4" h="32">
                  <a:moveTo>
                    <a:pt x="0" y="0"/>
                  </a:moveTo>
                  <a:lnTo>
                    <a:pt x="0" y="16"/>
                  </a:lnTo>
                  <a:lnTo>
                    <a:pt x="0" y="32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568"/>
            <p:cNvSpPr/>
            <p:nvPr/>
          </p:nvSpPr>
          <p:spPr bwMode="auto">
            <a:xfrm>
              <a:off x="6319458" y="3228504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2147483647 h 24"/>
                <a:gd name="T4" fmla="*/ 2147483647 w 24"/>
                <a:gd name="T5" fmla="*/ 0 h 24"/>
                <a:gd name="T6" fmla="*/ 2147483647 w 24"/>
                <a:gd name="T7" fmla="*/ 2147483647 h 24"/>
                <a:gd name="T8" fmla="*/ 2147483647 w 24"/>
                <a:gd name="T9" fmla="*/ 2147483647 h 24"/>
                <a:gd name="T10" fmla="*/ 2147483647 w 24"/>
                <a:gd name="T11" fmla="*/ 2147483647 h 24"/>
                <a:gd name="T12" fmla="*/ 0 w 24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24"/>
                <a:gd name="T23" fmla="*/ 24 w 24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24">
                  <a:moveTo>
                    <a:pt x="0" y="16"/>
                  </a:moveTo>
                  <a:lnTo>
                    <a:pt x="8" y="8"/>
                  </a:lnTo>
                  <a:lnTo>
                    <a:pt x="16" y="0"/>
                  </a:lnTo>
                  <a:lnTo>
                    <a:pt x="24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569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3" name="Freeform 570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4" name="Freeform 571"/>
            <p:cNvSpPr/>
            <p:nvPr/>
          </p:nvSpPr>
          <p:spPr bwMode="auto">
            <a:xfrm>
              <a:off x="6512463" y="3132002"/>
              <a:ext cx="21932" cy="64700"/>
            </a:xfrm>
            <a:custGeom>
              <a:avLst/>
              <a:gdLst>
                <a:gd name="T0" fmla="*/ 0 w 16"/>
                <a:gd name="T1" fmla="*/ 2147483647 h 48"/>
                <a:gd name="T2" fmla="*/ 0 w 16"/>
                <a:gd name="T3" fmla="*/ 2147483647 h 48"/>
                <a:gd name="T4" fmla="*/ 2147483647 w 16"/>
                <a:gd name="T5" fmla="*/ 0 h 48"/>
                <a:gd name="T6" fmla="*/ 2147483647 w 16"/>
                <a:gd name="T7" fmla="*/ 2147483647 h 48"/>
                <a:gd name="T8" fmla="*/ 2147483647 w 16"/>
                <a:gd name="T9" fmla="*/ 2147483647 h 48"/>
                <a:gd name="T10" fmla="*/ 0 w 16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48"/>
                <a:gd name="T20" fmla="*/ 16 w 16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48">
                  <a:moveTo>
                    <a:pt x="0" y="32"/>
                  </a:moveTo>
                  <a:lnTo>
                    <a:pt x="0" y="16"/>
                  </a:lnTo>
                  <a:lnTo>
                    <a:pt x="16" y="0"/>
                  </a:lnTo>
                  <a:lnTo>
                    <a:pt x="16" y="16"/>
                  </a:lnTo>
                  <a:lnTo>
                    <a:pt x="8" y="48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5" name="Freeform 572"/>
            <p:cNvSpPr/>
            <p:nvPr/>
          </p:nvSpPr>
          <p:spPr bwMode="auto">
            <a:xfrm>
              <a:off x="6673666" y="2970799"/>
              <a:ext cx="31802" cy="42768"/>
            </a:xfrm>
            <a:custGeom>
              <a:avLst/>
              <a:gdLst>
                <a:gd name="T0" fmla="*/ 0 w 24"/>
                <a:gd name="T1" fmla="*/ 2147483647 h 32"/>
                <a:gd name="T2" fmla="*/ 2147483647 w 24"/>
                <a:gd name="T3" fmla="*/ 2147483647 h 32"/>
                <a:gd name="T4" fmla="*/ 2147483647 w 24"/>
                <a:gd name="T5" fmla="*/ 2147483647 h 32"/>
                <a:gd name="T6" fmla="*/ 2147483647 w 24"/>
                <a:gd name="T7" fmla="*/ 2147483647 h 32"/>
                <a:gd name="T8" fmla="*/ 2147483647 w 24"/>
                <a:gd name="T9" fmla="*/ 2147483647 h 32"/>
                <a:gd name="T10" fmla="*/ 2147483647 w 24"/>
                <a:gd name="T11" fmla="*/ 0 h 32"/>
                <a:gd name="T12" fmla="*/ 0 w 24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4"/>
                <a:gd name="T22" fmla="*/ 0 h 32"/>
                <a:gd name="T23" fmla="*/ 24 w 24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4" h="32">
                  <a:moveTo>
                    <a:pt x="0" y="8"/>
                  </a:moveTo>
                  <a:lnTo>
                    <a:pt x="8" y="24"/>
                  </a:lnTo>
                  <a:lnTo>
                    <a:pt x="8" y="32"/>
                  </a:lnTo>
                  <a:lnTo>
                    <a:pt x="24" y="24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6" name="Freeform 573"/>
            <p:cNvSpPr/>
            <p:nvPr/>
          </p:nvSpPr>
          <p:spPr bwMode="auto">
            <a:xfrm>
              <a:off x="6716433" y="2724060"/>
              <a:ext cx="235773" cy="257704"/>
            </a:xfrm>
            <a:custGeom>
              <a:avLst/>
              <a:gdLst>
                <a:gd name="T0" fmla="*/ 0 w 176"/>
                <a:gd name="T1" fmla="*/ 2147483647 h 192"/>
                <a:gd name="T2" fmla="*/ 2147483647 w 176"/>
                <a:gd name="T3" fmla="*/ 2147483647 h 192"/>
                <a:gd name="T4" fmla="*/ 2147483647 w 176"/>
                <a:gd name="T5" fmla="*/ 2147483647 h 192"/>
                <a:gd name="T6" fmla="*/ 2147483647 w 176"/>
                <a:gd name="T7" fmla="*/ 2147483647 h 192"/>
                <a:gd name="T8" fmla="*/ 2147483647 w 176"/>
                <a:gd name="T9" fmla="*/ 2147483647 h 192"/>
                <a:gd name="T10" fmla="*/ 2147483647 w 176"/>
                <a:gd name="T11" fmla="*/ 2147483647 h 192"/>
                <a:gd name="T12" fmla="*/ 2147483647 w 176"/>
                <a:gd name="T13" fmla="*/ 2147483647 h 192"/>
                <a:gd name="T14" fmla="*/ 2147483647 w 176"/>
                <a:gd name="T15" fmla="*/ 2147483647 h 192"/>
                <a:gd name="T16" fmla="*/ 2147483647 w 176"/>
                <a:gd name="T17" fmla="*/ 2147483647 h 192"/>
                <a:gd name="T18" fmla="*/ 2147483647 w 176"/>
                <a:gd name="T19" fmla="*/ 2147483647 h 192"/>
                <a:gd name="T20" fmla="*/ 2147483647 w 176"/>
                <a:gd name="T21" fmla="*/ 0 h 192"/>
                <a:gd name="T22" fmla="*/ 2147483647 w 176"/>
                <a:gd name="T23" fmla="*/ 2147483647 h 192"/>
                <a:gd name="T24" fmla="*/ 2147483647 w 176"/>
                <a:gd name="T25" fmla="*/ 2147483647 h 192"/>
                <a:gd name="T26" fmla="*/ 2147483647 w 176"/>
                <a:gd name="T27" fmla="*/ 2147483647 h 192"/>
                <a:gd name="T28" fmla="*/ 2147483647 w 176"/>
                <a:gd name="T29" fmla="*/ 2147483647 h 192"/>
                <a:gd name="T30" fmla="*/ 2147483647 w 176"/>
                <a:gd name="T31" fmla="*/ 2147483647 h 192"/>
                <a:gd name="T32" fmla="*/ 2147483647 w 176"/>
                <a:gd name="T33" fmla="*/ 2147483647 h 192"/>
                <a:gd name="T34" fmla="*/ 2147483647 w 176"/>
                <a:gd name="T35" fmla="*/ 2147483647 h 192"/>
                <a:gd name="T36" fmla="*/ 2147483647 w 176"/>
                <a:gd name="T37" fmla="*/ 2147483647 h 192"/>
                <a:gd name="T38" fmla="*/ 2147483647 w 176"/>
                <a:gd name="T39" fmla="*/ 2147483647 h 192"/>
                <a:gd name="T40" fmla="*/ 2147483647 w 176"/>
                <a:gd name="T41" fmla="*/ 2147483647 h 192"/>
                <a:gd name="T42" fmla="*/ 2147483647 w 176"/>
                <a:gd name="T43" fmla="*/ 2147483647 h 192"/>
                <a:gd name="T44" fmla="*/ 2147483647 w 176"/>
                <a:gd name="T45" fmla="*/ 2147483647 h 192"/>
                <a:gd name="T46" fmla="*/ 2147483647 w 176"/>
                <a:gd name="T47" fmla="*/ 2147483647 h 192"/>
                <a:gd name="T48" fmla="*/ 2147483647 w 176"/>
                <a:gd name="T49" fmla="*/ 2147483647 h 192"/>
                <a:gd name="T50" fmla="*/ 2147483647 w 176"/>
                <a:gd name="T51" fmla="*/ 2147483647 h 192"/>
                <a:gd name="T52" fmla="*/ 2147483647 w 176"/>
                <a:gd name="T53" fmla="*/ 2147483647 h 192"/>
                <a:gd name="T54" fmla="*/ 2147483647 w 176"/>
                <a:gd name="T55" fmla="*/ 2147483647 h 192"/>
                <a:gd name="T56" fmla="*/ 2147483647 w 176"/>
                <a:gd name="T57" fmla="*/ 2147483647 h 192"/>
                <a:gd name="T58" fmla="*/ 2147483647 w 176"/>
                <a:gd name="T59" fmla="*/ 2147483647 h 192"/>
                <a:gd name="T60" fmla="*/ 2147483647 w 176"/>
                <a:gd name="T61" fmla="*/ 2147483647 h 192"/>
                <a:gd name="T62" fmla="*/ 2147483647 w 176"/>
                <a:gd name="T63" fmla="*/ 2147483647 h 192"/>
                <a:gd name="T64" fmla="*/ 2147483647 w 176"/>
                <a:gd name="T65" fmla="*/ 2147483647 h 192"/>
                <a:gd name="T66" fmla="*/ 0 w 176"/>
                <a:gd name="T67" fmla="*/ 2147483647 h 192"/>
                <a:gd name="T68" fmla="*/ 0 w 176"/>
                <a:gd name="T69" fmla="*/ 2147483647 h 192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76"/>
                <a:gd name="T106" fmla="*/ 0 h 192"/>
                <a:gd name="T107" fmla="*/ 176 w 176"/>
                <a:gd name="T108" fmla="*/ 192 h 192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76" h="192">
                  <a:moveTo>
                    <a:pt x="0" y="160"/>
                  </a:moveTo>
                  <a:lnTo>
                    <a:pt x="24" y="152"/>
                  </a:lnTo>
                  <a:lnTo>
                    <a:pt x="40" y="152"/>
                  </a:lnTo>
                  <a:lnTo>
                    <a:pt x="72" y="128"/>
                  </a:lnTo>
                  <a:lnTo>
                    <a:pt x="88" y="120"/>
                  </a:lnTo>
                  <a:lnTo>
                    <a:pt x="96" y="104"/>
                  </a:lnTo>
                  <a:lnTo>
                    <a:pt x="104" y="72"/>
                  </a:lnTo>
                  <a:lnTo>
                    <a:pt x="104" y="48"/>
                  </a:lnTo>
                  <a:lnTo>
                    <a:pt x="112" y="32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36" y="8"/>
                  </a:lnTo>
                  <a:lnTo>
                    <a:pt x="160" y="16"/>
                  </a:lnTo>
                  <a:lnTo>
                    <a:pt x="176" y="16"/>
                  </a:lnTo>
                  <a:lnTo>
                    <a:pt x="160" y="32"/>
                  </a:lnTo>
                  <a:lnTo>
                    <a:pt x="144" y="40"/>
                  </a:lnTo>
                  <a:lnTo>
                    <a:pt x="136" y="56"/>
                  </a:lnTo>
                  <a:lnTo>
                    <a:pt x="120" y="40"/>
                  </a:lnTo>
                  <a:lnTo>
                    <a:pt x="104" y="64"/>
                  </a:lnTo>
                  <a:lnTo>
                    <a:pt x="120" y="88"/>
                  </a:lnTo>
                  <a:lnTo>
                    <a:pt x="112" y="112"/>
                  </a:lnTo>
                  <a:lnTo>
                    <a:pt x="104" y="128"/>
                  </a:lnTo>
                  <a:lnTo>
                    <a:pt x="104" y="152"/>
                  </a:lnTo>
                  <a:lnTo>
                    <a:pt x="96" y="160"/>
                  </a:lnTo>
                  <a:lnTo>
                    <a:pt x="88" y="160"/>
                  </a:lnTo>
                  <a:lnTo>
                    <a:pt x="80" y="160"/>
                  </a:lnTo>
                  <a:lnTo>
                    <a:pt x="64" y="160"/>
                  </a:lnTo>
                  <a:lnTo>
                    <a:pt x="56" y="160"/>
                  </a:lnTo>
                  <a:lnTo>
                    <a:pt x="40" y="176"/>
                  </a:lnTo>
                  <a:lnTo>
                    <a:pt x="40" y="168"/>
                  </a:lnTo>
                  <a:lnTo>
                    <a:pt x="32" y="176"/>
                  </a:lnTo>
                  <a:lnTo>
                    <a:pt x="24" y="176"/>
                  </a:lnTo>
                  <a:lnTo>
                    <a:pt x="8" y="192"/>
                  </a:lnTo>
                  <a:lnTo>
                    <a:pt x="0" y="168"/>
                  </a:lnTo>
                  <a:lnTo>
                    <a:pt x="0" y="16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7" name="Freeform 574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8" name="Freeform 575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79" name="Freeform 576"/>
            <p:cNvSpPr/>
            <p:nvPr/>
          </p:nvSpPr>
          <p:spPr bwMode="auto">
            <a:xfrm>
              <a:off x="6877636" y="2488287"/>
              <a:ext cx="42768" cy="203971"/>
            </a:xfrm>
            <a:custGeom>
              <a:avLst/>
              <a:gdLst>
                <a:gd name="T0" fmla="*/ 2147483647 w 32"/>
                <a:gd name="T1" fmla="*/ 2147483647 h 152"/>
                <a:gd name="T2" fmla="*/ 2147483647 w 32"/>
                <a:gd name="T3" fmla="*/ 2147483647 h 152"/>
                <a:gd name="T4" fmla="*/ 2147483647 w 32"/>
                <a:gd name="T5" fmla="*/ 2147483647 h 152"/>
                <a:gd name="T6" fmla="*/ 0 w 32"/>
                <a:gd name="T7" fmla="*/ 2147483647 h 152"/>
                <a:gd name="T8" fmla="*/ 2147483647 w 32"/>
                <a:gd name="T9" fmla="*/ 2147483647 h 152"/>
                <a:gd name="T10" fmla="*/ 2147483647 w 32"/>
                <a:gd name="T11" fmla="*/ 0 h 152"/>
                <a:gd name="T12" fmla="*/ 2147483647 w 32"/>
                <a:gd name="T13" fmla="*/ 2147483647 h 152"/>
                <a:gd name="T14" fmla="*/ 2147483647 w 32"/>
                <a:gd name="T15" fmla="*/ 2147483647 h 152"/>
                <a:gd name="T16" fmla="*/ 2147483647 w 32"/>
                <a:gd name="T17" fmla="*/ 2147483647 h 152"/>
                <a:gd name="T18" fmla="*/ 2147483647 w 32"/>
                <a:gd name="T19" fmla="*/ 2147483647 h 152"/>
                <a:gd name="T20" fmla="*/ 2147483647 w 32"/>
                <a:gd name="T21" fmla="*/ 2147483647 h 152"/>
                <a:gd name="T22" fmla="*/ 2147483647 w 32"/>
                <a:gd name="T23" fmla="*/ 2147483647 h 152"/>
                <a:gd name="T24" fmla="*/ 2147483647 w 32"/>
                <a:gd name="T25" fmla="*/ 2147483647 h 152"/>
                <a:gd name="T26" fmla="*/ 2147483647 w 32"/>
                <a:gd name="T27" fmla="*/ 2147483647 h 15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32"/>
                <a:gd name="T43" fmla="*/ 0 h 152"/>
                <a:gd name="T44" fmla="*/ 32 w 32"/>
                <a:gd name="T45" fmla="*/ 152 h 15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32" h="152">
                  <a:moveTo>
                    <a:pt x="8" y="144"/>
                  </a:moveTo>
                  <a:lnTo>
                    <a:pt x="8" y="120"/>
                  </a:lnTo>
                  <a:lnTo>
                    <a:pt x="8" y="56"/>
                  </a:lnTo>
                  <a:lnTo>
                    <a:pt x="0" y="40"/>
                  </a:lnTo>
                  <a:lnTo>
                    <a:pt x="8" y="16"/>
                  </a:lnTo>
                  <a:lnTo>
                    <a:pt x="8" y="0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32" y="104"/>
                  </a:lnTo>
                  <a:lnTo>
                    <a:pt x="24" y="96"/>
                  </a:lnTo>
                  <a:lnTo>
                    <a:pt x="16" y="112"/>
                  </a:lnTo>
                  <a:lnTo>
                    <a:pt x="16" y="128"/>
                  </a:lnTo>
                  <a:lnTo>
                    <a:pt x="32" y="152"/>
                  </a:lnTo>
                  <a:lnTo>
                    <a:pt x="8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0" name="Freeform 577"/>
            <p:cNvSpPr/>
            <p:nvPr/>
          </p:nvSpPr>
          <p:spPr bwMode="auto">
            <a:xfrm>
              <a:off x="7306413" y="4333893"/>
              <a:ext cx="118435" cy="140367"/>
            </a:xfrm>
            <a:custGeom>
              <a:avLst/>
              <a:gdLst>
                <a:gd name="T0" fmla="*/ 0 w 88"/>
                <a:gd name="T1" fmla="*/ 2147483647 h 104"/>
                <a:gd name="T2" fmla="*/ 2147483647 w 88"/>
                <a:gd name="T3" fmla="*/ 2147483647 h 104"/>
                <a:gd name="T4" fmla="*/ 2147483647 w 88"/>
                <a:gd name="T5" fmla="*/ 2147483647 h 104"/>
                <a:gd name="T6" fmla="*/ 2147483647 w 88"/>
                <a:gd name="T7" fmla="*/ 2147483647 h 104"/>
                <a:gd name="T8" fmla="*/ 2147483647 w 88"/>
                <a:gd name="T9" fmla="*/ 2147483647 h 104"/>
                <a:gd name="T10" fmla="*/ 2147483647 w 88"/>
                <a:gd name="T11" fmla="*/ 2147483647 h 104"/>
                <a:gd name="T12" fmla="*/ 2147483647 w 88"/>
                <a:gd name="T13" fmla="*/ 0 h 104"/>
                <a:gd name="T14" fmla="*/ 2147483647 w 88"/>
                <a:gd name="T15" fmla="*/ 2147483647 h 104"/>
                <a:gd name="T16" fmla="*/ 2147483647 w 88"/>
                <a:gd name="T17" fmla="*/ 2147483647 h 104"/>
                <a:gd name="T18" fmla="*/ 2147483647 w 88"/>
                <a:gd name="T19" fmla="*/ 2147483647 h 104"/>
                <a:gd name="T20" fmla="*/ 2147483647 w 88"/>
                <a:gd name="T21" fmla="*/ 2147483647 h 104"/>
                <a:gd name="T22" fmla="*/ 2147483647 w 88"/>
                <a:gd name="T23" fmla="*/ 2147483647 h 104"/>
                <a:gd name="T24" fmla="*/ 2147483647 w 88"/>
                <a:gd name="T25" fmla="*/ 2147483647 h 104"/>
                <a:gd name="T26" fmla="*/ 2147483647 w 88"/>
                <a:gd name="T27" fmla="*/ 2147483647 h 104"/>
                <a:gd name="T28" fmla="*/ 2147483647 w 88"/>
                <a:gd name="T29" fmla="*/ 2147483647 h 104"/>
                <a:gd name="T30" fmla="*/ 2147483647 w 88"/>
                <a:gd name="T31" fmla="*/ 2147483647 h 104"/>
                <a:gd name="T32" fmla="*/ 2147483647 w 88"/>
                <a:gd name="T33" fmla="*/ 2147483647 h 104"/>
                <a:gd name="T34" fmla="*/ 0 w 88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88"/>
                <a:gd name="T55" fmla="*/ 0 h 104"/>
                <a:gd name="T56" fmla="*/ 88 w 88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88" h="104">
                  <a:moveTo>
                    <a:pt x="0" y="88"/>
                  </a:moveTo>
                  <a:lnTo>
                    <a:pt x="8" y="64"/>
                  </a:lnTo>
                  <a:lnTo>
                    <a:pt x="16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16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8" y="8"/>
                  </a:lnTo>
                  <a:lnTo>
                    <a:pt x="88" y="24"/>
                  </a:lnTo>
                  <a:lnTo>
                    <a:pt x="72" y="32"/>
                  </a:lnTo>
                  <a:lnTo>
                    <a:pt x="64" y="40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96"/>
                  </a:lnTo>
                  <a:lnTo>
                    <a:pt x="24" y="104"/>
                  </a:lnTo>
                  <a:lnTo>
                    <a:pt x="8" y="96"/>
                  </a:lnTo>
                  <a:lnTo>
                    <a:pt x="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1" name="Freeform 578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2" name="Freeform 579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3" name="Freeform 580"/>
            <p:cNvSpPr/>
            <p:nvPr/>
          </p:nvSpPr>
          <p:spPr bwMode="auto">
            <a:xfrm>
              <a:off x="7413881" y="4205589"/>
              <a:ext cx="86633" cy="139271"/>
            </a:xfrm>
            <a:custGeom>
              <a:avLst/>
              <a:gdLst>
                <a:gd name="T0" fmla="*/ 0 w 64"/>
                <a:gd name="T1" fmla="*/ 2147483647 h 104"/>
                <a:gd name="T2" fmla="*/ 2147483647 w 64"/>
                <a:gd name="T3" fmla="*/ 2147483647 h 104"/>
                <a:gd name="T4" fmla="*/ 2147483647 w 64"/>
                <a:gd name="T5" fmla="*/ 2147483647 h 104"/>
                <a:gd name="T6" fmla="*/ 0 w 64"/>
                <a:gd name="T7" fmla="*/ 0 h 104"/>
                <a:gd name="T8" fmla="*/ 2147483647 w 64"/>
                <a:gd name="T9" fmla="*/ 2147483647 h 104"/>
                <a:gd name="T10" fmla="*/ 2147483647 w 64"/>
                <a:gd name="T11" fmla="*/ 2147483647 h 104"/>
                <a:gd name="T12" fmla="*/ 2147483647 w 64"/>
                <a:gd name="T13" fmla="*/ 2147483647 h 104"/>
                <a:gd name="T14" fmla="*/ 2147483647 w 64"/>
                <a:gd name="T15" fmla="*/ 2147483647 h 104"/>
                <a:gd name="T16" fmla="*/ 2147483647 w 64"/>
                <a:gd name="T17" fmla="*/ 2147483647 h 104"/>
                <a:gd name="T18" fmla="*/ 2147483647 w 64"/>
                <a:gd name="T19" fmla="*/ 2147483647 h 104"/>
                <a:gd name="T20" fmla="*/ 2147483647 w 64"/>
                <a:gd name="T21" fmla="*/ 2147483647 h 104"/>
                <a:gd name="T22" fmla="*/ 2147483647 w 64"/>
                <a:gd name="T23" fmla="*/ 2147483647 h 104"/>
                <a:gd name="T24" fmla="*/ 2147483647 w 64"/>
                <a:gd name="T25" fmla="*/ 2147483647 h 104"/>
                <a:gd name="T26" fmla="*/ 2147483647 w 64"/>
                <a:gd name="T27" fmla="*/ 2147483647 h 104"/>
                <a:gd name="T28" fmla="*/ 2147483647 w 64"/>
                <a:gd name="T29" fmla="*/ 2147483647 h 104"/>
                <a:gd name="T30" fmla="*/ 2147483647 w 64"/>
                <a:gd name="T31" fmla="*/ 2147483647 h 104"/>
                <a:gd name="T32" fmla="*/ 2147483647 w 64"/>
                <a:gd name="T33" fmla="*/ 2147483647 h 104"/>
                <a:gd name="T34" fmla="*/ 0 w 64"/>
                <a:gd name="T35" fmla="*/ 2147483647 h 104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64"/>
                <a:gd name="T55" fmla="*/ 0 h 104"/>
                <a:gd name="T56" fmla="*/ 64 w 64"/>
                <a:gd name="T57" fmla="*/ 104 h 104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64" h="104">
                  <a:moveTo>
                    <a:pt x="0" y="72"/>
                  </a:moveTo>
                  <a:lnTo>
                    <a:pt x="16" y="48"/>
                  </a:lnTo>
                  <a:lnTo>
                    <a:pt x="16" y="32"/>
                  </a:lnTo>
                  <a:lnTo>
                    <a:pt x="0" y="0"/>
                  </a:lnTo>
                  <a:lnTo>
                    <a:pt x="16" y="8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64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24" y="104"/>
                  </a:lnTo>
                  <a:lnTo>
                    <a:pt x="16" y="96"/>
                  </a:lnTo>
                  <a:lnTo>
                    <a:pt x="16" y="8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85" name="Freeform 581"/>
            <p:cNvSpPr/>
            <p:nvPr/>
          </p:nvSpPr>
          <p:spPr bwMode="auto">
            <a:xfrm>
              <a:off x="6394028" y="3775715"/>
              <a:ext cx="676613" cy="515410"/>
            </a:xfrm>
            <a:custGeom>
              <a:avLst/>
              <a:gdLst>
                <a:gd name="T0" fmla="*/ 2147483647 w 504"/>
                <a:gd name="T1" fmla="*/ 2147483647 h 384"/>
                <a:gd name="T2" fmla="*/ 2147483647 w 504"/>
                <a:gd name="T3" fmla="*/ 2147483647 h 384"/>
                <a:gd name="T4" fmla="*/ 0 w 504"/>
                <a:gd name="T5" fmla="*/ 2147483647 h 384"/>
                <a:gd name="T6" fmla="*/ 2147483647 w 504"/>
                <a:gd name="T7" fmla="*/ 2147483647 h 384"/>
                <a:gd name="T8" fmla="*/ 2147483647 w 504"/>
                <a:gd name="T9" fmla="*/ 2147483647 h 384"/>
                <a:gd name="T10" fmla="*/ 2147483647 w 504"/>
                <a:gd name="T11" fmla="*/ 2147483647 h 384"/>
                <a:gd name="T12" fmla="*/ 2147483647 w 504"/>
                <a:gd name="T13" fmla="*/ 2147483647 h 384"/>
                <a:gd name="T14" fmla="*/ 2147483647 w 504"/>
                <a:gd name="T15" fmla="*/ 2147483647 h 384"/>
                <a:gd name="T16" fmla="*/ 2147483647 w 504"/>
                <a:gd name="T17" fmla="*/ 2147483647 h 384"/>
                <a:gd name="T18" fmla="*/ 2147483647 w 504"/>
                <a:gd name="T19" fmla="*/ 2147483647 h 384"/>
                <a:gd name="T20" fmla="*/ 2147483647 w 504"/>
                <a:gd name="T21" fmla="*/ 0 h 384"/>
                <a:gd name="T22" fmla="*/ 2147483647 w 504"/>
                <a:gd name="T23" fmla="*/ 2147483647 h 384"/>
                <a:gd name="T24" fmla="*/ 2147483647 w 504"/>
                <a:gd name="T25" fmla="*/ 2147483647 h 384"/>
                <a:gd name="T26" fmla="*/ 2147483647 w 504"/>
                <a:gd name="T27" fmla="*/ 2147483647 h 384"/>
                <a:gd name="T28" fmla="*/ 2147483647 w 504"/>
                <a:gd name="T29" fmla="*/ 2147483647 h 384"/>
                <a:gd name="T30" fmla="*/ 2147483647 w 504"/>
                <a:gd name="T31" fmla="*/ 2147483647 h 384"/>
                <a:gd name="T32" fmla="*/ 2147483647 w 504"/>
                <a:gd name="T33" fmla="*/ 2147483647 h 384"/>
                <a:gd name="T34" fmla="*/ 2147483647 w 504"/>
                <a:gd name="T35" fmla="*/ 2147483647 h 384"/>
                <a:gd name="T36" fmla="*/ 2147483647 w 504"/>
                <a:gd name="T37" fmla="*/ 2147483647 h 384"/>
                <a:gd name="T38" fmla="*/ 2147483647 w 504"/>
                <a:gd name="T39" fmla="*/ 2147483647 h 384"/>
                <a:gd name="T40" fmla="*/ 2147483647 w 504"/>
                <a:gd name="T41" fmla="*/ 2147483647 h 384"/>
                <a:gd name="T42" fmla="*/ 2147483647 w 504"/>
                <a:gd name="T43" fmla="*/ 2147483647 h 384"/>
                <a:gd name="T44" fmla="*/ 2147483647 w 504"/>
                <a:gd name="T45" fmla="*/ 2147483647 h 384"/>
                <a:gd name="T46" fmla="*/ 2147483647 w 504"/>
                <a:gd name="T47" fmla="*/ 2147483647 h 384"/>
                <a:gd name="T48" fmla="*/ 2147483647 w 504"/>
                <a:gd name="T49" fmla="*/ 2147483647 h 384"/>
                <a:gd name="T50" fmla="*/ 2147483647 w 504"/>
                <a:gd name="T51" fmla="*/ 2147483647 h 384"/>
                <a:gd name="T52" fmla="*/ 2147483647 w 504"/>
                <a:gd name="T53" fmla="*/ 2147483647 h 384"/>
                <a:gd name="T54" fmla="*/ 2147483647 w 504"/>
                <a:gd name="T55" fmla="*/ 2147483647 h 384"/>
                <a:gd name="T56" fmla="*/ 2147483647 w 504"/>
                <a:gd name="T57" fmla="*/ 2147483647 h 384"/>
                <a:gd name="T58" fmla="*/ 2147483647 w 504"/>
                <a:gd name="T59" fmla="*/ 2147483647 h 384"/>
                <a:gd name="T60" fmla="*/ 2147483647 w 504"/>
                <a:gd name="T61" fmla="*/ 2147483647 h 384"/>
                <a:gd name="T62" fmla="*/ 2147483647 w 504"/>
                <a:gd name="T63" fmla="*/ 2147483647 h 384"/>
                <a:gd name="T64" fmla="*/ 2147483647 w 504"/>
                <a:gd name="T65" fmla="*/ 2147483647 h 384"/>
                <a:gd name="T66" fmla="*/ 2147483647 w 504"/>
                <a:gd name="T67" fmla="*/ 2147483647 h 384"/>
                <a:gd name="T68" fmla="*/ 2147483647 w 504"/>
                <a:gd name="T69" fmla="*/ 2147483647 h 384"/>
                <a:gd name="T70" fmla="*/ 2147483647 w 504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504"/>
                <a:gd name="T109" fmla="*/ 0 h 384"/>
                <a:gd name="T110" fmla="*/ 504 w 504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504" h="384">
                  <a:moveTo>
                    <a:pt x="24" y="304"/>
                  </a:moveTo>
                  <a:lnTo>
                    <a:pt x="24" y="272"/>
                  </a:lnTo>
                  <a:lnTo>
                    <a:pt x="24" y="256"/>
                  </a:lnTo>
                  <a:lnTo>
                    <a:pt x="8" y="200"/>
                  </a:lnTo>
                  <a:lnTo>
                    <a:pt x="8" y="184"/>
                  </a:lnTo>
                  <a:lnTo>
                    <a:pt x="0" y="160"/>
                  </a:lnTo>
                  <a:lnTo>
                    <a:pt x="8" y="144"/>
                  </a:lnTo>
                  <a:lnTo>
                    <a:pt x="24" y="128"/>
                  </a:lnTo>
                  <a:lnTo>
                    <a:pt x="56" y="112"/>
                  </a:lnTo>
                  <a:lnTo>
                    <a:pt x="80" y="96"/>
                  </a:lnTo>
                  <a:lnTo>
                    <a:pt x="96" y="96"/>
                  </a:lnTo>
                  <a:lnTo>
                    <a:pt x="104" y="72"/>
                  </a:lnTo>
                  <a:lnTo>
                    <a:pt x="120" y="64"/>
                  </a:lnTo>
                  <a:lnTo>
                    <a:pt x="136" y="56"/>
                  </a:lnTo>
                  <a:lnTo>
                    <a:pt x="160" y="40"/>
                  </a:lnTo>
                  <a:lnTo>
                    <a:pt x="176" y="32"/>
                  </a:lnTo>
                  <a:lnTo>
                    <a:pt x="192" y="40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24" y="16"/>
                  </a:lnTo>
                  <a:lnTo>
                    <a:pt x="240" y="8"/>
                  </a:lnTo>
                  <a:lnTo>
                    <a:pt x="248" y="0"/>
                  </a:lnTo>
                  <a:lnTo>
                    <a:pt x="264" y="0"/>
                  </a:lnTo>
                  <a:lnTo>
                    <a:pt x="296" y="8"/>
                  </a:lnTo>
                  <a:lnTo>
                    <a:pt x="288" y="24"/>
                  </a:lnTo>
                  <a:lnTo>
                    <a:pt x="280" y="40"/>
                  </a:lnTo>
                  <a:lnTo>
                    <a:pt x="296" y="48"/>
                  </a:lnTo>
                  <a:lnTo>
                    <a:pt x="312" y="48"/>
                  </a:lnTo>
                  <a:lnTo>
                    <a:pt x="328" y="72"/>
                  </a:lnTo>
                  <a:lnTo>
                    <a:pt x="344" y="72"/>
                  </a:lnTo>
                  <a:lnTo>
                    <a:pt x="360" y="56"/>
                  </a:lnTo>
                  <a:lnTo>
                    <a:pt x="360" y="16"/>
                  </a:lnTo>
                  <a:lnTo>
                    <a:pt x="376" y="0"/>
                  </a:lnTo>
                  <a:lnTo>
                    <a:pt x="384" y="24"/>
                  </a:lnTo>
                  <a:lnTo>
                    <a:pt x="392" y="32"/>
                  </a:lnTo>
                  <a:lnTo>
                    <a:pt x="400" y="40"/>
                  </a:lnTo>
                  <a:lnTo>
                    <a:pt x="408" y="80"/>
                  </a:lnTo>
                  <a:lnTo>
                    <a:pt x="432" y="96"/>
                  </a:lnTo>
                  <a:lnTo>
                    <a:pt x="456" y="104"/>
                  </a:lnTo>
                  <a:lnTo>
                    <a:pt x="464" y="128"/>
                  </a:lnTo>
                  <a:lnTo>
                    <a:pt x="472" y="136"/>
                  </a:lnTo>
                  <a:lnTo>
                    <a:pt x="480" y="160"/>
                  </a:lnTo>
                  <a:lnTo>
                    <a:pt x="504" y="176"/>
                  </a:lnTo>
                  <a:lnTo>
                    <a:pt x="504" y="192"/>
                  </a:lnTo>
                  <a:lnTo>
                    <a:pt x="504" y="216"/>
                  </a:lnTo>
                  <a:lnTo>
                    <a:pt x="504" y="248"/>
                  </a:lnTo>
                  <a:lnTo>
                    <a:pt x="480" y="312"/>
                  </a:lnTo>
                  <a:lnTo>
                    <a:pt x="464" y="344"/>
                  </a:lnTo>
                  <a:lnTo>
                    <a:pt x="464" y="360"/>
                  </a:lnTo>
                  <a:lnTo>
                    <a:pt x="456" y="360"/>
                  </a:lnTo>
                  <a:lnTo>
                    <a:pt x="440" y="368"/>
                  </a:lnTo>
                  <a:lnTo>
                    <a:pt x="424" y="384"/>
                  </a:lnTo>
                  <a:lnTo>
                    <a:pt x="416" y="384"/>
                  </a:lnTo>
                  <a:lnTo>
                    <a:pt x="400" y="368"/>
                  </a:lnTo>
                  <a:lnTo>
                    <a:pt x="384" y="376"/>
                  </a:lnTo>
                  <a:lnTo>
                    <a:pt x="360" y="368"/>
                  </a:lnTo>
                  <a:lnTo>
                    <a:pt x="336" y="352"/>
                  </a:lnTo>
                  <a:lnTo>
                    <a:pt x="320" y="336"/>
                  </a:lnTo>
                  <a:lnTo>
                    <a:pt x="312" y="320"/>
                  </a:lnTo>
                  <a:lnTo>
                    <a:pt x="296" y="320"/>
                  </a:lnTo>
                  <a:lnTo>
                    <a:pt x="280" y="304"/>
                  </a:lnTo>
                  <a:lnTo>
                    <a:pt x="256" y="280"/>
                  </a:lnTo>
                  <a:lnTo>
                    <a:pt x="208" y="272"/>
                  </a:lnTo>
                  <a:lnTo>
                    <a:pt x="176" y="272"/>
                  </a:lnTo>
                  <a:lnTo>
                    <a:pt x="136" y="288"/>
                  </a:lnTo>
                  <a:lnTo>
                    <a:pt x="136" y="296"/>
                  </a:lnTo>
                  <a:lnTo>
                    <a:pt x="112" y="304"/>
                  </a:lnTo>
                  <a:lnTo>
                    <a:pt x="96" y="304"/>
                  </a:lnTo>
                  <a:lnTo>
                    <a:pt x="80" y="312"/>
                  </a:lnTo>
                  <a:lnTo>
                    <a:pt x="56" y="320"/>
                  </a:lnTo>
                  <a:lnTo>
                    <a:pt x="40" y="320"/>
                  </a:lnTo>
                  <a:lnTo>
                    <a:pt x="24" y="30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116" name="Freeform 582"/>
            <p:cNvSpPr/>
            <p:nvPr/>
          </p:nvSpPr>
          <p:spPr bwMode="auto">
            <a:xfrm>
              <a:off x="6931370" y="4324023"/>
              <a:ext cx="53735" cy="74570"/>
            </a:xfrm>
            <a:custGeom>
              <a:avLst/>
              <a:gdLst>
                <a:gd name="T0" fmla="*/ 0 w 40"/>
                <a:gd name="T1" fmla="*/ 2147483647 h 56"/>
                <a:gd name="T2" fmla="*/ 2147483647 w 40"/>
                <a:gd name="T3" fmla="*/ 2147483647 h 56"/>
                <a:gd name="T4" fmla="*/ 2147483647 w 40"/>
                <a:gd name="T5" fmla="*/ 2147483647 h 56"/>
                <a:gd name="T6" fmla="*/ 2147483647 w 40"/>
                <a:gd name="T7" fmla="*/ 2147483647 h 56"/>
                <a:gd name="T8" fmla="*/ 2147483647 w 40"/>
                <a:gd name="T9" fmla="*/ 2147483647 h 56"/>
                <a:gd name="T10" fmla="*/ 2147483647 w 40"/>
                <a:gd name="T11" fmla="*/ 2147483647 h 56"/>
                <a:gd name="T12" fmla="*/ 2147483647 w 40"/>
                <a:gd name="T13" fmla="*/ 0 h 56"/>
                <a:gd name="T14" fmla="*/ 2147483647 w 40"/>
                <a:gd name="T15" fmla="*/ 2147483647 h 56"/>
                <a:gd name="T16" fmla="*/ 0 w 40"/>
                <a:gd name="T17" fmla="*/ 2147483647 h 5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56"/>
                <a:gd name="T29" fmla="*/ 40 w 40"/>
                <a:gd name="T30" fmla="*/ 56 h 5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56">
                  <a:moveTo>
                    <a:pt x="0" y="8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32" y="40"/>
                  </a:lnTo>
                  <a:lnTo>
                    <a:pt x="40" y="16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7" name="Freeform 583"/>
            <p:cNvSpPr/>
            <p:nvPr/>
          </p:nvSpPr>
          <p:spPr bwMode="auto">
            <a:xfrm>
              <a:off x="6104521" y="3486208"/>
              <a:ext cx="172169" cy="183135"/>
            </a:xfrm>
            <a:custGeom>
              <a:avLst/>
              <a:gdLst>
                <a:gd name="T0" fmla="*/ 0 w 128"/>
                <a:gd name="T1" fmla="*/ 0 h 136"/>
                <a:gd name="T2" fmla="*/ 2147483647 w 128"/>
                <a:gd name="T3" fmla="*/ 0 h 136"/>
                <a:gd name="T4" fmla="*/ 2147483647 w 128"/>
                <a:gd name="T5" fmla="*/ 2147483647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2147483647 h 136"/>
                <a:gd name="T14" fmla="*/ 2147483647 w 128"/>
                <a:gd name="T15" fmla="*/ 2147483647 h 136"/>
                <a:gd name="T16" fmla="*/ 2147483647 w 128"/>
                <a:gd name="T17" fmla="*/ 2147483647 h 136"/>
                <a:gd name="T18" fmla="*/ 2147483647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0 w 128"/>
                <a:gd name="T33" fmla="*/ 0 h 1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28"/>
                <a:gd name="T52" fmla="*/ 0 h 136"/>
                <a:gd name="T53" fmla="*/ 128 w 128"/>
                <a:gd name="T54" fmla="*/ 136 h 1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28" h="136">
                  <a:moveTo>
                    <a:pt x="0" y="0"/>
                  </a:moveTo>
                  <a:lnTo>
                    <a:pt x="16" y="0"/>
                  </a:lnTo>
                  <a:lnTo>
                    <a:pt x="32" y="24"/>
                  </a:lnTo>
                  <a:lnTo>
                    <a:pt x="48" y="32"/>
                  </a:lnTo>
                  <a:lnTo>
                    <a:pt x="64" y="40"/>
                  </a:lnTo>
                  <a:lnTo>
                    <a:pt x="96" y="72"/>
                  </a:lnTo>
                  <a:lnTo>
                    <a:pt x="104" y="80"/>
                  </a:lnTo>
                  <a:lnTo>
                    <a:pt x="120" y="104"/>
                  </a:lnTo>
                  <a:lnTo>
                    <a:pt x="128" y="128"/>
                  </a:lnTo>
                  <a:lnTo>
                    <a:pt x="112" y="136"/>
                  </a:lnTo>
                  <a:lnTo>
                    <a:pt x="88" y="120"/>
                  </a:lnTo>
                  <a:lnTo>
                    <a:pt x="64" y="104"/>
                  </a:lnTo>
                  <a:lnTo>
                    <a:pt x="48" y="72"/>
                  </a:lnTo>
                  <a:lnTo>
                    <a:pt x="40" y="64"/>
                  </a:lnTo>
                  <a:lnTo>
                    <a:pt x="24" y="48"/>
                  </a:lnTo>
                  <a:lnTo>
                    <a:pt x="8" y="32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8" name="Freeform 584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19" name="Freeform 585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0" name="Freeform 586"/>
            <p:cNvSpPr/>
            <p:nvPr/>
          </p:nvSpPr>
          <p:spPr bwMode="auto">
            <a:xfrm>
              <a:off x="6330424" y="3454407"/>
              <a:ext cx="160106" cy="182038"/>
            </a:xfrm>
            <a:custGeom>
              <a:avLst/>
              <a:gdLst>
                <a:gd name="T0" fmla="*/ 2147483647 w 120"/>
                <a:gd name="T1" fmla="*/ 2147483647 h 136"/>
                <a:gd name="T2" fmla="*/ 0 w 120"/>
                <a:gd name="T3" fmla="*/ 2147483647 h 136"/>
                <a:gd name="T4" fmla="*/ 0 w 120"/>
                <a:gd name="T5" fmla="*/ 2147483647 h 136"/>
                <a:gd name="T6" fmla="*/ 2147483647 w 120"/>
                <a:gd name="T7" fmla="*/ 2147483647 h 136"/>
                <a:gd name="T8" fmla="*/ 2147483647 w 120"/>
                <a:gd name="T9" fmla="*/ 2147483647 h 136"/>
                <a:gd name="T10" fmla="*/ 2147483647 w 120"/>
                <a:gd name="T11" fmla="*/ 2147483647 h 136"/>
                <a:gd name="T12" fmla="*/ 2147483647 w 120"/>
                <a:gd name="T13" fmla="*/ 2147483647 h 136"/>
                <a:gd name="T14" fmla="*/ 2147483647 w 120"/>
                <a:gd name="T15" fmla="*/ 0 h 136"/>
                <a:gd name="T16" fmla="*/ 2147483647 w 120"/>
                <a:gd name="T17" fmla="*/ 2147483647 h 136"/>
                <a:gd name="T18" fmla="*/ 2147483647 w 120"/>
                <a:gd name="T19" fmla="*/ 2147483647 h 136"/>
                <a:gd name="T20" fmla="*/ 2147483647 w 120"/>
                <a:gd name="T21" fmla="*/ 2147483647 h 136"/>
                <a:gd name="T22" fmla="*/ 2147483647 w 120"/>
                <a:gd name="T23" fmla="*/ 2147483647 h 136"/>
                <a:gd name="T24" fmla="*/ 2147483647 w 120"/>
                <a:gd name="T25" fmla="*/ 2147483647 h 136"/>
                <a:gd name="T26" fmla="*/ 2147483647 w 120"/>
                <a:gd name="T27" fmla="*/ 2147483647 h 136"/>
                <a:gd name="T28" fmla="*/ 2147483647 w 120"/>
                <a:gd name="T29" fmla="*/ 2147483647 h 136"/>
                <a:gd name="T30" fmla="*/ 2147483647 w 120"/>
                <a:gd name="T31" fmla="*/ 2147483647 h 136"/>
                <a:gd name="T32" fmla="*/ 2147483647 w 120"/>
                <a:gd name="T33" fmla="*/ 2147483647 h 136"/>
                <a:gd name="T34" fmla="*/ 2147483647 w 120"/>
                <a:gd name="T35" fmla="*/ 2147483647 h 136"/>
                <a:gd name="T36" fmla="*/ 2147483647 w 120"/>
                <a:gd name="T37" fmla="*/ 2147483647 h 136"/>
                <a:gd name="T38" fmla="*/ 2147483647 w 120"/>
                <a:gd name="T39" fmla="*/ 2147483647 h 136"/>
                <a:gd name="T40" fmla="*/ 2147483647 w 120"/>
                <a:gd name="T41" fmla="*/ 2147483647 h 136"/>
                <a:gd name="T42" fmla="*/ 2147483647 w 120"/>
                <a:gd name="T43" fmla="*/ 2147483647 h 136"/>
                <a:gd name="T44" fmla="*/ 2147483647 w 120"/>
                <a:gd name="T45" fmla="*/ 2147483647 h 136"/>
                <a:gd name="T46" fmla="*/ 2147483647 w 120"/>
                <a:gd name="T47" fmla="*/ 2147483647 h 1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20"/>
                <a:gd name="T73" fmla="*/ 0 h 136"/>
                <a:gd name="T74" fmla="*/ 120 w 120"/>
                <a:gd name="T75" fmla="*/ 136 h 1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20" h="136">
                  <a:moveTo>
                    <a:pt x="8" y="112"/>
                  </a:moveTo>
                  <a:lnTo>
                    <a:pt x="0" y="96"/>
                  </a:lnTo>
                  <a:lnTo>
                    <a:pt x="0" y="72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40" y="48"/>
                  </a:lnTo>
                  <a:lnTo>
                    <a:pt x="64" y="16"/>
                  </a:lnTo>
                  <a:lnTo>
                    <a:pt x="96" y="0"/>
                  </a:lnTo>
                  <a:lnTo>
                    <a:pt x="112" y="8"/>
                  </a:lnTo>
                  <a:lnTo>
                    <a:pt x="120" y="24"/>
                  </a:lnTo>
                  <a:lnTo>
                    <a:pt x="104" y="32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20" y="72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96" y="104"/>
                  </a:lnTo>
                  <a:lnTo>
                    <a:pt x="88" y="112"/>
                  </a:lnTo>
                  <a:lnTo>
                    <a:pt x="80" y="136"/>
                  </a:lnTo>
                  <a:lnTo>
                    <a:pt x="64" y="136"/>
                  </a:lnTo>
                  <a:lnTo>
                    <a:pt x="48" y="128"/>
                  </a:lnTo>
                  <a:lnTo>
                    <a:pt x="32" y="128"/>
                  </a:lnTo>
                  <a:lnTo>
                    <a:pt x="16" y="128"/>
                  </a:lnTo>
                  <a:lnTo>
                    <a:pt x="8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1" name="Freeform 587"/>
            <p:cNvSpPr/>
            <p:nvPr/>
          </p:nvSpPr>
          <p:spPr bwMode="auto">
            <a:xfrm>
              <a:off x="6694501" y="3582710"/>
              <a:ext cx="311439" cy="172169"/>
            </a:xfrm>
            <a:custGeom>
              <a:avLst/>
              <a:gdLst>
                <a:gd name="T0" fmla="*/ 0 w 232"/>
                <a:gd name="T1" fmla="*/ 2147483647 h 128"/>
                <a:gd name="T2" fmla="*/ 2147483647 w 232"/>
                <a:gd name="T3" fmla="*/ 2147483647 h 128"/>
                <a:gd name="T4" fmla="*/ 2147483647 w 232"/>
                <a:gd name="T5" fmla="*/ 2147483647 h 128"/>
                <a:gd name="T6" fmla="*/ 2147483647 w 232"/>
                <a:gd name="T7" fmla="*/ 2147483647 h 128"/>
                <a:gd name="T8" fmla="*/ 2147483647 w 232"/>
                <a:gd name="T9" fmla="*/ 2147483647 h 128"/>
                <a:gd name="T10" fmla="*/ 2147483647 w 232"/>
                <a:gd name="T11" fmla="*/ 2147483647 h 128"/>
                <a:gd name="T12" fmla="*/ 2147483647 w 232"/>
                <a:gd name="T13" fmla="*/ 2147483647 h 128"/>
                <a:gd name="T14" fmla="*/ 2147483647 w 232"/>
                <a:gd name="T15" fmla="*/ 2147483647 h 128"/>
                <a:gd name="T16" fmla="*/ 2147483647 w 232"/>
                <a:gd name="T17" fmla="*/ 2147483647 h 128"/>
                <a:gd name="T18" fmla="*/ 2147483647 w 232"/>
                <a:gd name="T19" fmla="*/ 2147483647 h 128"/>
                <a:gd name="T20" fmla="*/ 2147483647 w 232"/>
                <a:gd name="T21" fmla="*/ 2147483647 h 128"/>
                <a:gd name="T22" fmla="*/ 2147483647 w 232"/>
                <a:gd name="T23" fmla="*/ 2147483647 h 128"/>
                <a:gd name="T24" fmla="*/ 2147483647 w 232"/>
                <a:gd name="T25" fmla="*/ 2147483647 h 128"/>
                <a:gd name="T26" fmla="*/ 2147483647 w 232"/>
                <a:gd name="T27" fmla="*/ 2147483647 h 128"/>
                <a:gd name="T28" fmla="*/ 2147483647 w 232"/>
                <a:gd name="T29" fmla="*/ 2147483647 h 128"/>
                <a:gd name="T30" fmla="*/ 2147483647 w 232"/>
                <a:gd name="T31" fmla="*/ 2147483647 h 128"/>
                <a:gd name="T32" fmla="*/ 2147483647 w 232"/>
                <a:gd name="T33" fmla="*/ 2147483647 h 128"/>
                <a:gd name="T34" fmla="*/ 2147483647 w 232"/>
                <a:gd name="T35" fmla="*/ 2147483647 h 128"/>
                <a:gd name="T36" fmla="*/ 2147483647 w 232"/>
                <a:gd name="T37" fmla="*/ 2147483647 h 128"/>
                <a:gd name="T38" fmla="*/ 2147483647 w 232"/>
                <a:gd name="T39" fmla="*/ 2147483647 h 128"/>
                <a:gd name="T40" fmla="*/ 2147483647 w 232"/>
                <a:gd name="T41" fmla="*/ 2147483647 h 128"/>
                <a:gd name="T42" fmla="*/ 2147483647 w 232"/>
                <a:gd name="T43" fmla="*/ 2147483647 h 128"/>
                <a:gd name="T44" fmla="*/ 2147483647 w 232"/>
                <a:gd name="T45" fmla="*/ 2147483647 h 128"/>
                <a:gd name="T46" fmla="*/ 2147483647 w 232"/>
                <a:gd name="T47" fmla="*/ 2147483647 h 128"/>
                <a:gd name="T48" fmla="*/ 2147483647 w 232"/>
                <a:gd name="T49" fmla="*/ 2147483647 h 128"/>
                <a:gd name="T50" fmla="*/ 2147483647 w 232"/>
                <a:gd name="T51" fmla="*/ 2147483647 h 128"/>
                <a:gd name="T52" fmla="*/ 2147483647 w 232"/>
                <a:gd name="T53" fmla="*/ 2147483647 h 128"/>
                <a:gd name="T54" fmla="*/ 2147483647 w 232"/>
                <a:gd name="T55" fmla="*/ 2147483647 h 128"/>
                <a:gd name="T56" fmla="*/ 2147483647 w 232"/>
                <a:gd name="T57" fmla="*/ 2147483647 h 128"/>
                <a:gd name="T58" fmla="*/ 2147483647 w 232"/>
                <a:gd name="T59" fmla="*/ 2147483647 h 128"/>
                <a:gd name="T60" fmla="*/ 2147483647 w 232"/>
                <a:gd name="T61" fmla="*/ 0 h 128"/>
                <a:gd name="T62" fmla="*/ 2147483647 w 232"/>
                <a:gd name="T63" fmla="*/ 0 h 128"/>
                <a:gd name="T64" fmla="*/ 0 w 232"/>
                <a:gd name="T65" fmla="*/ 2147483647 h 128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32"/>
                <a:gd name="T100" fmla="*/ 0 h 128"/>
                <a:gd name="T101" fmla="*/ 232 w 232"/>
                <a:gd name="T102" fmla="*/ 128 h 128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32" h="128">
                  <a:moveTo>
                    <a:pt x="0" y="16"/>
                  </a:moveTo>
                  <a:lnTo>
                    <a:pt x="16" y="24"/>
                  </a:lnTo>
                  <a:lnTo>
                    <a:pt x="24" y="32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8" y="48"/>
                  </a:lnTo>
                  <a:lnTo>
                    <a:pt x="72" y="64"/>
                  </a:lnTo>
                  <a:lnTo>
                    <a:pt x="104" y="80"/>
                  </a:lnTo>
                  <a:lnTo>
                    <a:pt x="104" y="88"/>
                  </a:lnTo>
                  <a:lnTo>
                    <a:pt x="88" y="96"/>
                  </a:lnTo>
                  <a:lnTo>
                    <a:pt x="104" y="96"/>
                  </a:lnTo>
                  <a:lnTo>
                    <a:pt x="120" y="104"/>
                  </a:lnTo>
                  <a:lnTo>
                    <a:pt x="136" y="112"/>
                  </a:lnTo>
                  <a:lnTo>
                    <a:pt x="144" y="112"/>
                  </a:lnTo>
                  <a:lnTo>
                    <a:pt x="160" y="96"/>
                  </a:lnTo>
                  <a:lnTo>
                    <a:pt x="176" y="88"/>
                  </a:lnTo>
                  <a:lnTo>
                    <a:pt x="192" y="96"/>
                  </a:lnTo>
                  <a:lnTo>
                    <a:pt x="216" y="120"/>
                  </a:lnTo>
                  <a:lnTo>
                    <a:pt x="232" y="128"/>
                  </a:lnTo>
                  <a:lnTo>
                    <a:pt x="232" y="104"/>
                  </a:lnTo>
                  <a:lnTo>
                    <a:pt x="208" y="96"/>
                  </a:lnTo>
                  <a:lnTo>
                    <a:pt x="208" y="80"/>
                  </a:lnTo>
                  <a:lnTo>
                    <a:pt x="216" y="72"/>
                  </a:lnTo>
                  <a:lnTo>
                    <a:pt x="192" y="64"/>
                  </a:lnTo>
                  <a:lnTo>
                    <a:pt x="184" y="48"/>
                  </a:lnTo>
                  <a:lnTo>
                    <a:pt x="160" y="32"/>
                  </a:lnTo>
                  <a:lnTo>
                    <a:pt x="96" y="16"/>
                  </a:lnTo>
                  <a:lnTo>
                    <a:pt x="72" y="32"/>
                  </a:lnTo>
                  <a:lnTo>
                    <a:pt x="56" y="32"/>
                  </a:lnTo>
                  <a:lnTo>
                    <a:pt x="40" y="16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2" name="Freeform 588"/>
            <p:cNvSpPr/>
            <p:nvPr/>
          </p:nvSpPr>
          <p:spPr bwMode="auto">
            <a:xfrm>
              <a:off x="6501497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3" name="Freeform 589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4" name="Freeform 590"/>
            <p:cNvSpPr/>
            <p:nvPr/>
          </p:nvSpPr>
          <p:spPr bwMode="auto">
            <a:xfrm>
              <a:off x="6505883" y="3261402"/>
              <a:ext cx="96502" cy="128304"/>
            </a:xfrm>
            <a:custGeom>
              <a:avLst/>
              <a:gdLst>
                <a:gd name="T0" fmla="*/ 2147483647 w 72"/>
                <a:gd name="T1" fmla="*/ 2147483647 h 96"/>
                <a:gd name="T2" fmla="*/ 0 w 72"/>
                <a:gd name="T3" fmla="*/ 2147483647 h 96"/>
                <a:gd name="T4" fmla="*/ 2147483647 w 72"/>
                <a:gd name="T5" fmla="*/ 2147483647 h 96"/>
                <a:gd name="T6" fmla="*/ 2147483647 w 72"/>
                <a:gd name="T7" fmla="*/ 2147483647 h 96"/>
                <a:gd name="T8" fmla="*/ 2147483647 w 72"/>
                <a:gd name="T9" fmla="*/ 2147483647 h 96"/>
                <a:gd name="T10" fmla="*/ 2147483647 w 72"/>
                <a:gd name="T11" fmla="*/ 2147483647 h 96"/>
                <a:gd name="T12" fmla="*/ 2147483647 w 72"/>
                <a:gd name="T13" fmla="*/ 2147483647 h 96"/>
                <a:gd name="T14" fmla="*/ 2147483647 w 72"/>
                <a:gd name="T15" fmla="*/ 2147483647 h 96"/>
                <a:gd name="T16" fmla="*/ 2147483647 w 72"/>
                <a:gd name="T17" fmla="*/ 2147483647 h 96"/>
                <a:gd name="T18" fmla="*/ 2147483647 w 72"/>
                <a:gd name="T19" fmla="*/ 2147483647 h 96"/>
                <a:gd name="T20" fmla="*/ 2147483647 w 72"/>
                <a:gd name="T21" fmla="*/ 2147483647 h 96"/>
                <a:gd name="T22" fmla="*/ 2147483647 w 72"/>
                <a:gd name="T23" fmla="*/ 2147483647 h 96"/>
                <a:gd name="T24" fmla="*/ 2147483647 w 72"/>
                <a:gd name="T25" fmla="*/ 2147483647 h 96"/>
                <a:gd name="T26" fmla="*/ 2147483647 w 72"/>
                <a:gd name="T27" fmla="*/ 0 h 96"/>
                <a:gd name="T28" fmla="*/ 2147483647 w 72"/>
                <a:gd name="T29" fmla="*/ 2147483647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72"/>
                <a:gd name="T46" fmla="*/ 0 h 96"/>
                <a:gd name="T47" fmla="*/ 72 w 72"/>
                <a:gd name="T48" fmla="*/ 96 h 9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72" h="96">
                  <a:moveTo>
                    <a:pt x="8" y="8"/>
                  </a:moveTo>
                  <a:lnTo>
                    <a:pt x="0" y="24"/>
                  </a:lnTo>
                  <a:lnTo>
                    <a:pt x="8" y="48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72"/>
                  </a:lnTo>
                  <a:lnTo>
                    <a:pt x="56" y="88"/>
                  </a:lnTo>
                  <a:lnTo>
                    <a:pt x="72" y="96"/>
                  </a:lnTo>
                  <a:lnTo>
                    <a:pt x="72" y="80"/>
                  </a:lnTo>
                  <a:lnTo>
                    <a:pt x="56" y="56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5" name="Freeform 591"/>
            <p:cNvSpPr/>
            <p:nvPr/>
          </p:nvSpPr>
          <p:spPr bwMode="auto">
            <a:xfrm>
              <a:off x="6544265" y="3411638"/>
              <a:ext cx="75666" cy="63604"/>
            </a:xfrm>
            <a:custGeom>
              <a:avLst/>
              <a:gdLst>
                <a:gd name="T0" fmla="*/ 0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2147483647 w 56"/>
                <a:gd name="T17" fmla="*/ 2147483647 h 48"/>
                <a:gd name="T18" fmla="*/ 0 w 56"/>
                <a:gd name="T19" fmla="*/ 2147483647 h 4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56"/>
                <a:gd name="T31" fmla="*/ 0 h 48"/>
                <a:gd name="T32" fmla="*/ 56 w 56"/>
                <a:gd name="T33" fmla="*/ 48 h 4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56" h="48">
                  <a:moveTo>
                    <a:pt x="0" y="40"/>
                  </a:moveTo>
                  <a:lnTo>
                    <a:pt x="8" y="16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56" y="16"/>
                  </a:lnTo>
                  <a:lnTo>
                    <a:pt x="56" y="48"/>
                  </a:lnTo>
                  <a:lnTo>
                    <a:pt x="40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6" name="Freeform 592"/>
            <p:cNvSpPr/>
            <p:nvPr/>
          </p:nvSpPr>
          <p:spPr bwMode="auto">
            <a:xfrm>
              <a:off x="6490530" y="3550909"/>
              <a:ext cx="97599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0 w 72"/>
                <a:gd name="T5" fmla="*/ 2147483647 h 88"/>
                <a:gd name="T6" fmla="*/ 0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2147483647 h 88"/>
                <a:gd name="T14" fmla="*/ 2147483647 w 72"/>
                <a:gd name="T15" fmla="*/ 0 h 88"/>
                <a:gd name="T16" fmla="*/ 2147483647 w 72"/>
                <a:gd name="T17" fmla="*/ 2147483647 h 88"/>
                <a:gd name="T18" fmla="*/ 2147483647 w 72"/>
                <a:gd name="T19" fmla="*/ 2147483647 h 88"/>
                <a:gd name="T20" fmla="*/ 2147483647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2147483647 w 72"/>
                <a:gd name="T35" fmla="*/ 2147483647 h 88"/>
                <a:gd name="T36" fmla="*/ 2147483647 w 72"/>
                <a:gd name="T37" fmla="*/ 2147483647 h 88"/>
                <a:gd name="T38" fmla="*/ 2147483647 w 72"/>
                <a:gd name="T39" fmla="*/ 2147483647 h 88"/>
                <a:gd name="T40" fmla="*/ 2147483647 w 72"/>
                <a:gd name="T41" fmla="*/ 2147483647 h 88"/>
                <a:gd name="T42" fmla="*/ 2147483647 w 72"/>
                <a:gd name="T43" fmla="*/ 2147483647 h 88"/>
                <a:gd name="T44" fmla="*/ 2147483647 w 72"/>
                <a:gd name="T45" fmla="*/ 2147483647 h 88"/>
                <a:gd name="T46" fmla="*/ 2147483647 w 72"/>
                <a:gd name="T47" fmla="*/ 2147483647 h 88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72"/>
                <a:gd name="T73" fmla="*/ 0 h 88"/>
                <a:gd name="T74" fmla="*/ 72 w 72"/>
                <a:gd name="T75" fmla="*/ 88 h 88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72" h="88">
                  <a:moveTo>
                    <a:pt x="8" y="88"/>
                  </a:moveTo>
                  <a:lnTo>
                    <a:pt x="8" y="72"/>
                  </a:lnTo>
                  <a:lnTo>
                    <a:pt x="0" y="56"/>
                  </a:lnTo>
                  <a:lnTo>
                    <a:pt x="0" y="48"/>
                  </a:lnTo>
                  <a:lnTo>
                    <a:pt x="16" y="16"/>
                  </a:lnTo>
                  <a:lnTo>
                    <a:pt x="24" y="8"/>
                  </a:lnTo>
                  <a:lnTo>
                    <a:pt x="40" y="8"/>
                  </a:lnTo>
                  <a:lnTo>
                    <a:pt x="72" y="0"/>
                  </a:lnTo>
                  <a:lnTo>
                    <a:pt x="72" y="8"/>
                  </a:lnTo>
                  <a:lnTo>
                    <a:pt x="56" y="8"/>
                  </a:lnTo>
                  <a:lnTo>
                    <a:pt x="32" y="16"/>
                  </a:lnTo>
                  <a:lnTo>
                    <a:pt x="24" y="32"/>
                  </a:lnTo>
                  <a:lnTo>
                    <a:pt x="56" y="32"/>
                  </a:lnTo>
                  <a:lnTo>
                    <a:pt x="56" y="40"/>
                  </a:lnTo>
                  <a:lnTo>
                    <a:pt x="48" y="48"/>
                  </a:lnTo>
                  <a:lnTo>
                    <a:pt x="40" y="56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48" y="88"/>
                  </a:lnTo>
                  <a:lnTo>
                    <a:pt x="32" y="72"/>
                  </a:lnTo>
                  <a:lnTo>
                    <a:pt x="24" y="56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8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7" name="Freeform 593"/>
            <p:cNvSpPr/>
            <p:nvPr/>
          </p:nvSpPr>
          <p:spPr bwMode="auto">
            <a:xfrm>
              <a:off x="6265724" y="3690179"/>
              <a:ext cx="182038" cy="42768"/>
            </a:xfrm>
            <a:custGeom>
              <a:avLst/>
              <a:gdLst>
                <a:gd name="T0" fmla="*/ 0 w 136"/>
                <a:gd name="T1" fmla="*/ 0 h 32"/>
                <a:gd name="T2" fmla="*/ 2147483647 w 136"/>
                <a:gd name="T3" fmla="*/ 0 h 32"/>
                <a:gd name="T4" fmla="*/ 2147483647 w 136"/>
                <a:gd name="T5" fmla="*/ 0 h 32"/>
                <a:gd name="T6" fmla="*/ 2147483647 w 136"/>
                <a:gd name="T7" fmla="*/ 0 h 32"/>
                <a:gd name="T8" fmla="*/ 2147483647 w 136"/>
                <a:gd name="T9" fmla="*/ 2147483647 h 32"/>
                <a:gd name="T10" fmla="*/ 2147483647 w 136"/>
                <a:gd name="T11" fmla="*/ 2147483647 h 32"/>
                <a:gd name="T12" fmla="*/ 2147483647 w 136"/>
                <a:gd name="T13" fmla="*/ 2147483647 h 32"/>
                <a:gd name="T14" fmla="*/ 2147483647 w 136"/>
                <a:gd name="T15" fmla="*/ 2147483647 h 32"/>
                <a:gd name="T16" fmla="*/ 2147483647 w 136"/>
                <a:gd name="T17" fmla="*/ 2147483647 h 32"/>
                <a:gd name="T18" fmla="*/ 2147483647 w 136"/>
                <a:gd name="T19" fmla="*/ 2147483647 h 32"/>
                <a:gd name="T20" fmla="*/ 0 w 136"/>
                <a:gd name="T21" fmla="*/ 0 h 3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136"/>
                <a:gd name="T34" fmla="*/ 0 h 32"/>
                <a:gd name="T35" fmla="*/ 136 w 136"/>
                <a:gd name="T36" fmla="*/ 32 h 32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136" h="32">
                  <a:moveTo>
                    <a:pt x="0" y="0"/>
                  </a:moveTo>
                  <a:lnTo>
                    <a:pt x="40" y="0"/>
                  </a:lnTo>
                  <a:lnTo>
                    <a:pt x="64" y="0"/>
                  </a:lnTo>
                  <a:lnTo>
                    <a:pt x="80" y="0"/>
                  </a:lnTo>
                  <a:lnTo>
                    <a:pt x="96" y="8"/>
                  </a:lnTo>
                  <a:lnTo>
                    <a:pt x="128" y="16"/>
                  </a:lnTo>
                  <a:lnTo>
                    <a:pt x="136" y="32"/>
                  </a:lnTo>
                  <a:lnTo>
                    <a:pt x="104" y="24"/>
                  </a:lnTo>
                  <a:lnTo>
                    <a:pt x="80" y="24"/>
                  </a:lnTo>
                  <a:lnTo>
                    <a:pt x="32" y="1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8" name="Freeform 594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29" name="Freeform 595"/>
            <p:cNvSpPr/>
            <p:nvPr/>
          </p:nvSpPr>
          <p:spPr bwMode="auto">
            <a:xfrm>
              <a:off x="3012063" y="3174769"/>
              <a:ext cx="193004" cy="53735"/>
            </a:xfrm>
            <a:custGeom>
              <a:avLst/>
              <a:gdLst>
                <a:gd name="T0" fmla="*/ 2147483647 w 144"/>
                <a:gd name="T1" fmla="*/ 2147483647 h 40"/>
                <a:gd name="T2" fmla="*/ 2147483647 w 144"/>
                <a:gd name="T3" fmla="*/ 0 h 40"/>
                <a:gd name="T4" fmla="*/ 2147483647 w 144"/>
                <a:gd name="T5" fmla="*/ 0 h 40"/>
                <a:gd name="T6" fmla="*/ 2147483647 w 144"/>
                <a:gd name="T7" fmla="*/ 2147483647 h 40"/>
                <a:gd name="T8" fmla="*/ 2147483647 w 144"/>
                <a:gd name="T9" fmla="*/ 2147483647 h 40"/>
                <a:gd name="T10" fmla="*/ 2147483647 w 144"/>
                <a:gd name="T11" fmla="*/ 2147483647 h 40"/>
                <a:gd name="T12" fmla="*/ 2147483647 w 144"/>
                <a:gd name="T13" fmla="*/ 2147483647 h 40"/>
                <a:gd name="T14" fmla="*/ 2147483647 w 144"/>
                <a:gd name="T15" fmla="*/ 2147483647 h 40"/>
                <a:gd name="T16" fmla="*/ 2147483647 w 144"/>
                <a:gd name="T17" fmla="*/ 2147483647 h 40"/>
                <a:gd name="T18" fmla="*/ 2147483647 w 144"/>
                <a:gd name="T19" fmla="*/ 2147483647 h 40"/>
                <a:gd name="T20" fmla="*/ 2147483647 w 144"/>
                <a:gd name="T21" fmla="*/ 2147483647 h 40"/>
                <a:gd name="T22" fmla="*/ 2147483647 w 144"/>
                <a:gd name="T23" fmla="*/ 2147483647 h 40"/>
                <a:gd name="T24" fmla="*/ 2147483647 w 144"/>
                <a:gd name="T25" fmla="*/ 2147483647 h 40"/>
                <a:gd name="T26" fmla="*/ 2147483647 w 144"/>
                <a:gd name="T27" fmla="*/ 2147483647 h 40"/>
                <a:gd name="T28" fmla="*/ 0 w 144"/>
                <a:gd name="T29" fmla="*/ 2147483647 h 40"/>
                <a:gd name="T30" fmla="*/ 2147483647 w 144"/>
                <a:gd name="T31" fmla="*/ 2147483647 h 4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144"/>
                <a:gd name="T49" fmla="*/ 0 h 40"/>
                <a:gd name="T50" fmla="*/ 144 w 144"/>
                <a:gd name="T51" fmla="*/ 40 h 4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144" h="40">
                  <a:moveTo>
                    <a:pt x="8" y="8"/>
                  </a:moveTo>
                  <a:lnTo>
                    <a:pt x="32" y="0"/>
                  </a:lnTo>
                  <a:lnTo>
                    <a:pt x="80" y="0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36" y="32"/>
                  </a:lnTo>
                  <a:lnTo>
                    <a:pt x="144" y="40"/>
                  </a:lnTo>
                  <a:lnTo>
                    <a:pt x="136" y="40"/>
                  </a:lnTo>
                  <a:lnTo>
                    <a:pt x="104" y="40"/>
                  </a:lnTo>
                  <a:lnTo>
                    <a:pt x="96" y="32"/>
                  </a:lnTo>
                  <a:lnTo>
                    <a:pt x="88" y="24"/>
                  </a:lnTo>
                  <a:lnTo>
                    <a:pt x="64" y="16"/>
                  </a:lnTo>
                  <a:lnTo>
                    <a:pt x="40" y="16"/>
                  </a:lnTo>
                  <a:lnTo>
                    <a:pt x="24" y="16"/>
                  </a:lnTo>
                  <a:lnTo>
                    <a:pt x="0" y="16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0" name="Freeform 596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1" name="Freeform 597"/>
            <p:cNvSpPr/>
            <p:nvPr/>
          </p:nvSpPr>
          <p:spPr bwMode="auto">
            <a:xfrm>
              <a:off x="3462773" y="2551891"/>
              <a:ext cx="107468" cy="129401"/>
            </a:xfrm>
            <a:custGeom>
              <a:avLst/>
              <a:gdLst>
                <a:gd name="T0" fmla="*/ 0 w 80"/>
                <a:gd name="T1" fmla="*/ 2147483647 h 96"/>
                <a:gd name="T2" fmla="*/ 0 w 80"/>
                <a:gd name="T3" fmla="*/ 2147483647 h 96"/>
                <a:gd name="T4" fmla="*/ 0 w 80"/>
                <a:gd name="T5" fmla="*/ 2147483647 h 96"/>
                <a:gd name="T6" fmla="*/ 2147483647 w 80"/>
                <a:gd name="T7" fmla="*/ 2147483647 h 96"/>
                <a:gd name="T8" fmla="*/ 2147483647 w 80"/>
                <a:gd name="T9" fmla="*/ 0 h 96"/>
                <a:gd name="T10" fmla="*/ 2147483647 w 80"/>
                <a:gd name="T11" fmla="*/ 2147483647 h 96"/>
                <a:gd name="T12" fmla="*/ 2147483647 w 80"/>
                <a:gd name="T13" fmla="*/ 2147483647 h 96"/>
                <a:gd name="T14" fmla="*/ 2147483647 w 80"/>
                <a:gd name="T15" fmla="*/ 2147483647 h 96"/>
                <a:gd name="T16" fmla="*/ 2147483647 w 80"/>
                <a:gd name="T17" fmla="*/ 2147483647 h 96"/>
                <a:gd name="T18" fmla="*/ 2147483647 w 80"/>
                <a:gd name="T19" fmla="*/ 2147483647 h 96"/>
                <a:gd name="T20" fmla="*/ 2147483647 w 80"/>
                <a:gd name="T21" fmla="*/ 2147483647 h 96"/>
                <a:gd name="T22" fmla="*/ 2147483647 w 80"/>
                <a:gd name="T23" fmla="*/ 2147483647 h 96"/>
                <a:gd name="T24" fmla="*/ 2147483647 w 80"/>
                <a:gd name="T25" fmla="*/ 2147483647 h 96"/>
                <a:gd name="T26" fmla="*/ 2147483647 w 80"/>
                <a:gd name="T27" fmla="*/ 2147483647 h 96"/>
                <a:gd name="T28" fmla="*/ 2147483647 w 80"/>
                <a:gd name="T29" fmla="*/ 2147483647 h 96"/>
                <a:gd name="T30" fmla="*/ 2147483647 w 80"/>
                <a:gd name="T31" fmla="*/ 2147483647 h 96"/>
                <a:gd name="T32" fmla="*/ 0 w 80"/>
                <a:gd name="T33" fmla="*/ 2147483647 h 9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96"/>
                <a:gd name="T53" fmla="*/ 80 w 80"/>
                <a:gd name="T54" fmla="*/ 96 h 9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96">
                  <a:moveTo>
                    <a:pt x="0" y="80"/>
                  </a:moveTo>
                  <a:lnTo>
                    <a:pt x="0" y="64"/>
                  </a:lnTo>
                  <a:lnTo>
                    <a:pt x="0" y="48"/>
                  </a:lnTo>
                  <a:lnTo>
                    <a:pt x="24" y="16"/>
                  </a:lnTo>
                  <a:lnTo>
                    <a:pt x="40" y="0"/>
                  </a:lnTo>
                  <a:lnTo>
                    <a:pt x="40" y="16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72" y="56"/>
                  </a:lnTo>
                  <a:lnTo>
                    <a:pt x="80" y="72"/>
                  </a:lnTo>
                  <a:lnTo>
                    <a:pt x="80" y="88"/>
                  </a:lnTo>
                  <a:lnTo>
                    <a:pt x="64" y="96"/>
                  </a:lnTo>
                  <a:lnTo>
                    <a:pt x="56" y="80"/>
                  </a:lnTo>
                  <a:lnTo>
                    <a:pt x="40" y="88"/>
                  </a:lnTo>
                  <a:lnTo>
                    <a:pt x="32" y="80"/>
                  </a:lnTo>
                  <a:lnTo>
                    <a:pt x="8" y="72"/>
                  </a:lnTo>
                  <a:lnTo>
                    <a:pt x="0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2" name="Freeform 598"/>
            <p:cNvSpPr/>
            <p:nvPr/>
          </p:nvSpPr>
          <p:spPr bwMode="auto">
            <a:xfrm>
              <a:off x="3205068" y="3239470"/>
              <a:ext cx="117338" cy="31802"/>
            </a:xfrm>
            <a:custGeom>
              <a:avLst/>
              <a:gdLst>
                <a:gd name="T0" fmla="*/ 2147483647 w 88"/>
                <a:gd name="T1" fmla="*/ 0 h 24"/>
                <a:gd name="T2" fmla="*/ 2147483647 w 88"/>
                <a:gd name="T3" fmla="*/ 2147483647 h 24"/>
                <a:gd name="T4" fmla="*/ 0 w 88"/>
                <a:gd name="T5" fmla="*/ 2147483647 h 24"/>
                <a:gd name="T6" fmla="*/ 2147483647 w 88"/>
                <a:gd name="T7" fmla="*/ 2147483647 h 24"/>
                <a:gd name="T8" fmla="*/ 2147483647 w 88"/>
                <a:gd name="T9" fmla="*/ 2147483647 h 24"/>
                <a:gd name="T10" fmla="*/ 2147483647 w 88"/>
                <a:gd name="T11" fmla="*/ 2147483647 h 24"/>
                <a:gd name="T12" fmla="*/ 2147483647 w 88"/>
                <a:gd name="T13" fmla="*/ 2147483647 h 24"/>
                <a:gd name="T14" fmla="*/ 2147483647 w 88"/>
                <a:gd name="T15" fmla="*/ 2147483647 h 24"/>
                <a:gd name="T16" fmla="*/ 2147483647 w 88"/>
                <a:gd name="T17" fmla="*/ 2147483647 h 24"/>
                <a:gd name="T18" fmla="*/ 2147483647 w 88"/>
                <a:gd name="T19" fmla="*/ 0 h 24"/>
                <a:gd name="T20" fmla="*/ 2147483647 w 88"/>
                <a:gd name="T21" fmla="*/ 0 h 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88"/>
                <a:gd name="T34" fmla="*/ 0 h 24"/>
                <a:gd name="T35" fmla="*/ 88 w 88"/>
                <a:gd name="T36" fmla="*/ 24 h 24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88" h="24">
                  <a:moveTo>
                    <a:pt x="16" y="0"/>
                  </a:moveTo>
                  <a:lnTo>
                    <a:pt x="16" y="8"/>
                  </a:lnTo>
                  <a:lnTo>
                    <a:pt x="0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88" y="16"/>
                  </a:lnTo>
                  <a:lnTo>
                    <a:pt x="72" y="8"/>
                  </a:lnTo>
                  <a:lnTo>
                    <a:pt x="48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3" name="Freeform 599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4" name="Freeform 600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5" name="Freeform 601"/>
            <p:cNvSpPr/>
            <p:nvPr/>
          </p:nvSpPr>
          <p:spPr bwMode="auto">
            <a:xfrm>
              <a:off x="4665761" y="2874296"/>
              <a:ext cx="53735" cy="32898"/>
            </a:xfrm>
            <a:custGeom>
              <a:avLst/>
              <a:gdLst>
                <a:gd name="T0" fmla="*/ 0 w 40"/>
                <a:gd name="T1" fmla="*/ 2147483647 h 24"/>
                <a:gd name="T2" fmla="*/ 2147483647 w 40"/>
                <a:gd name="T3" fmla="*/ 0 h 24"/>
                <a:gd name="T4" fmla="*/ 2147483647 w 40"/>
                <a:gd name="T5" fmla="*/ 0 h 24"/>
                <a:gd name="T6" fmla="*/ 2147483647 w 40"/>
                <a:gd name="T7" fmla="*/ 2147483647 h 24"/>
                <a:gd name="T8" fmla="*/ 2147483647 w 40"/>
                <a:gd name="T9" fmla="*/ 2147483647 h 24"/>
                <a:gd name="T10" fmla="*/ 2147483647 w 40"/>
                <a:gd name="T11" fmla="*/ 2147483647 h 24"/>
                <a:gd name="T12" fmla="*/ 0 w 40"/>
                <a:gd name="T13" fmla="*/ 2147483647 h 2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0"/>
                <a:gd name="T22" fmla="*/ 0 h 24"/>
                <a:gd name="T23" fmla="*/ 40 w 40"/>
                <a:gd name="T24" fmla="*/ 24 h 2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0" h="24">
                  <a:moveTo>
                    <a:pt x="0" y="8"/>
                  </a:moveTo>
                  <a:lnTo>
                    <a:pt x="24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40" y="24"/>
                  </a:lnTo>
                  <a:lnTo>
                    <a:pt x="24" y="16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6" name="Freeform 602"/>
            <p:cNvSpPr/>
            <p:nvPr/>
          </p:nvSpPr>
          <p:spPr bwMode="auto">
            <a:xfrm>
              <a:off x="4612027" y="2809596"/>
              <a:ext cx="21932" cy="43865"/>
            </a:xfrm>
            <a:custGeom>
              <a:avLst/>
              <a:gdLst>
                <a:gd name="T0" fmla="*/ 0 w 16"/>
                <a:gd name="T1" fmla="*/ 2147483647 h 32"/>
                <a:gd name="T2" fmla="*/ 0 w 16"/>
                <a:gd name="T3" fmla="*/ 2147483647 h 32"/>
                <a:gd name="T4" fmla="*/ 2147483647 w 16"/>
                <a:gd name="T5" fmla="*/ 0 h 32"/>
                <a:gd name="T6" fmla="*/ 2147483647 w 16"/>
                <a:gd name="T7" fmla="*/ 2147483647 h 32"/>
                <a:gd name="T8" fmla="*/ 2147483647 w 16"/>
                <a:gd name="T9" fmla="*/ 2147483647 h 32"/>
                <a:gd name="T10" fmla="*/ 0 w 16"/>
                <a:gd name="T11" fmla="*/ 2147483647 h 3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"/>
                <a:gd name="T19" fmla="*/ 0 h 32"/>
                <a:gd name="T20" fmla="*/ 16 w 16"/>
                <a:gd name="T21" fmla="*/ 32 h 3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" h="32">
                  <a:moveTo>
                    <a:pt x="0" y="32"/>
                  </a:moveTo>
                  <a:lnTo>
                    <a:pt x="0" y="8"/>
                  </a:lnTo>
                  <a:lnTo>
                    <a:pt x="8" y="0"/>
                  </a:lnTo>
                  <a:lnTo>
                    <a:pt x="16" y="16"/>
                  </a:lnTo>
                  <a:lnTo>
                    <a:pt x="16" y="32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7" name="Freeform 603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8" name="Freeform 604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39" name="Freeform 605"/>
            <p:cNvSpPr/>
            <p:nvPr/>
          </p:nvSpPr>
          <p:spPr bwMode="auto">
            <a:xfrm>
              <a:off x="4602157" y="2766828"/>
              <a:ext cx="31802" cy="32898"/>
            </a:xfrm>
            <a:custGeom>
              <a:avLst/>
              <a:gdLst>
                <a:gd name="T0" fmla="*/ 0 w 24"/>
                <a:gd name="T1" fmla="*/ 2147483647 h 24"/>
                <a:gd name="T2" fmla="*/ 2147483647 w 24"/>
                <a:gd name="T3" fmla="*/ 0 h 24"/>
                <a:gd name="T4" fmla="*/ 2147483647 w 24"/>
                <a:gd name="T5" fmla="*/ 2147483647 h 24"/>
                <a:gd name="T6" fmla="*/ 2147483647 w 24"/>
                <a:gd name="T7" fmla="*/ 2147483647 h 24"/>
                <a:gd name="T8" fmla="*/ 0 w 24"/>
                <a:gd name="T9" fmla="*/ 2147483647 h 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24"/>
                <a:gd name="T17" fmla="*/ 24 w 24"/>
                <a:gd name="T18" fmla="*/ 24 h 2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24">
                  <a:moveTo>
                    <a:pt x="0" y="8"/>
                  </a:moveTo>
                  <a:lnTo>
                    <a:pt x="16" y="0"/>
                  </a:lnTo>
                  <a:lnTo>
                    <a:pt x="24" y="16"/>
                  </a:lnTo>
                  <a:lnTo>
                    <a:pt x="16" y="24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0" name="Freeform 606"/>
            <p:cNvSpPr/>
            <p:nvPr/>
          </p:nvSpPr>
          <p:spPr bwMode="auto">
            <a:xfrm>
              <a:off x="5160335" y="2896229"/>
              <a:ext cx="31802" cy="10966"/>
            </a:xfrm>
            <a:custGeom>
              <a:avLst/>
              <a:gdLst>
                <a:gd name="T0" fmla="*/ 2147483647 w 24"/>
                <a:gd name="T1" fmla="*/ 0 h 8"/>
                <a:gd name="T2" fmla="*/ 2147483647 w 24"/>
                <a:gd name="T3" fmla="*/ 0 h 8"/>
                <a:gd name="T4" fmla="*/ 0 w 24"/>
                <a:gd name="T5" fmla="*/ 2147483647 h 8"/>
                <a:gd name="T6" fmla="*/ 2147483647 w 24"/>
                <a:gd name="T7" fmla="*/ 0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8"/>
                <a:gd name="T14" fmla="*/ 24 w 24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8">
                  <a:moveTo>
                    <a:pt x="16" y="0"/>
                  </a:moveTo>
                  <a:lnTo>
                    <a:pt x="24" y="0"/>
                  </a:lnTo>
                  <a:lnTo>
                    <a:pt x="0" y="8"/>
                  </a:lnTo>
                  <a:lnTo>
                    <a:pt x="1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1" name="Rectangle 607"/>
            <p:cNvSpPr>
              <a:spLocks noChangeArrowheads="1"/>
            </p:cNvSpPr>
            <p:nvPr/>
          </p:nvSpPr>
          <p:spPr bwMode="auto">
            <a:xfrm>
              <a:off x="5062736" y="3057432"/>
              <a:ext cx="0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itchFamily="34" charset="-128"/>
              </a:endParaRPr>
            </a:p>
          </p:txBody>
        </p:sp>
        <p:sp>
          <p:nvSpPr>
            <p:cNvPr id="142" name="Freeform 608"/>
            <p:cNvSpPr/>
            <p:nvPr/>
          </p:nvSpPr>
          <p:spPr bwMode="auto">
            <a:xfrm>
              <a:off x="4912500" y="2799726"/>
              <a:ext cx="311439" cy="117338"/>
            </a:xfrm>
            <a:custGeom>
              <a:avLst/>
              <a:gdLst>
                <a:gd name="T0" fmla="*/ 2147483647 w 232"/>
                <a:gd name="T1" fmla="*/ 2147483647 h 88"/>
                <a:gd name="T2" fmla="*/ 2147483647 w 232"/>
                <a:gd name="T3" fmla="*/ 2147483647 h 88"/>
                <a:gd name="T4" fmla="*/ 2147483647 w 232"/>
                <a:gd name="T5" fmla="*/ 2147483647 h 88"/>
                <a:gd name="T6" fmla="*/ 2147483647 w 232"/>
                <a:gd name="T7" fmla="*/ 2147483647 h 88"/>
                <a:gd name="T8" fmla="*/ 2147483647 w 232"/>
                <a:gd name="T9" fmla="*/ 2147483647 h 88"/>
                <a:gd name="T10" fmla="*/ 2147483647 w 232"/>
                <a:gd name="T11" fmla="*/ 2147483647 h 88"/>
                <a:gd name="T12" fmla="*/ 2147483647 w 232"/>
                <a:gd name="T13" fmla="*/ 2147483647 h 88"/>
                <a:gd name="T14" fmla="*/ 2147483647 w 232"/>
                <a:gd name="T15" fmla="*/ 2147483647 h 88"/>
                <a:gd name="T16" fmla="*/ 2147483647 w 232"/>
                <a:gd name="T17" fmla="*/ 2147483647 h 88"/>
                <a:gd name="T18" fmla="*/ 2147483647 w 232"/>
                <a:gd name="T19" fmla="*/ 0 h 88"/>
                <a:gd name="T20" fmla="*/ 2147483647 w 232"/>
                <a:gd name="T21" fmla="*/ 0 h 88"/>
                <a:gd name="T22" fmla="*/ 2147483647 w 232"/>
                <a:gd name="T23" fmla="*/ 0 h 88"/>
                <a:gd name="T24" fmla="*/ 2147483647 w 232"/>
                <a:gd name="T25" fmla="*/ 2147483647 h 88"/>
                <a:gd name="T26" fmla="*/ 2147483647 w 232"/>
                <a:gd name="T27" fmla="*/ 2147483647 h 88"/>
                <a:gd name="T28" fmla="*/ 2147483647 w 232"/>
                <a:gd name="T29" fmla="*/ 2147483647 h 88"/>
                <a:gd name="T30" fmla="*/ 2147483647 w 232"/>
                <a:gd name="T31" fmla="*/ 0 h 88"/>
                <a:gd name="T32" fmla="*/ 2147483647 w 232"/>
                <a:gd name="T33" fmla="*/ 0 h 88"/>
                <a:gd name="T34" fmla="*/ 2147483647 w 232"/>
                <a:gd name="T35" fmla="*/ 0 h 88"/>
                <a:gd name="T36" fmla="*/ 2147483647 w 232"/>
                <a:gd name="T37" fmla="*/ 0 h 88"/>
                <a:gd name="T38" fmla="*/ 2147483647 w 232"/>
                <a:gd name="T39" fmla="*/ 0 h 88"/>
                <a:gd name="T40" fmla="*/ 2147483647 w 232"/>
                <a:gd name="T41" fmla="*/ 2147483647 h 88"/>
                <a:gd name="T42" fmla="*/ 2147483647 w 232"/>
                <a:gd name="T43" fmla="*/ 2147483647 h 88"/>
                <a:gd name="T44" fmla="*/ 2147483647 w 232"/>
                <a:gd name="T45" fmla="*/ 2147483647 h 88"/>
                <a:gd name="T46" fmla="*/ 2147483647 w 232"/>
                <a:gd name="T47" fmla="*/ 2147483647 h 88"/>
                <a:gd name="T48" fmla="*/ 2147483647 w 232"/>
                <a:gd name="T49" fmla="*/ 2147483647 h 88"/>
                <a:gd name="T50" fmla="*/ 0 w 232"/>
                <a:gd name="T51" fmla="*/ 2147483647 h 88"/>
                <a:gd name="T52" fmla="*/ 2147483647 w 232"/>
                <a:gd name="T53" fmla="*/ 2147483647 h 88"/>
                <a:gd name="T54" fmla="*/ 2147483647 w 232"/>
                <a:gd name="T55" fmla="*/ 2147483647 h 88"/>
                <a:gd name="T56" fmla="*/ 2147483647 w 232"/>
                <a:gd name="T57" fmla="*/ 2147483647 h 88"/>
                <a:gd name="T58" fmla="*/ 2147483647 w 232"/>
                <a:gd name="T59" fmla="*/ 2147483647 h 88"/>
                <a:gd name="T60" fmla="*/ 2147483647 w 232"/>
                <a:gd name="T61" fmla="*/ 2147483647 h 88"/>
                <a:gd name="T62" fmla="*/ 2147483647 w 232"/>
                <a:gd name="T63" fmla="*/ 2147483647 h 88"/>
                <a:gd name="T64" fmla="*/ 2147483647 w 232"/>
                <a:gd name="T65" fmla="*/ 2147483647 h 88"/>
                <a:gd name="T66" fmla="*/ 2147483647 w 232"/>
                <a:gd name="T67" fmla="*/ 2147483647 h 88"/>
                <a:gd name="T68" fmla="*/ 2147483647 w 232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232"/>
                <a:gd name="T106" fmla="*/ 0 h 88"/>
                <a:gd name="T107" fmla="*/ 232 w 232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232" h="88">
                  <a:moveTo>
                    <a:pt x="136" y="80"/>
                  </a:moveTo>
                  <a:lnTo>
                    <a:pt x="144" y="80"/>
                  </a:lnTo>
                  <a:lnTo>
                    <a:pt x="184" y="80"/>
                  </a:lnTo>
                  <a:lnTo>
                    <a:pt x="208" y="72"/>
                  </a:lnTo>
                  <a:lnTo>
                    <a:pt x="224" y="72"/>
                  </a:lnTo>
                  <a:lnTo>
                    <a:pt x="232" y="72"/>
                  </a:lnTo>
                  <a:lnTo>
                    <a:pt x="232" y="64"/>
                  </a:lnTo>
                  <a:lnTo>
                    <a:pt x="232" y="32"/>
                  </a:lnTo>
                  <a:lnTo>
                    <a:pt x="216" y="8"/>
                  </a:lnTo>
                  <a:lnTo>
                    <a:pt x="208" y="0"/>
                  </a:lnTo>
                  <a:lnTo>
                    <a:pt x="200" y="0"/>
                  </a:lnTo>
                  <a:lnTo>
                    <a:pt x="192" y="0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52" y="8"/>
                  </a:lnTo>
                  <a:lnTo>
                    <a:pt x="136" y="0"/>
                  </a:lnTo>
                  <a:lnTo>
                    <a:pt x="128" y="0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64" y="8"/>
                  </a:lnTo>
                  <a:lnTo>
                    <a:pt x="48" y="16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24" y="80"/>
                  </a:lnTo>
                  <a:lnTo>
                    <a:pt x="56" y="80"/>
                  </a:lnTo>
                  <a:lnTo>
                    <a:pt x="64" y="80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120" y="88"/>
                  </a:lnTo>
                  <a:lnTo>
                    <a:pt x="13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3" name="Freeform 609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0 w 88"/>
                <a:gd name="T25" fmla="*/ 2147483647 h 80"/>
                <a:gd name="T26" fmla="*/ 2147483647 w 88"/>
                <a:gd name="T27" fmla="*/ 2147483647 h 80"/>
                <a:gd name="T28" fmla="*/ 2147483647 w 88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88"/>
                <a:gd name="T46" fmla="*/ 0 h 80"/>
                <a:gd name="T47" fmla="*/ 88 w 88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4" name="Freeform 610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64"/>
                <a:gd name="T49" fmla="*/ 0 h 56"/>
                <a:gd name="T50" fmla="*/ 64 w 64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5" name="Freeform 611"/>
            <p:cNvSpPr/>
            <p:nvPr/>
          </p:nvSpPr>
          <p:spPr bwMode="auto">
            <a:xfrm>
              <a:off x="5062736" y="2896229"/>
              <a:ext cx="118435" cy="107468"/>
            </a:xfrm>
            <a:custGeom>
              <a:avLst/>
              <a:gdLst>
                <a:gd name="T0" fmla="*/ 2147483647 w 88"/>
                <a:gd name="T1" fmla="*/ 2147483647 h 80"/>
                <a:gd name="T2" fmla="*/ 2147483647 w 88"/>
                <a:gd name="T3" fmla="*/ 2147483647 h 80"/>
                <a:gd name="T4" fmla="*/ 2147483647 w 88"/>
                <a:gd name="T5" fmla="*/ 2147483647 h 80"/>
                <a:gd name="T6" fmla="*/ 2147483647 w 88"/>
                <a:gd name="T7" fmla="*/ 2147483647 h 80"/>
                <a:gd name="T8" fmla="*/ 2147483647 w 88"/>
                <a:gd name="T9" fmla="*/ 2147483647 h 80"/>
                <a:gd name="T10" fmla="*/ 2147483647 w 88"/>
                <a:gd name="T11" fmla="*/ 2147483647 h 80"/>
                <a:gd name="T12" fmla="*/ 2147483647 w 88"/>
                <a:gd name="T13" fmla="*/ 0 h 80"/>
                <a:gd name="T14" fmla="*/ 2147483647 w 88"/>
                <a:gd name="T15" fmla="*/ 2147483647 h 80"/>
                <a:gd name="T16" fmla="*/ 2147483647 w 88"/>
                <a:gd name="T17" fmla="*/ 2147483647 h 80"/>
                <a:gd name="T18" fmla="*/ 2147483647 w 88"/>
                <a:gd name="T19" fmla="*/ 2147483647 h 80"/>
                <a:gd name="T20" fmla="*/ 2147483647 w 88"/>
                <a:gd name="T21" fmla="*/ 2147483647 h 80"/>
                <a:gd name="T22" fmla="*/ 2147483647 w 88"/>
                <a:gd name="T23" fmla="*/ 2147483647 h 80"/>
                <a:gd name="T24" fmla="*/ 2147483647 w 88"/>
                <a:gd name="T25" fmla="*/ 2147483647 h 80"/>
                <a:gd name="T26" fmla="*/ 0 w 88"/>
                <a:gd name="T27" fmla="*/ 2147483647 h 80"/>
                <a:gd name="T28" fmla="*/ 2147483647 w 88"/>
                <a:gd name="T29" fmla="*/ 2147483647 h 80"/>
                <a:gd name="T30" fmla="*/ 2147483647 w 88"/>
                <a:gd name="T31" fmla="*/ 2147483647 h 8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8"/>
                <a:gd name="T49" fmla="*/ 0 h 80"/>
                <a:gd name="T50" fmla="*/ 88 w 88"/>
                <a:gd name="T51" fmla="*/ 80 h 80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8" h="80">
                  <a:moveTo>
                    <a:pt x="16" y="80"/>
                  </a:moveTo>
                  <a:lnTo>
                    <a:pt x="40" y="64"/>
                  </a:lnTo>
                  <a:lnTo>
                    <a:pt x="48" y="64"/>
                  </a:lnTo>
                  <a:lnTo>
                    <a:pt x="72" y="48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88" y="0"/>
                  </a:lnTo>
                  <a:lnTo>
                    <a:pt x="72" y="8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16" y="32"/>
                  </a:lnTo>
                  <a:lnTo>
                    <a:pt x="0" y="72"/>
                  </a:lnTo>
                  <a:lnTo>
                    <a:pt x="8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6" name="Freeform 612"/>
            <p:cNvSpPr/>
            <p:nvPr/>
          </p:nvSpPr>
          <p:spPr bwMode="auto">
            <a:xfrm>
              <a:off x="5041900" y="2981765"/>
              <a:ext cx="85536" cy="75667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0 h 56"/>
                <a:gd name="T4" fmla="*/ 2147483647 w 64"/>
                <a:gd name="T5" fmla="*/ 0 h 56"/>
                <a:gd name="T6" fmla="*/ 2147483647 w 64"/>
                <a:gd name="T7" fmla="*/ 2147483647 h 56"/>
                <a:gd name="T8" fmla="*/ 2147483647 w 64"/>
                <a:gd name="T9" fmla="*/ 2147483647 h 56"/>
                <a:gd name="T10" fmla="*/ 2147483647 w 64"/>
                <a:gd name="T11" fmla="*/ 2147483647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2147483647 w 64"/>
                <a:gd name="T31" fmla="*/ 2147483647 h 56"/>
                <a:gd name="T32" fmla="*/ 2147483647 w 64"/>
                <a:gd name="T33" fmla="*/ 2147483647 h 56"/>
                <a:gd name="T34" fmla="*/ 2147483647 w 64"/>
                <a:gd name="T35" fmla="*/ 2147483647 h 56"/>
                <a:gd name="T36" fmla="*/ 2147483647 w 64"/>
                <a:gd name="T37" fmla="*/ 2147483647 h 56"/>
                <a:gd name="T38" fmla="*/ 2147483647 w 64"/>
                <a:gd name="T39" fmla="*/ 2147483647 h 56"/>
                <a:gd name="T40" fmla="*/ 2147483647 w 64"/>
                <a:gd name="T41" fmla="*/ 0 h 56"/>
                <a:gd name="T42" fmla="*/ 2147483647 w 64"/>
                <a:gd name="T43" fmla="*/ 0 h 56"/>
                <a:gd name="T44" fmla="*/ 2147483647 w 64"/>
                <a:gd name="T45" fmla="*/ 2147483647 h 56"/>
                <a:gd name="T46" fmla="*/ 2147483647 w 64"/>
                <a:gd name="T47" fmla="*/ 2147483647 h 56"/>
                <a:gd name="T48" fmla="*/ 2147483647 w 64"/>
                <a:gd name="T49" fmla="*/ 2147483647 h 56"/>
                <a:gd name="T50" fmla="*/ 2147483647 w 64"/>
                <a:gd name="T51" fmla="*/ 2147483647 h 56"/>
                <a:gd name="T52" fmla="*/ 0 w 64"/>
                <a:gd name="T53" fmla="*/ 2147483647 h 56"/>
                <a:gd name="T54" fmla="*/ 2147483647 w 64"/>
                <a:gd name="T55" fmla="*/ 2147483647 h 56"/>
                <a:gd name="T56" fmla="*/ 2147483647 w 64"/>
                <a:gd name="T57" fmla="*/ 2147483647 h 56"/>
                <a:gd name="T58" fmla="*/ 2147483647 w 64"/>
                <a:gd name="T59" fmla="*/ 2147483647 h 56"/>
                <a:gd name="T60" fmla="*/ 2147483647 w 64"/>
                <a:gd name="T61" fmla="*/ 2147483647 h 56"/>
                <a:gd name="T62" fmla="*/ 2147483647 w 64"/>
                <a:gd name="T63" fmla="*/ 2147483647 h 56"/>
                <a:gd name="T64" fmla="*/ 2147483647 w 64"/>
                <a:gd name="T65" fmla="*/ 2147483647 h 56"/>
                <a:gd name="T66" fmla="*/ 2147483647 w 64"/>
                <a:gd name="T67" fmla="*/ 2147483647 h 56"/>
                <a:gd name="T68" fmla="*/ 2147483647 w 64"/>
                <a:gd name="T69" fmla="*/ 2147483647 h 56"/>
                <a:gd name="T70" fmla="*/ 2147483647 w 64"/>
                <a:gd name="T71" fmla="*/ 2147483647 h 56"/>
                <a:gd name="T72" fmla="*/ 2147483647 w 64"/>
                <a:gd name="T73" fmla="*/ 2147483647 h 56"/>
                <a:gd name="T74" fmla="*/ 2147483647 w 64"/>
                <a:gd name="T75" fmla="*/ 2147483647 h 56"/>
                <a:gd name="T76" fmla="*/ 2147483647 w 64"/>
                <a:gd name="T77" fmla="*/ 2147483647 h 5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64"/>
                <a:gd name="T118" fmla="*/ 0 h 56"/>
                <a:gd name="T119" fmla="*/ 64 w 64"/>
                <a:gd name="T120" fmla="*/ 56 h 5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64" h="56">
                  <a:moveTo>
                    <a:pt x="64" y="16"/>
                  </a:move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56" y="16"/>
                  </a:lnTo>
                  <a:lnTo>
                    <a:pt x="6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7" name="Freeform 613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8" name="Freeform 614"/>
            <p:cNvSpPr/>
            <p:nvPr/>
          </p:nvSpPr>
          <p:spPr bwMode="auto">
            <a:xfrm>
              <a:off x="5353340" y="3153934"/>
              <a:ext cx="128304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0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2147483647 h 112"/>
                <a:gd name="T16" fmla="*/ 2147483647 w 96"/>
                <a:gd name="T17" fmla="*/ 2147483647 h 112"/>
                <a:gd name="T18" fmla="*/ 2147483647 w 96"/>
                <a:gd name="T19" fmla="*/ 2147483647 h 112"/>
                <a:gd name="T20" fmla="*/ 2147483647 w 96"/>
                <a:gd name="T21" fmla="*/ 0 h 112"/>
                <a:gd name="T22" fmla="*/ 2147483647 w 96"/>
                <a:gd name="T23" fmla="*/ 0 h 112"/>
                <a:gd name="T24" fmla="*/ 2147483647 w 96"/>
                <a:gd name="T25" fmla="*/ 0 h 112"/>
                <a:gd name="T26" fmla="*/ 2147483647 w 96"/>
                <a:gd name="T27" fmla="*/ 2147483647 h 112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96"/>
                <a:gd name="T43" fmla="*/ 0 h 112"/>
                <a:gd name="T44" fmla="*/ 96 w 96"/>
                <a:gd name="T45" fmla="*/ 112 h 112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96" h="112">
                  <a:moveTo>
                    <a:pt x="40" y="24"/>
                  </a:moveTo>
                  <a:lnTo>
                    <a:pt x="40" y="48"/>
                  </a:lnTo>
                  <a:lnTo>
                    <a:pt x="16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112"/>
                  </a:lnTo>
                  <a:lnTo>
                    <a:pt x="48" y="88"/>
                  </a:lnTo>
                  <a:lnTo>
                    <a:pt x="72" y="56"/>
                  </a:lnTo>
                  <a:lnTo>
                    <a:pt x="80" y="40"/>
                  </a:lnTo>
                  <a:lnTo>
                    <a:pt x="96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49" name="Freeform 615"/>
            <p:cNvSpPr/>
            <p:nvPr/>
          </p:nvSpPr>
          <p:spPr bwMode="auto">
            <a:xfrm>
              <a:off x="5192137" y="3250436"/>
              <a:ext cx="182038" cy="107468"/>
            </a:xfrm>
            <a:custGeom>
              <a:avLst/>
              <a:gdLst>
                <a:gd name="T0" fmla="*/ 2147483647 w 136"/>
                <a:gd name="T1" fmla="*/ 0 h 80"/>
                <a:gd name="T2" fmla="*/ 2147483647 w 136"/>
                <a:gd name="T3" fmla="*/ 2147483647 h 80"/>
                <a:gd name="T4" fmla="*/ 2147483647 w 136"/>
                <a:gd name="T5" fmla="*/ 2147483647 h 80"/>
                <a:gd name="T6" fmla="*/ 2147483647 w 136"/>
                <a:gd name="T7" fmla="*/ 2147483647 h 80"/>
                <a:gd name="T8" fmla="*/ 0 w 136"/>
                <a:gd name="T9" fmla="*/ 2147483647 h 80"/>
                <a:gd name="T10" fmla="*/ 2147483647 w 136"/>
                <a:gd name="T11" fmla="*/ 2147483647 h 80"/>
                <a:gd name="T12" fmla="*/ 2147483647 w 136"/>
                <a:gd name="T13" fmla="*/ 2147483647 h 80"/>
                <a:gd name="T14" fmla="*/ 2147483647 w 136"/>
                <a:gd name="T15" fmla="*/ 2147483647 h 80"/>
                <a:gd name="T16" fmla="*/ 2147483647 w 136"/>
                <a:gd name="T17" fmla="*/ 2147483647 h 80"/>
                <a:gd name="T18" fmla="*/ 2147483647 w 136"/>
                <a:gd name="T19" fmla="*/ 2147483647 h 80"/>
                <a:gd name="T20" fmla="*/ 2147483647 w 136"/>
                <a:gd name="T21" fmla="*/ 2147483647 h 80"/>
                <a:gd name="T22" fmla="*/ 2147483647 w 136"/>
                <a:gd name="T23" fmla="*/ 2147483647 h 80"/>
                <a:gd name="T24" fmla="*/ 2147483647 w 136"/>
                <a:gd name="T25" fmla="*/ 2147483647 h 80"/>
                <a:gd name="T26" fmla="*/ 2147483647 w 136"/>
                <a:gd name="T27" fmla="*/ 0 h 80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36"/>
                <a:gd name="T43" fmla="*/ 0 h 80"/>
                <a:gd name="T44" fmla="*/ 136 w 136"/>
                <a:gd name="T45" fmla="*/ 80 h 80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36" h="80">
                  <a:moveTo>
                    <a:pt x="120" y="0"/>
                  </a:moveTo>
                  <a:lnTo>
                    <a:pt x="72" y="16"/>
                  </a:lnTo>
                  <a:lnTo>
                    <a:pt x="56" y="24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80"/>
                  </a:lnTo>
                  <a:lnTo>
                    <a:pt x="48" y="72"/>
                  </a:lnTo>
                  <a:lnTo>
                    <a:pt x="64" y="72"/>
                  </a:lnTo>
                  <a:lnTo>
                    <a:pt x="80" y="56"/>
                  </a:lnTo>
                  <a:lnTo>
                    <a:pt x="104" y="48"/>
                  </a:lnTo>
                  <a:lnTo>
                    <a:pt x="136" y="40"/>
                  </a:lnTo>
                  <a:lnTo>
                    <a:pt x="128" y="8"/>
                  </a:lnTo>
                  <a:lnTo>
                    <a:pt x="12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0" name="Freeform 616"/>
            <p:cNvSpPr/>
            <p:nvPr/>
          </p:nvSpPr>
          <p:spPr bwMode="auto">
            <a:xfrm>
              <a:off x="5062736" y="3003697"/>
              <a:ext cx="344338" cy="289507"/>
            </a:xfrm>
            <a:custGeom>
              <a:avLst/>
              <a:gdLst>
                <a:gd name="T0" fmla="*/ 2147483647 w 256"/>
                <a:gd name="T1" fmla="*/ 2147483647 h 216"/>
                <a:gd name="T2" fmla="*/ 2147483647 w 256"/>
                <a:gd name="T3" fmla="*/ 2147483647 h 216"/>
                <a:gd name="T4" fmla="*/ 2147483647 w 256"/>
                <a:gd name="T5" fmla="*/ 2147483647 h 216"/>
                <a:gd name="T6" fmla="*/ 2147483647 w 256"/>
                <a:gd name="T7" fmla="*/ 2147483647 h 216"/>
                <a:gd name="T8" fmla="*/ 2147483647 w 256"/>
                <a:gd name="T9" fmla="*/ 2147483647 h 216"/>
                <a:gd name="T10" fmla="*/ 2147483647 w 256"/>
                <a:gd name="T11" fmla="*/ 2147483647 h 216"/>
                <a:gd name="T12" fmla="*/ 2147483647 w 256"/>
                <a:gd name="T13" fmla="*/ 2147483647 h 216"/>
                <a:gd name="T14" fmla="*/ 2147483647 w 256"/>
                <a:gd name="T15" fmla="*/ 2147483647 h 216"/>
                <a:gd name="T16" fmla="*/ 2147483647 w 256"/>
                <a:gd name="T17" fmla="*/ 2147483647 h 216"/>
                <a:gd name="T18" fmla="*/ 2147483647 w 256"/>
                <a:gd name="T19" fmla="*/ 2147483647 h 216"/>
                <a:gd name="T20" fmla="*/ 2147483647 w 256"/>
                <a:gd name="T21" fmla="*/ 2147483647 h 216"/>
                <a:gd name="T22" fmla="*/ 2147483647 w 256"/>
                <a:gd name="T23" fmla="*/ 2147483647 h 216"/>
                <a:gd name="T24" fmla="*/ 2147483647 w 256"/>
                <a:gd name="T25" fmla="*/ 0 h 216"/>
                <a:gd name="T26" fmla="*/ 2147483647 w 256"/>
                <a:gd name="T27" fmla="*/ 0 h 216"/>
                <a:gd name="T28" fmla="*/ 2147483647 w 256"/>
                <a:gd name="T29" fmla="*/ 0 h 216"/>
                <a:gd name="T30" fmla="*/ 2147483647 w 256"/>
                <a:gd name="T31" fmla="*/ 2147483647 h 216"/>
                <a:gd name="T32" fmla="*/ 2147483647 w 256"/>
                <a:gd name="T33" fmla="*/ 2147483647 h 216"/>
                <a:gd name="T34" fmla="*/ 2147483647 w 256"/>
                <a:gd name="T35" fmla="*/ 2147483647 h 216"/>
                <a:gd name="T36" fmla="*/ 2147483647 w 256"/>
                <a:gd name="T37" fmla="*/ 2147483647 h 216"/>
                <a:gd name="T38" fmla="*/ 2147483647 w 256"/>
                <a:gd name="T39" fmla="*/ 2147483647 h 216"/>
                <a:gd name="T40" fmla="*/ 0 w 256"/>
                <a:gd name="T41" fmla="*/ 2147483647 h 216"/>
                <a:gd name="T42" fmla="*/ 2147483647 w 256"/>
                <a:gd name="T43" fmla="*/ 2147483647 h 216"/>
                <a:gd name="T44" fmla="*/ 2147483647 w 256"/>
                <a:gd name="T45" fmla="*/ 2147483647 h 216"/>
                <a:gd name="T46" fmla="*/ 2147483647 w 256"/>
                <a:gd name="T47" fmla="*/ 2147483647 h 216"/>
                <a:gd name="T48" fmla="*/ 2147483647 w 256"/>
                <a:gd name="T49" fmla="*/ 2147483647 h 216"/>
                <a:gd name="T50" fmla="*/ 2147483647 w 256"/>
                <a:gd name="T51" fmla="*/ 2147483647 h 216"/>
                <a:gd name="T52" fmla="*/ 2147483647 w 256"/>
                <a:gd name="T53" fmla="*/ 2147483647 h 216"/>
                <a:gd name="T54" fmla="*/ 2147483647 w 256"/>
                <a:gd name="T55" fmla="*/ 2147483647 h 216"/>
                <a:gd name="T56" fmla="*/ 2147483647 w 256"/>
                <a:gd name="T57" fmla="*/ 2147483647 h 216"/>
                <a:gd name="T58" fmla="*/ 2147483647 w 256"/>
                <a:gd name="T59" fmla="*/ 2147483647 h 216"/>
                <a:gd name="T60" fmla="*/ 2147483647 w 256"/>
                <a:gd name="T61" fmla="*/ 2147483647 h 216"/>
                <a:gd name="T62" fmla="*/ 2147483647 w 256"/>
                <a:gd name="T63" fmla="*/ 2147483647 h 216"/>
                <a:gd name="T64" fmla="*/ 2147483647 w 256"/>
                <a:gd name="T65" fmla="*/ 2147483647 h 21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56"/>
                <a:gd name="T100" fmla="*/ 0 h 216"/>
                <a:gd name="T101" fmla="*/ 256 w 256"/>
                <a:gd name="T102" fmla="*/ 216 h 21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56" h="216">
                  <a:moveTo>
                    <a:pt x="256" y="136"/>
                  </a:moveTo>
                  <a:lnTo>
                    <a:pt x="224" y="128"/>
                  </a:lnTo>
                  <a:lnTo>
                    <a:pt x="208" y="112"/>
                  </a:lnTo>
                  <a:lnTo>
                    <a:pt x="216" y="96"/>
                  </a:lnTo>
                  <a:lnTo>
                    <a:pt x="208" y="96"/>
                  </a:lnTo>
                  <a:lnTo>
                    <a:pt x="192" y="88"/>
                  </a:lnTo>
                  <a:lnTo>
                    <a:pt x="184" y="64"/>
                  </a:lnTo>
                  <a:lnTo>
                    <a:pt x="168" y="48"/>
                  </a:lnTo>
                  <a:lnTo>
                    <a:pt x="160" y="48"/>
                  </a:lnTo>
                  <a:lnTo>
                    <a:pt x="144" y="40"/>
                  </a:lnTo>
                  <a:lnTo>
                    <a:pt x="112" y="32"/>
                  </a:lnTo>
                  <a:lnTo>
                    <a:pt x="104" y="24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24" y="8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16" y="32"/>
                  </a:lnTo>
                  <a:lnTo>
                    <a:pt x="8" y="40"/>
                  </a:lnTo>
                  <a:lnTo>
                    <a:pt x="0" y="40"/>
                  </a:lnTo>
                  <a:lnTo>
                    <a:pt x="8" y="56"/>
                  </a:lnTo>
                  <a:lnTo>
                    <a:pt x="40" y="112"/>
                  </a:lnTo>
                  <a:lnTo>
                    <a:pt x="56" y="128"/>
                  </a:lnTo>
                  <a:lnTo>
                    <a:pt x="64" y="152"/>
                  </a:lnTo>
                  <a:lnTo>
                    <a:pt x="72" y="184"/>
                  </a:lnTo>
                  <a:lnTo>
                    <a:pt x="96" y="208"/>
                  </a:lnTo>
                  <a:lnTo>
                    <a:pt x="96" y="216"/>
                  </a:lnTo>
                  <a:lnTo>
                    <a:pt x="112" y="208"/>
                  </a:lnTo>
                  <a:lnTo>
                    <a:pt x="152" y="208"/>
                  </a:lnTo>
                  <a:lnTo>
                    <a:pt x="168" y="200"/>
                  </a:lnTo>
                  <a:lnTo>
                    <a:pt x="216" y="184"/>
                  </a:lnTo>
                  <a:lnTo>
                    <a:pt x="256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1" name="Freeform 617"/>
            <p:cNvSpPr/>
            <p:nvPr/>
          </p:nvSpPr>
          <p:spPr bwMode="auto">
            <a:xfrm>
              <a:off x="5353340" y="3185735"/>
              <a:ext cx="53734" cy="64701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0 h 48"/>
                <a:gd name="T8" fmla="*/ 0 w 40"/>
                <a:gd name="T9" fmla="*/ 2147483647 h 4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48"/>
                <a:gd name="T17" fmla="*/ 40 w 40"/>
                <a:gd name="T18" fmla="*/ 48 h 4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48">
                  <a:moveTo>
                    <a:pt x="0" y="48"/>
                  </a:moveTo>
                  <a:lnTo>
                    <a:pt x="16" y="40"/>
                  </a:lnTo>
                  <a:lnTo>
                    <a:pt x="40" y="24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2" name="Freeform 618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3" name="Freeform 619"/>
            <p:cNvSpPr/>
            <p:nvPr/>
          </p:nvSpPr>
          <p:spPr bwMode="auto">
            <a:xfrm>
              <a:off x="5342373" y="3132002"/>
              <a:ext cx="85536" cy="53734"/>
            </a:xfrm>
            <a:custGeom>
              <a:avLst/>
              <a:gdLst>
                <a:gd name="T0" fmla="*/ 2147483647 w 64"/>
                <a:gd name="T1" fmla="*/ 2147483647 h 40"/>
                <a:gd name="T2" fmla="*/ 2147483647 w 64"/>
                <a:gd name="T3" fmla="*/ 2147483647 h 40"/>
                <a:gd name="T4" fmla="*/ 2147483647 w 64"/>
                <a:gd name="T5" fmla="*/ 2147483647 h 40"/>
                <a:gd name="T6" fmla="*/ 2147483647 w 64"/>
                <a:gd name="T7" fmla="*/ 2147483647 h 40"/>
                <a:gd name="T8" fmla="*/ 2147483647 w 64"/>
                <a:gd name="T9" fmla="*/ 0 h 40"/>
                <a:gd name="T10" fmla="*/ 2147483647 w 64"/>
                <a:gd name="T11" fmla="*/ 2147483647 h 40"/>
                <a:gd name="T12" fmla="*/ 2147483647 w 64"/>
                <a:gd name="T13" fmla="*/ 0 h 40"/>
                <a:gd name="T14" fmla="*/ 0 w 64"/>
                <a:gd name="T15" fmla="*/ 2147483647 h 40"/>
                <a:gd name="T16" fmla="*/ 2147483647 w 64"/>
                <a:gd name="T17" fmla="*/ 2147483647 h 4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64"/>
                <a:gd name="T28" fmla="*/ 0 h 40"/>
                <a:gd name="T29" fmla="*/ 64 w 64"/>
                <a:gd name="T30" fmla="*/ 40 h 4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64" h="40">
                  <a:moveTo>
                    <a:pt x="16" y="32"/>
                  </a:moveTo>
                  <a:lnTo>
                    <a:pt x="48" y="40"/>
                  </a:lnTo>
                  <a:lnTo>
                    <a:pt x="56" y="16"/>
                  </a:lnTo>
                  <a:lnTo>
                    <a:pt x="64" y="16"/>
                  </a:lnTo>
                  <a:lnTo>
                    <a:pt x="56" y="0"/>
                  </a:ln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4" name="Freeform 620"/>
            <p:cNvSpPr/>
            <p:nvPr/>
          </p:nvSpPr>
          <p:spPr bwMode="auto">
            <a:xfrm>
              <a:off x="5127437" y="2896229"/>
              <a:ext cx="172168" cy="171072"/>
            </a:xfrm>
            <a:custGeom>
              <a:avLst/>
              <a:gdLst>
                <a:gd name="T0" fmla="*/ 2147483647 w 128"/>
                <a:gd name="T1" fmla="*/ 2147483647 h 128"/>
                <a:gd name="T2" fmla="*/ 2147483647 w 128"/>
                <a:gd name="T3" fmla="*/ 2147483647 h 128"/>
                <a:gd name="T4" fmla="*/ 2147483647 w 128"/>
                <a:gd name="T5" fmla="*/ 2147483647 h 128"/>
                <a:gd name="T6" fmla="*/ 2147483647 w 128"/>
                <a:gd name="T7" fmla="*/ 2147483647 h 128"/>
                <a:gd name="T8" fmla="*/ 2147483647 w 128"/>
                <a:gd name="T9" fmla="*/ 0 h 128"/>
                <a:gd name="T10" fmla="*/ 2147483647 w 128"/>
                <a:gd name="T11" fmla="*/ 0 h 128"/>
                <a:gd name="T12" fmla="*/ 2147483647 w 128"/>
                <a:gd name="T13" fmla="*/ 0 h 128"/>
                <a:gd name="T14" fmla="*/ 2147483647 w 128"/>
                <a:gd name="T15" fmla="*/ 0 h 128"/>
                <a:gd name="T16" fmla="*/ 2147483647 w 128"/>
                <a:gd name="T17" fmla="*/ 2147483647 h 128"/>
                <a:gd name="T18" fmla="*/ 2147483647 w 128"/>
                <a:gd name="T19" fmla="*/ 2147483647 h 128"/>
                <a:gd name="T20" fmla="*/ 2147483647 w 128"/>
                <a:gd name="T21" fmla="*/ 2147483647 h 128"/>
                <a:gd name="T22" fmla="*/ 0 w 128"/>
                <a:gd name="T23" fmla="*/ 2147483647 h 128"/>
                <a:gd name="T24" fmla="*/ 0 w 128"/>
                <a:gd name="T25" fmla="*/ 2147483647 h 128"/>
                <a:gd name="T26" fmla="*/ 2147483647 w 128"/>
                <a:gd name="T27" fmla="*/ 2147483647 h 128"/>
                <a:gd name="T28" fmla="*/ 2147483647 w 128"/>
                <a:gd name="T29" fmla="*/ 2147483647 h 128"/>
                <a:gd name="T30" fmla="*/ 2147483647 w 128"/>
                <a:gd name="T31" fmla="*/ 2147483647 h 128"/>
                <a:gd name="T32" fmla="*/ 2147483647 w 128"/>
                <a:gd name="T33" fmla="*/ 2147483647 h 128"/>
                <a:gd name="T34" fmla="*/ 2147483647 w 128"/>
                <a:gd name="T35" fmla="*/ 2147483647 h 128"/>
                <a:gd name="T36" fmla="*/ 2147483647 w 128"/>
                <a:gd name="T37" fmla="*/ 2147483647 h 128"/>
                <a:gd name="T38" fmla="*/ 2147483647 w 128"/>
                <a:gd name="T39" fmla="*/ 2147483647 h 128"/>
                <a:gd name="T40" fmla="*/ 2147483647 w 128"/>
                <a:gd name="T41" fmla="*/ 2147483647 h 128"/>
                <a:gd name="T42" fmla="*/ 2147483647 w 128"/>
                <a:gd name="T43" fmla="*/ 2147483647 h 128"/>
                <a:gd name="T44" fmla="*/ 2147483647 w 128"/>
                <a:gd name="T45" fmla="*/ 2147483647 h 12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128"/>
                <a:gd name="T71" fmla="*/ 128 w 128"/>
                <a:gd name="T72" fmla="*/ 128 h 12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128">
                  <a:moveTo>
                    <a:pt x="112" y="80"/>
                  </a:moveTo>
                  <a:lnTo>
                    <a:pt x="88" y="56"/>
                  </a:lnTo>
                  <a:lnTo>
                    <a:pt x="88" y="40"/>
                  </a:lnTo>
                  <a:lnTo>
                    <a:pt x="88" y="24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48" y="0"/>
                  </a:lnTo>
                  <a:lnTo>
                    <a:pt x="40" y="0"/>
                  </a:lnTo>
                  <a:lnTo>
                    <a:pt x="40" y="8"/>
                  </a:lnTo>
                  <a:lnTo>
                    <a:pt x="32" y="16"/>
                  </a:lnTo>
                  <a:lnTo>
                    <a:pt x="24" y="48"/>
                  </a:lnTo>
                  <a:lnTo>
                    <a:pt x="0" y="64"/>
                  </a:lnTo>
                  <a:lnTo>
                    <a:pt x="0" y="80"/>
                  </a:lnTo>
                  <a:lnTo>
                    <a:pt x="16" y="80"/>
                  </a:lnTo>
                  <a:lnTo>
                    <a:pt x="56" y="104"/>
                  </a:lnTo>
                  <a:lnTo>
                    <a:pt x="64" y="112"/>
                  </a:lnTo>
                  <a:lnTo>
                    <a:pt x="96" y="120"/>
                  </a:lnTo>
                  <a:lnTo>
                    <a:pt x="112" y="128"/>
                  </a:lnTo>
                  <a:lnTo>
                    <a:pt x="120" y="128"/>
                  </a:lnTo>
                  <a:lnTo>
                    <a:pt x="120" y="120"/>
                  </a:lnTo>
                  <a:lnTo>
                    <a:pt x="128" y="112"/>
                  </a:lnTo>
                  <a:lnTo>
                    <a:pt x="120" y="96"/>
                  </a:lnTo>
                  <a:lnTo>
                    <a:pt x="11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5" name="Freeform 621"/>
            <p:cNvSpPr/>
            <p:nvPr/>
          </p:nvSpPr>
          <p:spPr bwMode="auto">
            <a:xfrm>
              <a:off x="5223939" y="2842495"/>
              <a:ext cx="322405" cy="300473"/>
            </a:xfrm>
            <a:custGeom>
              <a:avLst/>
              <a:gdLst>
                <a:gd name="T0" fmla="*/ 2147483647 w 240"/>
                <a:gd name="T1" fmla="*/ 2147483647 h 224"/>
                <a:gd name="T2" fmla="*/ 2147483647 w 240"/>
                <a:gd name="T3" fmla="*/ 2147483647 h 224"/>
                <a:gd name="T4" fmla="*/ 2147483647 w 240"/>
                <a:gd name="T5" fmla="*/ 2147483647 h 224"/>
                <a:gd name="T6" fmla="*/ 2147483647 w 240"/>
                <a:gd name="T7" fmla="*/ 2147483647 h 224"/>
                <a:gd name="T8" fmla="*/ 2147483647 w 240"/>
                <a:gd name="T9" fmla="*/ 2147483647 h 224"/>
                <a:gd name="T10" fmla="*/ 2147483647 w 240"/>
                <a:gd name="T11" fmla="*/ 2147483647 h 224"/>
                <a:gd name="T12" fmla="*/ 2147483647 w 240"/>
                <a:gd name="T13" fmla="*/ 2147483647 h 224"/>
                <a:gd name="T14" fmla="*/ 2147483647 w 240"/>
                <a:gd name="T15" fmla="*/ 2147483647 h 224"/>
                <a:gd name="T16" fmla="*/ 2147483647 w 240"/>
                <a:gd name="T17" fmla="*/ 2147483647 h 224"/>
                <a:gd name="T18" fmla="*/ 2147483647 w 240"/>
                <a:gd name="T19" fmla="*/ 2147483647 h 224"/>
                <a:gd name="T20" fmla="*/ 2147483647 w 240"/>
                <a:gd name="T21" fmla="*/ 2147483647 h 224"/>
                <a:gd name="T22" fmla="*/ 2147483647 w 240"/>
                <a:gd name="T23" fmla="*/ 2147483647 h 224"/>
                <a:gd name="T24" fmla="*/ 2147483647 w 240"/>
                <a:gd name="T25" fmla="*/ 2147483647 h 224"/>
                <a:gd name="T26" fmla="*/ 2147483647 w 240"/>
                <a:gd name="T27" fmla="*/ 2147483647 h 224"/>
                <a:gd name="T28" fmla="*/ 2147483647 w 240"/>
                <a:gd name="T29" fmla="*/ 2147483647 h 224"/>
                <a:gd name="T30" fmla="*/ 2147483647 w 240"/>
                <a:gd name="T31" fmla="*/ 2147483647 h 224"/>
                <a:gd name="T32" fmla="*/ 2147483647 w 240"/>
                <a:gd name="T33" fmla="*/ 2147483647 h 224"/>
                <a:gd name="T34" fmla="*/ 2147483647 w 240"/>
                <a:gd name="T35" fmla="*/ 2147483647 h 224"/>
                <a:gd name="T36" fmla="*/ 2147483647 w 240"/>
                <a:gd name="T37" fmla="*/ 2147483647 h 224"/>
                <a:gd name="T38" fmla="*/ 2147483647 w 240"/>
                <a:gd name="T39" fmla="*/ 0 h 224"/>
                <a:gd name="T40" fmla="*/ 2147483647 w 240"/>
                <a:gd name="T41" fmla="*/ 2147483647 h 224"/>
                <a:gd name="T42" fmla="*/ 2147483647 w 240"/>
                <a:gd name="T43" fmla="*/ 2147483647 h 224"/>
                <a:gd name="T44" fmla="*/ 0 w 240"/>
                <a:gd name="T45" fmla="*/ 0 h 224"/>
                <a:gd name="T46" fmla="*/ 0 w 240"/>
                <a:gd name="T47" fmla="*/ 2147483647 h 224"/>
                <a:gd name="T48" fmla="*/ 0 w 240"/>
                <a:gd name="T49" fmla="*/ 2147483647 h 224"/>
                <a:gd name="T50" fmla="*/ 2147483647 w 240"/>
                <a:gd name="T51" fmla="*/ 2147483647 h 224"/>
                <a:gd name="T52" fmla="*/ 2147483647 w 240"/>
                <a:gd name="T53" fmla="*/ 2147483647 h 224"/>
                <a:gd name="T54" fmla="*/ 2147483647 w 240"/>
                <a:gd name="T55" fmla="*/ 2147483647 h 224"/>
                <a:gd name="T56" fmla="*/ 2147483647 w 240"/>
                <a:gd name="T57" fmla="*/ 2147483647 h 224"/>
                <a:gd name="T58" fmla="*/ 2147483647 w 240"/>
                <a:gd name="T59" fmla="*/ 2147483647 h 224"/>
                <a:gd name="T60" fmla="*/ 2147483647 w 240"/>
                <a:gd name="T61" fmla="*/ 2147483647 h 224"/>
                <a:gd name="T62" fmla="*/ 2147483647 w 240"/>
                <a:gd name="T63" fmla="*/ 2147483647 h 224"/>
                <a:gd name="T64" fmla="*/ 2147483647 w 240"/>
                <a:gd name="T65" fmla="*/ 2147483647 h 224"/>
                <a:gd name="T66" fmla="*/ 2147483647 w 240"/>
                <a:gd name="T67" fmla="*/ 2147483647 h 224"/>
                <a:gd name="T68" fmla="*/ 2147483647 w 240"/>
                <a:gd name="T69" fmla="*/ 2147483647 h 224"/>
                <a:gd name="T70" fmla="*/ 2147483647 w 240"/>
                <a:gd name="T71" fmla="*/ 2147483647 h 224"/>
                <a:gd name="T72" fmla="*/ 2147483647 w 240"/>
                <a:gd name="T73" fmla="*/ 2147483647 h 224"/>
                <a:gd name="T74" fmla="*/ 2147483647 w 240"/>
                <a:gd name="T75" fmla="*/ 2147483647 h 224"/>
                <a:gd name="T76" fmla="*/ 2147483647 w 240"/>
                <a:gd name="T77" fmla="*/ 2147483647 h 224"/>
                <a:gd name="T78" fmla="*/ 2147483647 w 240"/>
                <a:gd name="T79" fmla="*/ 2147483647 h 224"/>
                <a:gd name="T80" fmla="*/ 2147483647 w 240"/>
                <a:gd name="T81" fmla="*/ 2147483647 h 224"/>
                <a:gd name="T82" fmla="*/ 2147483647 w 240"/>
                <a:gd name="T83" fmla="*/ 2147483647 h 224"/>
                <a:gd name="T84" fmla="*/ 2147483647 w 240"/>
                <a:gd name="T85" fmla="*/ 2147483647 h 224"/>
                <a:gd name="T86" fmla="*/ 2147483647 w 240"/>
                <a:gd name="T87" fmla="*/ 2147483647 h 224"/>
                <a:gd name="T88" fmla="*/ 2147483647 w 240"/>
                <a:gd name="T89" fmla="*/ 2147483647 h 224"/>
                <a:gd name="T90" fmla="*/ 2147483647 w 240"/>
                <a:gd name="T91" fmla="*/ 2147483647 h 224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240"/>
                <a:gd name="T139" fmla="*/ 0 h 224"/>
                <a:gd name="T140" fmla="*/ 240 w 240"/>
                <a:gd name="T141" fmla="*/ 224 h 224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240" h="224">
                  <a:moveTo>
                    <a:pt x="208" y="152"/>
                  </a:moveTo>
                  <a:lnTo>
                    <a:pt x="216" y="128"/>
                  </a:lnTo>
                  <a:lnTo>
                    <a:pt x="200" y="120"/>
                  </a:lnTo>
                  <a:lnTo>
                    <a:pt x="200" y="104"/>
                  </a:lnTo>
                  <a:lnTo>
                    <a:pt x="208" y="88"/>
                  </a:lnTo>
                  <a:lnTo>
                    <a:pt x="208" y="48"/>
                  </a:lnTo>
                  <a:lnTo>
                    <a:pt x="192" y="48"/>
                  </a:lnTo>
                  <a:lnTo>
                    <a:pt x="176" y="32"/>
                  </a:lnTo>
                  <a:lnTo>
                    <a:pt x="160" y="24"/>
                  </a:lnTo>
                  <a:lnTo>
                    <a:pt x="144" y="24"/>
                  </a:lnTo>
                  <a:lnTo>
                    <a:pt x="120" y="32"/>
                  </a:lnTo>
                  <a:lnTo>
                    <a:pt x="120" y="40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72" y="40"/>
                  </a:lnTo>
                  <a:lnTo>
                    <a:pt x="56" y="40"/>
                  </a:lnTo>
                  <a:lnTo>
                    <a:pt x="56" y="24"/>
                  </a:lnTo>
                  <a:lnTo>
                    <a:pt x="48" y="16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24" y="16"/>
                  </a:lnTo>
                  <a:lnTo>
                    <a:pt x="8" y="8"/>
                  </a:lnTo>
                  <a:lnTo>
                    <a:pt x="0" y="0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16" y="64"/>
                  </a:lnTo>
                  <a:lnTo>
                    <a:pt x="16" y="80"/>
                  </a:lnTo>
                  <a:lnTo>
                    <a:pt x="16" y="96"/>
                  </a:lnTo>
                  <a:lnTo>
                    <a:pt x="40" y="120"/>
                  </a:lnTo>
                  <a:lnTo>
                    <a:pt x="48" y="136"/>
                  </a:lnTo>
                  <a:lnTo>
                    <a:pt x="56" y="152"/>
                  </a:lnTo>
                  <a:lnTo>
                    <a:pt x="56" y="144"/>
                  </a:lnTo>
                  <a:lnTo>
                    <a:pt x="72" y="160"/>
                  </a:lnTo>
                  <a:lnTo>
                    <a:pt x="88" y="176"/>
                  </a:lnTo>
                  <a:lnTo>
                    <a:pt x="112" y="192"/>
                  </a:lnTo>
                  <a:lnTo>
                    <a:pt x="136" y="200"/>
                  </a:lnTo>
                  <a:lnTo>
                    <a:pt x="152" y="192"/>
                  </a:lnTo>
                  <a:lnTo>
                    <a:pt x="168" y="208"/>
                  </a:lnTo>
                  <a:lnTo>
                    <a:pt x="208" y="224"/>
                  </a:lnTo>
                  <a:lnTo>
                    <a:pt x="216" y="224"/>
                  </a:lnTo>
                  <a:lnTo>
                    <a:pt x="216" y="208"/>
                  </a:lnTo>
                  <a:lnTo>
                    <a:pt x="240" y="200"/>
                  </a:lnTo>
                  <a:lnTo>
                    <a:pt x="232" y="184"/>
                  </a:lnTo>
                  <a:lnTo>
                    <a:pt x="232" y="176"/>
                  </a:lnTo>
                  <a:lnTo>
                    <a:pt x="216" y="160"/>
                  </a:lnTo>
                  <a:lnTo>
                    <a:pt x="208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6" name="Freeform 622"/>
            <p:cNvSpPr/>
            <p:nvPr/>
          </p:nvSpPr>
          <p:spPr bwMode="auto">
            <a:xfrm>
              <a:off x="5503576" y="2907195"/>
              <a:ext cx="278541" cy="256608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2147483647 h 192"/>
                <a:gd name="T24" fmla="*/ 2147483647 w 208"/>
                <a:gd name="T25" fmla="*/ 0 h 192"/>
                <a:gd name="T26" fmla="*/ 2147483647 w 208"/>
                <a:gd name="T27" fmla="*/ 0 h 192"/>
                <a:gd name="T28" fmla="*/ 2147483647 w 208"/>
                <a:gd name="T29" fmla="*/ 0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2147483647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0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2147483647 w 208"/>
                <a:gd name="T67" fmla="*/ 2147483647 h 192"/>
                <a:gd name="T68" fmla="*/ 2147483647 w 208"/>
                <a:gd name="T69" fmla="*/ 2147483647 h 192"/>
                <a:gd name="T70" fmla="*/ 2147483647 w 208"/>
                <a:gd name="T71" fmla="*/ 2147483647 h 192"/>
                <a:gd name="T72" fmla="*/ 2147483647 w 208"/>
                <a:gd name="T73" fmla="*/ 2147483647 h 192"/>
                <a:gd name="T74" fmla="*/ 2147483647 w 208"/>
                <a:gd name="T75" fmla="*/ 2147483647 h 19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192"/>
                <a:gd name="T116" fmla="*/ 208 w 208"/>
                <a:gd name="T117" fmla="*/ 192 h 19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192">
                  <a:moveTo>
                    <a:pt x="112" y="184"/>
                  </a:moveTo>
                  <a:lnTo>
                    <a:pt x="128" y="176"/>
                  </a:lnTo>
                  <a:lnTo>
                    <a:pt x="120" y="160"/>
                  </a:lnTo>
                  <a:lnTo>
                    <a:pt x="112" y="144"/>
                  </a:lnTo>
                  <a:lnTo>
                    <a:pt x="120" y="136"/>
                  </a:lnTo>
                  <a:lnTo>
                    <a:pt x="136" y="136"/>
                  </a:lnTo>
                  <a:lnTo>
                    <a:pt x="160" y="96"/>
                  </a:lnTo>
                  <a:lnTo>
                    <a:pt x="168" y="80"/>
                  </a:lnTo>
                  <a:lnTo>
                    <a:pt x="176" y="64"/>
                  </a:lnTo>
                  <a:lnTo>
                    <a:pt x="168" y="56"/>
                  </a:lnTo>
                  <a:lnTo>
                    <a:pt x="168" y="32"/>
                  </a:lnTo>
                  <a:lnTo>
                    <a:pt x="208" y="24"/>
                  </a:lnTo>
                  <a:lnTo>
                    <a:pt x="192" y="0"/>
                  </a:lnTo>
                  <a:lnTo>
                    <a:pt x="176" y="0"/>
                  </a:lnTo>
                  <a:lnTo>
                    <a:pt x="152" y="0"/>
                  </a:lnTo>
                  <a:lnTo>
                    <a:pt x="128" y="8"/>
                  </a:lnTo>
                  <a:lnTo>
                    <a:pt x="128" y="24"/>
                  </a:lnTo>
                  <a:lnTo>
                    <a:pt x="120" y="40"/>
                  </a:lnTo>
                  <a:lnTo>
                    <a:pt x="112" y="48"/>
                  </a:lnTo>
                  <a:lnTo>
                    <a:pt x="112" y="56"/>
                  </a:lnTo>
                  <a:lnTo>
                    <a:pt x="104" y="72"/>
                  </a:lnTo>
                  <a:lnTo>
                    <a:pt x="80" y="80"/>
                  </a:lnTo>
                  <a:lnTo>
                    <a:pt x="72" y="88"/>
                  </a:lnTo>
                  <a:lnTo>
                    <a:pt x="56" y="112"/>
                  </a:lnTo>
                  <a:lnTo>
                    <a:pt x="32" y="112"/>
                  </a:lnTo>
                  <a:lnTo>
                    <a:pt x="16" y="104"/>
                  </a:lnTo>
                  <a:lnTo>
                    <a:pt x="0" y="104"/>
                  </a:lnTo>
                  <a:lnTo>
                    <a:pt x="8" y="112"/>
                  </a:lnTo>
                  <a:lnTo>
                    <a:pt x="24" y="128"/>
                  </a:lnTo>
                  <a:lnTo>
                    <a:pt x="24" y="136"/>
                  </a:lnTo>
                  <a:lnTo>
                    <a:pt x="32" y="152"/>
                  </a:lnTo>
                  <a:lnTo>
                    <a:pt x="8" y="160"/>
                  </a:lnTo>
                  <a:lnTo>
                    <a:pt x="8" y="176"/>
                  </a:lnTo>
                  <a:lnTo>
                    <a:pt x="32" y="168"/>
                  </a:lnTo>
                  <a:lnTo>
                    <a:pt x="72" y="168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112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7" name="Freeform 623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2147483647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2147483647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w 368"/>
                <a:gd name="T109" fmla="*/ 0 h 384"/>
                <a:gd name="T110" fmla="*/ 368 w 368"/>
                <a:gd name="T111" fmla="*/ 384 h 384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T108" t="T109" r="T110" b="T111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8" name="Freeform 624"/>
            <p:cNvSpPr/>
            <p:nvPr/>
          </p:nvSpPr>
          <p:spPr bwMode="auto">
            <a:xfrm>
              <a:off x="5492609" y="2874296"/>
              <a:ext cx="246739" cy="183135"/>
            </a:xfrm>
            <a:custGeom>
              <a:avLst/>
              <a:gdLst>
                <a:gd name="T0" fmla="*/ 2147483647 w 184"/>
                <a:gd name="T1" fmla="*/ 2147483647 h 136"/>
                <a:gd name="T2" fmla="*/ 2147483647 w 184"/>
                <a:gd name="T3" fmla="*/ 2147483647 h 136"/>
                <a:gd name="T4" fmla="*/ 2147483647 w 184"/>
                <a:gd name="T5" fmla="*/ 2147483647 h 136"/>
                <a:gd name="T6" fmla="*/ 2147483647 w 184"/>
                <a:gd name="T7" fmla="*/ 0 h 136"/>
                <a:gd name="T8" fmla="*/ 2147483647 w 184"/>
                <a:gd name="T9" fmla="*/ 2147483647 h 136"/>
                <a:gd name="T10" fmla="*/ 2147483647 w 184"/>
                <a:gd name="T11" fmla="*/ 2147483647 h 136"/>
                <a:gd name="T12" fmla="*/ 2147483647 w 184"/>
                <a:gd name="T13" fmla="*/ 2147483647 h 136"/>
                <a:gd name="T14" fmla="*/ 2147483647 w 184"/>
                <a:gd name="T15" fmla="*/ 2147483647 h 136"/>
                <a:gd name="T16" fmla="*/ 2147483647 w 184"/>
                <a:gd name="T17" fmla="*/ 2147483647 h 136"/>
                <a:gd name="T18" fmla="*/ 2147483647 w 184"/>
                <a:gd name="T19" fmla="*/ 2147483647 h 136"/>
                <a:gd name="T20" fmla="*/ 2147483647 w 184"/>
                <a:gd name="T21" fmla="*/ 2147483647 h 136"/>
                <a:gd name="T22" fmla="*/ 2147483647 w 184"/>
                <a:gd name="T23" fmla="*/ 2147483647 h 136"/>
                <a:gd name="T24" fmla="*/ 2147483647 w 184"/>
                <a:gd name="T25" fmla="*/ 2147483647 h 136"/>
                <a:gd name="T26" fmla="*/ 2147483647 w 184"/>
                <a:gd name="T27" fmla="*/ 2147483647 h 136"/>
                <a:gd name="T28" fmla="*/ 2147483647 w 184"/>
                <a:gd name="T29" fmla="*/ 2147483647 h 136"/>
                <a:gd name="T30" fmla="*/ 2147483647 w 184"/>
                <a:gd name="T31" fmla="*/ 2147483647 h 136"/>
                <a:gd name="T32" fmla="*/ 0 w 184"/>
                <a:gd name="T33" fmla="*/ 2147483647 h 136"/>
                <a:gd name="T34" fmla="*/ 0 w 184"/>
                <a:gd name="T35" fmla="*/ 2147483647 h 136"/>
                <a:gd name="T36" fmla="*/ 2147483647 w 184"/>
                <a:gd name="T37" fmla="*/ 2147483647 h 136"/>
                <a:gd name="T38" fmla="*/ 2147483647 w 184"/>
                <a:gd name="T39" fmla="*/ 2147483647 h 136"/>
                <a:gd name="T40" fmla="*/ 2147483647 w 184"/>
                <a:gd name="T41" fmla="*/ 2147483647 h 136"/>
                <a:gd name="T42" fmla="*/ 2147483647 w 184"/>
                <a:gd name="T43" fmla="*/ 2147483647 h 136"/>
                <a:gd name="T44" fmla="*/ 2147483647 w 184"/>
                <a:gd name="T45" fmla="*/ 2147483647 h 136"/>
                <a:gd name="T46" fmla="*/ 2147483647 w 184"/>
                <a:gd name="T47" fmla="*/ 2147483647 h 136"/>
                <a:gd name="T48" fmla="*/ 2147483647 w 184"/>
                <a:gd name="T49" fmla="*/ 2147483647 h 136"/>
                <a:gd name="T50" fmla="*/ 2147483647 w 184"/>
                <a:gd name="T51" fmla="*/ 2147483647 h 136"/>
                <a:gd name="T52" fmla="*/ 2147483647 w 184"/>
                <a:gd name="T53" fmla="*/ 2147483647 h 136"/>
                <a:gd name="T54" fmla="*/ 2147483647 w 184"/>
                <a:gd name="T55" fmla="*/ 2147483647 h 136"/>
                <a:gd name="T56" fmla="*/ 2147483647 w 184"/>
                <a:gd name="T57" fmla="*/ 2147483647 h 136"/>
                <a:gd name="T58" fmla="*/ 2147483647 w 184"/>
                <a:gd name="T59" fmla="*/ 2147483647 h 136"/>
                <a:gd name="T60" fmla="*/ 2147483647 w 184"/>
                <a:gd name="T61" fmla="*/ 2147483647 h 136"/>
                <a:gd name="T62" fmla="*/ 2147483647 w 184"/>
                <a:gd name="T63" fmla="*/ 2147483647 h 136"/>
                <a:gd name="T64" fmla="*/ 2147483647 w 184"/>
                <a:gd name="T65" fmla="*/ 2147483647 h 136"/>
                <a:gd name="T66" fmla="*/ 2147483647 w 184"/>
                <a:gd name="T67" fmla="*/ 2147483647 h 136"/>
                <a:gd name="T68" fmla="*/ 2147483647 w 184"/>
                <a:gd name="T69" fmla="*/ 2147483647 h 1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184"/>
                <a:gd name="T106" fmla="*/ 0 h 136"/>
                <a:gd name="T107" fmla="*/ 184 w 184"/>
                <a:gd name="T108" fmla="*/ 136 h 1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184" h="136">
                  <a:moveTo>
                    <a:pt x="168" y="8"/>
                  </a:moveTo>
                  <a:lnTo>
                    <a:pt x="152" y="16"/>
                  </a:lnTo>
                  <a:lnTo>
                    <a:pt x="144" y="16"/>
                  </a:lnTo>
                  <a:lnTo>
                    <a:pt x="136" y="0"/>
                  </a:lnTo>
                  <a:lnTo>
                    <a:pt x="120" y="8"/>
                  </a:lnTo>
                  <a:lnTo>
                    <a:pt x="112" y="16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32"/>
                  </a:lnTo>
                  <a:lnTo>
                    <a:pt x="40" y="40"/>
                  </a:lnTo>
                  <a:lnTo>
                    <a:pt x="32" y="48"/>
                  </a:lnTo>
                  <a:lnTo>
                    <a:pt x="16" y="40"/>
                  </a:lnTo>
                  <a:lnTo>
                    <a:pt x="8" y="40"/>
                  </a:lnTo>
                  <a:lnTo>
                    <a:pt x="8" y="64"/>
                  </a:lnTo>
                  <a:lnTo>
                    <a:pt x="0" y="80"/>
                  </a:lnTo>
                  <a:lnTo>
                    <a:pt x="0" y="96"/>
                  </a:lnTo>
                  <a:lnTo>
                    <a:pt x="16" y="104"/>
                  </a:lnTo>
                  <a:lnTo>
                    <a:pt x="8" y="128"/>
                  </a:lnTo>
                  <a:lnTo>
                    <a:pt x="24" y="128"/>
                  </a:lnTo>
                  <a:lnTo>
                    <a:pt x="40" y="136"/>
                  </a:lnTo>
                  <a:lnTo>
                    <a:pt x="64" y="136"/>
                  </a:lnTo>
                  <a:lnTo>
                    <a:pt x="80" y="112"/>
                  </a:lnTo>
                  <a:lnTo>
                    <a:pt x="88" y="104"/>
                  </a:lnTo>
                  <a:lnTo>
                    <a:pt x="112" y="96"/>
                  </a:lnTo>
                  <a:lnTo>
                    <a:pt x="120" y="80"/>
                  </a:lnTo>
                  <a:lnTo>
                    <a:pt x="120" y="72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36" y="32"/>
                  </a:lnTo>
                  <a:lnTo>
                    <a:pt x="160" y="24"/>
                  </a:lnTo>
                  <a:lnTo>
                    <a:pt x="184" y="24"/>
                  </a:lnTo>
                  <a:lnTo>
                    <a:pt x="176" y="8"/>
                  </a:lnTo>
                  <a:lnTo>
                    <a:pt x="16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59" name="Freeform 625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2147483647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2147483647 w 152"/>
                <a:gd name="T17" fmla="*/ 2147483647 h 352"/>
                <a:gd name="T18" fmla="*/ 2147483647 w 152"/>
                <a:gd name="T19" fmla="*/ 0 h 352"/>
                <a:gd name="T20" fmla="*/ 2147483647 w 152"/>
                <a:gd name="T21" fmla="*/ 0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0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2147483647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2147483647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0" name="Freeform 626"/>
            <p:cNvSpPr/>
            <p:nvPr/>
          </p:nvSpPr>
          <p:spPr bwMode="auto">
            <a:xfrm>
              <a:off x="5622010" y="2928031"/>
              <a:ext cx="493477" cy="515410"/>
            </a:xfrm>
            <a:custGeom>
              <a:avLst/>
              <a:gdLst>
                <a:gd name="T0" fmla="*/ 2147483647 w 368"/>
                <a:gd name="T1" fmla="*/ 2147483647 h 384"/>
                <a:gd name="T2" fmla="*/ 2147483647 w 368"/>
                <a:gd name="T3" fmla="*/ 2147483647 h 384"/>
                <a:gd name="T4" fmla="*/ 2147483647 w 368"/>
                <a:gd name="T5" fmla="*/ 2147483647 h 384"/>
                <a:gd name="T6" fmla="*/ 2147483647 w 368"/>
                <a:gd name="T7" fmla="*/ 2147483647 h 384"/>
                <a:gd name="T8" fmla="*/ 2147483647 w 368"/>
                <a:gd name="T9" fmla="*/ 2147483647 h 384"/>
                <a:gd name="T10" fmla="*/ 2147483647 w 368"/>
                <a:gd name="T11" fmla="*/ 2147483647 h 384"/>
                <a:gd name="T12" fmla="*/ 2147483647 w 368"/>
                <a:gd name="T13" fmla="*/ 2147483647 h 384"/>
                <a:gd name="T14" fmla="*/ 2147483647 w 368"/>
                <a:gd name="T15" fmla="*/ 2147483647 h 384"/>
                <a:gd name="T16" fmla="*/ 2147483647 w 368"/>
                <a:gd name="T17" fmla="*/ 2147483647 h 384"/>
                <a:gd name="T18" fmla="*/ 2147483647 w 368"/>
                <a:gd name="T19" fmla="*/ 2147483647 h 384"/>
                <a:gd name="T20" fmla="*/ 2147483647 w 368"/>
                <a:gd name="T21" fmla="*/ 2147483647 h 384"/>
                <a:gd name="T22" fmla="*/ 2147483647 w 368"/>
                <a:gd name="T23" fmla="*/ 2147483647 h 384"/>
                <a:gd name="T24" fmla="*/ 2147483647 w 368"/>
                <a:gd name="T25" fmla="*/ 0 h 384"/>
                <a:gd name="T26" fmla="*/ 2147483647 w 368"/>
                <a:gd name="T27" fmla="*/ 0 h 384"/>
                <a:gd name="T28" fmla="*/ 2147483647 w 368"/>
                <a:gd name="T29" fmla="*/ 2147483647 h 384"/>
                <a:gd name="T30" fmla="*/ 2147483647 w 368"/>
                <a:gd name="T31" fmla="*/ 2147483647 h 384"/>
                <a:gd name="T32" fmla="*/ 2147483647 w 368"/>
                <a:gd name="T33" fmla="*/ 2147483647 h 384"/>
                <a:gd name="T34" fmla="*/ 2147483647 w 368"/>
                <a:gd name="T35" fmla="*/ 2147483647 h 384"/>
                <a:gd name="T36" fmla="*/ 2147483647 w 368"/>
                <a:gd name="T37" fmla="*/ 2147483647 h 384"/>
                <a:gd name="T38" fmla="*/ 2147483647 w 368"/>
                <a:gd name="T39" fmla="*/ 2147483647 h 384"/>
                <a:gd name="T40" fmla="*/ 2147483647 w 368"/>
                <a:gd name="T41" fmla="*/ 2147483647 h 384"/>
                <a:gd name="T42" fmla="*/ 0 w 368"/>
                <a:gd name="T43" fmla="*/ 2147483647 h 384"/>
                <a:gd name="T44" fmla="*/ 2147483647 w 368"/>
                <a:gd name="T45" fmla="*/ 2147483647 h 384"/>
                <a:gd name="T46" fmla="*/ 2147483647 w 368"/>
                <a:gd name="T47" fmla="*/ 2147483647 h 384"/>
                <a:gd name="T48" fmla="*/ 2147483647 w 368"/>
                <a:gd name="T49" fmla="*/ 2147483647 h 384"/>
                <a:gd name="T50" fmla="*/ 2147483647 w 368"/>
                <a:gd name="T51" fmla="*/ 2147483647 h 384"/>
                <a:gd name="T52" fmla="*/ 2147483647 w 368"/>
                <a:gd name="T53" fmla="*/ 2147483647 h 384"/>
                <a:gd name="T54" fmla="*/ 2147483647 w 368"/>
                <a:gd name="T55" fmla="*/ 2147483647 h 384"/>
                <a:gd name="T56" fmla="*/ 2147483647 w 368"/>
                <a:gd name="T57" fmla="*/ 2147483647 h 384"/>
                <a:gd name="T58" fmla="*/ 2147483647 w 368"/>
                <a:gd name="T59" fmla="*/ 2147483647 h 384"/>
                <a:gd name="T60" fmla="*/ 2147483647 w 368"/>
                <a:gd name="T61" fmla="*/ 2147483647 h 384"/>
                <a:gd name="T62" fmla="*/ 2147483647 w 368"/>
                <a:gd name="T63" fmla="*/ 2147483647 h 384"/>
                <a:gd name="T64" fmla="*/ 2147483647 w 368"/>
                <a:gd name="T65" fmla="*/ 2147483647 h 384"/>
                <a:gd name="T66" fmla="*/ 2147483647 w 368"/>
                <a:gd name="T67" fmla="*/ 2147483647 h 384"/>
                <a:gd name="T68" fmla="*/ 2147483647 w 368"/>
                <a:gd name="T69" fmla="*/ 2147483647 h 384"/>
                <a:gd name="T70" fmla="*/ 2147483647 w 368"/>
                <a:gd name="T71" fmla="*/ 2147483647 h 384"/>
                <a:gd name="T72" fmla="*/ 2147483647 w 368"/>
                <a:gd name="T73" fmla="*/ 2147483647 h 384"/>
                <a:gd name="T74" fmla="*/ 2147483647 w 368"/>
                <a:gd name="T75" fmla="*/ 2147483647 h 38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368"/>
                <a:gd name="T115" fmla="*/ 0 h 384"/>
                <a:gd name="T116" fmla="*/ 368 w 368"/>
                <a:gd name="T117" fmla="*/ 384 h 384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368" h="384">
                  <a:moveTo>
                    <a:pt x="328" y="168"/>
                  </a:moveTo>
                  <a:lnTo>
                    <a:pt x="344" y="160"/>
                  </a:lnTo>
                  <a:lnTo>
                    <a:pt x="352" y="136"/>
                  </a:lnTo>
                  <a:lnTo>
                    <a:pt x="368" y="120"/>
                  </a:lnTo>
                  <a:lnTo>
                    <a:pt x="368" y="112"/>
                  </a:lnTo>
                  <a:lnTo>
                    <a:pt x="352" y="104"/>
                  </a:lnTo>
                  <a:lnTo>
                    <a:pt x="336" y="104"/>
                  </a:lnTo>
                  <a:lnTo>
                    <a:pt x="320" y="112"/>
                  </a:lnTo>
                  <a:lnTo>
                    <a:pt x="304" y="128"/>
                  </a:lnTo>
                  <a:lnTo>
                    <a:pt x="288" y="128"/>
                  </a:lnTo>
                  <a:lnTo>
                    <a:pt x="272" y="128"/>
                  </a:lnTo>
                  <a:lnTo>
                    <a:pt x="264" y="120"/>
                  </a:lnTo>
                  <a:lnTo>
                    <a:pt x="256" y="120"/>
                  </a:lnTo>
                  <a:lnTo>
                    <a:pt x="248" y="136"/>
                  </a:lnTo>
                  <a:lnTo>
                    <a:pt x="240" y="136"/>
                  </a:lnTo>
                  <a:lnTo>
                    <a:pt x="224" y="128"/>
                  </a:lnTo>
                  <a:lnTo>
                    <a:pt x="192" y="128"/>
                  </a:lnTo>
                  <a:lnTo>
                    <a:pt x="152" y="104"/>
                  </a:lnTo>
                  <a:lnTo>
                    <a:pt x="168" y="80"/>
                  </a:lnTo>
                  <a:lnTo>
                    <a:pt x="144" y="72"/>
                  </a:lnTo>
                  <a:lnTo>
                    <a:pt x="136" y="56"/>
                  </a:lnTo>
                  <a:lnTo>
                    <a:pt x="144" y="48"/>
                  </a:lnTo>
                  <a:lnTo>
                    <a:pt x="144" y="32"/>
                  </a:lnTo>
                  <a:lnTo>
                    <a:pt x="160" y="8"/>
                  </a:lnTo>
                  <a:lnTo>
                    <a:pt x="152" y="0"/>
                  </a:lnTo>
                  <a:lnTo>
                    <a:pt x="128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80" y="16"/>
                  </a:lnTo>
                  <a:lnTo>
                    <a:pt x="80" y="40"/>
                  </a:lnTo>
                  <a:lnTo>
                    <a:pt x="88" y="48"/>
                  </a:lnTo>
                  <a:lnTo>
                    <a:pt x="80" y="64"/>
                  </a:lnTo>
                  <a:lnTo>
                    <a:pt x="72" y="80"/>
                  </a:lnTo>
                  <a:lnTo>
                    <a:pt x="48" y="120"/>
                  </a:lnTo>
                  <a:lnTo>
                    <a:pt x="32" y="120"/>
                  </a:lnTo>
                  <a:lnTo>
                    <a:pt x="24" y="128"/>
                  </a:lnTo>
                  <a:lnTo>
                    <a:pt x="32" y="144"/>
                  </a:lnTo>
                  <a:lnTo>
                    <a:pt x="40" y="160"/>
                  </a:lnTo>
                  <a:lnTo>
                    <a:pt x="24" y="168"/>
                  </a:lnTo>
                  <a:lnTo>
                    <a:pt x="8" y="176"/>
                  </a:lnTo>
                  <a:lnTo>
                    <a:pt x="0" y="176"/>
                  </a:lnTo>
                  <a:lnTo>
                    <a:pt x="16" y="200"/>
                  </a:lnTo>
                  <a:lnTo>
                    <a:pt x="32" y="216"/>
                  </a:lnTo>
                  <a:lnTo>
                    <a:pt x="56" y="200"/>
                  </a:lnTo>
                  <a:lnTo>
                    <a:pt x="64" y="272"/>
                  </a:lnTo>
                  <a:lnTo>
                    <a:pt x="72" y="304"/>
                  </a:lnTo>
                  <a:lnTo>
                    <a:pt x="96" y="344"/>
                  </a:lnTo>
                  <a:lnTo>
                    <a:pt x="104" y="360"/>
                  </a:lnTo>
                  <a:lnTo>
                    <a:pt x="120" y="384"/>
                  </a:lnTo>
                  <a:lnTo>
                    <a:pt x="128" y="368"/>
                  </a:lnTo>
                  <a:lnTo>
                    <a:pt x="144" y="352"/>
                  </a:lnTo>
                  <a:lnTo>
                    <a:pt x="152" y="336"/>
                  </a:lnTo>
                  <a:lnTo>
                    <a:pt x="152" y="304"/>
                  </a:lnTo>
                  <a:lnTo>
                    <a:pt x="160" y="280"/>
                  </a:lnTo>
                  <a:lnTo>
                    <a:pt x="184" y="256"/>
                  </a:lnTo>
                  <a:lnTo>
                    <a:pt x="216" y="240"/>
                  </a:lnTo>
                  <a:lnTo>
                    <a:pt x="232" y="224"/>
                  </a:lnTo>
                  <a:lnTo>
                    <a:pt x="240" y="200"/>
                  </a:lnTo>
                  <a:lnTo>
                    <a:pt x="264" y="200"/>
                  </a:lnTo>
                  <a:lnTo>
                    <a:pt x="256" y="168"/>
                  </a:lnTo>
                  <a:lnTo>
                    <a:pt x="248" y="160"/>
                  </a:lnTo>
                  <a:lnTo>
                    <a:pt x="256" y="152"/>
                  </a:lnTo>
                  <a:lnTo>
                    <a:pt x="256" y="144"/>
                  </a:lnTo>
                  <a:lnTo>
                    <a:pt x="272" y="144"/>
                  </a:lnTo>
                  <a:lnTo>
                    <a:pt x="280" y="152"/>
                  </a:lnTo>
                  <a:lnTo>
                    <a:pt x="304" y="160"/>
                  </a:lnTo>
                  <a:lnTo>
                    <a:pt x="304" y="168"/>
                  </a:lnTo>
                  <a:lnTo>
                    <a:pt x="296" y="176"/>
                  </a:lnTo>
                  <a:lnTo>
                    <a:pt x="312" y="176"/>
                  </a:lnTo>
                  <a:lnTo>
                    <a:pt x="304" y="192"/>
                  </a:lnTo>
                  <a:lnTo>
                    <a:pt x="312" y="208"/>
                  </a:lnTo>
                  <a:lnTo>
                    <a:pt x="320" y="192"/>
                  </a:lnTo>
                  <a:lnTo>
                    <a:pt x="32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1" name="Freeform 627"/>
            <p:cNvSpPr/>
            <p:nvPr/>
          </p:nvSpPr>
          <p:spPr bwMode="auto">
            <a:xfrm>
              <a:off x="6039821" y="3078267"/>
              <a:ext cx="203971" cy="472642"/>
            </a:xfrm>
            <a:custGeom>
              <a:avLst/>
              <a:gdLst>
                <a:gd name="T0" fmla="*/ 2147483647 w 152"/>
                <a:gd name="T1" fmla="*/ 2147483647 h 352"/>
                <a:gd name="T2" fmla="*/ 2147483647 w 152"/>
                <a:gd name="T3" fmla="*/ 2147483647 h 352"/>
                <a:gd name="T4" fmla="*/ 2147483647 w 152"/>
                <a:gd name="T5" fmla="*/ 2147483647 h 352"/>
                <a:gd name="T6" fmla="*/ 2147483647 w 152"/>
                <a:gd name="T7" fmla="*/ 2147483647 h 352"/>
                <a:gd name="T8" fmla="*/ 2147483647 w 152"/>
                <a:gd name="T9" fmla="*/ 2147483647 h 352"/>
                <a:gd name="T10" fmla="*/ 2147483647 w 152"/>
                <a:gd name="T11" fmla="*/ 0 h 352"/>
                <a:gd name="T12" fmla="*/ 2147483647 w 152"/>
                <a:gd name="T13" fmla="*/ 2147483647 h 352"/>
                <a:gd name="T14" fmla="*/ 2147483647 w 152"/>
                <a:gd name="T15" fmla="*/ 2147483647 h 352"/>
                <a:gd name="T16" fmla="*/ 0 w 152"/>
                <a:gd name="T17" fmla="*/ 2147483647 h 352"/>
                <a:gd name="T18" fmla="*/ 2147483647 w 152"/>
                <a:gd name="T19" fmla="*/ 2147483647 h 352"/>
                <a:gd name="T20" fmla="*/ 2147483647 w 152"/>
                <a:gd name="T21" fmla="*/ 2147483647 h 352"/>
                <a:gd name="T22" fmla="*/ 2147483647 w 152"/>
                <a:gd name="T23" fmla="*/ 2147483647 h 352"/>
                <a:gd name="T24" fmla="*/ 2147483647 w 152"/>
                <a:gd name="T25" fmla="*/ 2147483647 h 352"/>
                <a:gd name="T26" fmla="*/ 2147483647 w 152"/>
                <a:gd name="T27" fmla="*/ 2147483647 h 352"/>
                <a:gd name="T28" fmla="*/ 2147483647 w 152"/>
                <a:gd name="T29" fmla="*/ 2147483647 h 352"/>
                <a:gd name="T30" fmla="*/ 2147483647 w 152"/>
                <a:gd name="T31" fmla="*/ 2147483647 h 352"/>
                <a:gd name="T32" fmla="*/ 2147483647 w 152"/>
                <a:gd name="T33" fmla="*/ 2147483647 h 352"/>
                <a:gd name="T34" fmla="*/ 2147483647 w 152"/>
                <a:gd name="T35" fmla="*/ 2147483647 h 352"/>
                <a:gd name="T36" fmla="*/ 2147483647 w 152"/>
                <a:gd name="T37" fmla="*/ 2147483647 h 352"/>
                <a:gd name="T38" fmla="*/ 2147483647 w 152"/>
                <a:gd name="T39" fmla="*/ 2147483647 h 352"/>
                <a:gd name="T40" fmla="*/ 2147483647 w 152"/>
                <a:gd name="T41" fmla="*/ 2147483647 h 352"/>
                <a:gd name="T42" fmla="*/ 2147483647 w 152"/>
                <a:gd name="T43" fmla="*/ 2147483647 h 352"/>
                <a:gd name="T44" fmla="*/ 2147483647 w 152"/>
                <a:gd name="T45" fmla="*/ 2147483647 h 352"/>
                <a:gd name="T46" fmla="*/ 2147483647 w 152"/>
                <a:gd name="T47" fmla="*/ 2147483647 h 352"/>
                <a:gd name="T48" fmla="*/ 2147483647 w 152"/>
                <a:gd name="T49" fmla="*/ 2147483647 h 352"/>
                <a:gd name="T50" fmla="*/ 2147483647 w 152"/>
                <a:gd name="T51" fmla="*/ 2147483647 h 352"/>
                <a:gd name="T52" fmla="*/ 2147483647 w 152"/>
                <a:gd name="T53" fmla="*/ 2147483647 h 352"/>
                <a:gd name="T54" fmla="*/ 2147483647 w 152"/>
                <a:gd name="T55" fmla="*/ 2147483647 h 352"/>
                <a:gd name="T56" fmla="*/ 2147483647 w 152"/>
                <a:gd name="T57" fmla="*/ 0 h 352"/>
                <a:gd name="T58" fmla="*/ 2147483647 w 152"/>
                <a:gd name="T59" fmla="*/ 2147483647 h 352"/>
                <a:gd name="T60" fmla="*/ 2147483647 w 152"/>
                <a:gd name="T61" fmla="*/ 2147483647 h 352"/>
                <a:gd name="T62" fmla="*/ 0 w 152"/>
                <a:gd name="T63" fmla="*/ 2147483647 h 352"/>
                <a:gd name="T64" fmla="*/ 2147483647 w 152"/>
                <a:gd name="T65" fmla="*/ 2147483647 h 352"/>
                <a:gd name="T66" fmla="*/ 2147483647 w 152"/>
                <a:gd name="T67" fmla="*/ 2147483647 h 352"/>
                <a:gd name="T68" fmla="*/ 2147483647 w 152"/>
                <a:gd name="T69" fmla="*/ 2147483647 h 352"/>
                <a:gd name="T70" fmla="*/ 2147483647 w 152"/>
                <a:gd name="T71" fmla="*/ 2147483647 h 352"/>
                <a:gd name="T72" fmla="*/ 2147483647 w 152"/>
                <a:gd name="T73" fmla="*/ 2147483647 h 352"/>
                <a:gd name="T74" fmla="*/ 2147483647 w 152"/>
                <a:gd name="T75" fmla="*/ 2147483647 h 352"/>
                <a:gd name="T76" fmla="*/ 2147483647 w 152"/>
                <a:gd name="T77" fmla="*/ 2147483647 h 352"/>
                <a:gd name="T78" fmla="*/ 2147483647 w 152"/>
                <a:gd name="T79" fmla="*/ 2147483647 h 352"/>
                <a:gd name="T80" fmla="*/ 2147483647 w 152"/>
                <a:gd name="T81" fmla="*/ 2147483647 h 352"/>
                <a:gd name="T82" fmla="*/ 2147483647 w 152"/>
                <a:gd name="T83" fmla="*/ 2147483647 h 352"/>
                <a:gd name="T84" fmla="*/ 2147483647 w 152"/>
                <a:gd name="T85" fmla="*/ 2147483647 h 352"/>
                <a:gd name="T86" fmla="*/ 2147483647 w 152"/>
                <a:gd name="T87" fmla="*/ 2147483647 h 352"/>
                <a:gd name="T88" fmla="*/ 2147483647 w 152"/>
                <a:gd name="T89" fmla="*/ 2147483647 h 352"/>
                <a:gd name="T90" fmla="*/ 2147483647 w 152"/>
                <a:gd name="T91" fmla="*/ 2147483647 h 352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w 152"/>
                <a:gd name="T139" fmla="*/ 0 h 352"/>
                <a:gd name="T140" fmla="*/ 152 w 152"/>
                <a:gd name="T141" fmla="*/ 352 h 352"/>
              </a:gdLst>
              <a:ahLst/>
              <a:cxnLst>
                <a:cxn ang="T92">
                  <a:pos x="T0" y="T1"/>
                </a:cxn>
                <a:cxn ang="T93">
                  <a:pos x="T2" y="T3"/>
                </a:cxn>
                <a:cxn ang="T94">
                  <a:pos x="T4" y="T5"/>
                </a:cxn>
                <a:cxn ang="T95">
                  <a:pos x="T6" y="T7"/>
                </a:cxn>
                <a:cxn ang="T96">
                  <a:pos x="T8" y="T9"/>
                </a:cxn>
                <a:cxn ang="T97">
                  <a:pos x="T10" y="T11"/>
                </a:cxn>
                <a:cxn ang="T98">
                  <a:pos x="T12" y="T13"/>
                </a:cxn>
                <a:cxn ang="T99">
                  <a:pos x="T14" y="T15"/>
                </a:cxn>
                <a:cxn ang="T100">
                  <a:pos x="T16" y="T17"/>
                </a:cxn>
                <a:cxn ang="T101">
                  <a:pos x="T18" y="T19"/>
                </a:cxn>
                <a:cxn ang="T102">
                  <a:pos x="T20" y="T21"/>
                </a:cxn>
                <a:cxn ang="T103">
                  <a:pos x="T22" y="T23"/>
                </a:cxn>
                <a:cxn ang="T104">
                  <a:pos x="T24" y="T25"/>
                </a:cxn>
                <a:cxn ang="T105">
                  <a:pos x="T26" y="T27"/>
                </a:cxn>
                <a:cxn ang="T106">
                  <a:pos x="T28" y="T29"/>
                </a:cxn>
                <a:cxn ang="T107">
                  <a:pos x="T30" y="T31"/>
                </a:cxn>
                <a:cxn ang="T108">
                  <a:pos x="T32" y="T33"/>
                </a:cxn>
                <a:cxn ang="T109">
                  <a:pos x="T34" y="T35"/>
                </a:cxn>
                <a:cxn ang="T110">
                  <a:pos x="T36" y="T37"/>
                </a:cxn>
                <a:cxn ang="T111">
                  <a:pos x="T38" y="T39"/>
                </a:cxn>
                <a:cxn ang="T112">
                  <a:pos x="T40" y="T41"/>
                </a:cxn>
                <a:cxn ang="T113">
                  <a:pos x="T42" y="T43"/>
                </a:cxn>
                <a:cxn ang="T114">
                  <a:pos x="T44" y="T45"/>
                </a:cxn>
                <a:cxn ang="T115">
                  <a:pos x="T46" y="T47"/>
                </a:cxn>
                <a:cxn ang="T116">
                  <a:pos x="T48" y="T49"/>
                </a:cxn>
                <a:cxn ang="T117">
                  <a:pos x="T50" y="T51"/>
                </a:cxn>
                <a:cxn ang="T118">
                  <a:pos x="T52" y="T53"/>
                </a:cxn>
                <a:cxn ang="T119">
                  <a:pos x="T54" y="T55"/>
                </a:cxn>
                <a:cxn ang="T120">
                  <a:pos x="T56" y="T57"/>
                </a:cxn>
                <a:cxn ang="T121">
                  <a:pos x="T58" y="T59"/>
                </a:cxn>
                <a:cxn ang="T122">
                  <a:pos x="T60" y="T61"/>
                </a:cxn>
                <a:cxn ang="T123">
                  <a:pos x="T62" y="T63"/>
                </a:cxn>
                <a:cxn ang="T124">
                  <a:pos x="T64" y="T65"/>
                </a:cxn>
                <a:cxn ang="T125">
                  <a:pos x="T66" y="T67"/>
                </a:cxn>
                <a:cxn ang="T126">
                  <a:pos x="T68" y="T69"/>
                </a:cxn>
                <a:cxn ang="T127">
                  <a:pos x="T70" y="T71"/>
                </a:cxn>
                <a:cxn ang="T128">
                  <a:pos x="T72" y="T73"/>
                </a:cxn>
                <a:cxn ang="T129">
                  <a:pos x="T74" y="T75"/>
                </a:cxn>
                <a:cxn ang="T130">
                  <a:pos x="T76" y="T77"/>
                </a:cxn>
                <a:cxn ang="T131">
                  <a:pos x="T78" y="T79"/>
                </a:cxn>
                <a:cxn ang="T132">
                  <a:pos x="T80" y="T81"/>
                </a:cxn>
                <a:cxn ang="T133">
                  <a:pos x="T82" y="T83"/>
                </a:cxn>
                <a:cxn ang="T134">
                  <a:pos x="T84" y="T85"/>
                </a:cxn>
                <a:cxn ang="T135">
                  <a:pos x="T86" y="T87"/>
                </a:cxn>
                <a:cxn ang="T136">
                  <a:pos x="T88" y="T89"/>
                </a:cxn>
                <a:cxn ang="T137">
                  <a:pos x="T90" y="T91"/>
                </a:cxn>
              </a:cxnLst>
              <a:rect l="T138" t="T139" r="T140" b="T141"/>
              <a:pathLst>
                <a:path w="152" h="352">
                  <a:moveTo>
                    <a:pt x="96" y="104"/>
                  </a:move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lnTo>
                    <a:pt x="112" y="88"/>
                  </a:lnTo>
                  <a:lnTo>
                    <a:pt x="88" y="80"/>
                  </a:lnTo>
                  <a:lnTo>
                    <a:pt x="88" y="72"/>
                  </a:lnTo>
                  <a:lnTo>
                    <a:pt x="80" y="64"/>
                  </a:lnTo>
                  <a:lnTo>
                    <a:pt x="72" y="56"/>
                  </a:lnTo>
                  <a:lnTo>
                    <a:pt x="72" y="48"/>
                  </a:lnTo>
                  <a:lnTo>
                    <a:pt x="80" y="24"/>
                  </a:lnTo>
                  <a:lnTo>
                    <a:pt x="72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0" y="24"/>
                  </a:lnTo>
                  <a:lnTo>
                    <a:pt x="32" y="48"/>
                  </a:lnTo>
                  <a:lnTo>
                    <a:pt x="16" y="56"/>
                  </a:lnTo>
                  <a:lnTo>
                    <a:pt x="8" y="80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24" y="160"/>
                  </a:lnTo>
                  <a:lnTo>
                    <a:pt x="40" y="168"/>
                  </a:lnTo>
                  <a:lnTo>
                    <a:pt x="56" y="160"/>
                  </a:lnTo>
                  <a:lnTo>
                    <a:pt x="64" y="168"/>
                  </a:lnTo>
                  <a:lnTo>
                    <a:pt x="72" y="192"/>
                  </a:lnTo>
                  <a:lnTo>
                    <a:pt x="72" y="224"/>
                  </a:lnTo>
                  <a:lnTo>
                    <a:pt x="72" y="264"/>
                  </a:lnTo>
                  <a:lnTo>
                    <a:pt x="88" y="280"/>
                  </a:lnTo>
                  <a:lnTo>
                    <a:pt x="96" y="296"/>
                  </a:lnTo>
                  <a:lnTo>
                    <a:pt x="104" y="312"/>
                  </a:lnTo>
                  <a:lnTo>
                    <a:pt x="120" y="328"/>
                  </a:lnTo>
                  <a:lnTo>
                    <a:pt x="144" y="352"/>
                  </a:lnTo>
                  <a:lnTo>
                    <a:pt x="152" y="344"/>
                  </a:lnTo>
                  <a:lnTo>
                    <a:pt x="144" y="320"/>
                  </a:lnTo>
                  <a:lnTo>
                    <a:pt x="136" y="304"/>
                  </a:lnTo>
                  <a:lnTo>
                    <a:pt x="120" y="288"/>
                  </a:lnTo>
                  <a:lnTo>
                    <a:pt x="104" y="280"/>
                  </a:lnTo>
                  <a:lnTo>
                    <a:pt x="96" y="272"/>
                  </a:lnTo>
                  <a:lnTo>
                    <a:pt x="88" y="240"/>
                  </a:lnTo>
                  <a:lnTo>
                    <a:pt x="88" y="224"/>
                  </a:lnTo>
                  <a:lnTo>
                    <a:pt x="96" y="216"/>
                  </a:lnTo>
                  <a:lnTo>
                    <a:pt x="80" y="192"/>
                  </a:lnTo>
                  <a:lnTo>
                    <a:pt x="80" y="176"/>
                  </a:lnTo>
                  <a:lnTo>
                    <a:pt x="80" y="168"/>
                  </a:lnTo>
                  <a:lnTo>
                    <a:pt x="80" y="152"/>
                  </a:lnTo>
                  <a:lnTo>
                    <a:pt x="72" y="128"/>
                  </a:lnTo>
                  <a:lnTo>
                    <a:pt x="88" y="112"/>
                  </a:lnTo>
                  <a:lnTo>
                    <a:pt x="9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2" name="Freeform 628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3" name="Freeform 629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64"/>
                <a:gd name="T43" fmla="*/ 0 h 56"/>
                <a:gd name="T44" fmla="*/ 64 w 64"/>
                <a:gd name="T45" fmla="*/ 56 h 5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4" name="Freeform 630"/>
            <p:cNvSpPr/>
            <p:nvPr/>
          </p:nvSpPr>
          <p:spPr bwMode="auto">
            <a:xfrm>
              <a:off x="6136324" y="3217538"/>
              <a:ext cx="129401" cy="150236"/>
            </a:xfrm>
            <a:custGeom>
              <a:avLst/>
              <a:gdLst>
                <a:gd name="T0" fmla="*/ 2147483647 w 96"/>
                <a:gd name="T1" fmla="*/ 2147483647 h 112"/>
                <a:gd name="T2" fmla="*/ 2147483647 w 96"/>
                <a:gd name="T3" fmla="*/ 2147483647 h 112"/>
                <a:gd name="T4" fmla="*/ 2147483647 w 96"/>
                <a:gd name="T5" fmla="*/ 2147483647 h 112"/>
                <a:gd name="T6" fmla="*/ 2147483647 w 96"/>
                <a:gd name="T7" fmla="*/ 2147483647 h 112"/>
                <a:gd name="T8" fmla="*/ 2147483647 w 96"/>
                <a:gd name="T9" fmla="*/ 2147483647 h 112"/>
                <a:gd name="T10" fmla="*/ 2147483647 w 96"/>
                <a:gd name="T11" fmla="*/ 2147483647 h 112"/>
                <a:gd name="T12" fmla="*/ 2147483647 w 96"/>
                <a:gd name="T13" fmla="*/ 2147483647 h 112"/>
                <a:gd name="T14" fmla="*/ 2147483647 w 96"/>
                <a:gd name="T15" fmla="*/ 0 h 112"/>
                <a:gd name="T16" fmla="*/ 2147483647 w 96"/>
                <a:gd name="T17" fmla="*/ 2147483647 h 112"/>
                <a:gd name="T18" fmla="*/ 0 w 96"/>
                <a:gd name="T19" fmla="*/ 2147483647 h 112"/>
                <a:gd name="T20" fmla="*/ 2147483647 w 96"/>
                <a:gd name="T21" fmla="*/ 2147483647 h 112"/>
                <a:gd name="T22" fmla="*/ 2147483647 w 96"/>
                <a:gd name="T23" fmla="*/ 2147483647 h 112"/>
                <a:gd name="T24" fmla="*/ 2147483647 w 96"/>
                <a:gd name="T25" fmla="*/ 2147483647 h 112"/>
                <a:gd name="T26" fmla="*/ 2147483647 w 96"/>
                <a:gd name="T27" fmla="*/ 2147483647 h 112"/>
                <a:gd name="T28" fmla="*/ 2147483647 w 96"/>
                <a:gd name="T29" fmla="*/ 2147483647 h 112"/>
                <a:gd name="T30" fmla="*/ 2147483647 w 96"/>
                <a:gd name="T31" fmla="*/ 2147483647 h 112"/>
                <a:gd name="T32" fmla="*/ 2147483647 w 96"/>
                <a:gd name="T33" fmla="*/ 2147483647 h 112"/>
                <a:gd name="T34" fmla="*/ 2147483647 w 96"/>
                <a:gd name="T35" fmla="*/ 2147483647 h 112"/>
                <a:gd name="T36" fmla="*/ 2147483647 w 96"/>
                <a:gd name="T37" fmla="*/ 2147483647 h 112"/>
                <a:gd name="T38" fmla="*/ 2147483647 w 96"/>
                <a:gd name="T39" fmla="*/ 2147483647 h 11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112"/>
                <a:gd name="T62" fmla="*/ 96 w 96"/>
                <a:gd name="T63" fmla="*/ 112 h 11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112">
                  <a:moveTo>
                    <a:pt x="64" y="88"/>
                  </a:moveTo>
                  <a:lnTo>
                    <a:pt x="88" y="80"/>
                  </a:lnTo>
                  <a:lnTo>
                    <a:pt x="96" y="72"/>
                  </a:lnTo>
                  <a:lnTo>
                    <a:pt x="72" y="40"/>
                  </a:lnTo>
                  <a:lnTo>
                    <a:pt x="64" y="32"/>
                  </a:lnTo>
                  <a:lnTo>
                    <a:pt x="32" y="32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0" y="24"/>
                  </a:lnTo>
                  <a:lnTo>
                    <a:pt x="8" y="48"/>
                  </a:lnTo>
                  <a:lnTo>
                    <a:pt x="8" y="64"/>
                  </a:lnTo>
                  <a:lnTo>
                    <a:pt x="8" y="72"/>
                  </a:lnTo>
                  <a:lnTo>
                    <a:pt x="8" y="88"/>
                  </a:lnTo>
                  <a:lnTo>
                    <a:pt x="24" y="112"/>
                  </a:lnTo>
                  <a:lnTo>
                    <a:pt x="24" y="96"/>
                  </a:lnTo>
                  <a:lnTo>
                    <a:pt x="48" y="104"/>
                  </a:lnTo>
                  <a:lnTo>
                    <a:pt x="56" y="112"/>
                  </a:lnTo>
                  <a:lnTo>
                    <a:pt x="56" y="96"/>
                  </a:lnTo>
                  <a:lnTo>
                    <a:pt x="64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5" name="Freeform 631"/>
            <p:cNvSpPr/>
            <p:nvPr/>
          </p:nvSpPr>
          <p:spPr bwMode="auto">
            <a:xfrm>
              <a:off x="5954285" y="3121035"/>
              <a:ext cx="85536" cy="75666"/>
            </a:xfrm>
            <a:custGeom>
              <a:avLst/>
              <a:gdLst>
                <a:gd name="T0" fmla="*/ 2147483647 w 64"/>
                <a:gd name="T1" fmla="*/ 2147483647 h 56"/>
                <a:gd name="T2" fmla="*/ 2147483647 w 64"/>
                <a:gd name="T3" fmla="*/ 2147483647 h 56"/>
                <a:gd name="T4" fmla="*/ 2147483647 w 64"/>
                <a:gd name="T5" fmla="*/ 2147483647 h 56"/>
                <a:gd name="T6" fmla="*/ 2147483647 w 64"/>
                <a:gd name="T7" fmla="*/ 2147483647 h 56"/>
                <a:gd name="T8" fmla="*/ 2147483647 w 64"/>
                <a:gd name="T9" fmla="*/ 0 h 56"/>
                <a:gd name="T10" fmla="*/ 2147483647 w 64"/>
                <a:gd name="T11" fmla="*/ 0 h 56"/>
                <a:gd name="T12" fmla="*/ 2147483647 w 64"/>
                <a:gd name="T13" fmla="*/ 2147483647 h 56"/>
                <a:gd name="T14" fmla="*/ 0 w 64"/>
                <a:gd name="T15" fmla="*/ 2147483647 h 56"/>
                <a:gd name="T16" fmla="*/ 2147483647 w 64"/>
                <a:gd name="T17" fmla="*/ 2147483647 h 56"/>
                <a:gd name="T18" fmla="*/ 2147483647 w 64"/>
                <a:gd name="T19" fmla="*/ 2147483647 h 56"/>
                <a:gd name="T20" fmla="*/ 2147483647 w 64"/>
                <a:gd name="T21" fmla="*/ 2147483647 h 56"/>
                <a:gd name="T22" fmla="*/ 2147483647 w 64"/>
                <a:gd name="T23" fmla="*/ 2147483647 h 56"/>
                <a:gd name="T24" fmla="*/ 2147483647 w 64"/>
                <a:gd name="T25" fmla="*/ 2147483647 h 56"/>
                <a:gd name="T26" fmla="*/ 2147483647 w 64"/>
                <a:gd name="T27" fmla="*/ 2147483647 h 56"/>
                <a:gd name="T28" fmla="*/ 2147483647 w 64"/>
                <a:gd name="T29" fmla="*/ 2147483647 h 5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64"/>
                <a:gd name="T46" fmla="*/ 0 h 56"/>
                <a:gd name="T47" fmla="*/ 64 w 64"/>
                <a:gd name="T48" fmla="*/ 56 h 5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64" h="56">
                  <a:moveTo>
                    <a:pt x="48" y="32"/>
                  </a:moveTo>
                  <a:lnTo>
                    <a:pt x="56" y="24"/>
                  </a:lnTo>
                  <a:lnTo>
                    <a:pt x="56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16" y="56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64" y="32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6" name="Freeform 632"/>
            <p:cNvSpPr/>
            <p:nvPr/>
          </p:nvSpPr>
          <p:spPr bwMode="auto">
            <a:xfrm>
              <a:off x="4815998" y="2412621"/>
              <a:ext cx="107468" cy="75666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0 h 56"/>
                <a:gd name="T6" fmla="*/ 2147483647 w 80"/>
                <a:gd name="T7" fmla="*/ 2147483647 h 56"/>
                <a:gd name="T8" fmla="*/ 2147483647 w 80"/>
                <a:gd name="T9" fmla="*/ 0 h 56"/>
                <a:gd name="T10" fmla="*/ 2147483647 w 80"/>
                <a:gd name="T11" fmla="*/ 0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0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2147483647 h 56"/>
                <a:gd name="T24" fmla="*/ 2147483647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2147483647 w 80"/>
                <a:gd name="T39" fmla="*/ 2147483647 h 56"/>
                <a:gd name="T40" fmla="*/ 2147483647 w 80"/>
                <a:gd name="T41" fmla="*/ 2147483647 h 56"/>
                <a:gd name="T42" fmla="*/ 2147483647 w 80"/>
                <a:gd name="T43" fmla="*/ 2147483647 h 5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80"/>
                <a:gd name="T67" fmla="*/ 0 h 56"/>
                <a:gd name="T68" fmla="*/ 80 w 80"/>
                <a:gd name="T69" fmla="*/ 56 h 5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80" h="56">
                  <a:moveTo>
                    <a:pt x="80" y="16"/>
                  </a:moveTo>
                  <a:lnTo>
                    <a:pt x="72" y="8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8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48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8" y="56"/>
                  </a:lnTo>
                  <a:lnTo>
                    <a:pt x="56" y="48"/>
                  </a:lnTo>
                  <a:lnTo>
                    <a:pt x="64" y="48"/>
                  </a:lnTo>
                  <a:lnTo>
                    <a:pt x="64" y="40"/>
                  </a:lnTo>
                  <a:lnTo>
                    <a:pt x="72" y="32"/>
                  </a:lnTo>
                  <a:lnTo>
                    <a:pt x="8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7" name="Freeform 633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8" name="Freeform 634"/>
            <p:cNvSpPr/>
            <p:nvPr/>
          </p:nvSpPr>
          <p:spPr bwMode="auto">
            <a:xfrm>
              <a:off x="4858765" y="2423587"/>
              <a:ext cx="161203" cy="139270"/>
            </a:xfrm>
            <a:custGeom>
              <a:avLst/>
              <a:gdLst>
                <a:gd name="T0" fmla="*/ 2147483647 w 120"/>
                <a:gd name="T1" fmla="*/ 2147483647 h 104"/>
                <a:gd name="T2" fmla="*/ 2147483647 w 120"/>
                <a:gd name="T3" fmla="*/ 2147483647 h 104"/>
                <a:gd name="T4" fmla="*/ 2147483647 w 120"/>
                <a:gd name="T5" fmla="*/ 2147483647 h 104"/>
                <a:gd name="T6" fmla="*/ 2147483647 w 120"/>
                <a:gd name="T7" fmla="*/ 2147483647 h 104"/>
                <a:gd name="T8" fmla="*/ 2147483647 w 120"/>
                <a:gd name="T9" fmla="*/ 0 h 104"/>
                <a:gd name="T10" fmla="*/ 2147483647 w 120"/>
                <a:gd name="T11" fmla="*/ 2147483647 h 104"/>
                <a:gd name="T12" fmla="*/ 2147483647 w 120"/>
                <a:gd name="T13" fmla="*/ 2147483647 h 104"/>
                <a:gd name="T14" fmla="*/ 2147483647 w 120"/>
                <a:gd name="T15" fmla="*/ 2147483647 h 104"/>
                <a:gd name="T16" fmla="*/ 2147483647 w 120"/>
                <a:gd name="T17" fmla="*/ 2147483647 h 104"/>
                <a:gd name="T18" fmla="*/ 2147483647 w 120"/>
                <a:gd name="T19" fmla="*/ 2147483647 h 104"/>
                <a:gd name="T20" fmla="*/ 2147483647 w 120"/>
                <a:gd name="T21" fmla="*/ 2147483647 h 104"/>
                <a:gd name="T22" fmla="*/ 2147483647 w 120"/>
                <a:gd name="T23" fmla="*/ 2147483647 h 104"/>
                <a:gd name="T24" fmla="*/ 2147483647 w 120"/>
                <a:gd name="T25" fmla="*/ 2147483647 h 104"/>
                <a:gd name="T26" fmla="*/ 2147483647 w 120"/>
                <a:gd name="T27" fmla="*/ 2147483647 h 104"/>
                <a:gd name="T28" fmla="*/ 2147483647 w 120"/>
                <a:gd name="T29" fmla="*/ 2147483647 h 104"/>
                <a:gd name="T30" fmla="*/ 0 w 120"/>
                <a:gd name="T31" fmla="*/ 2147483647 h 104"/>
                <a:gd name="T32" fmla="*/ 2147483647 w 120"/>
                <a:gd name="T33" fmla="*/ 2147483647 h 104"/>
                <a:gd name="T34" fmla="*/ 2147483647 w 120"/>
                <a:gd name="T35" fmla="*/ 2147483647 h 104"/>
                <a:gd name="T36" fmla="*/ 2147483647 w 120"/>
                <a:gd name="T37" fmla="*/ 2147483647 h 104"/>
                <a:gd name="T38" fmla="*/ 2147483647 w 120"/>
                <a:gd name="T39" fmla="*/ 2147483647 h 104"/>
                <a:gd name="T40" fmla="*/ 2147483647 w 120"/>
                <a:gd name="T41" fmla="*/ 2147483647 h 104"/>
                <a:gd name="T42" fmla="*/ 2147483647 w 120"/>
                <a:gd name="T43" fmla="*/ 2147483647 h 104"/>
                <a:gd name="T44" fmla="*/ 2147483647 w 120"/>
                <a:gd name="T45" fmla="*/ 2147483647 h 104"/>
                <a:gd name="T46" fmla="*/ 2147483647 w 120"/>
                <a:gd name="T47" fmla="*/ 2147483647 h 104"/>
                <a:gd name="T48" fmla="*/ 2147483647 w 120"/>
                <a:gd name="T49" fmla="*/ 2147483647 h 104"/>
                <a:gd name="T50" fmla="*/ 2147483647 w 120"/>
                <a:gd name="T51" fmla="*/ 2147483647 h 104"/>
                <a:gd name="T52" fmla="*/ 2147483647 w 120"/>
                <a:gd name="T53" fmla="*/ 2147483647 h 104"/>
                <a:gd name="T54" fmla="*/ 2147483647 w 120"/>
                <a:gd name="T55" fmla="*/ 2147483647 h 10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20"/>
                <a:gd name="T85" fmla="*/ 0 h 104"/>
                <a:gd name="T86" fmla="*/ 120 w 120"/>
                <a:gd name="T87" fmla="*/ 104 h 10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20" h="104">
                  <a:moveTo>
                    <a:pt x="120" y="56"/>
                  </a:moveTo>
                  <a:lnTo>
                    <a:pt x="112" y="40"/>
                  </a:lnTo>
                  <a:lnTo>
                    <a:pt x="96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0" y="24"/>
                  </a:lnTo>
                  <a:lnTo>
                    <a:pt x="32" y="32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48"/>
                  </a:lnTo>
                  <a:lnTo>
                    <a:pt x="8" y="48"/>
                  </a:lnTo>
                  <a:lnTo>
                    <a:pt x="8" y="56"/>
                  </a:lnTo>
                  <a:lnTo>
                    <a:pt x="8" y="72"/>
                  </a:lnTo>
                  <a:lnTo>
                    <a:pt x="0" y="80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16" y="96"/>
                  </a:lnTo>
                  <a:lnTo>
                    <a:pt x="32" y="96"/>
                  </a:lnTo>
                  <a:lnTo>
                    <a:pt x="56" y="104"/>
                  </a:lnTo>
                  <a:lnTo>
                    <a:pt x="80" y="104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12" y="80"/>
                  </a:lnTo>
                  <a:lnTo>
                    <a:pt x="104" y="64"/>
                  </a:lnTo>
                  <a:lnTo>
                    <a:pt x="120" y="64"/>
                  </a:lnTo>
                  <a:lnTo>
                    <a:pt x="12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69" name="Freeform 635"/>
            <p:cNvSpPr/>
            <p:nvPr/>
          </p:nvSpPr>
          <p:spPr bwMode="auto">
            <a:xfrm>
              <a:off x="4826964" y="2358887"/>
              <a:ext cx="129401" cy="75667"/>
            </a:xfrm>
            <a:custGeom>
              <a:avLst/>
              <a:gdLst>
                <a:gd name="T0" fmla="*/ 2147483647 w 96"/>
                <a:gd name="T1" fmla="*/ 2147483647 h 56"/>
                <a:gd name="T2" fmla="*/ 2147483647 w 96"/>
                <a:gd name="T3" fmla="*/ 2147483647 h 56"/>
                <a:gd name="T4" fmla="*/ 2147483647 w 96"/>
                <a:gd name="T5" fmla="*/ 2147483647 h 56"/>
                <a:gd name="T6" fmla="*/ 2147483647 w 96"/>
                <a:gd name="T7" fmla="*/ 2147483647 h 56"/>
                <a:gd name="T8" fmla="*/ 2147483647 w 96"/>
                <a:gd name="T9" fmla="*/ 2147483647 h 56"/>
                <a:gd name="T10" fmla="*/ 2147483647 w 96"/>
                <a:gd name="T11" fmla="*/ 2147483647 h 56"/>
                <a:gd name="T12" fmla="*/ 2147483647 w 96"/>
                <a:gd name="T13" fmla="*/ 2147483647 h 56"/>
                <a:gd name="T14" fmla="*/ 2147483647 w 96"/>
                <a:gd name="T15" fmla="*/ 2147483647 h 56"/>
                <a:gd name="T16" fmla="*/ 2147483647 w 96"/>
                <a:gd name="T17" fmla="*/ 2147483647 h 56"/>
                <a:gd name="T18" fmla="*/ 2147483647 w 96"/>
                <a:gd name="T19" fmla="*/ 2147483647 h 56"/>
                <a:gd name="T20" fmla="*/ 2147483647 w 96"/>
                <a:gd name="T21" fmla="*/ 2147483647 h 56"/>
                <a:gd name="T22" fmla="*/ 2147483647 w 96"/>
                <a:gd name="T23" fmla="*/ 0 h 56"/>
                <a:gd name="T24" fmla="*/ 2147483647 w 96"/>
                <a:gd name="T25" fmla="*/ 2147483647 h 56"/>
                <a:gd name="T26" fmla="*/ 2147483647 w 96"/>
                <a:gd name="T27" fmla="*/ 2147483647 h 56"/>
                <a:gd name="T28" fmla="*/ 2147483647 w 96"/>
                <a:gd name="T29" fmla="*/ 2147483647 h 56"/>
                <a:gd name="T30" fmla="*/ 2147483647 w 96"/>
                <a:gd name="T31" fmla="*/ 2147483647 h 56"/>
                <a:gd name="T32" fmla="*/ 0 w 96"/>
                <a:gd name="T33" fmla="*/ 2147483647 h 56"/>
                <a:gd name="T34" fmla="*/ 0 w 96"/>
                <a:gd name="T35" fmla="*/ 2147483647 h 56"/>
                <a:gd name="T36" fmla="*/ 2147483647 w 96"/>
                <a:gd name="T37" fmla="*/ 2147483647 h 56"/>
                <a:gd name="T38" fmla="*/ 2147483647 w 96"/>
                <a:gd name="T39" fmla="*/ 2147483647 h 5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96"/>
                <a:gd name="T61" fmla="*/ 0 h 56"/>
                <a:gd name="T62" fmla="*/ 96 w 96"/>
                <a:gd name="T63" fmla="*/ 56 h 5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96" h="56">
                  <a:moveTo>
                    <a:pt x="32" y="40"/>
                  </a:moveTo>
                  <a:lnTo>
                    <a:pt x="48" y="48"/>
                  </a:lnTo>
                  <a:lnTo>
                    <a:pt x="56" y="40"/>
                  </a:lnTo>
                  <a:lnTo>
                    <a:pt x="64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96" y="48"/>
                  </a:lnTo>
                  <a:lnTo>
                    <a:pt x="88" y="40"/>
                  </a:lnTo>
                  <a:lnTo>
                    <a:pt x="80" y="24"/>
                  </a:lnTo>
                  <a:lnTo>
                    <a:pt x="80" y="16"/>
                  </a:lnTo>
                  <a:lnTo>
                    <a:pt x="64" y="8"/>
                  </a:lnTo>
                  <a:lnTo>
                    <a:pt x="56" y="0"/>
                  </a:lnTo>
                  <a:lnTo>
                    <a:pt x="40" y="8"/>
                  </a:lnTo>
                  <a:lnTo>
                    <a:pt x="32" y="24"/>
                  </a:lnTo>
                  <a:lnTo>
                    <a:pt x="16" y="16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0" y="48"/>
                  </a:lnTo>
                  <a:lnTo>
                    <a:pt x="16" y="40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0" name="Freeform 636"/>
            <p:cNvSpPr/>
            <p:nvPr/>
          </p:nvSpPr>
          <p:spPr bwMode="auto">
            <a:xfrm>
              <a:off x="4202989" y="3357905"/>
              <a:ext cx="129401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2147483647 h 72"/>
                <a:gd name="T14" fmla="*/ 2147483647 w 96"/>
                <a:gd name="T15" fmla="*/ 2147483647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2147483647 w 96"/>
                <a:gd name="T21" fmla="*/ 2147483647 h 72"/>
                <a:gd name="T22" fmla="*/ 2147483647 w 96"/>
                <a:gd name="T23" fmla="*/ 2147483647 h 72"/>
                <a:gd name="T24" fmla="*/ 2147483647 w 96"/>
                <a:gd name="T25" fmla="*/ 2147483647 h 72"/>
                <a:gd name="T26" fmla="*/ 2147483647 w 96"/>
                <a:gd name="T27" fmla="*/ 0 h 72"/>
                <a:gd name="T28" fmla="*/ 2147483647 w 96"/>
                <a:gd name="T29" fmla="*/ 0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0 w 96"/>
                <a:gd name="T37" fmla="*/ 2147483647 h 72"/>
                <a:gd name="T38" fmla="*/ 2147483647 w 96"/>
                <a:gd name="T39" fmla="*/ 2147483647 h 72"/>
                <a:gd name="T40" fmla="*/ 2147483647 w 96"/>
                <a:gd name="T41" fmla="*/ 2147483647 h 72"/>
                <a:gd name="T42" fmla="*/ 2147483647 w 96"/>
                <a:gd name="T43" fmla="*/ 2147483647 h 72"/>
                <a:gd name="T44" fmla="*/ 2147483647 w 96"/>
                <a:gd name="T45" fmla="*/ 2147483647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96"/>
                <a:gd name="T70" fmla="*/ 0 h 72"/>
                <a:gd name="T71" fmla="*/ 96 w 96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96" h="72">
                  <a:moveTo>
                    <a:pt x="40" y="40"/>
                  </a:moveTo>
                  <a:lnTo>
                    <a:pt x="56" y="40"/>
                  </a:lnTo>
                  <a:lnTo>
                    <a:pt x="64" y="56"/>
                  </a:lnTo>
                  <a:lnTo>
                    <a:pt x="72" y="64"/>
                  </a:lnTo>
                  <a:lnTo>
                    <a:pt x="80" y="72"/>
                  </a:lnTo>
                  <a:lnTo>
                    <a:pt x="88" y="72"/>
                  </a:lnTo>
                  <a:lnTo>
                    <a:pt x="96" y="64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1" name="Freeform 637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0 h 56"/>
                <a:gd name="T20" fmla="*/ 2147483647 w 80"/>
                <a:gd name="T21" fmla="*/ 0 h 56"/>
                <a:gd name="T22" fmla="*/ 2147483647 w 80"/>
                <a:gd name="T23" fmla="*/ 0 h 56"/>
                <a:gd name="T24" fmla="*/ 0 w 80"/>
                <a:gd name="T25" fmla="*/ 2147483647 h 56"/>
                <a:gd name="T26" fmla="*/ 2147483647 w 80"/>
                <a:gd name="T27" fmla="*/ 2147483647 h 56"/>
                <a:gd name="T28" fmla="*/ 2147483647 w 80"/>
                <a:gd name="T29" fmla="*/ 2147483647 h 56"/>
                <a:gd name="T30" fmla="*/ 2147483647 w 80"/>
                <a:gd name="T31" fmla="*/ 2147483647 h 5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0"/>
                <a:gd name="T49" fmla="*/ 0 h 56"/>
                <a:gd name="T50" fmla="*/ 80 w 80"/>
                <a:gd name="T51" fmla="*/ 56 h 5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2" name="Freeform 638"/>
            <p:cNvSpPr/>
            <p:nvPr/>
          </p:nvSpPr>
          <p:spPr bwMode="auto">
            <a:xfrm>
              <a:off x="4869731" y="2316119"/>
              <a:ext cx="75667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0 h 48"/>
                <a:gd name="T10" fmla="*/ 2147483647 w 56"/>
                <a:gd name="T11" fmla="*/ 0 h 48"/>
                <a:gd name="T12" fmla="*/ 2147483647 w 56"/>
                <a:gd name="T13" fmla="*/ 0 h 48"/>
                <a:gd name="T14" fmla="*/ 2147483647 w 56"/>
                <a:gd name="T15" fmla="*/ 0 h 48"/>
                <a:gd name="T16" fmla="*/ 0 w 56"/>
                <a:gd name="T17" fmla="*/ 2147483647 h 48"/>
                <a:gd name="T18" fmla="*/ 0 w 56"/>
                <a:gd name="T19" fmla="*/ 2147483647 h 48"/>
                <a:gd name="T20" fmla="*/ 0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2147483647 w 56"/>
                <a:gd name="T29" fmla="*/ 2147483647 h 48"/>
                <a:gd name="T30" fmla="*/ 2147483647 w 56"/>
                <a:gd name="T31" fmla="*/ 2147483647 h 4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56"/>
                <a:gd name="T49" fmla="*/ 0 h 48"/>
                <a:gd name="T50" fmla="*/ 56 w 56"/>
                <a:gd name="T51" fmla="*/ 48 h 4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56" h="48">
                  <a:moveTo>
                    <a:pt x="32" y="40"/>
                  </a:moveTo>
                  <a:lnTo>
                    <a:pt x="48" y="48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24" y="32"/>
                  </a:lnTo>
                  <a:lnTo>
                    <a:pt x="3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3" name="Freeform 639"/>
            <p:cNvSpPr/>
            <p:nvPr/>
          </p:nvSpPr>
          <p:spPr bwMode="auto">
            <a:xfrm>
              <a:off x="4171187" y="3293204"/>
              <a:ext cx="107468" cy="74570"/>
            </a:xfrm>
            <a:custGeom>
              <a:avLst/>
              <a:gdLst>
                <a:gd name="T0" fmla="*/ 2147483647 w 80"/>
                <a:gd name="T1" fmla="*/ 2147483647 h 56"/>
                <a:gd name="T2" fmla="*/ 2147483647 w 80"/>
                <a:gd name="T3" fmla="*/ 2147483647 h 56"/>
                <a:gd name="T4" fmla="*/ 2147483647 w 80"/>
                <a:gd name="T5" fmla="*/ 2147483647 h 56"/>
                <a:gd name="T6" fmla="*/ 2147483647 w 80"/>
                <a:gd name="T7" fmla="*/ 2147483647 h 56"/>
                <a:gd name="T8" fmla="*/ 2147483647 w 80"/>
                <a:gd name="T9" fmla="*/ 2147483647 h 56"/>
                <a:gd name="T10" fmla="*/ 2147483647 w 80"/>
                <a:gd name="T11" fmla="*/ 2147483647 h 56"/>
                <a:gd name="T12" fmla="*/ 2147483647 w 80"/>
                <a:gd name="T13" fmla="*/ 2147483647 h 56"/>
                <a:gd name="T14" fmla="*/ 2147483647 w 80"/>
                <a:gd name="T15" fmla="*/ 2147483647 h 56"/>
                <a:gd name="T16" fmla="*/ 2147483647 w 80"/>
                <a:gd name="T17" fmla="*/ 2147483647 h 56"/>
                <a:gd name="T18" fmla="*/ 2147483647 w 80"/>
                <a:gd name="T19" fmla="*/ 2147483647 h 56"/>
                <a:gd name="T20" fmla="*/ 2147483647 w 80"/>
                <a:gd name="T21" fmla="*/ 2147483647 h 56"/>
                <a:gd name="T22" fmla="*/ 2147483647 w 80"/>
                <a:gd name="T23" fmla="*/ 0 h 56"/>
                <a:gd name="T24" fmla="*/ 2147483647 w 80"/>
                <a:gd name="T25" fmla="*/ 0 h 56"/>
                <a:gd name="T26" fmla="*/ 2147483647 w 80"/>
                <a:gd name="T27" fmla="*/ 0 h 56"/>
                <a:gd name="T28" fmla="*/ 0 w 80"/>
                <a:gd name="T29" fmla="*/ 2147483647 h 56"/>
                <a:gd name="T30" fmla="*/ 2147483647 w 80"/>
                <a:gd name="T31" fmla="*/ 2147483647 h 56"/>
                <a:gd name="T32" fmla="*/ 2147483647 w 80"/>
                <a:gd name="T33" fmla="*/ 2147483647 h 56"/>
                <a:gd name="T34" fmla="*/ 2147483647 w 80"/>
                <a:gd name="T35" fmla="*/ 2147483647 h 56"/>
                <a:gd name="T36" fmla="*/ 2147483647 w 80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0"/>
                <a:gd name="T58" fmla="*/ 0 h 56"/>
                <a:gd name="T59" fmla="*/ 80 w 80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0" h="56">
                  <a:moveTo>
                    <a:pt x="40" y="48"/>
                  </a:moveTo>
                  <a:lnTo>
                    <a:pt x="48" y="48"/>
                  </a:lnTo>
                  <a:lnTo>
                    <a:pt x="56" y="48"/>
                  </a:lnTo>
                  <a:lnTo>
                    <a:pt x="72" y="56"/>
                  </a:lnTo>
                  <a:lnTo>
                    <a:pt x="80" y="56"/>
                  </a:lnTo>
                  <a:lnTo>
                    <a:pt x="72" y="40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8" y="0"/>
                  </a:lnTo>
                  <a:lnTo>
                    <a:pt x="0" y="24"/>
                  </a:lnTo>
                  <a:lnTo>
                    <a:pt x="8" y="56"/>
                  </a:lnTo>
                  <a:lnTo>
                    <a:pt x="16" y="56"/>
                  </a:lnTo>
                  <a:lnTo>
                    <a:pt x="4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4" name="Freeform 640"/>
            <p:cNvSpPr/>
            <p:nvPr/>
          </p:nvSpPr>
          <p:spPr bwMode="auto">
            <a:xfrm>
              <a:off x="4182153" y="3100199"/>
              <a:ext cx="203971" cy="224807"/>
            </a:xfrm>
            <a:custGeom>
              <a:avLst/>
              <a:gdLst>
                <a:gd name="T0" fmla="*/ 2147483647 w 152"/>
                <a:gd name="T1" fmla="*/ 2147483647 h 168"/>
                <a:gd name="T2" fmla="*/ 2147483647 w 152"/>
                <a:gd name="T3" fmla="*/ 2147483647 h 168"/>
                <a:gd name="T4" fmla="*/ 2147483647 w 152"/>
                <a:gd name="T5" fmla="*/ 2147483647 h 168"/>
                <a:gd name="T6" fmla="*/ 2147483647 w 152"/>
                <a:gd name="T7" fmla="*/ 2147483647 h 168"/>
                <a:gd name="T8" fmla="*/ 2147483647 w 152"/>
                <a:gd name="T9" fmla="*/ 2147483647 h 168"/>
                <a:gd name="T10" fmla="*/ 2147483647 w 152"/>
                <a:gd name="T11" fmla="*/ 2147483647 h 168"/>
                <a:gd name="T12" fmla="*/ 2147483647 w 152"/>
                <a:gd name="T13" fmla="*/ 2147483647 h 168"/>
                <a:gd name="T14" fmla="*/ 2147483647 w 152"/>
                <a:gd name="T15" fmla="*/ 2147483647 h 168"/>
                <a:gd name="T16" fmla="*/ 2147483647 w 152"/>
                <a:gd name="T17" fmla="*/ 2147483647 h 168"/>
                <a:gd name="T18" fmla="*/ 2147483647 w 152"/>
                <a:gd name="T19" fmla="*/ 2147483647 h 168"/>
                <a:gd name="T20" fmla="*/ 2147483647 w 152"/>
                <a:gd name="T21" fmla="*/ 2147483647 h 168"/>
                <a:gd name="T22" fmla="*/ 2147483647 w 152"/>
                <a:gd name="T23" fmla="*/ 0 h 168"/>
                <a:gd name="T24" fmla="*/ 2147483647 w 152"/>
                <a:gd name="T25" fmla="*/ 2147483647 h 168"/>
                <a:gd name="T26" fmla="*/ 2147483647 w 152"/>
                <a:gd name="T27" fmla="*/ 2147483647 h 168"/>
                <a:gd name="T28" fmla="*/ 2147483647 w 152"/>
                <a:gd name="T29" fmla="*/ 2147483647 h 168"/>
                <a:gd name="T30" fmla="*/ 2147483647 w 152"/>
                <a:gd name="T31" fmla="*/ 2147483647 h 168"/>
                <a:gd name="T32" fmla="*/ 2147483647 w 152"/>
                <a:gd name="T33" fmla="*/ 2147483647 h 168"/>
                <a:gd name="T34" fmla="*/ 0 w 152"/>
                <a:gd name="T35" fmla="*/ 2147483647 h 168"/>
                <a:gd name="T36" fmla="*/ 2147483647 w 152"/>
                <a:gd name="T37" fmla="*/ 2147483647 h 168"/>
                <a:gd name="T38" fmla="*/ 2147483647 w 152"/>
                <a:gd name="T39" fmla="*/ 2147483647 h 168"/>
                <a:gd name="T40" fmla="*/ 0 w 152"/>
                <a:gd name="T41" fmla="*/ 2147483647 h 168"/>
                <a:gd name="T42" fmla="*/ 2147483647 w 152"/>
                <a:gd name="T43" fmla="*/ 2147483647 h 168"/>
                <a:gd name="T44" fmla="*/ 2147483647 w 152"/>
                <a:gd name="T45" fmla="*/ 2147483647 h 16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52"/>
                <a:gd name="T70" fmla="*/ 0 h 168"/>
                <a:gd name="T71" fmla="*/ 152 w 152"/>
                <a:gd name="T72" fmla="*/ 168 h 16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52" h="168">
                  <a:moveTo>
                    <a:pt x="24" y="144"/>
                  </a:moveTo>
                  <a:lnTo>
                    <a:pt x="40" y="152"/>
                  </a:lnTo>
                  <a:lnTo>
                    <a:pt x="48" y="160"/>
                  </a:lnTo>
                  <a:lnTo>
                    <a:pt x="56" y="168"/>
                  </a:lnTo>
                  <a:lnTo>
                    <a:pt x="72" y="152"/>
                  </a:lnTo>
                  <a:lnTo>
                    <a:pt x="80" y="160"/>
                  </a:lnTo>
                  <a:lnTo>
                    <a:pt x="136" y="160"/>
                  </a:lnTo>
                  <a:lnTo>
                    <a:pt x="152" y="152"/>
                  </a:lnTo>
                  <a:lnTo>
                    <a:pt x="144" y="144"/>
                  </a:lnTo>
                  <a:lnTo>
                    <a:pt x="128" y="32"/>
                  </a:lnTo>
                  <a:lnTo>
                    <a:pt x="144" y="32"/>
                  </a:lnTo>
                  <a:lnTo>
                    <a:pt x="104" y="0"/>
                  </a:lnTo>
                  <a:lnTo>
                    <a:pt x="104" y="16"/>
                  </a:lnTo>
                  <a:lnTo>
                    <a:pt x="64" y="16"/>
                  </a:lnTo>
                  <a:lnTo>
                    <a:pt x="64" y="48"/>
                  </a:lnTo>
                  <a:lnTo>
                    <a:pt x="56" y="56"/>
                  </a:lnTo>
                  <a:lnTo>
                    <a:pt x="48" y="80"/>
                  </a:lnTo>
                  <a:lnTo>
                    <a:pt x="0" y="80"/>
                  </a:lnTo>
                  <a:lnTo>
                    <a:pt x="8" y="104"/>
                  </a:lnTo>
                  <a:lnTo>
                    <a:pt x="8" y="136"/>
                  </a:lnTo>
                  <a:lnTo>
                    <a:pt x="0" y="144"/>
                  </a:lnTo>
                  <a:lnTo>
                    <a:pt x="16" y="144"/>
                  </a:lnTo>
                  <a:lnTo>
                    <a:pt x="24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5" name="Freeform 641"/>
            <p:cNvSpPr/>
            <p:nvPr/>
          </p:nvSpPr>
          <p:spPr bwMode="auto">
            <a:xfrm>
              <a:off x="4880698" y="3013567"/>
              <a:ext cx="193004" cy="183135"/>
            </a:xfrm>
            <a:custGeom>
              <a:avLst/>
              <a:gdLst>
                <a:gd name="T0" fmla="*/ 0 w 144"/>
                <a:gd name="T1" fmla="*/ 2147483647 h 136"/>
                <a:gd name="T2" fmla="*/ 2147483647 w 144"/>
                <a:gd name="T3" fmla="*/ 2147483647 h 136"/>
                <a:gd name="T4" fmla="*/ 2147483647 w 144"/>
                <a:gd name="T5" fmla="*/ 2147483647 h 136"/>
                <a:gd name="T6" fmla="*/ 2147483647 w 144"/>
                <a:gd name="T7" fmla="*/ 2147483647 h 136"/>
                <a:gd name="T8" fmla="*/ 2147483647 w 144"/>
                <a:gd name="T9" fmla="*/ 2147483647 h 136"/>
                <a:gd name="T10" fmla="*/ 2147483647 w 144"/>
                <a:gd name="T11" fmla="*/ 2147483647 h 136"/>
                <a:gd name="T12" fmla="*/ 2147483647 w 144"/>
                <a:gd name="T13" fmla="*/ 2147483647 h 136"/>
                <a:gd name="T14" fmla="*/ 2147483647 w 144"/>
                <a:gd name="T15" fmla="*/ 2147483647 h 136"/>
                <a:gd name="T16" fmla="*/ 2147483647 w 144"/>
                <a:gd name="T17" fmla="*/ 2147483647 h 136"/>
                <a:gd name="T18" fmla="*/ 2147483647 w 144"/>
                <a:gd name="T19" fmla="*/ 2147483647 h 136"/>
                <a:gd name="T20" fmla="*/ 2147483647 w 144"/>
                <a:gd name="T21" fmla="*/ 2147483647 h 136"/>
                <a:gd name="T22" fmla="*/ 2147483647 w 144"/>
                <a:gd name="T23" fmla="*/ 2147483647 h 136"/>
                <a:gd name="T24" fmla="*/ 2147483647 w 144"/>
                <a:gd name="T25" fmla="*/ 2147483647 h 136"/>
                <a:gd name="T26" fmla="*/ 2147483647 w 144"/>
                <a:gd name="T27" fmla="*/ 0 h 136"/>
                <a:gd name="T28" fmla="*/ 2147483647 w 144"/>
                <a:gd name="T29" fmla="*/ 2147483647 h 136"/>
                <a:gd name="T30" fmla="*/ 2147483647 w 144"/>
                <a:gd name="T31" fmla="*/ 2147483647 h 136"/>
                <a:gd name="T32" fmla="*/ 2147483647 w 144"/>
                <a:gd name="T33" fmla="*/ 0 h 136"/>
                <a:gd name="T34" fmla="*/ 2147483647 w 144"/>
                <a:gd name="T35" fmla="*/ 2147483647 h 136"/>
                <a:gd name="T36" fmla="*/ 2147483647 w 144"/>
                <a:gd name="T37" fmla="*/ 0 h 136"/>
                <a:gd name="T38" fmla="*/ 2147483647 w 144"/>
                <a:gd name="T39" fmla="*/ 0 h 136"/>
                <a:gd name="T40" fmla="*/ 2147483647 w 144"/>
                <a:gd name="T41" fmla="*/ 2147483647 h 136"/>
                <a:gd name="T42" fmla="*/ 0 w 144"/>
                <a:gd name="T43" fmla="*/ 2147483647 h 1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44"/>
                <a:gd name="T67" fmla="*/ 0 h 136"/>
                <a:gd name="T68" fmla="*/ 144 w 144"/>
                <a:gd name="T69" fmla="*/ 136 h 1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44" h="136">
                  <a:moveTo>
                    <a:pt x="0" y="16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8" y="136"/>
                  </a:lnTo>
                  <a:lnTo>
                    <a:pt x="16" y="136"/>
                  </a:lnTo>
                  <a:lnTo>
                    <a:pt x="120" y="136"/>
                  </a:lnTo>
                  <a:lnTo>
                    <a:pt x="136" y="128"/>
                  </a:lnTo>
                  <a:lnTo>
                    <a:pt x="144" y="120"/>
                  </a:lnTo>
                  <a:lnTo>
                    <a:pt x="136" y="88"/>
                  </a:lnTo>
                  <a:lnTo>
                    <a:pt x="120" y="56"/>
                  </a:lnTo>
                  <a:lnTo>
                    <a:pt x="96" y="32"/>
                  </a:lnTo>
                  <a:lnTo>
                    <a:pt x="128" y="48"/>
                  </a:lnTo>
                  <a:lnTo>
                    <a:pt x="136" y="32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88" y="8"/>
                  </a:lnTo>
                  <a:lnTo>
                    <a:pt x="80" y="0"/>
                  </a:lnTo>
                  <a:lnTo>
                    <a:pt x="48" y="8"/>
                  </a:lnTo>
                  <a:lnTo>
                    <a:pt x="24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6" name="Freeform 642"/>
            <p:cNvSpPr/>
            <p:nvPr/>
          </p:nvSpPr>
          <p:spPr bwMode="auto">
            <a:xfrm>
              <a:off x="4622993" y="2981765"/>
              <a:ext cx="279637" cy="268671"/>
            </a:xfrm>
            <a:custGeom>
              <a:avLst/>
              <a:gdLst>
                <a:gd name="T0" fmla="*/ 2147483647 w 208"/>
                <a:gd name="T1" fmla="*/ 2147483647 h 200"/>
                <a:gd name="T2" fmla="*/ 2147483647 w 208"/>
                <a:gd name="T3" fmla="*/ 2147483647 h 200"/>
                <a:gd name="T4" fmla="*/ 2147483647 w 208"/>
                <a:gd name="T5" fmla="*/ 2147483647 h 200"/>
                <a:gd name="T6" fmla="*/ 0 w 208"/>
                <a:gd name="T7" fmla="*/ 2147483647 h 200"/>
                <a:gd name="T8" fmla="*/ 0 w 208"/>
                <a:gd name="T9" fmla="*/ 2147483647 h 200"/>
                <a:gd name="T10" fmla="*/ 2147483647 w 208"/>
                <a:gd name="T11" fmla="*/ 2147483647 h 200"/>
                <a:gd name="T12" fmla="*/ 2147483647 w 208"/>
                <a:gd name="T13" fmla="*/ 2147483647 h 200"/>
                <a:gd name="T14" fmla="*/ 2147483647 w 208"/>
                <a:gd name="T15" fmla="*/ 2147483647 h 200"/>
                <a:gd name="T16" fmla="*/ 2147483647 w 208"/>
                <a:gd name="T17" fmla="*/ 2147483647 h 200"/>
                <a:gd name="T18" fmla="*/ 2147483647 w 208"/>
                <a:gd name="T19" fmla="*/ 2147483647 h 200"/>
                <a:gd name="T20" fmla="*/ 2147483647 w 208"/>
                <a:gd name="T21" fmla="*/ 2147483647 h 200"/>
                <a:gd name="T22" fmla="*/ 2147483647 w 208"/>
                <a:gd name="T23" fmla="*/ 2147483647 h 200"/>
                <a:gd name="T24" fmla="*/ 2147483647 w 208"/>
                <a:gd name="T25" fmla="*/ 2147483647 h 200"/>
                <a:gd name="T26" fmla="*/ 2147483647 w 208"/>
                <a:gd name="T27" fmla="*/ 2147483647 h 200"/>
                <a:gd name="T28" fmla="*/ 2147483647 w 208"/>
                <a:gd name="T29" fmla="*/ 2147483647 h 200"/>
                <a:gd name="T30" fmla="*/ 2147483647 w 208"/>
                <a:gd name="T31" fmla="*/ 2147483647 h 200"/>
                <a:gd name="T32" fmla="*/ 2147483647 w 208"/>
                <a:gd name="T33" fmla="*/ 2147483647 h 200"/>
                <a:gd name="T34" fmla="*/ 2147483647 w 208"/>
                <a:gd name="T35" fmla="*/ 2147483647 h 200"/>
                <a:gd name="T36" fmla="*/ 2147483647 w 208"/>
                <a:gd name="T37" fmla="*/ 2147483647 h 200"/>
                <a:gd name="T38" fmla="*/ 2147483647 w 208"/>
                <a:gd name="T39" fmla="*/ 2147483647 h 200"/>
                <a:gd name="T40" fmla="*/ 2147483647 w 208"/>
                <a:gd name="T41" fmla="*/ 2147483647 h 200"/>
                <a:gd name="T42" fmla="*/ 2147483647 w 208"/>
                <a:gd name="T43" fmla="*/ 2147483647 h 200"/>
                <a:gd name="T44" fmla="*/ 2147483647 w 208"/>
                <a:gd name="T45" fmla="*/ 2147483647 h 200"/>
                <a:gd name="T46" fmla="*/ 2147483647 w 208"/>
                <a:gd name="T47" fmla="*/ 2147483647 h 200"/>
                <a:gd name="T48" fmla="*/ 2147483647 w 208"/>
                <a:gd name="T49" fmla="*/ 2147483647 h 200"/>
                <a:gd name="T50" fmla="*/ 2147483647 w 208"/>
                <a:gd name="T51" fmla="*/ 2147483647 h 200"/>
                <a:gd name="T52" fmla="*/ 2147483647 w 208"/>
                <a:gd name="T53" fmla="*/ 2147483647 h 200"/>
                <a:gd name="T54" fmla="*/ 2147483647 w 208"/>
                <a:gd name="T55" fmla="*/ 2147483647 h 200"/>
                <a:gd name="T56" fmla="*/ 2147483647 w 208"/>
                <a:gd name="T57" fmla="*/ 2147483647 h 200"/>
                <a:gd name="T58" fmla="*/ 2147483647 w 208"/>
                <a:gd name="T59" fmla="*/ 2147483647 h 200"/>
                <a:gd name="T60" fmla="*/ 2147483647 w 208"/>
                <a:gd name="T61" fmla="*/ 2147483647 h 200"/>
                <a:gd name="T62" fmla="*/ 2147483647 w 208"/>
                <a:gd name="T63" fmla="*/ 0 h 200"/>
                <a:gd name="T64" fmla="*/ 2147483647 w 208"/>
                <a:gd name="T65" fmla="*/ 2147483647 h 200"/>
                <a:gd name="T66" fmla="*/ 2147483647 w 208"/>
                <a:gd name="T67" fmla="*/ 2147483647 h 20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208"/>
                <a:gd name="T103" fmla="*/ 0 h 200"/>
                <a:gd name="T104" fmla="*/ 208 w 208"/>
                <a:gd name="T105" fmla="*/ 200 h 20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208" h="200">
                  <a:moveTo>
                    <a:pt x="16" y="24"/>
                  </a:moveTo>
                  <a:lnTo>
                    <a:pt x="8" y="32"/>
                  </a:lnTo>
                  <a:lnTo>
                    <a:pt x="8" y="40"/>
                  </a:lnTo>
                  <a:lnTo>
                    <a:pt x="0" y="48"/>
                  </a:lnTo>
                  <a:lnTo>
                    <a:pt x="0" y="112"/>
                  </a:lnTo>
                  <a:lnTo>
                    <a:pt x="24" y="136"/>
                  </a:lnTo>
                  <a:lnTo>
                    <a:pt x="32" y="136"/>
                  </a:lnTo>
                  <a:lnTo>
                    <a:pt x="64" y="144"/>
                  </a:lnTo>
                  <a:lnTo>
                    <a:pt x="72" y="152"/>
                  </a:lnTo>
                  <a:lnTo>
                    <a:pt x="88" y="144"/>
                  </a:lnTo>
                  <a:lnTo>
                    <a:pt x="184" y="192"/>
                  </a:lnTo>
                  <a:lnTo>
                    <a:pt x="192" y="200"/>
                  </a:lnTo>
                  <a:lnTo>
                    <a:pt x="192" y="184"/>
                  </a:lnTo>
                  <a:lnTo>
                    <a:pt x="200" y="184"/>
                  </a:lnTo>
                  <a:lnTo>
                    <a:pt x="208" y="160"/>
                  </a:lnTo>
                  <a:lnTo>
                    <a:pt x="200" y="160"/>
                  </a:lnTo>
                  <a:lnTo>
                    <a:pt x="200" y="64"/>
                  </a:lnTo>
                  <a:lnTo>
                    <a:pt x="200" y="56"/>
                  </a:lnTo>
                  <a:lnTo>
                    <a:pt x="192" y="40"/>
                  </a:lnTo>
                  <a:lnTo>
                    <a:pt x="200" y="32"/>
                  </a:lnTo>
                  <a:lnTo>
                    <a:pt x="200" y="24"/>
                  </a:lnTo>
                  <a:lnTo>
                    <a:pt x="192" y="16"/>
                  </a:lnTo>
                  <a:lnTo>
                    <a:pt x="176" y="8"/>
                  </a:lnTo>
                  <a:lnTo>
                    <a:pt x="160" y="8"/>
                  </a:lnTo>
                  <a:lnTo>
                    <a:pt x="136" y="16"/>
                  </a:lnTo>
                  <a:lnTo>
                    <a:pt x="136" y="32"/>
                  </a:lnTo>
                  <a:lnTo>
                    <a:pt x="112" y="40"/>
                  </a:lnTo>
                  <a:lnTo>
                    <a:pt x="96" y="24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48" y="8"/>
                  </a:lnTo>
                  <a:lnTo>
                    <a:pt x="32" y="0"/>
                  </a:lnTo>
                  <a:lnTo>
                    <a:pt x="32" y="8"/>
                  </a:lnTo>
                  <a:lnTo>
                    <a:pt x="1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7" name="Freeform 643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6"/>
                <a:gd name="T64" fmla="*/ 0 h 104"/>
                <a:gd name="T65" fmla="*/ 56 w 56"/>
                <a:gd name="T66" fmla="*/ 104 h 104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8" name="Freeform 644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79" name="Freeform 645"/>
            <p:cNvSpPr/>
            <p:nvPr/>
          </p:nvSpPr>
          <p:spPr bwMode="auto">
            <a:xfrm>
              <a:off x="4591191" y="2896229"/>
              <a:ext cx="74570" cy="139271"/>
            </a:xfrm>
            <a:custGeom>
              <a:avLst/>
              <a:gdLst>
                <a:gd name="T0" fmla="*/ 2147483647 w 56"/>
                <a:gd name="T1" fmla="*/ 2147483647 h 104"/>
                <a:gd name="T2" fmla="*/ 2147483647 w 56"/>
                <a:gd name="T3" fmla="*/ 2147483647 h 104"/>
                <a:gd name="T4" fmla="*/ 2147483647 w 56"/>
                <a:gd name="T5" fmla="*/ 2147483647 h 104"/>
                <a:gd name="T6" fmla="*/ 0 w 56"/>
                <a:gd name="T7" fmla="*/ 2147483647 h 104"/>
                <a:gd name="T8" fmla="*/ 0 w 56"/>
                <a:gd name="T9" fmla="*/ 2147483647 h 104"/>
                <a:gd name="T10" fmla="*/ 2147483647 w 56"/>
                <a:gd name="T11" fmla="*/ 2147483647 h 104"/>
                <a:gd name="T12" fmla="*/ 2147483647 w 56"/>
                <a:gd name="T13" fmla="*/ 2147483647 h 104"/>
                <a:gd name="T14" fmla="*/ 2147483647 w 56"/>
                <a:gd name="T15" fmla="*/ 2147483647 h 104"/>
                <a:gd name="T16" fmla="*/ 2147483647 w 56"/>
                <a:gd name="T17" fmla="*/ 2147483647 h 104"/>
                <a:gd name="T18" fmla="*/ 2147483647 w 56"/>
                <a:gd name="T19" fmla="*/ 2147483647 h 104"/>
                <a:gd name="T20" fmla="*/ 2147483647 w 56"/>
                <a:gd name="T21" fmla="*/ 2147483647 h 104"/>
                <a:gd name="T22" fmla="*/ 2147483647 w 56"/>
                <a:gd name="T23" fmla="*/ 2147483647 h 104"/>
                <a:gd name="T24" fmla="*/ 2147483647 w 56"/>
                <a:gd name="T25" fmla="*/ 2147483647 h 104"/>
                <a:gd name="T26" fmla="*/ 2147483647 w 56"/>
                <a:gd name="T27" fmla="*/ 2147483647 h 104"/>
                <a:gd name="T28" fmla="*/ 2147483647 w 56"/>
                <a:gd name="T29" fmla="*/ 2147483647 h 104"/>
                <a:gd name="T30" fmla="*/ 2147483647 w 56"/>
                <a:gd name="T31" fmla="*/ 2147483647 h 104"/>
                <a:gd name="T32" fmla="*/ 2147483647 w 56"/>
                <a:gd name="T33" fmla="*/ 2147483647 h 104"/>
                <a:gd name="T34" fmla="*/ 2147483647 w 56"/>
                <a:gd name="T35" fmla="*/ 2147483647 h 104"/>
                <a:gd name="T36" fmla="*/ 2147483647 w 56"/>
                <a:gd name="T37" fmla="*/ 0 h 104"/>
                <a:gd name="T38" fmla="*/ 2147483647 w 56"/>
                <a:gd name="T39" fmla="*/ 0 h 104"/>
                <a:gd name="T40" fmla="*/ 2147483647 w 56"/>
                <a:gd name="T41" fmla="*/ 2147483647 h 104"/>
                <a:gd name="T42" fmla="*/ 2147483647 w 56"/>
                <a:gd name="T43" fmla="*/ 2147483647 h 104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56"/>
                <a:gd name="T67" fmla="*/ 0 h 104"/>
                <a:gd name="T68" fmla="*/ 56 w 56"/>
                <a:gd name="T69" fmla="*/ 104 h 104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56" h="104">
                  <a:moveTo>
                    <a:pt x="16" y="8"/>
                  </a:moveTo>
                  <a:lnTo>
                    <a:pt x="16" y="24"/>
                  </a:lnTo>
                  <a:lnTo>
                    <a:pt x="16" y="40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24" y="80"/>
                  </a:lnTo>
                  <a:lnTo>
                    <a:pt x="24" y="96"/>
                  </a:lnTo>
                  <a:lnTo>
                    <a:pt x="32" y="104"/>
                  </a:lnTo>
                  <a:lnTo>
                    <a:pt x="32" y="96"/>
                  </a:lnTo>
                  <a:lnTo>
                    <a:pt x="40" y="88"/>
                  </a:lnTo>
                  <a:lnTo>
                    <a:pt x="56" y="72"/>
                  </a:lnTo>
                  <a:lnTo>
                    <a:pt x="56" y="64"/>
                  </a:lnTo>
                  <a:lnTo>
                    <a:pt x="40" y="56"/>
                  </a:lnTo>
                  <a:lnTo>
                    <a:pt x="32" y="48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16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0" name="Freeform 646"/>
            <p:cNvSpPr/>
            <p:nvPr/>
          </p:nvSpPr>
          <p:spPr bwMode="auto">
            <a:xfrm>
              <a:off x="4245757" y="2928031"/>
              <a:ext cx="203971" cy="161202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2147483647 h 120"/>
                <a:gd name="T12" fmla="*/ 2147483647 w 152"/>
                <a:gd name="T13" fmla="*/ 2147483647 h 120"/>
                <a:gd name="T14" fmla="*/ 2147483647 w 152"/>
                <a:gd name="T15" fmla="*/ 2147483647 h 120"/>
                <a:gd name="T16" fmla="*/ 2147483647 w 152"/>
                <a:gd name="T17" fmla="*/ 2147483647 h 120"/>
                <a:gd name="T18" fmla="*/ 2147483647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0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0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52"/>
                <a:gd name="T67" fmla="*/ 0 h 120"/>
                <a:gd name="T68" fmla="*/ 152 w 152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52" h="120">
                  <a:moveTo>
                    <a:pt x="56" y="104"/>
                  </a:moveTo>
                  <a:lnTo>
                    <a:pt x="72" y="96"/>
                  </a:lnTo>
                  <a:lnTo>
                    <a:pt x="96" y="80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56"/>
                  </a:lnTo>
                  <a:lnTo>
                    <a:pt x="144" y="56"/>
                  </a:lnTo>
                  <a:lnTo>
                    <a:pt x="152" y="48"/>
                  </a:lnTo>
                  <a:lnTo>
                    <a:pt x="144" y="32"/>
                  </a:lnTo>
                  <a:lnTo>
                    <a:pt x="144" y="8"/>
                  </a:lnTo>
                  <a:lnTo>
                    <a:pt x="136" y="8"/>
                  </a:lnTo>
                  <a:lnTo>
                    <a:pt x="120" y="8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24"/>
                  </a:lnTo>
                  <a:lnTo>
                    <a:pt x="64" y="40"/>
                  </a:lnTo>
                  <a:lnTo>
                    <a:pt x="48" y="64"/>
                  </a:lnTo>
                  <a:lnTo>
                    <a:pt x="40" y="96"/>
                  </a:lnTo>
                  <a:lnTo>
                    <a:pt x="8" y="112"/>
                  </a:lnTo>
                  <a:lnTo>
                    <a:pt x="0" y="120"/>
                  </a:lnTo>
                  <a:lnTo>
                    <a:pt x="56" y="120"/>
                  </a:lnTo>
                  <a:lnTo>
                    <a:pt x="56" y="10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1" name="Freeform 647"/>
            <p:cNvSpPr/>
            <p:nvPr/>
          </p:nvSpPr>
          <p:spPr bwMode="auto">
            <a:xfrm>
              <a:off x="4182153" y="3089233"/>
              <a:ext cx="139270" cy="118435"/>
            </a:xfrm>
            <a:custGeom>
              <a:avLst/>
              <a:gdLst>
                <a:gd name="T0" fmla="*/ 2147483647 w 104"/>
                <a:gd name="T1" fmla="*/ 2147483647 h 88"/>
                <a:gd name="T2" fmla="*/ 2147483647 w 104"/>
                <a:gd name="T3" fmla="*/ 2147483647 h 88"/>
                <a:gd name="T4" fmla="*/ 2147483647 w 104"/>
                <a:gd name="T5" fmla="*/ 2147483647 h 88"/>
                <a:gd name="T6" fmla="*/ 2147483647 w 104"/>
                <a:gd name="T7" fmla="*/ 2147483647 h 88"/>
                <a:gd name="T8" fmla="*/ 2147483647 w 104"/>
                <a:gd name="T9" fmla="*/ 2147483647 h 88"/>
                <a:gd name="T10" fmla="*/ 2147483647 w 104"/>
                <a:gd name="T11" fmla="*/ 0 h 88"/>
                <a:gd name="T12" fmla="*/ 2147483647 w 104"/>
                <a:gd name="T13" fmla="*/ 0 h 88"/>
                <a:gd name="T14" fmla="*/ 2147483647 w 104"/>
                <a:gd name="T15" fmla="*/ 2147483647 h 88"/>
                <a:gd name="T16" fmla="*/ 2147483647 w 104"/>
                <a:gd name="T17" fmla="*/ 2147483647 h 88"/>
                <a:gd name="T18" fmla="*/ 0 w 104"/>
                <a:gd name="T19" fmla="*/ 2147483647 h 88"/>
                <a:gd name="T20" fmla="*/ 2147483647 w 104"/>
                <a:gd name="T21" fmla="*/ 2147483647 h 88"/>
                <a:gd name="T22" fmla="*/ 2147483647 w 104"/>
                <a:gd name="T23" fmla="*/ 2147483647 h 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88"/>
                <a:gd name="T38" fmla="*/ 104 w 104"/>
                <a:gd name="T39" fmla="*/ 88 h 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88">
                  <a:moveTo>
                    <a:pt x="56" y="64"/>
                  </a:moveTo>
                  <a:lnTo>
                    <a:pt x="64" y="56"/>
                  </a:lnTo>
                  <a:lnTo>
                    <a:pt x="64" y="24"/>
                  </a:lnTo>
                  <a:lnTo>
                    <a:pt x="104" y="24"/>
                  </a:lnTo>
                  <a:lnTo>
                    <a:pt x="104" y="8"/>
                  </a:lnTo>
                  <a:lnTo>
                    <a:pt x="104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16" y="48"/>
                  </a:lnTo>
                  <a:lnTo>
                    <a:pt x="0" y="88"/>
                  </a:lnTo>
                  <a:lnTo>
                    <a:pt x="48" y="88"/>
                  </a:lnTo>
                  <a:lnTo>
                    <a:pt x="56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2" name="Freeform 648"/>
            <p:cNvSpPr/>
            <p:nvPr/>
          </p:nvSpPr>
          <p:spPr bwMode="auto">
            <a:xfrm>
              <a:off x="4192022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2147483647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2"/>
                <a:gd name="T25" fmla="*/ 0 h 24"/>
                <a:gd name="T26" fmla="*/ 32 w 32"/>
                <a:gd name="T27" fmla="*/ 24 h 2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3" name="Freeform 649"/>
            <p:cNvSpPr/>
            <p:nvPr/>
          </p:nvSpPr>
          <p:spPr bwMode="auto">
            <a:xfrm>
              <a:off x="4837930" y="3174769"/>
              <a:ext cx="278541" cy="344338"/>
            </a:xfrm>
            <a:custGeom>
              <a:avLst/>
              <a:gdLst>
                <a:gd name="T0" fmla="*/ 2147483647 w 208"/>
                <a:gd name="T1" fmla="*/ 2147483647 h 256"/>
                <a:gd name="T2" fmla="*/ 2147483647 w 208"/>
                <a:gd name="T3" fmla="*/ 2147483647 h 256"/>
                <a:gd name="T4" fmla="*/ 2147483647 w 208"/>
                <a:gd name="T5" fmla="*/ 2147483647 h 256"/>
                <a:gd name="T6" fmla="*/ 2147483647 w 208"/>
                <a:gd name="T7" fmla="*/ 2147483647 h 256"/>
                <a:gd name="T8" fmla="*/ 2147483647 w 208"/>
                <a:gd name="T9" fmla="*/ 2147483647 h 256"/>
                <a:gd name="T10" fmla="*/ 2147483647 w 208"/>
                <a:gd name="T11" fmla="*/ 2147483647 h 256"/>
                <a:gd name="T12" fmla="*/ 2147483647 w 208"/>
                <a:gd name="T13" fmla="*/ 2147483647 h 256"/>
                <a:gd name="T14" fmla="*/ 2147483647 w 208"/>
                <a:gd name="T15" fmla="*/ 2147483647 h 256"/>
                <a:gd name="T16" fmla="*/ 2147483647 w 208"/>
                <a:gd name="T17" fmla="*/ 2147483647 h 256"/>
                <a:gd name="T18" fmla="*/ 0 w 208"/>
                <a:gd name="T19" fmla="*/ 2147483647 h 256"/>
                <a:gd name="T20" fmla="*/ 2147483647 w 208"/>
                <a:gd name="T21" fmla="*/ 2147483647 h 256"/>
                <a:gd name="T22" fmla="*/ 2147483647 w 208"/>
                <a:gd name="T23" fmla="*/ 2147483647 h 256"/>
                <a:gd name="T24" fmla="*/ 2147483647 w 208"/>
                <a:gd name="T25" fmla="*/ 2147483647 h 256"/>
                <a:gd name="T26" fmla="*/ 2147483647 w 208"/>
                <a:gd name="T27" fmla="*/ 2147483647 h 256"/>
                <a:gd name="T28" fmla="*/ 2147483647 w 208"/>
                <a:gd name="T29" fmla="*/ 2147483647 h 256"/>
                <a:gd name="T30" fmla="*/ 2147483647 w 208"/>
                <a:gd name="T31" fmla="*/ 2147483647 h 256"/>
                <a:gd name="T32" fmla="*/ 2147483647 w 208"/>
                <a:gd name="T33" fmla="*/ 2147483647 h 256"/>
                <a:gd name="T34" fmla="*/ 2147483647 w 208"/>
                <a:gd name="T35" fmla="*/ 2147483647 h 256"/>
                <a:gd name="T36" fmla="*/ 2147483647 w 208"/>
                <a:gd name="T37" fmla="*/ 2147483647 h 256"/>
                <a:gd name="T38" fmla="*/ 2147483647 w 208"/>
                <a:gd name="T39" fmla="*/ 2147483647 h 256"/>
                <a:gd name="T40" fmla="*/ 2147483647 w 208"/>
                <a:gd name="T41" fmla="*/ 2147483647 h 256"/>
                <a:gd name="T42" fmla="*/ 2147483647 w 208"/>
                <a:gd name="T43" fmla="*/ 2147483647 h 256"/>
                <a:gd name="T44" fmla="*/ 2147483647 w 208"/>
                <a:gd name="T45" fmla="*/ 2147483647 h 256"/>
                <a:gd name="T46" fmla="*/ 2147483647 w 208"/>
                <a:gd name="T47" fmla="*/ 2147483647 h 256"/>
                <a:gd name="T48" fmla="*/ 2147483647 w 208"/>
                <a:gd name="T49" fmla="*/ 2147483647 h 256"/>
                <a:gd name="T50" fmla="*/ 2147483647 w 208"/>
                <a:gd name="T51" fmla="*/ 2147483647 h 256"/>
                <a:gd name="T52" fmla="*/ 2147483647 w 208"/>
                <a:gd name="T53" fmla="*/ 2147483647 h 256"/>
                <a:gd name="T54" fmla="*/ 2147483647 w 208"/>
                <a:gd name="T55" fmla="*/ 2147483647 h 256"/>
                <a:gd name="T56" fmla="*/ 2147483647 w 208"/>
                <a:gd name="T57" fmla="*/ 2147483647 h 256"/>
                <a:gd name="T58" fmla="*/ 2147483647 w 208"/>
                <a:gd name="T59" fmla="*/ 2147483647 h 256"/>
                <a:gd name="T60" fmla="*/ 2147483647 w 208"/>
                <a:gd name="T61" fmla="*/ 2147483647 h 256"/>
                <a:gd name="T62" fmla="*/ 2147483647 w 208"/>
                <a:gd name="T63" fmla="*/ 2147483647 h 256"/>
                <a:gd name="T64" fmla="*/ 2147483647 w 208"/>
                <a:gd name="T65" fmla="*/ 2147483647 h 256"/>
                <a:gd name="T66" fmla="*/ 2147483647 w 208"/>
                <a:gd name="T67" fmla="*/ 2147483647 h 256"/>
                <a:gd name="T68" fmla="*/ 2147483647 w 208"/>
                <a:gd name="T69" fmla="*/ 2147483647 h 256"/>
                <a:gd name="T70" fmla="*/ 2147483647 w 208"/>
                <a:gd name="T71" fmla="*/ 0 h 256"/>
                <a:gd name="T72" fmla="*/ 2147483647 w 208"/>
                <a:gd name="T73" fmla="*/ 2147483647 h 256"/>
                <a:gd name="T74" fmla="*/ 2147483647 w 208"/>
                <a:gd name="T75" fmla="*/ 2147483647 h 25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08"/>
                <a:gd name="T115" fmla="*/ 0 h 256"/>
                <a:gd name="T116" fmla="*/ 208 w 208"/>
                <a:gd name="T117" fmla="*/ 256 h 25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08" h="256">
                  <a:moveTo>
                    <a:pt x="152" y="16"/>
                  </a:moveTo>
                  <a:lnTo>
                    <a:pt x="48" y="16"/>
                  </a:lnTo>
                  <a:lnTo>
                    <a:pt x="40" y="40"/>
                  </a:lnTo>
                  <a:lnTo>
                    <a:pt x="32" y="40"/>
                  </a:lnTo>
                  <a:lnTo>
                    <a:pt x="32" y="56"/>
                  </a:lnTo>
                  <a:lnTo>
                    <a:pt x="24" y="48"/>
                  </a:lnTo>
                  <a:lnTo>
                    <a:pt x="24" y="96"/>
                  </a:lnTo>
                  <a:lnTo>
                    <a:pt x="8" y="104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16" y="160"/>
                  </a:lnTo>
                  <a:lnTo>
                    <a:pt x="24" y="176"/>
                  </a:lnTo>
                  <a:lnTo>
                    <a:pt x="32" y="200"/>
                  </a:lnTo>
                  <a:lnTo>
                    <a:pt x="48" y="208"/>
                  </a:lnTo>
                  <a:lnTo>
                    <a:pt x="72" y="232"/>
                  </a:lnTo>
                  <a:lnTo>
                    <a:pt x="80" y="240"/>
                  </a:lnTo>
                  <a:lnTo>
                    <a:pt x="104" y="240"/>
                  </a:lnTo>
                  <a:lnTo>
                    <a:pt x="120" y="256"/>
                  </a:lnTo>
                  <a:lnTo>
                    <a:pt x="144" y="248"/>
                  </a:lnTo>
                  <a:lnTo>
                    <a:pt x="168" y="240"/>
                  </a:lnTo>
                  <a:lnTo>
                    <a:pt x="176" y="240"/>
                  </a:lnTo>
                  <a:lnTo>
                    <a:pt x="176" y="232"/>
                  </a:lnTo>
                  <a:lnTo>
                    <a:pt x="168" y="224"/>
                  </a:lnTo>
                  <a:lnTo>
                    <a:pt x="160" y="216"/>
                  </a:lnTo>
                  <a:lnTo>
                    <a:pt x="144" y="200"/>
                  </a:lnTo>
                  <a:lnTo>
                    <a:pt x="144" y="192"/>
                  </a:lnTo>
                  <a:lnTo>
                    <a:pt x="152" y="192"/>
                  </a:lnTo>
                  <a:lnTo>
                    <a:pt x="160" y="168"/>
                  </a:lnTo>
                  <a:lnTo>
                    <a:pt x="176" y="152"/>
                  </a:lnTo>
                  <a:lnTo>
                    <a:pt x="184" y="128"/>
                  </a:lnTo>
                  <a:lnTo>
                    <a:pt x="192" y="80"/>
                  </a:lnTo>
                  <a:lnTo>
                    <a:pt x="200" y="72"/>
                  </a:lnTo>
                  <a:lnTo>
                    <a:pt x="208" y="72"/>
                  </a:lnTo>
                  <a:lnTo>
                    <a:pt x="200" y="48"/>
                  </a:lnTo>
                  <a:lnTo>
                    <a:pt x="192" y="16"/>
                  </a:lnTo>
                  <a:lnTo>
                    <a:pt x="176" y="0"/>
                  </a:lnTo>
                  <a:lnTo>
                    <a:pt x="168" y="8"/>
                  </a:lnTo>
                  <a:lnTo>
                    <a:pt x="15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4" name="Freeform 650"/>
            <p:cNvSpPr/>
            <p:nvPr/>
          </p:nvSpPr>
          <p:spPr bwMode="auto">
            <a:xfrm>
              <a:off x="4321423" y="3400672"/>
              <a:ext cx="107468" cy="96502"/>
            </a:xfrm>
            <a:custGeom>
              <a:avLst/>
              <a:gdLst>
                <a:gd name="T0" fmla="*/ 2147483647 w 80"/>
                <a:gd name="T1" fmla="*/ 2147483647 h 72"/>
                <a:gd name="T2" fmla="*/ 2147483647 w 80"/>
                <a:gd name="T3" fmla="*/ 2147483647 h 72"/>
                <a:gd name="T4" fmla="*/ 2147483647 w 80"/>
                <a:gd name="T5" fmla="*/ 2147483647 h 72"/>
                <a:gd name="T6" fmla="*/ 2147483647 w 80"/>
                <a:gd name="T7" fmla="*/ 2147483647 h 72"/>
                <a:gd name="T8" fmla="*/ 2147483647 w 80"/>
                <a:gd name="T9" fmla="*/ 0 h 72"/>
                <a:gd name="T10" fmla="*/ 2147483647 w 80"/>
                <a:gd name="T11" fmla="*/ 0 h 72"/>
                <a:gd name="T12" fmla="*/ 2147483647 w 80"/>
                <a:gd name="T13" fmla="*/ 0 h 72"/>
                <a:gd name="T14" fmla="*/ 2147483647 w 80"/>
                <a:gd name="T15" fmla="*/ 0 h 72"/>
                <a:gd name="T16" fmla="*/ 2147483647 w 80"/>
                <a:gd name="T17" fmla="*/ 0 h 72"/>
                <a:gd name="T18" fmla="*/ 2147483647 w 80"/>
                <a:gd name="T19" fmla="*/ 2147483647 h 72"/>
                <a:gd name="T20" fmla="*/ 2147483647 w 80"/>
                <a:gd name="T21" fmla="*/ 2147483647 h 72"/>
                <a:gd name="T22" fmla="*/ 0 w 80"/>
                <a:gd name="T23" fmla="*/ 2147483647 h 72"/>
                <a:gd name="T24" fmla="*/ 2147483647 w 80"/>
                <a:gd name="T25" fmla="*/ 2147483647 h 72"/>
                <a:gd name="T26" fmla="*/ 2147483647 w 80"/>
                <a:gd name="T27" fmla="*/ 2147483647 h 72"/>
                <a:gd name="T28" fmla="*/ 2147483647 w 80"/>
                <a:gd name="T29" fmla="*/ 2147483647 h 72"/>
                <a:gd name="T30" fmla="*/ 2147483647 w 80"/>
                <a:gd name="T31" fmla="*/ 2147483647 h 72"/>
                <a:gd name="T32" fmla="*/ 2147483647 w 80"/>
                <a:gd name="T33" fmla="*/ 2147483647 h 72"/>
                <a:gd name="T34" fmla="*/ 2147483647 w 80"/>
                <a:gd name="T35" fmla="*/ 2147483647 h 72"/>
                <a:gd name="T36" fmla="*/ 2147483647 w 80"/>
                <a:gd name="T37" fmla="*/ 2147483647 h 72"/>
                <a:gd name="T38" fmla="*/ 2147483647 w 80"/>
                <a:gd name="T39" fmla="*/ 2147483647 h 72"/>
                <a:gd name="T40" fmla="*/ 2147483647 w 80"/>
                <a:gd name="T41" fmla="*/ 2147483647 h 7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80"/>
                <a:gd name="T64" fmla="*/ 0 h 72"/>
                <a:gd name="T65" fmla="*/ 80 w 80"/>
                <a:gd name="T66" fmla="*/ 72 h 7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80" h="72">
                  <a:moveTo>
                    <a:pt x="72" y="40"/>
                  </a:moveTo>
                  <a:lnTo>
                    <a:pt x="80" y="24"/>
                  </a:lnTo>
                  <a:lnTo>
                    <a:pt x="72" y="8"/>
                  </a:lnTo>
                  <a:lnTo>
                    <a:pt x="48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64" y="64"/>
                  </a:lnTo>
                  <a:lnTo>
                    <a:pt x="72" y="64"/>
                  </a:lnTo>
                  <a:lnTo>
                    <a:pt x="72" y="48"/>
                  </a:lnTo>
                  <a:lnTo>
                    <a:pt x="7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5" name="Freeform 651"/>
            <p:cNvSpPr/>
            <p:nvPr/>
          </p:nvSpPr>
          <p:spPr bwMode="auto">
            <a:xfrm>
              <a:off x="4267689" y="3432474"/>
              <a:ext cx="74570" cy="64700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2147483647 h 48"/>
                <a:gd name="T6" fmla="*/ 2147483647 w 56"/>
                <a:gd name="T7" fmla="*/ 2147483647 h 48"/>
                <a:gd name="T8" fmla="*/ 2147483647 w 56"/>
                <a:gd name="T9" fmla="*/ 2147483647 h 48"/>
                <a:gd name="T10" fmla="*/ 2147483647 w 56"/>
                <a:gd name="T11" fmla="*/ 0 h 48"/>
                <a:gd name="T12" fmla="*/ 2147483647 w 56"/>
                <a:gd name="T13" fmla="*/ 2147483647 h 48"/>
                <a:gd name="T14" fmla="*/ 2147483647 w 56"/>
                <a:gd name="T15" fmla="*/ 2147483647 h 48"/>
                <a:gd name="T16" fmla="*/ 0 w 56"/>
                <a:gd name="T17" fmla="*/ 2147483647 h 48"/>
                <a:gd name="T18" fmla="*/ 2147483647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48" y="32"/>
                  </a:moveTo>
                  <a:lnTo>
                    <a:pt x="48" y="16"/>
                  </a:lnTo>
                  <a:lnTo>
                    <a:pt x="40" y="16"/>
                  </a:lnTo>
                  <a:lnTo>
                    <a:pt x="32" y="16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40" y="48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48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6" name="Freeform 652"/>
            <p:cNvSpPr/>
            <p:nvPr/>
          </p:nvSpPr>
          <p:spPr bwMode="auto">
            <a:xfrm>
              <a:off x="4234791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0 h 40"/>
                <a:gd name="T6" fmla="*/ 2147483647 w 40"/>
                <a:gd name="T7" fmla="*/ 0 h 40"/>
                <a:gd name="T8" fmla="*/ 2147483647 w 40"/>
                <a:gd name="T9" fmla="*/ 2147483647 h 40"/>
                <a:gd name="T10" fmla="*/ 0 w 40"/>
                <a:gd name="T11" fmla="*/ 2147483647 h 40"/>
                <a:gd name="T12" fmla="*/ 2147483647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40"/>
                <a:gd name="T32" fmla="*/ 40 w 40"/>
                <a:gd name="T33" fmla="*/ 40 h 4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7" name="Freeform 653"/>
            <p:cNvSpPr/>
            <p:nvPr/>
          </p:nvSpPr>
          <p:spPr bwMode="auto">
            <a:xfrm>
              <a:off x="4196409" y="3357905"/>
              <a:ext cx="42768" cy="31802"/>
            </a:xfrm>
            <a:custGeom>
              <a:avLst/>
              <a:gdLst>
                <a:gd name="T0" fmla="*/ 2147483647 w 32"/>
                <a:gd name="T1" fmla="*/ 2147483647 h 24"/>
                <a:gd name="T2" fmla="*/ 2147483647 w 32"/>
                <a:gd name="T3" fmla="*/ 2147483647 h 24"/>
                <a:gd name="T4" fmla="*/ 2147483647 w 32"/>
                <a:gd name="T5" fmla="*/ 0 h 24"/>
                <a:gd name="T6" fmla="*/ 2147483647 w 32"/>
                <a:gd name="T7" fmla="*/ 0 h 24"/>
                <a:gd name="T8" fmla="*/ 0 w 32"/>
                <a:gd name="T9" fmla="*/ 2147483647 h 24"/>
                <a:gd name="T10" fmla="*/ 0 w 32"/>
                <a:gd name="T11" fmla="*/ 2147483647 h 24"/>
                <a:gd name="T12" fmla="*/ 2147483647 w 32"/>
                <a:gd name="T13" fmla="*/ 2147483647 h 24"/>
                <a:gd name="T14" fmla="*/ 2147483647 w 32"/>
                <a:gd name="T15" fmla="*/ 2147483647 h 24"/>
                <a:gd name="T16" fmla="*/ 2147483647 w 32"/>
                <a:gd name="T17" fmla="*/ 2147483647 h 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32"/>
                <a:gd name="T28" fmla="*/ 0 h 24"/>
                <a:gd name="T29" fmla="*/ 32 w 32"/>
                <a:gd name="T30" fmla="*/ 24 h 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32" h="24">
                  <a:moveTo>
                    <a:pt x="32" y="16"/>
                  </a:moveTo>
                  <a:lnTo>
                    <a:pt x="32" y="8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0" y="8"/>
                  </a:lnTo>
                  <a:lnTo>
                    <a:pt x="8" y="24"/>
                  </a:lnTo>
                  <a:lnTo>
                    <a:pt x="24" y="16"/>
                  </a:lnTo>
                  <a:lnTo>
                    <a:pt x="32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8" name="Freeform 654"/>
            <p:cNvSpPr/>
            <p:nvPr/>
          </p:nvSpPr>
          <p:spPr bwMode="auto">
            <a:xfrm>
              <a:off x="4239177" y="3411638"/>
              <a:ext cx="53734" cy="53735"/>
            </a:xfrm>
            <a:custGeom>
              <a:avLst/>
              <a:gdLst>
                <a:gd name="T0" fmla="*/ 2147483647 w 40"/>
                <a:gd name="T1" fmla="*/ 2147483647 h 40"/>
                <a:gd name="T2" fmla="*/ 2147483647 w 40"/>
                <a:gd name="T3" fmla="*/ 2147483647 h 40"/>
                <a:gd name="T4" fmla="*/ 2147483647 w 40"/>
                <a:gd name="T5" fmla="*/ 2147483647 h 40"/>
                <a:gd name="T6" fmla="*/ 2147483647 w 40"/>
                <a:gd name="T7" fmla="*/ 0 h 40"/>
                <a:gd name="T8" fmla="*/ 2147483647 w 40"/>
                <a:gd name="T9" fmla="*/ 0 h 40"/>
                <a:gd name="T10" fmla="*/ 2147483647 w 40"/>
                <a:gd name="T11" fmla="*/ 2147483647 h 40"/>
                <a:gd name="T12" fmla="*/ 0 w 40"/>
                <a:gd name="T13" fmla="*/ 2147483647 h 40"/>
                <a:gd name="T14" fmla="*/ 2147483647 w 40"/>
                <a:gd name="T15" fmla="*/ 2147483647 h 40"/>
                <a:gd name="T16" fmla="*/ 2147483647 w 40"/>
                <a:gd name="T17" fmla="*/ 2147483647 h 40"/>
                <a:gd name="T18" fmla="*/ 2147483647 w 40"/>
                <a:gd name="T19" fmla="*/ 2147483647 h 40"/>
                <a:gd name="T20" fmla="*/ 2147483647 w 40"/>
                <a:gd name="T21" fmla="*/ 2147483647 h 40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w 40"/>
                <a:gd name="T34" fmla="*/ 0 h 40"/>
                <a:gd name="T35" fmla="*/ 40 w 40"/>
                <a:gd name="T36" fmla="*/ 40 h 40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T33" t="T34" r="T35" b="T36"/>
              <a:pathLst>
                <a:path w="40" h="40">
                  <a:moveTo>
                    <a:pt x="40" y="24"/>
                  </a:moveTo>
                  <a:lnTo>
                    <a:pt x="40" y="16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24" y="40"/>
                  </a:lnTo>
                  <a:lnTo>
                    <a:pt x="32" y="32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89" name="Freeform 655"/>
            <p:cNvSpPr/>
            <p:nvPr/>
          </p:nvSpPr>
          <p:spPr bwMode="auto">
            <a:xfrm>
              <a:off x="4321423" y="3089233"/>
              <a:ext cx="1097" cy="10966"/>
            </a:xfrm>
            <a:custGeom>
              <a:avLst/>
              <a:gdLst>
                <a:gd name="T0" fmla="*/ 0 w 1942"/>
                <a:gd name="T1" fmla="*/ 0 h 8"/>
                <a:gd name="T2" fmla="*/ 0 w 1942"/>
                <a:gd name="T3" fmla="*/ 2147483647 h 8"/>
                <a:gd name="T4" fmla="*/ 0 w 1942"/>
                <a:gd name="T5" fmla="*/ 0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0"/>
                  </a:move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0" name="Freeform 656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2147483647 w 257"/>
                <a:gd name="T39" fmla="*/ 2147483647 h 264"/>
                <a:gd name="T40" fmla="*/ 2147483647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0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0 w 257"/>
                <a:gd name="T73" fmla="*/ 2147483647 h 264"/>
                <a:gd name="T74" fmla="*/ 0 w 257"/>
                <a:gd name="T75" fmla="*/ 2147483647 h 264"/>
                <a:gd name="T76" fmla="*/ 0 w 257"/>
                <a:gd name="T77" fmla="*/ 2147483647 h 264"/>
                <a:gd name="T78" fmla="*/ 2147483647 w 257"/>
                <a:gd name="T79" fmla="*/ 2147483647 h 264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w 257"/>
                <a:gd name="T121" fmla="*/ 0 h 264"/>
                <a:gd name="T122" fmla="*/ 257 w 257"/>
                <a:gd name="T123" fmla="*/ 264 h 264"/>
              </a:gdLst>
              <a:ahLst/>
              <a:cxnLst>
                <a:cxn ang="T80">
                  <a:pos x="T0" y="T1"/>
                </a:cxn>
                <a:cxn ang="T81">
                  <a:pos x="T2" y="T3"/>
                </a:cxn>
                <a:cxn ang="T82">
                  <a:pos x="T4" y="T5"/>
                </a:cxn>
                <a:cxn ang="T83">
                  <a:pos x="T6" y="T7"/>
                </a:cxn>
                <a:cxn ang="T84">
                  <a:pos x="T8" y="T9"/>
                </a:cxn>
                <a:cxn ang="T85">
                  <a:pos x="T10" y="T11"/>
                </a:cxn>
                <a:cxn ang="T86">
                  <a:pos x="T12" y="T13"/>
                </a:cxn>
                <a:cxn ang="T87">
                  <a:pos x="T14" y="T15"/>
                </a:cxn>
                <a:cxn ang="T88">
                  <a:pos x="T16" y="T17"/>
                </a:cxn>
                <a:cxn ang="T89">
                  <a:pos x="T18" y="T19"/>
                </a:cxn>
                <a:cxn ang="T90">
                  <a:pos x="T20" y="T21"/>
                </a:cxn>
                <a:cxn ang="T91">
                  <a:pos x="T22" y="T23"/>
                </a:cxn>
                <a:cxn ang="T92">
                  <a:pos x="T24" y="T25"/>
                </a:cxn>
                <a:cxn ang="T93">
                  <a:pos x="T26" y="T27"/>
                </a:cxn>
                <a:cxn ang="T94">
                  <a:pos x="T28" y="T29"/>
                </a:cxn>
                <a:cxn ang="T95">
                  <a:pos x="T30" y="T31"/>
                </a:cxn>
                <a:cxn ang="T96">
                  <a:pos x="T32" y="T33"/>
                </a:cxn>
                <a:cxn ang="T97">
                  <a:pos x="T34" y="T35"/>
                </a:cxn>
                <a:cxn ang="T98">
                  <a:pos x="T36" y="T37"/>
                </a:cxn>
                <a:cxn ang="T99">
                  <a:pos x="T38" y="T39"/>
                </a:cxn>
                <a:cxn ang="T100">
                  <a:pos x="T40" y="T41"/>
                </a:cxn>
                <a:cxn ang="T101">
                  <a:pos x="T42" y="T43"/>
                </a:cxn>
                <a:cxn ang="T102">
                  <a:pos x="T44" y="T45"/>
                </a:cxn>
                <a:cxn ang="T103">
                  <a:pos x="T46" y="T47"/>
                </a:cxn>
                <a:cxn ang="T104">
                  <a:pos x="T48" y="T49"/>
                </a:cxn>
                <a:cxn ang="T105">
                  <a:pos x="T50" y="T51"/>
                </a:cxn>
                <a:cxn ang="T106">
                  <a:pos x="T52" y="T53"/>
                </a:cxn>
                <a:cxn ang="T107">
                  <a:pos x="T54" y="T55"/>
                </a:cxn>
                <a:cxn ang="T108">
                  <a:pos x="T56" y="T57"/>
                </a:cxn>
                <a:cxn ang="T109">
                  <a:pos x="T58" y="T59"/>
                </a:cxn>
                <a:cxn ang="T110">
                  <a:pos x="T60" y="T61"/>
                </a:cxn>
                <a:cxn ang="T111">
                  <a:pos x="T62" y="T63"/>
                </a:cxn>
                <a:cxn ang="T112">
                  <a:pos x="T64" y="T65"/>
                </a:cxn>
                <a:cxn ang="T113">
                  <a:pos x="T66" y="T67"/>
                </a:cxn>
                <a:cxn ang="T114">
                  <a:pos x="T68" y="T69"/>
                </a:cxn>
                <a:cxn ang="T115">
                  <a:pos x="T70" y="T71"/>
                </a:cxn>
                <a:cxn ang="T116">
                  <a:pos x="T72" y="T73"/>
                </a:cxn>
                <a:cxn ang="T117">
                  <a:pos x="T74" y="T75"/>
                </a:cxn>
                <a:cxn ang="T118">
                  <a:pos x="T76" y="T77"/>
                </a:cxn>
                <a:cxn ang="T119">
                  <a:pos x="T78" y="T79"/>
                </a:cxn>
              </a:cxnLst>
              <a:rect l="T120" t="T121" r="T122" b="T123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1" name="Rectangle 657"/>
            <p:cNvSpPr>
              <a:spLocks noChangeArrowheads="1"/>
            </p:cNvSpPr>
            <p:nvPr/>
          </p:nvSpPr>
          <p:spPr bwMode="auto">
            <a:xfrm>
              <a:off x="4321423" y="3089233"/>
              <a:ext cx="0" cy="10966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itchFamily="34" charset="-128"/>
              </a:endParaRPr>
            </a:p>
          </p:txBody>
        </p:sp>
        <p:sp>
          <p:nvSpPr>
            <p:cNvPr id="192" name="Freeform 658"/>
            <p:cNvSpPr/>
            <p:nvPr/>
          </p:nvSpPr>
          <p:spPr bwMode="auto">
            <a:xfrm>
              <a:off x="4321423" y="2896229"/>
              <a:ext cx="344338" cy="354207"/>
            </a:xfrm>
            <a:custGeom>
              <a:avLst/>
              <a:gdLst>
                <a:gd name="T0" fmla="*/ 2147483647 w 257"/>
                <a:gd name="T1" fmla="*/ 2147483647 h 264"/>
                <a:gd name="T2" fmla="*/ 2147483647 w 257"/>
                <a:gd name="T3" fmla="*/ 2147483647 h 264"/>
                <a:gd name="T4" fmla="*/ 2147483647 w 257"/>
                <a:gd name="T5" fmla="*/ 2147483647 h 264"/>
                <a:gd name="T6" fmla="*/ 2147483647 w 257"/>
                <a:gd name="T7" fmla="*/ 2147483647 h 264"/>
                <a:gd name="T8" fmla="*/ 2147483647 w 257"/>
                <a:gd name="T9" fmla="*/ 2147483647 h 264"/>
                <a:gd name="T10" fmla="*/ 2147483647 w 257"/>
                <a:gd name="T11" fmla="*/ 2147483647 h 264"/>
                <a:gd name="T12" fmla="*/ 2147483647 w 257"/>
                <a:gd name="T13" fmla="*/ 2147483647 h 264"/>
                <a:gd name="T14" fmla="*/ 2147483647 w 257"/>
                <a:gd name="T15" fmla="*/ 2147483647 h 264"/>
                <a:gd name="T16" fmla="*/ 2147483647 w 257"/>
                <a:gd name="T17" fmla="*/ 2147483647 h 264"/>
                <a:gd name="T18" fmla="*/ 2147483647 w 257"/>
                <a:gd name="T19" fmla="*/ 2147483647 h 264"/>
                <a:gd name="T20" fmla="*/ 2147483647 w 257"/>
                <a:gd name="T21" fmla="*/ 2147483647 h 264"/>
                <a:gd name="T22" fmla="*/ 2147483647 w 257"/>
                <a:gd name="T23" fmla="*/ 2147483647 h 264"/>
                <a:gd name="T24" fmla="*/ 2147483647 w 257"/>
                <a:gd name="T25" fmla="*/ 2147483647 h 264"/>
                <a:gd name="T26" fmla="*/ 2147483647 w 257"/>
                <a:gd name="T27" fmla="*/ 2147483647 h 264"/>
                <a:gd name="T28" fmla="*/ 2147483647 w 257"/>
                <a:gd name="T29" fmla="*/ 2147483647 h 264"/>
                <a:gd name="T30" fmla="*/ 2147483647 w 257"/>
                <a:gd name="T31" fmla="*/ 2147483647 h 264"/>
                <a:gd name="T32" fmla="*/ 2147483647 w 257"/>
                <a:gd name="T33" fmla="*/ 2147483647 h 264"/>
                <a:gd name="T34" fmla="*/ 2147483647 w 257"/>
                <a:gd name="T35" fmla="*/ 2147483647 h 264"/>
                <a:gd name="T36" fmla="*/ 2147483647 w 257"/>
                <a:gd name="T37" fmla="*/ 2147483647 h 264"/>
                <a:gd name="T38" fmla="*/ 0 w 257"/>
                <a:gd name="T39" fmla="*/ 2147483647 h 264"/>
                <a:gd name="T40" fmla="*/ 0 w 257"/>
                <a:gd name="T41" fmla="*/ 2147483647 h 264"/>
                <a:gd name="T42" fmla="*/ 2147483647 w 257"/>
                <a:gd name="T43" fmla="*/ 2147483647 h 264"/>
                <a:gd name="T44" fmla="*/ 2147483647 w 257"/>
                <a:gd name="T45" fmla="*/ 2147483647 h 264"/>
                <a:gd name="T46" fmla="*/ 2147483647 w 257"/>
                <a:gd name="T47" fmla="*/ 2147483647 h 264"/>
                <a:gd name="T48" fmla="*/ 2147483647 w 257"/>
                <a:gd name="T49" fmla="*/ 2147483647 h 264"/>
                <a:gd name="T50" fmla="*/ 2147483647 w 257"/>
                <a:gd name="T51" fmla="*/ 2147483647 h 264"/>
                <a:gd name="T52" fmla="*/ 2147483647 w 257"/>
                <a:gd name="T53" fmla="*/ 2147483647 h 264"/>
                <a:gd name="T54" fmla="*/ 2147483647 w 257"/>
                <a:gd name="T55" fmla="*/ 2147483647 h 264"/>
                <a:gd name="T56" fmla="*/ 2147483647 w 257"/>
                <a:gd name="T57" fmla="*/ 2147483647 h 264"/>
                <a:gd name="T58" fmla="*/ 2147483647 w 257"/>
                <a:gd name="T59" fmla="*/ 2147483647 h 264"/>
                <a:gd name="T60" fmla="*/ 2147483647 w 257"/>
                <a:gd name="T61" fmla="*/ 2147483647 h 264"/>
                <a:gd name="T62" fmla="*/ 2147483647 w 257"/>
                <a:gd name="T63" fmla="*/ 2147483647 h 264"/>
                <a:gd name="T64" fmla="*/ 2147483647 w 257"/>
                <a:gd name="T65" fmla="*/ 2147483647 h 264"/>
                <a:gd name="T66" fmla="*/ 2147483647 w 257"/>
                <a:gd name="T67" fmla="*/ 2147483647 h 264"/>
                <a:gd name="T68" fmla="*/ 2147483647 w 257"/>
                <a:gd name="T69" fmla="*/ 2147483647 h 264"/>
                <a:gd name="T70" fmla="*/ 2147483647 w 257"/>
                <a:gd name="T71" fmla="*/ 2147483647 h 264"/>
                <a:gd name="T72" fmla="*/ 2147483647 w 257"/>
                <a:gd name="T73" fmla="*/ 2147483647 h 264"/>
                <a:gd name="T74" fmla="*/ 2147483647 w 257"/>
                <a:gd name="T75" fmla="*/ 2147483647 h 264"/>
                <a:gd name="T76" fmla="*/ 2147483647 w 257"/>
                <a:gd name="T77" fmla="*/ 2147483647 h 264"/>
                <a:gd name="T78" fmla="*/ 2147483647 w 257"/>
                <a:gd name="T79" fmla="*/ 2147483647 h 264"/>
                <a:gd name="T80" fmla="*/ 0 w 257"/>
                <a:gd name="T81" fmla="*/ 2147483647 h 264"/>
                <a:gd name="T82" fmla="*/ 0 w 257"/>
                <a:gd name="T83" fmla="*/ 2147483647 h 264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w 257"/>
                <a:gd name="T127" fmla="*/ 0 h 264"/>
                <a:gd name="T128" fmla="*/ 257 w 257"/>
                <a:gd name="T129" fmla="*/ 264 h 264"/>
              </a:gdLst>
              <a:ahLst/>
              <a:cxnLst>
                <a:cxn ang="T84">
                  <a:pos x="T0" y="T1"/>
                </a:cxn>
                <a:cxn ang="T85">
                  <a:pos x="T2" y="T3"/>
                </a:cxn>
                <a:cxn ang="T86">
                  <a:pos x="T4" y="T5"/>
                </a:cxn>
                <a:cxn ang="T87">
                  <a:pos x="T6" y="T7"/>
                </a:cxn>
                <a:cxn ang="T88">
                  <a:pos x="T8" y="T9"/>
                </a:cxn>
                <a:cxn ang="T89">
                  <a:pos x="T10" y="T11"/>
                </a:cxn>
                <a:cxn ang="T90">
                  <a:pos x="T12" y="T13"/>
                </a:cxn>
                <a:cxn ang="T91">
                  <a:pos x="T14" y="T15"/>
                </a:cxn>
                <a:cxn ang="T92">
                  <a:pos x="T16" y="T17"/>
                </a:cxn>
                <a:cxn ang="T93">
                  <a:pos x="T18" y="T19"/>
                </a:cxn>
                <a:cxn ang="T94">
                  <a:pos x="T20" y="T21"/>
                </a:cxn>
                <a:cxn ang="T95">
                  <a:pos x="T22" y="T23"/>
                </a:cxn>
                <a:cxn ang="T96">
                  <a:pos x="T24" y="T25"/>
                </a:cxn>
                <a:cxn ang="T97">
                  <a:pos x="T26" y="T27"/>
                </a:cxn>
                <a:cxn ang="T98">
                  <a:pos x="T28" y="T29"/>
                </a:cxn>
                <a:cxn ang="T99">
                  <a:pos x="T30" y="T31"/>
                </a:cxn>
                <a:cxn ang="T100">
                  <a:pos x="T32" y="T33"/>
                </a:cxn>
                <a:cxn ang="T101">
                  <a:pos x="T34" y="T35"/>
                </a:cxn>
                <a:cxn ang="T102">
                  <a:pos x="T36" y="T37"/>
                </a:cxn>
                <a:cxn ang="T103">
                  <a:pos x="T38" y="T39"/>
                </a:cxn>
                <a:cxn ang="T104">
                  <a:pos x="T40" y="T41"/>
                </a:cxn>
                <a:cxn ang="T105">
                  <a:pos x="T42" y="T43"/>
                </a:cxn>
                <a:cxn ang="T106">
                  <a:pos x="T44" y="T45"/>
                </a:cxn>
                <a:cxn ang="T107">
                  <a:pos x="T46" y="T47"/>
                </a:cxn>
                <a:cxn ang="T108">
                  <a:pos x="T48" y="T49"/>
                </a:cxn>
                <a:cxn ang="T109">
                  <a:pos x="T50" y="T51"/>
                </a:cxn>
                <a:cxn ang="T110">
                  <a:pos x="T52" y="T53"/>
                </a:cxn>
                <a:cxn ang="T111">
                  <a:pos x="T54" y="T55"/>
                </a:cxn>
                <a:cxn ang="T112">
                  <a:pos x="T56" y="T57"/>
                </a:cxn>
                <a:cxn ang="T113">
                  <a:pos x="T58" y="T59"/>
                </a:cxn>
                <a:cxn ang="T114">
                  <a:pos x="T60" y="T61"/>
                </a:cxn>
                <a:cxn ang="T115">
                  <a:pos x="T62" y="T63"/>
                </a:cxn>
                <a:cxn ang="T116">
                  <a:pos x="T64" y="T65"/>
                </a:cxn>
                <a:cxn ang="T117">
                  <a:pos x="T66" y="T67"/>
                </a:cxn>
                <a:cxn ang="T118">
                  <a:pos x="T68" y="T69"/>
                </a:cxn>
                <a:cxn ang="T119">
                  <a:pos x="T70" y="T71"/>
                </a:cxn>
                <a:cxn ang="T120">
                  <a:pos x="T72" y="T73"/>
                </a:cxn>
                <a:cxn ang="T121">
                  <a:pos x="T74" y="T75"/>
                </a:cxn>
                <a:cxn ang="T122">
                  <a:pos x="T76" y="T77"/>
                </a:cxn>
                <a:cxn ang="T123">
                  <a:pos x="T78" y="T79"/>
                </a:cxn>
                <a:cxn ang="T124">
                  <a:pos x="T80" y="T81"/>
                </a:cxn>
                <a:cxn ang="T125">
                  <a:pos x="T82" y="T83"/>
                </a:cxn>
              </a:cxnLst>
              <a:rect l="T126" t="T127" r="T128" b="T129"/>
              <a:pathLst>
                <a:path w="257" h="264">
                  <a:moveTo>
                    <a:pt x="40" y="184"/>
                  </a:move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lnTo>
                    <a:pt x="144" y="256"/>
                  </a:lnTo>
                  <a:lnTo>
                    <a:pt x="152" y="264"/>
                  </a:lnTo>
                  <a:lnTo>
                    <a:pt x="160" y="264"/>
                  </a:lnTo>
                  <a:lnTo>
                    <a:pt x="185" y="248"/>
                  </a:lnTo>
                  <a:lnTo>
                    <a:pt x="257" y="200"/>
                  </a:lnTo>
                  <a:lnTo>
                    <a:pt x="241" y="184"/>
                  </a:lnTo>
                  <a:lnTo>
                    <a:pt x="233" y="184"/>
                  </a:lnTo>
                  <a:lnTo>
                    <a:pt x="225" y="168"/>
                  </a:lnTo>
                  <a:lnTo>
                    <a:pt x="233" y="160"/>
                  </a:lnTo>
                  <a:lnTo>
                    <a:pt x="233" y="120"/>
                  </a:lnTo>
                  <a:lnTo>
                    <a:pt x="225" y="112"/>
                  </a:lnTo>
                  <a:lnTo>
                    <a:pt x="233" y="104"/>
                  </a:lnTo>
                  <a:lnTo>
                    <a:pt x="225" y="96"/>
                  </a:lnTo>
                  <a:lnTo>
                    <a:pt x="225" y="80"/>
                  </a:lnTo>
                  <a:lnTo>
                    <a:pt x="217" y="72"/>
                  </a:lnTo>
                  <a:lnTo>
                    <a:pt x="209" y="72"/>
                  </a:lnTo>
                  <a:lnTo>
                    <a:pt x="201" y="64"/>
                  </a:lnTo>
                  <a:lnTo>
                    <a:pt x="201" y="56"/>
                  </a:lnTo>
                  <a:lnTo>
                    <a:pt x="217" y="40"/>
                  </a:lnTo>
                  <a:lnTo>
                    <a:pt x="217" y="24"/>
                  </a:lnTo>
                  <a:lnTo>
                    <a:pt x="217" y="8"/>
                  </a:lnTo>
                  <a:lnTo>
                    <a:pt x="217" y="0"/>
                  </a:lnTo>
                  <a:lnTo>
                    <a:pt x="209" y="8"/>
                  </a:lnTo>
                  <a:lnTo>
                    <a:pt x="193" y="8"/>
                  </a:lnTo>
                  <a:lnTo>
                    <a:pt x="144" y="8"/>
                  </a:lnTo>
                  <a:lnTo>
                    <a:pt x="104" y="24"/>
                  </a:lnTo>
                  <a:lnTo>
                    <a:pt x="88" y="32"/>
                  </a:lnTo>
                  <a:lnTo>
                    <a:pt x="88" y="56"/>
                  </a:lnTo>
                  <a:lnTo>
                    <a:pt x="96" y="72"/>
                  </a:lnTo>
                  <a:lnTo>
                    <a:pt x="88" y="80"/>
                  </a:lnTo>
                  <a:lnTo>
                    <a:pt x="72" y="80"/>
                  </a:lnTo>
                  <a:lnTo>
                    <a:pt x="64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16" y="120"/>
                  </a:lnTo>
                  <a:lnTo>
                    <a:pt x="0" y="128"/>
                  </a:lnTo>
                  <a:lnTo>
                    <a:pt x="0" y="144"/>
                  </a:lnTo>
                  <a:lnTo>
                    <a:pt x="0" y="152"/>
                  </a:lnTo>
                  <a:lnTo>
                    <a:pt x="40" y="18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3" name="Freeform 659"/>
            <p:cNvSpPr/>
            <p:nvPr/>
          </p:nvSpPr>
          <p:spPr bwMode="auto">
            <a:xfrm>
              <a:off x="4342259" y="2874296"/>
              <a:ext cx="10966" cy="1097"/>
            </a:xfrm>
            <a:custGeom>
              <a:avLst/>
              <a:gdLst>
                <a:gd name="T0" fmla="*/ 2147483647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8" y="0"/>
                  </a:moveTo>
                  <a:lnTo>
                    <a:pt x="0" y="0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4" name="Freeform 660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5" name="Rectangle 661"/>
            <p:cNvSpPr>
              <a:spLocks noChangeArrowheads="1"/>
            </p:cNvSpPr>
            <p:nvPr/>
          </p:nvSpPr>
          <p:spPr bwMode="auto">
            <a:xfrm>
              <a:off x="4342259" y="2874296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itchFamily="34" charset="-128"/>
              </a:endParaRPr>
            </a:p>
          </p:txBody>
        </p:sp>
        <p:sp>
          <p:nvSpPr>
            <p:cNvPr id="196" name="Freeform 662"/>
            <p:cNvSpPr/>
            <p:nvPr/>
          </p:nvSpPr>
          <p:spPr bwMode="auto">
            <a:xfrm>
              <a:off x="4353225" y="279972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w 8"/>
                <a:gd name="T7" fmla="*/ 0 h 19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943"/>
                <a:gd name="T14" fmla="*/ 8 w 8"/>
                <a:gd name="T15" fmla="*/ 1943 h 19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7" name="Freeform 663"/>
            <p:cNvSpPr/>
            <p:nvPr/>
          </p:nvSpPr>
          <p:spPr bwMode="auto">
            <a:xfrm>
              <a:off x="4310457" y="2755862"/>
              <a:ext cx="203971" cy="161203"/>
            </a:xfrm>
            <a:custGeom>
              <a:avLst/>
              <a:gdLst>
                <a:gd name="T0" fmla="*/ 2147483647 w 152"/>
                <a:gd name="T1" fmla="*/ 2147483647 h 120"/>
                <a:gd name="T2" fmla="*/ 2147483647 w 152"/>
                <a:gd name="T3" fmla="*/ 2147483647 h 120"/>
                <a:gd name="T4" fmla="*/ 2147483647 w 152"/>
                <a:gd name="T5" fmla="*/ 2147483647 h 120"/>
                <a:gd name="T6" fmla="*/ 2147483647 w 152"/>
                <a:gd name="T7" fmla="*/ 2147483647 h 120"/>
                <a:gd name="T8" fmla="*/ 2147483647 w 152"/>
                <a:gd name="T9" fmla="*/ 2147483647 h 120"/>
                <a:gd name="T10" fmla="*/ 2147483647 w 152"/>
                <a:gd name="T11" fmla="*/ 0 h 120"/>
                <a:gd name="T12" fmla="*/ 2147483647 w 152"/>
                <a:gd name="T13" fmla="*/ 0 h 120"/>
                <a:gd name="T14" fmla="*/ 2147483647 w 152"/>
                <a:gd name="T15" fmla="*/ 0 h 120"/>
                <a:gd name="T16" fmla="*/ 2147483647 w 152"/>
                <a:gd name="T17" fmla="*/ 0 h 120"/>
                <a:gd name="T18" fmla="*/ 0 w 152"/>
                <a:gd name="T19" fmla="*/ 2147483647 h 120"/>
                <a:gd name="T20" fmla="*/ 2147483647 w 152"/>
                <a:gd name="T21" fmla="*/ 2147483647 h 120"/>
                <a:gd name="T22" fmla="*/ 2147483647 w 152"/>
                <a:gd name="T23" fmla="*/ 2147483647 h 120"/>
                <a:gd name="T24" fmla="*/ 2147483647 w 152"/>
                <a:gd name="T25" fmla="*/ 2147483647 h 120"/>
                <a:gd name="T26" fmla="*/ 2147483647 w 152"/>
                <a:gd name="T27" fmla="*/ 2147483647 h 120"/>
                <a:gd name="T28" fmla="*/ 2147483647 w 152"/>
                <a:gd name="T29" fmla="*/ 2147483647 h 120"/>
                <a:gd name="T30" fmla="*/ 2147483647 w 152"/>
                <a:gd name="T31" fmla="*/ 2147483647 h 120"/>
                <a:gd name="T32" fmla="*/ 2147483647 w 152"/>
                <a:gd name="T33" fmla="*/ 2147483647 h 120"/>
                <a:gd name="T34" fmla="*/ 2147483647 w 152"/>
                <a:gd name="T35" fmla="*/ 2147483647 h 120"/>
                <a:gd name="T36" fmla="*/ 2147483647 w 152"/>
                <a:gd name="T37" fmla="*/ 2147483647 h 120"/>
                <a:gd name="T38" fmla="*/ 2147483647 w 152"/>
                <a:gd name="T39" fmla="*/ 2147483647 h 120"/>
                <a:gd name="T40" fmla="*/ 2147483647 w 152"/>
                <a:gd name="T41" fmla="*/ 2147483647 h 120"/>
                <a:gd name="T42" fmla="*/ 2147483647 w 152"/>
                <a:gd name="T43" fmla="*/ 2147483647 h 120"/>
                <a:gd name="T44" fmla="*/ 2147483647 w 152"/>
                <a:gd name="T45" fmla="*/ 2147483647 h 120"/>
                <a:gd name="T46" fmla="*/ 2147483647 w 152"/>
                <a:gd name="T47" fmla="*/ 2147483647 h 120"/>
                <a:gd name="T48" fmla="*/ 2147483647 w 152"/>
                <a:gd name="T49" fmla="*/ 2147483647 h 120"/>
                <a:gd name="T50" fmla="*/ 2147483647 w 152"/>
                <a:gd name="T51" fmla="*/ 2147483647 h 120"/>
                <a:gd name="T52" fmla="*/ 2147483647 w 152"/>
                <a:gd name="T53" fmla="*/ 2147483647 h 120"/>
                <a:gd name="T54" fmla="*/ 2147483647 w 152"/>
                <a:gd name="T55" fmla="*/ 2147483647 h 120"/>
                <a:gd name="T56" fmla="*/ 2147483647 w 152"/>
                <a:gd name="T57" fmla="*/ 2147483647 h 120"/>
                <a:gd name="T58" fmla="*/ 2147483647 w 152"/>
                <a:gd name="T59" fmla="*/ 2147483647 h 120"/>
                <a:gd name="T60" fmla="*/ 2147483647 w 152"/>
                <a:gd name="T61" fmla="*/ 2147483647 h 120"/>
                <a:gd name="T62" fmla="*/ 2147483647 w 152"/>
                <a:gd name="T63" fmla="*/ 2147483647 h 120"/>
                <a:gd name="T64" fmla="*/ 2147483647 w 152"/>
                <a:gd name="T65" fmla="*/ 2147483647 h 120"/>
                <a:gd name="T66" fmla="*/ 2147483647 w 152"/>
                <a:gd name="T67" fmla="*/ 2147483647 h 120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20"/>
                <a:gd name="T104" fmla="*/ 152 w 152"/>
                <a:gd name="T105" fmla="*/ 120 h 120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20">
                  <a:moveTo>
                    <a:pt x="136" y="16"/>
                  </a:moveTo>
                  <a:lnTo>
                    <a:pt x="128" y="16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48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8" y="32"/>
                  </a:lnTo>
                  <a:lnTo>
                    <a:pt x="16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32"/>
                  </a:lnTo>
                  <a:lnTo>
                    <a:pt x="32" y="48"/>
                  </a:lnTo>
                  <a:lnTo>
                    <a:pt x="32" y="64"/>
                  </a:lnTo>
                  <a:lnTo>
                    <a:pt x="24" y="80"/>
                  </a:lnTo>
                  <a:lnTo>
                    <a:pt x="24" y="88"/>
                  </a:lnTo>
                  <a:lnTo>
                    <a:pt x="32" y="88"/>
                  </a:lnTo>
                  <a:lnTo>
                    <a:pt x="24" y="88"/>
                  </a:lnTo>
                  <a:lnTo>
                    <a:pt x="24" y="96"/>
                  </a:lnTo>
                  <a:lnTo>
                    <a:pt x="24" y="104"/>
                  </a:lnTo>
                  <a:lnTo>
                    <a:pt x="32" y="104"/>
                  </a:lnTo>
                  <a:lnTo>
                    <a:pt x="48" y="120"/>
                  </a:lnTo>
                  <a:lnTo>
                    <a:pt x="72" y="112"/>
                  </a:lnTo>
                  <a:lnTo>
                    <a:pt x="96" y="104"/>
                  </a:lnTo>
                  <a:lnTo>
                    <a:pt x="104" y="88"/>
                  </a:lnTo>
                  <a:lnTo>
                    <a:pt x="120" y="72"/>
                  </a:lnTo>
                  <a:lnTo>
                    <a:pt x="120" y="64"/>
                  </a:lnTo>
                  <a:lnTo>
                    <a:pt x="128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8" name="Freeform 664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0 h 80"/>
                <a:gd name="T20" fmla="*/ 2147483647 w 40"/>
                <a:gd name="T21" fmla="*/ 0 h 80"/>
                <a:gd name="T22" fmla="*/ 2147483647 w 40"/>
                <a:gd name="T23" fmla="*/ 0 h 80"/>
                <a:gd name="T24" fmla="*/ 2147483647 w 40"/>
                <a:gd name="T25" fmla="*/ 2147483647 h 80"/>
                <a:gd name="T26" fmla="*/ 0 w 40"/>
                <a:gd name="T27" fmla="*/ 2147483647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2147483647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40"/>
                <a:gd name="T67" fmla="*/ 0 h 80"/>
                <a:gd name="T68" fmla="*/ 40 w 40"/>
                <a:gd name="T69" fmla="*/ 80 h 8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40" h="80">
                  <a:moveTo>
                    <a:pt x="24" y="64"/>
                  </a:move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199" name="Freeform 665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0" name="Freeform 666"/>
            <p:cNvSpPr/>
            <p:nvPr/>
          </p:nvSpPr>
          <p:spPr bwMode="auto">
            <a:xfrm>
              <a:off x="4310457" y="2788760"/>
              <a:ext cx="53735" cy="107468"/>
            </a:xfrm>
            <a:custGeom>
              <a:avLst/>
              <a:gdLst>
                <a:gd name="T0" fmla="*/ 2147483647 w 40"/>
                <a:gd name="T1" fmla="*/ 2147483647 h 80"/>
                <a:gd name="T2" fmla="*/ 2147483647 w 40"/>
                <a:gd name="T3" fmla="*/ 2147483647 h 80"/>
                <a:gd name="T4" fmla="*/ 2147483647 w 40"/>
                <a:gd name="T5" fmla="*/ 2147483647 h 80"/>
                <a:gd name="T6" fmla="*/ 2147483647 w 40"/>
                <a:gd name="T7" fmla="*/ 2147483647 h 80"/>
                <a:gd name="T8" fmla="*/ 2147483647 w 40"/>
                <a:gd name="T9" fmla="*/ 2147483647 h 80"/>
                <a:gd name="T10" fmla="*/ 2147483647 w 40"/>
                <a:gd name="T11" fmla="*/ 2147483647 h 80"/>
                <a:gd name="T12" fmla="*/ 2147483647 w 40"/>
                <a:gd name="T13" fmla="*/ 2147483647 h 80"/>
                <a:gd name="T14" fmla="*/ 2147483647 w 40"/>
                <a:gd name="T15" fmla="*/ 2147483647 h 80"/>
                <a:gd name="T16" fmla="*/ 2147483647 w 40"/>
                <a:gd name="T17" fmla="*/ 2147483647 h 80"/>
                <a:gd name="T18" fmla="*/ 2147483647 w 40"/>
                <a:gd name="T19" fmla="*/ 2147483647 h 80"/>
                <a:gd name="T20" fmla="*/ 2147483647 w 40"/>
                <a:gd name="T21" fmla="*/ 2147483647 h 80"/>
                <a:gd name="T22" fmla="*/ 2147483647 w 40"/>
                <a:gd name="T23" fmla="*/ 0 h 80"/>
                <a:gd name="T24" fmla="*/ 2147483647 w 40"/>
                <a:gd name="T25" fmla="*/ 0 h 80"/>
                <a:gd name="T26" fmla="*/ 2147483647 w 40"/>
                <a:gd name="T27" fmla="*/ 0 h 80"/>
                <a:gd name="T28" fmla="*/ 2147483647 w 40"/>
                <a:gd name="T29" fmla="*/ 2147483647 h 80"/>
                <a:gd name="T30" fmla="*/ 2147483647 w 40"/>
                <a:gd name="T31" fmla="*/ 2147483647 h 80"/>
                <a:gd name="T32" fmla="*/ 0 w 40"/>
                <a:gd name="T33" fmla="*/ 2147483647 h 80"/>
                <a:gd name="T34" fmla="*/ 2147483647 w 40"/>
                <a:gd name="T35" fmla="*/ 2147483647 h 80"/>
                <a:gd name="T36" fmla="*/ 2147483647 w 40"/>
                <a:gd name="T37" fmla="*/ 2147483647 h 80"/>
                <a:gd name="T38" fmla="*/ 0 w 40"/>
                <a:gd name="T39" fmla="*/ 2147483647 h 80"/>
                <a:gd name="T40" fmla="*/ 2147483647 w 40"/>
                <a:gd name="T41" fmla="*/ 2147483647 h 80"/>
                <a:gd name="T42" fmla="*/ 2147483647 w 40"/>
                <a:gd name="T43" fmla="*/ 2147483647 h 80"/>
                <a:gd name="T44" fmla="*/ 2147483647 w 40"/>
                <a:gd name="T45" fmla="*/ 2147483647 h 80"/>
                <a:gd name="T46" fmla="*/ 2147483647 w 40"/>
                <a:gd name="T47" fmla="*/ 2147483647 h 80"/>
                <a:gd name="T48" fmla="*/ 2147483647 w 40"/>
                <a:gd name="T49" fmla="*/ 2147483647 h 80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40"/>
                <a:gd name="T76" fmla="*/ 0 h 80"/>
                <a:gd name="T77" fmla="*/ 40 w 40"/>
                <a:gd name="T78" fmla="*/ 80 h 80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40" h="80">
                  <a:moveTo>
                    <a:pt x="24" y="64"/>
                  </a:moveTo>
                  <a:lnTo>
                    <a:pt x="24" y="64"/>
                  </a:lnTo>
                  <a:lnTo>
                    <a:pt x="24" y="56"/>
                  </a:lnTo>
                  <a:lnTo>
                    <a:pt x="32" y="48"/>
                  </a:lnTo>
                  <a:lnTo>
                    <a:pt x="32" y="40"/>
                  </a:lnTo>
                  <a:lnTo>
                    <a:pt x="32" y="32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0"/>
                  </a:lnTo>
                  <a:lnTo>
                    <a:pt x="8" y="0"/>
                  </a:lnTo>
                  <a:lnTo>
                    <a:pt x="8" y="8"/>
                  </a:lnTo>
                  <a:lnTo>
                    <a:pt x="0" y="8"/>
                  </a:lnTo>
                  <a:lnTo>
                    <a:pt x="8" y="24"/>
                  </a:lnTo>
                  <a:lnTo>
                    <a:pt x="8" y="40"/>
                  </a:lnTo>
                  <a:lnTo>
                    <a:pt x="0" y="56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0"/>
                  </a:lnTo>
                  <a:lnTo>
                    <a:pt x="24" y="72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1" name="Freeform 667"/>
            <p:cNvSpPr/>
            <p:nvPr/>
          </p:nvSpPr>
          <p:spPr bwMode="auto">
            <a:xfrm>
              <a:off x="4353225" y="2799726"/>
              <a:ext cx="10966" cy="42768"/>
            </a:xfrm>
            <a:custGeom>
              <a:avLst/>
              <a:gdLst>
                <a:gd name="T0" fmla="*/ 0 w 8"/>
                <a:gd name="T1" fmla="*/ 2147483647 h 32"/>
                <a:gd name="T2" fmla="*/ 0 w 8"/>
                <a:gd name="T3" fmla="*/ 2147483647 h 32"/>
                <a:gd name="T4" fmla="*/ 0 w 8"/>
                <a:gd name="T5" fmla="*/ 2147483647 h 32"/>
                <a:gd name="T6" fmla="*/ 0 w 8"/>
                <a:gd name="T7" fmla="*/ 2147483647 h 32"/>
                <a:gd name="T8" fmla="*/ 2147483647 w 8"/>
                <a:gd name="T9" fmla="*/ 0 h 32"/>
                <a:gd name="T10" fmla="*/ 0 w 8"/>
                <a:gd name="T11" fmla="*/ 2147483647 h 32"/>
                <a:gd name="T12" fmla="*/ 0 w 8"/>
                <a:gd name="T13" fmla="*/ 2147483647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8"/>
                <a:gd name="T22" fmla="*/ 0 h 32"/>
                <a:gd name="T23" fmla="*/ 8 w 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8" h="32">
                  <a:moveTo>
                    <a:pt x="0" y="16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0" y="16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2" name="Freeform 668"/>
            <p:cNvSpPr/>
            <p:nvPr/>
          </p:nvSpPr>
          <p:spPr bwMode="auto">
            <a:xfrm>
              <a:off x="4342259" y="2874296"/>
              <a:ext cx="2193" cy="21932"/>
            </a:xfrm>
            <a:custGeom>
              <a:avLst/>
              <a:gdLst>
                <a:gd name="T0" fmla="*/ 0 w 1942"/>
                <a:gd name="T1" fmla="*/ 0 h 16"/>
                <a:gd name="T2" fmla="*/ 0 w 1942"/>
                <a:gd name="T3" fmla="*/ 2147483647 h 16"/>
                <a:gd name="T4" fmla="*/ 0 w 1942"/>
                <a:gd name="T5" fmla="*/ 2147483647 h 16"/>
                <a:gd name="T6" fmla="*/ 0 w 1942"/>
                <a:gd name="T7" fmla="*/ 2147483647 h 16"/>
                <a:gd name="T8" fmla="*/ 0 w 1942"/>
                <a:gd name="T9" fmla="*/ 0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42"/>
                <a:gd name="T16" fmla="*/ 0 h 16"/>
                <a:gd name="T17" fmla="*/ 1942 w 1942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42" h="16">
                  <a:moveTo>
                    <a:pt x="0" y="0"/>
                  </a:moveTo>
                  <a:lnTo>
                    <a:pt x="0" y="8"/>
                  </a:lnTo>
                  <a:lnTo>
                    <a:pt x="0" y="16"/>
                  </a:lnTo>
                  <a:lnTo>
                    <a:pt x="0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3" name="Freeform 669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4" name="Freeform 670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60000 65536"/>
                <a:gd name="T7" fmla="*/ 0 60000 65536"/>
                <a:gd name="T8" fmla="*/ 0 60000 65536"/>
                <a:gd name="T9" fmla="*/ 0 w 1942"/>
                <a:gd name="T10" fmla="*/ 0 h 8"/>
                <a:gd name="T11" fmla="*/ 1942 w 1942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5" name="Freeform 671"/>
            <p:cNvSpPr/>
            <p:nvPr/>
          </p:nvSpPr>
          <p:spPr bwMode="auto">
            <a:xfrm>
              <a:off x="4342259" y="2842495"/>
              <a:ext cx="10966" cy="20835"/>
            </a:xfrm>
            <a:custGeom>
              <a:avLst/>
              <a:gdLst>
                <a:gd name="T0" fmla="*/ 0 w 8"/>
                <a:gd name="T1" fmla="*/ 2147483647 h 16"/>
                <a:gd name="T2" fmla="*/ 2147483647 w 8"/>
                <a:gd name="T3" fmla="*/ 0 h 16"/>
                <a:gd name="T4" fmla="*/ 2147483647 w 8"/>
                <a:gd name="T5" fmla="*/ 2147483647 h 16"/>
                <a:gd name="T6" fmla="*/ 0 w 8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16"/>
                  </a:moveTo>
                  <a:lnTo>
                    <a:pt x="8" y="0"/>
                  </a:lnTo>
                  <a:lnTo>
                    <a:pt x="8" y="8"/>
                  </a:lnTo>
                  <a:lnTo>
                    <a:pt x="0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6" name="Freeform 672"/>
            <p:cNvSpPr/>
            <p:nvPr/>
          </p:nvSpPr>
          <p:spPr bwMode="auto">
            <a:xfrm>
              <a:off x="4342259" y="2863330"/>
              <a:ext cx="2193" cy="10966"/>
            </a:xfrm>
            <a:custGeom>
              <a:avLst/>
              <a:gdLst>
                <a:gd name="T0" fmla="*/ 0 w 1942"/>
                <a:gd name="T1" fmla="*/ 2147483647 h 8"/>
                <a:gd name="T2" fmla="*/ 0 w 1942"/>
                <a:gd name="T3" fmla="*/ 0 h 8"/>
                <a:gd name="T4" fmla="*/ 0 w 1942"/>
                <a:gd name="T5" fmla="*/ 2147483647 h 8"/>
                <a:gd name="T6" fmla="*/ 0 w 1942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942"/>
                <a:gd name="T13" fmla="*/ 0 h 8"/>
                <a:gd name="T14" fmla="*/ 1942 w 1942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942" h="8">
                  <a:moveTo>
                    <a:pt x="0" y="8"/>
                  </a:moveTo>
                  <a:lnTo>
                    <a:pt x="0" y="0"/>
                  </a:lnTo>
                  <a:lnTo>
                    <a:pt x="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7" name="Freeform 673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0 w 8"/>
                <a:gd name="T5" fmla="*/ 0 h 8"/>
                <a:gd name="T6" fmla="*/ 0 60000 65536"/>
                <a:gd name="T7" fmla="*/ 0 60000 65536"/>
                <a:gd name="T8" fmla="*/ 0 60000 65536"/>
                <a:gd name="T9" fmla="*/ 0 w 8"/>
                <a:gd name="T10" fmla="*/ 0 h 8"/>
                <a:gd name="T11" fmla="*/ 8 w 8"/>
                <a:gd name="T12" fmla="*/ 8 h 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8" name="Freeform 674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09" name="Freeform 675"/>
            <p:cNvSpPr/>
            <p:nvPr/>
          </p:nvSpPr>
          <p:spPr bwMode="auto">
            <a:xfrm>
              <a:off x="5320441" y="2896229"/>
              <a:ext cx="10966" cy="10966"/>
            </a:xfrm>
            <a:custGeom>
              <a:avLst/>
              <a:gdLst>
                <a:gd name="T0" fmla="*/ 0 w 8"/>
                <a:gd name="T1" fmla="*/ 0 h 8"/>
                <a:gd name="T2" fmla="*/ 2147483647 w 8"/>
                <a:gd name="T3" fmla="*/ 2147483647 h 8"/>
                <a:gd name="T4" fmla="*/ 2147483647 w 8"/>
                <a:gd name="T5" fmla="*/ 2147483647 h 8"/>
                <a:gd name="T6" fmla="*/ 0 w 8"/>
                <a:gd name="T7" fmla="*/ 0 h 8"/>
                <a:gd name="T8" fmla="*/ 0 w 8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8"/>
                <a:gd name="T16" fmla="*/ 0 h 8"/>
                <a:gd name="T17" fmla="*/ 8 w 8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8" h="8">
                  <a:moveTo>
                    <a:pt x="0" y="0"/>
                  </a:move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0" name="Freeform 676"/>
            <p:cNvSpPr/>
            <p:nvPr/>
          </p:nvSpPr>
          <p:spPr bwMode="auto">
            <a:xfrm>
              <a:off x="5288639" y="2863330"/>
              <a:ext cx="10966" cy="21932"/>
            </a:xfrm>
            <a:custGeom>
              <a:avLst/>
              <a:gdLst>
                <a:gd name="T0" fmla="*/ 0 w 8"/>
                <a:gd name="T1" fmla="*/ 0 h 16"/>
                <a:gd name="T2" fmla="*/ 2147483647 w 8"/>
                <a:gd name="T3" fmla="*/ 2147483647 h 16"/>
                <a:gd name="T4" fmla="*/ 2147483647 w 8"/>
                <a:gd name="T5" fmla="*/ 2147483647 h 16"/>
                <a:gd name="T6" fmla="*/ 0 w 8"/>
                <a:gd name="T7" fmla="*/ 0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16"/>
                <a:gd name="T14" fmla="*/ 8 w 8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16">
                  <a:moveTo>
                    <a:pt x="0" y="0"/>
                  </a:moveTo>
                  <a:lnTo>
                    <a:pt x="8" y="16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1" name="Freeform 677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2147483647 h 152"/>
                <a:gd name="T26" fmla="*/ 0 w 96"/>
                <a:gd name="T27" fmla="*/ 2147483647 h 152"/>
                <a:gd name="T28" fmla="*/ 2147483647 w 96"/>
                <a:gd name="T29" fmla="*/ 2147483647 h 152"/>
                <a:gd name="T30" fmla="*/ 2147483647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96"/>
                <a:gd name="T82" fmla="*/ 0 h 152"/>
                <a:gd name="T83" fmla="*/ 96 w 96"/>
                <a:gd name="T84" fmla="*/ 152 h 15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2" name="Freeform 678"/>
            <p:cNvSpPr/>
            <p:nvPr/>
          </p:nvSpPr>
          <p:spPr bwMode="auto">
            <a:xfrm>
              <a:off x="6211990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2147483647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0 h 18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88"/>
                <a:gd name="T85" fmla="*/ 0 h 184"/>
                <a:gd name="T86" fmla="*/ 88 w 88"/>
                <a:gd name="T87" fmla="*/ 184 h 18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3" name="Freeform 679"/>
            <p:cNvSpPr/>
            <p:nvPr/>
          </p:nvSpPr>
          <p:spPr bwMode="auto">
            <a:xfrm>
              <a:off x="6169222" y="3196702"/>
              <a:ext cx="128304" cy="203971"/>
            </a:xfrm>
            <a:custGeom>
              <a:avLst/>
              <a:gdLst>
                <a:gd name="T0" fmla="*/ 2147483647 w 96"/>
                <a:gd name="T1" fmla="*/ 2147483647 h 152"/>
                <a:gd name="T2" fmla="*/ 2147483647 w 96"/>
                <a:gd name="T3" fmla="*/ 2147483647 h 152"/>
                <a:gd name="T4" fmla="*/ 2147483647 w 96"/>
                <a:gd name="T5" fmla="*/ 2147483647 h 152"/>
                <a:gd name="T6" fmla="*/ 2147483647 w 96"/>
                <a:gd name="T7" fmla="*/ 2147483647 h 152"/>
                <a:gd name="T8" fmla="*/ 2147483647 w 96"/>
                <a:gd name="T9" fmla="*/ 2147483647 h 152"/>
                <a:gd name="T10" fmla="*/ 2147483647 w 96"/>
                <a:gd name="T11" fmla="*/ 2147483647 h 152"/>
                <a:gd name="T12" fmla="*/ 2147483647 w 96"/>
                <a:gd name="T13" fmla="*/ 2147483647 h 152"/>
                <a:gd name="T14" fmla="*/ 2147483647 w 96"/>
                <a:gd name="T15" fmla="*/ 2147483647 h 152"/>
                <a:gd name="T16" fmla="*/ 2147483647 w 96"/>
                <a:gd name="T17" fmla="*/ 2147483647 h 152"/>
                <a:gd name="T18" fmla="*/ 2147483647 w 96"/>
                <a:gd name="T19" fmla="*/ 2147483647 h 152"/>
                <a:gd name="T20" fmla="*/ 2147483647 w 96"/>
                <a:gd name="T21" fmla="*/ 2147483647 h 152"/>
                <a:gd name="T22" fmla="*/ 2147483647 w 96"/>
                <a:gd name="T23" fmla="*/ 0 h 152"/>
                <a:gd name="T24" fmla="*/ 2147483647 w 96"/>
                <a:gd name="T25" fmla="*/ 0 h 152"/>
                <a:gd name="T26" fmla="*/ 2147483647 w 96"/>
                <a:gd name="T27" fmla="*/ 2147483647 h 152"/>
                <a:gd name="T28" fmla="*/ 0 w 96"/>
                <a:gd name="T29" fmla="*/ 2147483647 h 152"/>
                <a:gd name="T30" fmla="*/ 0 w 96"/>
                <a:gd name="T31" fmla="*/ 2147483647 h 152"/>
                <a:gd name="T32" fmla="*/ 2147483647 w 96"/>
                <a:gd name="T33" fmla="*/ 2147483647 h 152"/>
                <a:gd name="T34" fmla="*/ 2147483647 w 96"/>
                <a:gd name="T35" fmla="*/ 2147483647 h 152"/>
                <a:gd name="T36" fmla="*/ 2147483647 w 96"/>
                <a:gd name="T37" fmla="*/ 2147483647 h 152"/>
                <a:gd name="T38" fmla="*/ 2147483647 w 96"/>
                <a:gd name="T39" fmla="*/ 2147483647 h 152"/>
                <a:gd name="T40" fmla="*/ 2147483647 w 96"/>
                <a:gd name="T41" fmla="*/ 2147483647 h 152"/>
                <a:gd name="T42" fmla="*/ 2147483647 w 96"/>
                <a:gd name="T43" fmla="*/ 2147483647 h 152"/>
                <a:gd name="T44" fmla="*/ 2147483647 w 96"/>
                <a:gd name="T45" fmla="*/ 2147483647 h 152"/>
                <a:gd name="T46" fmla="*/ 2147483647 w 96"/>
                <a:gd name="T47" fmla="*/ 2147483647 h 152"/>
                <a:gd name="T48" fmla="*/ 2147483647 w 96"/>
                <a:gd name="T49" fmla="*/ 2147483647 h 152"/>
                <a:gd name="T50" fmla="*/ 2147483647 w 96"/>
                <a:gd name="T51" fmla="*/ 2147483647 h 152"/>
                <a:gd name="T52" fmla="*/ 2147483647 w 96"/>
                <a:gd name="T53" fmla="*/ 2147483647 h 152"/>
                <a:gd name="T54" fmla="*/ 2147483647 w 96"/>
                <a:gd name="T55" fmla="*/ 2147483647 h 152"/>
                <a:gd name="T56" fmla="*/ 2147483647 w 96"/>
                <a:gd name="T57" fmla="*/ 2147483647 h 15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96"/>
                <a:gd name="T88" fmla="*/ 0 h 152"/>
                <a:gd name="T89" fmla="*/ 96 w 96"/>
                <a:gd name="T90" fmla="*/ 152 h 15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96" h="152">
                  <a:moveTo>
                    <a:pt x="72" y="136"/>
                  </a:moveTo>
                  <a:lnTo>
                    <a:pt x="80" y="136"/>
                  </a:lnTo>
                  <a:lnTo>
                    <a:pt x="96" y="128"/>
                  </a:lnTo>
                  <a:lnTo>
                    <a:pt x="96" y="104"/>
                  </a:lnTo>
                  <a:lnTo>
                    <a:pt x="96" y="80"/>
                  </a:lnTo>
                  <a:lnTo>
                    <a:pt x="80" y="72"/>
                  </a:lnTo>
                  <a:lnTo>
                    <a:pt x="64" y="48"/>
                  </a:lnTo>
                  <a:lnTo>
                    <a:pt x="56" y="32"/>
                  </a:lnTo>
                  <a:lnTo>
                    <a:pt x="56" y="24"/>
                  </a:lnTo>
                  <a:lnTo>
                    <a:pt x="56" y="16"/>
                  </a:lnTo>
                  <a:lnTo>
                    <a:pt x="40" y="16"/>
                  </a:lnTo>
                  <a:lnTo>
                    <a:pt x="32" y="0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8" y="48"/>
                  </a:lnTo>
                  <a:lnTo>
                    <a:pt x="40" y="48"/>
                  </a:lnTo>
                  <a:lnTo>
                    <a:pt x="48" y="56"/>
                  </a:lnTo>
                  <a:lnTo>
                    <a:pt x="72" y="88"/>
                  </a:lnTo>
                  <a:lnTo>
                    <a:pt x="64" y="96"/>
                  </a:lnTo>
                  <a:lnTo>
                    <a:pt x="40" y="104"/>
                  </a:lnTo>
                  <a:lnTo>
                    <a:pt x="32" y="112"/>
                  </a:lnTo>
                  <a:lnTo>
                    <a:pt x="32" y="128"/>
                  </a:lnTo>
                  <a:lnTo>
                    <a:pt x="48" y="144"/>
                  </a:lnTo>
                  <a:lnTo>
                    <a:pt x="56" y="152"/>
                  </a:lnTo>
                  <a:lnTo>
                    <a:pt x="64" y="144"/>
                  </a:lnTo>
                  <a:lnTo>
                    <a:pt x="72" y="13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4" name="Freeform 680"/>
            <p:cNvSpPr/>
            <p:nvPr/>
          </p:nvSpPr>
          <p:spPr bwMode="auto">
            <a:xfrm>
              <a:off x="6216376" y="3174769"/>
              <a:ext cx="118435" cy="246739"/>
            </a:xfrm>
            <a:custGeom>
              <a:avLst/>
              <a:gdLst>
                <a:gd name="T0" fmla="*/ 2147483647 w 88"/>
                <a:gd name="T1" fmla="*/ 0 h 184"/>
                <a:gd name="T2" fmla="*/ 0 w 88"/>
                <a:gd name="T3" fmla="*/ 0 h 184"/>
                <a:gd name="T4" fmla="*/ 0 w 88"/>
                <a:gd name="T5" fmla="*/ 2147483647 h 184"/>
                <a:gd name="T6" fmla="*/ 0 w 88"/>
                <a:gd name="T7" fmla="*/ 2147483647 h 184"/>
                <a:gd name="T8" fmla="*/ 2147483647 w 88"/>
                <a:gd name="T9" fmla="*/ 2147483647 h 184"/>
                <a:gd name="T10" fmla="*/ 2147483647 w 88"/>
                <a:gd name="T11" fmla="*/ 2147483647 h 184"/>
                <a:gd name="T12" fmla="*/ 2147483647 w 88"/>
                <a:gd name="T13" fmla="*/ 2147483647 h 184"/>
                <a:gd name="T14" fmla="*/ 2147483647 w 88"/>
                <a:gd name="T15" fmla="*/ 2147483647 h 184"/>
                <a:gd name="T16" fmla="*/ 2147483647 w 88"/>
                <a:gd name="T17" fmla="*/ 2147483647 h 184"/>
                <a:gd name="T18" fmla="*/ 2147483647 w 88"/>
                <a:gd name="T19" fmla="*/ 2147483647 h 184"/>
                <a:gd name="T20" fmla="*/ 2147483647 w 88"/>
                <a:gd name="T21" fmla="*/ 2147483647 h 184"/>
                <a:gd name="T22" fmla="*/ 2147483647 w 88"/>
                <a:gd name="T23" fmla="*/ 2147483647 h 184"/>
                <a:gd name="T24" fmla="*/ 2147483647 w 88"/>
                <a:gd name="T25" fmla="*/ 2147483647 h 184"/>
                <a:gd name="T26" fmla="*/ 2147483647 w 88"/>
                <a:gd name="T27" fmla="*/ 2147483647 h 184"/>
                <a:gd name="T28" fmla="*/ 2147483647 w 88"/>
                <a:gd name="T29" fmla="*/ 2147483647 h 184"/>
                <a:gd name="T30" fmla="*/ 2147483647 w 88"/>
                <a:gd name="T31" fmla="*/ 2147483647 h 184"/>
                <a:gd name="T32" fmla="*/ 2147483647 w 88"/>
                <a:gd name="T33" fmla="*/ 2147483647 h 184"/>
                <a:gd name="T34" fmla="*/ 2147483647 w 88"/>
                <a:gd name="T35" fmla="*/ 2147483647 h 184"/>
                <a:gd name="T36" fmla="*/ 2147483647 w 88"/>
                <a:gd name="T37" fmla="*/ 2147483647 h 184"/>
                <a:gd name="T38" fmla="*/ 2147483647 w 88"/>
                <a:gd name="T39" fmla="*/ 2147483647 h 184"/>
                <a:gd name="T40" fmla="*/ 2147483647 w 88"/>
                <a:gd name="T41" fmla="*/ 2147483647 h 184"/>
                <a:gd name="T42" fmla="*/ 2147483647 w 88"/>
                <a:gd name="T43" fmla="*/ 2147483647 h 184"/>
                <a:gd name="T44" fmla="*/ 2147483647 w 88"/>
                <a:gd name="T45" fmla="*/ 2147483647 h 184"/>
                <a:gd name="T46" fmla="*/ 2147483647 w 88"/>
                <a:gd name="T47" fmla="*/ 2147483647 h 184"/>
                <a:gd name="T48" fmla="*/ 2147483647 w 88"/>
                <a:gd name="T49" fmla="*/ 2147483647 h 184"/>
                <a:gd name="T50" fmla="*/ 2147483647 w 88"/>
                <a:gd name="T51" fmla="*/ 2147483647 h 184"/>
                <a:gd name="T52" fmla="*/ 2147483647 w 88"/>
                <a:gd name="T53" fmla="*/ 2147483647 h 184"/>
                <a:gd name="T54" fmla="*/ 2147483647 w 88"/>
                <a:gd name="T55" fmla="*/ 2147483647 h 184"/>
                <a:gd name="T56" fmla="*/ 2147483647 w 88"/>
                <a:gd name="T57" fmla="*/ 0 h 18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88"/>
                <a:gd name="T88" fmla="*/ 0 h 184"/>
                <a:gd name="T89" fmla="*/ 88 w 88"/>
                <a:gd name="T90" fmla="*/ 184 h 184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88" h="184">
                  <a:moveTo>
                    <a:pt x="40" y="0"/>
                  </a:move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24" y="48"/>
                  </a:lnTo>
                  <a:lnTo>
                    <a:pt x="32" y="64"/>
                  </a:lnTo>
                  <a:lnTo>
                    <a:pt x="48" y="88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64" y="144"/>
                  </a:lnTo>
                  <a:lnTo>
                    <a:pt x="48" y="152"/>
                  </a:lnTo>
                  <a:lnTo>
                    <a:pt x="40" y="152"/>
                  </a:lnTo>
                  <a:lnTo>
                    <a:pt x="32" y="160"/>
                  </a:lnTo>
                  <a:lnTo>
                    <a:pt x="24" y="168"/>
                  </a:lnTo>
                  <a:lnTo>
                    <a:pt x="32" y="168"/>
                  </a:lnTo>
                  <a:lnTo>
                    <a:pt x="40" y="184"/>
                  </a:lnTo>
                  <a:lnTo>
                    <a:pt x="72" y="160"/>
                  </a:lnTo>
                  <a:lnTo>
                    <a:pt x="88" y="144"/>
                  </a:lnTo>
                  <a:lnTo>
                    <a:pt x="72" y="88"/>
                  </a:lnTo>
                  <a:lnTo>
                    <a:pt x="64" y="80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64" y="24"/>
                  </a:lnTo>
                  <a:lnTo>
                    <a:pt x="56" y="16"/>
                  </a:lnTo>
                  <a:lnTo>
                    <a:pt x="4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5" name="Freeform 681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48"/>
                <a:gd name="T38" fmla="*/ 104 w 104"/>
                <a:gd name="T39" fmla="*/ 48 h 4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6" name="Freeform 682"/>
            <p:cNvSpPr/>
            <p:nvPr/>
          </p:nvSpPr>
          <p:spPr bwMode="auto">
            <a:xfrm>
              <a:off x="5728382" y="2509124"/>
              <a:ext cx="1030819" cy="719380"/>
            </a:xfrm>
            <a:custGeom>
              <a:avLst/>
              <a:gdLst>
                <a:gd name="T0" fmla="*/ 2147483647 w 768"/>
                <a:gd name="T1" fmla="*/ 2147483647 h 536"/>
                <a:gd name="T2" fmla="*/ 2147483647 w 768"/>
                <a:gd name="T3" fmla="*/ 0 h 536"/>
                <a:gd name="T4" fmla="*/ 2147483647 w 768"/>
                <a:gd name="T5" fmla="*/ 2147483647 h 536"/>
                <a:gd name="T6" fmla="*/ 2147483647 w 768"/>
                <a:gd name="T7" fmla="*/ 2147483647 h 536"/>
                <a:gd name="T8" fmla="*/ 2147483647 w 768"/>
                <a:gd name="T9" fmla="*/ 2147483647 h 536"/>
                <a:gd name="T10" fmla="*/ 2147483647 w 768"/>
                <a:gd name="T11" fmla="*/ 2147483647 h 536"/>
                <a:gd name="T12" fmla="*/ 2147483647 w 768"/>
                <a:gd name="T13" fmla="*/ 2147483647 h 536"/>
                <a:gd name="T14" fmla="*/ 2147483647 w 768"/>
                <a:gd name="T15" fmla="*/ 2147483647 h 536"/>
                <a:gd name="T16" fmla="*/ 2147483647 w 768"/>
                <a:gd name="T17" fmla="*/ 2147483647 h 536"/>
                <a:gd name="T18" fmla="*/ 2147483647 w 768"/>
                <a:gd name="T19" fmla="*/ 2147483647 h 536"/>
                <a:gd name="T20" fmla="*/ 2147483647 w 768"/>
                <a:gd name="T21" fmla="*/ 2147483647 h 536"/>
                <a:gd name="T22" fmla="*/ 2147483647 w 768"/>
                <a:gd name="T23" fmla="*/ 2147483647 h 536"/>
                <a:gd name="T24" fmla="*/ 2147483647 w 768"/>
                <a:gd name="T25" fmla="*/ 2147483647 h 536"/>
                <a:gd name="T26" fmla="*/ 2147483647 w 768"/>
                <a:gd name="T27" fmla="*/ 2147483647 h 536"/>
                <a:gd name="T28" fmla="*/ 0 w 768"/>
                <a:gd name="T29" fmla="*/ 2147483647 h 536"/>
                <a:gd name="T30" fmla="*/ 0 w 768"/>
                <a:gd name="T31" fmla="*/ 2147483647 h 536"/>
                <a:gd name="T32" fmla="*/ 2147483647 w 768"/>
                <a:gd name="T33" fmla="*/ 2147483647 h 536"/>
                <a:gd name="T34" fmla="*/ 2147483647 w 768"/>
                <a:gd name="T35" fmla="*/ 2147483647 h 536"/>
                <a:gd name="T36" fmla="*/ 2147483647 w 768"/>
                <a:gd name="T37" fmla="*/ 2147483647 h 536"/>
                <a:gd name="T38" fmla="*/ 2147483647 w 768"/>
                <a:gd name="T39" fmla="*/ 2147483647 h 536"/>
                <a:gd name="T40" fmla="*/ 2147483647 w 768"/>
                <a:gd name="T41" fmla="*/ 2147483647 h 536"/>
                <a:gd name="T42" fmla="*/ 2147483647 w 768"/>
                <a:gd name="T43" fmla="*/ 2147483647 h 536"/>
                <a:gd name="T44" fmla="*/ 2147483647 w 768"/>
                <a:gd name="T45" fmla="*/ 2147483647 h 536"/>
                <a:gd name="T46" fmla="*/ 2147483647 w 768"/>
                <a:gd name="T47" fmla="*/ 2147483647 h 536"/>
                <a:gd name="T48" fmla="*/ 2147483647 w 768"/>
                <a:gd name="T49" fmla="*/ 2147483647 h 536"/>
                <a:gd name="T50" fmla="*/ 2147483647 w 768"/>
                <a:gd name="T51" fmla="*/ 2147483647 h 536"/>
                <a:gd name="T52" fmla="*/ 2147483647 w 768"/>
                <a:gd name="T53" fmla="*/ 2147483647 h 536"/>
                <a:gd name="T54" fmla="*/ 2147483647 w 768"/>
                <a:gd name="T55" fmla="*/ 2147483647 h 536"/>
                <a:gd name="T56" fmla="*/ 2147483647 w 768"/>
                <a:gd name="T57" fmla="*/ 2147483647 h 536"/>
                <a:gd name="T58" fmla="*/ 2147483647 w 768"/>
                <a:gd name="T59" fmla="*/ 2147483647 h 536"/>
                <a:gd name="T60" fmla="*/ 2147483647 w 768"/>
                <a:gd name="T61" fmla="*/ 2147483647 h 536"/>
                <a:gd name="T62" fmla="*/ 2147483647 w 768"/>
                <a:gd name="T63" fmla="*/ 2147483647 h 536"/>
                <a:gd name="T64" fmla="*/ 2147483647 w 768"/>
                <a:gd name="T65" fmla="*/ 2147483647 h 536"/>
                <a:gd name="T66" fmla="*/ 2147483647 w 768"/>
                <a:gd name="T67" fmla="*/ 2147483647 h 536"/>
                <a:gd name="T68" fmla="*/ 2147483647 w 768"/>
                <a:gd name="T69" fmla="*/ 2147483647 h 536"/>
                <a:gd name="T70" fmla="*/ 2147483647 w 768"/>
                <a:gd name="T71" fmla="*/ 2147483647 h 536"/>
                <a:gd name="T72" fmla="*/ 2147483647 w 768"/>
                <a:gd name="T73" fmla="*/ 2147483647 h 536"/>
                <a:gd name="T74" fmla="*/ 2147483647 w 768"/>
                <a:gd name="T75" fmla="*/ 2147483647 h 536"/>
                <a:gd name="T76" fmla="*/ 2147483647 w 768"/>
                <a:gd name="T77" fmla="*/ 2147483647 h 536"/>
                <a:gd name="T78" fmla="*/ 2147483647 w 768"/>
                <a:gd name="T79" fmla="*/ 2147483647 h 536"/>
                <a:gd name="T80" fmla="*/ 2147483647 w 768"/>
                <a:gd name="T81" fmla="*/ 2147483647 h 536"/>
                <a:gd name="T82" fmla="*/ 2147483647 w 768"/>
                <a:gd name="T83" fmla="*/ 2147483647 h 536"/>
                <a:gd name="T84" fmla="*/ 2147483647 w 768"/>
                <a:gd name="T85" fmla="*/ 2147483647 h 536"/>
                <a:gd name="T86" fmla="*/ 2147483647 w 768"/>
                <a:gd name="T87" fmla="*/ 2147483647 h 536"/>
                <a:gd name="T88" fmla="*/ 2147483647 w 768"/>
                <a:gd name="T89" fmla="*/ 2147483647 h 536"/>
                <a:gd name="T90" fmla="*/ 2147483647 w 768"/>
                <a:gd name="T91" fmla="*/ 2147483647 h 536"/>
                <a:gd name="T92" fmla="*/ 2147483647 w 768"/>
                <a:gd name="T93" fmla="*/ 2147483647 h 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w 768"/>
                <a:gd name="T142" fmla="*/ 0 h 536"/>
                <a:gd name="T143" fmla="*/ 768 w 768"/>
                <a:gd name="T144" fmla="*/ 536 h 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T141" t="T142" r="T143" b="T144"/>
              <a:pathLst>
                <a:path w="768" h="536">
                  <a:moveTo>
                    <a:pt x="744" y="152"/>
                  </a:moveTo>
                  <a:lnTo>
                    <a:pt x="768" y="96"/>
                  </a:lnTo>
                  <a:lnTo>
                    <a:pt x="720" y="96"/>
                  </a:lnTo>
                  <a:lnTo>
                    <a:pt x="712" y="80"/>
                  </a:lnTo>
                  <a:lnTo>
                    <a:pt x="680" y="72"/>
                  </a:lnTo>
                  <a:lnTo>
                    <a:pt x="640" y="0"/>
                  </a:lnTo>
                  <a:lnTo>
                    <a:pt x="600" y="0"/>
                  </a:lnTo>
                  <a:lnTo>
                    <a:pt x="592" y="16"/>
                  </a:lnTo>
                  <a:lnTo>
                    <a:pt x="568" y="64"/>
                  </a:lnTo>
                  <a:lnTo>
                    <a:pt x="544" y="64"/>
                  </a:lnTo>
                  <a:lnTo>
                    <a:pt x="536" y="72"/>
                  </a:lnTo>
                  <a:lnTo>
                    <a:pt x="544" y="72"/>
                  </a:lnTo>
                  <a:lnTo>
                    <a:pt x="536" y="72"/>
                  </a:lnTo>
                  <a:lnTo>
                    <a:pt x="528" y="88"/>
                  </a:lnTo>
                  <a:lnTo>
                    <a:pt x="528" y="104"/>
                  </a:lnTo>
                  <a:lnTo>
                    <a:pt x="568" y="112"/>
                  </a:lnTo>
                  <a:lnTo>
                    <a:pt x="576" y="128"/>
                  </a:lnTo>
                  <a:lnTo>
                    <a:pt x="536" y="136"/>
                  </a:lnTo>
                  <a:lnTo>
                    <a:pt x="512" y="152"/>
                  </a:lnTo>
                  <a:lnTo>
                    <a:pt x="480" y="160"/>
                  </a:lnTo>
                  <a:lnTo>
                    <a:pt x="472" y="192"/>
                  </a:lnTo>
                  <a:lnTo>
                    <a:pt x="432" y="192"/>
                  </a:lnTo>
                  <a:lnTo>
                    <a:pt x="384" y="224"/>
                  </a:lnTo>
                  <a:lnTo>
                    <a:pt x="344" y="200"/>
                  </a:lnTo>
                  <a:lnTo>
                    <a:pt x="296" y="200"/>
                  </a:lnTo>
                  <a:lnTo>
                    <a:pt x="264" y="160"/>
                  </a:lnTo>
                  <a:lnTo>
                    <a:pt x="208" y="144"/>
                  </a:lnTo>
                  <a:lnTo>
                    <a:pt x="208" y="104"/>
                  </a:lnTo>
                  <a:lnTo>
                    <a:pt x="184" y="96"/>
                  </a:lnTo>
                  <a:lnTo>
                    <a:pt x="176" y="88"/>
                  </a:lnTo>
                  <a:lnTo>
                    <a:pt x="176" y="96"/>
                  </a:lnTo>
                  <a:lnTo>
                    <a:pt x="176" y="88"/>
                  </a:lnTo>
                  <a:lnTo>
                    <a:pt x="168" y="88"/>
                  </a:lnTo>
                  <a:lnTo>
                    <a:pt x="168" y="96"/>
                  </a:lnTo>
                  <a:lnTo>
                    <a:pt x="168" y="88"/>
                  </a:lnTo>
                  <a:lnTo>
                    <a:pt x="152" y="96"/>
                  </a:lnTo>
                  <a:lnTo>
                    <a:pt x="144" y="120"/>
                  </a:lnTo>
                  <a:lnTo>
                    <a:pt x="112" y="112"/>
                  </a:lnTo>
                  <a:lnTo>
                    <a:pt x="104" y="152"/>
                  </a:lnTo>
                  <a:lnTo>
                    <a:pt x="80" y="160"/>
                  </a:lnTo>
                  <a:lnTo>
                    <a:pt x="72" y="208"/>
                  </a:lnTo>
                  <a:lnTo>
                    <a:pt x="56" y="224"/>
                  </a:lnTo>
                  <a:lnTo>
                    <a:pt x="32" y="240"/>
                  </a:lnTo>
                  <a:lnTo>
                    <a:pt x="0" y="248"/>
                  </a:lnTo>
                  <a:lnTo>
                    <a:pt x="0" y="264"/>
                  </a:lnTo>
                  <a:lnTo>
                    <a:pt x="8" y="272"/>
                  </a:lnTo>
                  <a:lnTo>
                    <a:pt x="8" y="280"/>
                  </a:lnTo>
                  <a:lnTo>
                    <a:pt x="0" y="288"/>
                  </a:lnTo>
                  <a:lnTo>
                    <a:pt x="8" y="296"/>
                  </a:lnTo>
                  <a:lnTo>
                    <a:pt x="24" y="296"/>
                  </a:lnTo>
                  <a:lnTo>
                    <a:pt x="32" y="312"/>
                  </a:lnTo>
                  <a:lnTo>
                    <a:pt x="48" y="312"/>
                  </a:lnTo>
                  <a:lnTo>
                    <a:pt x="72" y="312"/>
                  </a:lnTo>
                  <a:lnTo>
                    <a:pt x="80" y="320"/>
                  </a:lnTo>
                  <a:lnTo>
                    <a:pt x="64" y="344"/>
                  </a:lnTo>
                  <a:lnTo>
                    <a:pt x="64" y="360"/>
                  </a:lnTo>
                  <a:lnTo>
                    <a:pt x="56" y="368"/>
                  </a:lnTo>
                  <a:lnTo>
                    <a:pt x="64" y="384"/>
                  </a:lnTo>
                  <a:lnTo>
                    <a:pt x="88" y="392"/>
                  </a:lnTo>
                  <a:lnTo>
                    <a:pt x="80" y="400"/>
                  </a:lnTo>
                  <a:lnTo>
                    <a:pt x="88" y="400"/>
                  </a:lnTo>
                  <a:lnTo>
                    <a:pt x="120" y="408"/>
                  </a:lnTo>
                  <a:lnTo>
                    <a:pt x="144" y="424"/>
                  </a:lnTo>
                  <a:lnTo>
                    <a:pt x="168" y="424"/>
                  </a:lnTo>
                  <a:lnTo>
                    <a:pt x="176" y="432"/>
                  </a:lnTo>
                  <a:lnTo>
                    <a:pt x="184" y="432"/>
                  </a:lnTo>
                  <a:lnTo>
                    <a:pt x="192" y="440"/>
                  </a:lnTo>
                  <a:lnTo>
                    <a:pt x="208" y="440"/>
                  </a:lnTo>
                  <a:lnTo>
                    <a:pt x="224" y="440"/>
                  </a:lnTo>
                  <a:lnTo>
                    <a:pt x="240" y="424"/>
                  </a:lnTo>
                  <a:lnTo>
                    <a:pt x="256" y="416"/>
                  </a:lnTo>
                  <a:lnTo>
                    <a:pt x="272" y="416"/>
                  </a:lnTo>
                  <a:lnTo>
                    <a:pt x="288" y="424"/>
                  </a:lnTo>
                  <a:lnTo>
                    <a:pt x="296" y="424"/>
                  </a:lnTo>
                  <a:lnTo>
                    <a:pt x="304" y="432"/>
                  </a:lnTo>
                  <a:lnTo>
                    <a:pt x="312" y="448"/>
                  </a:lnTo>
                  <a:lnTo>
                    <a:pt x="304" y="472"/>
                  </a:lnTo>
                  <a:lnTo>
                    <a:pt x="304" y="480"/>
                  </a:lnTo>
                  <a:lnTo>
                    <a:pt x="312" y="488"/>
                  </a:lnTo>
                  <a:lnTo>
                    <a:pt x="320" y="496"/>
                  </a:lnTo>
                  <a:lnTo>
                    <a:pt x="320" y="504"/>
                  </a:lnTo>
                  <a:lnTo>
                    <a:pt x="344" y="512"/>
                  </a:lnTo>
                  <a:lnTo>
                    <a:pt x="336" y="520"/>
                  </a:lnTo>
                  <a:lnTo>
                    <a:pt x="360" y="512"/>
                  </a:lnTo>
                  <a:lnTo>
                    <a:pt x="360" y="496"/>
                  </a:lnTo>
                  <a:lnTo>
                    <a:pt x="400" y="496"/>
                  </a:lnTo>
                  <a:lnTo>
                    <a:pt x="416" y="512"/>
                  </a:lnTo>
                  <a:lnTo>
                    <a:pt x="424" y="520"/>
                  </a:lnTo>
                  <a:lnTo>
                    <a:pt x="432" y="520"/>
                  </a:lnTo>
                  <a:lnTo>
                    <a:pt x="456" y="536"/>
                  </a:lnTo>
                  <a:lnTo>
                    <a:pt x="456" y="520"/>
                  </a:lnTo>
                  <a:lnTo>
                    <a:pt x="488" y="512"/>
                  </a:lnTo>
                  <a:lnTo>
                    <a:pt x="496" y="504"/>
                  </a:lnTo>
                  <a:lnTo>
                    <a:pt x="504" y="504"/>
                  </a:lnTo>
                  <a:lnTo>
                    <a:pt x="512" y="504"/>
                  </a:lnTo>
                  <a:lnTo>
                    <a:pt x="528" y="496"/>
                  </a:lnTo>
                  <a:lnTo>
                    <a:pt x="544" y="488"/>
                  </a:lnTo>
                  <a:lnTo>
                    <a:pt x="568" y="472"/>
                  </a:lnTo>
                  <a:lnTo>
                    <a:pt x="576" y="456"/>
                  </a:lnTo>
                  <a:lnTo>
                    <a:pt x="584" y="440"/>
                  </a:lnTo>
                  <a:lnTo>
                    <a:pt x="600" y="416"/>
                  </a:lnTo>
                  <a:lnTo>
                    <a:pt x="600" y="400"/>
                  </a:lnTo>
                  <a:lnTo>
                    <a:pt x="592" y="392"/>
                  </a:lnTo>
                  <a:lnTo>
                    <a:pt x="600" y="384"/>
                  </a:lnTo>
                  <a:lnTo>
                    <a:pt x="592" y="368"/>
                  </a:lnTo>
                  <a:lnTo>
                    <a:pt x="576" y="328"/>
                  </a:lnTo>
                  <a:lnTo>
                    <a:pt x="576" y="320"/>
                  </a:lnTo>
                  <a:lnTo>
                    <a:pt x="592" y="304"/>
                  </a:lnTo>
                  <a:lnTo>
                    <a:pt x="608" y="296"/>
                  </a:lnTo>
                  <a:lnTo>
                    <a:pt x="608" y="288"/>
                  </a:lnTo>
                  <a:lnTo>
                    <a:pt x="584" y="288"/>
                  </a:lnTo>
                  <a:lnTo>
                    <a:pt x="576" y="288"/>
                  </a:lnTo>
                  <a:lnTo>
                    <a:pt x="568" y="288"/>
                  </a:lnTo>
                  <a:lnTo>
                    <a:pt x="560" y="272"/>
                  </a:lnTo>
                  <a:lnTo>
                    <a:pt x="552" y="264"/>
                  </a:lnTo>
                  <a:lnTo>
                    <a:pt x="568" y="256"/>
                  </a:lnTo>
                  <a:lnTo>
                    <a:pt x="584" y="248"/>
                  </a:lnTo>
                  <a:lnTo>
                    <a:pt x="600" y="232"/>
                  </a:lnTo>
                  <a:lnTo>
                    <a:pt x="608" y="232"/>
                  </a:lnTo>
                  <a:lnTo>
                    <a:pt x="600" y="248"/>
                  </a:lnTo>
                  <a:lnTo>
                    <a:pt x="608" y="256"/>
                  </a:lnTo>
                  <a:lnTo>
                    <a:pt x="616" y="256"/>
                  </a:lnTo>
                  <a:lnTo>
                    <a:pt x="640" y="248"/>
                  </a:lnTo>
                  <a:lnTo>
                    <a:pt x="656" y="256"/>
                  </a:lnTo>
                  <a:lnTo>
                    <a:pt x="664" y="272"/>
                  </a:lnTo>
                  <a:lnTo>
                    <a:pt x="664" y="280"/>
                  </a:lnTo>
                  <a:lnTo>
                    <a:pt x="664" y="304"/>
                  </a:lnTo>
                  <a:lnTo>
                    <a:pt x="656" y="328"/>
                  </a:lnTo>
                  <a:lnTo>
                    <a:pt x="672" y="328"/>
                  </a:lnTo>
                  <a:lnTo>
                    <a:pt x="688" y="320"/>
                  </a:lnTo>
                  <a:lnTo>
                    <a:pt x="696" y="312"/>
                  </a:lnTo>
                  <a:lnTo>
                    <a:pt x="704" y="304"/>
                  </a:lnTo>
                  <a:lnTo>
                    <a:pt x="688" y="272"/>
                  </a:lnTo>
                  <a:lnTo>
                    <a:pt x="688" y="264"/>
                  </a:lnTo>
                  <a:lnTo>
                    <a:pt x="688" y="248"/>
                  </a:lnTo>
                  <a:lnTo>
                    <a:pt x="688" y="240"/>
                  </a:lnTo>
                  <a:lnTo>
                    <a:pt x="680" y="224"/>
                  </a:lnTo>
                  <a:lnTo>
                    <a:pt x="688" y="216"/>
                  </a:lnTo>
                  <a:lnTo>
                    <a:pt x="704" y="200"/>
                  </a:lnTo>
                  <a:lnTo>
                    <a:pt x="720" y="200"/>
                  </a:lnTo>
                  <a:lnTo>
                    <a:pt x="728" y="160"/>
                  </a:lnTo>
                  <a:lnTo>
                    <a:pt x="744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7" name="Freeform 683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8" name="Freeform 684"/>
            <p:cNvSpPr/>
            <p:nvPr/>
          </p:nvSpPr>
          <p:spPr bwMode="auto">
            <a:xfrm>
              <a:off x="5825981" y="3046465"/>
              <a:ext cx="139271" cy="64700"/>
            </a:xfrm>
            <a:custGeom>
              <a:avLst/>
              <a:gdLst>
                <a:gd name="T0" fmla="*/ 2147483647 w 104"/>
                <a:gd name="T1" fmla="*/ 2147483647 h 48"/>
                <a:gd name="T2" fmla="*/ 2147483647 w 104"/>
                <a:gd name="T3" fmla="*/ 2147483647 h 48"/>
                <a:gd name="T4" fmla="*/ 2147483647 w 104"/>
                <a:gd name="T5" fmla="*/ 0 h 48"/>
                <a:gd name="T6" fmla="*/ 2147483647 w 104"/>
                <a:gd name="T7" fmla="*/ 0 h 48"/>
                <a:gd name="T8" fmla="*/ 0 w 104"/>
                <a:gd name="T9" fmla="*/ 2147483647 h 48"/>
                <a:gd name="T10" fmla="*/ 2147483647 w 104"/>
                <a:gd name="T11" fmla="*/ 2147483647 h 48"/>
                <a:gd name="T12" fmla="*/ 2147483647 w 104"/>
                <a:gd name="T13" fmla="*/ 2147483647 h 48"/>
                <a:gd name="T14" fmla="*/ 2147483647 w 104"/>
                <a:gd name="T15" fmla="*/ 2147483647 h 48"/>
                <a:gd name="T16" fmla="*/ 2147483647 w 104"/>
                <a:gd name="T17" fmla="*/ 2147483647 h 48"/>
                <a:gd name="T18" fmla="*/ 2147483647 w 104"/>
                <a:gd name="T19" fmla="*/ 2147483647 h 48"/>
                <a:gd name="T20" fmla="*/ 2147483647 w 104"/>
                <a:gd name="T21" fmla="*/ 2147483647 h 48"/>
                <a:gd name="T22" fmla="*/ 2147483647 w 104"/>
                <a:gd name="T23" fmla="*/ 2147483647 h 48"/>
                <a:gd name="T24" fmla="*/ 2147483647 w 104"/>
                <a:gd name="T25" fmla="*/ 2147483647 h 48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04"/>
                <a:gd name="T40" fmla="*/ 0 h 48"/>
                <a:gd name="T41" fmla="*/ 104 w 104"/>
                <a:gd name="T42" fmla="*/ 48 h 48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04" h="48">
                  <a:moveTo>
                    <a:pt x="72" y="24"/>
                  </a:moveTo>
                  <a:lnTo>
                    <a:pt x="48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40" y="40"/>
                  </a:lnTo>
                  <a:lnTo>
                    <a:pt x="72" y="40"/>
                  </a:lnTo>
                  <a:lnTo>
                    <a:pt x="88" y="48"/>
                  </a:lnTo>
                  <a:lnTo>
                    <a:pt x="96" y="48"/>
                  </a:lnTo>
                  <a:lnTo>
                    <a:pt x="104" y="32"/>
                  </a:lnTo>
                  <a:lnTo>
                    <a:pt x="96" y="24"/>
                  </a:lnTo>
                  <a:lnTo>
                    <a:pt x="7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19" name="Freeform 685"/>
            <p:cNvSpPr/>
            <p:nvPr/>
          </p:nvSpPr>
          <p:spPr bwMode="auto">
            <a:xfrm>
              <a:off x="5965252" y="2542022"/>
              <a:ext cx="536245" cy="267574"/>
            </a:xfrm>
            <a:custGeom>
              <a:avLst/>
              <a:gdLst>
                <a:gd name="T0" fmla="*/ 2147483647 w 400"/>
                <a:gd name="T1" fmla="*/ 2147483647 h 200"/>
                <a:gd name="T2" fmla="*/ 2147483647 w 400"/>
                <a:gd name="T3" fmla="*/ 2147483647 h 200"/>
                <a:gd name="T4" fmla="*/ 2147483647 w 400"/>
                <a:gd name="T5" fmla="*/ 2147483647 h 200"/>
                <a:gd name="T6" fmla="*/ 2147483647 w 400"/>
                <a:gd name="T7" fmla="*/ 2147483647 h 200"/>
                <a:gd name="T8" fmla="*/ 2147483647 w 400"/>
                <a:gd name="T9" fmla="*/ 2147483647 h 200"/>
                <a:gd name="T10" fmla="*/ 2147483647 w 400"/>
                <a:gd name="T11" fmla="*/ 2147483647 h 200"/>
                <a:gd name="T12" fmla="*/ 2147483647 w 400"/>
                <a:gd name="T13" fmla="*/ 2147483647 h 200"/>
                <a:gd name="T14" fmla="*/ 2147483647 w 400"/>
                <a:gd name="T15" fmla="*/ 2147483647 h 200"/>
                <a:gd name="T16" fmla="*/ 2147483647 w 400"/>
                <a:gd name="T17" fmla="*/ 2147483647 h 200"/>
                <a:gd name="T18" fmla="*/ 2147483647 w 400"/>
                <a:gd name="T19" fmla="*/ 2147483647 h 200"/>
                <a:gd name="T20" fmla="*/ 2147483647 w 400"/>
                <a:gd name="T21" fmla="*/ 2147483647 h 200"/>
                <a:gd name="T22" fmla="*/ 2147483647 w 400"/>
                <a:gd name="T23" fmla="*/ 2147483647 h 200"/>
                <a:gd name="T24" fmla="*/ 2147483647 w 400"/>
                <a:gd name="T25" fmla="*/ 2147483647 h 200"/>
                <a:gd name="T26" fmla="*/ 2147483647 w 400"/>
                <a:gd name="T27" fmla="*/ 2147483647 h 200"/>
                <a:gd name="T28" fmla="*/ 2147483647 w 400"/>
                <a:gd name="T29" fmla="*/ 2147483647 h 200"/>
                <a:gd name="T30" fmla="*/ 2147483647 w 400"/>
                <a:gd name="T31" fmla="*/ 2147483647 h 200"/>
                <a:gd name="T32" fmla="*/ 2147483647 w 400"/>
                <a:gd name="T33" fmla="*/ 2147483647 h 200"/>
                <a:gd name="T34" fmla="*/ 2147483647 w 400"/>
                <a:gd name="T35" fmla="*/ 2147483647 h 200"/>
                <a:gd name="T36" fmla="*/ 2147483647 w 400"/>
                <a:gd name="T37" fmla="*/ 2147483647 h 200"/>
                <a:gd name="T38" fmla="*/ 2147483647 w 400"/>
                <a:gd name="T39" fmla="*/ 2147483647 h 200"/>
                <a:gd name="T40" fmla="*/ 2147483647 w 400"/>
                <a:gd name="T41" fmla="*/ 2147483647 h 200"/>
                <a:gd name="T42" fmla="*/ 2147483647 w 400"/>
                <a:gd name="T43" fmla="*/ 0 h 200"/>
                <a:gd name="T44" fmla="*/ 2147483647 w 400"/>
                <a:gd name="T45" fmla="*/ 2147483647 h 200"/>
                <a:gd name="T46" fmla="*/ 2147483647 w 400"/>
                <a:gd name="T47" fmla="*/ 2147483647 h 200"/>
                <a:gd name="T48" fmla="*/ 2147483647 w 400"/>
                <a:gd name="T49" fmla="*/ 2147483647 h 200"/>
                <a:gd name="T50" fmla="*/ 2147483647 w 400"/>
                <a:gd name="T51" fmla="*/ 2147483647 h 200"/>
                <a:gd name="T52" fmla="*/ 2147483647 w 400"/>
                <a:gd name="T53" fmla="*/ 2147483647 h 200"/>
                <a:gd name="T54" fmla="*/ 0 w 400"/>
                <a:gd name="T55" fmla="*/ 2147483647 h 200"/>
                <a:gd name="T56" fmla="*/ 2147483647 w 400"/>
                <a:gd name="T57" fmla="*/ 2147483647 h 200"/>
                <a:gd name="T58" fmla="*/ 2147483647 w 400"/>
                <a:gd name="T59" fmla="*/ 2147483647 h 200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400"/>
                <a:gd name="T91" fmla="*/ 0 h 200"/>
                <a:gd name="T92" fmla="*/ 400 w 400"/>
                <a:gd name="T93" fmla="*/ 200 h 200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400" h="200">
                  <a:moveTo>
                    <a:pt x="32" y="80"/>
                  </a:moveTo>
                  <a:lnTo>
                    <a:pt x="32" y="120"/>
                  </a:lnTo>
                  <a:lnTo>
                    <a:pt x="88" y="136"/>
                  </a:lnTo>
                  <a:lnTo>
                    <a:pt x="120" y="176"/>
                  </a:lnTo>
                  <a:lnTo>
                    <a:pt x="168" y="176"/>
                  </a:lnTo>
                  <a:lnTo>
                    <a:pt x="208" y="200"/>
                  </a:lnTo>
                  <a:lnTo>
                    <a:pt x="256" y="168"/>
                  </a:lnTo>
                  <a:lnTo>
                    <a:pt x="296" y="168"/>
                  </a:lnTo>
                  <a:lnTo>
                    <a:pt x="304" y="136"/>
                  </a:lnTo>
                  <a:lnTo>
                    <a:pt x="336" y="128"/>
                  </a:lnTo>
                  <a:lnTo>
                    <a:pt x="360" y="112"/>
                  </a:lnTo>
                  <a:lnTo>
                    <a:pt x="400" y="104"/>
                  </a:lnTo>
                  <a:lnTo>
                    <a:pt x="392" y="88"/>
                  </a:lnTo>
                  <a:lnTo>
                    <a:pt x="352" y="80"/>
                  </a:lnTo>
                  <a:lnTo>
                    <a:pt x="352" y="64"/>
                  </a:lnTo>
                  <a:lnTo>
                    <a:pt x="360" y="48"/>
                  </a:lnTo>
                  <a:lnTo>
                    <a:pt x="336" y="40"/>
                  </a:lnTo>
                  <a:lnTo>
                    <a:pt x="272" y="56"/>
                  </a:lnTo>
                  <a:lnTo>
                    <a:pt x="248" y="32"/>
                  </a:lnTo>
                  <a:lnTo>
                    <a:pt x="208" y="32"/>
                  </a:lnTo>
                  <a:lnTo>
                    <a:pt x="192" y="24"/>
                  </a:lnTo>
                  <a:lnTo>
                    <a:pt x="144" y="0"/>
                  </a:lnTo>
                  <a:lnTo>
                    <a:pt x="128" y="16"/>
                  </a:lnTo>
                  <a:lnTo>
                    <a:pt x="112" y="40"/>
                  </a:lnTo>
                  <a:lnTo>
                    <a:pt x="80" y="32"/>
                  </a:lnTo>
                  <a:lnTo>
                    <a:pt x="40" y="32"/>
                  </a:lnTo>
                  <a:lnTo>
                    <a:pt x="8" y="48"/>
                  </a:lnTo>
                  <a:lnTo>
                    <a:pt x="0" y="64"/>
                  </a:lnTo>
                  <a:lnTo>
                    <a:pt x="8" y="72"/>
                  </a:lnTo>
                  <a:lnTo>
                    <a:pt x="32" y="8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0" name="Freeform 686"/>
            <p:cNvSpPr/>
            <p:nvPr/>
          </p:nvSpPr>
          <p:spPr bwMode="auto">
            <a:xfrm>
              <a:off x="4815998" y="1897212"/>
              <a:ext cx="183135" cy="398071"/>
            </a:xfrm>
            <a:custGeom>
              <a:avLst/>
              <a:gdLst>
                <a:gd name="T0" fmla="*/ 2147483647 w 136"/>
                <a:gd name="T1" fmla="*/ 2147483647 h 296"/>
                <a:gd name="T2" fmla="*/ 2147483647 w 136"/>
                <a:gd name="T3" fmla="*/ 2147483647 h 296"/>
                <a:gd name="T4" fmla="*/ 2147483647 w 136"/>
                <a:gd name="T5" fmla="*/ 2147483647 h 296"/>
                <a:gd name="T6" fmla="*/ 2147483647 w 136"/>
                <a:gd name="T7" fmla="*/ 2147483647 h 296"/>
                <a:gd name="T8" fmla="*/ 2147483647 w 136"/>
                <a:gd name="T9" fmla="*/ 2147483647 h 296"/>
                <a:gd name="T10" fmla="*/ 2147483647 w 136"/>
                <a:gd name="T11" fmla="*/ 2147483647 h 296"/>
                <a:gd name="T12" fmla="*/ 2147483647 w 136"/>
                <a:gd name="T13" fmla="*/ 2147483647 h 296"/>
                <a:gd name="T14" fmla="*/ 2147483647 w 136"/>
                <a:gd name="T15" fmla="*/ 2147483647 h 296"/>
                <a:gd name="T16" fmla="*/ 2147483647 w 136"/>
                <a:gd name="T17" fmla="*/ 2147483647 h 296"/>
                <a:gd name="T18" fmla="*/ 2147483647 w 136"/>
                <a:gd name="T19" fmla="*/ 2147483647 h 296"/>
                <a:gd name="T20" fmla="*/ 2147483647 w 136"/>
                <a:gd name="T21" fmla="*/ 2147483647 h 296"/>
                <a:gd name="T22" fmla="*/ 2147483647 w 136"/>
                <a:gd name="T23" fmla="*/ 2147483647 h 296"/>
                <a:gd name="T24" fmla="*/ 2147483647 w 136"/>
                <a:gd name="T25" fmla="*/ 2147483647 h 296"/>
                <a:gd name="T26" fmla="*/ 2147483647 w 136"/>
                <a:gd name="T27" fmla="*/ 2147483647 h 296"/>
                <a:gd name="T28" fmla="*/ 2147483647 w 136"/>
                <a:gd name="T29" fmla="*/ 2147483647 h 296"/>
                <a:gd name="T30" fmla="*/ 2147483647 w 136"/>
                <a:gd name="T31" fmla="*/ 2147483647 h 296"/>
                <a:gd name="T32" fmla="*/ 2147483647 w 136"/>
                <a:gd name="T33" fmla="*/ 2147483647 h 296"/>
                <a:gd name="T34" fmla="*/ 2147483647 w 136"/>
                <a:gd name="T35" fmla="*/ 0 h 296"/>
                <a:gd name="T36" fmla="*/ 2147483647 w 136"/>
                <a:gd name="T37" fmla="*/ 0 h 296"/>
                <a:gd name="T38" fmla="*/ 2147483647 w 136"/>
                <a:gd name="T39" fmla="*/ 2147483647 h 296"/>
                <a:gd name="T40" fmla="*/ 2147483647 w 136"/>
                <a:gd name="T41" fmla="*/ 2147483647 h 296"/>
                <a:gd name="T42" fmla="*/ 2147483647 w 136"/>
                <a:gd name="T43" fmla="*/ 2147483647 h 296"/>
                <a:gd name="T44" fmla="*/ 2147483647 w 136"/>
                <a:gd name="T45" fmla="*/ 2147483647 h 296"/>
                <a:gd name="T46" fmla="*/ 2147483647 w 136"/>
                <a:gd name="T47" fmla="*/ 2147483647 h 296"/>
                <a:gd name="T48" fmla="*/ 2147483647 w 136"/>
                <a:gd name="T49" fmla="*/ 2147483647 h 296"/>
                <a:gd name="T50" fmla="*/ 2147483647 w 136"/>
                <a:gd name="T51" fmla="*/ 2147483647 h 296"/>
                <a:gd name="T52" fmla="*/ 2147483647 w 136"/>
                <a:gd name="T53" fmla="*/ 2147483647 h 296"/>
                <a:gd name="T54" fmla="*/ 0 w 136"/>
                <a:gd name="T55" fmla="*/ 2147483647 h 296"/>
                <a:gd name="T56" fmla="*/ 2147483647 w 136"/>
                <a:gd name="T57" fmla="*/ 2147483647 h 296"/>
                <a:gd name="T58" fmla="*/ 2147483647 w 136"/>
                <a:gd name="T59" fmla="*/ 2147483647 h 296"/>
                <a:gd name="T60" fmla="*/ 2147483647 w 136"/>
                <a:gd name="T61" fmla="*/ 2147483647 h 296"/>
                <a:gd name="T62" fmla="*/ 2147483647 w 136"/>
                <a:gd name="T63" fmla="*/ 2147483647 h 296"/>
                <a:gd name="T64" fmla="*/ 2147483647 w 136"/>
                <a:gd name="T65" fmla="*/ 2147483647 h 296"/>
                <a:gd name="T66" fmla="*/ 2147483647 w 136"/>
                <a:gd name="T67" fmla="*/ 2147483647 h 296"/>
                <a:gd name="T68" fmla="*/ 2147483647 w 136"/>
                <a:gd name="T69" fmla="*/ 2147483647 h 296"/>
                <a:gd name="T70" fmla="*/ 2147483647 w 136"/>
                <a:gd name="T71" fmla="*/ 2147483647 h 296"/>
                <a:gd name="T72" fmla="*/ 2147483647 w 136"/>
                <a:gd name="T73" fmla="*/ 2147483647 h 296"/>
                <a:gd name="T74" fmla="*/ 2147483647 w 136"/>
                <a:gd name="T75" fmla="*/ 2147483647 h 296"/>
                <a:gd name="T76" fmla="*/ 2147483647 w 136"/>
                <a:gd name="T77" fmla="*/ 2147483647 h 296"/>
                <a:gd name="T78" fmla="*/ 2147483647 w 136"/>
                <a:gd name="T79" fmla="*/ 2147483647 h 296"/>
                <a:gd name="T80" fmla="*/ 2147483647 w 136"/>
                <a:gd name="T81" fmla="*/ 2147483647 h 296"/>
                <a:gd name="T82" fmla="*/ 2147483647 w 136"/>
                <a:gd name="T83" fmla="*/ 2147483647 h 296"/>
                <a:gd name="T84" fmla="*/ 2147483647 w 136"/>
                <a:gd name="T85" fmla="*/ 2147483647 h 296"/>
                <a:gd name="T86" fmla="*/ 2147483647 w 136"/>
                <a:gd name="T87" fmla="*/ 2147483647 h 296"/>
                <a:gd name="T88" fmla="*/ 2147483647 w 136"/>
                <a:gd name="T89" fmla="*/ 2147483647 h 296"/>
                <a:gd name="T90" fmla="*/ 2147483647 w 136"/>
                <a:gd name="T91" fmla="*/ 2147483647 h 296"/>
                <a:gd name="T92" fmla="*/ 2147483647 w 136"/>
                <a:gd name="T93" fmla="*/ 2147483647 h 296"/>
                <a:gd name="T94" fmla="*/ 2147483647 w 136"/>
                <a:gd name="T95" fmla="*/ 2147483647 h 296"/>
                <a:gd name="T96" fmla="*/ 2147483647 w 136"/>
                <a:gd name="T97" fmla="*/ 2147483647 h 296"/>
                <a:gd name="T98" fmla="*/ 2147483647 w 136"/>
                <a:gd name="T99" fmla="*/ 2147483647 h 296"/>
                <a:gd name="T100" fmla="*/ 2147483647 w 136"/>
                <a:gd name="T101" fmla="*/ 2147483647 h 296"/>
                <a:gd name="T102" fmla="*/ 2147483647 w 136"/>
                <a:gd name="T103" fmla="*/ 2147483647 h 296"/>
                <a:gd name="T104" fmla="*/ 2147483647 w 136"/>
                <a:gd name="T105" fmla="*/ 2147483647 h 29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136"/>
                <a:gd name="T160" fmla="*/ 0 h 296"/>
                <a:gd name="T161" fmla="*/ 136 w 136"/>
                <a:gd name="T162" fmla="*/ 296 h 296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136" h="296">
                  <a:moveTo>
                    <a:pt x="136" y="216"/>
                  </a:moveTo>
                  <a:lnTo>
                    <a:pt x="128" y="216"/>
                  </a:lnTo>
                  <a:lnTo>
                    <a:pt x="120" y="208"/>
                  </a:lnTo>
                  <a:lnTo>
                    <a:pt x="128" y="184"/>
                  </a:lnTo>
                  <a:lnTo>
                    <a:pt x="120" y="176"/>
                  </a:lnTo>
                  <a:lnTo>
                    <a:pt x="120" y="168"/>
                  </a:lnTo>
                  <a:lnTo>
                    <a:pt x="120" y="160"/>
                  </a:lnTo>
                  <a:lnTo>
                    <a:pt x="112" y="152"/>
                  </a:lnTo>
                  <a:lnTo>
                    <a:pt x="120" y="144"/>
                  </a:lnTo>
                  <a:lnTo>
                    <a:pt x="112" y="104"/>
                  </a:lnTo>
                  <a:lnTo>
                    <a:pt x="120" y="80"/>
                  </a:lnTo>
                  <a:lnTo>
                    <a:pt x="112" y="64"/>
                  </a:lnTo>
                  <a:lnTo>
                    <a:pt x="104" y="56"/>
                  </a:lnTo>
                  <a:lnTo>
                    <a:pt x="104" y="40"/>
                  </a:lnTo>
                  <a:lnTo>
                    <a:pt x="104" y="32"/>
                  </a:lnTo>
                  <a:lnTo>
                    <a:pt x="112" y="24"/>
                  </a:lnTo>
                  <a:lnTo>
                    <a:pt x="112" y="8"/>
                  </a:lnTo>
                  <a:lnTo>
                    <a:pt x="96" y="0"/>
                  </a:lnTo>
                  <a:lnTo>
                    <a:pt x="80" y="0"/>
                  </a:lnTo>
                  <a:lnTo>
                    <a:pt x="72" y="8"/>
                  </a:lnTo>
                  <a:lnTo>
                    <a:pt x="64" y="32"/>
                  </a:lnTo>
                  <a:lnTo>
                    <a:pt x="48" y="40"/>
                  </a:lnTo>
                  <a:lnTo>
                    <a:pt x="32" y="40"/>
                  </a:lnTo>
                  <a:lnTo>
                    <a:pt x="24" y="40"/>
                  </a:lnTo>
                  <a:lnTo>
                    <a:pt x="16" y="32"/>
                  </a:lnTo>
                  <a:lnTo>
                    <a:pt x="8" y="24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56"/>
                  </a:lnTo>
                  <a:lnTo>
                    <a:pt x="32" y="56"/>
                  </a:lnTo>
                  <a:lnTo>
                    <a:pt x="40" y="72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0" y="112"/>
                  </a:lnTo>
                  <a:lnTo>
                    <a:pt x="40" y="120"/>
                  </a:lnTo>
                  <a:lnTo>
                    <a:pt x="40" y="136"/>
                  </a:lnTo>
                  <a:lnTo>
                    <a:pt x="40" y="144"/>
                  </a:lnTo>
                  <a:lnTo>
                    <a:pt x="48" y="144"/>
                  </a:lnTo>
                  <a:lnTo>
                    <a:pt x="56" y="160"/>
                  </a:lnTo>
                  <a:lnTo>
                    <a:pt x="40" y="192"/>
                  </a:lnTo>
                  <a:lnTo>
                    <a:pt x="16" y="208"/>
                  </a:lnTo>
                  <a:lnTo>
                    <a:pt x="8" y="232"/>
                  </a:lnTo>
                  <a:lnTo>
                    <a:pt x="8" y="264"/>
                  </a:lnTo>
                  <a:lnTo>
                    <a:pt x="16" y="280"/>
                  </a:lnTo>
                  <a:lnTo>
                    <a:pt x="24" y="288"/>
                  </a:lnTo>
                  <a:lnTo>
                    <a:pt x="32" y="296"/>
                  </a:lnTo>
                  <a:lnTo>
                    <a:pt x="48" y="296"/>
                  </a:lnTo>
                  <a:lnTo>
                    <a:pt x="80" y="288"/>
                  </a:lnTo>
                  <a:lnTo>
                    <a:pt x="88" y="288"/>
                  </a:lnTo>
                  <a:lnTo>
                    <a:pt x="136" y="232"/>
                  </a:lnTo>
                  <a:lnTo>
                    <a:pt x="136" y="2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1" name="Freeform 687"/>
            <p:cNvSpPr/>
            <p:nvPr/>
          </p:nvSpPr>
          <p:spPr bwMode="auto">
            <a:xfrm>
              <a:off x="5010098" y="2531056"/>
              <a:ext cx="9870" cy="10966"/>
            </a:xfrm>
            <a:custGeom>
              <a:avLst/>
              <a:gdLst>
                <a:gd name="T0" fmla="*/ 2147483647 w 8"/>
                <a:gd name="T1" fmla="*/ 2147483647 h 8"/>
                <a:gd name="T2" fmla="*/ 0 w 8"/>
                <a:gd name="T3" fmla="*/ 0 h 8"/>
                <a:gd name="T4" fmla="*/ 0 w 8"/>
                <a:gd name="T5" fmla="*/ 2147483647 h 8"/>
                <a:gd name="T6" fmla="*/ 2147483647 w 8"/>
                <a:gd name="T7" fmla="*/ 2147483647 h 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8"/>
                <a:gd name="T13" fmla="*/ 0 h 8"/>
                <a:gd name="T14" fmla="*/ 8 w 8"/>
                <a:gd name="T15" fmla="*/ 8 h 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8" h="8">
                  <a:moveTo>
                    <a:pt x="8" y="8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2" name="Freeform 688"/>
            <p:cNvSpPr/>
            <p:nvPr/>
          </p:nvSpPr>
          <p:spPr bwMode="auto">
            <a:xfrm>
              <a:off x="4934432" y="1446502"/>
              <a:ext cx="2597884" cy="1395993"/>
            </a:xfrm>
            <a:custGeom>
              <a:avLst/>
              <a:gdLst>
                <a:gd name="T0" fmla="*/ 2147483647 w 1936"/>
                <a:gd name="T1" fmla="*/ 2147483647 h 1040"/>
                <a:gd name="T2" fmla="*/ 2147483647 w 1936"/>
                <a:gd name="T3" fmla="*/ 2147483647 h 1040"/>
                <a:gd name="T4" fmla="*/ 2147483647 w 1936"/>
                <a:gd name="T5" fmla="*/ 2147483647 h 1040"/>
                <a:gd name="T6" fmla="*/ 2147483647 w 1936"/>
                <a:gd name="T7" fmla="*/ 2147483647 h 1040"/>
                <a:gd name="T8" fmla="*/ 2147483647 w 1936"/>
                <a:gd name="T9" fmla="*/ 2147483647 h 1040"/>
                <a:gd name="T10" fmla="*/ 2147483647 w 1936"/>
                <a:gd name="T11" fmla="*/ 2147483647 h 1040"/>
                <a:gd name="T12" fmla="*/ 2147483647 w 1936"/>
                <a:gd name="T13" fmla="*/ 2147483647 h 1040"/>
                <a:gd name="T14" fmla="*/ 2147483647 w 1936"/>
                <a:gd name="T15" fmla="*/ 2147483647 h 1040"/>
                <a:gd name="T16" fmla="*/ 2147483647 w 1936"/>
                <a:gd name="T17" fmla="*/ 2147483647 h 1040"/>
                <a:gd name="T18" fmla="*/ 2147483647 w 1936"/>
                <a:gd name="T19" fmla="*/ 2147483647 h 1040"/>
                <a:gd name="T20" fmla="*/ 2147483647 w 1936"/>
                <a:gd name="T21" fmla="*/ 2147483647 h 1040"/>
                <a:gd name="T22" fmla="*/ 2147483647 w 1936"/>
                <a:gd name="T23" fmla="*/ 2147483647 h 1040"/>
                <a:gd name="T24" fmla="*/ 2147483647 w 1936"/>
                <a:gd name="T25" fmla="*/ 2147483647 h 1040"/>
                <a:gd name="T26" fmla="*/ 2147483647 w 1936"/>
                <a:gd name="T27" fmla="*/ 2147483647 h 1040"/>
                <a:gd name="T28" fmla="*/ 2147483647 w 1936"/>
                <a:gd name="T29" fmla="*/ 2147483647 h 1040"/>
                <a:gd name="T30" fmla="*/ 2147483647 w 1936"/>
                <a:gd name="T31" fmla="*/ 2147483647 h 1040"/>
                <a:gd name="T32" fmla="*/ 2147483647 w 1936"/>
                <a:gd name="T33" fmla="*/ 2147483647 h 1040"/>
                <a:gd name="T34" fmla="*/ 2147483647 w 1936"/>
                <a:gd name="T35" fmla="*/ 2147483647 h 1040"/>
                <a:gd name="T36" fmla="*/ 2147483647 w 1936"/>
                <a:gd name="T37" fmla="*/ 2147483647 h 1040"/>
                <a:gd name="T38" fmla="*/ 2147483647 w 1936"/>
                <a:gd name="T39" fmla="*/ 2147483647 h 1040"/>
                <a:gd name="T40" fmla="*/ 2147483647 w 1936"/>
                <a:gd name="T41" fmla="*/ 2147483647 h 1040"/>
                <a:gd name="T42" fmla="*/ 2147483647 w 1936"/>
                <a:gd name="T43" fmla="*/ 2147483647 h 1040"/>
                <a:gd name="T44" fmla="*/ 2147483647 w 1936"/>
                <a:gd name="T45" fmla="*/ 2147483647 h 1040"/>
                <a:gd name="T46" fmla="*/ 2147483647 w 1936"/>
                <a:gd name="T47" fmla="*/ 2147483647 h 1040"/>
                <a:gd name="T48" fmla="*/ 2147483647 w 1936"/>
                <a:gd name="T49" fmla="*/ 2147483647 h 1040"/>
                <a:gd name="T50" fmla="*/ 2147483647 w 1936"/>
                <a:gd name="T51" fmla="*/ 2147483647 h 1040"/>
                <a:gd name="T52" fmla="*/ 2147483647 w 1936"/>
                <a:gd name="T53" fmla="*/ 2147483647 h 1040"/>
                <a:gd name="T54" fmla="*/ 2147483647 w 1936"/>
                <a:gd name="T55" fmla="*/ 2147483647 h 1040"/>
                <a:gd name="T56" fmla="*/ 2147483647 w 1936"/>
                <a:gd name="T57" fmla="*/ 2147483647 h 1040"/>
                <a:gd name="T58" fmla="*/ 2147483647 w 1936"/>
                <a:gd name="T59" fmla="*/ 2147483647 h 1040"/>
                <a:gd name="T60" fmla="*/ 2147483647 w 1936"/>
                <a:gd name="T61" fmla="*/ 2147483647 h 1040"/>
                <a:gd name="T62" fmla="*/ 2147483647 w 1936"/>
                <a:gd name="T63" fmla="*/ 2147483647 h 1040"/>
                <a:gd name="T64" fmla="*/ 2147483647 w 1936"/>
                <a:gd name="T65" fmla="*/ 2147483647 h 1040"/>
                <a:gd name="T66" fmla="*/ 2147483647 w 1936"/>
                <a:gd name="T67" fmla="*/ 2147483647 h 1040"/>
                <a:gd name="T68" fmla="*/ 2147483647 w 1936"/>
                <a:gd name="T69" fmla="*/ 2147483647 h 1040"/>
                <a:gd name="T70" fmla="*/ 2147483647 w 1936"/>
                <a:gd name="T71" fmla="*/ 2147483647 h 1040"/>
                <a:gd name="T72" fmla="*/ 2147483647 w 1936"/>
                <a:gd name="T73" fmla="*/ 2147483647 h 1040"/>
                <a:gd name="T74" fmla="*/ 2147483647 w 1936"/>
                <a:gd name="T75" fmla="*/ 2147483647 h 1040"/>
                <a:gd name="T76" fmla="*/ 2147483647 w 1936"/>
                <a:gd name="T77" fmla="*/ 2147483647 h 1040"/>
                <a:gd name="T78" fmla="*/ 2147483647 w 1936"/>
                <a:gd name="T79" fmla="*/ 2147483647 h 1040"/>
                <a:gd name="T80" fmla="*/ 2147483647 w 1936"/>
                <a:gd name="T81" fmla="*/ 2147483647 h 1040"/>
                <a:gd name="T82" fmla="*/ 2147483647 w 1936"/>
                <a:gd name="T83" fmla="*/ 2147483647 h 1040"/>
                <a:gd name="T84" fmla="*/ 2147483647 w 1936"/>
                <a:gd name="T85" fmla="*/ 2147483647 h 1040"/>
                <a:gd name="T86" fmla="*/ 2147483647 w 1936"/>
                <a:gd name="T87" fmla="*/ 2147483647 h 1040"/>
                <a:gd name="T88" fmla="*/ 2147483647 w 1936"/>
                <a:gd name="T89" fmla="*/ 2147483647 h 1040"/>
                <a:gd name="T90" fmla="*/ 2147483647 w 1936"/>
                <a:gd name="T91" fmla="*/ 2147483647 h 1040"/>
                <a:gd name="T92" fmla="*/ 2147483647 w 1936"/>
                <a:gd name="T93" fmla="*/ 2147483647 h 1040"/>
                <a:gd name="T94" fmla="*/ 2147483647 w 1936"/>
                <a:gd name="T95" fmla="*/ 2147483647 h 1040"/>
                <a:gd name="T96" fmla="*/ 2147483647 w 1936"/>
                <a:gd name="T97" fmla="*/ 2147483647 h 1040"/>
                <a:gd name="T98" fmla="*/ 2147483647 w 1936"/>
                <a:gd name="T99" fmla="*/ 2147483647 h 1040"/>
                <a:gd name="T100" fmla="*/ 2147483647 w 1936"/>
                <a:gd name="T101" fmla="*/ 2147483647 h 1040"/>
                <a:gd name="T102" fmla="*/ 2147483647 w 1936"/>
                <a:gd name="T103" fmla="*/ 2147483647 h 1040"/>
                <a:gd name="T104" fmla="*/ 2147483647 w 1936"/>
                <a:gd name="T105" fmla="*/ 2147483647 h 1040"/>
                <a:gd name="T106" fmla="*/ 2147483647 w 1936"/>
                <a:gd name="T107" fmla="*/ 2147483647 h 1040"/>
                <a:gd name="T108" fmla="*/ 2147483647 w 1936"/>
                <a:gd name="T109" fmla="*/ 2147483647 h 1040"/>
                <a:gd name="T110" fmla="*/ 2147483647 w 1936"/>
                <a:gd name="T111" fmla="*/ 2147483647 h 1040"/>
                <a:gd name="T112" fmla="*/ 2147483647 w 1936"/>
                <a:gd name="T113" fmla="*/ 2147483647 h 1040"/>
                <a:gd name="T114" fmla="*/ 2147483647 w 1936"/>
                <a:gd name="T115" fmla="*/ 2147483647 h 1040"/>
                <a:gd name="T116" fmla="*/ 2147483647 w 1936"/>
                <a:gd name="T117" fmla="*/ 2147483647 h 1040"/>
                <a:gd name="T118" fmla="*/ 2147483647 w 1936"/>
                <a:gd name="T119" fmla="*/ 2147483647 h 1040"/>
                <a:gd name="T120" fmla="*/ 2147483647 w 1936"/>
                <a:gd name="T121" fmla="*/ 2147483647 h 1040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w 1936"/>
                <a:gd name="T184" fmla="*/ 0 h 1040"/>
                <a:gd name="T185" fmla="*/ 1936 w 1936"/>
                <a:gd name="T186" fmla="*/ 1040 h 1040"/>
              </a:gdLst>
              <a:ahLst/>
              <a:cxnLst>
                <a:cxn ang="T122">
                  <a:pos x="T0" y="T1"/>
                </a:cxn>
                <a:cxn ang="T123">
                  <a:pos x="T2" y="T3"/>
                </a:cxn>
                <a:cxn ang="T124">
                  <a:pos x="T4" y="T5"/>
                </a:cxn>
                <a:cxn ang="T125">
                  <a:pos x="T6" y="T7"/>
                </a:cxn>
                <a:cxn ang="T126">
                  <a:pos x="T8" y="T9"/>
                </a:cxn>
                <a:cxn ang="T127">
                  <a:pos x="T10" y="T11"/>
                </a:cxn>
                <a:cxn ang="T128">
                  <a:pos x="T12" y="T13"/>
                </a:cxn>
                <a:cxn ang="T129">
                  <a:pos x="T14" y="T15"/>
                </a:cxn>
                <a:cxn ang="T130">
                  <a:pos x="T16" y="T17"/>
                </a:cxn>
                <a:cxn ang="T131">
                  <a:pos x="T18" y="T19"/>
                </a:cxn>
                <a:cxn ang="T132">
                  <a:pos x="T20" y="T21"/>
                </a:cxn>
                <a:cxn ang="T133">
                  <a:pos x="T22" y="T23"/>
                </a:cxn>
                <a:cxn ang="T134">
                  <a:pos x="T24" y="T25"/>
                </a:cxn>
                <a:cxn ang="T135">
                  <a:pos x="T26" y="T27"/>
                </a:cxn>
                <a:cxn ang="T136">
                  <a:pos x="T28" y="T29"/>
                </a:cxn>
                <a:cxn ang="T137">
                  <a:pos x="T30" y="T31"/>
                </a:cxn>
                <a:cxn ang="T138">
                  <a:pos x="T32" y="T33"/>
                </a:cxn>
                <a:cxn ang="T139">
                  <a:pos x="T34" y="T35"/>
                </a:cxn>
                <a:cxn ang="T140">
                  <a:pos x="T36" y="T37"/>
                </a:cxn>
                <a:cxn ang="T141">
                  <a:pos x="T38" y="T39"/>
                </a:cxn>
                <a:cxn ang="T142">
                  <a:pos x="T40" y="T41"/>
                </a:cxn>
                <a:cxn ang="T143">
                  <a:pos x="T42" y="T43"/>
                </a:cxn>
                <a:cxn ang="T144">
                  <a:pos x="T44" y="T45"/>
                </a:cxn>
                <a:cxn ang="T145">
                  <a:pos x="T46" y="T47"/>
                </a:cxn>
                <a:cxn ang="T146">
                  <a:pos x="T48" y="T49"/>
                </a:cxn>
                <a:cxn ang="T147">
                  <a:pos x="T50" y="T51"/>
                </a:cxn>
                <a:cxn ang="T148">
                  <a:pos x="T52" y="T53"/>
                </a:cxn>
                <a:cxn ang="T149">
                  <a:pos x="T54" y="T55"/>
                </a:cxn>
                <a:cxn ang="T150">
                  <a:pos x="T56" y="T57"/>
                </a:cxn>
                <a:cxn ang="T151">
                  <a:pos x="T58" y="T59"/>
                </a:cxn>
                <a:cxn ang="T152">
                  <a:pos x="T60" y="T61"/>
                </a:cxn>
                <a:cxn ang="T153">
                  <a:pos x="T62" y="T63"/>
                </a:cxn>
                <a:cxn ang="T154">
                  <a:pos x="T64" y="T65"/>
                </a:cxn>
                <a:cxn ang="T155">
                  <a:pos x="T66" y="T67"/>
                </a:cxn>
                <a:cxn ang="T156">
                  <a:pos x="T68" y="T69"/>
                </a:cxn>
                <a:cxn ang="T157">
                  <a:pos x="T70" y="T71"/>
                </a:cxn>
                <a:cxn ang="T158">
                  <a:pos x="T72" y="T73"/>
                </a:cxn>
                <a:cxn ang="T159">
                  <a:pos x="T74" y="T75"/>
                </a:cxn>
                <a:cxn ang="T160">
                  <a:pos x="T76" y="T77"/>
                </a:cxn>
                <a:cxn ang="T161">
                  <a:pos x="T78" y="T79"/>
                </a:cxn>
                <a:cxn ang="T162">
                  <a:pos x="T80" y="T81"/>
                </a:cxn>
                <a:cxn ang="T163">
                  <a:pos x="T82" y="T83"/>
                </a:cxn>
                <a:cxn ang="T164">
                  <a:pos x="T84" y="T85"/>
                </a:cxn>
                <a:cxn ang="T165">
                  <a:pos x="T86" y="T87"/>
                </a:cxn>
                <a:cxn ang="T166">
                  <a:pos x="T88" y="T89"/>
                </a:cxn>
                <a:cxn ang="T167">
                  <a:pos x="T90" y="T91"/>
                </a:cxn>
                <a:cxn ang="T168">
                  <a:pos x="T92" y="T93"/>
                </a:cxn>
                <a:cxn ang="T169">
                  <a:pos x="T94" y="T95"/>
                </a:cxn>
                <a:cxn ang="T170">
                  <a:pos x="T96" y="T97"/>
                </a:cxn>
                <a:cxn ang="T171">
                  <a:pos x="T98" y="T99"/>
                </a:cxn>
                <a:cxn ang="T172">
                  <a:pos x="T100" y="T101"/>
                </a:cxn>
                <a:cxn ang="T173">
                  <a:pos x="T102" y="T103"/>
                </a:cxn>
                <a:cxn ang="T174">
                  <a:pos x="T104" y="T105"/>
                </a:cxn>
                <a:cxn ang="T175">
                  <a:pos x="T106" y="T107"/>
                </a:cxn>
                <a:cxn ang="T176">
                  <a:pos x="T108" y="T109"/>
                </a:cxn>
                <a:cxn ang="T177">
                  <a:pos x="T110" y="T111"/>
                </a:cxn>
                <a:cxn ang="T178">
                  <a:pos x="T112" y="T113"/>
                </a:cxn>
                <a:cxn ang="T179">
                  <a:pos x="T114" y="T115"/>
                </a:cxn>
                <a:cxn ang="T180">
                  <a:pos x="T116" y="T117"/>
                </a:cxn>
                <a:cxn ang="T181">
                  <a:pos x="T118" y="T119"/>
                </a:cxn>
                <a:cxn ang="T182">
                  <a:pos x="T120" y="T121"/>
                </a:cxn>
              </a:cxnLst>
              <a:rect l="T183" t="T184" r="T185" b="T186"/>
              <a:pathLst>
                <a:path w="1936" h="1040">
                  <a:moveTo>
                    <a:pt x="1928" y="504"/>
                  </a:moveTo>
                  <a:lnTo>
                    <a:pt x="1936" y="384"/>
                  </a:lnTo>
                  <a:lnTo>
                    <a:pt x="1920" y="376"/>
                  </a:lnTo>
                  <a:lnTo>
                    <a:pt x="1912" y="376"/>
                  </a:lnTo>
                  <a:lnTo>
                    <a:pt x="1896" y="360"/>
                  </a:lnTo>
                  <a:lnTo>
                    <a:pt x="1880" y="352"/>
                  </a:lnTo>
                  <a:lnTo>
                    <a:pt x="1856" y="352"/>
                  </a:lnTo>
                  <a:lnTo>
                    <a:pt x="1840" y="344"/>
                  </a:lnTo>
                  <a:lnTo>
                    <a:pt x="1824" y="344"/>
                  </a:lnTo>
                  <a:lnTo>
                    <a:pt x="1816" y="344"/>
                  </a:lnTo>
                  <a:lnTo>
                    <a:pt x="1824" y="376"/>
                  </a:lnTo>
                  <a:lnTo>
                    <a:pt x="1808" y="384"/>
                  </a:lnTo>
                  <a:lnTo>
                    <a:pt x="1792" y="376"/>
                  </a:lnTo>
                  <a:lnTo>
                    <a:pt x="1784" y="360"/>
                  </a:lnTo>
                  <a:lnTo>
                    <a:pt x="1784" y="352"/>
                  </a:lnTo>
                  <a:lnTo>
                    <a:pt x="1760" y="352"/>
                  </a:lnTo>
                  <a:lnTo>
                    <a:pt x="1752" y="360"/>
                  </a:lnTo>
                  <a:lnTo>
                    <a:pt x="1728" y="352"/>
                  </a:lnTo>
                  <a:lnTo>
                    <a:pt x="1704" y="352"/>
                  </a:lnTo>
                  <a:lnTo>
                    <a:pt x="1696" y="360"/>
                  </a:lnTo>
                  <a:lnTo>
                    <a:pt x="1680" y="344"/>
                  </a:lnTo>
                  <a:lnTo>
                    <a:pt x="1680" y="320"/>
                  </a:lnTo>
                  <a:lnTo>
                    <a:pt x="1656" y="304"/>
                  </a:lnTo>
                  <a:lnTo>
                    <a:pt x="1616" y="304"/>
                  </a:lnTo>
                  <a:lnTo>
                    <a:pt x="1576" y="304"/>
                  </a:lnTo>
                  <a:lnTo>
                    <a:pt x="1576" y="296"/>
                  </a:lnTo>
                  <a:lnTo>
                    <a:pt x="1568" y="288"/>
                  </a:lnTo>
                  <a:lnTo>
                    <a:pt x="1544" y="272"/>
                  </a:lnTo>
                  <a:lnTo>
                    <a:pt x="1544" y="256"/>
                  </a:lnTo>
                  <a:lnTo>
                    <a:pt x="1448" y="232"/>
                  </a:lnTo>
                  <a:lnTo>
                    <a:pt x="1448" y="240"/>
                  </a:lnTo>
                  <a:lnTo>
                    <a:pt x="1424" y="256"/>
                  </a:lnTo>
                  <a:lnTo>
                    <a:pt x="1432" y="280"/>
                  </a:lnTo>
                  <a:lnTo>
                    <a:pt x="1408" y="288"/>
                  </a:lnTo>
                  <a:lnTo>
                    <a:pt x="1392" y="288"/>
                  </a:lnTo>
                  <a:lnTo>
                    <a:pt x="1368" y="280"/>
                  </a:lnTo>
                  <a:lnTo>
                    <a:pt x="1360" y="288"/>
                  </a:lnTo>
                  <a:lnTo>
                    <a:pt x="1344" y="280"/>
                  </a:lnTo>
                  <a:lnTo>
                    <a:pt x="1328" y="272"/>
                  </a:lnTo>
                  <a:lnTo>
                    <a:pt x="1328" y="296"/>
                  </a:lnTo>
                  <a:lnTo>
                    <a:pt x="1312" y="312"/>
                  </a:lnTo>
                  <a:lnTo>
                    <a:pt x="1296" y="288"/>
                  </a:lnTo>
                  <a:lnTo>
                    <a:pt x="1280" y="264"/>
                  </a:lnTo>
                  <a:lnTo>
                    <a:pt x="1296" y="240"/>
                  </a:lnTo>
                  <a:lnTo>
                    <a:pt x="1296" y="224"/>
                  </a:lnTo>
                  <a:lnTo>
                    <a:pt x="1280" y="208"/>
                  </a:lnTo>
                  <a:lnTo>
                    <a:pt x="1264" y="200"/>
                  </a:lnTo>
                  <a:lnTo>
                    <a:pt x="1248" y="200"/>
                  </a:lnTo>
                  <a:lnTo>
                    <a:pt x="1240" y="192"/>
                  </a:lnTo>
                  <a:lnTo>
                    <a:pt x="1224" y="184"/>
                  </a:lnTo>
                  <a:lnTo>
                    <a:pt x="1216" y="200"/>
                  </a:lnTo>
                  <a:lnTo>
                    <a:pt x="1208" y="216"/>
                  </a:lnTo>
                  <a:lnTo>
                    <a:pt x="1168" y="216"/>
                  </a:lnTo>
                  <a:lnTo>
                    <a:pt x="1152" y="208"/>
                  </a:lnTo>
                  <a:lnTo>
                    <a:pt x="1144" y="192"/>
                  </a:lnTo>
                  <a:lnTo>
                    <a:pt x="1112" y="192"/>
                  </a:lnTo>
                  <a:lnTo>
                    <a:pt x="1088" y="208"/>
                  </a:lnTo>
                  <a:lnTo>
                    <a:pt x="1088" y="192"/>
                  </a:lnTo>
                  <a:lnTo>
                    <a:pt x="1072" y="176"/>
                  </a:lnTo>
                  <a:lnTo>
                    <a:pt x="1056" y="176"/>
                  </a:lnTo>
                  <a:lnTo>
                    <a:pt x="1040" y="192"/>
                  </a:lnTo>
                  <a:lnTo>
                    <a:pt x="1016" y="208"/>
                  </a:lnTo>
                  <a:lnTo>
                    <a:pt x="992" y="224"/>
                  </a:lnTo>
                  <a:lnTo>
                    <a:pt x="1008" y="200"/>
                  </a:lnTo>
                  <a:lnTo>
                    <a:pt x="1024" y="192"/>
                  </a:lnTo>
                  <a:lnTo>
                    <a:pt x="1048" y="152"/>
                  </a:lnTo>
                  <a:lnTo>
                    <a:pt x="1064" y="136"/>
                  </a:lnTo>
                  <a:lnTo>
                    <a:pt x="1080" y="112"/>
                  </a:lnTo>
                  <a:lnTo>
                    <a:pt x="1072" y="72"/>
                  </a:lnTo>
                  <a:lnTo>
                    <a:pt x="1040" y="48"/>
                  </a:lnTo>
                  <a:lnTo>
                    <a:pt x="1016" y="40"/>
                  </a:lnTo>
                  <a:lnTo>
                    <a:pt x="1016" y="32"/>
                  </a:lnTo>
                  <a:lnTo>
                    <a:pt x="1000" y="0"/>
                  </a:lnTo>
                  <a:lnTo>
                    <a:pt x="968" y="0"/>
                  </a:lnTo>
                  <a:lnTo>
                    <a:pt x="936" y="32"/>
                  </a:lnTo>
                  <a:lnTo>
                    <a:pt x="928" y="64"/>
                  </a:lnTo>
                  <a:lnTo>
                    <a:pt x="888" y="88"/>
                  </a:lnTo>
                  <a:lnTo>
                    <a:pt x="864" y="72"/>
                  </a:lnTo>
                  <a:lnTo>
                    <a:pt x="824" y="88"/>
                  </a:lnTo>
                  <a:lnTo>
                    <a:pt x="784" y="112"/>
                  </a:lnTo>
                  <a:lnTo>
                    <a:pt x="760" y="136"/>
                  </a:lnTo>
                  <a:lnTo>
                    <a:pt x="752" y="184"/>
                  </a:lnTo>
                  <a:lnTo>
                    <a:pt x="688" y="200"/>
                  </a:lnTo>
                  <a:lnTo>
                    <a:pt x="680" y="216"/>
                  </a:lnTo>
                  <a:lnTo>
                    <a:pt x="680" y="256"/>
                  </a:lnTo>
                  <a:lnTo>
                    <a:pt x="672" y="248"/>
                  </a:lnTo>
                  <a:lnTo>
                    <a:pt x="648" y="240"/>
                  </a:lnTo>
                  <a:lnTo>
                    <a:pt x="632" y="264"/>
                  </a:lnTo>
                  <a:lnTo>
                    <a:pt x="624" y="256"/>
                  </a:lnTo>
                  <a:lnTo>
                    <a:pt x="624" y="248"/>
                  </a:lnTo>
                  <a:lnTo>
                    <a:pt x="608" y="232"/>
                  </a:lnTo>
                  <a:lnTo>
                    <a:pt x="600" y="232"/>
                  </a:lnTo>
                  <a:lnTo>
                    <a:pt x="592" y="256"/>
                  </a:lnTo>
                  <a:lnTo>
                    <a:pt x="592" y="280"/>
                  </a:lnTo>
                  <a:lnTo>
                    <a:pt x="592" y="312"/>
                  </a:lnTo>
                  <a:lnTo>
                    <a:pt x="584" y="320"/>
                  </a:lnTo>
                  <a:lnTo>
                    <a:pt x="576" y="304"/>
                  </a:lnTo>
                  <a:lnTo>
                    <a:pt x="584" y="272"/>
                  </a:lnTo>
                  <a:lnTo>
                    <a:pt x="576" y="248"/>
                  </a:lnTo>
                  <a:lnTo>
                    <a:pt x="576" y="232"/>
                  </a:lnTo>
                  <a:lnTo>
                    <a:pt x="552" y="224"/>
                  </a:lnTo>
                  <a:lnTo>
                    <a:pt x="528" y="224"/>
                  </a:lnTo>
                  <a:lnTo>
                    <a:pt x="512" y="280"/>
                  </a:lnTo>
                  <a:lnTo>
                    <a:pt x="504" y="288"/>
                  </a:lnTo>
                  <a:lnTo>
                    <a:pt x="496" y="304"/>
                  </a:lnTo>
                  <a:lnTo>
                    <a:pt x="504" y="320"/>
                  </a:lnTo>
                  <a:lnTo>
                    <a:pt x="504" y="344"/>
                  </a:lnTo>
                  <a:lnTo>
                    <a:pt x="504" y="352"/>
                  </a:lnTo>
                  <a:lnTo>
                    <a:pt x="528" y="376"/>
                  </a:lnTo>
                  <a:lnTo>
                    <a:pt x="512" y="400"/>
                  </a:lnTo>
                  <a:lnTo>
                    <a:pt x="488" y="376"/>
                  </a:lnTo>
                  <a:lnTo>
                    <a:pt x="456" y="352"/>
                  </a:lnTo>
                  <a:lnTo>
                    <a:pt x="432" y="352"/>
                  </a:lnTo>
                  <a:lnTo>
                    <a:pt x="416" y="352"/>
                  </a:lnTo>
                  <a:lnTo>
                    <a:pt x="416" y="376"/>
                  </a:lnTo>
                  <a:lnTo>
                    <a:pt x="408" y="384"/>
                  </a:lnTo>
                  <a:lnTo>
                    <a:pt x="392" y="376"/>
                  </a:lnTo>
                  <a:lnTo>
                    <a:pt x="376" y="384"/>
                  </a:lnTo>
                  <a:lnTo>
                    <a:pt x="360" y="392"/>
                  </a:lnTo>
                  <a:lnTo>
                    <a:pt x="344" y="392"/>
                  </a:lnTo>
                  <a:lnTo>
                    <a:pt x="336" y="384"/>
                  </a:lnTo>
                  <a:lnTo>
                    <a:pt x="320" y="392"/>
                  </a:lnTo>
                  <a:lnTo>
                    <a:pt x="296" y="408"/>
                  </a:lnTo>
                  <a:lnTo>
                    <a:pt x="264" y="424"/>
                  </a:lnTo>
                  <a:lnTo>
                    <a:pt x="256" y="424"/>
                  </a:lnTo>
                  <a:lnTo>
                    <a:pt x="248" y="448"/>
                  </a:lnTo>
                  <a:lnTo>
                    <a:pt x="240" y="448"/>
                  </a:lnTo>
                  <a:lnTo>
                    <a:pt x="224" y="432"/>
                  </a:lnTo>
                  <a:lnTo>
                    <a:pt x="232" y="424"/>
                  </a:lnTo>
                  <a:lnTo>
                    <a:pt x="240" y="416"/>
                  </a:lnTo>
                  <a:lnTo>
                    <a:pt x="240" y="400"/>
                  </a:lnTo>
                  <a:lnTo>
                    <a:pt x="224" y="392"/>
                  </a:lnTo>
                  <a:lnTo>
                    <a:pt x="216" y="392"/>
                  </a:lnTo>
                  <a:lnTo>
                    <a:pt x="200" y="392"/>
                  </a:lnTo>
                  <a:lnTo>
                    <a:pt x="208" y="408"/>
                  </a:lnTo>
                  <a:lnTo>
                    <a:pt x="208" y="432"/>
                  </a:lnTo>
                  <a:lnTo>
                    <a:pt x="216" y="448"/>
                  </a:lnTo>
                  <a:lnTo>
                    <a:pt x="208" y="472"/>
                  </a:lnTo>
                  <a:lnTo>
                    <a:pt x="200" y="464"/>
                  </a:lnTo>
                  <a:lnTo>
                    <a:pt x="184" y="464"/>
                  </a:lnTo>
                  <a:lnTo>
                    <a:pt x="176" y="472"/>
                  </a:lnTo>
                  <a:lnTo>
                    <a:pt x="160" y="480"/>
                  </a:lnTo>
                  <a:lnTo>
                    <a:pt x="152" y="488"/>
                  </a:lnTo>
                  <a:lnTo>
                    <a:pt x="168" y="520"/>
                  </a:lnTo>
                  <a:lnTo>
                    <a:pt x="160" y="512"/>
                  </a:lnTo>
                  <a:lnTo>
                    <a:pt x="136" y="512"/>
                  </a:lnTo>
                  <a:lnTo>
                    <a:pt x="120" y="504"/>
                  </a:lnTo>
                  <a:lnTo>
                    <a:pt x="120" y="512"/>
                  </a:lnTo>
                  <a:lnTo>
                    <a:pt x="128" y="528"/>
                  </a:lnTo>
                  <a:lnTo>
                    <a:pt x="136" y="536"/>
                  </a:lnTo>
                  <a:lnTo>
                    <a:pt x="128" y="544"/>
                  </a:lnTo>
                  <a:lnTo>
                    <a:pt x="104" y="528"/>
                  </a:lnTo>
                  <a:lnTo>
                    <a:pt x="96" y="520"/>
                  </a:lnTo>
                  <a:lnTo>
                    <a:pt x="96" y="512"/>
                  </a:lnTo>
                  <a:lnTo>
                    <a:pt x="88" y="488"/>
                  </a:lnTo>
                  <a:lnTo>
                    <a:pt x="96" y="480"/>
                  </a:lnTo>
                  <a:lnTo>
                    <a:pt x="96" y="472"/>
                  </a:lnTo>
                  <a:lnTo>
                    <a:pt x="80" y="464"/>
                  </a:lnTo>
                  <a:lnTo>
                    <a:pt x="64" y="448"/>
                  </a:lnTo>
                  <a:lnTo>
                    <a:pt x="56" y="440"/>
                  </a:lnTo>
                  <a:lnTo>
                    <a:pt x="64" y="440"/>
                  </a:lnTo>
                  <a:lnTo>
                    <a:pt x="72" y="448"/>
                  </a:lnTo>
                  <a:lnTo>
                    <a:pt x="88" y="448"/>
                  </a:lnTo>
                  <a:lnTo>
                    <a:pt x="96" y="464"/>
                  </a:lnTo>
                  <a:lnTo>
                    <a:pt x="128" y="472"/>
                  </a:lnTo>
                  <a:lnTo>
                    <a:pt x="152" y="464"/>
                  </a:lnTo>
                  <a:lnTo>
                    <a:pt x="168" y="456"/>
                  </a:lnTo>
                  <a:lnTo>
                    <a:pt x="176" y="432"/>
                  </a:lnTo>
                  <a:lnTo>
                    <a:pt x="144" y="400"/>
                  </a:lnTo>
                  <a:lnTo>
                    <a:pt x="120" y="384"/>
                  </a:lnTo>
                  <a:lnTo>
                    <a:pt x="104" y="368"/>
                  </a:lnTo>
                  <a:lnTo>
                    <a:pt x="80" y="360"/>
                  </a:lnTo>
                  <a:lnTo>
                    <a:pt x="72" y="360"/>
                  </a:lnTo>
                  <a:lnTo>
                    <a:pt x="72" y="344"/>
                  </a:lnTo>
                  <a:lnTo>
                    <a:pt x="56" y="344"/>
                  </a:lnTo>
                  <a:lnTo>
                    <a:pt x="40" y="344"/>
                  </a:lnTo>
                  <a:lnTo>
                    <a:pt x="32" y="352"/>
                  </a:lnTo>
                  <a:lnTo>
                    <a:pt x="16" y="368"/>
                  </a:lnTo>
                  <a:lnTo>
                    <a:pt x="16" y="376"/>
                  </a:lnTo>
                  <a:lnTo>
                    <a:pt x="16" y="384"/>
                  </a:lnTo>
                  <a:lnTo>
                    <a:pt x="8" y="392"/>
                  </a:lnTo>
                  <a:lnTo>
                    <a:pt x="16" y="400"/>
                  </a:lnTo>
                  <a:lnTo>
                    <a:pt x="24" y="408"/>
                  </a:lnTo>
                  <a:lnTo>
                    <a:pt x="32" y="424"/>
                  </a:lnTo>
                  <a:lnTo>
                    <a:pt x="16" y="448"/>
                  </a:lnTo>
                  <a:lnTo>
                    <a:pt x="32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24" y="504"/>
                  </a:lnTo>
                  <a:lnTo>
                    <a:pt x="32" y="512"/>
                  </a:lnTo>
                  <a:lnTo>
                    <a:pt x="32" y="520"/>
                  </a:lnTo>
                  <a:lnTo>
                    <a:pt x="40" y="528"/>
                  </a:lnTo>
                  <a:lnTo>
                    <a:pt x="32" y="544"/>
                  </a:lnTo>
                  <a:lnTo>
                    <a:pt x="40" y="560"/>
                  </a:lnTo>
                  <a:lnTo>
                    <a:pt x="48" y="560"/>
                  </a:lnTo>
                  <a:lnTo>
                    <a:pt x="48" y="568"/>
                  </a:lnTo>
                  <a:lnTo>
                    <a:pt x="0" y="624"/>
                  </a:lnTo>
                  <a:lnTo>
                    <a:pt x="8" y="624"/>
                  </a:lnTo>
                  <a:lnTo>
                    <a:pt x="16" y="632"/>
                  </a:lnTo>
                  <a:lnTo>
                    <a:pt x="16" y="648"/>
                  </a:lnTo>
                  <a:lnTo>
                    <a:pt x="8" y="648"/>
                  </a:lnTo>
                  <a:lnTo>
                    <a:pt x="8" y="656"/>
                  </a:lnTo>
                  <a:lnTo>
                    <a:pt x="8" y="672"/>
                  </a:lnTo>
                  <a:lnTo>
                    <a:pt x="8" y="680"/>
                  </a:lnTo>
                  <a:lnTo>
                    <a:pt x="0" y="712"/>
                  </a:lnTo>
                  <a:lnTo>
                    <a:pt x="8" y="728"/>
                  </a:lnTo>
                  <a:lnTo>
                    <a:pt x="24" y="736"/>
                  </a:lnTo>
                  <a:lnTo>
                    <a:pt x="40" y="744"/>
                  </a:lnTo>
                  <a:lnTo>
                    <a:pt x="56" y="776"/>
                  </a:lnTo>
                  <a:lnTo>
                    <a:pt x="64" y="784"/>
                  </a:lnTo>
                  <a:lnTo>
                    <a:pt x="64" y="792"/>
                  </a:lnTo>
                  <a:lnTo>
                    <a:pt x="48" y="800"/>
                  </a:lnTo>
                  <a:lnTo>
                    <a:pt x="56" y="816"/>
                  </a:lnTo>
                  <a:lnTo>
                    <a:pt x="64" y="816"/>
                  </a:lnTo>
                  <a:lnTo>
                    <a:pt x="72" y="816"/>
                  </a:lnTo>
                  <a:lnTo>
                    <a:pt x="88" y="832"/>
                  </a:lnTo>
                  <a:lnTo>
                    <a:pt x="136" y="856"/>
                  </a:lnTo>
                  <a:lnTo>
                    <a:pt x="144" y="856"/>
                  </a:lnTo>
                  <a:lnTo>
                    <a:pt x="136" y="872"/>
                  </a:lnTo>
                  <a:lnTo>
                    <a:pt x="128" y="880"/>
                  </a:lnTo>
                  <a:lnTo>
                    <a:pt x="120" y="888"/>
                  </a:lnTo>
                  <a:lnTo>
                    <a:pt x="112" y="896"/>
                  </a:lnTo>
                  <a:lnTo>
                    <a:pt x="128" y="896"/>
                  </a:lnTo>
                  <a:lnTo>
                    <a:pt x="120" y="912"/>
                  </a:lnTo>
                  <a:lnTo>
                    <a:pt x="104" y="928"/>
                  </a:lnTo>
                  <a:lnTo>
                    <a:pt x="120" y="944"/>
                  </a:lnTo>
                  <a:lnTo>
                    <a:pt x="144" y="952"/>
                  </a:lnTo>
                  <a:lnTo>
                    <a:pt x="160" y="976"/>
                  </a:lnTo>
                  <a:lnTo>
                    <a:pt x="160" y="984"/>
                  </a:lnTo>
                  <a:lnTo>
                    <a:pt x="168" y="992"/>
                  </a:lnTo>
                  <a:lnTo>
                    <a:pt x="184" y="992"/>
                  </a:lnTo>
                  <a:lnTo>
                    <a:pt x="192" y="1000"/>
                  </a:lnTo>
                  <a:lnTo>
                    <a:pt x="200" y="1016"/>
                  </a:lnTo>
                  <a:lnTo>
                    <a:pt x="200" y="1024"/>
                  </a:lnTo>
                  <a:lnTo>
                    <a:pt x="208" y="1032"/>
                  </a:lnTo>
                  <a:lnTo>
                    <a:pt x="224" y="1032"/>
                  </a:lnTo>
                  <a:lnTo>
                    <a:pt x="240" y="1024"/>
                  </a:lnTo>
                  <a:lnTo>
                    <a:pt x="248" y="1032"/>
                  </a:lnTo>
                  <a:lnTo>
                    <a:pt x="248" y="1040"/>
                  </a:lnTo>
                  <a:lnTo>
                    <a:pt x="256" y="1024"/>
                  </a:lnTo>
                  <a:lnTo>
                    <a:pt x="272" y="1008"/>
                  </a:lnTo>
                  <a:lnTo>
                    <a:pt x="256" y="976"/>
                  </a:lnTo>
                  <a:lnTo>
                    <a:pt x="224" y="936"/>
                  </a:lnTo>
                  <a:lnTo>
                    <a:pt x="240" y="912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56" y="904"/>
                  </a:lnTo>
                  <a:lnTo>
                    <a:pt x="256" y="896"/>
                  </a:lnTo>
                  <a:lnTo>
                    <a:pt x="240" y="888"/>
                  </a:lnTo>
                  <a:lnTo>
                    <a:pt x="256" y="856"/>
                  </a:lnTo>
                  <a:lnTo>
                    <a:pt x="296" y="840"/>
                  </a:lnTo>
                  <a:lnTo>
                    <a:pt x="328" y="832"/>
                  </a:lnTo>
                  <a:lnTo>
                    <a:pt x="352" y="848"/>
                  </a:lnTo>
                  <a:lnTo>
                    <a:pt x="376" y="840"/>
                  </a:lnTo>
                  <a:lnTo>
                    <a:pt x="400" y="848"/>
                  </a:lnTo>
                  <a:lnTo>
                    <a:pt x="432" y="840"/>
                  </a:lnTo>
                  <a:lnTo>
                    <a:pt x="424" y="816"/>
                  </a:lnTo>
                  <a:lnTo>
                    <a:pt x="440" y="784"/>
                  </a:lnTo>
                  <a:lnTo>
                    <a:pt x="488" y="760"/>
                  </a:lnTo>
                  <a:lnTo>
                    <a:pt x="536" y="752"/>
                  </a:lnTo>
                  <a:lnTo>
                    <a:pt x="568" y="792"/>
                  </a:lnTo>
                  <a:lnTo>
                    <a:pt x="608" y="776"/>
                  </a:lnTo>
                  <a:lnTo>
                    <a:pt x="624" y="776"/>
                  </a:lnTo>
                  <a:lnTo>
                    <a:pt x="640" y="808"/>
                  </a:lnTo>
                  <a:lnTo>
                    <a:pt x="656" y="848"/>
                  </a:lnTo>
                  <a:lnTo>
                    <a:pt x="696" y="848"/>
                  </a:lnTo>
                  <a:lnTo>
                    <a:pt x="728" y="864"/>
                  </a:lnTo>
                  <a:lnTo>
                    <a:pt x="760" y="864"/>
                  </a:lnTo>
                  <a:lnTo>
                    <a:pt x="760" y="888"/>
                  </a:lnTo>
                  <a:lnTo>
                    <a:pt x="768" y="888"/>
                  </a:lnTo>
                  <a:lnTo>
                    <a:pt x="776" y="872"/>
                  </a:lnTo>
                  <a:lnTo>
                    <a:pt x="808" y="856"/>
                  </a:lnTo>
                  <a:lnTo>
                    <a:pt x="848" y="848"/>
                  </a:lnTo>
                  <a:lnTo>
                    <a:pt x="880" y="864"/>
                  </a:lnTo>
                  <a:lnTo>
                    <a:pt x="896" y="840"/>
                  </a:lnTo>
                  <a:lnTo>
                    <a:pt x="912" y="824"/>
                  </a:lnTo>
                  <a:lnTo>
                    <a:pt x="960" y="840"/>
                  </a:lnTo>
                  <a:lnTo>
                    <a:pt x="976" y="856"/>
                  </a:lnTo>
                  <a:lnTo>
                    <a:pt x="1016" y="856"/>
                  </a:lnTo>
                  <a:lnTo>
                    <a:pt x="1040" y="880"/>
                  </a:lnTo>
                  <a:lnTo>
                    <a:pt x="1104" y="864"/>
                  </a:lnTo>
                  <a:lnTo>
                    <a:pt x="1128" y="872"/>
                  </a:lnTo>
                  <a:lnTo>
                    <a:pt x="1136" y="864"/>
                  </a:lnTo>
                  <a:lnTo>
                    <a:pt x="1160" y="864"/>
                  </a:lnTo>
                  <a:lnTo>
                    <a:pt x="1184" y="816"/>
                  </a:lnTo>
                  <a:lnTo>
                    <a:pt x="1192" y="800"/>
                  </a:lnTo>
                  <a:lnTo>
                    <a:pt x="1232" y="800"/>
                  </a:lnTo>
                  <a:lnTo>
                    <a:pt x="1272" y="872"/>
                  </a:lnTo>
                  <a:lnTo>
                    <a:pt x="1304" y="880"/>
                  </a:lnTo>
                  <a:lnTo>
                    <a:pt x="1312" y="896"/>
                  </a:lnTo>
                  <a:lnTo>
                    <a:pt x="1360" y="888"/>
                  </a:lnTo>
                  <a:lnTo>
                    <a:pt x="1336" y="952"/>
                  </a:lnTo>
                  <a:lnTo>
                    <a:pt x="1320" y="952"/>
                  </a:lnTo>
                  <a:lnTo>
                    <a:pt x="1304" y="1000"/>
                  </a:lnTo>
                  <a:lnTo>
                    <a:pt x="1312" y="1000"/>
                  </a:lnTo>
                  <a:lnTo>
                    <a:pt x="1320" y="1000"/>
                  </a:lnTo>
                  <a:lnTo>
                    <a:pt x="1328" y="992"/>
                  </a:lnTo>
                  <a:lnTo>
                    <a:pt x="1344" y="1000"/>
                  </a:lnTo>
                  <a:lnTo>
                    <a:pt x="1368" y="976"/>
                  </a:lnTo>
                  <a:lnTo>
                    <a:pt x="1384" y="960"/>
                  </a:lnTo>
                  <a:lnTo>
                    <a:pt x="1416" y="920"/>
                  </a:lnTo>
                  <a:lnTo>
                    <a:pt x="1432" y="888"/>
                  </a:lnTo>
                  <a:lnTo>
                    <a:pt x="1432" y="856"/>
                  </a:lnTo>
                  <a:lnTo>
                    <a:pt x="1440" y="808"/>
                  </a:lnTo>
                  <a:lnTo>
                    <a:pt x="1440" y="792"/>
                  </a:lnTo>
                  <a:lnTo>
                    <a:pt x="1424" y="776"/>
                  </a:lnTo>
                  <a:lnTo>
                    <a:pt x="1400" y="792"/>
                  </a:lnTo>
                  <a:lnTo>
                    <a:pt x="1384" y="784"/>
                  </a:lnTo>
                  <a:lnTo>
                    <a:pt x="1376" y="768"/>
                  </a:lnTo>
                  <a:lnTo>
                    <a:pt x="1368" y="768"/>
                  </a:lnTo>
                  <a:lnTo>
                    <a:pt x="1376" y="760"/>
                  </a:lnTo>
                  <a:lnTo>
                    <a:pt x="1400" y="736"/>
                  </a:lnTo>
                  <a:lnTo>
                    <a:pt x="1416" y="720"/>
                  </a:lnTo>
                  <a:lnTo>
                    <a:pt x="1416" y="712"/>
                  </a:lnTo>
                  <a:lnTo>
                    <a:pt x="1472" y="656"/>
                  </a:lnTo>
                  <a:lnTo>
                    <a:pt x="1488" y="656"/>
                  </a:lnTo>
                  <a:lnTo>
                    <a:pt x="1528" y="656"/>
                  </a:lnTo>
                  <a:lnTo>
                    <a:pt x="1544" y="648"/>
                  </a:lnTo>
                  <a:lnTo>
                    <a:pt x="1568" y="656"/>
                  </a:lnTo>
                  <a:lnTo>
                    <a:pt x="1568" y="672"/>
                  </a:lnTo>
                  <a:lnTo>
                    <a:pt x="1608" y="664"/>
                  </a:lnTo>
                  <a:lnTo>
                    <a:pt x="1616" y="664"/>
                  </a:lnTo>
                  <a:lnTo>
                    <a:pt x="1608" y="656"/>
                  </a:lnTo>
                  <a:lnTo>
                    <a:pt x="1616" y="632"/>
                  </a:lnTo>
                  <a:lnTo>
                    <a:pt x="1624" y="608"/>
                  </a:lnTo>
                  <a:lnTo>
                    <a:pt x="1648" y="592"/>
                  </a:lnTo>
                  <a:lnTo>
                    <a:pt x="1680" y="600"/>
                  </a:lnTo>
                  <a:lnTo>
                    <a:pt x="1688" y="616"/>
                  </a:lnTo>
                  <a:lnTo>
                    <a:pt x="1704" y="600"/>
                  </a:lnTo>
                  <a:lnTo>
                    <a:pt x="1736" y="576"/>
                  </a:lnTo>
                  <a:lnTo>
                    <a:pt x="1736" y="608"/>
                  </a:lnTo>
                  <a:lnTo>
                    <a:pt x="1712" y="632"/>
                  </a:lnTo>
                  <a:lnTo>
                    <a:pt x="1696" y="640"/>
                  </a:lnTo>
                  <a:lnTo>
                    <a:pt x="1680" y="664"/>
                  </a:lnTo>
                  <a:lnTo>
                    <a:pt x="1664" y="680"/>
                  </a:lnTo>
                  <a:lnTo>
                    <a:pt x="1648" y="696"/>
                  </a:lnTo>
                  <a:lnTo>
                    <a:pt x="1640" y="696"/>
                  </a:lnTo>
                  <a:lnTo>
                    <a:pt x="1624" y="744"/>
                  </a:lnTo>
                  <a:lnTo>
                    <a:pt x="1640" y="840"/>
                  </a:lnTo>
                  <a:lnTo>
                    <a:pt x="1664" y="808"/>
                  </a:lnTo>
                  <a:lnTo>
                    <a:pt x="1672" y="800"/>
                  </a:lnTo>
                  <a:lnTo>
                    <a:pt x="1680" y="784"/>
                  </a:lnTo>
                  <a:lnTo>
                    <a:pt x="1688" y="768"/>
                  </a:lnTo>
                  <a:lnTo>
                    <a:pt x="1704" y="760"/>
                  </a:lnTo>
                  <a:lnTo>
                    <a:pt x="1704" y="744"/>
                  </a:lnTo>
                  <a:lnTo>
                    <a:pt x="1712" y="736"/>
                  </a:lnTo>
                  <a:lnTo>
                    <a:pt x="1720" y="704"/>
                  </a:lnTo>
                  <a:lnTo>
                    <a:pt x="1720" y="696"/>
                  </a:lnTo>
                  <a:lnTo>
                    <a:pt x="1704" y="696"/>
                  </a:lnTo>
                  <a:lnTo>
                    <a:pt x="1720" y="656"/>
                  </a:lnTo>
                  <a:lnTo>
                    <a:pt x="1728" y="648"/>
                  </a:lnTo>
                  <a:lnTo>
                    <a:pt x="1744" y="640"/>
                  </a:lnTo>
                  <a:lnTo>
                    <a:pt x="1752" y="640"/>
                  </a:lnTo>
                  <a:lnTo>
                    <a:pt x="1760" y="648"/>
                  </a:lnTo>
                  <a:lnTo>
                    <a:pt x="1784" y="624"/>
                  </a:lnTo>
                  <a:lnTo>
                    <a:pt x="1808" y="648"/>
                  </a:lnTo>
                  <a:lnTo>
                    <a:pt x="1816" y="624"/>
                  </a:lnTo>
                  <a:lnTo>
                    <a:pt x="1832" y="624"/>
                  </a:lnTo>
                  <a:lnTo>
                    <a:pt x="1856" y="592"/>
                  </a:lnTo>
                  <a:lnTo>
                    <a:pt x="1888" y="576"/>
                  </a:lnTo>
                  <a:lnTo>
                    <a:pt x="1904" y="576"/>
                  </a:lnTo>
                  <a:lnTo>
                    <a:pt x="1920" y="584"/>
                  </a:lnTo>
                  <a:lnTo>
                    <a:pt x="1920" y="576"/>
                  </a:lnTo>
                  <a:lnTo>
                    <a:pt x="1920" y="560"/>
                  </a:lnTo>
                  <a:lnTo>
                    <a:pt x="1912" y="536"/>
                  </a:lnTo>
                  <a:lnTo>
                    <a:pt x="1896" y="520"/>
                  </a:lnTo>
                  <a:lnTo>
                    <a:pt x="1912" y="512"/>
                  </a:lnTo>
                  <a:lnTo>
                    <a:pt x="1928" y="50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223" name="Freeform 689"/>
            <p:cNvSpPr/>
            <p:nvPr/>
          </p:nvSpPr>
          <p:spPr bwMode="auto">
            <a:xfrm>
              <a:off x="5331407" y="2896229"/>
              <a:ext cx="53734" cy="10966"/>
            </a:xfrm>
            <a:custGeom>
              <a:avLst/>
              <a:gdLst>
                <a:gd name="T0" fmla="*/ 2147483647 w 40"/>
                <a:gd name="T1" fmla="*/ 2147483647 h 8"/>
                <a:gd name="T2" fmla="*/ 2147483647 w 40"/>
                <a:gd name="T3" fmla="*/ 2147483647 h 8"/>
                <a:gd name="T4" fmla="*/ 2147483647 w 40"/>
                <a:gd name="T5" fmla="*/ 0 h 8"/>
                <a:gd name="T6" fmla="*/ 0 w 40"/>
                <a:gd name="T7" fmla="*/ 2147483647 h 8"/>
                <a:gd name="T8" fmla="*/ 2147483647 w 40"/>
                <a:gd name="T9" fmla="*/ 2147483647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0"/>
                <a:gd name="T16" fmla="*/ 0 h 8"/>
                <a:gd name="T17" fmla="*/ 40 w 40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0" h="8">
                  <a:moveTo>
                    <a:pt x="8" y="8"/>
                  </a:moveTo>
                  <a:lnTo>
                    <a:pt x="24" y="8"/>
                  </a:lnTo>
                  <a:lnTo>
                    <a:pt x="40" y="0"/>
                  </a:lnTo>
                  <a:lnTo>
                    <a:pt x="0" y="8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4" name="Freeform 690"/>
            <p:cNvSpPr/>
            <p:nvPr/>
          </p:nvSpPr>
          <p:spPr bwMode="auto">
            <a:xfrm>
              <a:off x="5256837" y="2445520"/>
              <a:ext cx="697448" cy="493477"/>
            </a:xfrm>
            <a:custGeom>
              <a:avLst/>
              <a:gdLst>
                <a:gd name="T0" fmla="*/ 2147483647 w 520"/>
                <a:gd name="T1" fmla="*/ 2147483647 h 368"/>
                <a:gd name="T2" fmla="*/ 2147483647 w 520"/>
                <a:gd name="T3" fmla="*/ 2147483647 h 368"/>
                <a:gd name="T4" fmla="*/ 2147483647 w 520"/>
                <a:gd name="T5" fmla="*/ 2147483647 h 368"/>
                <a:gd name="T6" fmla="*/ 2147483647 w 520"/>
                <a:gd name="T7" fmla="*/ 2147483647 h 368"/>
                <a:gd name="T8" fmla="*/ 2147483647 w 520"/>
                <a:gd name="T9" fmla="*/ 2147483647 h 368"/>
                <a:gd name="T10" fmla="*/ 2147483647 w 520"/>
                <a:gd name="T11" fmla="*/ 2147483647 h 368"/>
                <a:gd name="T12" fmla="*/ 2147483647 w 520"/>
                <a:gd name="T13" fmla="*/ 2147483647 h 368"/>
                <a:gd name="T14" fmla="*/ 2147483647 w 520"/>
                <a:gd name="T15" fmla="*/ 2147483647 h 368"/>
                <a:gd name="T16" fmla="*/ 2147483647 w 520"/>
                <a:gd name="T17" fmla="*/ 2147483647 h 368"/>
                <a:gd name="T18" fmla="*/ 2147483647 w 520"/>
                <a:gd name="T19" fmla="*/ 2147483647 h 368"/>
                <a:gd name="T20" fmla="*/ 2147483647 w 520"/>
                <a:gd name="T21" fmla="*/ 2147483647 h 368"/>
                <a:gd name="T22" fmla="*/ 2147483647 w 520"/>
                <a:gd name="T23" fmla="*/ 2147483647 h 368"/>
                <a:gd name="T24" fmla="*/ 2147483647 w 520"/>
                <a:gd name="T25" fmla="*/ 2147483647 h 368"/>
                <a:gd name="T26" fmla="*/ 2147483647 w 520"/>
                <a:gd name="T27" fmla="*/ 2147483647 h 368"/>
                <a:gd name="T28" fmla="*/ 2147483647 w 520"/>
                <a:gd name="T29" fmla="*/ 2147483647 h 368"/>
                <a:gd name="T30" fmla="*/ 0 w 520"/>
                <a:gd name="T31" fmla="*/ 2147483647 h 368"/>
                <a:gd name="T32" fmla="*/ 2147483647 w 520"/>
                <a:gd name="T33" fmla="*/ 2147483647 h 368"/>
                <a:gd name="T34" fmla="*/ 2147483647 w 520"/>
                <a:gd name="T35" fmla="*/ 2147483647 h 368"/>
                <a:gd name="T36" fmla="*/ 2147483647 w 520"/>
                <a:gd name="T37" fmla="*/ 2147483647 h 368"/>
                <a:gd name="T38" fmla="*/ 2147483647 w 520"/>
                <a:gd name="T39" fmla="*/ 2147483647 h 368"/>
                <a:gd name="T40" fmla="*/ 2147483647 w 520"/>
                <a:gd name="T41" fmla="*/ 2147483647 h 368"/>
                <a:gd name="T42" fmla="*/ 2147483647 w 520"/>
                <a:gd name="T43" fmla="*/ 2147483647 h 368"/>
                <a:gd name="T44" fmla="*/ 2147483647 w 520"/>
                <a:gd name="T45" fmla="*/ 2147483647 h 368"/>
                <a:gd name="T46" fmla="*/ 2147483647 w 520"/>
                <a:gd name="T47" fmla="*/ 2147483647 h 368"/>
                <a:gd name="T48" fmla="*/ 2147483647 w 520"/>
                <a:gd name="T49" fmla="*/ 2147483647 h 368"/>
                <a:gd name="T50" fmla="*/ 2147483647 w 520"/>
                <a:gd name="T51" fmla="*/ 2147483647 h 368"/>
                <a:gd name="T52" fmla="*/ 2147483647 w 520"/>
                <a:gd name="T53" fmla="*/ 2147483647 h 368"/>
                <a:gd name="T54" fmla="*/ 2147483647 w 520"/>
                <a:gd name="T55" fmla="*/ 2147483647 h 368"/>
                <a:gd name="T56" fmla="*/ 2147483647 w 520"/>
                <a:gd name="T57" fmla="*/ 2147483647 h 368"/>
                <a:gd name="T58" fmla="*/ 2147483647 w 520"/>
                <a:gd name="T59" fmla="*/ 2147483647 h 368"/>
                <a:gd name="T60" fmla="*/ 2147483647 w 520"/>
                <a:gd name="T61" fmla="*/ 2147483647 h 368"/>
                <a:gd name="T62" fmla="*/ 2147483647 w 520"/>
                <a:gd name="T63" fmla="*/ 2147483647 h 368"/>
                <a:gd name="T64" fmla="*/ 2147483647 w 520"/>
                <a:gd name="T65" fmla="*/ 2147483647 h 368"/>
                <a:gd name="T66" fmla="*/ 2147483647 w 520"/>
                <a:gd name="T67" fmla="*/ 2147483647 h 368"/>
                <a:gd name="T68" fmla="*/ 2147483647 w 520"/>
                <a:gd name="T69" fmla="*/ 2147483647 h 36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520"/>
                <a:gd name="T106" fmla="*/ 0 h 368"/>
                <a:gd name="T107" fmla="*/ 520 w 520"/>
                <a:gd name="T108" fmla="*/ 368 h 36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520" h="368">
                  <a:moveTo>
                    <a:pt x="360" y="320"/>
                  </a:moveTo>
                  <a:lnTo>
                    <a:pt x="352" y="312"/>
                  </a:lnTo>
                  <a:lnTo>
                    <a:pt x="352" y="296"/>
                  </a:lnTo>
                  <a:lnTo>
                    <a:pt x="384" y="288"/>
                  </a:lnTo>
                  <a:lnTo>
                    <a:pt x="408" y="272"/>
                  </a:lnTo>
                  <a:lnTo>
                    <a:pt x="424" y="256"/>
                  </a:lnTo>
                  <a:lnTo>
                    <a:pt x="432" y="208"/>
                  </a:lnTo>
                  <a:lnTo>
                    <a:pt x="456" y="200"/>
                  </a:lnTo>
                  <a:lnTo>
                    <a:pt x="464" y="160"/>
                  </a:lnTo>
                  <a:lnTo>
                    <a:pt x="496" y="168"/>
                  </a:lnTo>
                  <a:lnTo>
                    <a:pt x="504" y="144"/>
                  </a:lnTo>
                  <a:lnTo>
                    <a:pt x="520" y="136"/>
                  </a:lnTo>
                  <a:lnTo>
                    <a:pt x="520" y="120"/>
                  </a:lnTo>
                  <a:lnTo>
                    <a:pt x="488" y="112"/>
                  </a:lnTo>
                  <a:lnTo>
                    <a:pt x="456" y="96"/>
                  </a:lnTo>
                  <a:lnTo>
                    <a:pt x="416" y="96"/>
                  </a:lnTo>
                  <a:lnTo>
                    <a:pt x="400" y="56"/>
                  </a:lnTo>
                  <a:lnTo>
                    <a:pt x="384" y="24"/>
                  </a:lnTo>
                  <a:lnTo>
                    <a:pt x="368" y="24"/>
                  </a:lnTo>
                  <a:lnTo>
                    <a:pt x="328" y="40"/>
                  </a:lnTo>
                  <a:lnTo>
                    <a:pt x="296" y="0"/>
                  </a:lnTo>
                  <a:lnTo>
                    <a:pt x="248" y="16"/>
                  </a:lnTo>
                  <a:lnTo>
                    <a:pt x="200" y="32"/>
                  </a:lnTo>
                  <a:lnTo>
                    <a:pt x="184" y="64"/>
                  </a:lnTo>
                  <a:lnTo>
                    <a:pt x="192" y="96"/>
                  </a:lnTo>
                  <a:lnTo>
                    <a:pt x="160" y="96"/>
                  </a:lnTo>
                  <a:lnTo>
                    <a:pt x="136" y="96"/>
                  </a:lnTo>
                  <a:lnTo>
                    <a:pt x="112" y="96"/>
                  </a:lnTo>
                  <a:lnTo>
                    <a:pt x="88" y="80"/>
                  </a:lnTo>
                  <a:lnTo>
                    <a:pt x="56" y="88"/>
                  </a:lnTo>
                  <a:lnTo>
                    <a:pt x="16" y="104"/>
                  </a:lnTo>
                  <a:lnTo>
                    <a:pt x="0" y="136"/>
                  </a:lnTo>
                  <a:lnTo>
                    <a:pt x="16" y="152"/>
                  </a:lnTo>
                  <a:lnTo>
                    <a:pt x="24" y="168"/>
                  </a:lnTo>
                  <a:lnTo>
                    <a:pt x="56" y="168"/>
                  </a:lnTo>
                  <a:lnTo>
                    <a:pt x="80" y="168"/>
                  </a:lnTo>
                  <a:lnTo>
                    <a:pt x="104" y="200"/>
                  </a:lnTo>
                  <a:lnTo>
                    <a:pt x="80" y="200"/>
                  </a:lnTo>
                  <a:lnTo>
                    <a:pt x="64" y="200"/>
                  </a:lnTo>
                  <a:lnTo>
                    <a:pt x="56" y="208"/>
                  </a:lnTo>
                  <a:lnTo>
                    <a:pt x="64" y="240"/>
                  </a:lnTo>
                  <a:lnTo>
                    <a:pt x="80" y="256"/>
                  </a:lnTo>
                  <a:lnTo>
                    <a:pt x="80" y="288"/>
                  </a:lnTo>
                  <a:lnTo>
                    <a:pt x="96" y="304"/>
                  </a:lnTo>
                  <a:lnTo>
                    <a:pt x="96" y="336"/>
                  </a:lnTo>
                  <a:lnTo>
                    <a:pt x="96" y="328"/>
                  </a:lnTo>
                  <a:lnTo>
                    <a:pt x="120" y="320"/>
                  </a:lnTo>
                  <a:lnTo>
                    <a:pt x="136" y="320"/>
                  </a:lnTo>
                  <a:lnTo>
                    <a:pt x="152" y="328"/>
                  </a:lnTo>
                  <a:lnTo>
                    <a:pt x="168" y="344"/>
                  </a:lnTo>
                  <a:lnTo>
                    <a:pt x="184" y="344"/>
                  </a:lnTo>
                  <a:lnTo>
                    <a:pt x="184" y="360"/>
                  </a:lnTo>
                  <a:lnTo>
                    <a:pt x="192" y="360"/>
                  </a:lnTo>
                  <a:lnTo>
                    <a:pt x="208" y="368"/>
                  </a:lnTo>
                  <a:lnTo>
                    <a:pt x="216" y="360"/>
                  </a:lnTo>
                  <a:lnTo>
                    <a:pt x="232" y="352"/>
                  </a:lnTo>
                  <a:lnTo>
                    <a:pt x="240" y="328"/>
                  </a:lnTo>
                  <a:lnTo>
                    <a:pt x="256" y="336"/>
                  </a:lnTo>
                  <a:lnTo>
                    <a:pt x="264" y="336"/>
                  </a:lnTo>
                  <a:lnTo>
                    <a:pt x="272" y="344"/>
                  </a:lnTo>
                  <a:lnTo>
                    <a:pt x="288" y="336"/>
                  </a:lnTo>
                  <a:lnTo>
                    <a:pt x="296" y="328"/>
                  </a:lnTo>
                  <a:lnTo>
                    <a:pt x="312" y="320"/>
                  </a:lnTo>
                  <a:lnTo>
                    <a:pt x="320" y="336"/>
                  </a:lnTo>
                  <a:lnTo>
                    <a:pt x="328" y="336"/>
                  </a:lnTo>
                  <a:lnTo>
                    <a:pt x="344" y="328"/>
                  </a:lnTo>
                  <a:lnTo>
                    <a:pt x="352" y="328"/>
                  </a:lnTo>
                  <a:lnTo>
                    <a:pt x="352" y="336"/>
                  </a:lnTo>
                  <a:lnTo>
                    <a:pt x="360" y="328"/>
                  </a:lnTo>
                  <a:lnTo>
                    <a:pt x="360" y="3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5" name="Freeform 691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6" name="Freeform 692"/>
            <p:cNvSpPr/>
            <p:nvPr/>
          </p:nvSpPr>
          <p:spPr bwMode="auto">
            <a:xfrm>
              <a:off x="4741428" y="2627558"/>
              <a:ext cx="10966" cy="1096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7" name="Freeform 693"/>
            <p:cNvSpPr/>
            <p:nvPr/>
          </p:nvSpPr>
          <p:spPr bwMode="auto">
            <a:xfrm>
              <a:off x="5299605" y="2885263"/>
              <a:ext cx="20836" cy="10966"/>
            </a:xfrm>
            <a:custGeom>
              <a:avLst/>
              <a:gdLst>
                <a:gd name="T0" fmla="*/ 0 w 16"/>
                <a:gd name="T1" fmla="*/ 0 h 8"/>
                <a:gd name="T2" fmla="*/ 0 w 16"/>
                <a:gd name="T3" fmla="*/ 2147483647 h 8"/>
                <a:gd name="T4" fmla="*/ 2147483647 w 16"/>
                <a:gd name="T5" fmla="*/ 2147483647 h 8"/>
                <a:gd name="T6" fmla="*/ 2147483647 w 16"/>
                <a:gd name="T7" fmla="*/ 2147483647 h 8"/>
                <a:gd name="T8" fmla="*/ 0 w 16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"/>
                <a:gd name="T16" fmla="*/ 0 h 8"/>
                <a:gd name="T17" fmla="*/ 16 w 16"/>
                <a:gd name="T18" fmla="*/ 8 h 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" h="8">
                  <a:moveTo>
                    <a:pt x="0" y="0"/>
                  </a:moveTo>
                  <a:lnTo>
                    <a:pt x="0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28" name="Rectangle 694"/>
            <p:cNvSpPr>
              <a:spLocks noChangeArrowheads="1"/>
            </p:cNvSpPr>
            <p:nvPr/>
          </p:nvSpPr>
          <p:spPr bwMode="auto">
            <a:xfrm>
              <a:off x="4741428" y="2627558"/>
              <a:ext cx="10966" cy="0"/>
            </a:xfrm>
            <a:prstGeom prst="rect">
              <a:avLst/>
            </a:prstGeom>
            <a:grpFill/>
            <a:ln w="6350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defTabSz="914400" eaLnBrk="1" hangingPunct="1">
                <a:spcBef>
                  <a:spcPct val="50000"/>
                </a:spcBef>
              </a:pPr>
              <a:endParaRPr lang="en-US">
                <a:solidFill>
                  <a:srgbClr val="4D4D4D"/>
                </a:solidFill>
                <a:ea typeface="MS PGothic" pitchFamily="34" charset="-128"/>
              </a:endParaRPr>
            </a:p>
          </p:txBody>
        </p:sp>
        <p:sp>
          <p:nvSpPr>
            <p:cNvPr id="229" name="Freeform 695"/>
            <p:cNvSpPr/>
            <p:nvPr/>
          </p:nvSpPr>
          <p:spPr bwMode="auto">
            <a:xfrm>
              <a:off x="4622993" y="2627558"/>
              <a:ext cx="129401" cy="53734"/>
            </a:xfrm>
            <a:custGeom>
              <a:avLst/>
              <a:gdLst>
                <a:gd name="T0" fmla="*/ 2147483647 w 96"/>
                <a:gd name="T1" fmla="*/ 2147483647 h 40"/>
                <a:gd name="T2" fmla="*/ 2147483647 w 96"/>
                <a:gd name="T3" fmla="*/ 2147483647 h 40"/>
                <a:gd name="T4" fmla="*/ 2147483647 w 96"/>
                <a:gd name="T5" fmla="*/ 2147483647 h 40"/>
                <a:gd name="T6" fmla="*/ 2147483647 w 96"/>
                <a:gd name="T7" fmla="*/ 0 h 40"/>
                <a:gd name="T8" fmla="*/ 2147483647 w 96"/>
                <a:gd name="T9" fmla="*/ 0 h 40"/>
                <a:gd name="T10" fmla="*/ 2147483647 w 96"/>
                <a:gd name="T11" fmla="*/ 0 h 40"/>
                <a:gd name="T12" fmla="*/ 2147483647 w 96"/>
                <a:gd name="T13" fmla="*/ 0 h 40"/>
                <a:gd name="T14" fmla="*/ 2147483647 w 96"/>
                <a:gd name="T15" fmla="*/ 2147483647 h 40"/>
                <a:gd name="T16" fmla="*/ 2147483647 w 96"/>
                <a:gd name="T17" fmla="*/ 2147483647 h 40"/>
                <a:gd name="T18" fmla="*/ 2147483647 w 96"/>
                <a:gd name="T19" fmla="*/ 2147483647 h 40"/>
                <a:gd name="T20" fmla="*/ 2147483647 w 96"/>
                <a:gd name="T21" fmla="*/ 2147483647 h 40"/>
                <a:gd name="T22" fmla="*/ 2147483647 w 96"/>
                <a:gd name="T23" fmla="*/ 2147483647 h 40"/>
                <a:gd name="T24" fmla="*/ 2147483647 w 96"/>
                <a:gd name="T25" fmla="*/ 2147483647 h 40"/>
                <a:gd name="T26" fmla="*/ 2147483647 w 96"/>
                <a:gd name="T27" fmla="*/ 2147483647 h 40"/>
                <a:gd name="T28" fmla="*/ 2147483647 w 96"/>
                <a:gd name="T29" fmla="*/ 2147483647 h 40"/>
                <a:gd name="T30" fmla="*/ 0 w 96"/>
                <a:gd name="T31" fmla="*/ 2147483647 h 40"/>
                <a:gd name="T32" fmla="*/ 2147483647 w 96"/>
                <a:gd name="T33" fmla="*/ 2147483647 h 40"/>
                <a:gd name="T34" fmla="*/ 2147483647 w 96"/>
                <a:gd name="T35" fmla="*/ 2147483647 h 40"/>
                <a:gd name="T36" fmla="*/ 2147483647 w 96"/>
                <a:gd name="T37" fmla="*/ 2147483647 h 40"/>
                <a:gd name="T38" fmla="*/ 2147483647 w 96"/>
                <a:gd name="T39" fmla="*/ 2147483647 h 40"/>
                <a:gd name="T40" fmla="*/ 2147483647 w 96"/>
                <a:gd name="T41" fmla="*/ 2147483647 h 40"/>
                <a:gd name="T42" fmla="*/ 2147483647 w 96"/>
                <a:gd name="T43" fmla="*/ 2147483647 h 40"/>
                <a:gd name="T44" fmla="*/ 2147483647 w 96"/>
                <a:gd name="T45" fmla="*/ 2147483647 h 40"/>
                <a:gd name="T46" fmla="*/ 2147483647 w 96"/>
                <a:gd name="T47" fmla="*/ 2147483647 h 4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96"/>
                <a:gd name="T73" fmla="*/ 0 h 40"/>
                <a:gd name="T74" fmla="*/ 96 w 96"/>
                <a:gd name="T75" fmla="*/ 40 h 4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96" h="40">
                  <a:moveTo>
                    <a:pt x="96" y="24"/>
                  </a:moveTo>
                  <a:lnTo>
                    <a:pt x="96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56" y="8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48" y="24"/>
                  </a:lnTo>
                  <a:lnTo>
                    <a:pt x="40" y="24"/>
                  </a:lnTo>
                  <a:lnTo>
                    <a:pt x="24" y="24"/>
                  </a:lnTo>
                  <a:lnTo>
                    <a:pt x="16" y="24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8" y="32"/>
                  </a:lnTo>
                  <a:lnTo>
                    <a:pt x="16" y="40"/>
                  </a:lnTo>
                  <a:lnTo>
                    <a:pt x="24" y="40"/>
                  </a:lnTo>
                  <a:lnTo>
                    <a:pt x="40" y="40"/>
                  </a:lnTo>
                  <a:lnTo>
                    <a:pt x="56" y="40"/>
                  </a:lnTo>
                  <a:lnTo>
                    <a:pt x="72" y="40"/>
                  </a:lnTo>
                  <a:lnTo>
                    <a:pt x="88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0" name="Freeform 696"/>
            <p:cNvSpPr/>
            <p:nvPr/>
          </p:nvSpPr>
          <p:spPr bwMode="auto">
            <a:xfrm>
              <a:off x="4386124" y="2562857"/>
              <a:ext cx="216033" cy="225903"/>
            </a:xfrm>
            <a:custGeom>
              <a:avLst/>
              <a:gdLst>
                <a:gd name="T0" fmla="*/ 2147483647 w 161"/>
                <a:gd name="T1" fmla="*/ 2147483647 h 168"/>
                <a:gd name="T2" fmla="*/ 2147483647 w 161"/>
                <a:gd name="T3" fmla="*/ 2147483647 h 168"/>
                <a:gd name="T4" fmla="*/ 2147483647 w 161"/>
                <a:gd name="T5" fmla="*/ 2147483647 h 168"/>
                <a:gd name="T6" fmla="*/ 2147483647 w 161"/>
                <a:gd name="T7" fmla="*/ 2147483647 h 168"/>
                <a:gd name="T8" fmla="*/ 2147483647 w 161"/>
                <a:gd name="T9" fmla="*/ 2147483647 h 168"/>
                <a:gd name="T10" fmla="*/ 2147483647 w 161"/>
                <a:gd name="T11" fmla="*/ 2147483647 h 168"/>
                <a:gd name="T12" fmla="*/ 2147483647 w 161"/>
                <a:gd name="T13" fmla="*/ 2147483647 h 168"/>
                <a:gd name="T14" fmla="*/ 2147483647 w 161"/>
                <a:gd name="T15" fmla="*/ 2147483647 h 168"/>
                <a:gd name="T16" fmla="*/ 2147483647 w 161"/>
                <a:gd name="T17" fmla="*/ 2147483647 h 168"/>
                <a:gd name="T18" fmla="*/ 2147483647 w 161"/>
                <a:gd name="T19" fmla="*/ 2147483647 h 168"/>
                <a:gd name="T20" fmla="*/ 2147483647 w 161"/>
                <a:gd name="T21" fmla="*/ 2147483647 h 168"/>
                <a:gd name="T22" fmla="*/ 2147483647 w 161"/>
                <a:gd name="T23" fmla="*/ 2147483647 h 168"/>
                <a:gd name="T24" fmla="*/ 2147483647 w 161"/>
                <a:gd name="T25" fmla="*/ 2147483647 h 168"/>
                <a:gd name="T26" fmla="*/ 2147483647 w 161"/>
                <a:gd name="T27" fmla="*/ 2147483647 h 168"/>
                <a:gd name="T28" fmla="*/ 2147483647 w 161"/>
                <a:gd name="T29" fmla="*/ 2147483647 h 168"/>
                <a:gd name="T30" fmla="*/ 2147483647 w 161"/>
                <a:gd name="T31" fmla="*/ 2147483647 h 168"/>
                <a:gd name="T32" fmla="*/ 2147483647 w 161"/>
                <a:gd name="T33" fmla="*/ 0 h 168"/>
                <a:gd name="T34" fmla="*/ 2147483647 w 161"/>
                <a:gd name="T35" fmla="*/ 2147483647 h 168"/>
                <a:gd name="T36" fmla="*/ 2147483647 w 161"/>
                <a:gd name="T37" fmla="*/ 2147483647 h 168"/>
                <a:gd name="T38" fmla="*/ 2147483647 w 161"/>
                <a:gd name="T39" fmla="*/ 2147483647 h 168"/>
                <a:gd name="T40" fmla="*/ 2147483647 w 161"/>
                <a:gd name="T41" fmla="*/ 2147483647 h 168"/>
                <a:gd name="T42" fmla="*/ 2147483647 w 161"/>
                <a:gd name="T43" fmla="*/ 2147483647 h 168"/>
                <a:gd name="T44" fmla="*/ 2147483647 w 161"/>
                <a:gd name="T45" fmla="*/ 2147483647 h 168"/>
                <a:gd name="T46" fmla="*/ 2147483647 w 161"/>
                <a:gd name="T47" fmla="*/ 2147483647 h 168"/>
                <a:gd name="T48" fmla="*/ 2147483647 w 161"/>
                <a:gd name="T49" fmla="*/ 2147483647 h 168"/>
                <a:gd name="T50" fmla="*/ 2147483647 w 161"/>
                <a:gd name="T51" fmla="*/ 2147483647 h 168"/>
                <a:gd name="T52" fmla="*/ 2147483647 w 161"/>
                <a:gd name="T53" fmla="*/ 2147483647 h 168"/>
                <a:gd name="T54" fmla="*/ 2147483647 w 161"/>
                <a:gd name="T55" fmla="*/ 2147483647 h 168"/>
                <a:gd name="T56" fmla="*/ 2147483647 w 161"/>
                <a:gd name="T57" fmla="*/ 2147483647 h 168"/>
                <a:gd name="T58" fmla="*/ 0 w 161"/>
                <a:gd name="T59" fmla="*/ 2147483647 h 168"/>
                <a:gd name="T60" fmla="*/ 0 w 161"/>
                <a:gd name="T61" fmla="*/ 2147483647 h 168"/>
                <a:gd name="T62" fmla="*/ 2147483647 w 161"/>
                <a:gd name="T63" fmla="*/ 2147483647 h 168"/>
                <a:gd name="T64" fmla="*/ 2147483647 w 161"/>
                <a:gd name="T65" fmla="*/ 2147483647 h 168"/>
                <a:gd name="T66" fmla="*/ 2147483647 w 161"/>
                <a:gd name="T67" fmla="*/ 2147483647 h 168"/>
                <a:gd name="T68" fmla="*/ 2147483647 w 161"/>
                <a:gd name="T69" fmla="*/ 2147483647 h 168"/>
                <a:gd name="T70" fmla="*/ 2147483647 w 161"/>
                <a:gd name="T71" fmla="*/ 2147483647 h 168"/>
                <a:gd name="T72" fmla="*/ 2147483647 w 161"/>
                <a:gd name="T73" fmla="*/ 2147483647 h 168"/>
                <a:gd name="T74" fmla="*/ 2147483647 w 161"/>
                <a:gd name="T75" fmla="*/ 2147483647 h 168"/>
                <a:gd name="T76" fmla="*/ 2147483647 w 161"/>
                <a:gd name="T77" fmla="*/ 2147483647 h 168"/>
                <a:gd name="T78" fmla="*/ 2147483647 w 161"/>
                <a:gd name="T79" fmla="*/ 2147483647 h 168"/>
                <a:gd name="T80" fmla="*/ 2147483647 w 161"/>
                <a:gd name="T81" fmla="*/ 2147483647 h 168"/>
                <a:gd name="T82" fmla="*/ 2147483647 w 161"/>
                <a:gd name="T83" fmla="*/ 2147483647 h 168"/>
                <a:gd name="T84" fmla="*/ 2147483647 w 161"/>
                <a:gd name="T85" fmla="*/ 2147483647 h 168"/>
                <a:gd name="T86" fmla="*/ 2147483647 w 161"/>
                <a:gd name="T87" fmla="*/ 2147483647 h 168"/>
                <a:gd name="T88" fmla="*/ 2147483647 w 161"/>
                <a:gd name="T89" fmla="*/ 2147483647 h 168"/>
                <a:gd name="T90" fmla="*/ 2147483647 w 161"/>
                <a:gd name="T91" fmla="*/ 2147483647 h 168"/>
                <a:gd name="T92" fmla="*/ 2147483647 w 161"/>
                <a:gd name="T93" fmla="*/ 2147483647 h 168"/>
                <a:gd name="T94" fmla="*/ 2147483647 w 161"/>
                <a:gd name="T95" fmla="*/ 2147483647 h 168"/>
                <a:gd name="T96" fmla="*/ 2147483647 w 161"/>
                <a:gd name="T97" fmla="*/ 2147483647 h 168"/>
                <a:gd name="T98" fmla="*/ 2147483647 w 161"/>
                <a:gd name="T99" fmla="*/ 2147483647 h 168"/>
                <a:gd name="T100" fmla="*/ 2147483647 w 161"/>
                <a:gd name="T101" fmla="*/ 2147483647 h 168"/>
                <a:gd name="T102" fmla="*/ 2147483647 w 161"/>
                <a:gd name="T103" fmla="*/ 2147483647 h 168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61"/>
                <a:gd name="T157" fmla="*/ 0 h 168"/>
                <a:gd name="T158" fmla="*/ 161 w 161"/>
                <a:gd name="T159" fmla="*/ 168 h 168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61" h="168">
                  <a:moveTo>
                    <a:pt x="145" y="120"/>
                  </a:moveTo>
                  <a:lnTo>
                    <a:pt x="153" y="112"/>
                  </a:lnTo>
                  <a:lnTo>
                    <a:pt x="153" y="104"/>
                  </a:lnTo>
                  <a:lnTo>
                    <a:pt x="145" y="96"/>
                  </a:lnTo>
                  <a:lnTo>
                    <a:pt x="137" y="96"/>
                  </a:lnTo>
                  <a:lnTo>
                    <a:pt x="137" y="88"/>
                  </a:lnTo>
                  <a:lnTo>
                    <a:pt x="153" y="72"/>
                  </a:lnTo>
                  <a:lnTo>
                    <a:pt x="153" y="56"/>
                  </a:lnTo>
                  <a:lnTo>
                    <a:pt x="161" y="48"/>
                  </a:lnTo>
                  <a:lnTo>
                    <a:pt x="153" y="40"/>
                  </a:lnTo>
                  <a:lnTo>
                    <a:pt x="145" y="40"/>
                  </a:lnTo>
                  <a:lnTo>
                    <a:pt x="128" y="32"/>
                  </a:lnTo>
                  <a:lnTo>
                    <a:pt x="120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96" y="8"/>
                  </a:lnTo>
                  <a:lnTo>
                    <a:pt x="96" y="0"/>
                  </a:lnTo>
                  <a:lnTo>
                    <a:pt x="88" y="8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64" y="40"/>
                  </a:lnTo>
                  <a:lnTo>
                    <a:pt x="48" y="40"/>
                  </a:lnTo>
                  <a:lnTo>
                    <a:pt x="48" y="32"/>
                  </a:lnTo>
                  <a:lnTo>
                    <a:pt x="40" y="32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32" y="48"/>
                  </a:lnTo>
                  <a:lnTo>
                    <a:pt x="24" y="48"/>
                  </a:lnTo>
                  <a:lnTo>
                    <a:pt x="16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16" y="72"/>
                  </a:lnTo>
                  <a:lnTo>
                    <a:pt x="32" y="72"/>
                  </a:lnTo>
                  <a:lnTo>
                    <a:pt x="32" y="80"/>
                  </a:lnTo>
                  <a:lnTo>
                    <a:pt x="40" y="88"/>
                  </a:lnTo>
                  <a:lnTo>
                    <a:pt x="40" y="104"/>
                  </a:lnTo>
                  <a:lnTo>
                    <a:pt x="48" y="104"/>
                  </a:lnTo>
                  <a:lnTo>
                    <a:pt x="48" y="120"/>
                  </a:lnTo>
                  <a:lnTo>
                    <a:pt x="40" y="152"/>
                  </a:lnTo>
                  <a:lnTo>
                    <a:pt x="48" y="160"/>
                  </a:lnTo>
                  <a:lnTo>
                    <a:pt x="56" y="160"/>
                  </a:lnTo>
                  <a:lnTo>
                    <a:pt x="72" y="160"/>
                  </a:lnTo>
                  <a:lnTo>
                    <a:pt x="80" y="160"/>
                  </a:lnTo>
                  <a:lnTo>
                    <a:pt x="88" y="168"/>
                  </a:lnTo>
                  <a:lnTo>
                    <a:pt x="96" y="168"/>
                  </a:lnTo>
                  <a:lnTo>
                    <a:pt x="104" y="152"/>
                  </a:lnTo>
                  <a:lnTo>
                    <a:pt x="112" y="152"/>
                  </a:lnTo>
                  <a:lnTo>
                    <a:pt x="128" y="152"/>
                  </a:lnTo>
                  <a:lnTo>
                    <a:pt x="153" y="136"/>
                  </a:lnTo>
                  <a:lnTo>
                    <a:pt x="161" y="136"/>
                  </a:lnTo>
                  <a:lnTo>
                    <a:pt x="153" y="128"/>
                  </a:lnTo>
                  <a:lnTo>
                    <a:pt x="145" y="12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1" name="Freeform 697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2147483647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0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2147483647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0 h 144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w 152"/>
                <a:gd name="T94" fmla="*/ 0 h 144"/>
                <a:gd name="T95" fmla="*/ 152 w 152"/>
                <a:gd name="T96" fmla="*/ 144 h 144"/>
              </a:gdLst>
              <a:ahLst/>
              <a:cxnLst>
                <a:cxn ang="T62">
                  <a:pos x="T0" y="T1"/>
                </a:cxn>
                <a:cxn ang="T63">
                  <a:pos x="T2" y="T3"/>
                </a:cxn>
                <a:cxn ang="T64">
                  <a:pos x="T4" y="T5"/>
                </a:cxn>
                <a:cxn ang="T65">
                  <a:pos x="T6" y="T7"/>
                </a:cxn>
                <a:cxn ang="T66">
                  <a:pos x="T8" y="T9"/>
                </a:cxn>
                <a:cxn ang="T67">
                  <a:pos x="T10" y="T11"/>
                </a:cxn>
                <a:cxn ang="T68">
                  <a:pos x="T12" y="T13"/>
                </a:cxn>
                <a:cxn ang="T69">
                  <a:pos x="T14" y="T15"/>
                </a:cxn>
                <a:cxn ang="T70">
                  <a:pos x="T16" y="T17"/>
                </a:cxn>
                <a:cxn ang="T71">
                  <a:pos x="T18" y="T19"/>
                </a:cxn>
                <a:cxn ang="T72">
                  <a:pos x="T20" y="T21"/>
                </a:cxn>
                <a:cxn ang="T73">
                  <a:pos x="T22" y="T23"/>
                </a:cxn>
                <a:cxn ang="T74">
                  <a:pos x="T24" y="T25"/>
                </a:cxn>
                <a:cxn ang="T75">
                  <a:pos x="T26" y="T27"/>
                </a:cxn>
                <a:cxn ang="T76">
                  <a:pos x="T28" y="T29"/>
                </a:cxn>
                <a:cxn ang="T77">
                  <a:pos x="T30" y="T31"/>
                </a:cxn>
                <a:cxn ang="T78">
                  <a:pos x="T32" y="T33"/>
                </a:cxn>
                <a:cxn ang="T79">
                  <a:pos x="T34" y="T35"/>
                </a:cxn>
                <a:cxn ang="T80">
                  <a:pos x="T36" y="T37"/>
                </a:cxn>
                <a:cxn ang="T81">
                  <a:pos x="T38" y="T39"/>
                </a:cxn>
                <a:cxn ang="T82">
                  <a:pos x="T40" y="T41"/>
                </a:cxn>
                <a:cxn ang="T83">
                  <a:pos x="T42" y="T43"/>
                </a:cxn>
                <a:cxn ang="T84">
                  <a:pos x="T44" y="T45"/>
                </a:cxn>
                <a:cxn ang="T85">
                  <a:pos x="T46" y="T47"/>
                </a:cxn>
                <a:cxn ang="T86">
                  <a:pos x="T48" y="T49"/>
                </a:cxn>
                <a:cxn ang="T87">
                  <a:pos x="T50" y="T51"/>
                </a:cxn>
                <a:cxn ang="T88">
                  <a:pos x="T52" y="T53"/>
                </a:cxn>
                <a:cxn ang="T89">
                  <a:pos x="T54" y="T55"/>
                </a:cxn>
                <a:cxn ang="T90">
                  <a:pos x="T56" y="T57"/>
                </a:cxn>
                <a:cxn ang="T91">
                  <a:pos x="T58" y="T59"/>
                </a:cxn>
                <a:cxn ang="T92">
                  <a:pos x="T60" y="T61"/>
                </a:cxn>
              </a:cxnLst>
              <a:rect l="T93" t="T94" r="T95" b="T96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2" name="Freeform 698"/>
            <p:cNvSpPr/>
            <p:nvPr/>
          </p:nvSpPr>
          <p:spPr bwMode="auto">
            <a:xfrm>
              <a:off x="4557196" y="2455389"/>
              <a:ext cx="162299" cy="203971"/>
            </a:xfrm>
            <a:custGeom>
              <a:avLst/>
              <a:gdLst>
                <a:gd name="T0" fmla="*/ 2147483647 w 121"/>
                <a:gd name="T1" fmla="*/ 2147483647 h 152"/>
                <a:gd name="T2" fmla="*/ 2147483647 w 121"/>
                <a:gd name="T3" fmla="*/ 2147483647 h 152"/>
                <a:gd name="T4" fmla="*/ 2147483647 w 121"/>
                <a:gd name="T5" fmla="*/ 2147483647 h 152"/>
                <a:gd name="T6" fmla="*/ 2147483647 w 121"/>
                <a:gd name="T7" fmla="*/ 2147483647 h 152"/>
                <a:gd name="T8" fmla="*/ 2147483647 w 121"/>
                <a:gd name="T9" fmla="*/ 2147483647 h 152"/>
                <a:gd name="T10" fmla="*/ 2147483647 w 121"/>
                <a:gd name="T11" fmla="*/ 2147483647 h 152"/>
                <a:gd name="T12" fmla="*/ 2147483647 w 121"/>
                <a:gd name="T13" fmla="*/ 2147483647 h 152"/>
                <a:gd name="T14" fmla="*/ 2147483647 w 121"/>
                <a:gd name="T15" fmla="*/ 2147483647 h 152"/>
                <a:gd name="T16" fmla="*/ 0 w 121"/>
                <a:gd name="T17" fmla="*/ 2147483647 h 152"/>
                <a:gd name="T18" fmla="*/ 2147483647 w 121"/>
                <a:gd name="T19" fmla="*/ 2147483647 h 152"/>
                <a:gd name="T20" fmla="*/ 2147483647 w 121"/>
                <a:gd name="T21" fmla="*/ 2147483647 h 152"/>
                <a:gd name="T22" fmla="*/ 2147483647 w 121"/>
                <a:gd name="T23" fmla="*/ 2147483647 h 152"/>
                <a:gd name="T24" fmla="*/ 2147483647 w 121"/>
                <a:gd name="T25" fmla="*/ 2147483647 h 152"/>
                <a:gd name="T26" fmla="*/ 2147483647 w 121"/>
                <a:gd name="T27" fmla="*/ 2147483647 h 152"/>
                <a:gd name="T28" fmla="*/ 2147483647 w 121"/>
                <a:gd name="T29" fmla="*/ 2147483647 h 152"/>
                <a:gd name="T30" fmla="*/ 2147483647 w 121"/>
                <a:gd name="T31" fmla="*/ 2147483647 h 152"/>
                <a:gd name="T32" fmla="*/ 2147483647 w 121"/>
                <a:gd name="T33" fmla="*/ 2147483647 h 152"/>
                <a:gd name="T34" fmla="*/ 2147483647 w 121"/>
                <a:gd name="T35" fmla="*/ 2147483647 h 152"/>
                <a:gd name="T36" fmla="*/ 2147483647 w 121"/>
                <a:gd name="T37" fmla="*/ 2147483647 h 152"/>
                <a:gd name="T38" fmla="*/ 2147483647 w 121"/>
                <a:gd name="T39" fmla="*/ 2147483647 h 152"/>
                <a:gd name="T40" fmla="*/ 2147483647 w 121"/>
                <a:gd name="T41" fmla="*/ 2147483647 h 152"/>
                <a:gd name="T42" fmla="*/ 2147483647 w 121"/>
                <a:gd name="T43" fmla="*/ 2147483647 h 152"/>
                <a:gd name="T44" fmla="*/ 2147483647 w 121"/>
                <a:gd name="T45" fmla="*/ 2147483647 h 152"/>
                <a:gd name="T46" fmla="*/ 2147483647 w 121"/>
                <a:gd name="T47" fmla="*/ 2147483647 h 152"/>
                <a:gd name="T48" fmla="*/ 2147483647 w 121"/>
                <a:gd name="T49" fmla="*/ 2147483647 h 152"/>
                <a:gd name="T50" fmla="*/ 2147483647 w 121"/>
                <a:gd name="T51" fmla="*/ 2147483647 h 152"/>
                <a:gd name="T52" fmla="*/ 2147483647 w 121"/>
                <a:gd name="T53" fmla="*/ 2147483647 h 152"/>
                <a:gd name="T54" fmla="*/ 2147483647 w 121"/>
                <a:gd name="T55" fmla="*/ 2147483647 h 152"/>
                <a:gd name="T56" fmla="*/ 2147483647 w 121"/>
                <a:gd name="T57" fmla="*/ 2147483647 h 152"/>
                <a:gd name="T58" fmla="*/ 2147483647 w 121"/>
                <a:gd name="T59" fmla="*/ 2147483647 h 152"/>
                <a:gd name="T60" fmla="*/ 2147483647 w 121"/>
                <a:gd name="T61" fmla="*/ 2147483647 h 152"/>
                <a:gd name="T62" fmla="*/ 2147483647 w 121"/>
                <a:gd name="T63" fmla="*/ 2147483647 h 152"/>
                <a:gd name="T64" fmla="*/ 2147483647 w 121"/>
                <a:gd name="T65" fmla="*/ 2147483647 h 152"/>
                <a:gd name="T66" fmla="*/ 2147483647 w 121"/>
                <a:gd name="T67" fmla="*/ 2147483647 h 152"/>
                <a:gd name="T68" fmla="*/ 2147483647 w 121"/>
                <a:gd name="T69" fmla="*/ 2147483647 h 152"/>
                <a:gd name="T70" fmla="*/ 2147483647 w 121"/>
                <a:gd name="T71" fmla="*/ 2147483647 h 152"/>
                <a:gd name="T72" fmla="*/ 2147483647 w 121"/>
                <a:gd name="T73" fmla="*/ 2147483647 h 152"/>
                <a:gd name="T74" fmla="*/ 2147483647 w 121"/>
                <a:gd name="T75" fmla="*/ 2147483647 h 152"/>
                <a:gd name="T76" fmla="*/ 2147483647 w 121"/>
                <a:gd name="T77" fmla="*/ 2147483647 h 152"/>
                <a:gd name="T78" fmla="*/ 2147483647 w 121"/>
                <a:gd name="T79" fmla="*/ 2147483647 h 152"/>
                <a:gd name="T80" fmla="*/ 2147483647 w 121"/>
                <a:gd name="T81" fmla="*/ 2147483647 h 152"/>
                <a:gd name="T82" fmla="*/ 2147483647 w 121"/>
                <a:gd name="T83" fmla="*/ 2147483647 h 152"/>
                <a:gd name="T84" fmla="*/ 2147483647 w 121"/>
                <a:gd name="T85" fmla="*/ 2147483647 h 152"/>
                <a:gd name="T86" fmla="*/ 2147483647 w 121"/>
                <a:gd name="T87" fmla="*/ 2147483647 h 152"/>
                <a:gd name="T88" fmla="*/ 2147483647 w 121"/>
                <a:gd name="T89" fmla="*/ 2147483647 h 152"/>
                <a:gd name="T90" fmla="*/ 2147483647 w 121"/>
                <a:gd name="T91" fmla="*/ 0 h 152"/>
                <a:gd name="T92" fmla="*/ 2147483647 w 121"/>
                <a:gd name="T93" fmla="*/ 2147483647 h 152"/>
                <a:gd name="T94" fmla="*/ 2147483647 w 121"/>
                <a:gd name="T95" fmla="*/ 2147483647 h 152"/>
                <a:gd name="T96" fmla="*/ 2147483647 w 121"/>
                <a:gd name="T97" fmla="*/ 2147483647 h 152"/>
                <a:gd name="T98" fmla="*/ 2147483647 w 121"/>
                <a:gd name="T99" fmla="*/ 2147483647 h 152"/>
                <a:gd name="T100" fmla="*/ 2147483647 w 121"/>
                <a:gd name="T101" fmla="*/ 2147483647 h 152"/>
                <a:gd name="T102" fmla="*/ 2147483647 w 121"/>
                <a:gd name="T103" fmla="*/ 2147483647 h 152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w 121"/>
                <a:gd name="T157" fmla="*/ 0 h 152"/>
                <a:gd name="T158" fmla="*/ 121 w 121"/>
                <a:gd name="T159" fmla="*/ 152 h 152"/>
              </a:gdLst>
              <a:ahLst/>
              <a:cxnLst>
                <a:cxn ang="T104">
                  <a:pos x="T0" y="T1"/>
                </a:cxn>
                <a:cxn ang="T105">
                  <a:pos x="T2" y="T3"/>
                </a:cxn>
                <a:cxn ang="T106">
                  <a:pos x="T4" y="T5"/>
                </a:cxn>
                <a:cxn ang="T107">
                  <a:pos x="T6" y="T7"/>
                </a:cxn>
                <a:cxn ang="T108">
                  <a:pos x="T8" y="T9"/>
                </a:cxn>
                <a:cxn ang="T109">
                  <a:pos x="T10" y="T11"/>
                </a:cxn>
                <a:cxn ang="T110">
                  <a:pos x="T12" y="T13"/>
                </a:cxn>
                <a:cxn ang="T111">
                  <a:pos x="T14" y="T15"/>
                </a:cxn>
                <a:cxn ang="T112">
                  <a:pos x="T16" y="T17"/>
                </a:cxn>
                <a:cxn ang="T113">
                  <a:pos x="T18" y="T19"/>
                </a:cxn>
                <a:cxn ang="T114">
                  <a:pos x="T20" y="T21"/>
                </a:cxn>
                <a:cxn ang="T115">
                  <a:pos x="T22" y="T23"/>
                </a:cxn>
                <a:cxn ang="T116">
                  <a:pos x="T24" y="T25"/>
                </a:cxn>
                <a:cxn ang="T117">
                  <a:pos x="T26" y="T27"/>
                </a:cxn>
                <a:cxn ang="T118">
                  <a:pos x="T28" y="T29"/>
                </a:cxn>
                <a:cxn ang="T119">
                  <a:pos x="T30" y="T31"/>
                </a:cxn>
                <a:cxn ang="T120">
                  <a:pos x="T32" y="T33"/>
                </a:cxn>
                <a:cxn ang="T121">
                  <a:pos x="T34" y="T35"/>
                </a:cxn>
                <a:cxn ang="T122">
                  <a:pos x="T36" y="T37"/>
                </a:cxn>
                <a:cxn ang="T123">
                  <a:pos x="T38" y="T39"/>
                </a:cxn>
                <a:cxn ang="T124">
                  <a:pos x="T40" y="T41"/>
                </a:cxn>
                <a:cxn ang="T125">
                  <a:pos x="T42" y="T43"/>
                </a:cxn>
                <a:cxn ang="T126">
                  <a:pos x="T44" y="T45"/>
                </a:cxn>
                <a:cxn ang="T127">
                  <a:pos x="T46" y="T47"/>
                </a:cxn>
                <a:cxn ang="T128">
                  <a:pos x="T48" y="T49"/>
                </a:cxn>
                <a:cxn ang="T129">
                  <a:pos x="T50" y="T51"/>
                </a:cxn>
                <a:cxn ang="T130">
                  <a:pos x="T52" y="T53"/>
                </a:cxn>
                <a:cxn ang="T131">
                  <a:pos x="T54" y="T55"/>
                </a:cxn>
                <a:cxn ang="T132">
                  <a:pos x="T56" y="T57"/>
                </a:cxn>
                <a:cxn ang="T133">
                  <a:pos x="T58" y="T59"/>
                </a:cxn>
                <a:cxn ang="T134">
                  <a:pos x="T60" y="T61"/>
                </a:cxn>
                <a:cxn ang="T135">
                  <a:pos x="T62" y="T63"/>
                </a:cxn>
                <a:cxn ang="T136">
                  <a:pos x="T64" y="T65"/>
                </a:cxn>
                <a:cxn ang="T137">
                  <a:pos x="T66" y="T67"/>
                </a:cxn>
                <a:cxn ang="T138">
                  <a:pos x="T68" y="T69"/>
                </a:cxn>
                <a:cxn ang="T139">
                  <a:pos x="T70" y="T71"/>
                </a:cxn>
                <a:cxn ang="T140">
                  <a:pos x="T72" y="T73"/>
                </a:cxn>
                <a:cxn ang="T141">
                  <a:pos x="T74" y="T75"/>
                </a:cxn>
                <a:cxn ang="T142">
                  <a:pos x="T76" y="T77"/>
                </a:cxn>
                <a:cxn ang="T143">
                  <a:pos x="T78" y="T79"/>
                </a:cxn>
                <a:cxn ang="T144">
                  <a:pos x="T80" y="T81"/>
                </a:cxn>
                <a:cxn ang="T145">
                  <a:pos x="T82" y="T83"/>
                </a:cxn>
                <a:cxn ang="T146">
                  <a:pos x="T84" y="T85"/>
                </a:cxn>
                <a:cxn ang="T147">
                  <a:pos x="T86" y="T87"/>
                </a:cxn>
                <a:cxn ang="T148">
                  <a:pos x="T88" y="T89"/>
                </a:cxn>
                <a:cxn ang="T149">
                  <a:pos x="T90" y="T91"/>
                </a:cxn>
                <a:cxn ang="T150">
                  <a:pos x="T92" y="T93"/>
                </a:cxn>
                <a:cxn ang="T151">
                  <a:pos x="T94" y="T95"/>
                </a:cxn>
                <a:cxn ang="T152">
                  <a:pos x="T96" y="T97"/>
                </a:cxn>
                <a:cxn ang="T153">
                  <a:pos x="T98" y="T99"/>
                </a:cxn>
                <a:cxn ang="T154">
                  <a:pos x="T100" y="T101"/>
                </a:cxn>
                <a:cxn ang="T155">
                  <a:pos x="T102" y="T103"/>
                </a:cxn>
              </a:cxnLst>
              <a:rect l="T156" t="T157" r="T158" b="T159"/>
              <a:pathLst>
                <a:path w="121" h="152">
                  <a:moveTo>
                    <a:pt x="25" y="40"/>
                  </a:moveTo>
                  <a:lnTo>
                    <a:pt x="17" y="48"/>
                  </a:lnTo>
                  <a:lnTo>
                    <a:pt x="17" y="64"/>
                  </a:lnTo>
                  <a:lnTo>
                    <a:pt x="9" y="72"/>
                  </a:lnTo>
                  <a:lnTo>
                    <a:pt x="9" y="80"/>
                  </a:lnTo>
                  <a:lnTo>
                    <a:pt x="9" y="88"/>
                  </a:lnTo>
                  <a:lnTo>
                    <a:pt x="9" y="96"/>
                  </a:lnTo>
                  <a:lnTo>
                    <a:pt x="9" y="104"/>
                  </a:lnTo>
                  <a:lnTo>
                    <a:pt x="0" y="112"/>
                  </a:lnTo>
                  <a:lnTo>
                    <a:pt x="17" y="120"/>
                  </a:lnTo>
                  <a:lnTo>
                    <a:pt x="25" y="120"/>
                  </a:lnTo>
                  <a:lnTo>
                    <a:pt x="33" y="128"/>
                  </a:lnTo>
                  <a:lnTo>
                    <a:pt x="25" y="136"/>
                  </a:lnTo>
                  <a:lnTo>
                    <a:pt x="25" y="152"/>
                  </a:lnTo>
                  <a:lnTo>
                    <a:pt x="33" y="152"/>
                  </a:lnTo>
                  <a:lnTo>
                    <a:pt x="41" y="152"/>
                  </a:lnTo>
                  <a:lnTo>
                    <a:pt x="49" y="152"/>
                  </a:lnTo>
                  <a:lnTo>
                    <a:pt x="57" y="152"/>
                  </a:lnTo>
                  <a:lnTo>
                    <a:pt x="65" y="152"/>
                  </a:lnTo>
                  <a:lnTo>
                    <a:pt x="73" y="152"/>
                  </a:lnTo>
                  <a:lnTo>
                    <a:pt x="89" y="152"/>
                  </a:lnTo>
                  <a:lnTo>
                    <a:pt x="97" y="152"/>
                  </a:lnTo>
                  <a:lnTo>
                    <a:pt x="97" y="144"/>
                  </a:lnTo>
                  <a:lnTo>
                    <a:pt x="97" y="136"/>
                  </a:lnTo>
                  <a:lnTo>
                    <a:pt x="105" y="136"/>
                  </a:lnTo>
                  <a:lnTo>
                    <a:pt x="105" y="128"/>
                  </a:lnTo>
                  <a:lnTo>
                    <a:pt x="97" y="112"/>
                  </a:lnTo>
                  <a:lnTo>
                    <a:pt x="89" y="104"/>
                  </a:lnTo>
                  <a:lnTo>
                    <a:pt x="81" y="104"/>
                  </a:lnTo>
                  <a:lnTo>
                    <a:pt x="89" y="96"/>
                  </a:lnTo>
                  <a:lnTo>
                    <a:pt x="97" y="96"/>
                  </a:lnTo>
                  <a:lnTo>
                    <a:pt x="105" y="88"/>
                  </a:lnTo>
                  <a:lnTo>
                    <a:pt x="113" y="88"/>
                  </a:lnTo>
                  <a:lnTo>
                    <a:pt x="121" y="88"/>
                  </a:lnTo>
                  <a:lnTo>
                    <a:pt x="121" y="72"/>
                  </a:lnTo>
                  <a:lnTo>
                    <a:pt x="113" y="56"/>
                  </a:lnTo>
                  <a:lnTo>
                    <a:pt x="113" y="48"/>
                  </a:lnTo>
                  <a:lnTo>
                    <a:pt x="113" y="40"/>
                  </a:lnTo>
                  <a:lnTo>
                    <a:pt x="113" y="32"/>
                  </a:lnTo>
                  <a:lnTo>
                    <a:pt x="113" y="24"/>
                  </a:lnTo>
                  <a:lnTo>
                    <a:pt x="97" y="16"/>
                  </a:lnTo>
                  <a:lnTo>
                    <a:pt x="81" y="24"/>
                  </a:lnTo>
                  <a:lnTo>
                    <a:pt x="73" y="16"/>
                  </a:lnTo>
                  <a:lnTo>
                    <a:pt x="73" y="8"/>
                  </a:lnTo>
                  <a:lnTo>
                    <a:pt x="57" y="8"/>
                  </a:lnTo>
                  <a:lnTo>
                    <a:pt x="49" y="0"/>
                  </a:lnTo>
                  <a:lnTo>
                    <a:pt x="49" y="8"/>
                  </a:lnTo>
                  <a:lnTo>
                    <a:pt x="41" y="24"/>
                  </a:lnTo>
                  <a:lnTo>
                    <a:pt x="41" y="32"/>
                  </a:lnTo>
                  <a:lnTo>
                    <a:pt x="33" y="32"/>
                  </a:lnTo>
                  <a:lnTo>
                    <a:pt x="25" y="32"/>
                  </a:lnTo>
                  <a:lnTo>
                    <a:pt x="25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3" name="Freeform 699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2147483647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0 w 49"/>
                <a:gd name="T31" fmla="*/ 2147483647 h 56"/>
                <a:gd name="T32" fmla="*/ 2147483647 w 49"/>
                <a:gd name="T33" fmla="*/ 2147483647 h 56"/>
                <a:gd name="T34" fmla="*/ 2147483647 w 49"/>
                <a:gd name="T35" fmla="*/ 2147483647 h 5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9"/>
                <a:gd name="T55" fmla="*/ 0 h 56"/>
                <a:gd name="T56" fmla="*/ 49 w 49"/>
                <a:gd name="T57" fmla="*/ 56 h 5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4" name="Freeform 700"/>
            <p:cNvSpPr/>
            <p:nvPr/>
          </p:nvSpPr>
          <p:spPr bwMode="auto">
            <a:xfrm>
              <a:off x="4580225" y="2681292"/>
              <a:ext cx="203971" cy="193004"/>
            </a:xfrm>
            <a:custGeom>
              <a:avLst/>
              <a:gdLst>
                <a:gd name="T0" fmla="*/ 2147483647 w 152"/>
                <a:gd name="T1" fmla="*/ 0 h 144"/>
                <a:gd name="T2" fmla="*/ 2147483647 w 152"/>
                <a:gd name="T3" fmla="*/ 0 h 144"/>
                <a:gd name="T4" fmla="*/ 2147483647 w 152"/>
                <a:gd name="T5" fmla="*/ 0 h 144"/>
                <a:gd name="T6" fmla="*/ 2147483647 w 152"/>
                <a:gd name="T7" fmla="*/ 0 h 144"/>
                <a:gd name="T8" fmla="*/ 2147483647 w 152"/>
                <a:gd name="T9" fmla="*/ 0 h 144"/>
                <a:gd name="T10" fmla="*/ 2147483647 w 152"/>
                <a:gd name="T11" fmla="*/ 2147483647 h 144"/>
                <a:gd name="T12" fmla="*/ 2147483647 w 152"/>
                <a:gd name="T13" fmla="*/ 2147483647 h 144"/>
                <a:gd name="T14" fmla="*/ 2147483647 w 152"/>
                <a:gd name="T15" fmla="*/ 2147483647 h 144"/>
                <a:gd name="T16" fmla="*/ 2147483647 w 152"/>
                <a:gd name="T17" fmla="*/ 2147483647 h 144"/>
                <a:gd name="T18" fmla="*/ 2147483647 w 152"/>
                <a:gd name="T19" fmla="*/ 2147483647 h 144"/>
                <a:gd name="T20" fmla="*/ 2147483647 w 152"/>
                <a:gd name="T21" fmla="*/ 2147483647 h 144"/>
                <a:gd name="T22" fmla="*/ 0 w 152"/>
                <a:gd name="T23" fmla="*/ 2147483647 h 144"/>
                <a:gd name="T24" fmla="*/ 2147483647 w 152"/>
                <a:gd name="T25" fmla="*/ 2147483647 h 144"/>
                <a:gd name="T26" fmla="*/ 2147483647 w 152"/>
                <a:gd name="T27" fmla="*/ 2147483647 h 144"/>
                <a:gd name="T28" fmla="*/ 2147483647 w 152"/>
                <a:gd name="T29" fmla="*/ 2147483647 h 144"/>
                <a:gd name="T30" fmla="*/ 2147483647 w 152"/>
                <a:gd name="T31" fmla="*/ 2147483647 h 144"/>
                <a:gd name="T32" fmla="*/ 2147483647 w 152"/>
                <a:gd name="T33" fmla="*/ 2147483647 h 144"/>
                <a:gd name="T34" fmla="*/ 2147483647 w 152"/>
                <a:gd name="T35" fmla="*/ 2147483647 h 144"/>
                <a:gd name="T36" fmla="*/ 2147483647 w 152"/>
                <a:gd name="T37" fmla="*/ 2147483647 h 144"/>
                <a:gd name="T38" fmla="*/ 2147483647 w 152"/>
                <a:gd name="T39" fmla="*/ 2147483647 h 144"/>
                <a:gd name="T40" fmla="*/ 2147483647 w 152"/>
                <a:gd name="T41" fmla="*/ 2147483647 h 144"/>
                <a:gd name="T42" fmla="*/ 2147483647 w 152"/>
                <a:gd name="T43" fmla="*/ 2147483647 h 144"/>
                <a:gd name="T44" fmla="*/ 2147483647 w 152"/>
                <a:gd name="T45" fmla="*/ 2147483647 h 144"/>
                <a:gd name="T46" fmla="*/ 2147483647 w 152"/>
                <a:gd name="T47" fmla="*/ 2147483647 h 144"/>
                <a:gd name="T48" fmla="*/ 2147483647 w 152"/>
                <a:gd name="T49" fmla="*/ 2147483647 h 144"/>
                <a:gd name="T50" fmla="*/ 2147483647 w 152"/>
                <a:gd name="T51" fmla="*/ 2147483647 h 144"/>
                <a:gd name="T52" fmla="*/ 2147483647 w 152"/>
                <a:gd name="T53" fmla="*/ 2147483647 h 144"/>
                <a:gd name="T54" fmla="*/ 2147483647 w 152"/>
                <a:gd name="T55" fmla="*/ 2147483647 h 144"/>
                <a:gd name="T56" fmla="*/ 2147483647 w 152"/>
                <a:gd name="T57" fmla="*/ 2147483647 h 144"/>
                <a:gd name="T58" fmla="*/ 2147483647 w 152"/>
                <a:gd name="T59" fmla="*/ 2147483647 h 144"/>
                <a:gd name="T60" fmla="*/ 2147483647 w 152"/>
                <a:gd name="T61" fmla="*/ 2147483647 h 144"/>
                <a:gd name="T62" fmla="*/ 2147483647 w 152"/>
                <a:gd name="T63" fmla="*/ 2147483647 h 144"/>
                <a:gd name="T64" fmla="*/ 2147483647 w 152"/>
                <a:gd name="T65" fmla="*/ 2147483647 h 144"/>
                <a:gd name="T66" fmla="*/ 2147483647 w 152"/>
                <a:gd name="T67" fmla="*/ 0 h 144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52"/>
                <a:gd name="T103" fmla="*/ 0 h 144"/>
                <a:gd name="T104" fmla="*/ 152 w 152"/>
                <a:gd name="T105" fmla="*/ 144 h 144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52" h="144">
                  <a:moveTo>
                    <a:pt x="88" y="0"/>
                  </a:move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40" y="8"/>
                  </a:lnTo>
                  <a:lnTo>
                    <a:pt x="24" y="8"/>
                  </a:lnTo>
                  <a:lnTo>
                    <a:pt x="8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40" y="48"/>
                  </a:lnTo>
                  <a:lnTo>
                    <a:pt x="56" y="72"/>
                  </a:lnTo>
                  <a:lnTo>
                    <a:pt x="64" y="88"/>
                  </a:lnTo>
                  <a:lnTo>
                    <a:pt x="96" y="104"/>
                  </a:lnTo>
                  <a:lnTo>
                    <a:pt x="112" y="128"/>
                  </a:lnTo>
                  <a:lnTo>
                    <a:pt x="120" y="144"/>
                  </a:lnTo>
                  <a:lnTo>
                    <a:pt x="128" y="128"/>
                  </a:lnTo>
                  <a:lnTo>
                    <a:pt x="128" y="112"/>
                  </a:lnTo>
                  <a:lnTo>
                    <a:pt x="144" y="120"/>
                  </a:lnTo>
                  <a:lnTo>
                    <a:pt x="152" y="120"/>
                  </a:lnTo>
                  <a:lnTo>
                    <a:pt x="128" y="96"/>
                  </a:lnTo>
                  <a:lnTo>
                    <a:pt x="112" y="88"/>
                  </a:lnTo>
                  <a:lnTo>
                    <a:pt x="104" y="80"/>
                  </a:lnTo>
                  <a:lnTo>
                    <a:pt x="88" y="56"/>
                  </a:lnTo>
                  <a:lnTo>
                    <a:pt x="80" y="40"/>
                  </a:lnTo>
                  <a:lnTo>
                    <a:pt x="80" y="24"/>
                  </a:lnTo>
                  <a:lnTo>
                    <a:pt x="88" y="24"/>
                  </a:lnTo>
                  <a:lnTo>
                    <a:pt x="88" y="16"/>
                  </a:lnTo>
                  <a:lnTo>
                    <a:pt x="8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5" name="Freeform 701"/>
            <p:cNvSpPr/>
            <p:nvPr/>
          </p:nvSpPr>
          <p:spPr bwMode="auto">
            <a:xfrm>
              <a:off x="4525394" y="2499254"/>
              <a:ext cx="65797" cy="74570"/>
            </a:xfrm>
            <a:custGeom>
              <a:avLst/>
              <a:gdLst>
                <a:gd name="T0" fmla="*/ 2147483647 w 49"/>
                <a:gd name="T1" fmla="*/ 2147483647 h 56"/>
                <a:gd name="T2" fmla="*/ 2147483647 w 49"/>
                <a:gd name="T3" fmla="*/ 2147483647 h 56"/>
                <a:gd name="T4" fmla="*/ 2147483647 w 49"/>
                <a:gd name="T5" fmla="*/ 2147483647 h 56"/>
                <a:gd name="T6" fmla="*/ 2147483647 w 49"/>
                <a:gd name="T7" fmla="*/ 2147483647 h 56"/>
                <a:gd name="T8" fmla="*/ 2147483647 w 49"/>
                <a:gd name="T9" fmla="*/ 2147483647 h 56"/>
                <a:gd name="T10" fmla="*/ 2147483647 w 49"/>
                <a:gd name="T11" fmla="*/ 2147483647 h 56"/>
                <a:gd name="T12" fmla="*/ 2147483647 w 49"/>
                <a:gd name="T13" fmla="*/ 2147483647 h 56"/>
                <a:gd name="T14" fmla="*/ 2147483647 w 49"/>
                <a:gd name="T15" fmla="*/ 2147483647 h 56"/>
                <a:gd name="T16" fmla="*/ 2147483647 w 49"/>
                <a:gd name="T17" fmla="*/ 2147483647 h 56"/>
                <a:gd name="T18" fmla="*/ 2147483647 w 49"/>
                <a:gd name="T19" fmla="*/ 0 h 56"/>
                <a:gd name="T20" fmla="*/ 2147483647 w 49"/>
                <a:gd name="T21" fmla="*/ 0 h 56"/>
                <a:gd name="T22" fmla="*/ 2147483647 w 49"/>
                <a:gd name="T23" fmla="*/ 0 h 56"/>
                <a:gd name="T24" fmla="*/ 2147483647 w 49"/>
                <a:gd name="T25" fmla="*/ 2147483647 h 56"/>
                <a:gd name="T26" fmla="*/ 2147483647 w 49"/>
                <a:gd name="T27" fmla="*/ 2147483647 h 56"/>
                <a:gd name="T28" fmla="*/ 2147483647 w 49"/>
                <a:gd name="T29" fmla="*/ 2147483647 h 56"/>
                <a:gd name="T30" fmla="*/ 2147483647 w 49"/>
                <a:gd name="T31" fmla="*/ 2147483647 h 56"/>
                <a:gd name="T32" fmla="*/ 0 w 49"/>
                <a:gd name="T33" fmla="*/ 2147483647 h 56"/>
                <a:gd name="T34" fmla="*/ 2147483647 w 49"/>
                <a:gd name="T35" fmla="*/ 2147483647 h 56"/>
                <a:gd name="T36" fmla="*/ 2147483647 w 49"/>
                <a:gd name="T37" fmla="*/ 2147483647 h 5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49"/>
                <a:gd name="T58" fmla="*/ 0 h 56"/>
                <a:gd name="T59" fmla="*/ 49 w 49"/>
                <a:gd name="T60" fmla="*/ 56 h 5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49" h="56">
                  <a:moveTo>
                    <a:pt x="16" y="48"/>
                  </a:moveTo>
                  <a:lnTo>
                    <a:pt x="24" y="48"/>
                  </a:lnTo>
                  <a:lnTo>
                    <a:pt x="24" y="56"/>
                  </a:lnTo>
                  <a:lnTo>
                    <a:pt x="33" y="56"/>
                  </a:lnTo>
                  <a:lnTo>
                    <a:pt x="33" y="48"/>
                  </a:lnTo>
                  <a:lnTo>
                    <a:pt x="33" y="40"/>
                  </a:lnTo>
                  <a:lnTo>
                    <a:pt x="41" y="32"/>
                  </a:lnTo>
                  <a:lnTo>
                    <a:pt x="41" y="16"/>
                  </a:lnTo>
                  <a:lnTo>
                    <a:pt x="49" y="8"/>
                  </a:lnTo>
                  <a:lnTo>
                    <a:pt x="49" y="0"/>
                  </a:lnTo>
                  <a:lnTo>
                    <a:pt x="41" y="0"/>
                  </a:lnTo>
                  <a:lnTo>
                    <a:pt x="24" y="8"/>
                  </a:lnTo>
                  <a:lnTo>
                    <a:pt x="24" y="16"/>
                  </a:lnTo>
                  <a:lnTo>
                    <a:pt x="16" y="8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6" name="Freeform 702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0 w 80"/>
                <a:gd name="T17" fmla="*/ 2147483647 h 80"/>
                <a:gd name="T18" fmla="*/ 2147483647 w 80"/>
                <a:gd name="T19" fmla="*/ 2147483647 h 80"/>
                <a:gd name="T20" fmla="*/ 2147483647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80"/>
                <a:gd name="T73" fmla="*/ 0 h 80"/>
                <a:gd name="T74" fmla="*/ 80 w 80"/>
                <a:gd name="T75" fmla="*/ 80 h 8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7" name="Freeform 703"/>
            <p:cNvSpPr/>
            <p:nvPr/>
          </p:nvSpPr>
          <p:spPr bwMode="auto">
            <a:xfrm>
              <a:off x="4546230" y="1833608"/>
              <a:ext cx="441936" cy="525279"/>
            </a:xfrm>
            <a:custGeom>
              <a:avLst/>
              <a:gdLst>
                <a:gd name="T0" fmla="*/ 2147483647 w 329"/>
                <a:gd name="T1" fmla="*/ 2147483647 h 392"/>
                <a:gd name="T2" fmla="*/ 2147483647 w 329"/>
                <a:gd name="T3" fmla="*/ 2147483647 h 392"/>
                <a:gd name="T4" fmla="*/ 2147483647 w 329"/>
                <a:gd name="T5" fmla="*/ 2147483647 h 392"/>
                <a:gd name="T6" fmla="*/ 2147483647 w 329"/>
                <a:gd name="T7" fmla="*/ 2147483647 h 392"/>
                <a:gd name="T8" fmla="*/ 2147483647 w 329"/>
                <a:gd name="T9" fmla="*/ 2147483647 h 392"/>
                <a:gd name="T10" fmla="*/ 2147483647 w 329"/>
                <a:gd name="T11" fmla="*/ 2147483647 h 392"/>
                <a:gd name="T12" fmla="*/ 2147483647 w 329"/>
                <a:gd name="T13" fmla="*/ 2147483647 h 392"/>
                <a:gd name="T14" fmla="*/ 2147483647 w 329"/>
                <a:gd name="T15" fmla="*/ 2147483647 h 392"/>
                <a:gd name="T16" fmla="*/ 2147483647 w 329"/>
                <a:gd name="T17" fmla="*/ 2147483647 h 392"/>
                <a:gd name="T18" fmla="*/ 2147483647 w 329"/>
                <a:gd name="T19" fmla="*/ 2147483647 h 392"/>
                <a:gd name="T20" fmla="*/ 2147483647 w 329"/>
                <a:gd name="T21" fmla="*/ 2147483647 h 392"/>
                <a:gd name="T22" fmla="*/ 2147483647 w 329"/>
                <a:gd name="T23" fmla="*/ 2147483647 h 392"/>
                <a:gd name="T24" fmla="*/ 2147483647 w 329"/>
                <a:gd name="T25" fmla="*/ 2147483647 h 392"/>
                <a:gd name="T26" fmla="*/ 2147483647 w 329"/>
                <a:gd name="T27" fmla="*/ 2147483647 h 392"/>
                <a:gd name="T28" fmla="*/ 2147483647 w 329"/>
                <a:gd name="T29" fmla="*/ 2147483647 h 392"/>
                <a:gd name="T30" fmla="*/ 2147483647 w 329"/>
                <a:gd name="T31" fmla="*/ 2147483647 h 392"/>
                <a:gd name="T32" fmla="*/ 2147483647 w 329"/>
                <a:gd name="T33" fmla="*/ 2147483647 h 392"/>
                <a:gd name="T34" fmla="*/ 2147483647 w 329"/>
                <a:gd name="T35" fmla="*/ 2147483647 h 392"/>
                <a:gd name="T36" fmla="*/ 2147483647 w 329"/>
                <a:gd name="T37" fmla="*/ 2147483647 h 392"/>
                <a:gd name="T38" fmla="*/ 2147483647 w 329"/>
                <a:gd name="T39" fmla="*/ 2147483647 h 392"/>
                <a:gd name="T40" fmla="*/ 2147483647 w 329"/>
                <a:gd name="T41" fmla="*/ 2147483647 h 392"/>
                <a:gd name="T42" fmla="*/ 2147483647 w 329"/>
                <a:gd name="T43" fmla="*/ 2147483647 h 392"/>
                <a:gd name="T44" fmla="*/ 2147483647 w 329"/>
                <a:gd name="T45" fmla="*/ 2147483647 h 392"/>
                <a:gd name="T46" fmla="*/ 2147483647 w 329"/>
                <a:gd name="T47" fmla="*/ 2147483647 h 392"/>
                <a:gd name="T48" fmla="*/ 2147483647 w 329"/>
                <a:gd name="T49" fmla="*/ 2147483647 h 392"/>
                <a:gd name="T50" fmla="*/ 2147483647 w 329"/>
                <a:gd name="T51" fmla="*/ 2147483647 h 392"/>
                <a:gd name="T52" fmla="*/ 2147483647 w 329"/>
                <a:gd name="T53" fmla="*/ 2147483647 h 392"/>
                <a:gd name="T54" fmla="*/ 2147483647 w 329"/>
                <a:gd name="T55" fmla="*/ 2147483647 h 392"/>
                <a:gd name="T56" fmla="*/ 2147483647 w 329"/>
                <a:gd name="T57" fmla="*/ 2147483647 h 392"/>
                <a:gd name="T58" fmla="*/ 2147483647 w 329"/>
                <a:gd name="T59" fmla="*/ 2147483647 h 392"/>
                <a:gd name="T60" fmla="*/ 2147483647 w 329"/>
                <a:gd name="T61" fmla="*/ 2147483647 h 392"/>
                <a:gd name="T62" fmla="*/ 2147483647 w 329"/>
                <a:gd name="T63" fmla="*/ 2147483647 h 392"/>
                <a:gd name="T64" fmla="*/ 2147483647 w 329"/>
                <a:gd name="T65" fmla="*/ 2147483647 h 392"/>
                <a:gd name="T66" fmla="*/ 2147483647 w 329"/>
                <a:gd name="T67" fmla="*/ 2147483647 h 392"/>
                <a:gd name="T68" fmla="*/ 2147483647 w 329"/>
                <a:gd name="T69" fmla="*/ 2147483647 h 392"/>
                <a:gd name="T70" fmla="*/ 2147483647 w 329"/>
                <a:gd name="T71" fmla="*/ 2147483647 h 392"/>
                <a:gd name="T72" fmla="*/ 2147483647 w 329"/>
                <a:gd name="T73" fmla="*/ 2147483647 h 392"/>
                <a:gd name="T74" fmla="*/ 2147483647 w 329"/>
                <a:gd name="T75" fmla="*/ 2147483647 h 392"/>
                <a:gd name="T76" fmla="*/ 0 w 329"/>
                <a:gd name="T77" fmla="*/ 2147483647 h 392"/>
                <a:gd name="T78" fmla="*/ 2147483647 w 329"/>
                <a:gd name="T79" fmla="*/ 2147483647 h 392"/>
                <a:gd name="T80" fmla="*/ 2147483647 w 329"/>
                <a:gd name="T81" fmla="*/ 2147483647 h 392"/>
                <a:gd name="T82" fmla="*/ 2147483647 w 329"/>
                <a:gd name="T83" fmla="*/ 2147483647 h 392"/>
                <a:gd name="T84" fmla="*/ 2147483647 w 329"/>
                <a:gd name="T85" fmla="*/ 2147483647 h 392"/>
                <a:gd name="T86" fmla="*/ 2147483647 w 329"/>
                <a:gd name="T87" fmla="*/ 2147483647 h 392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w 329"/>
                <a:gd name="T133" fmla="*/ 0 h 392"/>
                <a:gd name="T134" fmla="*/ 329 w 329"/>
                <a:gd name="T135" fmla="*/ 392 h 392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T132" t="T133" r="T134" b="T135"/>
              <a:pathLst>
                <a:path w="329" h="392">
                  <a:moveTo>
                    <a:pt x="89" y="352"/>
                  </a:moveTo>
                  <a:lnTo>
                    <a:pt x="97" y="344"/>
                  </a:lnTo>
                  <a:lnTo>
                    <a:pt x="97" y="328"/>
                  </a:lnTo>
                  <a:lnTo>
                    <a:pt x="97" y="320"/>
                  </a:lnTo>
                  <a:lnTo>
                    <a:pt x="105" y="312"/>
                  </a:lnTo>
                  <a:lnTo>
                    <a:pt x="97" y="304"/>
                  </a:lnTo>
                  <a:lnTo>
                    <a:pt x="89" y="280"/>
                  </a:lnTo>
                  <a:lnTo>
                    <a:pt x="97" y="264"/>
                  </a:lnTo>
                  <a:lnTo>
                    <a:pt x="97" y="248"/>
                  </a:lnTo>
                  <a:lnTo>
                    <a:pt x="105" y="240"/>
                  </a:lnTo>
                  <a:lnTo>
                    <a:pt x="121" y="240"/>
                  </a:lnTo>
                  <a:lnTo>
                    <a:pt x="121" y="224"/>
                  </a:lnTo>
                  <a:lnTo>
                    <a:pt x="113" y="216"/>
                  </a:lnTo>
                  <a:lnTo>
                    <a:pt x="121" y="200"/>
                  </a:lnTo>
                  <a:lnTo>
                    <a:pt x="129" y="176"/>
                  </a:lnTo>
                  <a:lnTo>
                    <a:pt x="137" y="176"/>
                  </a:lnTo>
                  <a:lnTo>
                    <a:pt x="145" y="152"/>
                  </a:lnTo>
                  <a:lnTo>
                    <a:pt x="153" y="144"/>
                  </a:lnTo>
                  <a:lnTo>
                    <a:pt x="145" y="128"/>
                  </a:lnTo>
                  <a:lnTo>
                    <a:pt x="153" y="120"/>
                  </a:lnTo>
                  <a:lnTo>
                    <a:pt x="161" y="112"/>
                  </a:lnTo>
                  <a:lnTo>
                    <a:pt x="169" y="112"/>
                  </a:lnTo>
                  <a:lnTo>
                    <a:pt x="177" y="96"/>
                  </a:lnTo>
                  <a:lnTo>
                    <a:pt x="185" y="96"/>
                  </a:lnTo>
                  <a:lnTo>
                    <a:pt x="193" y="96"/>
                  </a:lnTo>
                  <a:lnTo>
                    <a:pt x="193" y="88"/>
                  </a:lnTo>
                  <a:lnTo>
                    <a:pt x="201" y="80"/>
                  </a:lnTo>
                  <a:lnTo>
                    <a:pt x="209" y="80"/>
                  </a:lnTo>
                  <a:lnTo>
                    <a:pt x="209" y="72"/>
                  </a:lnTo>
                  <a:lnTo>
                    <a:pt x="217" y="80"/>
                  </a:lnTo>
                  <a:lnTo>
                    <a:pt x="225" y="88"/>
                  </a:lnTo>
                  <a:lnTo>
                    <a:pt x="233" y="88"/>
                  </a:lnTo>
                  <a:lnTo>
                    <a:pt x="249" y="88"/>
                  </a:lnTo>
                  <a:lnTo>
                    <a:pt x="265" y="80"/>
                  </a:lnTo>
                  <a:lnTo>
                    <a:pt x="273" y="56"/>
                  </a:lnTo>
                  <a:lnTo>
                    <a:pt x="281" y="48"/>
                  </a:lnTo>
                  <a:lnTo>
                    <a:pt x="297" y="48"/>
                  </a:lnTo>
                  <a:lnTo>
                    <a:pt x="313" y="56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13" y="72"/>
                  </a:lnTo>
                  <a:lnTo>
                    <a:pt x="305" y="80"/>
                  </a:lnTo>
                  <a:lnTo>
                    <a:pt x="321" y="64"/>
                  </a:lnTo>
                  <a:lnTo>
                    <a:pt x="329" y="56"/>
                  </a:lnTo>
                  <a:lnTo>
                    <a:pt x="321" y="48"/>
                  </a:lnTo>
                  <a:lnTo>
                    <a:pt x="321" y="40"/>
                  </a:lnTo>
                  <a:lnTo>
                    <a:pt x="329" y="24"/>
                  </a:lnTo>
                  <a:lnTo>
                    <a:pt x="321" y="16"/>
                  </a:lnTo>
                  <a:lnTo>
                    <a:pt x="305" y="0"/>
                  </a:lnTo>
                  <a:lnTo>
                    <a:pt x="289" y="16"/>
                  </a:lnTo>
                  <a:lnTo>
                    <a:pt x="273" y="8"/>
                  </a:lnTo>
                  <a:lnTo>
                    <a:pt x="265" y="8"/>
                  </a:lnTo>
                  <a:lnTo>
                    <a:pt x="249" y="8"/>
                  </a:lnTo>
                  <a:lnTo>
                    <a:pt x="233" y="24"/>
                  </a:lnTo>
                  <a:lnTo>
                    <a:pt x="225" y="24"/>
                  </a:lnTo>
                  <a:lnTo>
                    <a:pt x="217" y="24"/>
                  </a:lnTo>
                  <a:lnTo>
                    <a:pt x="209" y="32"/>
                  </a:lnTo>
                  <a:lnTo>
                    <a:pt x="201" y="32"/>
                  </a:lnTo>
                  <a:lnTo>
                    <a:pt x="193" y="56"/>
                  </a:lnTo>
                  <a:lnTo>
                    <a:pt x="169" y="56"/>
                  </a:lnTo>
                  <a:lnTo>
                    <a:pt x="161" y="80"/>
                  </a:lnTo>
                  <a:lnTo>
                    <a:pt x="161" y="88"/>
                  </a:lnTo>
                  <a:lnTo>
                    <a:pt x="145" y="88"/>
                  </a:lnTo>
                  <a:lnTo>
                    <a:pt x="129" y="112"/>
                  </a:lnTo>
                  <a:lnTo>
                    <a:pt x="129" y="128"/>
                  </a:lnTo>
                  <a:lnTo>
                    <a:pt x="113" y="152"/>
                  </a:lnTo>
                  <a:lnTo>
                    <a:pt x="105" y="168"/>
                  </a:lnTo>
                  <a:lnTo>
                    <a:pt x="97" y="184"/>
                  </a:lnTo>
                  <a:lnTo>
                    <a:pt x="89" y="200"/>
                  </a:lnTo>
                  <a:lnTo>
                    <a:pt x="65" y="240"/>
                  </a:lnTo>
                  <a:lnTo>
                    <a:pt x="49" y="256"/>
                  </a:lnTo>
                  <a:lnTo>
                    <a:pt x="33" y="264"/>
                  </a:lnTo>
                  <a:lnTo>
                    <a:pt x="25" y="280"/>
                  </a:lnTo>
                  <a:lnTo>
                    <a:pt x="17" y="288"/>
                  </a:lnTo>
                  <a:lnTo>
                    <a:pt x="8" y="296"/>
                  </a:lnTo>
                  <a:lnTo>
                    <a:pt x="8" y="304"/>
                  </a:lnTo>
                  <a:lnTo>
                    <a:pt x="0" y="320"/>
                  </a:lnTo>
                  <a:lnTo>
                    <a:pt x="0" y="336"/>
                  </a:lnTo>
                  <a:lnTo>
                    <a:pt x="8" y="352"/>
                  </a:lnTo>
                  <a:lnTo>
                    <a:pt x="8" y="368"/>
                  </a:lnTo>
                  <a:lnTo>
                    <a:pt x="8" y="384"/>
                  </a:lnTo>
                  <a:lnTo>
                    <a:pt x="25" y="392"/>
                  </a:lnTo>
                  <a:lnTo>
                    <a:pt x="41" y="392"/>
                  </a:lnTo>
                  <a:lnTo>
                    <a:pt x="65" y="376"/>
                  </a:lnTo>
                  <a:lnTo>
                    <a:pt x="73" y="368"/>
                  </a:lnTo>
                  <a:lnTo>
                    <a:pt x="81" y="368"/>
                  </a:lnTo>
                  <a:lnTo>
                    <a:pt x="81" y="376"/>
                  </a:lnTo>
                  <a:lnTo>
                    <a:pt x="81" y="368"/>
                  </a:lnTo>
                  <a:lnTo>
                    <a:pt x="89" y="3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8" name="Freeform 704"/>
            <p:cNvSpPr/>
            <p:nvPr/>
          </p:nvSpPr>
          <p:spPr bwMode="auto">
            <a:xfrm>
              <a:off x="4654795" y="1941076"/>
              <a:ext cx="214937" cy="504443"/>
            </a:xfrm>
            <a:custGeom>
              <a:avLst/>
              <a:gdLst>
                <a:gd name="T0" fmla="*/ 2147483647 w 160"/>
                <a:gd name="T1" fmla="*/ 2147483647 h 376"/>
                <a:gd name="T2" fmla="*/ 2147483647 w 160"/>
                <a:gd name="T3" fmla="*/ 2147483647 h 376"/>
                <a:gd name="T4" fmla="*/ 2147483647 w 160"/>
                <a:gd name="T5" fmla="*/ 2147483647 h 376"/>
                <a:gd name="T6" fmla="*/ 2147483647 w 160"/>
                <a:gd name="T7" fmla="*/ 2147483647 h 376"/>
                <a:gd name="T8" fmla="*/ 2147483647 w 160"/>
                <a:gd name="T9" fmla="*/ 0 h 376"/>
                <a:gd name="T10" fmla="*/ 2147483647 w 160"/>
                <a:gd name="T11" fmla="*/ 2147483647 h 376"/>
                <a:gd name="T12" fmla="*/ 2147483647 w 160"/>
                <a:gd name="T13" fmla="*/ 2147483647 h 376"/>
                <a:gd name="T14" fmla="*/ 2147483647 w 160"/>
                <a:gd name="T15" fmla="*/ 2147483647 h 376"/>
                <a:gd name="T16" fmla="*/ 2147483647 w 160"/>
                <a:gd name="T17" fmla="*/ 2147483647 h 376"/>
                <a:gd name="T18" fmla="*/ 2147483647 w 160"/>
                <a:gd name="T19" fmla="*/ 2147483647 h 376"/>
                <a:gd name="T20" fmla="*/ 2147483647 w 160"/>
                <a:gd name="T21" fmla="*/ 2147483647 h 376"/>
                <a:gd name="T22" fmla="*/ 2147483647 w 160"/>
                <a:gd name="T23" fmla="*/ 2147483647 h 376"/>
                <a:gd name="T24" fmla="*/ 2147483647 w 160"/>
                <a:gd name="T25" fmla="*/ 2147483647 h 376"/>
                <a:gd name="T26" fmla="*/ 2147483647 w 160"/>
                <a:gd name="T27" fmla="*/ 2147483647 h 376"/>
                <a:gd name="T28" fmla="*/ 2147483647 w 160"/>
                <a:gd name="T29" fmla="*/ 2147483647 h 376"/>
                <a:gd name="T30" fmla="*/ 2147483647 w 160"/>
                <a:gd name="T31" fmla="*/ 2147483647 h 376"/>
                <a:gd name="T32" fmla="*/ 2147483647 w 160"/>
                <a:gd name="T33" fmla="*/ 2147483647 h 376"/>
                <a:gd name="T34" fmla="*/ 2147483647 w 160"/>
                <a:gd name="T35" fmla="*/ 2147483647 h 376"/>
                <a:gd name="T36" fmla="*/ 0 w 160"/>
                <a:gd name="T37" fmla="*/ 2147483647 h 376"/>
                <a:gd name="T38" fmla="*/ 2147483647 w 160"/>
                <a:gd name="T39" fmla="*/ 2147483647 h 376"/>
                <a:gd name="T40" fmla="*/ 2147483647 w 160"/>
                <a:gd name="T41" fmla="*/ 2147483647 h 376"/>
                <a:gd name="T42" fmla="*/ 2147483647 w 160"/>
                <a:gd name="T43" fmla="*/ 2147483647 h 376"/>
                <a:gd name="T44" fmla="*/ 2147483647 w 160"/>
                <a:gd name="T45" fmla="*/ 2147483647 h 376"/>
                <a:gd name="T46" fmla="*/ 2147483647 w 160"/>
                <a:gd name="T47" fmla="*/ 2147483647 h 376"/>
                <a:gd name="T48" fmla="*/ 2147483647 w 160"/>
                <a:gd name="T49" fmla="*/ 2147483647 h 376"/>
                <a:gd name="T50" fmla="*/ 2147483647 w 160"/>
                <a:gd name="T51" fmla="*/ 2147483647 h 376"/>
                <a:gd name="T52" fmla="*/ 2147483647 w 160"/>
                <a:gd name="T53" fmla="*/ 2147483647 h 376"/>
                <a:gd name="T54" fmla="*/ 2147483647 w 160"/>
                <a:gd name="T55" fmla="*/ 2147483647 h 376"/>
                <a:gd name="T56" fmla="*/ 2147483647 w 160"/>
                <a:gd name="T57" fmla="*/ 2147483647 h 376"/>
                <a:gd name="T58" fmla="*/ 2147483647 w 160"/>
                <a:gd name="T59" fmla="*/ 2147483647 h 376"/>
                <a:gd name="T60" fmla="*/ 2147483647 w 160"/>
                <a:gd name="T61" fmla="*/ 2147483647 h 376"/>
                <a:gd name="T62" fmla="*/ 2147483647 w 160"/>
                <a:gd name="T63" fmla="*/ 2147483647 h 376"/>
                <a:gd name="T64" fmla="*/ 2147483647 w 160"/>
                <a:gd name="T65" fmla="*/ 2147483647 h 376"/>
                <a:gd name="T66" fmla="*/ 2147483647 w 160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160"/>
                <a:gd name="T103" fmla="*/ 0 h 376"/>
                <a:gd name="T104" fmla="*/ 160 w 160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160" h="376">
                  <a:moveTo>
                    <a:pt x="160" y="88"/>
                  </a:moveTo>
                  <a:lnTo>
                    <a:pt x="160" y="80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0" y="40"/>
                  </a:lnTo>
                  <a:lnTo>
                    <a:pt x="152" y="24"/>
                  </a:lnTo>
                  <a:lnTo>
                    <a:pt x="144" y="24"/>
                  </a:lnTo>
                  <a:lnTo>
                    <a:pt x="136" y="16"/>
                  </a:lnTo>
                  <a:lnTo>
                    <a:pt x="128" y="8"/>
                  </a:lnTo>
                  <a:lnTo>
                    <a:pt x="120" y="0"/>
                  </a:lnTo>
                  <a:lnTo>
                    <a:pt x="112" y="8"/>
                  </a:lnTo>
                  <a:lnTo>
                    <a:pt x="112" y="16"/>
                  </a:lnTo>
                  <a:lnTo>
                    <a:pt x="104" y="16"/>
                  </a:lnTo>
                  <a:lnTo>
                    <a:pt x="96" y="16"/>
                  </a:lnTo>
                  <a:lnTo>
                    <a:pt x="88" y="32"/>
                  </a:lnTo>
                  <a:lnTo>
                    <a:pt x="80" y="32"/>
                  </a:lnTo>
                  <a:lnTo>
                    <a:pt x="72" y="40"/>
                  </a:lnTo>
                  <a:lnTo>
                    <a:pt x="64" y="48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96"/>
                  </a:lnTo>
                  <a:lnTo>
                    <a:pt x="48" y="96"/>
                  </a:lnTo>
                  <a:lnTo>
                    <a:pt x="40" y="120"/>
                  </a:lnTo>
                  <a:lnTo>
                    <a:pt x="32" y="136"/>
                  </a:lnTo>
                  <a:lnTo>
                    <a:pt x="40" y="144"/>
                  </a:lnTo>
                  <a:lnTo>
                    <a:pt x="40" y="160"/>
                  </a:lnTo>
                  <a:lnTo>
                    <a:pt x="24" y="160"/>
                  </a:lnTo>
                  <a:lnTo>
                    <a:pt x="16" y="168"/>
                  </a:lnTo>
                  <a:lnTo>
                    <a:pt x="16" y="184"/>
                  </a:lnTo>
                  <a:lnTo>
                    <a:pt x="8" y="200"/>
                  </a:lnTo>
                  <a:lnTo>
                    <a:pt x="16" y="224"/>
                  </a:lnTo>
                  <a:lnTo>
                    <a:pt x="24" y="232"/>
                  </a:lnTo>
                  <a:lnTo>
                    <a:pt x="16" y="240"/>
                  </a:lnTo>
                  <a:lnTo>
                    <a:pt x="16" y="248"/>
                  </a:lnTo>
                  <a:lnTo>
                    <a:pt x="16" y="264"/>
                  </a:lnTo>
                  <a:lnTo>
                    <a:pt x="8" y="272"/>
                  </a:lnTo>
                  <a:lnTo>
                    <a:pt x="0" y="288"/>
                  </a:lnTo>
                  <a:lnTo>
                    <a:pt x="0" y="296"/>
                  </a:lnTo>
                  <a:lnTo>
                    <a:pt x="8" y="312"/>
                  </a:lnTo>
                  <a:lnTo>
                    <a:pt x="8" y="328"/>
                  </a:lnTo>
                  <a:lnTo>
                    <a:pt x="16" y="352"/>
                  </a:lnTo>
                  <a:lnTo>
                    <a:pt x="16" y="360"/>
                  </a:lnTo>
                  <a:lnTo>
                    <a:pt x="24" y="368"/>
                  </a:lnTo>
                  <a:lnTo>
                    <a:pt x="24" y="376"/>
                  </a:lnTo>
                  <a:lnTo>
                    <a:pt x="40" y="376"/>
                  </a:lnTo>
                  <a:lnTo>
                    <a:pt x="40" y="368"/>
                  </a:lnTo>
                  <a:lnTo>
                    <a:pt x="48" y="360"/>
                  </a:lnTo>
                  <a:lnTo>
                    <a:pt x="64" y="360"/>
                  </a:lnTo>
                  <a:lnTo>
                    <a:pt x="72" y="344"/>
                  </a:lnTo>
                  <a:lnTo>
                    <a:pt x="72" y="312"/>
                  </a:lnTo>
                  <a:lnTo>
                    <a:pt x="72" y="296"/>
                  </a:lnTo>
                  <a:lnTo>
                    <a:pt x="80" y="296"/>
                  </a:lnTo>
                  <a:lnTo>
                    <a:pt x="96" y="288"/>
                  </a:lnTo>
                  <a:lnTo>
                    <a:pt x="96" y="272"/>
                  </a:lnTo>
                  <a:lnTo>
                    <a:pt x="88" y="256"/>
                  </a:lnTo>
                  <a:lnTo>
                    <a:pt x="80" y="248"/>
                  </a:lnTo>
                  <a:lnTo>
                    <a:pt x="80" y="224"/>
                  </a:lnTo>
                  <a:lnTo>
                    <a:pt x="80" y="200"/>
                  </a:lnTo>
                  <a:lnTo>
                    <a:pt x="96" y="184"/>
                  </a:lnTo>
                  <a:lnTo>
                    <a:pt x="104" y="176"/>
                  </a:lnTo>
                  <a:lnTo>
                    <a:pt x="128" y="160"/>
                  </a:lnTo>
                  <a:lnTo>
                    <a:pt x="136" y="144"/>
                  </a:lnTo>
                  <a:lnTo>
                    <a:pt x="128" y="136"/>
                  </a:lnTo>
                  <a:lnTo>
                    <a:pt x="136" y="120"/>
                  </a:lnTo>
                  <a:lnTo>
                    <a:pt x="152" y="104"/>
                  </a:lnTo>
                  <a:lnTo>
                    <a:pt x="160" y="112"/>
                  </a:lnTo>
                  <a:lnTo>
                    <a:pt x="160" y="104"/>
                  </a:lnTo>
                  <a:lnTo>
                    <a:pt x="160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39" name="Freeform 705"/>
            <p:cNvSpPr/>
            <p:nvPr/>
          </p:nvSpPr>
          <p:spPr bwMode="auto">
            <a:xfrm>
              <a:off x="4837930" y="2531056"/>
              <a:ext cx="311439" cy="203971"/>
            </a:xfrm>
            <a:custGeom>
              <a:avLst/>
              <a:gdLst>
                <a:gd name="T0" fmla="*/ 2147483647 w 232"/>
                <a:gd name="T1" fmla="*/ 2147483647 h 152"/>
                <a:gd name="T2" fmla="*/ 2147483647 w 232"/>
                <a:gd name="T3" fmla="*/ 2147483647 h 152"/>
                <a:gd name="T4" fmla="*/ 2147483647 w 232"/>
                <a:gd name="T5" fmla="*/ 2147483647 h 152"/>
                <a:gd name="T6" fmla="*/ 2147483647 w 232"/>
                <a:gd name="T7" fmla="*/ 2147483647 h 152"/>
                <a:gd name="T8" fmla="*/ 2147483647 w 232"/>
                <a:gd name="T9" fmla="*/ 2147483647 h 152"/>
                <a:gd name="T10" fmla="*/ 2147483647 w 232"/>
                <a:gd name="T11" fmla="*/ 2147483647 h 152"/>
                <a:gd name="T12" fmla="*/ 2147483647 w 232"/>
                <a:gd name="T13" fmla="*/ 2147483647 h 152"/>
                <a:gd name="T14" fmla="*/ 2147483647 w 232"/>
                <a:gd name="T15" fmla="*/ 2147483647 h 152"/>
                <a:gd name="T16" fmla="*/ 2147483647 w 232"/>
                <a:gd name="T17" fmla="*/ 2147483647 h 152"/>
                <a:gd name="T18" fmla="*/ 2147483647 w 232"/>
                <a:gd name="T19" fmla="*/ 2147483647 h 152"/>
                <a:gd name="T20" fmla="*/ 2147483647 w 232"/>
                <a:gd name="T21" fmla="*/ 2147483647 h 152"/>
                <a:gd name="T22" fmla="*/ 2147483647 w 232"/>
                <a:gd name="T23" fmla="*/ 0 h 152"/>
                <a:gd name="T24" fmla="*/ 2147483647 w 232"/>
                <a:gd name="T25" fmla="*/ 0 h 152"/>
                <a:gd name="T26" fmla="*/ 2147483647 w 232"/>
                <a:gd name="T27" fmla="*/ 2147483647 h 152"/>
                <a:gd name="T28" fmla="*/ 2147483647 w 232"/>
                <a:gd name="T29" fmla="*/ 2147483647 h 152"/>
                <a:gd name="T30" fmla="*/ 2147483647 w 232"/>
                <a:gd name="T31" fmla="*/ 2147483647 h 152"/>
                <a:gd name="T32" fmla="*/ 2147483647 w 232"/>
                <a:gd name="T33" fmla="*/ 2147483647 h 152"/>
                <a:gd name="T34" fmla="*/ 2147483647 w 232"/>
                <a:gd name="T35" fmla="*/ 2147483647 h 152"/>
                <a:gd name="T36" fmla="*/ 2147483647 w 232"/>
                <a:gd name="T37" fmla="*/ 2147483647 h 152"/>
                <a:gd name="T38" fmla="*/ 2147483647 w 232"/>
                <a:gd name="T39" fmla="*/ 2147483647 h 152"/>
                <a:gd name="T40" fmla="*/ 2147483647 w 232"/>
                <a:gd name="T41" fmla="*/ 2147483647 h 152"/>
                <a:gd name="T42" fmla="*/ 2147483647 w 232"/>
                <a:gd name="T43" fmla="*/ 2147483647 h 152"/>
                <a:gd name="T44" fmla="*/ 0 w 232"/>
                <a:gd name="T45" fmla="*/ 2147483647 h 152"/>
                <a:gd name="T46" fmla="*/ 0 w 232"/>
                <a:gd name="T47" fmla="*/ 2147483647 h 152"/>
                <a:gd name="T48" fmla="*/ 2147483647 w 232"/>
                <a:gd name="T49" fmla="*/ 2147483647 h 152"/>
                <a:gd name="T50" fmla="*/ 2147483647 w 232"/>
                <a:gd name="T51" fmla="*/ 2147483647 h 152"/>
                <a:gd name="T52" fmla="*/ 2147483647 w 232"/>
                <a:gd name="T53" fmla="*/ 2147483647 h 152"/>
                <a:gd name="T54" fmla="*/ 2147483647 w 232"/>
                <a:gd name="T55" fmla="*/ 2147483647 h 152"/>
                <a:gd name="T56" fmla="*/ 2147483647 w 232"/>
                <a:gd name="T57" fmla="*/ 2147483647 h 152"/>
                <a:gd name="T58" fmla="*/ 2147483647 w 232"/>
                <a:gd name="T59" fmla="*/ 2147483647 h 152"/>
                <a:gd name="T60" fmla="*/ 2147483647 w 232"/>
                <a:gd name="T61" fmla="*/ 2147483647 h 152"/>
                <a:gd name="T62" fmla="*/ 2147483647 w 232"/>
                <a:gd name="T63" fmla="*/ 2147483647 h 152"/>
                <a:gd name="T64" fmla="*/ 2147483647 w 232"/>
                <a:gd name="T65" fmla="*/ 2147483647 h 152"/>
                <a:gd name="T66" fmla="*/ 2147483647 w 232"/>
                <a:gd name="T67" fmla="*/ 2147483647 h 152"/>
                <a:gd name="T68" fmla="*/ 2147483647 w 232"/>
                <a:gd name="T69" fmla="*/ 2147483647 h 152"/>
                <a:gd name="T70" fmla="*/ 2147483647 w 232"/>
                <a:gd name="T71" fmla="*/ 2147483647 h 152"/>
                <a:gd name="T72" fmla="*/ 2147483647 w 232"/>
                <a:gd name="T73" fmla="*/ 2147483647 h 152"/>
                <a:gd name="T74" fmla="*/ 2147483647 w 232"/>
                <a:gd name="T75" fmla="*/ 2147483647 h 152"/>
                <a:gd name="T76" fmla="*/ 2147483647 w 232"/>
                <a:gd name="T77" fmla="*/ 2147483647 h 152"/>
                <a:gd name="T78" fmla="*/ 2147483647 w 232"/>
                <a:gd name="T79" fmla="*/ 2147483647 h 152"/>
                <a:gd name="T80" fmla="*/ 2147483647 w 232"/>
                <a:gd name="T81" fmla="*/ 2147483647 h 152"/>
                <a:gd name="T82" fmla="*/ 2147483647 w 232"/>
                <a:gd name="T83" fmla="*/ 2147483647 h 152"/>
                <a:gd name="T84" fmla="*/ 2147483647 w 232"/>
                <a:gd name="T85" fmla="*/ 2147483647 h 152"/>
                <a:gd name="T86" fmla="*/ 2147483647 w 232"/>
                <a:gd name="T87" fmla="*/ 2147483647 h 152"/>
                <a:gd name="T88" fmla="*/ 2147483647 w 232"/>
                <a:gd name="T89" fmla="*/ 2147483647 h 152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w 232"/>
                <a:gd name="T136" fmla="*/ 0 h 152"/>
                <a:gd name="T137" fmla="*/ 232 w 232"/>
                <a:gd name="T138" fmla="*/ 152 h 152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T135" t="T136" r="T137" b="T138"/>
              <a:pathLst>
                <a:path w="232" h="152">
                  <a:moveTo>
                    <a:pt x="216" y="88"/>
                  </a:moveTo>
                  <a:lnTo>
                    <a:pt x="224" y="88"/>
                  </a:lnTo>
                  <a:lnTo>
                    <a:pt x="232" y="64"/>
                  </a:lnTo>
                  <a:lnTo>
                    <a:pt x="232" y="56"/>
                  </a:lnTo>
                  <a:lnTo>
                    <a:pt x="208" y="48"/>
                  </a:lnTo>
                  <a:lnTo>
                    <a:pt x="192" y="40"/>
                  </a:lnTo>
                  <a:lnTo>
                    <a:pt x="184" y="40"/>
                  </a:lnTo>
                  <a:lnTo>
                    <a:pt x="168" y="32"/>
                  </a:lnTo>
                  <a:lnTo>
                    <a:pt x="160" y="16"/>
                  </a:lnTo>
                  <a:lnTo>
                    <a:pt x="136" y="8"/>
                  </a:lnTo>
                  <a:lnTo>
                    <a:pt x="128" y="8"/>
                  </a:lnTo>
                  <a:lnTo>
                    <a:pt x="128" y="0"/>
                  </a:lnTo>
                  <a:lnTo>
                    <a:pt x="120" y="0"/>
                  </a:lnTo>
                  <a:lnTo>
                    <a:pt x="112" y="24"/>
                  </a:lnTo>
                  <a:lnTo>
                    <a:pt x="96" y="24"/>
                  </a:lnTo>
                  <a:lnTo>
                    <a:pt x="72" y="24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16"/>
                  </a:lnTo>
                  <a:lnTo>
                    <a:pt x="24" y="32"/>
                  </a:lnTo>
                  <a:lnTo>
                    <a:pt x="16" y="40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8" y="80"/>
                  </a:lnTo>
                  <a:lnTo>
                    <a:pt x="16" y="88"/>
                  </a:lnTo>
                  <a:lnTo>
                    <a:pt x="48" y="80"/>
                  </a:lnTo>
                  <a:lnTo>
                    <a:pt x="72" y="80"/>
                  </a:lnTo>
                  <a:lnTo>
                    <a:pt x="96" y="96"/>
                  </a:lnTo>
                  <a:lnTo>
                    <a:pt x="104" y="112"/>
                  </a:lnTo>
                  <a:lnTo>
                    <a:pt x="88" y="120"/>
                  </a:lnTo>
                  <a:lnTo>
                    <a:pt x="88" y="136"/>
                  </a:lnTo>
                  <a:lnTo>
                    <a:pt x="96" y="136"/>
                  </a:lnTo>
                  <a:lnTo>
                    <a:pt x="104" y="128"/>
                  </a:lnTo>
                  <a:lnTo>
                    <a:pt x="120" y="120"/>
                  </a:lnTo>
                  <a:lnTo>
                    <a:pt x="136" y="120"/>
                  </a:lnTo>
                  <a:lnTo>
                    <a:pt x="144" y="128"/>
                  </a:lnTo>
                  <a:lnTo>
                    <a:pt x="136" y="136"/>
                  </a:lnTo>
                  <a:lnTo>
                    <a:pt x="152" y="152"/>
                  </a:lnTo>
                  <a:lnTo>
                    <a:pt x="184" y="136"/>
                  </a:lnTo>
                  <a:lnTo>
                    <a:pt x="168" y="128"/>
                  </a:lnTo>
                  <a:lnTo>
                    <a:pt x="176" y="112"/>
                  </a:lnTo>
                  <a:lnTo>
                    <a:pt x="200" y="112"/>
                  </a:lnTo>
                  <a:lnTo>
                    <a:pt x="208" y="104"/>
                  </a:lnTo>
                  <a:lnTo>
                    <a:pt x="216" y="8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0" name="Freeform 706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4"/>
                <a:gd name="T13" fmla="*/ 0 h 16"/>
                <a:gd name="T14" fmla="*/ 24 w 24"/>
                <a:gd name="T15" fmla="*/ 16 h 1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1" name="Freeform 707"/>
            <p:cNvSpPr/>
            <p:nvPr/>
          </p:nvSpPr>
          <p:spPr bwMode="auto">
            <a:xfrm>
              <a:off x="4806128" y="2799726"/>
              <a:ext cx="106372" cy="107468"/>
            </a:xfrm>
            <a:custGeom>
              <a:avLst/>
              <a:gdLst>
                <a:gd name="T0" fmla="*/ 2147483647 w 80"/>
                <a:gd name="T1" fmla="*/ 2147483647 h 80"/>
                <a:gd name="T2" fmla="*/ 2147483647 w 80"/>
                <a:gd name="T3" fmla="*/ 0 h 80"/>
                <a:gd name="T4" fmla="*/ 2147483647 w 80"/>
                <a:gd name="T5" fmla="*/ 2147483647 h 80"/>
                <a:gd name="T6" fmla="*/ 2147483647 w 80"/>
                <a:gd name="T7" fmla="*/ 2147483647 h 80"/>
                <a:gd name="T8" fmla="*/ 2147483647 w 80"/>
                <a:gd name="T9" fmla="*/ 2147483647 h 80"/>
                <a:gd name="T10" fmla="*/ 2147483647 w 80"/>
                <a:gd name="T11" fmla="*/ 2147483647 h 80"/>
                <a:gd name="T12" fmla="*/ 2147483647 w 80"/>
                <a:gd name="T13" fmla="*/ 2147483647 h 80"/>
                <a:gd name="T14" fmla="*/ 2147483647 w 80"/>
                <a:gd name="T15" fmla="*/ 2147483647 h 80"/>
                <a:gd name="T16" fmla="*/ 2147483647 w 80"/>
                <a:gd name="T17" fmla="*/ 2147483647 h 80"/>
                <a:gd name="T18" fmla="*/ 2147483647 w 80"/>
                <a:gd name="T19" fmla="*/ 2147483647 h 80"/>
                <a:gd name="T20" fmla="*/ 0 w 80"/>
                <a:gd name="T21" fmla="*/ 2147483647 h 80"/>
                <a:gd name="T22" fmla="*/ 2147483647 w 80"/>
                <a:gd name="T23" fmla="*/ 2147483647 h 80"/>
                <a:gd name="T24" fmla="*/ 2147483647 w 80"/>
                <a:gd name="T25" fmla="*/ 2147483647 h 80"/>
                <a:gd name="T26" fmla="*/ 2147483647 w 80"/>
                <a:gd name="T27" fmla="*/ 2147483647 h 80"/>
                <a:gd name="T28" fmla="*/ 2147483647 w 80"/>
                <a:gd name="T29" fmla="*/ 2147483647 h 80"/>
                <a:gd name="T30" fmla="*/ 2147483647 w 80"/>
                <a:gd name="T31" fmla="*/ 2147483647 h 80"/>
                <a:gd name="T32" fmla="*/ 2147483647 w 80"/>
                <a:gd name="T33" fmla="*/ 2147483647 h 80"/>
                <a:gd name="T34" fmla="*/ 2147483647 w 80"/>
                <a:gd name="T35" fmla="*/ 2147483647 h 80"/>
                <a:gd name="T36" fmla="*/ 2147483647 w 80"/>
                <a:gd name="T37" fmla="*/ 2147483647 h 80"/>
                <a:gd name="T38" fmla="*/ 2147483647 w 80"/>
                <a:gd name="T39" fmla="*/ 2147483647 h 80"/>
                <a:gd name="T40" fmla="*/ 2147483647 w 80"/>
                <a:gd name="T41" fmla="*/ 2147483647 h 80"/>
                <a:gd name="T42" fmla="*/ 2147483647 w 80"/>
                <a:gd name="T43" fmla="*/ 2147483647 h 80"/>
                <a:gd name="T44" fmla="*/ 2147483647 w 80"/>
                <a:gd name="T45" fmla="*/ 2147483647 h 80"/>
                <a:gd name="T46" fmla="*/ 2147483647 w 80"/>
                <a:gd name="T47" fmla="*/ 2147483647 h 80"/>
                <a:gd name="T48" fmla="*/ 2147483647 w 80"/>
                <a:gd name="T49" fmla="*/ 2147483647 h 80"/>
                <a:gd name="T50" fmla="*/ 2147483647 w 80"/>
                <a:gd name="T51" fmla="*/ 2147483647 h 80"/>
                <a:gd name="T52" fmla="*/ 2147483647 w 80"/>
                <a:gd name="T53" fmla="*/ 2147483647 h 80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80"/>
                <a:gd name="T82" fmla="*/ 0 h 80"/>
                <a:gd name="T83" fmla="*/ 80 w 80"/>
                <a:gd name="T84" fmla="*/ 80 h 80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80" h="80">
                  <a:moveTo>
                    <a:pt x="80" y="8"/>
                  </a:moveTo>
                  <a:lnTo>
                    <a:pt x="80" y="0"/>
                  </a:lnTo>
                  <a:lnTo>
                    <a:pt x="80" y="8"/>
                  </a:lnTo>
                  <a:lnTo>
                    <a:pt x="64" y="8"/>
                  </a:lnTo>
                  <a:lnTo>
                    <a:pt x="40" y="8"/>
                  </a:lnTo>
                  <a:lnTo>
                    <a:pt x="32" y="8"/>
                  </a:lnTo>
                  <a:lnTo>
                    <a:pt x="16" y="16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48"/>
                  </a:lnTo>
                  <a:lnTo>
                    <a:pt x="16" y="56"/>
                  </a:lnTo>
                  <a:lnTo>
                    <a:pt x="16" y="72"/>
                  </a:lnTo>
                  <a:lnTo>
                    <a:pt x="32" y="80"/>
                  </a:lnTo>
                  <a:lnTo>
                    <a:pt x="40" y="72"/>
                  </a:lnTo>
                  <a:lnTo>
                    <a:pt x="40" y="64"/>
                  </a:lnTo>
                  <a:lnTo>
                    <a:pt x="56" y="56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32" y="24"/>
                  </a:lnTo>
                  <a:lnTo>
                    <a:pt x="56" y="16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2" name="Freeform 708"/>
            <p:cNvSpPr/>
            <p:nvPr/>
          </p:nvSpPr>
          <p:spPr bwMode="auto">
            <a:xfrm>
              <a:off x="5019968" y="2531056"/>
              <a:ext cx="32898" cy="20835"/>
            </a:xfrm>
            <a:custGeom>
              <a:avLst/>
              <a:gdLst>
                <a:gd name="T0" fmla="*/ 2147483647 w 24"/>
                <a:gd name="T1" fmla="*/ 2147483647 h 16"/>
                <a:gd name="T2" fmla="*/ 2147483647 w 24"/>
                <a:gd name="T3" fmla="*/ 0 h 16"/>
                <a:gd name="T4" fmla="*/ 0 w 24"/>
                <a:gd name="T5" fmla="*/ 2147483647 h 16"/>
                <a:gd name="T6" fmla="*/ 2147483647 w 24"/>
                <a:gd name="T7" fmla="*/ 2147483647 h 16"/>
                <a:gd name="T8" fmla="*/ 2147483647 w 24"/>
                <a:gd name="T9" fmla="*/ 2147483647 h 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"/>
                <a:gd name="T16" fmla="*/ 0 h 16"/>
                <a:gd name="T17" fmla="*/ 24 w 24"/>
                <a:gd name="T18" fmla="*/ 16 h 1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" h="16">
                  <a:moveTo>
                    <a:pt x="24" y="16"/>
                  </a:moveTo>
                  <a:lnTo>
                    <a:pt x="8" y="0"/>
                  </a:lnTo>
                  <a:lnTo>
                    <a:pt x="0" y="8"/>
                  </a:lnTo>
                  <a:lnTo>
                    <a:pt x="24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3" name="Freeform 709"/>
            <p:cNvSpPr/>
            <p:nvPr/>
          </p:nvSpPr>
          <p:spPr bwMode="auto">
            <a:xfrm>
              <a:off x="4806128" y="2638524"/>
              <a:ext cx="171072" cy="117338"/>
            </a:xfrm>
            <a:custGeom>
              <a:avLst/>
              <a:gdLst>
                <a:gd name="T0" fmla="*/ 2147483647 w 128"/>
                <a:gd name="T1" fmla="*/ 2147483647 h 88"/>
                <a:gd name="T2" fmla="*/ 2147483647 w 128"/>
                <a:gd name="T3" fmla="*/ 2147483647 h 88"/>
                <a:gd name="T4" fmla="*/ 2147483647 w 128"/>
                <a:gd name="T5" fmla="*/ 2147483647 h 88"/>
                <a:gd name="T6" fmla="*/ 2147483647 w 128"/>
                <a:gd name="T7" fmla="*/ 0 h 88"/>
                <a:gd name="T8" fmla="*/ 2147483647 w 128"/>
                <a:gd name="T9" fmla="*/ 0 h 88"/>
                <a:gd name="T10" fmla="*/ 2147483647 w 128"/>
                <a:gd name="T11" fmla="*/ 2147483647 h 88"/>
                <a:gd name="T12" fmla="*/ 2147483647 w 128"/>
                <a:gd name="T13" fmla="*/ 0 h 88"/>
                <a:gd name="T14" fmla="*/ 2147483647 w 128"/>
                <a:gd name="T15" fmla="*/ 2147483647 h 88"/>
                <a:gd name="T16" fmla="*/ 2147483647 w 128"/>
                <a:gd name="T17" fmla="*/ 2147483647 h 88"/>
                <a:gd name="T18" fmla="*/ 0 w 128"/>
                <a:gd name="T19" fmla="*/ 2147483647 h 88"/>
                <a:gd name="T20" fmla="*/ 2147483647 w 128"/>
                <a:gd name="T21" fmla="*/ 2147483647 h 88"/>
                <a:gd name="T22" fmla="*/ 2147483647 w 128"/>
                <a:gd name="T23" fmla="*/ 2147483647 h 88"/>
                <a:gd name="T24" fmla="*/ 2147483647 w 128"/>
                <a:gd name="T25" fmla="*/ 2147483647 h 88"/>
                <a:gd name="T26" fmla="*/ 2147483647 w 128"/>
                <a:gd name="T27" fmla="*/ 2147483647 h 88"/>
                <a:gd name="T28" fmla="*/ 2147483647 w 128"/>
                <a:gd name="T29" fmla="*/ 2147483647 h 88"/>
                <a:gd name="T30" fmla="*/ 2147483647 w 128"/>
                <a:gd name="T31" fmla="*/ 2147483647 h 88"/>
                <a:gd name="T32" fmla="*/ 2147483647 w 128"/>
                <a:gd name="T33" fmla="*/ 2147483647 h 88"/>
                <a:gd name="T34" fmla="*/ 2147483647 w 128"/>
                <a:gd name="T35" fmla="*/ 2147483647 h 88"/>
                <a:gd name="T36" fmla="*/ 2147483647 w 128"/>
                <a:gd name="T37" fmla="*/ 2147483647 h 8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28"/>
                <a:gd name="T58" fmla="*/ 0 h 88"/>
                <a:gd name="T59" fmla="*/ 128 w 128"/>
                <a:gd name="T60" fmla="*/ 88 h 8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28" h="88">
                  <a:moveTo>
                    <a:pt x="112" y="40"/>
                  </a:moveTo>
                  <a:lnTo>
                    <a:pt x="128" y="32"/>
                  </a:lnTo>
                  <a:lnTo>
                    <a:pt x="120" y="16"/>
                  </a:lnTo>
                  <a:lnTo>
                    <a:pt x="96" y="0"/>
                  </a:lnTo>
                  <a:lnTo>
                    <a:pt x="72" y="0"/>
                  </a:lnTo>
                  <a:lnTo>
                    <a:pt x="40" y="8"/>
                  </a:lnTo>
                  <a:lnTo>
                    <a:pt x="32" y="0"/>
                  </a:lnTo>
                  <a:lnTo>
                    <a:pt x="24" y="24"/>
                  </a:lnTo>
                  <a:lnTo>
                    <a:pt x="16" y="40"/>
                  </a:lnTo>
                  <a:lnTo>
                    <a:pt x="0" y="40"/>
                  </a:lnTo>
                  <a:lnTo>
                    <a:pt x="32" y="80"/>
                  </a:lnTo>
                  <a:lnTo>
                    <a:pt x="40" y="80"/>
                  </a:lnTo>
                  <a:lnTo>
                    <a:pt x="64" y="80"/>
                  </a:lnTo>
                  <a:lnTo>
                    <a:pt x="88" y="80"/>
                  </a:lnTo>
                  <a:lnTo>
                    <a:pt x="112" y="88"/>
                  </a:lnTo>
                  <a:lnTo>
                    <a:pt x="112" y="64"/>
                  </a:lnTo>
                  <a:lnTo>
                    <a:pt x="120" y="56"/>
                  </a:lnTo>
                  <a:lnTo>
                    <a:pt x="112" y="56"/>
                  </a:lnTo>
                  <a:lnTo>
                    <a:pt x="112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4" name="Freeform 710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5" name="Freeform 711"/>
            <p:cNvSpPr/>
            <p:nvPr/>
          </p:nvSpPr>
          <p:spPr bwMode="auto">
            <a:xfrm>
              <a:off x="4665761" y="2573824"/>
              <a:ext cx="118435" cy="64701"/>
            </a:xfrm>
            <a:custGeom>
              <a:avLst/>
              <a:gdLst>
                <a:gd name="T0" fmla="*/ 2147483647 w 88"/>
                <a:gd name="T1" fmla="*/ 2147483647 h 48"/>
                <a:gd name="T2" fmla="*/ 2147483647 w 88"/>
                <a:gd name="T3" fmla="*/ 2147483647 h 48"/>
                <a:gd name="T4" fmla="*/ 2147483647 w 88"/>
                <a:gd name="T5" fmla="*/ 2147483647 h 48"/>
                <a:gd name="T6" fmla="*/ 2147483647 w 88"/>
                <a:gd name="T7" fmla="*/ 2147483647 h 48"/>
                <a:gd name="T8" fmla="*/ 2147483647 w 88"/>
                <a:gd name="T9" fmla="*/ 2147483647 h 48"/>
                <a:gd name="T10" fmla="*/ 2147483647 w 88"/>
                <a:gd name="T11" fmla="*/ 2147483647 h 48"/>
                <a:gd name="T12" fmla="*/ 2147483647 w 88"/>
                <a:gd name="T13" fmla="*/ 2147483647 h 48"/>
                <a:gd name="T14" fmla="*/ 2147483647 w 88"/>
                <a:gd name="T15" fmla="*/ 2147483647 h 48"/>
                <a:gd name="T16" fmla="*/ 2147483647 w 88"/>
                <a:gd name="T17" fmla="*/ 2147483647 h 48"/>
                <a:gd name="T18" fmla="*/ 2147483647 w 88"/>
                <a:gd name="T19" fmla="*/ 0 h 48"/>
                <a:gd name="T20" fmla="*/ 2147483647 w 88"/>
                <a:gd name="T21" fmla="*/ 0 h 48"/>
                <a:gd name="T22" fmla="*/ 2147483647 w 88"/>
                <a:gd name="T23" fmla="*/ 0 h 48"/>
                <a:gd name="T24" fmla="*/ 2147483647 w 88"/>
                <a:gd name="T25" fmla="*/ 2147483647 h 48"/>
                <a:gd name="T26" fmla="*/ 2147483647 w 88"/>
                <a:gd name="T27" fmla="*/ 2147483647 h 48"/>
                <a:gd name="T28" fmla="*/ 0 w 88"/>
                <a:gd name="T29" fmla="*/ 2147483647 h 48"/>
                <a:gd name="T30" fmla="*/ 2147483647 w 88"/>
                <a:gd name="T31" fmla="*/ 2147483647 h 48"/>
                <a:gd name="T32" fmla="*/ 2147483647 w 88"/>
                <a:gd name="T33" fmla="*/ 2147483647 h 48"/>
                <a:gd name="T34" fmla="*/ 2147483647 w 88"/>
                <a:gd name="T35" fmla="*/ 2147483647 h 48"/>
                <a:gd name="T36" fmla="*/ 2147483647 w 88"/>
                <a:gd name="T37" fmla="*/ 2147483647 h 48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88"/>
                <a:gd name="T58" fmla="*/ 0 h 48"/>
                <a:gd name="T59" fmla="*/ 88 w 88"/>
                <a:gd name="T60" fmla="*/ 48 h 48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88" h="48">
                  <a:moveTo>
                    <a:pt x="40" y="40"/>
                  </a:moveTo>
                  <a:lnTo>
                    <a:pt x="56" y="40"/>
                  </a:lnTo>
                  <a:lnTo>
                    <a:pt x="64" y="40"/>
                  </a:lnTo>
                  <a:lnTo>
                    <a:pt x="64" y="48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88" y="24"/>
                  </a:lnTo>
                  <a:lnTo>
                    <a:pt x="72" y="16"/>
                  </a:lnTo>
                  <a:lnTo>
                    <a:pt x="56" y="8"/>
                  </a:ln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16"/>
                  </a:lnTo>
                  <a:lnTo>
                    <a:pt x="8" y="16"/>
                  </a:lnTo>
                  <a:lnTo>
                    <a:pt x="16" y="24"/>
                  </a:lnTo>
                  <a:lnTo>
                    <a:pt x="24" y="40"/>
                  </a:lnTo>
                  <a:lnTo>
                    <a:pt x="40" y="4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6" name="Freeform 712"/>
            <p:cNvSpPr/>
            <p:nvPr/>
          </p:nvSpPr>
          <p:spPr bwMode="auto">
            <a:xfrm>
              <a:off x="4741428" y="2638524"/>
              <a:ext cx="107468" cy="64700"/>
            </a:xfrm>
            <a:custGeom>
              <a:avLst/>
              <a:gdLst>
                <a:gd name="T0" fmla="*/ 2147483647 w 80"/>
                <a:gd name="T1" fmla="*/ 0 h 48"/>
                <a:gd name="T2" fmla="*/ 2147483647 w 80"/>
                <a:gd name="T3" fmla="*/ 0 h 48"/>
                <a:gd name="T4" fmla="*/ 2147483647 w 80"/>
                <a:gd name="T5" fmla="*/ 2147483647 h 48"/>
                <a:gd name="T6" fmla="*/ 2147483647 w 80"/>
                <a:gd name="T7" fmla="*/ 2147483647 h 48"/>
                <a:gd name="T8" fmla="*/ 2147483647 w 80"/>
                <a:gd name="T9" fmla="*/ 2147483647 h 48"/>
                <a:gd name="T10" fmla="*/ 2147483647 w 80"/>
                <a:gd name="T11" fmla="*/ 2147483647 h 48"/>
                <a:gd name="T12" fmla="*/ 2147483647 w 80"/>
                <a:gd name="T13" fmla="*/ 2147483647 h 48"/>
                <a:gd name="T14" fmla="*/ 0 w 80"/>
                <a:gd name="T15" fmla="*/ 2147483647 h 48"/>
                <a:gd name="T16" fmla="*/ 0 w 80"/>
                <a:gd name="T17" fmla="*/ 2147483647 h 48"/>
                <a:gd name="T18" fmla="*/ 2147483647 w 80"/>
                <a:gd name="T19" fmla="*/ 2147483647 h 48"/>
                <a:gd name="T20" fmla="*/ 2147483647 w 80"/>
                <a:gd name="T21" fmla="*/ 2147483647 h 48"/>
                <a:gd name="T22" fmla="*/ 2147483647 w 80"/>
                <a:gd name="T23" fmla="*/ 2147483647 h 48"/>
                <a:gd name="T24" fmla="*/ 2147483647 w 80"/>
                <a:gd name="T25" fmla="*/ 2147483647 h 48"/>
                <a:gd name="T26" fmla="*/ 2147483647 w 80"/>
                <a:gd name="T27" fmla="*/ 2147483647 h 48"/>
                <a:gd name="T28" fmla="*/ 2147483647 w 80"/>
                <a:gd name="T29" fmla="*/ 0 h 48"/>
                <a:gd name="T30" fmla="*/ 2147483647 w 80"/>
                <a:gd name="T31" fmla="*/ 0 h 48"/>
                <a:gd name="T32" fmla="*/ 2147483647 w 80"/>
                <a:gd name="T33" fmla="*/ 0 h 4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80"/>
                <a:gd name="T52" fmla="*/ 0 h 48"/>
                <a:gd name="T53" fmla="*/ 80 w 80"/>
                <a:gd name="T54" fmla="*/ 48 h 4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80" h="48">
                  <a:moveTo>
                    <a:pt x="56" y="0"/>
                  </a:moveTo>
                  <a:lnTo>
                    <a:pt x="48" y="0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8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16" y="40"/>
                  </a:lnTo>
                  <a:lnTo>
                    <a:pt x="32" y="48"/>
                  </a:lnTo>
                  <a:lnTo>
                    <a:pt x="48" y="40"/>
                  </a:lnTo>
                  <a:lnTo>
                    <a:pt x="64" y="40"/>
                  </a:lnTo>
                  <a:lnTo>
                    <a:pt x="72" y="24"/>
                  </a:lnTo>
                  <a:lnTo>
                    <a:pt x="80" y="0"/>
                  </a:lnTo>
                  <a:lnTo>
                    <a:pt x="72" y="0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7" name="Freeform 713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2147483647 h 32"/>
                <a:gd name="T6" fmla="*/ 2147483647 w 72"/>
                <a:gd name="T7" fmla="*/ 2147483647 h 32"/>
                <a:gd name="T8" fmla="*/ 0 w 72"/>
                <a:gd name="T9" fmla="*/ 2147483647 h 32"/>
                <a:gd name="T10" fmla="*/ 0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32"/>
                <a:gd name="T53" fmla="*/ 72 w 72"/>
                <a:gd name="T54" fmla="*/ 32 h 32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8" name="Freeform 714"/>
            <p:cNvSpPr/>
            <p:nvPr/>
          </p:nvSpPr>
          <p:spPr bwMode="auto">
            <a:xfrm>
              <a:off x="4806128" y="2692258"/>
              <a:ext cx="42768" cy="53735"/>
            </a:xfrm>
            <a:custGeom>
              <a:avLst/>
              <a:gdLst>
                <a:gd name="T0" fmla="*/ 2147483647 w 32"/>
                <a:gd name="T1" fmla="*/ 2147483647 h 40"/>
                <a:gd name="T2" fmla="*/ 2147483647 w 32"/>
                <a:gd name="T3" fmla="*/ 2147483647 h 40"/>
                <a:gd name="T4" fmla="*/ 0 w 32"/>
                <a:gd name="T5" fmla="*/ 0 h 40"/>
                <a:gd name="T6" fmla="*/ 2147483647 w 32"/>
                <a:gd name="T7" fmla="*/ 2147483647 h 40"/>
                <a:gd name="T8" fmla="*/ 2147483647 w 32"/>
                <a:gd name="T9" fmla="*/ 2147483647 h 4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32"/>
                <a:gd name="T16" fmla="*/ 0 h 40"/>
                <a:gd name="T17" fmla="*/ 32 w 32"/>
                <a:gd name="T18" fmla="*/ 40 h 4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32" h="40">
                  <a:moveTo>
                    <a:pt x="32" y="32"/>
                  </a:moveTo>
                  <a:lnTo>
                    <a:pt x="32" y="40"/>
                  </a:lnTo>
                  <a:lnTo>
                    <a:pt x="0" y="0"/>
                  </a:lnTo>
                  <a:lnTo>
                    <a:pt x="8" y="16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49" name="Freeform 715"/>
            <p:cNvSpPr/>
            <p:nvPr/>
          </p:nvSpPr>
          <p:spPr bwMode="auto">
            <a:xfrm>
              <a:off x="4752394" y="2605626"/>
              <a:ext cx="96502" cy="43865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2147483647 w 72"/>
                <a:gd name="T7" fmla="*/ 2147483647 h 32"/>
                <a:gd name="T8" fmla="*/ 2147483647 w 72"/>
                <a:gd name="T9" fmla="*/ 2147483647 h 32"/>
                <a:gd name="T10" fmla="*/ 0 w 72"/>
                <a:gd name="T11" fmla="*/ 2147483647 h 32"/>
                <a:gd name="T12" fmla="*/ 0 w 72"/>
                <a:gd name="T13" fmla="*/ 2147483647 h 32"/>
                <a:gd name="T14" fmla="*/ 0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2147483647 w 72"/>
                <a:gd name="T27" fmla="*/ 2147483647 h 32"/>
                <a:gd name="T28" fmla="*/ 2147483647 w 72"/>
                <a:gd name="T29" fmla="*/ 2147483647 h 32"/>
                <a:gd name="T30" fmla="*/ 2147483647 w 72"/>
                <a:gd name="T31" fmla="*/ 2147483647 h 32"/>
                <a:gd name="T32" fmla="*/ 2147483647 w 72"/>
                <a:gd name="T33" fmla="*/ 2147483647 h 32"/>
                <a:gd name="T34" fmla="*/ 2147483647 w 72"/>
                <a:gd name="T35" fmla="*/ 2147483647 h 32"/>
                <a:gd name="T36" fmla="*/ 2147483647 w 72"/>
                <a:gd name="T37" fmla="*/ 2147483647 h 3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72"/>
                <a:gd name="T58" fmla="*/ 0 h 32"/>
                <a:gd name="T59" fmla="*/ 72 w 72"/>
                <a:gd name="T60" fmla="*/ 32 h 3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72" h="32">
                  <a:moveTo>
                    <a:pt x="40" y="8"/>
                  </a:moveTo>
                  <a:lnTo>
                    <a:pt x="24" y="0"/>
                  </a:lnTo>
                  <a:lnTo>
                    <a:pt x="16" y="8"/>
                  </a:lnTo>
                  <a:lnTo>
                    <a:pt x="16" y="16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40" y="24"/>
                  </a:lnTo>
                  <a:lnTo>
                    <a:pt x="48" y="24"/>
                  </a:lnTo>
                  <a:lnTo>
                    <a:pt x="64" y="24"/>
                  </a:lnTo>
                  <a:lnTo>
                    <a:pt x="72" y="24"/>
                  </a:lnTo>
                  <a:lnTo>
                    <a:pt x="64" y="16"/>
                  </a:lnTo>
                  <a:lnTo>
                    <a:pt x="64" y="8"/>
                  </a:lnTo>
                  <a:lnTo>
                    <a:pt x="56" y="8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0" name="Freeform 716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0 h 72"/>
                <a:gd name="T44" fmla="*/ 2147483647 w 88"/>
                <a:gd name="T45" fmla="*/ 0 h 7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88"/>
                <a:gd name="T70" fmla="*/ 0 h 72"/>
                <a:gd name="T71" fmla="*/ 88 w 88"/>
                <a:gd name="T72" fmla="*/ 72 h 7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1" name="Freeform 717"/>
            <p:cNvSpPr/>
            <p:nvPr/>
          </p:nvSpPr>
          <p:spPr bwMode="auto">
            <a:xfrm>
              <a:off x="4773229" y="2692258"/>
              <a:ext cx="85536" cy="150237"/>
            </a:xfrm>
            <a:custGeom>
              <a:avLst/>
              <a:gdLst>
                <a:gd name="T0" fmla="*/ 2147483647 w 64"/>
                <a:gd name="T1" fmla="*/ 2147483647 h 112"/>
                <a:gd name="T2" fmla="*/ 2147483647 w 64"/>
                <a:gd name="T3" fmla="*/ 2147483647 h 112"/>
                <a:gd name="T4" fmla="*/ 2147483647 w 64"/>
                <a:gd name="T5" fmla="*/ 2147483647 h 112"/>
                <a:gd name="T6" fmla="*/ 2147483647 w 64"/>
                <a:gd name="T7" fmla="*/ 2147483647 h 112"/>
                <a:gd name="T8" fmla="*/ 2147483647 w 64"/>
                <a:gd name="T9" fmla="*/ 2147483647 h 112"/>
                <a:gd name="T10" fmla="*/ 2147483647 w 64"/>
                <a:gd name="T11" fmla="*/ 2147483647 h 112"/>
                <a:gd name="T12" fmla="*/ 2147483647 w 64"/>
                <a:gd name="T13" fmla="*/ 2147483647 h 112"/>
                <a:gd name="T14" fmla="*/ 2147483647 w 64"/>
                <a:gd name="T15" fmla="*/ 2147483647 h 112"/>
                <a:gd name="T16" fmla="*/ 2147483647 w 64"/>
                <a:gd name="T17" fmla="*/ 2147483647 h 112"/>
                <a:gd name="T18" fmla="*/ 2147483647 w 64"/>
                <a:gd name="T19" fmla="*/ 2147483647 h 112"/>
                <a:gd name="T20" fmla="*/ 2147483647 w 64"/>
                <a:gd name="T21" fmla="*/ 0 h 112"/>
                <a:gd name="T22" fmla="*/ 2147483647 w 64"/>
                <a:gd name="T23" fmla="*/ 2147483647 h 112"/>
                <a:gd name="T24" fmla="*/ 2147483647 w 64"/>
                <a:gd name="T25" fmla="*/ 2147483647 h 112"/>
                <a:gd name="T26" fmla="*/ 2147483647 w 64"/>
                <a:gd name="T27" fmla="*/ 2147483647 h 112"/>
                <a:gd name="T28" fmla="*/ 2147483647 w 64"/>
                <a:gd name="T29" fmla="*/ 2147483647 h 112"/>
                <a:gd name="T30" fmla="*/ 2147483647 w 64"/>
                <a:gd name="T31" fmla="*/ 2147483647 h 112"/>
                <a:gd name="T32" fmla="*/ 0 w 64"/>
                <a:gd name="T33" fmla="*/ 2147483647 h 112"/>
                <a:gd name="T34" fmla="*/ 2147483647 w 64"/>
                <a:gd name="T35" fmla="*/ 2147483647 h 112"/>
                <a:gd name="T36" fmla="*/ 2147483647 w 64"/>
                <a:gd name="T37" fmla="*/ 2147483647 h 112"/>
                <a:gd name="T38" fmla="*/ 2147483647 w 64"/>
                <a:gd name="T39" fmla="*/ 2147483647 h 112"/>
                <a:gd name="T40" fmla="*/ 2147483647 w 64"/>
                <a:gd name="T41" fmla="*/ 2147483647 h 112"/>
                <a:gd name="T42" fmla="*/ 2147483647 w 64"/>
                <a:gd name="T43" fmla="*/ 2147483647 h 112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64"/>
                <a:gd name="T67" fmla="*/ 0 h 112"/>
                <a:gd name="T68" fmla="*/ 64 w 64"/>
                <a:gd name="T69" fmla="*/ 112 h 112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64" h="112">
                  <a:moveTo>
                    <a:pt x="40" y="96"/>
                  </a:moveTo>
                  <a:lnTo>
                    <a:pt x="56" y="88"/>
                  </a:lnTo>
                  <a:lnTo>
                    <a:pt x="64" y="88"/>
                  </a:lnTo>
                  <a:lnTo>
                    <a:pt x="64" y="80"/>
                  </a:lnTo>
                  <a:lnTo>
                    <a:pt x="56" y="72"/>
                  </a:lnTo>
                  <a:lnTo>
                    <a:pt x="64" y="56"/>
                  </a:lnTo>
                  <a:lnTo>
                    <a:pt x="56" y="48"/>
                  </a:lnTo>
                  <a:lnTo>
                    <a:pt x="56" y="40"/>
                  </a:lnTo>
                  <a:lnTo>
                    <a:pt x="56" y="32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16" y="40"/>
                  </a:lnTo>
                  <a:lnTo>
                    <a:pt x="8" y="56"/>
                  </a:lnTo>
                  <a:lnTo>
                    <a:pt x="0" y="72"/>
                  </a:lnTo>
                  <a:lnTo>
                    <a:pt x="16" y="88"/>
                  </a:lnTo>
                  <a:lnTo>
                    <a:pt x="16" y="96"/>
                  </a:lnTo>
                  <a:lnTo>
                    <a:pt x="24" y="112"/>
                  </a:lnTo>
                  <a:lnTo>
                    <a:pt x="32" y="104"/>
                  </a:lnTo>
                  <a:lnTo>
                    <a:pt x="40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2" name="Freeform 718"/>
            <p:cNvSpPr/>
            <p:nvPr/>
          </p:nvSpPr>
          <p:spPr bwMode="auto">
            <a:xfrm>
              <a:off x="4698659" y="2670326"/>
              <a:ext cx="96502" cy="118435"/>
            </a:xfrm>
            <a:custGeom>
              <a:avLst/>
              <a:gdLst>
                <a:gd name="T0" fmla="*/ 2147483647 w 72"/>
                <a:gd name="T1" fmla="*/ 2147483647 h 88"/>
                <a:gd name="T2" fmla="*/ 2147483647 w 72"/>
                <a:gd name="T3" fmla="*/ 2147483647 h 88"/>
                <a:gd name="T4" fmla="*/ 2147483647 w 72"/>
                <a:gd name="T5" fmla="*/ 2147483647 h 88"/>
                <a:gd name="T6" fmla="*/ 2147483647 w 72"/>
                <a:gd name="T7" fmla="*/ 2147483647 h 88"/>
                <a:gd name="T8" fmla="*/ 2147483647 w 72"/>
                <a:gd name="T9" fmla="*/ 2147483647 h 88"/>
                <a:gd name="T10" fmla="*/ 2147483647 w 72"/>
                <a:gd name="T11" fmla="*/ 2147483647 h 88"/>
                <a:gd name="T12" fmla="*/ 2147483647 w 72"/>
                <a:gd name="T13" fmla="*/ 0 h 88"/>
                <a:gd name="T14" fmla="*/ 2147483647 w 72"/>
                <a:gd name="T15" fmla="*/ 2147483647 h 88"/>
                <a:gd name="T16" fmla="*/ 0 w 72"/>
                <a:gd name="T17" fmla="*/ 2147483647 h 88"/>
                <a:gd name="T18" fmla="*/ 0 w 72"/>
                <a:gd name="T19" fmla="*/ 2147483647 h 88"/>
                <a:gd name="T20" fmla="*/ 0 w 72"/>
                <a:gd name="T21" fmla="*/ 2147483647 h 88"/>
                <a:gd name="T22" fmla="*/ 2147483647 w 72"/>
                <a:gd name="T23" fmla="*/ 2147483647 h 88"/>
                <a:gd name="T24" fmla="*/ 2147483647 w 72"/>
                <a:gd name="T25" fmla="*/ 2147483647 h 88"/>
                <a:gd name="T26" fmla="*/ 2147483647 w 72"/>
                <a:gd name="T27" fmla="*/ 2147483647 h 88"/>
                <a:gd name="T28" fmla="*/ 2147483647 w 72"/>
                <a:gd name="T29" fmla="*/ 2147483647 h 88"/>
                <a:gd name="T30" fmla="*/ 2147483647 w 72"/>
                <a:gd name="T31" fmla="*/ 2147483647 h 88"/>
                <a:gd name="T32" fmla="*/ 2147483647 w 72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72"/>
                <a:gd name="T52" fmla="*/ 0 h 88"/>
                <a:gd name="T53" fmla="*/ 72 w 72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72" h="88">
                  <a:moveTo>
                    <a:pt x="72" y="56"/>
                  </a:moveTo>
                  <a:lnTo>
                    <a:pt x="72" y="40"/>
                  </a:lnTo>
                  <a:lnTo>
                    <a:pt x="72" y="32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32" y="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0" y="8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24" y="48"/>
                  </a:lnTo>
                  <a:lnTo>
                    <a:pt x="32" y="72"/>
                  </a:lnTo>
                  <a:lnTo>
                    <a:pt x="56" y="88"/>
                  </a:lnTo>
                  <a:lnTo>
                    <a:pt x="64" y="72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3" name="Freeform 719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4" name="Freeform 720"/>
            <p:cNvSpPr/>
            <p:nvPr/>
          </p:nvSpPr>
          <p:spPr bwMode="auto">
            <a:xfrm>
              <a:off x="4848896" y="2745993"/>
              <a:ext cx="117338" cy="96502"/>
            </a:xfrm>
            <a:custGeom>
              <a:avLst/>
              <a:gdLst>
                <a:gd name="T0" fmla="*/ 2147483647 w 88"/>
                <a:gd name="T1" fmla="*/ 0 h 72"/>
                <a:gd name="T2" fmla="*/ 2147483647 w 88"/>
                <a:gd name="T3" fmla="*/ 0 h 72"/>
                <a:gd name="T4" fmla="*/ 0 w 88"/>
                <a:gd name="T5" fmla="*/ 0 h 72"/>
                <a:gd name="T6" fmla="*/ 0 w 88"/>
                <a:gd name="T7" fmla="*/ 2147483647 h 72"/>
                <a:gd name="T8" fmla="*/ 2147483647 w 88"/>
                <a:gd name="T9" fmla="*/ 2147483647 h 72"/>
                <a:gd name="T10" fmla="*/ 0 w 88"/>
                <a:gd name="T11" fmla="*/ 2147483647 h 72"/>
                <a:gd name="T12" fmla="*/ 2147483647 w 88"/>
                <a:gd name="T13" fmla="*/ 2147483647 h 72"/>
                <a:gd name="T14" fmla="*/ 2147483647 w 88"/>
                <a:gd name="T15" fmla="*/ 2147483647 h 72"/>
                <a:gd name="T16" fmla="*/ 2147483647 w 88"/>
                <a:gd name="T17" fmla="*/ 2147483647 h 72"/>
                <a:gd name="T18" fmla="*/ 2147483647 w 88"/>
                <a:gd name="T19" fmla="*/ 2147483647 h 72"/>
                <a:gd name="T20" fmla="*/ 2147483647 w 88"/>
                <a:gd name="T21" fmla="*/ 2147483647 h 72"/>
                <a:gd name="T22" fmla="*/ 2147483647 w 88"/>
                <a:gd name="T23" fmla="*/ 2147483647 h 72"/>
                <a:gd name="T24" fmla="*/ 2147483647 w 88"/>
                <a:gd name="T25" fmla="*/ 2147483647 h 72"/>
                <a:gd name="T26" fmla="*/ 2147483647 w 88"/>
                <a:gd name="T27" fmla="*/ 2147483647 h 72"/>
                <a:gd name="T28" fmla="*/ 2147483647 w 88"/>
                <a:gd name="T29" fmla="*/ 2147483647 h 72"/>
                <a:gd name="T30" fmla="*/ 2147483647 w 88"/>
                <a:gd name="T31" fmla="*/ 2147483647 h 72"/>
                <a:gd name="T32" fmla="*/ 2147483647 w 88"/>
                <a:gd name="T33" fmla="*/ 2147483647 h 72"/>
                <a:gd name="T34" fmla="*/ 2147483647 w 88"/>
                <a:gd name="T35" fmla="*/ 2147483647 h 72"/>
                <a:gd name="T36" fmla="*/ 2147483647 w 88"/>
                <a:gd name="T37" fmla="*/ 2147483647 h 72"/>
                <a:gd name="T38" fmla="*/ 2147483647 w 88"/>
                <a:gd name="T39" fmla="*/ 2147483647 h 72"/>
                <a:gd name="T40" fmla="*/ 2147483647 w 88"/>
                <a:gd name="T41" fmla="*/ 2147483647 h 72"/>
                <a:gd name="T42" fmla="*/ 2147483647 w 88"/>
                <a:gd name="T43" fmla="*/ 2147483647 h 72"/>
                <a:gd name="T44" fmla="*/ 2147483647 w 88"/>
                <a:gd name="T45" fmla="*/ 2147483647 h 72"/>
                <a:gd name="T46" fmla="*/ 2147483647 w 88"/>
                <a:gd name="T47" fmla="*/ 2147483647 h 72"/>
                <a:gd name="T48" fmla="*/ 2147483647 w 88"/>
                <a:gd name="T49" fmla="*/ 0 h 72"/>
                <a:gd name="T50" fmla="*/ 2147483647 w 88"/>
                <a:gd name="T51" fmla="*/ 0 h 7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88"/>
                <a:gd name="T79" fmla="*/ 0 h 72"/>
                <a:gd name="T80" fmla="*/ 88 w 88"/>
                <a:gd name="T81" fmla="*/ 72 h 7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88" h="72">
                  <a:moveTo>
                    <a:pt x="32" y="0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0" y="32"/>
                  </a:lnTo>
                  <a:lnTo>
                    <a:pt x="8" y="40"/>
                  </a:lnTo>
                  <a:lnTo>
                    <a:pt x="8" y="48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48" y="40"/>
                  </a:lnTo>
                  <a:lnTo>
                    <a:pt x="48" y="48"/>
                  </a:lnTo>
                  <a:lnTo>
                    <a:pt x="48" y="56"/>
                  </a:lnTo>
                  <a:lnTo>
                    <a:pt x="40" y="56"/>
                  </a:lnTo>
                  <a:lnTo>
                    <a:pt x="48" y="72"/>
                  </a:lnTo>
                  <a:lnTo>
                    <a:pt x="64" y="64"/>
                  </a:lnTo>
                  <a:lnTo>
                    <a:pt x="80" y="64"/>
                  </a:lnTo>
                  <a:lnTo>
                    <a:pt x="88" y="48"/>
                  </a:lnTo>
                  <a:lnTo>
                    <a:pt x="64" y="40"/>
                  </a:lnTo>
                  <a:lnTo>
                    <a:pt x="64" y="24"/>
                  </a:lnTo>
                  <a:lnTo>
                    <a:pt x="80" y="8"/>
                  </a:lnTo>
                  <a:lnTo>
                    <a:pt x="56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5" name="Freeform 721"/>
            <p:cNvSpPr/>
            <p:nvPr/>
          </p:nvSpPr>
          <p:spPr bwMode="auto">
            <a:xfrm>
              <a:off x="4806128" y="2445520"/>
              <a:ext cx="52638" cy="31802"/>
            </a:xfrm>
            <a:custGeom>
              <a:avLst/>
              <a:gdLst>
                <a:gd name="T0" fmla="*/ 2147483647 w 40"/>
                <a:gd name="T1" fmla="*/ 2147483647 h 24"/>
                <a:gd name="T2" fmla="*/ 2147483647 w 40"/>
                <a:gd name="T3" fmla="*/ 2147483647 h 24"/>
                <a:gd name="T4" fmla="*/ 2147483647 w 40"/>
                <a:gd name="T5" fmla="*/ 2147483647 h 24"/>
                <a:gd name="T6" fmla="*/ 2147483647 w 40"/>
                <a:gd name="T7" fmla="*/ 2147483647 h 24"/>
                <a:gd name="T8" fmla="*/ 2147483647 w 40"/>
                <a:gd name="T9" fmla="*/ 0 h 24"/>
                <a:gd name="T10" fmla="*/ 2147483647 w 40"/>
                <a:gd name="T11" fmla="*/ 0 h 24"/>
                <a:gd name="T12" fmla="*/ 0 w 40"/>
                <a:gd name="T13" fmla="*/ 2147483647 h 24"/>
                <a:gd name="T14" fmla="*/ 0 w 40"/>
                <a:gd name="T15" fmla="*/ 2147483647 h 24"/>
                <a:gd name="T16" fmla="*/ 2147483647 w 40"/>
                <a:gd name="T17" fmla="*/ 2147483647 h 24"/>
                <a:gd name="T18" fmla="*/ 2147483647 w 40"/>
                <a:gd name="T19" fmla="*/ 2147483647 h 2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40"/>
                <a:gd name="T31" fmla="*/ 0 h 24"/>
                <a:gd name="T32" fmla="*/ 40 w 40"/>
                <a:gd name="T33" fmla="*/ 24 h 2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40" h="24">
                  <a:moveTo>
                    <a:pt x="32" y="24"/>
                  </a:moveTo>
                  <a:lnTo>
                    <a:pt x="40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lnTo>
                    <a:pt x="32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6" name="Freeform 722"/>
            <p:cNvSpPr/>
            <p:nvPr/>
          </p:nvSpPr>
          <p:spPr bwMode="auto">
            <a:xfrm>
              <a:off x="4708529" y="2466355"/>
              <a:ext cx="161202" cy="150237"/>
            </a:xfrm>
            <a:custGeom>
              <a:avLst/>
              <a:gdLst>
                <a:gd name="T0" fmla="*/ 0 w 120"/>
                <a:gd name="T1" fmla="*/ 2147483647 h 112"/>
                <a:gd name="T2" fmla="*/ 0 w 120"/>
                <a:gd name="T3" fmla="*/ 2147483647 h 112"/>
                <a:gd name="T4" fmla="*/ 0 w 120"/>
                <a:gd name="T5" fmla="*/ 2147483647 h 112"/>
                <a:gd name="T6" fmla="*/ 2147483647 w 120"/>
                <a:gd name="T7" fmla="*/ 2147483647 h 112"/>
                <a:gd name="T8" fmla="*/ 2147483647 w 120"/>
                <a:gd name="T9" fmla="*/ 2147483647 h 112"/>
                <a:gd name="T10" fmla="*/ 2147483647 w 120"/>
                <a:gd name="T11" fmla="*/ 2147483647 h 112"/>
                <a:gd name="T12" fmla="*/ 2147483647 w 120"/>
                <a:gd name="T13" fmla="*/ 2147483647 h 112"/>
                <a:gd name="T14" fmla="*/ 2147483647 w 120"/>
                <a:gd name="T15" fmla="*/ 2147483647 h 112"/>
                <a:gd name="T16" fmla="*/ 2147483647 w 120"/>
                <a:gd name="T17" fmla="*/ 2147483647 h 112"/>
                <a:gd name="T18" fmla="*/ 2147483647 w 120"/>
                <a:gd name="T19" fmla="*/ 2147483647 h 112"/>
                <a:gd name="T20" fmla="*/ 2147483647 w 120"/>
                <a:gd name="T21" fmla="*/ 2147483647 h 112"/>
                <a:gd name="T22" fmla="*/ 2147483647 w 120"/>
                <a:gd name="T23" fmla="*/ 2147483647 h 112"/>
                <a:gd name="T24" fmla="*/ 2147483647 w 120"/>
                <a:gd name="T25" fmla="*/ 2147483647 h 112"/>
                <a:gd name="T26" fmla="*/ 2147483647 w 120"/>
                <a:gd name="T27" fmla="*/ 2147483647 h 112"/>
                <a:gd name="T28" fmla="*/ 2147483647 w 120"/>
                <a:gd name="T29" fmla="*/ 2147483647 h 112"/>
                <a:gd name="T30" fmla="*/ 2147483647 w 120"/>
                <a:gd name="T31" fmla="*/ 2147483647 h 112"/>
                <a:gd name="T32" fmla="*/ 2147483647 w 120"/>
                <a:gd name="T33" fmla="*/ 2147483647 h 112"/>
                <a:gd name="T34" fmla="*/ 2147483647 w 120"/>
                <a:gd name="T35" fmla="*/ 2147483647 h 112"/>
                <a:gd name="T36" fmla="*/ 2147483647 w 120"/>
                <a:gd name="T37" fmla="*/ 2147483647 h 112"/>
                <a:gd name="T38" fmla="*/ 2147483647 w 120"/>
                <a:gd name="T39" fmla="*/ 2147483647 h 112"/>
                <a:gd name="T40" fmla="*/ 2147483647 w 120"/>
                <a:gd name="T41" fmla="*/ 2147483647 h 112"/>
                <a:gd name="T42" fmla="*/ 2147483647 w 120"/>
                <a:gd name="T43" fmla="*/ 2147483647 h 112"/>
                <a:gd name="T44" fmla="*/ 2147483647 w 120"/>
                <a:gd name="T45" fmla="*/ 0 h 112"/>
                <a:gd name="T46" fmla="*/ 2147483647 w 120"/>
                <a:gd name="T47" fmla="*/ 0 h 112"/>
                <a:gd name="T48" fmla="*/ 2147483647 w 120"/>
                <a:gd name="T49" fmla="*/ 0 h 112"/>
                <a:gd name="T50" fmla="*/ 2147483647 w 120"/>
                <a:gd name="T51" fmla="*/ 2147483647 h 112"/>
                <a:gd name="T52" fmla="*/ 0 w 120"/>
                <a:gd name="T53" fmla="*/ 2147483647 h 112"/>
                <a:gd name="T54" fmla="*/ 0 w 120"/>
                <a:gd name="T55" fmla="*/ 2147483647 h 112"/>
                <a:gd name="T56" fmla="*/ 0 w 120"/>
                <a:gd name="T57" fmla="*/ 2147483647 h 112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20"/>
                <a:gd name="T88" fmla="*/ 0 h 112"/>
                <a:gd name="T89" fmla="*/ 120 w 120"/>
                <a:gd name="T90" fmla="*/ 112 h 112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20" h="112">
                  <a:moveTo>
                    <a:pt x="0" y="32"/>
                  </a:moveTo>
                  <a:lnTo>
                    <a:pt x="0" y="40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8" y="80"/>
                  </a:lnTo>
                  <a:lnTo>
                    <a:pt x="24" y="88"/>
                  </a:lnTo>
                  <a:lnTo>
                    <a:pt x="40" y="96"/>
                  </a:lnTo>
                  <a:lnTo>
                    <a:pt x="56" y="104"/>
                  </a:lnTo>
                  <a:lnTo>
                    <a:pt x="72" y="112"/>
                  </a:lnTo>
                  <a:lnTo>
                    <a:pt x="88" y="112"/>
                  </a:lnTo>
                  <a:lnTo>
                    <a:pt x="96" y="112"/>
                  </a:lnTo>
                  <a:lnTo>
                    <a:pt x="104" y="112"/>
                  </a:lnTo>
                  <a:lnTo>
                    <a:pt x="112" y="88"/>
                  </a:lnTo>
                  <a:lnTo>
                    <a:pt x="120" y="80"/>
                  </a:lnTo>
                  <a:lnTo>
                    <a:pt x="120" y="64"/>
                  </a:lnTo>
                  <a:lnTo>
                    <a:pt x="120" y="56"/>
                  </a:lnTo>
                  <a:lnTo>
                    <a:pt x="112" y="48"/>
                  </a:lnTo>
                  <a:lnTo>
                    <a:pt x="120" y="40"/>
                  </a:lnTo>
                  <a:lnTo>
                    <a:pt x="120" y="24"/>
                  </a:lnTo>
                  <a:lnTo>
                    <a:pt x="112" y="8"/>
                  </a:lnTo>
                  <a:lnTo>
                    <a:pt x="104" y="8"/>
                  </a:lnTo>
                  <a:lnTo>
                    <a:pt x="80" y="8"/>
                  </a:lnTo>
                  <a:lnTo>
                    <a:pt x="72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0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7" name="Freeform 723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0 w 56"/>
                <a:gd name="T11" fmla="*/ 2147483647 h 32"/>
                <a:gd name="T12" fmla="*/ 0 w 56"/>
                <a:gd name="T13" fmla="*/ 2147483647 h 32"/>
                <a:gd name="T14" fmla="*/ 2147483647 w 56"/>
                <a:gd name="T15" fmla="*/ 2147483647 h 32"/>
                <a:gd name="T16" fmla="*/ 2147483647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6"/>
                <a:gd name="T40" fmla="*/ 0 h 32"/>
                <a:gd name="T41" fmla="*/ 56 w 56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8" name="Freeform 724"/>
            <p:cNvSpPr/>
            <p:nvPr/>
          </p:nvSpPr>
          <p:spPr bwMode="auto">
            <a:xfrm>
              <a:off x="4602157" y="2380819"/>
              <a:ext cx="52638" cy="85536"/>
            </a:xfrm>
            <a:custGeom>
              <a:avLst/>
              <a:gdLst>
                <a:gd name="T0" fmla="*/ 2147483647 w 40"/>
                <a:gd name="T1" fmla="*/ 2147483647 h 64"/>
                <a:gd name="T2" fmla="*/ 2147483647 w 40"/>
                <a:gd name="T3" fmla="*/ 2147483647 h 64"/>
                <a:gd name="T4" fmla="*/ 2147483647 w 40"/>
                <a:gd name="T5" fmla="*/ 2147483647 h 64"/>
                <a:gd name="T6" fmla="*/ 2147483647 w 40"/>
                <a:gd name="T7" fmla="*/ 2147483647 h 64"/>
                <a:gd name="T8" fmla="*/ 2147483647 w 40"/>
                <a:gd name="T9" fmla="*/ 2147483647 h 64"/>
                <a:gd name="T10" fmla="*/ 2147483647 w 40"/>
                <a:gd name="T11" fmla="*/ 2147483647 h 64"/>
                <a:gd name="T12" fmla="*/ 2147483647 w 40"/>
                <a:gd name="T13" fmla="*/ 2147483647 h 64"/>
                <a:gd name="T14" fmla="*/ 2147483647 w 40"/>
                <a:gd name="T15" fmla="*/ 0 h 64"/>
                <a:gd name="T16" fmla="*/ 2147483647 w 40"/>
                <a:gd name="T17" fmla="*/ 2147483647 h 64"/>
                <a:gd name="T18" fmla="*/ 2147483647 w 40"/>
                <a:gd name="T19" fmla="*/ 2147483647 h 64"/>
                <a:gd name="T20" fmla="*/ 0 w 40"/>
                <a:gd name="T21" fmla="*/ 2147483647 h 64"/>
                <a:gd name="T22" fmla="*/ 0 w 40"/>
                <a:gd name="T23" fmla="*/ 2147483647 h 64"/>
                <a:gd name="T24" fmla="*/ 2147483647 w 40"/>
                <a:gd name="T25" fmla="*/ 2147483647 h 64"/>
                <a:gd name="T26" fmla="*/ 2147483647 w 40"/>
                <a:gd name="T27" fmla="*/ 2147483647 h 64"/>
                <a:gd name="T28" fmla="*/ 2147483647 w 40"/>
                <a:gd name="T29" fmla="*/ 2147483647 h 64"/>
                <a:gd name="T30" fmla="*/ 2147483647 w 40"/>
                <a:gd name="T31" fmla="*/ 2147483647 h 6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40"/>
                <a:gd name="T49" fmla="*/ 0 h 64"/>
                <a:gd name="T50" fmla="*/ 40 w 40"/>
                <a:gd name="T51" fmla="*/ 64 h 64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40" h="64">
                  <a:moveTo>
                    <a:pt x="24" y="64"/>
                  </a:moveTo>
                  <a:lnTo>
                    <a:pt x="24" y="48"/>
                  </a:lnTo>
                  <a:lnTo>
                    <a:pt x="24" y="32"/>
                  </a:lnTo>
                  <a:lnTo>
                    <a:pt x="32" y="32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16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8" y="8"/>
                  </a:lnTo>
                  <a:lnTo>
                    <a:pt x="0" y="24"/>
                  </a:lnTo>
                  <a:lnTo>
                    <a:pt x="0" y="40"/>
                  </a:lnTo>
                  <a:lnTo>
                    <a:pt x="8" y="48"/>
                  </a:lnTo>
                  <a:lnTo>
                    <a:pt x="16" y="64"/>
                  </a:lnTo>
                  <a:lnTo>
                    <a:pt x="16" y="56"/>
                  </a:lnTo>
                  <a:lnTo>
                    <a:pt x="24" y="6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59" name="Freeform 725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0 h 40"/>
                <a:gd name="T24" fmla="*/ 0 w 41"/>
                <a:gd name="T25" fmla="*/ 2147483647 h 40"/>
                <a:gd name="T26" fmla="*/ 0 w 41"/>
                <a:gd name="T27" fmla="*/ 2147483647 h 40"/>
                <a:gd name="T28" fmla="*/ 2147483647 w 41"/>
                <a:gd name="T29" fmla="*/ 2147483647 h 4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41"/>
                <a:gd name="T46" fmla="*/ 0 h 40"/>
                <a:gd name="T47" fmla="*/ 41 w 41"/>
                <a:gd name="T48" fmla="*/ 40 h 4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0" name="Freeform 726"/>
            <p:cNvSpPr/>
            <p:nvPr/>
          </p:nvSpPr>
          <p:spPr bwMode="auto">
            <a:xfrm>
              <a:off x="4569258" y="2659360"/>
              <a:ext cx="75667" cy="43865"/>
            </a:xfrm>
            <a:custGeom>
              <a:avLst/>
              <a:gdLst>
                <a:gd name="T0" fmla="*/ 2147483647 w 56"/>
                <a:gd name="T1" fmla="*/ 2147483647 h 32"/>
                <a:gd name="T2" fmla="*/ 2147483647 w 56"/>
                <a:gd name="T3" fmla="*/ 0 h 32"/>
                <a:gd name="T4" fmla="*/ 2147483647 w 56"/>
                <a:gd name="T5" fmla="*/ 0 h 32"/>
                <a:gd name="T6" fmla="*/ 2147483647 w 56"/>
                <a:gd name="T7" fmla="*/ 0 h 32"/>
                <a:gd name="T8" fmla="*/ 2147483647 w 56"/>
                <a:gd name="T9" fmla="*/ 0 h 32"/>
                <a:gd name="T10" fmla="*/ 2147483647 w 56"/>
                <a:gd name="T11" fmla="*/ 0 h 32"/>
                <a:gd name="T12" fmla="*/ 2147483647 w 56"/>
                <a:gd name="T13" fmla="*/ 0 h 32"/>
                <a:gd name="T14" fmla="*/ 0 w 56"/>
                <a:gd name="T15" fmla="*/ 2147483647 h 32"/>
                <a:gd name="T16" fmla="*/ 0 w 56"/>
                <a:gd name="T17" fmla="*/ 2147483647 h 32"/>
                <a:gd name="T18" fmla="*/ 2147483647 w 56"/>
                <a:gd name="T19" fmla="*/ 2147483647 h 32"/>
                <a:gd name="T20" fmla="*/ 2147483647 w 56"/>
                <a:gd name="T21" fmla="*/ 2147483647 h 32"/>
                <a:gd name="T22" fmla="*/ 2147483647 w 56"/>
                <a:gd name="T23" fmla="*/ 2147483647 h 32"/>
                <a:gd name="T24" fmla="*/ 2147483647 w 56"/>
                <a:gd name="T25" fmla="*/ 2147483647 h 32"/>
                <a:gd name="T26" fmla="*/ 2147483647 w 56"/>
                <a:gd name="T27" fmla="*/ 2147483647 h 32"/>
                <a:gd name="T28" fmla="*/ 2147483647 w 56"/>
                <a:gd name="T29" fmla="*/ 2147483647 h 32"/>
                <a:gd name="T30" fmla="*/ 2147483647 w 56"/>
                <a:gd name="T31" fmla="*/ 2147483647 h 32"/>
                <a:gd name="T32" fmla="*/ 2147483647 w 56"/>
                <a:gd name="T33" fmla="*/ 2147483647 h 32"/>
                <a:gd name="T34" fmla="*/ 2147483647 w 56"/>
                <a:gd name="T35" fmla="*/ 2147483647 h 32"/>
                <a:gd name="T36" fmla="*/ 2147483647 w 56"/>
                <a:gd name="T37" fmla="*/ 2147483647 h 32"/>
                <a:gd name="T38" fmla="*/ 2147483647 w 56"/>
                <a:gd name="T39" fmla="*/ 2147483647 h 32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56"/>
                <a:gd name="T61" fmla="*/ 0 h 32"/>
                <a:gd name="T62" fmla="*/ 56 w 56"/>
                <a:gd name="T63" fmla="*/ 32 h 32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56" h="32">
                  <a:moveTo>
                    <a:pt x="48" y="8"/>
                  </a:moveTo>
                  <a:lnTo>
                    <a:pt x="40" y="0"/>
                  </a:lnTo>
                  <a:lnTo>
                    <a:pt x="32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16"/>
                  </a:lnTo>
                  <a:lnTo>
                    <a:pt x="0" y="24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32" y="24"/>
                  </a:lnTo>
                  <a:lnTo>
                    <a:pt x="48" y="24"/>
                  </a:lnTo>
                  <a:lnTo>
                    <a:pt x="56" y="16"/>
                  </a:lnTo>
                  <a:lnTo>
                    <a:pt x="4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1" name="Freeform 727"/>
            <p:cNvSpPr/>
            <p:nvPr/>
          </p:nvSpPr>
          <p:spPr bwMode="auto">
            <a:xfrm>
              <a:off x="4514428" y="2551891"/>
              <a:ext cx="54831" cy="53735"/>
            </a:xfrm>
            <a:custGeom>
              <a:avLst/>
              <a:gdLst>
                <a:gd name="T0" fmla="*/ 2147483647 w 41"/>
                <a:gd name="T1" fmla="*/ 2147483647 h 40"/>
                <a:gd name="T2" fmla="*/ 2147483647 w 41"/>
                <a:gd name="T3" fmla="*/ 2147483647 h 40"/>
                <a:gd name="T4" fmla="*/ 2147483647 w 41"/>
                <a:gd name="T5" fmla="*/ 2147483647 h 40"/>
                <a:gd name="T6" fmla="*/ 2147483647 w 41"/>
                <a:gd name="T7" fmla="*/ 2147483647 h 40"/>
                <a:gd name="T8" fmla="*/ 2147483647 w 41"/>
                <a:gd name="T9" fmla="*/ 2147483647 h 40"/>
                <a:gd name="T10" fmla="*/ 2147483647 w 41"/>
                <a:gd name="T11" fmla="*/ 2147483647 h 40"/>
                <a:gd name="T12" fmla="*/ 2147483647 w 41"/>
                <a:gd name="T13" fmla="*/ 2147483647 h 40"/>
                <a:gd name="T14" fmla="*/ 2147483647 w 41"/>
                <a:gd name="T15" fmla="*/ 2147483647 h 40"/>
                <a:gd name="T16" fmla="*/ 2147483647 w 41"/>
                <a:gd name="T17" fmla="*/ 2147483647 h 40"/>
                <a:gd name="T18" fmla="*/ 2147483647 w 41"/>
                <a:gd name="T19" fmla="*/ 2147483647 h 40"/>
                <a:gd name="T20" fmla="*/ 2147483647 w 41"/>
                <a:gd name="T21" fmla="*/ 2147483647 h 40"/>
                <a:gd name="T22" fmla="*/ 2147483647 w 41"/>
                <a:gd name="T23" fmla="*/ 2147483647 h 40"/>
                <a:gd name="T24" fmla="*/ 2147483647 w 41"/>
                <a:gd name="T25" fmla="*/ 2147483647 h 40"/>
                <a:gd name="T26" fmla="*/ 2147483647 w 41"/>
                <a:gd name="T27" fmla="*/ 0 h 40"/>
                <a:gd name="T28" fmla="*/ 0 w 41"/>
                <a:gd name="T29" fmla="*/ 2147483647 h 40"/>
                <a:gd name="T30" fmla="*/ 0 w 41"/>
                <a:gd name="T31" fmla="*/ 2147483647 h 40"/>
                <a:gd name="T32" fmla="*/ 0 w 41"/>
                <a:gd name="T33" fmla="*/ 2147483647 h 40"/>
                <a:gd name="T34" fmla="*/ 2147483647 w 41"/>
                <a:gd name="T35" fmla="*/ 2147483647 h 40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41"/>
                <a:gd name="T55" fmla="*/ 0 h 40"/>
                <a:gd name="T56" fmla="*/ 41 w 41"/>
                <a:gd name="T57" fmla="*/ 40 h 40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41" h="40">
                  <a:moveTo>
                    <a:pt x="8" y="24"/>
                  </a:moveTo>
                  <a:lnTo>
                    <a:pt x="16" y="32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41" y="32"/>
                  </a:lnTo>
                  <a:lnTo>
                    <a:pt x="41" y="24"/>
                  </a:lnTo>
                  <a:lnTo>
                    <a:pt x="41" y="16"/>
                  </a:lnTo>
                  <a:lnTo>
                    <a:pt x="32" y="16"/>
                  </a:lnTo>
                  <a:lnTo>
                    <a:pt x="32" y="8"/>
                  </a:lnTo>
                  <a:lnTo>
                    <a:pt x="24" y="8"/>
                  </a:lnTo>
                  <a:lnTo>
                    <a:pt x="16" y="8"/>
                  </a:lnTo>
                  <a:lnTo>
                    <a:pt x="8" y="0"/>
                  </a:lnTo>
                  <a:lnTo>
                    <a:pt x="0" y="8"/>
                  </a:lnTo>
                  <a:lnTo>
                    <a:pt x="0" y="16"/>
                  </a:lnTo>
                  <a:lnTo>
                    <a:pt x="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2" name="Freeform 728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0 h 152"/>
                <a:gd name="T28" fmla="*/ 2147483647 w 201"/>
                <a:gd name="T29" fmla="*/ 2147483647 h 152"/>
                <a:gd name="T30" fmla="*/ 2147483647 w 201"/>
                <a:gd name="T31" fmla="*/ 2147483647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0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2147483647 w 201"/>
                <a:gd name="T45" fmla="*/ 2147483647 h 152"/>
                <a:gd name="T46" fmla="*/ 2147483647 w 201"/>
                <a:gd name="T47" fmla="*/ 2147483647 h 152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201"/>
                <a:gd name="T73" fmla="*/ 0 h 152"/>
                <a:gd name="T74" fmla="*/ 201 w 201"/>
                <a:gd name="T75" fmla="*/ 152 h 152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3" name="Freeform 729"/>
            <p:cNvSpPr/>
            <p:nvPr/>
          </p:nvSpPr>
          <p:spPr bwMode="auto">
            <a:xfrm>
              <a:off x="4256723" y="3142968"/>
              <a:ext cx="279637" cy="257704"/>
            </a:xfrm>
            <a:custGeom>
              <a:avLst/>
              <a:gdLst>
                <a:gd name="T0" fmla="*/ 2147483647 w 208"/>
                <a:gd name="T1" fmla="*/ 2147483647 h 192"/>
                <a:gd name="T2" fmla="*/ 2147483647 w 208"/>
                <a:gd name="T3" fmla="*/ 2147483647 h 192"/>
                <a:gd name="T4" fmla="*/ 2147483647 w 208"/>
                <a:gd name="T5" fmla="*/ 2147483647 h 192"/>
                <a:gd name="T6" fmla="*/ 2147483647 w 208"/>
                <a:gd name="T7" fmla="*/ 2147483647 h 192"/>
                <a:gd name="T8" fmla="*/ 2147483647 w 208"/>
                <a:gd name="T9" fmla="*/ 2147483647 h 192"/>
                <a:gd name="T10" fmla="*/ 2147483647 w 208"/>
                <a:gd name="T11" fmla="*/ 2147483647 h 192"/>
                <a:gd name="T12" fmla="*/ 2147483647 w 208"/>
                <a:gd name="T13" fmla="*/ 2147483647 h 192"/>
                <a:gd name="T14" fmla="*/ 2147483647 w 208"/>
                <a:gd name="T15" fmla="*/ 2147483647 h 192"/>
                <a:gd name="T16" fmla="*/ 2147483647 w 208"/>
                <a:gd name="T17" fmla="*/ 2147483647 h 192"/>
                <a:gd name="T18" fmla="*/ 2147483647 w 208"/>
                <a:gd name="T19" fmla="*/ 2147483647 h 192"/>
                <a:gd name="T20" fmla="*/ 2147483647 w 208"/>
                <a:gd name="T21" fmla="*/ 2147483647 h 192"/>
                <a:gd name="T22" fmla="*/ 2147483647 w 208"/>
                <a:gd name="T23" fmla="*/ 0 h 192"/>
                <a:gd name="T24" fmla="*/ 2147483647 w 208"/>
                <a:gd name="T25" fmla="*/ 0 h 192"/>
                <a:gd name="T26" fmla="*/ 2147483647 w 208"/>
                <a:gd name="T27" fmla="*/ 2147483647 h 192"/>
                <a:gd name="T28" fmla="*/ 2147483647 w 208"/>
                <a:gd name="T29" fmla="*/ 2147483647 h 192"/>
                <a:gd name="T30" fmla="*/ 2147483647 w 208"/>
                <a:gd name="T31" fmla="*/ 2147483647 h 192"/>
                <a:gd name="T32" fmla="*/ 2147483647 w 208"/>
                <a:gd name="T33" fmla="*/ 2147483647 h 192"/>
                <a:gd name="T34" fmla="*/ 2147483647 w 208"/>
                <a:gd name="T35" fmla="*/ 2147483647 h 192"/>
                <a:gd name="T36" fmla="*/ 0 w 208"/>
                <a:gd name="T37" fmla="*/ 2147483647 h 192"/>
                <a:gd name="T38" fmla="*/ 2147483647 w 208"/>
                <a:gd name="T39" fmla="*/ 2147483647 h 192"/>
                <a:gd name="T40" fmla="*/ 2147483647 w 208"/>
                <a:gd name="T41" fmla="*/ 2147483647 h 192"/>
                <a:gd name="T42" fmla="*/ 2147483647 w 208"/>
                <a:gd name="T43" fmla="*/ 2147483647 h 192"/>
                <a:gd name="T44" fmla="*/ 2147483647 w 208"/>
                <a:gd name="T45" fmla="*/ 2147483647 h 192"/>
                <a:gd name="T46" fmla="*/ 2147483647 w 208"/>
                <a:gd name="T47" fmla="*/ 2147483647 h 192"/>
                <a:gd name="T48" fmla="*/ 2147483647 w 208"/>
                <a:gd name="T49" fmla="*/ 2147483647 h 192"/>
                <a:gd name="T50" fmla="*/ 2147483647 w 208"/>
                <a:gd name="T51" fmla="*/ 2147483647 h 192"/>
                <a:gd name="T52" fmla="*/ 2147483647 w 208"/>
                <a:gd name="T53" fmla="*/ 2147483647 h 192"/>
                <a:gd name="T54" fmla="*/ 2147483647 w 208"/>
                <a:gd name="T55" fmla="*/ 2147483647 h 192"/>
                <a:gd name="T56" fmla="*/ 2147483647 w 208"/>
                <a:gd name="T57" fmla="*/ 2147483647 h 192"/>
                <a:gd name="T58" fmla="*/ 2147483647 w 208"/>
                <a:gd name="T59" fmla="*/ 2147483647 h 192"/>
                <a:gd name="T60" fmla="*/ 2147483647 w 208"/>
                <a:gd name="T61" fmla="*/ 2147483647 h 192"/>
                <a:gd name="T62" fmla="*/ 2147483647 w 208"/>
                <a:gd name="T63" fmla="*/ 2147483647 h 192"/>
                <a:gd name="T64" fmla="*/ 2147483647 w 208"/>
                <a:gd name="T65" fmla="*/ 2147483647 h 19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208"/>
                <a:gd name="T100" fmla="*/ 0 h 192"/>
                <a:gd name="T101" fmla="*/ 208 w 208"/>
                <a:gd name="T102" fmla="*/ 192 h 192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208" h="192">
                  <a:moveTo>
                    <a:pt x="96" y="176"/>
                  </a:moveTo>
                  <a:lnTo>
                    <a:pt x="112" y="160"/>
                  </a:lnTo>
                  <a:lnTo>
                    <a:pt x="128" y="144"/>
                  </a:lnTo>
                  <a:lnTo>
                    <a:pt x="152" y="128"/>
                  </a:lnTo>
                  <a:lnTo>
                    <a:pt x="160" y="128"/>
                  </a:lnTo>
                  <a:lnTo>
                    <a:pt x="176" y="128"/>
                  </a:lnTo>
                  <a:lnTo>
                    <a:pt x="200" y="128"/>
                  </a:lnTo>
                  <a:lnTo>
                    <a:pt x="208" y="112"/>
                  </a:lnTo>
                  <a:lnTo>
                    <a:pt x="208" y="80"/>
                  </a:lnTo>
                  <a:lnTo>
                    <a:pt x="200" y="80"/>
                  </a:lnTo>
                  <a:lnTo>
                    <a:pt x="192" y="72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88" y="112"/>
                  </a:lnTo>
                  <a:lnTo>
                    <a:pt x="96" y="120"/>
                  </a:lnTo>
                  <a:lnTo>
                    <a:pt x="80" y="128"/>
                  </a:lnTo>
                  <a:lnTo>
                    <a:pt x="24" y="128"/>
                  </a:lnTo>
                  <a:lnTo>
                    <a:pt x="16" y="120"/>
                  </a:lnTo>
                  <a:lnTo>
                    <a:pt x="0" y="136"/>
                  </a:lnTo>
                  <a:lnTo>
                    <a:pt x="8" y="152"/>
                  </a:lnTo>
                  <a:lnTo>
                    <a:pt x="16" y="168"/>
                  </a:lnTo>
                  <a:lnTo>
                    <a:pt x="8" y="168"/>
                  </a:lnTo>
                  <a:lnTo>
                    <a:pt x="24" y="168"/>
                  </a:lnTo>
                  <a:lnTo>
                    <a:pt x="40" y="168"/>
                  </a:lnTo>
                  <a:lnTo>
                    <a:pt x="48" y="176"/>
                  </a:lnTo>
                  <a:lnTo>
                    <a:pt x="56" y="192"/>
                  </a:lnTo>
                  <a:lnTo>
                    <a:pt x="64" y="192"/>
                  </a:lnTo>
                  <a:lnTo>
                    <a:pt x="72" y="192"/>
                  </a:lnTo>
                  <a:lnTo>
                    <a:pt x="80" y="192"/>
                  </a:lnTo>
                  <a:lnTo>
                    <a:pt x="88" y="192"/>
                  </a:lnTo>
                  <a:lnTo>
                    <a:pt x="96" y="192"/>
                  </a:lnTo>
                  <a:lnTo>
                    <a:pt x="96" y="184"/>
                  </a:lnTo>
                  <a:lnTo>
                    <a:pt x="96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4" name="Freeform 730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0 w 120"/>
                <a:gd name="T25" fmla="*/ 2147483647 h 168"/>
                <a:gd name="T26" fmla="*/ 0 w 120"/>
                <a:gd name="T27" fmla="*/ 2147483647 h 168"/>
                <a:gd name="T28" fmla="*/ 2147483647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0 h 168"/>
                <a:gd name="T40" fmla="*/ 2147483647 w 120"/>
                <a:gd name="T41" fmla="*/ 2147483647 h 16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20"/>
                <a:gd name="T64" fmla="*/ 0 h 168"/>
                <a:gd name="T65" fmla="*/ 120 w 120"/>
                <a:gd name="T66" fmla="*/ 168 h 16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5" name="Freeform 731"/>
            <p:cNvSpPr/>
            <p:nvPr/>
          </p:nvSpPr>
          <p:spPr bwMode="auto">
            <a:xfrm>
              <a:off x="4471660" y="3163803"/>
              <a:ext cx="269768" cy="203971"/>
            </a:xfrm>
            <a:custGeom>
              <a:avLst/>
              <a:gdLst>
                <a:gd name="T0" fmla="*/ 2147483647 w 201"/>
                <a:gd name="T1" fmla="*/ 2147483647 h 152"/>
                <a:gd name="T2" fmla="*/ 2147483647 w 201"/>
                <a:gd name="T3" fmla="*/ 2147483647 h 152"/>
                <a:gd name="T4" fmla="*/ 2147483647 w 201"/>
                <a:gd name="T5" fmla="*/ 2147483647 h 152"/>
                <a:gd name="T6" fmla="*/ 2147483647 w 201"/>
                <a:gd name="T7" fmla="*/ 2147483647 h 152"/>
                <a:gd name="T8" fmla="*/ 2147483647 w 201"/>
                <a:gd name="T9" fmla="*/ 2147483647 h 152"/>
                <a:gd name="T10" fmla="*/ 2147483647 w 201"/>
                <a:gd name="T11" fmla="*/ 2147483647 h 152"/>
                <a:gd name="T12" fmla="*/ 2147483647 w 201"/>
                <a:gd name="T13" fmla="*/ 2147483647 h 152"/>
                <a:gd name="T14" fmla="*/ 2147483647 w 201"/>
                <a:gd name="T15" fmla="*/ 2147483647 h 152"/>
                <a:gd name="T16" fmla="*/ 2147483647 w 201"/>
                <a:gd name="T17" fmla="*/ 2147483647 h 152"/>
                <a:gd name="T18" fmla="*/ 2147483647 w 201"/>
                <a:gd name="T19" fmla="*/ 2147483647 h 152"/>
                <a:gd name="T20" fmla="*/ 2147483647 w 201"/>
                <a:gd name="T21" fmla="*/ 2147483647 h 152"/>
                <a:gd name="T22" fmla="*/ 2147483647 w 201"/>
                <a:gd name="T23" fmla="*/ 2147483647 h 152"/>
                <a:gd name="T24" fmla="*/ 2147483647 w 201"/>
                <a:gd name="T25" fmla="*/ 2147483647 h 152"/>
                <a:gd name="T26" fmla="*/ 2147483647 w 201"/>
                <a:gd name="T27" fmla="*/ 2147483647 h 152"/>
                <a:gd name="T28" fmla="*/ 2147483647 w 201"/>
                <a:gd name="T29" fmla="*/ 2147483647 h 152"/>
                <a:gd name="T30" fmla="*/ 2147483647 w 201"/>
                <a:gd name="T31" fmla="*/ 0 h 152"/>
                <a:gd name="T32" fmla="*/ 2147483647 w 201"/>
                <a:gd name="T33" fmla="*/ 2147483647 h 152"/>
                <a:gd name="T34" fmla="*/ 2147483647 w 201"/>
                <a:gd name="T35" fmla="*/ 2147483647 h 152"/>
                <a:gd name="T36" fmla="*/ 2147483647 w 201"/>
                <a:gd name="T37" fmla="*/ 2147483647 h 152"/>
                <a:gd name="T38" fmla="*/ 2147483647 w 201"/>
                <a:gd name="T39" fmla="*/ 2147483647 h 152"/>
                <a:gd name="T40" fmla="*/ 2147483647 w 201"/>
                <a:gd name="T41" fmla="*/ 2147483647 h 152"/>
                <a:gd name="T42" fmla="*/ 2147483647 w 201"/>
                <a:gd name="T43" fmla="*/ 2147483647 h 152"/>
                <a:gd name="T44" fmla="*/ 0 w 201"/>
                <a:gd name="T45" fmla="*/ 2147483647 h 152"/>
                <a:gd name="T46" fmla="*/ 2147483647 w 201"/>
                <a:gd name="T47" fmla="*/ 2147483647 h 152"/>
                <a:gd name="T48" fmla="*/ 2147483647 w 201"/>
                <a:gd name="T49" fmla="*/ 2147483647 h 152"/>
                <a:gd name="T50" fmla="*/ 2147483647 w 201"/>
                <a:gd name="T51" fmla="*/ 2147483647 h 152"/>
                <a:gd name="T52" fmla="*/ 2147483647 w 201"/>
                <a:gd name="T53" fmla="*/ 2147483647 h 152"/>
                <a:gd name="T54" fmla="*/ 2147483647 w 201"/>
                <a:gd name="T55" fmla="*/ 2147483647 h 152"/>
                <a:gd name="T56" fmla="*/ 2147483647 w 201"/>
                <a:gd name="T57" fmla="*/ 2147483647 h 152"/>
                <a:gd name="T58" fmla="*/ 2147483647 w 201"/>
                <a:gd name="T59" fmla="*/ 2147483647 h 152"/>
                <a:gd name="T60" fmla="*/ 2147483647 w 201"/>
                <a:gd name="T61" fmla="*/ 2147483647 h 152"/>
                <a:gd name="T62" fmla="*/ 2147483647 w 201"/>
                <a:gd name="T63" fmla="*/ 2147483647 h 152"/>
                <a:gd name="T64" fmla="*/ 2147483647 w 201"/>
                <a:gd name="T65" fmla="*/ 2147483647 h 152"/>
                <a:gd name="T66" fmla="*/ 2147483647 w 201"/>
                <a:gd name="T67" fmla="*/ 2147483647 h 152"/>
                <a:gd name="T68" fmla="*/ 2147483647 w 201"/>
                <a:gd name="T69" fmla="*/ 2147483647 h 152"/>
                <a:gd name="T70" fmla="*/ 2147483647 w 201"/>
                <a:gd name="T71" fmla="*/ 2147483647 h 152"/>
                <a:gd name="T72" fmla="*/ 2147483647 w 201"/>
                <a:gd name="T73" fmla="*/ 2147483647 h 152"/>
                <a:gd name="T74" fmla="*/ 2147483647 w 201"/>
                <a:gd name="T75" fmla="*/ 2147483647 h 152"/>
                <a:gd name="T76" fmla="*/ 2147483647 w 201"/>
                <a:gd name="T77" fmla="*/ 2147483647 h 152"/>
                <a:gd name="T78" fmla="*/ 2147483647 w 201"/>
                <a:gd name="T79" fmla="*/ 2147483647 h 152"/>
                <a:gd name="T80" fmla="*/ 2147483647 w 201"/>
                <a:gd name="T81" fmla="*/ 2147483647 h 152"/>
                <a:gd name="T82" fmla="*/ 2147483647 w 201"/>
                <a:gd name="T83" fmla="*/ 2147483647 h 152"/>
                <a:gd name="T84" fmla="*/ 2147483647 w 201"/>
                <a:gd name="T85" fmla="*/ 0 h 152"/>
                <a:gd name="T86" fmla="*/ 2147483647 w 201"/>
                <a:gd name="T87" fmla="*/ 2147483647 h 152"/>
                <a:gd name="T88" fmla="*/ 2147483647 w 201"/>
                <a:gd name="T89" fmla="*/ 2147483647 h 152"/>
                <a:gd name="T90" fmla="*/ 2147483647 w 201"/>
                <a:gd name="T91" fmla="*/ 2147483647 h 152"/>
                <a:gd name="T92" fmla="*/ 2147483647 w 201"/>
                <a:gd name="T93" fmla="*/ 2147483647 h 152"/>
                <a:gd name="T94" fmla="*/ 2147483647 w 201"/>
                <a:gd name="T95" fmla="*/ 2147483647 h 152"/>
                <a:gd name="T96" fmla="*/ 2147483647 w 201"/>
                <a:gd name="T97" fmla="*/ 2147483647 h 152"/>
                <a:gd name="T98" fmla="*/ 0 w 201"/>
                <a:gd name="T99" fmla="*/ 2147483647 h 152"/>
                <a:gd name="T100" fmla="*/ 2147483647 w 201"/>
                <a:gd name="T101" fmla="*/ 2147483647 h 152"/>
                <a:gd name="T102" fmla="*/ 2147483647 w 201"/>
                <a:gd name="T103" fmla="*/ 2147483647 h 152"/>
                <a:gd name="T104" fmla="*/ 2147483647 w 201"/>
                <a:gd name="T105" fmla="*/ 2147483647 h 152"/>
                <a:gd name="T106" fmla="*/ 2147483647 w 201"/>
                <a:gd name="T107" fmla="*/ 2147483647 h 152"/>
                <a:gd name="T108" fmla="*/ 2147483647 w 201"/>
                <a:gd name="T109" fmla="*/ 2147483647 h 1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201"/>
                <a:gd name="T166" fmla="*/ 0 h 152"/>
                <a:gd name="T167" fmla="*/ 201 w 201"/>
                <a:gd name="T168" fmla="*/ 152 h 152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201" h="152">
                  <a:moveTo>
                    <a:pt x="40" y="152"/>
                  </a:move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lnTo>
                    <a:pt x="48" y="136"/>
                  </a:lnTo>
                  <a:lnTo>
                    <a:pt x="64" y="136"/>
                  </a:lnTo>
                  <a:lnTo>
                    <a:pt x="89" y="144"/>
                  </a:lnTo>
                  <a:lnTo>
                    <a:pt x="105" y="136"/>
                  </a:lnTo>
                  <a:lnTo>
                    <a:pt x="129" y="136"/>
                  </a:lnTo>
                  <a:lnTo>
                    <a:pt x="153" y="136"/>
                  </a:lnTo>
                  <a:lnTo>
                    <a:pt x="169" y="120"/>
                  </a:lnTo>
                  <a:lnTo>
                    <a:pt x="193" y="96"/>
                  </a:lnTo>
                  <a:lnTo>
                    <a:pt x="201" y="48"/>
                  </a:lnTo>
                  <a:lnTo>
                    <a:pt x="193" y="40"/>
                  </a:lnTo>
                  <a:lnTo>
                    <a:pt x="185" y="16"/>
                  </a:lnTo>
                  <a:lnTo>
                    <a:pt x="177" y="8"/>
                  </a:lnTo>
                  <a:lnTo>
                    <a:pt x="145" y="0"/>
                  </a:lnTo>
                  <a:lnTo>
                    <a:pt x="73" y="48"/>
                  </a:lnTo>
                  <a:lnTo>
                    <a:pt x="48" y="64"/>
                  </a:lnTo>
                  <a:lnTo>
                    <a:pt x="48" y="96"/>
                  </a:lnTo>
                  <a:lnTo>
                    <a:pt x="40" y="112"/>
                  </a:lnTo>
                  <a:lnTo>
                    <a:pt x="16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24" y="144"/>
                  </a:lnTo>
                  <a:lnTo>
                    <a:pt x="32" y="144"/>
                  </a:lnTo>
                  <a:lnTo>
                    <a:pt x="40" y="15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6" name="Freeform 732"/>
            <p:cNvSpPr/>
            <p:nvPr/>
          </p:nvSpPr>
          <p:spPr bwMode="auto">
            <a:xfrm>
              <a:off x="5170204" y="3378740"/>
              <a:ext cx="161203" cy="225903"/>
            </a:xfrm>
            <a:custGeom>
              <a:avLst/>
              <a:gdLst>
                <a:gd name="T0" fmla="*/ 2147483647 w 120"/>
                <a:gd name="T1" fmla="*/ 2147483647 h 168"/>
                <a:gd name="T2" fmla="*/ 2147483647 w 120"/>
                <a:gd name="T3" fmla="*/ 2147483647 h 168"/>
                <a:gd name="T4" fmla="*/ 2147483647 w 120"/>
                <a:gd name="T5" fmla="*/ 2147483647 h 168"/>
                <a:gd name="T6" fmla="*/ 2147483647 w 120"/>
                <a:gd name="T7" fmla="*/ 2147483647 h 168"/>
                <a:gd name="T8" fmla="*/ 2147483647 w 120"/>
                <a:gd name="T9" fmla="*/ 2147483647 h 168"/>
                <a:gd name="T10" fmla="*/ 2147483647 w 120"/>
                <a:gd name="T11" fmla="*/ 2147483647 h 168"/>
                <a:gd name="T12" fmla="*/ 2147483647 w 120"/>
                <a:gd name="T13" fmla="*/ 2147483647 h 168"/>
                <a:gd name="T14" fmla="*/ 2147483647 w 120"/>
                <a:gd name="T15" fmla="*/ 2147483647 h 168"/>
                <a:gd name="T16" fmla="*/ 2147483647 w 120"/>
                <a:gd name="T17" fmla="*/ 2147483647 h 168"/>
                <a:gd name="T18" fmla="*/ 2147483647 w 120"/>
                <a:gd name="T19" fmla="*/ 2147483647 h 168"/>
                <a:gd name="T20" fmla="*/ 2147483647 w 120"/>
                <a:gd name="T21" fmla="*/ 2147483647 h 168"/>
                <a:gd name="T22" fmla="*/ 2147483647 w 120"/>
                <a:gd name="T23" fmla="*/ 2147483647 h 168"/>
                <a:gd name="T24" fmla="*/ 2147483647 w 120"/>
                <a:gd name="T25" fmla="*/ 2147483647 h 168"/>
                <a:gd name="T26" fmla="*/ 0 w 120"/>
                <a:gd name="T27" fmla="*/ 2147483647 h 168"/>
                <a:gd name="T28" fmla="*/ 0 w 120"/>
                <a:gd name="T29" fmla="*/ 2147483647 h 168"/>
                <a:gd name="T30" fmla="*/ 2147483647 w 120"/>
                <a:gd name="T31" fmla="*/ 2147483647 h 168"/>
                <a:gd name="T32" fmla="*/ 2147483647 w 120"/>
                <a:gd name="T33" fmla="*/ 2147483647 h 168"/>
                <a:gd name="T34" fmla="*/ 2147483647 w 120"/>
                <a:gd name="T35" fmla="*/ 2147483647 h 168"/>
                <a:gd name="T36" fmla="*/ 2147483647 w 120"/>
                <a:gd name="T37" fmla="*/ 2147483647 h 168"/>
                <a:gd name="T38" fmla="*/ 2147483647 w 120"/>
                <a:gd name="T39" fmla="*/ 2147483647 h 168"/>
                <a:gd name="T40" fmla="*/ 2147483647 w 120"/>
                <a:gd name="T41" fmla="*/ 0 h 168"/>
                <a:gd name="T42" fmla="*/ 2147483647 w 120"/>
                <a:gd name="T43" fmla="*/ 2147483647 h 168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68"/>
                <a:gd name="T68" fmla="*/ 120 w 120"/>
                <a:gd name="T69" fmla="*/ 168 h 168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68">
                  <a:moveTo>
                    <a:pt x="48" y="16"/>
                  </a:moveTo>
                  <a:lnTo>
                    <a:pt x="32" y="8"/>
                  </a:lnTo>
                  <a:lnTo>
                    <a:pt x="16" y="16"/>
                  </a:lnTo>
                  <a:lnTo>
                    <a:pt x="24" y="24"/>
                  </a:lnTo>
                  <a:lnTo>
                    <a:pt x="56" y="40"/>
                  </a:lnTo>
                  <a:lnTo>
                    <a:pt x="80" y="48"/>
                  </a:lnTo>
                  <a:lnTo>
                    <a:pt x="48" y="80"/>
                  </a:lnTo>
                  <a:lnTo>
                    <a:pt x="24" y="88"/>
                  </a:lnTo>
                  <a:lnTo>
                    <a:pt x="8" y="96"/>
                  </a:lnTo>
                  <a:lnTo>
                    <a:pt x="16" y="104"/>
                  </a:lnTo>
                  <a:lnTo>
                    <a:pt x="8" y="96"/>
                  </a:lnTo>
                  <a:lnTo>
                    <a:pt x="8" y="104"/>
                  </a:lnTo>
                  <a:lnTo>
                    <a:pt x="0" y="112"/>
                  </a:lnTo>
                  <a:lnTo>
                    <a:pt x="0" y="152"/>
                  </a:lnTo>
                  <a:lnTo>
                    <a:pt x="8" y="168"/>
                  </a:lnTo>
                  <a:lnTo>
                    <a:pt x="24" y="136"/>
                  </a:lnTo>
                  <a:lnTo>
                    <a:pt x="56" y="120"/>
                  </a:lnTo>
                  <a:lnTo>
                    <a:pt x="88" y="88"/>
                  </a:lnTo>
                  <a:lnTo>
                    <a:pt x="112" y="32"/>
                  </a:lnTo>
                  <a:lnTo>
                    <a:pt x="120" y="0"/>
                  </a:lnTo>
                  <a:lnTo>
                    <a:pt x="48" y="1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7" name="Freeform 733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2147483647 h 64"/>
                <a:gd name="T4" fmla="*/ 0 w 16"/>
                <a:gd name="T5" fmla="*/ 2147483647 h 64"/>
                <a:gd name="T6" fmla="*/ 0 w 16"/>
                <a:gd name="T7" fmla="*/ 2147483647 h 64"/>
                <a:gd name="T8" fmla="*/ 2147483647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0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8" name="Freeform 734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69" name="Freeform 735"/>
            <p:cNvSpPr/>
            <p:nvPr/>
          </p:nvSpPr>
          <p:spPr bwMode="auto">
            <a:xfrm>
              <a:off x="4708529" y="3367774"/>
              <a:ext cx="21932" cy="86633"/>
            </a:xfrm>
            <a:custGeom>
              <a:avLst/>
              <a:gdLst>
                <a:gd name="T0" fmla="*/ 2147483647 w 16"/>
                <a:gd name="T1" fmla="*/ 0 h 64"/>
                <a:gd name="T2" fmla="*/ 2147483647 w 16"/>
                <a:gd name="T3" fmla="*/ 0 h 64"/>
                <a:gd name="T4" fmla="*/ 2147483647 w 16"/>
                <a:gd name="T5" fmla="*/ 2147483647 h 64"/>
                <a:gd name="T6" fmla="*/ 0 w 16"/>
                <a:gd name="T7" fmla="*/ 2147483647 h 64"/>
                <a:gd name="T8" fmla="*/ 0 w 16"/>
                <a:gd name="T9" fmla="*/ 2147483647 h 64"/>
                <a:gd name="T10" fmla="*/ 2147483647 w 16"/>
                <a:gd name="T11" fmla="*/ 2147483647 h 64"/>
                <a:gd name="T12" fmla="*/ 2147483647 w 16"/>
                <a:gd name="T13" fmla="*/ 2147483647 h 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6"/>
                <a:gd name="T22" fmla="*/ 0 h 64"/>
                <a:gd name="T23" fmla="*/ 16 w 16"/>
                <a:gd name="T24" fmla="*/ 64 h 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6" h="64">
                  <a:moveTo>
                    <a:pt x="8" y="0"/>
                  </a:moveTo>
                  <a:lnTo>
                    <a:pt x="8" y="0"/>
                  </a:lnTo>
                  <a:lnTo>
                    <a:pt x="16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16" y="6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0" name="Freeform 736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0 h 208"/>
                <a:gd name="T24" fmla="*/ 2147483647 w 128"/>
                <a:gd name="T25" fmla="*/ 2147483647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0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2147483647 w 128"/>
                <a:gd name="T41" fmla="*/ 2147483647 h 208"/>
                <a:gd name="T42" fmla="*/ 2147483647 w 128"/>
                <a:gd name="T43" fmla="*/ 2147483647 h 208"/>
                <a:gd name="T44" fmla="*/ 2147483647 w 128"/>
                <a:gd name="T45" fmla="*/ 2147483647 h 208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28"/>
                <a:gd name="T70" fmla="*/ 0 h 208"/>
                <a:gd name="T71" fmla="*/ 128 w 128"/>
                <a:gd name="T72" fmla="*/ 208 h 208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  <a:lnTo>
                    <a:pt x="24" y="20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1" name="Freeform 737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2" name="Freeform 738"/>
            <p:cNvSpPr/>
            <p:nvPr/>
          </p:nvSpPr>
          <p:spPr bwMode="auto">
            <a:xfrm>
              <a:off x="4698659" y="3174769"/>
              <a:ext cx="171072" cy="279637"/>
            </a:xfrm>
            <a:custGeom>
              <a:avLst/>
              <a:gdLst>
                <a:gd name="T0" fmla="*/ 2147483647 w 128"/>
                <a:gd name="T1" fmla="*/ 2147483647 h 208"/>
                <a:gd name="T2" fmla="*/ 2147483647 w 128"/>
                <a:gd name="T3" fmla="*/ 2147483647 h 208"/>
                <a:gd name="T4" fmla="*/ 2147483647 w 128"/>
                <a:gd name="T5" fmla="*/ 2147483647 h 208"/>
                <a:gd name="T6" fmla="*/ 2147483647 w 128"/>
                <a:gd name="T7" fmla="*/ 2147483647 h 208"/>
                <a:gd name="T8" fmla="*/ 2147483647 w 128"/>
                <a:gd name="T9" fmla="*/ 2147483647 h 208"/>
                <a:gd name="T10" fmla="*/ 2147483647 w 128"/>
                <a:gd name="T11" fmla="*/ 2147483647 h 208"/>
                <a:gd name="T12" fmla="*/ 2147483647 w 128"/>
                <a:gd name="T13" fmla="*/ 2147483647 h 208"/>
                <a:gd name="T14" fmla="*/ 2147483647 w 128"/>
                <a:gd name="T15" fmla="*/ 2147483647 h 208"/>
                <a:gd name="T16" fmla="*/ 2147483647 w 128"/>
                <a:gd name="T17" fmla="*/ 2147483647 h 208"/>
                <a:gd name="T18" fmla="*/ 2147483647 w 128"/>
                <a:gd name="T19" fmla="*/ 2147483647 h 208"/>
                <a:gd name="T20" fmla="*/ 2147483647 w 128"/>
                <a:gd name="T21" fmla="*/ 2147483647 h 208"/>
                <a:gd name="T22" fmla="*/ 2147483647 w 128"/>
                <a:gd name="T23" fmla="*/ 2147483647 h 208"/>
                <a:gd name="T24" fmla="*/ 2147483647 w 128"/>
                <a:gd name="T25" fmla="*/ 0 h 208"/>
                <a:gd name="T26" fmla="*/ 2147483647 w 128"/>
                <a:gd name="T27" fmla="*/ 2147483647 h 208"/>
                <a:gd name="T28" fmla="*/ 2147483647 w 128"/>
                <a:gd name="T29" fmla="*/ 2147483647 h 208"/>
                <a:gd name="T30" fmla="*/ 2147483647 w 128"/>
                <a:gd name="T31" fmla="*/ 2147483647 h 208"/>
                <a:gd name="T32" fmla="*/ 2147483647 w 128"/>
                <a:gd name="T33" fmla="*/ 2147483647 h 208"/>
                <a:gd name="T34" fmla="*/ 2147483647 w 128"/>
                <a:gd name="T35" fmla="*/ 2147483647 h 208"/>
                <a:gd name="T36" fmla="*/ 0 w 128"/>
                <a:gd name="T37" fmla="*/ 2147483647 h 208"/>
                <a:gd name="T38" fmla="*/ 2147483647 w 128"/>
                <a:gd name="T39" fmla="*/ 2147483647 h 208"/>
                <a:gd name="T40" fmla="*/ 0 w 128"/>
                <a:gd name="T41" fmla="*/ 2147483647 h 208"/>
                <a:gd name="T42" fmla="*/ 0 w 128"/>
                <a:gd name="T43" fmla="*/ 2147483647 h 208"/>
                <a:gd name="T44" fmla="*/ 2147483647 w 128"/>
                <a:gd name="T45" fmla="*/ 2147483647 h 208"/>
                <a:gd name="T46" fmla="*/ 2147483647 w 128"/>
                <a:gd name="T47" fmla="*/ 2147483647 h 208"/>
                <a:gd name="T48" fmla="*/ 2147483647 w 128"/>
                <a:gd name="T49" fmla="*/ 2147483647 h 208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208"/>
                <a:gd name="T77" fmla="*/ 128 w 128"/>
                <a:gd name="T78" fmla="*/ 208 h 208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208">
                  <a:moveTo>
                    <a:pt x="24" y="208"/>
                  </a:moveTo>
                  <a:lnTo>
                    <a:pt x="40" y="200"/>
                  </a:lnTo>
                  <a:lnTo>
                    <a:pt x="64" y="192"/>
                  </a:lnTo>
                  <a:lnTo>
                    <a:pt x="64" y="184"/>
                  </a:lnTo>
                  <a:lnTo>
                    <a:pt x="88" y="184"/>
                  </a:lnTo>
                  <a:lnTo>
                    <a:pt x="120" y="160"/>
                  </a:lnTo>
                  <a:lnTo>
                    <a:pt x="104" y="136"/>
                  </a:lnTo>
                  <a:lnTo>
                    <a:pt x="112" y="128"/>
                  </a:lnTo>
                  <a:lnTo>
                    <a:pt x="112" y="104"/>
                  </a:lnTo>
                  <a:lnTo>
                    <a:pt x="128" y="96"/>
                  </a:lnTo>
                  <a:lnTo>
                    <a:pt x="128" y="48"/>
                  </a:lnTo>
                  <a:lnTo>
                    <a:pt x="32" y="0"/>
                  </a:lnTo>
                  <a:lnTo>
                    <a:pt x="16" y="8"/>
                  </a:lnTo>
                  <a:lnTo>
                    <a:pt x="24" y="32"/>
                  </a:lnTo>
                  <a:lnTo>
                    <a:pt x="32" y="40"/>
                  </a:lnTo>
                  <a:lnTo>
                    <a:pt x="24" y="88"/>
                  </a:lnTo>
                  <a:lnTo>
                    <a:pt x="0" y="112"/>
                  </a:lnTo>
                  <a:lnTo>
                    <a:pt x="8" y="112"/>
                  </a:lnTo>
                  <a:lnTo>
                    <a:pt x="0" y="112"/>
                  </a:lnTo>
                  <a:lnTo>
                    <a:pt x="8" y="128"/>
                  </a:lnTo>
                  <a:lnTo>
                    <a:pt x="16" y="128"/>
                  </a:lnTo>
                  <a:lnTo>
                    <a:pt x="16" y="144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3" name="Freeform 739"/>
            <p:cNvSpPr/>
            <p:nvPr/>
          </p:nvSpPr>
          <p:spPr bwMode="auto">
            <a:xfrm>
              <a:off x="4752394" y="3958850"/>
              <a:ext cx="267574" cy="246738"/>
            </a:xfrm>
            <a:custGeom>
              <a:avLst/>
              <a:gdLst>
                <a:gd name="T0" fmla="*/ 2147483647 w 200"/>
                <a:gd name="T1" fmla="*/ 2147483647 h 184"/>
                <a:gd name="T2" fmla="*/ 2147483647 w 200"/>
                <a:gd name="T3" fmla="*/ 2147483647 h 184"/>
                <a:gd name="T4" fmla="*/ 2147483647 w 200"/>
                <a:gd name="T5" fmla="*/ 0 h 184"/>
                <a:gd name="T6" fmla="*/ 2147483647 w 200"/>
                <a:gd name="T7" fmla="*/ 2147483647 h 184"/>
                <a:gd name="T8" fmla="*/ 2147483647 w 200"/>
                <a:gd name="T9" fmla="*/ 2147483647 h 184"/>
                <a:gd name="T10" fmla="*/ 2147483647 w 200"/>
                <a:gd name="T11" fmla="*/ 2147483647 h 184"/>
                <a:gd name="T12" fmla="*/ 2147483647 w 200"/>
                <a:gd name="T13" fmla="*/ 2147483647 h 184"/>
                <a:gd name="T14" fmla="*/ 2147483647 w 200"/>
                <a:gd name="T15" fmla="*/ 2147483647 h 184"/>
                <a:gd name="T16" fmla="*/ 2147483647 w 200"/>
                <a:gd name="T17" fmla="*/ 2147483647 h 184"/>
                <a:gd name="T18" fmla="*/ 2147483647 w 200"/>
                <a:gd name="T19" fmla="*/ 2147483647 h 184"/>
                <a:gd name="T20" fmla="*/ 2147483647 w 200"/>
                <a:gd name="T21" fmla="*/ 2147483647 h 184"/>
                <a:gd name="T22" fmla="*/ 2147483647 w 200"/>
                <a:gd name="T23" fmla="*/ 2147483647 h 184"/>
                <a:gd name="T24" fmla="*/ 2147483647 w 200"/>
                <a:gd name="T25" fmla="*/ 2147483647 h 184"/>
                <a:gd name="T26" fmla="*/ 2147483647 w 200"/>
                <a:gd name="T27" fmla="*/ 2147483647 h 184"/>
                <a:gd name="T28" fmla="*/ 0 w 200"/>
                <a:gd name="T29" fmla="*/ 2147483647 h 184"/>
                <a:gd name="T30" fmla="*/ 0 w 200"/>
                <a:gd name="T31" fmla="*/ 2147483647 h 184"/>
                <a:gd name="T32" fmla="*/ 2147483647 w 200"/>
                <a:gd name="T33" fmla="*/ 2147483647 h 184"/>
                <a:gd name="T34" fmla="*/ 2147483647 w 200"/>
                <a:gd name="T35" fmla="*/ 2147483647 h 184"/>
                <a:gd name="T36" fmla="*/ 2147483647 w 200"/>
                <a:gd name="T37" fmla="*/ 2147483647 h 184"/>
                <a:gd name="T38" fmla="*/ 2147483647 w 200"/>
                <a:gd name="T39" fmla="*/ 2147483647 h 184"/>
                <a:gd name="T40" fmla="*/ 2147483647 w 200"/>
                <a:gd name="T41" fmla="*/ 2147483647 h 184"/>
                <a:gd name="T42" fmla="*/ 2147483647 w 200"/>
                <a:gd name="T43" fmla="*/ 2147483647 h 184"/>
                <a:gd name="T44" fmla="*/ 2147483647 w 200"/>
                <a:gd name="T45" fmla="*/ 2147483647 h 184"/>
                <a:gd name="T46" fmla="*/ 2147483647 w 200"/>
                <a:gd name="T47" fmla="*/ 2147483647 h 184"/>
                <a:gd name="T48" fmla="*/ 2147483647 w 200"/>
                <a:gd name="T49" fmla="*/ 2147483647 h 184"/>
                <a:gd name="T50" fmla="*/ 2147483647 w 200"/>
                <a:gd name="T51" fmla="*/ 2147483647 h 184"/>
                <a:gd name="T52" fmla="*/ 2147483647 w 200"/>
                <a:gd name="T53" fmla="*/ 2147483647 h 184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200"/>
                <a:gd name="T82" fmla="*/ 0 h 184"/>
                <a:gd name="T83" fmla="*/ 200 w 200"/>
                <a:gd name="T84" fmla="*/ 184 h 184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200" h="184">
                  <a:moveTo>
                    <a:pt x="192" y="8"/>
                  </a:moveTo>
                  <a:lnTo>
                    <a:pt x="184" y="8"/>
                  </a:lnTo>
                  <a:lnTo>
                    <a:pt x="160" y="0"/>
                  </a:lnTo>
                  <a:lnTo>
                    <a:pt x="136" y="24"/>
                  </a:lnTo>
                  <a:lnTo>
                    <a:pt x="104" y="48"/>
                  </a:lnTo>
                  <a:lnTo>
                    <a:pt x="88" y="48"/>
                  </a:lnTo>
                  <a:lnTo>
                    <a:pt x="64" y="64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40" y="40"/>
                  </a:lnTo>
                  <a:lnTo>
                    <a:pt x="40" y="48"/>
                  </a:lnTo>
                  <a:lnTo>
                    <a:pt x="40" y="40"/>
                  </a:lnTo>
                  <a:lnTo>
                    <a:pt x="32" y="96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44"/>
                  </a:lnTo>
                  <a:lnTo>
                    <a:pt x="16" y="160"/>
                  </a:lnTo>
                  <a:lnTo>
                    <a:pt x="32" y="184"/>
                  </a:lnTo>
                  <a:lnTo>
                    <a:pt x="64" y="176"/>
                  </a:lnTo>
                  <a:lnTo>
                    <a:pt x="96" y="168"/>
                  </a:lnTo>
                  <a:lnTo>
                    <a:pt x="128" y="168"/>
                  </a:lnTo>
                  <a:lnTo>
                    <a:pt x="184" y="104"/>
                  </a:lnTo>
                  <a:lnTo>
                    <a:pt x="200" y="64"/>
                  </a:lnTo>
                  <a:lnTo>
                    <a:pt x="192" y="64"/>
                  </a:lnTo>
                  <a:lnTo>
                    <a:pt x="192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4" name="Freeform 740"/>
            <p:cNvSpPr/>
            <p:nvPr/>
          </p:nvSpPr>
          <p:spPr bwMode="auto">
            <a:xfrm>
              <a:off x="4806128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5" name="Freeform 741"/>
            <p:cNvSpPr/>
            <p:nvPr/>
          </p:nvSpPr>
          <p:spPr bwMode="auto">
            <a:xfrm>
              <a:off x="4977200" y="3754880"/>
              <a:ext cx="183135" cy="289507"/>
            </a:xfrm>
            <a:custGeom>
              <a:avLst/>
              <a:gdLst>
                <a:gd name="T0" fmla="*/ 2147483647 w 136"/>
                <a:gd name="T1" fmla="*/ 2147483647 h 216"/>
                <a:gd name="T2" fmla="*/ 2147483647 w 136"/>
                <a:gd name="T3" fmla="*/ 2147483647 h 216"/>
                <a:gd name="T4" fmla="*/ 2147483647 w 136"/>
                <a:gd name="T5" fmla="*/ 2147483647 h 216"/>
                <a:gd name="T6" fmla="*/ 2147483647 w 136"/>
                <a:gd name="T7" fmla="*/ 2147483647 h 216"/>
                <a:gd name="T8" fmla="*/ 2147483647 w 136"/>
                <a:gd name="T9" fmla="*/ 2147483647 h 216"/>
                <a:gd name="T10" fmla="*/ 2147483647 w 136"/>
                <a:gd name="T11" fmla="*/ 2147483647 h 216"/>
                <a:gd name="T12" fmla="*/ 2147483647 w 136"/>
                <a:gd name="T13" fmla="*/ 2147483647 h 216"/>
                <a:gd name="T14" fmla="*/ 2147483647 w 136"/>
                <a:gd name="T15" fmla="*/ 2147483647 h 216"/>
                <a:gd name="T16" fmla="*/ 2147483647 w 136"/>
                <a:gd name="T17" fmla="*/ 2147483647 h 216"/>
                <a:gd name="T18" fmla="*/ 0 w 136"/>
                <a:gd name="T19" fmla="*/ 2147483647 h 216"/>
                <a:gd name="T20" fmla="*/ 2147483647 w 136"/>
                <a:gd name="T21" fmla="*/ 2147483647 h 216"/>
                <a:gd name="T22" fmla="*/ 0 w 136"/>
                <a:gd name="T23" fmla="*/ 2147483647 h 216"/>
                <a:gd name="T24" fmla="*/ 2147483647 w 136"/>
                <a:gd name="T25" fmla="*/ 2147483647 h 216"/>
                <a:gd name="T26" fmla="*/ 2147483647 w 136"/>
                <a:gd name="T27" fmla="*/ 2147483647 h 216"/>
                <a:gd name="T28" fmla="*/ 2147483647 w 136"/>
                <a:gd name="T29" fmla="*/ 2147483647 h 216"/>
                <a:gd name="T30" fmla="*/ 2147483647 w 136"/>
                <a:gd name="T31" fmla="*/ 2147483647 h 216"/>
                <a:gd name="T32" fmla="*/ 2147483647 w 136"/>
                <a:gd name="T33" fmla="*/ 2147483647 h 216"/>
                <a:gd name="T34" fmla="*/ 2147483647 w 136"/>
                <a:gd name="T35" fmla="*/ 2147483647 h 216"/>
                <a:gd name="T36" fmla="*/ 2147483647 w 136"/>
                <a:gd name="T37" fmla="*/ 2147483647 h 216"/>
                <a:gd name="T38" fmla="*/ 2147483647 w 136"/>
                <a:gd name="T39" fmla="*/ 2147483647 h 216"/>
                <a:gd name="T40" fmla="*/ 2147483647 w 136"/>
                <a:gd name="T41" fmla="*/ 2147483647 h 216"/>
                <a:gd name="T42" fmla="*/ 2147483647 w 136"/>
                <a:gd name="T43" fmla="*/ 2147483647 h 216"/>
                <a:gd name="T44" fmla="*/ 2147483647 w 136"/>
                <a:gd name="T45" fmla="*/ 2147483647 h 216"/>
                <a:gd name="T46" fmla="*/ 2147483647 w 136"/>
                <a:gd name="T47" fmla="*/ 2147483647 h 216"/>
                <a:gd name="T48" fmla="*/ 2147483647 w 136"/>
                <a:gd name="T49" fmla="*/ 2147483647 h 216"/>
                <a:gd name="T50" fmla="*/ 2147483647 w 136"/>
                <a:gd name="T51" fmla="*/ 2147483647 h 216"/>
                <a:gd name="T52" fmla="*/ 2147483647 w 136"/>
                <a:gd name="T53" fmla="*/ 2147483647 h 216"/>
                <a:gd name="T54" fmla="*/ 2147483647 w 136"/>
                <a:gd name="T55" fmla="*/ 2147483647 h 216"/>
                <a:gd name="T56" fmla="*/ 2147483647 w 136"/>
                <a:gd name="T57" fmla="*/ 2147483647 h 216"/>
                <a:gd name="T58" fmla="*/ 2147483647 w 136"/>
                <a:gd name="T59" fmla="*/ 0 h 216"/>
                <a:gd name="T60" fmla="*/ 2147483647 w 136"/>
                <a:gd name="T61" fmla="*/ 2147483647 h 216"/>
                <a:gd name="T62" fmla="*/ 2147483647 w 136"/>
                <a:gd name="T63" fmla="*/ 2147483647 h 21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36"/>
                <a:gd name="T97" fmla="*/ 0 h 216"/>
                <a:gd name="T98" fmla="*/ 136 w 136"/>
                <a:gd name="T99" fmla="*/ 216 h 216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36" h="216">
                  <a:moveTo>
                    <a:pt x="88" y="8"/>
                  </a:moveTo>
                  <a:lnTo>
                    <a:pt x="64" y="16"/>
                  </a:lnTo>
                  <a:lnTo>
                    <a:pt x="64" y="32"/>
                  </a:lnTo>
                  <a:lnTo>
                    <a:pt x="72" y="56"/>
                  </a:lnTo>
                  <a:lnTo>
                    <a:pt x="72" y="64"/>
                  </a:lnTo>
                  <a:lnTo>
                    <a:pt x="64" y="72"/>
                  </a:lnTo>
                  <a:lnTo>
                    <a:pt x="56" y="64"/>
                  </a:lnTo>
                  <a:lnTo>
                    <a:pt x="48" y="56"/>
                  </a:lnTo>
                  <a:lnTo>
                    <a:pt x="32" y="48"/>
                  </a:lnTo>
                  <a:lnTo>
                    <a:pt x="0" y="64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32" y="80"/>
                  </a:lnTo>
                  <a:lnTo>
                    <a:pt x="32" y="96"/>
                  </a:lnTo>
                  <a:lnTo>
                    <a:pt x="32" y="112"/>
                  </a:lnTo>
                  <a:lnTo>
                    <a:pt x="24" y="144"/>
                  </a:lnTo>
                  <a:lnTo>
                    <a:pt x="16" y="160"/>
                  </a:lnTo>
                  <a:lnTo>
                    <a:pt x="24" y="160"/>
                  </a:lnTo>
                  <a:lnTo>
                    <a:pt x="24" y="216"/>
                  </a:lnTo>
                  <a:lnTo>
                    <a:pt x="32" y="216"/>
                  </a:lnTo>
                  <a:lnTo>
                    <a:pt x="32" y="208"/>
                  </a:lnTo>
                  <a:lnTo>
                    <a:pt x="64" y="184"/>
                  </a:lnTo>
                  <a:lnTo>
                    <a:pt x="72" y="160"/>
                  </a:lnTo>
                  <a:lnTo>
                    <a:pt x="64" y="128"/>
                  </a:lnTo>
                  <a:lnTo>
                    <a:pt x="80" y="104"/>
                  </a:lnTo>
                  <a:lnTo>
                    <a:pt x="120" y="80"/>
                  </a:lnTo>
                  <a:lnTo>
                    <a:pt x="128" y="64"/>
                  </a:lnTo>
                  <a:lnTo>
                    <a:pt x="136" y="48"/>
                  </a:lnTo>
                  <a:lnTo>
                    <a:pt x="128" y="16"/>
                  </a:lnTo>
                  <a:lnTo>
                    <a:pt x="128" y="0"/>
                  </a:lnTo>
                  <a:lnTo>
                    <a:pt x="120" y="8"/>
                  </a:lnTo>
                  <a:lnTo>
                    <a:pt x="8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6" name="Freeform 742"/>
            <p:cNvSpPr/>
            <p:nvPr/>
          </p:nvSpPr>
          <p:spPr bwMode="auto">
            <a:xfrm>
              <a:off x="4977200" y="3593677"/>
              <a:ext cx="172169" cy="182038"/>
            </a:xfrm>
            <a:custGeom>
              <a:avLst/>
              <a:gdLst>
                <a:gd name="T0" fmla="*/ 2147483647 w 128"/>
                <a:gd name="T1" fmla="*/ 2147483647 h 136"/>
                <a:gd name="T2" fmla="*/ 2147483647 w 128"/>
                <a:gd name="T3" fmla="*/ 0 h 136"/>
                <a:gd name="T4" fmla="*/ 2147483647 w 128"/>
                <a:gd name="T5" fmla="*/ 0 h 136"/>
                <a:gd name="T6" fmla="*/ 2147483647 w 128"/>
                <a:gd name="T7" fmla="*/ 2147483647 h 136"/>
                <a:gd name="T8" fmla="*/ 2147483647 w 128"/>
                <a:gd name="T9" fmla="*/ 2147483647 h 136"/>
                <a:gd name="T10" fmla="*/ 2147483647 w 128"/>
                <a:gd name="T11" fmla="*/ 2147483647 h 136"/>
                <a:gd name="T12" fmla="*/ 2147483647 w 128"/>
                <a:gd name="T13" fmla="*/ 0 h 136"/>
                <a:gd name="T14" fmla="*/ 0 w 128"/>
                <a:gd name="T15" fmla="*/ 0 h 136"/>
                <a:gd name="T16" fmla="*/ 2147483647 w 128"/>
                <a:gd name="T17" fmla="*/ 2147483647 h 136"/>
                <a:gd name="T18" fmla="*/ 0 w 128"/>
                <a:gd name="T19" fmla="*/ 2147483647 h 136"/>
                <a:gd name="T20" fmla="*/ 2147483647 w 128"/>
                <a:gd name="T21" fmla="*/ 2147483647 h 136"/>
                <a:gd name="T22" fmla="*/ 2147483647 w 128"/>
                <a:gd name="T23" fmla="*/ 2147483647 h 136"/>
                <a:gd name="T24" fmla="*/ 2147483647 w 128"/>
                <a:gd name="T25" fmla="*/ 2147483647 h 136"/>
                <a:gd name="T26" fmla="*/ 2147483647 w 128"/>
                <a:gd name="T27" fmla="*/ 2147483647 h 136"/>
                <a:gd name="T28" fmla="*/ 2147483647 w 128"/>
                <a:gd name="T29" fmla="*/ 2147483647 h 136"/>
                <a:gd name="T30" fmla="*/ 2147483647 w 128"/>
                <a:gd name="T31" fmla="*/ 2147483647 h 136"/>
                <a:gd name="T32" fmla="*/ 2147483647 w 128"/>
                <a:gd name="T33" fmla="*/ 2147483647 h 136"/>
                <a:gd name="T34" fmla="*/ 2147483647 w 128"/>
                <a:gd name="T35" fmla="*/ 2147483647 h 136"/>
                <a:gd name="T36" fmla="*/ 2147483647 w 128"/>
                <a:gd name="T37" fmla="*/ 2147483647 h 136"/>
                <a:gd name="T38" fmla="*/ 2147483647 w 128"/>
                <a:gd name="T39" fmla="*/ 2147483647 h 136"/>
                <a:gd name="T40" fmla="*/ 2147483647 w 128"/>
                <a:gd name="T41" fmla="*/ 2147483647 h 136"/>
                <a:gd name="T42" fmla="*/ 2147483647 w 128"/>
                <a:gd name="T43" fmla="*/ 2147483647 h 136"/>
                <a:gd name="T44" fmla="*/ 2147483647 w 128"/>
                <a:gd name="T45" fmla="*/ 2147483647 h 136"/>
                <a:gd name="T46" fmla="*/ 2147483647 w 128"/>
                <a:gd name="T47" fmla="*/ 2147483647 h 136"/>
                <a:gd name="T48" fmla="*/ 2147483647 w 128"/>
                <a:gd name="T49" fmla="*/ 2147483647 h 1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28"/>
                <a:gd name="T76" fmla="*/ 0 h 136"/>
                <a:gd name="T77" fmla="*/ 128 w 128"/>
                <a:gd name="T78" fmla="*/ 136 h 1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28" h="136">
                  <a:moveTo>
                    <a:pt x="96" y="24"/>
                  </a:moveTo>
                  <a:lnTo>
                    <a:pt x="56" y="0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32" y="16"/>
                  </a:lnTo>
                  <a:lnTo>
                    <a:pt x="24" y="0"/>
                  </a:lnTo>
                  <a:lnTo>
                    <a:pt x="0" y="0"/>
                  </a:lnTo>
                  <a:lnTo>
                    <a:pt x="8" y="32"/>
                  </a:lnTo>
                  <a:lnTo>
                    <a:pt x="0" y="40"/>
                  </a:lnTo>
                  <a:lnTo>
                    <a:pt x="8" y="72"/>
                  </a:lnTo>
                  <a:lnTo>
                    <a:pt x="16" y="96"/>
                  </a:lnTo>
                  <a:lnTo>
                    <a:pt x="32" y="104"/>
                  </a:lnTo>
                  <a:lnTo>
                    <a:pt x="56" y="104"/>
                  </a:lnTo>
                  <a:lnTo>
                    <a:pt x="56" y="112"/>
                  </a:lnTo>
                  <a:lnTo>
                    <a:pt x="64" y="136"/>
                  </a:lnTo>
                  <a:lnTo>
                    <a:pt x="88" y="128"/>
                  </a:lnTo>
                  <a:lnTo>
                    <a:pt x="120" y="128"/>
                  </a:lnTo>
                  <a:lnTo>
                    <a:pt x="128" y="120"/>
                  </a:lnTo>
                  <a:lnTo>
                    <a:pt x="120" y="112"/>
                  </a:lnTo>
                  <a:lnTo>
                    <a:pt x="120" y="72"/>
                  </a:lnTo>
                  <a:lnTo>
                    <a:pt x="112" y="56"/>
                  </a:lnTo>
                  <a:lnTo>
                    <a:pt x="120" y="48"/>
                  </a:lnTo>
                  <a:lnTo>
                    <a:pt x="96" y="32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7" name="Freeform 743"/>
            <p:cNvSpPr/>
            <p:nvPr/>
          </p:nvSpPr>
          <p:spPr bwMode="auto">
            <a:xfrm>
              <a:off x="4676727" y="3679213"/>
              <a:ext cx="203971" cy="203971"/>
            </a:xfrm>
            <a:custGeom>
              <a:avLst/>
              <a:gdLst>
                <a:gd name="T0" fmla="*/ 2147483647 w 152"/>
                <a:gd name="T1" fmla="*/ 2147483647 h 152"/>
                <a:gd name="T2" fmla="*/ 2147483647 w 152"/>
                <a:gd name="T3" fmla="*/ 2147483647 h 152"/>
                <a:gd name="T4" fmla="*/ 2147483647 w 152"/>
                <a:gd name="T5" fmla="*/ 2147483647 h 152"/>
                <a:gd name="T6" fmla="*/ 2147483647 w 152"/>
                <a:gd name="T7" fmla="*/ 2147483647 h 152"/>
                <a:gd name="T8" fmla="*/ 2147483647 w 152"/>
                <a:gd name="T9" fmla="*/ 2147483647 h 152"/>
                <a:gd name="T10" fmla="*/ 2147483647 w 152"/>
                <a:gd name="T11" fmla="*/ 2147483647 h 152"/>
                <a:gd name="T12" fmla="*/ 2147483647 w 152"/>
                <a:gd name="T13" fmla="*/ 2147483647 h 152"/>
                <a:gd name="T14" fmla="*/ 2147483647 w 152"/>
                <a:gd name="T15" fmla="*/ 2147483647 h 152"/>
                <a:gd name="T16" fmla="*/ 2147483647 w 152"/>
                <a:gd name="T17" fmla="*/ 2147483647 h 152"/>
                <a:gd name="T18" fmla="*/ 2147483647 w 152"/>
                <a:gd name="T19" fmla="*/ 2147483647 h 152"/>
                <a:gd name="T20" fmla="*/ 2147483647 w 152"/>
                <a:gd name="T21" fmla="*/ 2147483647 h 152"/>
                <a:gd name="T22" fmla="*/ 2147483647 w 152"/>
                <a:gd name="T23" fmla="*/ 2147483647 h 152"/>
                <a:gd name="T24" fmla="*/ 2147483647 w 152"/>
                <a:gd name="T25" fmla="*/ 2147483647 h 152"/>
                <a:gd name="T26" fmla="*/ 2147483647 w 152"/>
                <a:gd name="T27" fmla="*/ 2147483647 h 152"/>
                <a:gd name="T28" fmla="*/ 2147483647 w 152"/>
                <a:gd name="T29" fmla="*/ 2147483647 h 152"/>
                <a:gd name="T30" fmla="*/ 2147483647 w 152"/>
                <a:gd name="T31" fmla="*/ 2147483647 h 152"/>
                <a:gd name="T32" fmla="*/ 2147483647 w 152"/>
                <a:gd name="T33" fmla="*/ 0 h 152"/>
                <a:gd name="T34" fmla="*/ 2147483647 w 152"/>
                <a:gd name="T35" fmla="*/ 0 h 152"/>
                <a:gd name="T36" fmla="*/ 0 w 152"/>
                <a:gd name="T37" fmla="*/ 2147483647 h 152"/>
                <a:gd name="T38" fmla="*/ 2147483647 w 152"/>
                <a:gd name="T39" fmla="*/ 2147483647 h 152"/>
                <a:gd name="T40" fmla="*/ 2147483647 w 152"/>
                <a:gd name="T41" fmla="*/ 2147483647 h 152"/>
                <a:gd name="T42" fmla="*/ 0 w 152"/>
                <a:gd name="T43" fmla="*/ 2147483647 h 152"/>
                <a:gd name="T44" fmla="*/ 0 w 152"/>
                <a:gd name="T45" fmla="*/ 2147483647 h 152"/>
                <a:gd name="T46" fmla="*/ 2147483647 w 152"/>
                <a:gd name="T47" fmla="*/ 2147483647 h 152"/>
                <a:gd name="T48" fmla="*/ 2147483647 w 152"/>
                <a:gd name="T49" fmla="*/ 2147483647 h 152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w 152"/>
                <a:gd name="T76" fmla="*/ 0 h 152"/>
                <a:gd name="T77" fmla="*/ 152 w 152"/>
                <a:gd name="T78" fmla="*/ 152 h 152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T75" t="T76" r="T77" b="T78"/>
              <a:pathLst>
                <a:path w="152" h="152">
                  <a:moveTo>
                    <a:pt x="16" y="144"/>
                  </a:moveTo>
                  <a:lnTo>
                    <a:pt x="72" y="144"/>
                  </a:lnTo>
                  <a:lnTo>
                    <a:pt x="80" y="152"/>
                  </a:lnTo>
                  <a:lnTo>
                    <a:pt x="112" y="152"/>
                  </a:lnTo>
                  <a:lnTo>
                    <a:pt x="136" y="144"/>
                  </a:lnTo>
                  <a:lnTo>
                    <a:pt x="128" y="128"/>
                  </a:lnTo>
                  <a:lnTo>
                    <a:pt x="128" y="88"/>
                  </a:lnTo>
                  <a:lnTo>
                    <a:pt x="152" y="80"/>
                  </a:lnTo>
                  <a:lnTo>
                    <a:pt x="152" y="64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28" y="64"/>
                  </a:lnTo>
                  <a:lnTo>
                    <a:pt x="120" y="16"/>
                  </a:lnTo>
                  <a:lnTo>
                    <a:pt x="96" y="16"/>
                  </a:lnTo>
                  <a:lnTo>
                    <a:pt x="80" y="24"/>
                  </a:lnTo>
                  <a:lnTo>
                    <a:pt x="72" y="24"/>
                  </a:lnTo>
                  <a:lnTo>
                    <a:pt x="48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56"/>
                  </a:lnTo>
                  <a:lnTo>
                    <a:pt x="16" y="80"/>
                  </a:lnTo>
                  <a:lnTo>
                    <a:pt x="0" y="112"/>
                  </a:lnTo>
                  <a:lnTo>
                    <a:pt x="0" y="144"/>
                  </a:lnTo>
                  <a:lnTo>
                    <a:pt x="8" y="136"/>
                  </a:lnTo>
                  <a:lnTo>
                    <a:pt x="16" y="14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8" name="Freeform 744"/>
            <p:cNvSpPr/>
            <p:nvPr/>
          </p:nvSpPr>
          <p:spPr bwMode="auto">
            <a:xfrm>
              <a:off x="4676727" y="3486208"/>
              <a:ext cx="311439" cy="311439"/>
            </a:xfrm>
            <a:custGeom>
              <a:avLst/>
              <a:gdLst>
                <a:gd name="T0" fmla="*/ 2147483647 w 232"/>
                <a:gd name="T1" fmla="*/ 2147483647 h 232"/>
                <a:gd name="T2" fmla="*/ 2147483647 w 232"/>
                <a:gd name="T3" fmla="*/ 2147483647 h 232"/>
                <a:gd name="T4" fmla="*/ 2147483647 w 232"/>
                <a:gd name="T5" fmla="*/ 2147483647 h 232"/>
                <a:gd name="T6" fmla="*/ 2147483647 w 232"/>
                <a:gd name="T7" fmla="*/ 2147483647 h 232"/>
                <a:gd name="T8" fmla="*/ 2147483647 w 232"/>
                <a:gd name="T9" fmla="*/ 2147483647 h 232"/>
                <a:gd name="T10" fmla="*/ 2147483647 w 232"/>
                <a:gd name="T11" fmla="*/ 2147483647 h 232"/>
                <a:gd name="T12" fmla="*/ 0 w 232"/>
                <a:gd name="T13" fmla="*/ 2147483647 h 232"/>
                <a:gd name="T14" fmla="*/ 0 w 232"/>
                <a:gd name="T15" fmla="*/ 2147483647 h 232"/>
                <a:gd name="T16" fmla="*/ 2147483647 w 232"/>
                <a:gd name="T17" fmla="*/ 2147483647 h 232"/>
                <a:gd name="T18" fmla="*/ 2147483647 w 232"/>
                <a:gd name="T19" fmla="*/ 2147483647 h 232"/>
                <a:gd name="T20" fmla="*/ 2147483647 w 232"/>
                <a:gd name="T21" fmla="*/ 2147483647 h 232"/>
                <a:gd name="T22" fmla="*/ 2147483647 w 232"/>
                <a:gd name="T23" fmla="*/ 2147483647 h 232"/>
                <a:gd name="T24" fmla="*/ 2147483647 w 232"/>
                <a:gd name="T25" fmla="*/ 2147483647 h 232"/>
                <a:gd name="T26" fmla="*/ 2147483647 w 232"/>
                <a:gd name="T27" fmla="*/ 2147483647 h 232"/>
                <a:gd name="T28" fmla="*/ 2147483647 w 232"/>
                <a:gd name="T29" fmla="*/ 2147483647 h 232"/>
                <a:gd name="T30" fmla="*/ 2147483647 w 232"/>
                <a:gd name="T31" fmla="*/ 2147483647 h 232"/>
                <a:gd name="T32" fmla="*/ 2147483647 w 232"/>
                <a:gd name="T33" fmla="*/ 2147483647 h 232"/>
                <a:gd name="T34" fmla="*/ 2147483647 w 232"/>
                <a:gd name="T35" fmla="*/ 2147483647 h 232"/>
                <a:gd name="T36" fmla="*/ 2147483647 w 232"/>
                <a:gd name="T37" fmla="*/ 2147483647 h 232"/>
                <a:gd name="T38" fmla="*/ 2147483647 w 232"/>
                <a:gd name="T39" fmla="*/ 2147483647 h 232"/>
                <a:gd name="T40" fmla="*/ 2147483647 w 232"/>
                <a:gd name="T41" fmla="*/ 2147483647 h 232"/>
                <a:gd name="T42" fmla="*/ 2147483647 w 232"/>
                <a:gd name="T43" fmla="*/ 2147483647 h 232"/>
                <a:gd name="T44" fmla="*/ 2147483647 w 232"/>
                <a:gd name="T45" fmla="*/ 2147483647 h 232"/>
                <a:gd name="T46" fmla="*/ 2147483647 w 232"/>
                <a:gd name="T47" fmla="*/ 2147483647 h 232"/>
                <a:gd name="T48" fmla="*/ 2147483647 w 232"/>
                <a:gd name="T49" fmla="*/ 2147483647 h 232"/>
                <a:gd name="T50" fmla="*/ 2147483647 w 232"/>
                <a:gd name="T51" fmla="*/ 2147483647 h 232"/>
                <a:gd name="T52" fmla="*/ 2147483647 w 232"/>
                <a:gd name="T53" fmla="*/ 2147483647 h 232"/>
                <a:gd name="T54" fmla="*/ 2147483647 w 232"/>
                <a:gd name="T55" fmla="*/ 2147483647 h 232"/>
                <a:gd name="T56" fmla="*/ 2147483647 w 232"/>
                <a:gd name="T57" fmla="*/ 2147483647 h 232"/>
                <a:gd name="T58" fmla="*/ 2147483647 w 232"/>
                <a:gd name="T59" fmla="*/ 2147483647 h 232"/>
                <a:gd name="T60" fmla="*/ 2147483647 w 232"/>
                <a:gd name="T61" fmla="*/ 2147483647 h 232"/>
                <a:gd name="T62" fmla="*/ 2147483647 w 232"/>
                <a:gd name="T63" fmla="*/ 2147483647 h 232"/>
                <a:gd name="T64" fmla="*/ 2147483647 w 232"/>
                <a:gd name="T65" fmla="*/ 0 h 232"/>
                <a:gd name="T66" fmla="*/ 2147483647 w 232"/>
                <a:gd name="T67" fmla="*/ 0 h 232"/>
                <a:gd name="T68" fmla="*/ 2147483647 w 232"/>
                <a:gd name="T69" fmla="*/ 2147483647 h 232"/>
                <a:gd name="T70" fmla="*/ 2147483647 w 232"/>
                <a:gd name="T71" fmla="*/ 0 h 232"/>
                <a:gd name="T72" fmla="*/ 2147483647 w 232"/>
                <a:gd name="T73" fmla="*/ 2147483647 h 232"/>
                <a:gd name="T74" fmla="*/ 2147483647 w 232"/>
                <a:gd name="T75" fmla="*/ 2147483647 h 23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w 232"/>
                <a:gd name="T115" fmla="*/ 0 h 232"/>
                <a:gd name="T116" fmla="*/ 232 w 232"/>
                <a:gd name="T117" fmla="*/ 232 h 232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T114" t="T115" r="T116" b="T117"/>
              <a:pathLst>
                <a:path w="232" h="232">
                  <a:moveTo>
                    <a:pt x="80" y="24"/>
                  </a:moveTo>
                  <a:lnTo>
                    <a:pt x="72" y="72"/>
                  </a:lnTo>
                  <a:lnTo>
                    <a:pt x="56" y="80"/>
                  </a:lnTo>
                  <a:lnTo>
                    <a:pt x="40" y="112"/>
                  </a:lnTo>
                  <a:lnTo>
                    <a:pt x="24" y="128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0" y="152"/>
                  </a:lnTo>
                  <a:lnTo>
                    <a:pt x="16" y="144"/>
                  </a:lnTo>
                  <a:lnTo>
                    <a:pt x="48" y="144"/>
                  </a:lnTo>
                  <a:lnTo>
                    <a:pt x="72" y="168"/>
                  </a:lnTo>
                  <a:lnTo>
                    <a:pt x="80" y="168"/>
                  </a:lnTo>
                  <a:lnTo>
                    <a:pt x="96" y="160"/>
                  </a:lnTo>
                  <a:lnTo>
                    <a:pt x="120" y="160"/>
                  </a:lnTo>
                  <a:lnTo>
                    <a:pt x="128" y="208"/>
                  </a:lnTo>
                  <a:lnTo>
                    <a:pt x="152" y="208"/>
                  </a:lnTo>
                  <a:lnTo>
                    <a:pt x="168" y="208"/>
                  </a:lnTo>
                  <a:lnTo>
                    <a:pt x="192" y="224"/>
                  </a:lnTo>
                  <a:lnTo>
                    <a:pt x="216" y="232"/>
                  </a:lnTo>
                  <a:lnTo>
                    <a:pt x="216" y="224"/>
                  </a:lnTo>
                  <a:lnTo>
                    <a:pt x="208" y="208"/>
                  </a:lnTo>
                  <a:lnTo>
                    <a:pt x="208" y="200"/>
                  </a:lnTo>
                  <a:lnTo>
                    <a:pt x="216" y="176"/>
                  </a:lnTo>
                  <a:lnTo>
                    <a:pt x="224" y="168"/>
                  </a:lnTo>
                  <a:lnTo>
                    <a:pt x="216" y="144"/>
                  </a:lnTo>
                  <a:lnTo>
                    <a:pt x="216" y="120"/>
                  </a:lnTo>
                  <a:lnTo>
                    <a:pt x="208" y="96"/>
                  </a:lnTo>
                  <a:lnTo>
                    <a:pt x="216" y="72"/>
                  </a:lnTo>
                  <a:lnTo>
                    <a:pt x="232" y="40"/>
                  </a:lnTo>
                  <a:lnTo>
                    <a:pt x="232" y="16"/>
                  </a:lnTo>
                  <a:lnTo>
                    <a:pt x="224" y="8"/>
                  </a:lnTo>
                  <a:lnTo>
                    <a:pt x="200" y="8"/>
                  </a:lnTo>
                  <a:lnTo>
                    <a:pt x="192" y="0"/>
                  </a:lnTo>
                  <a:lnTo>
                    <a:pt x="160" y="0"/>
                  </a:lnTo>
                  <a:lnTo>
                    <a:pt x="128" y="8"/>
                  </a:lnTo>
                  <a:lnTo>
                    <a:pt x="104" y="0"/>
                  </a:lnTo>
                  <a:lnTo>
                    <a:pt x="80" y="8"/>
                  </a:lnTo>
                  <a:lnTo>
                    <a:pt x="8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79" name="Freeform 745"/>
            <p:cNvSpPr/>
            <p:nvPr/>
          </p:nvSpPr>
          <p:spPr bwMode="auto">
            <a:xfrm>
              <a:off x="5030934" y="3271271"/>
              <a:ext cx="246738" cy="236869"/>
            </a:xfrm>
            <a:custGeom>
              <a:avLst/>
              <a:gdLst>
                <a:gd name="T0" fmla="*/ 2147483647 w 184"/>
                <a:gd name="T1" fmla="*/ 2147483647 h 176"/>
                <a:gd name="T2" fmla="*/ 2147483647 w 184"/>
                <a:gd name="T3" fmla="*/ 2147483647 h 176"/>
                <a:gd name="T4" fmla="*/ 2147483647 w 184"/>
                <a:gd name="T5" fmla="*/ 2147483647 h 176"/>
                <a:gd name="T6" fmla="*/ 2147483647 w 184"/>
                <a:gd name="T7" fmla="*/ 2147483647 h 176"/>
                <a:gd name="T8" fmla="*/ 2147483647 w 184"/>
                <a:gd name="T9" fmla="*/ 2147483647 h 176"/>
                <a:gd name="T10" fmla="*/ 2147483647 w 184"/>
                <a:gd name="T11" fmla="*/ 2147483647 h 176"/>
                <a:gd name="T12" fmla="*/ 2147483647 w 184"/>
                <a:gd name="T13" fmla="*/ 2147483647 h 176"/>
                <a:gd name="T14" fmla="*/ 2147483647 w 184"/>
                <a:gd name="T15" fmla="*/ 2147483647 h 176"/>
                <a:gd name="T16" fmla="*/ 2147483647 w 184"/>
                <a:gd name="T17" fmla="*/ 2147483647 h 176"/>
                <a:gd name="T18" fmla="*/ 2147483647 w 184"/>
                <a:gd name="T19" fmla="*/ 2147483647 h 176"/>
                <a:gd name="T20" fmla="*/ 2147483647 w 184"/>
                <a:gd name="T21" fmla="*/ 2147483647 h 176"/>
                <a:gd name="T22" fmla="*/ 2147483647 w 184"/>
                <a:gd name="T23" fmla="*/ 2147483647 h 176"/>
                <a:gd name="T24" fmla="*/ 2147483647 w 184"/>
                <a:gd name="T25" fmla="*/ 2147483647 h 176"/>
                <a:gd name="T26" fmla="*/ 2147483647 w 184"/>
                <a:gd name="T27" fmla="*/ 2147483647 h 176"/>
                <a:gd name="T28" fmla="*/ 2147483647 w 184"/>
                <a:gd name="T29" fmla="*/ 0 h 176"/>
                <a:gd name="T30" fmla="*/ 2147483647 w 184"/>
                <a:gd name="T31" fmla="*/ 0 h 176"/>
                <a:gd name="T32" fmla="*/ 2147483647 w 184"/>
                <a:gd name="T33" fmla="*/ 2147483647 h 176"/>
                <a:gd name="T34" fmla="*/ 2147483647 w 184"/>
                <a:gd name="T35" fmla="*/ 2147483647 h 176"/>
                <a:gd name="T36" fmla="*/ 2147483647 w 184"/>
                <a:gd name="T37" fmla="*/ 2147483647 h 176"/>
                <a:gd name="T38" fmla="*/ 2147483647 w 184"/>
                <a:gd name="T39" fmla="*/ 2147483647 h 176"/>
                <a:gd name="T40" fmla="*/ 2147483647 w 184"/>
                <a:gd name="T41" fmla="*/ 2147483647 h 176"/>
                <a:gd name="T42" fmla="*/ 0 w 184"/>
                <a:gd name="T43" fmla="*/ 2147483647 h 176"/>
                <a:gd name="T44" fmla="*/ 0 w 184"/>
                <a:gd name="T45" fmla="*/ 2147483647 h 176"/>
                <a:gd name="T46" fmla="*/ 2147483647 w 184"/>
                <a:gd name="T47" fmla="*/ 2147483647 h 176"/>
                <a:gd name="T48" fmla="*/ 2147483647 w 184"/>
                <a:gd name="T49" fmla="*/ 2147483647 h 176"/>
                <a:gd name="T50" fmla="*/ 2147483647 w 184"/>
                <a:gd name="T51" fmla="*/ 2147483647 h 176"/>
                <a:gd name="T52" fmla="*/ 2147483647 w 184"/>
                <a:gd name="T53" fmla="*/ 2147483647 h 176"/>
                <a:gd name="T54" fmla="*/ 2147483647 w 184"/>
                <a:gd name="T55" fmla="*/ 2147483647 h 176"/>
                <a:gd name="T56" fmla="*/ 2147483647 w 184"/>
                <a:gd name="T57" fmla="*/ 2147483647 h 17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84"/>
                <a:gd name="T88" fmla="*/ 0 h 176"/>
                <a:gd name="T89" fmla="*/ 184 w 184"/>
                <a:gd name="T90" fmla="*/ 176 h 17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84" h="176">
                  <a:moveTo>
                    <a:pt x="88" y="176"/>
                  </a:moveTo>
                  <a:lnTo>
                    <a:pt x="96" y="176"/>
                  </a:lnTo>
                  <a:lnTo>
                    <a:pt x="104" y="176"/>
                  </a:lnTo>
                  <a:lnTo>
                    <a:pt x="112" y="176"/>
                  </a:lnTo>
                  <a:lnTo>
                    <a:pt x="128" y="168"/>
                  </a:lnTo>
                  <a:lnTo>
                    <a:pt x="152" y="160"/>
                  </a:lnTo>
                  <a:lnTo>
                    <a:pt x="184" y="128"/>
                  </a:lnTo>
                  <a:lnTo>
                    <a:pt x="160" y="120"/>
                  </a:lnTo>
                  <a:lnTo>
                    <a:pt x="128" y="104"/>
                  </a:lnTo>
                  <a:lnTo>
                    <a:pt x="120" y="96"/>
                  </a:lnTo>
                  <a:lnTo>
                    <a:pt x="136" y="88"/>
                  </a:lnTo>
                  <a:lnTo>
                    <a:pt x="128" y="80"/>
                  </a:lnTo>
                  <a:lnTo>
                    <a:pt x="96" y="32"/>
                  </a:lnTo>
                  <a:lnTo>
                    <a:pt x="80" y="24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8"/>
                  </a:lnTo>
                  <a:lnTo>
                    <a:pt x="40" y="56"/>
                  </a:lnTo>
                  <a:lnTo>
                    <a:pt x="32" y="80"/>
                  </a:lnTo>
                  <a:lnTo>
                    <a:pt x="16" y="96"/>
                  </a:lnTo>
                  <a:lnTo>
                    <a:pt x="8" y="120"/>
                  </a:lnTo>
                  <a:lnTo>
                    <a:pt x="0" y="120"/>
                  </a:lnTo>
                  <a:lnTo>
                    <a:pt x="0" y="128"/>
                  </a:lnTo>
                  <a:lnTo>
                    <a:pt x="16" y="144"/>
                  </a:lnTo>
                  <a:lnTo>
                    <a:pt x="24" y="152"/>
                  </a:lnTo>
                  <a:lnTo>
                    <a:pt x="32" y="160"/>
                  </a:lnTo>
                  <a:lnTo>
                    <a:pt x="32" y="168"/>
                  </a:lnTo>
                  <a:lnTo>
                    <a:pt x="48" y="168"/>
                  </a:lnTo>
                  <a:lnTo>
                    <a:pt x="88" y="17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0" name="Freeform 746"/>
            <p:cNvSpPr/>
            <p:nvPr/>
          </p:nvSpPr>
          <p:spPr bwMode="auto">
            <a:xfrm>
              <a:off x="5041900" y="3497174"/>
              <a:ext cx="139270" cy="161203"/>
            </a:xfrm>
            <a:custGeom>
              <a:avLst/>
              <a:gdLst>
                <a:gd name="T0" fmla="*/ 2147483647 w 104"/>
                <a:gd name="T1" fmla="*/ 2147483647 h 120"/>
                <a:gd name="T2" fmla="*/ 2147483647 w 104"/>
                <a:gd name="T3" fmla="*/ 2147483647 h 120"/>
                <a:gd name="T4" fmla="*/ 2147483647 w 104"/>
                <a:gd name="T5" fmla="*/ 2147483647 h 120"/>
                <a:gd name="T6" fmla="*/ 2147483647 w 104"/>
                <a:gd name="T7" fmla="*/ 2147483647 h 120"/>
                <a:gd name="T8" fmla="*/ 2147483647 w 104"/>
                <a:gd name="T9" fmla="*/ 2147483647 h 120"/>
                <a:gd name="T10" fmla="*/ 2147483647 w 104"/>
                <a:gd name="T11" fmla="*/ 2147483647 h 120"/>
                <a:gd name="T12" fmla="*/ 2147483647 w 104"/>
                <a:gd name="T13" fmla="*/ 0 h 120"/>
                <a:gd name="T14" fmla="*/ 2147483647 w 104"/>
                <a:gd name="T15" fmla="*/ 0 h 120"/>
                <a:gd name="T16" fmla="*/ 2147483647 w 104"/>
                <a:gd name="T17" fmla="*/ 0 h 120"/>
                <a:gd name="T18" fmla="*/ 0 w 104"/>
                <a:gd name="T19" fmla="*/ 2147483647 h 120"/>
                <a:gd name="T20" fmla="*/ 2147483647 w 104"/>
                <a:gd name="T21" fmla="*/ 2147483647 h 120"/>
                <a:gd name="T22" fmla="*/ 2147483647 w 104"/>
                <a:gd name="T23" fmla="*/ 2147483647 h 120"/>
                <a:gd name="T24" fmla="*/ 0 w 104"/>
                <a:gd name="T25" fmla="*/ 2147483647 h 120"/>
                <a:gd name="T26" fmla="*/ 2147483647 w 104"/>
                <a:gd name="T27" fmla="*/ 2147483647 h 120"/>
                <a:gd name="T28" fmla="*/ 2147483647 w 104"/>
                <a:gd name="T29" fmla="*/ 2147483647 h 120"/>
                <a:gd name="T30" fmla="*/ 2147483647 w 104"/>
                <a:gd name="T31" fmla="*/ 2147483647 h 120"/>
                <a:gd name="T32" fmla="*/ 2147483647 w 104"/>
                <a:gd name="T33" fmla="*/ 2147483647 h 120"/>
                <a:gd name="T34" fmla="*/ 2147483647 w 104"/>
                <a:gd name="T35" fmla="*/ 2147483647 h 120"/>
                <a:gd name="T36" fmla="*/ 2147483647 w 104"/>
                <a:gd name="T37" fmla="*/ 2147483647 h 120"/>
                <a:gd name="T38" fmla="*/ 2147483647 w 104"/>
                <a:gd name="T39" fmla="*/ 2147483647 h 120"/>
                <a:gd name="T40" fmla="*/ 2147483647 w 104"/>
                <a:gd name="T41" fmla="*/ 2147483647 h 120"/>
                <a:gd name="T42" fmla="*/ 2147483647 w 104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04"/>
                <a:gd name="T67" fmla="*/ 0 h 120"/>
                <a:gd name="T68" fmla="*/ 104 w 104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04" h="120">
                  <a:moveTo>
                    <a:pt x="96" y="24"/>
                  </a:moveTo>
                  <a:lnTo>
                    <a:pt x="104" y="16"/>
                  </a:lnTo>
                  <a:lnTo>
                    <a:pt x="104" y="8"/>
                  </a:lnTo>
                  <a:lnTo>
                    <a:pt x="96" y="8"/>
                  </a:lnTo>
                  <a:lnTo>
                    <a:pt x="88" y="8"/>
                  </a:lnTo>
                  <a:lnTo>
                    <a:pt x="80" y="8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8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8" y="72"/>
                  </a:lnTo>
                  <a:lnTo>
                    <a:pt x="48" y="96"/>
                  </a:lnTo>
                  <a:lnTo>
                    <a:pt x="48" y="104"/>
                  </a:lnTo>
                  <a:lnTo>
                    <a:pt x="72" y="120"/>
                  </a:lnTo>
                  <a:lnTo>
                    <a:pt x="72" y="112"/>
                  </a:lnTo>
                  <a:lnTo>
                    <a:pt x="88" y="88"/>
                  </a:lnTo>
                  <a:lnTo>
                    <a:pt x="104" y="80"/>
                  </a:lnTo>
                  <a:lnTo>
                    <a:pt x="96" y="64"/>
                  </a:lnTo>
                  <a:lnTo>
                    <a:pt x="96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1" name="Freeform 747"/>
            <p:cNvSpPr/>
            <p:nvPr/>
          </p:nvSpPr>
          <p:spPr bwMode="auto">
            <a:xfrm>
              <a:off x="4891664" y="3840416"/>
              <a:ext cx="128304" cy="129401"/>
            </a:xfrm>
            <a:custGeom>
              <a:avLst/>
              <a:gdLst>
                <a:gd name="T0" fmla="*/ 2147483647 w 96"/>
                <a:gd name="T1" fmla="*/ 2147483647 h 96"/>
                <a:gd name="T2" fmla="*/ 2147483647 w 96"/>
                <a:gd name="T3" fmla="*/ 2147483647 h 96"/>
                <a:gd name="T4" fmla="*/ 2147483647 w 96"/>
                <a:gd name="T5" fmla="*/ 2147483647 h 96"/>
                <a:gd name="T6" fmla="*/ 0 w 96"/>
                <a:gd name="T7" fmla="*/ 2147483647 h 96"/>
                <a:gd name="T8" fmla="*/ 2147483647 w 96"/>
                <a:gd name="T9" fmla="*/ 2147483647 h 96"/>
                <a:gd name="T10" fmla="*/ 2147483647 w 96"/>
                <a:gd name="T11" fmla="*/ 2147483647 h 96"/>
                <a:gd name="T12" fmla="*/ 2147483647 w 96"/>
                <a:gd name="T13" fmla="*/ 2147483647 h 96"/>
                <a:gd name="T14" fmla="*/ 2147483647 w 96"/>
                <a:gd name="T15" fmla="*/ 2147483647 h 96"/>
                <a:gd name="T16" fmla="*/ 2147483647 w 96"/>
                <a:gd name="T17" fmla="*/ 2147483647 h 96"/>
                <a:gd name="T18" fmla="*/ 2147483647 w 96"/>
                <a:gd name="T19" fmla="*/ 2147483647 h 96"/>
                <a:gd name="T20" fmla="*/ 2147483647 w 96"/>
                <a:gd name="T21" fmla="*/ 2147483647 h 96"/>
                <a:gd name="T22" fmla="*/ 2147483647 w 96"/>
                <a:gd name="T23" fmla="*/ 2147483647 h 96"/>
                <a:gd name="T24" fmla="*/ 2147483647 w 96"/>
                <a:gd name="T25" fmla="*/ 2147483647 h 96"/>
                <a:gd name="T26" fmla="*/ 2147483647 w 96"/>
                <a:gd name="T27" fmla="*/ 2147483647 h 96"/>
                <a:gd name="T28" fmla="*/ 2147483647 w 96"/>
                <a:gd name="T29" fmla="*/ 2147483647 h 96"/>
                <a:gd name="T30" fmla="*/ 2147483647 w 96"/>
                <a:gd name="T31" fmla="*/ 0 h 96"/>
                <a:gd name="T32" fmla="*/ 2147483647 w 96"/>
                <a:gd name="T33" fmla="*/ 2147483647 h 96"/>
                <a:gd name="T34" fmla="*/ 2147483647 w 96"/>
                <a:gd name="T35" fmla="*/ 2147483647 h 9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w 96"/>
                <a:gd name="T55" fmla="*/ 0 h 96"/>
                <a:gd name="T56" fmla="*/ 96 w 96"/>
                <a:gd name="T57" fmla="*/ 96 h 96"/>
              </a:gdLst>
              <a:ahLst/>
              <a:cxnLst>
                <a:cxn ang="T36">
                  <a:pos x="T0" y="T1"/>
                </a:cxn>
                <a:cxn ang="T37">
                  <a:pos x="T2" y="T3"/>
                </a:cxn>
                <a:cxn ang="T38">
                  <a:pos x="T4" y="T5"/>
                </a:cxn>
                <a:cxn ang="T39">
                  <a:pos x="T6" y="T7"/>
                </a:cxn>
                <a:cxn ang="T40">
                  <a:pos x="T8" y="T9"/>
                </a:cxn>
                <a:cxn ang="T41">
                  <a:pos x="T10" y="T11"/>
                </a:cxn>
                <a:cxn ang="T42">
                  <a:pos x="T12" y="T13"/>
                </a:cxn>
                <a:cxn ang="T43">
                  <a:pos x="T14" y="T15"/>
                </a:cxn>
                <a:cxn ang="T44">
                  <a:pos x="T16" y="T17"/>
                </a:cxn>
                <a:cxn ang="T45">
                  <a:pos x="T18" y="T19"/>
                </a:cxn>
                <a:cxn ang="T46">
                  <a:pos x="T20" y="T21"/>
                </a:cxn>
                <a:cxn ang="T47">
                  <a:pos x="T22" y="T23"/>
                </a:cxn>
                <a:cxn ang="T48">
                  <a:pos x="T24" y="T25"/>
                </a:cxn>
                <a:cxn ang="T49">
                  <a:pos x="T26" y="T27"/>
                </a:cxn>
                <a:cxn ang="T50">
                  <a:pos x="T28" y="T29"/>
                </a:cxn>
                <a:cxn ang="T51">
                  <a:pos x="T30" y="T31"/>
                </a:cxn>
                <a:cxn ang="T52">
                  <a:pos x="T32" y="T33"/>
                </a:cxn>
                <a:cxn ang="T53">
                  <a:pos x="T34" y="T35"/>
                </a:cxn>
              </a:cxnLst>
              <a:rect l="T54" t="T55" r="T56" b="T57"/>
              <a:pathLst>
                <a:path w="96" h="96">
                  <a:moveTo>
                    <a:pt x="40" y="24"/>
                  </a:moveTo>
                  <a:lnTo>
                    <a:pt x="24" y="32"/>
                  </a:lnTo>
                  <a:lnTo>
                    <a:pt x="8" y="32"/>
                  </a:lnTo>
                  <a:lnTo>
                    <a:pt x="0" y="32"/>
                  </a:lnTo>
                  <a:lnTo>
                    <a:pt x="8" y="32"/>
                  </a:lnTo>
                  <a:lnTo>
                    <a:pt x="16" y="48"/>
                  </a:lnTo>
                  <a:lnTo>
                    <a:pt x="24" y="64"/>
                  </a:lnTo>
                  <a:lnTo>
                    <a:pt x="32" y="64"/>
                  </a:lnTo>
                  <a:lnTo>
                    <a:pt x="40" y="80"/>
                  </a:lnTo>
                  <a:lnTo>
                    <a:pt x="56" y="88"/>
                  </a:lnTo>
                  <a:lnTo>
                    <a:pt x="80" y="96"/>
                  </a:lnTo>
                  <a:lnTo>
                    <a:pt x="88" y="80"/>
                  </a:lnTo>
                  <a:lnTo>
                    <a:pt x="96" y="48"/>
                  </a:lnTo>
                  <a:lnTo>
                    <a:pt x="96" y="32"/>
                  </a:lnTo>
                  <a:lnTo>
                    <a:pt x="96" y="16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40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2" name="Freeform 748"/>
            <p:cNvSpPr/>
            <p:nvPr/>
          </p:nvSpPr>
          <p:spPr bwMode="auto">
            <a:xfrm>
              <a:off x="4848896" y="3508141"/>
              <a:ext cx="224806" cy="375043"/>
            </a:xfrm>
            <a:custGeom>
              <a:avLst/>
              <a:gdLst>
                <a:gd name="T0" fmla="*/ 2147483647 w 168"/>
                <a:gd name="T1" fmla="*/ 2147483647 h 280"/>
                <a:gd name="T2" fmla="*/ 2147483647 w 168"/>
                <a:gd name="T3" fmla="*/ 2147483647 h 280"/>
                <a:gd name="T4" fmla="*/ 2147483647 w 168"/>
                <a:gd name="T5" fmla="*/ 2147483647 h 280"/>
                <a:gd name="T6" fmla="*/ 2147483647 w 168"/>
                <a:gd name="T7" fmla="*/ 2147483647 h 280"/>
                <a:gd name="T8" fmla="*/ 2147483647 w 168"/>
                <a:gd name="T9" fmla="*/ 2147483647 h 280"/>
                <a:gd name="T10" fmla="*/ 2147483647 w 168"/>
                <a:gd name="T11" fmla="*/ 2147483647 h 280"/>
                <a:gd name="T12" fmla="*/ 2147483647 w 168"/>
                <a:gd name="T13" fmla="*/ 2147483647 h 280"/>
                <a:gd name="T14" fmla="*/ 2147483647 w 168"/>
                <a:gd name="T15" fmla="*/ 2147483647 h 280"/>
                <a:gd name="T16" fmla="*/ 2147483647 w 168"/>
                <a:gd name="T17" fmla="*/ 2147483647 h 280"/>
                <a:gd name="T18" fmla="*/ 2147483647 w 168"/>
                <a:gd name="T19" fmla="*/ 2147483647 h 280"/>
                <a:gd name="T20" fmla="*/ 2147483647 w 168"/>
                <a:gd name="T21" fmla="*/ 2147483647 h 280"/>
                <a:gd name="T22" fmla="*/ 2147483647 w 168"/>
                <a:gd name="T23" fmla="*/ 2147483647 h 280"/>
                <a:gd name="T24" fmla="*/ 2147483647 w 168"/>
                <a:gd name="T25" fmla="*/ 2147483647 h 280"/>
                <a:gd name="T26" fmla="*/ 2147483647 w 168"/>
                <a:gd name="T27" fmla="*/ 2147483647 h 280"/>
                <a:gd name="T28" fmla="*/ 2147483647 w 168"/>
                <a:gd name="T29" fmla="*/ 2147483647 h 280"/>
                <a:gd name="T30" fmla="*/ 0 w 168"/>
                <a:gd name="T31" fmla="*/ 2147483647 h 280"/>
                <a:gd name="T32" fmla="*/ 0 w 168"/>
                <a:gd name="T33" fmla="*/ 2147483647 h 280"/>
                <a:gd name="T34" fmla="*/ 2147483647 w 168"/>
                <a:gd name="T35" fmla="*/ 2147483647 h 280"/>
                <a:gd name="T36" fmla="*/ 2147483647 w 168"/>
                <a:gd name="T37" fmla="*/ 2147483647 h 280"/>
                <a:gd name="T38" fmla="*/ 2147483647 w 168"/>
                <a:gd name="T39" fmla="*/ 2147483647 h 280"/>
                <a:gd name="T40" fmla="*/ 2147483647 w 168"/>
                <a:gd name="T41" fmla="*/ 2147483647 h 280"/>
                <a:gd name="T42" fmla="*/ 2147483647 w 168"/>
                <a:gd name="T43" fmla="*/ 2147483647 h 280"/>
                <a:gd name="T44" fmla="*/ 2147483647 w 168"/>
                <a:gd name="T45" fmla="*/ 2147483647 h 280"/>
                <a:gd name="T46" fmla="*/ 2147483647 w 168"/>
                <a:gd name="T47" fmla="*/ 2147483647 h 280"/>
                <a:gd name="T48" fmla="*/ 2147483647 w 168"/>
                <a:gd name="T49" fmla="*/ 2147483647 h 280"/>
                <a:gd name="T50" fmla="*/ 2147483647 w 168"/>
                <a:gd name="T51" fmla="*/ 2147483647 h 280"/>
                <a:gd name="T52" fmla="*/ 2147483647 w 168"/>
                <a:gd name="T53" fmla="*/ 2147483647 h 280"/>
                <a:gd name="T54" fmla="*/ 2147483647 w 168"/>
                <a:gd name="T55" fmla="*/ 2147483647 h 280"/>
                <a:gd name="T56" fmla="*/ 2147483647 w 168"/>
                <a:gd name="T57" fmla="*/ 2147483647 h 280"/>
                <a:gd name="T58" fmla="*/ 2147483647 w 168"/>
                <a:gd name="T59" fmla="*/ 2147483647 h 280"/>
                <a:gd name="T60" fmla="*/ 2147483647 w 168"/>
                <a:gd name="T61" fmla="*/ 2147483647 h 280"/>
                <a:gd name="T62" fmla="*/ 2147483647 w 168"/>
                <a:gd name="T63" fmla="*/ 2147483647 h 280"/>
                <a:gd name="T64" fmla="*/ 2147483647 w 168"/>
                <a:gd name="T65" fmla="*/ 2147483647 h 280"/>
                <a:gd name="T66" fmla="*/ 2147483647 w 168"/>
                <a:gd name="T67" fmla="*/ 2147483647 h 280"/>
                <a:gd name="T68" fmla="*/ 2147483647 w 168"/>
                <a:gd name="T69" fmla="*/ 2147483647 h 280"/>
                <a:gd name="T70" fmla="*/ 2147483647 w 168"/>
                <a:gd name="T71" fmla="*/ 2147483647 h 280"/>
                <a:gd name="T72" fmla="*/ 2147483647 w 168"/>
                <a:gd name="T73" fmla="*/ 2147483647 h 280"/>
                <a:gd name="T74" fmla="*/ 2147483647 w 168"/>
                <a:gd name="T75" fmla="*/ 2147483647 h 280"/>
                <a:gd name="T76" fmla="*/ 2147483647 w 168"/>
                <a:gd name="T77" fmla="*/ 2147483647 h 280"/>
                <a:gd name="T78" fmla="*/ 2147483647 w 168"/>
                <a:gd name="T79" fmla="*/ 2147483647 h 280"/>
                <a:gd name="T80" fmla="*/ 2147483647 w 168"/>
                <a:gd name="T81" fmla="*/ 2147483647 h 280"/>
                <a:gd name="T82" fmla="*/ 2147483647 w 168"/>
                <a:gd name="T83" fmla="*/ 2147483647 h 280"/>
                <a:gd name="T84" fmla="*/ 2147483647 w 168"/>
                <a:gd name="T85" fmla="*/ 2147483647 h 280"/>
                <a:gd name="T86" fmla="*/ 2147483647 w 168"/>
                <a:gd name="T87" fmla="*/ 2147483647 h 280"/>
                <a:gd name="T88" fmla="*/ 2147483647 w 168"/>
                <a:gd name="T89" fmla="*/ 2147483647 h 280"/>
                <a:gd name="T90" fmla="*/ 2147483647 w 168"/>
                <a:gd name="T91" fmla="*/ 2147483647 h 280"/>
                <a:gd name="T92" fmla="*/ 2147483647 w 168"/>
                <a:gd name="T93" fmla="*/ 2147483647 h 280"/>
                <a:gd name="T94" fmla="*/ 2147483647 w 168"/>
                <a:gd name="T95" fmla="*/ 2147483647 h 280"/>
                <a:gd name="T96" fmla="*/ 2147483647 w 168"/>
                <a:gd name="T97" fmla="*/ 2147483647 h 280"/>
                <a:gd name="T98" fmla="*/ 2147483647 w 168"/>
                <a:gd name="T99" fmla="*/ 2147483647 h 280"/>
                <a:gd name="T100" fmla="*/ 2147483647 w 168"/>
                <a:gd name="T101" fmla="*/ 2147483647 h 280"/>
                <a:gd name="T102" fmla="*/ 2147483647 w 168"/>
                <a:gd name="T103" fmla="*/ 2147483647 h 280"/>
                <a:gd name="T104" fmla="*/ 2147483647 w 168"/>
                <a:gd name="T105" fmla="*/ 0 h 280"/>
                <a:gd name="T106" fmla="*/ 2147483647 w 168"/>
                <a:gd name="T107" fmla="*/ 0 h 280"/>
                <a:gd name="T108" fmla="*/ 2147483647 w 168"/>
                <a:gd name="T109" fmla="*/ 2147483647 h 280"/>
                <a:gd name="T110" fmla="*/ 2147483647 w 168"/>
                <a:gd name="T111" fmla="*/ 0 h 280"/>
                <a:gd name="T112" fmla="*/ 2147483647 w 168"/>
                <a:gd name="T113" fmla="*/ 2147483647 h 28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168"/>
                <a:gd name="T172" fmla="*/ 0 h 280"/>
                <a:gd name="T173" fmla="*/ 168 w 168"/>
                <a:gd name="T174" fmla="*/ 280 h 28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168" h="280">
                  <a:moveTo>
                    <a:pt x="104" y="24"/>
                  </a:moveTo>
                  <a:lnTo>
                    <a:pt x="88" y="56"/>
                  </a:lnTo>
                  <a:lnTo>
                    <a:pt x="80" y="80"/>
                  </a:lnTo>
                  <a:lnTo>
                    <a:pt x="88" y="104"/>
                  </a:lnTo>
                  <a:lnTo>
                    <a:pt x="88" y="128"/>
                  </a:lnTo>
                  <a:lnTo>
                    <a:pt x="96" y="152"/>
                  </a:lnTo>
                  <a:lnTo>
                    <a:pt x="88" y="160"/>
                  </a:lnTo>
                  <a:lnTo>
                    <a:pt x="80" y="184"/>
                  </a:lnTo>
                  <a:lnTo>
                    <a:pt x="80" y="192"/>
                  </a:lnTo>
                  <a:lnTo>
                    <a:pt x="88" y="208"/>
                  </a:lnTo>
                  <a:lnTo>
                    <a:pt x="88" y="216"/>
                  </a:lnTo>
                  <a:lnTo>
                    <a:pt x="64" y="208"/>
                  </a:lnTo>
                  <a:lnTo>
                    <a:pt x="40" y="192"/>
                  </a:lnTo>
                  <a:lnTo>
                    <a:pt x="24" y="192"/>
                  </a:lnTo>
                  <a:lnTo>
                    <a:pt x="24" y="208"/>
                  </a:lnTo>
                  <a:lnTo>
                    <a:pt x="0" y="216"/>
                  </a:lnTo>
                  <a:lnTo>
                    <a:pt x="0" y="256"/>
                  </a:lnTo>
                  <a:lnTo>
                    <a:pt x="8" y="272"/>
                  </a:lnTo>
                  <a:lnTo>
                    <a:pt x="24" y="272"/>
                  </a:lnTo>
                  <a:lnTo>
                    <a:pt x="32" y="280"/>
                  </a:lnTo>
                  <a:lnTo>
                    <a:pt x="24" y="280"/>
                  </a:lnTo>
                  <a:lnTo>
                    <a:pt x="32" y="280"/>
                  </a:lnTo>
                  <a:lnTo>
                    <a:pt x="40" y="280"/>
                  </a:lnTo>
                  <a:lnTo>
                    <a:pt x="56" y="280"/>
                  </a:lnTo>
                  <a:lnTo>
                    <a:pt x="72" y="272"/>
                  </a:lnTo>
                  <a:lnTo>
                    <a:pt x="88" y="256"/>
                  </a:lnTo>
                  <a:lnTo>
                    <a:pt x="96" y="248"/>
                  </a:lnTo>
                  <a:lnTo>
                    <a:pt x="128" y="232"/>
                  </a:lnTo>
                  <a:lnTo>
                    <a:pt x="144" y="240"/>
                  </a:lnTo>
                  <a:lnTo>
                    <a:pt x="152" y="248"/>
                  </a:lnTo>
                  <a:lnTo>
                    <a:pt x="160" y="256"/>
                  </a:lnTo>
                  <a:lnTo>
                    <a:pt x="168" y="248"/>
                  </a:lnTo>
                  <a:lnTo>
                    <a:pt x="168" y="240"/>
                  </a:lnTo>
                  <a:lnTo>
                    <a:pt x="160" y="216"/>
                  </a:lnTo>
                  <a:lnTo>
                    <a:pt x="160" y="200"/>
                  </a:lnTo>
                  <a:lnTo>
                    <a:pt x="152" y="176"/>
                  </a:lnTo>
                  <a:lnTo>
                    <a:pt x="152" y="168"/>
                  </a:lnTo>
                  <a:lnTo>
                    <a:pt x="128" y="168"/>
                  </a:lnTo>
                  <a:lnTo>
                    <a:pt x="112" y="160"/>
                  </a:lnTo>
                  <a:lnTo>
                    <a:pt x="104" y="136"/>
                  </a:lnTo>
                  <a:lnTo>
                    <a:pt x="96" y="104"/>
                  </a:lnTo>
                  <a:lnTo>
                    <a:pt x="104" y="96"/>
                  </a:lnTo>
                  <a:lnTo>
                    <a:pt x="96" y="64"/>
                  </a:lnTo>
                  <a:lnTo>
                    <a:pt x="120" y="64"/>
                  </a:lnTo>
                  <a:lnTo>
                    <a:pt x="128" y="80"/>
                  </a:lnTo>
                  <a:lnTo>
                    <a:pt x="144" y="80"/>
                  </a:lnTo>
                  <a:lnTo>
                    <a:pt x="144" y="72"/>
                  </a:lnTo>
                  <a:lnTo>
                    <a:pt x="144" y="64"/>
                  </a:lnTo>
                  <a:lnTo>
                    <a:pt x="152" y="64"/>
                  </a:lnTo>
                  <a:lnTo>
                    <a:pt x="144" y="40"/>
                  </a:lnTo>
                  <a:lnTo>
                    <a:pt x="152" y="24"/>
                  </a:lnTo>
                  <a:lnTo>
                    <a:pt x="152" y="8"/>
                  </a:lnTo>
                  <a:lnTo>
                    <a:pt x="144" y="0"/>
                  </a:lnTo>
                  <a:lnTo>
                    <a:pt x="136" y="0"/>
                  </a:lnTo>
                  <a:lnTo>
                    <a:pt x="112" y="8"/>
                  </a:lnTo>
                  <a:lnTo>
                    <a:pt x="104" y="0"/>
                  </a:lnTo>
                  <a:lnTo>
                    <a:pt x="104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3" name="Freeform 749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  <a:lnTo>
                    <a:pt x="72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4" name="Freeform 750"/>
            <p:cNvSpPr/>
            <p:nvPr/>
          </p:nvSpPr>
          <p:spPr bwMode="auto">
            <a:xfrm>
              <a:off x="4797355" y="3883183"/>
              <a:ext cx="160106" cy="161203"/>
            </a:xfrm>
            <a:custGeom>
              <a:avLst/>
              <a:gdLst>
                <a:gd name="T0" fmla="*/ 2147483647 w 120"/>
                <a:gd name="T1" fmla="*/ 2147483647 h 120"/>
                <a:gd name="T2" fmla="*/ 2147483647 w 120"/>
                <a:gd name="T3" fmla="*/ 2147483647 h 120"/>
                <a:gd name="T4" fmla="*/ 2147483647 w 120"/>
                <a:gd name="T5" fmla="*/ 2147483647 h 120"/>
                <a:gd name="T6" fmla="*/ 2147483647 w 120"/>
                <a:gd name="T7" fmla="*/ 0 h 120"/>
                <a:gd name="T8" fmla="*/ 2147483647 w 120"/>
                <a:gd name="T9" fmla="*/ 0 h 120"/>
                <a:gd name="T10" fmla="*/ 2147483647 w 120"/>
                <a:gd name="T11" fmla="*/ 2147483647 h 120"/>
                <a:gd name="T12" fmla="*/ 2147483647 w 120"/>
                <a:gd name="T13" fmla="*/ 0 h 120"/>
                <a:gd name="T14" fmla="*/ 2147483647 w 120"/>
                <a:gd name="T15" fmla="*/ 0 h 120"/>
                <a:gd name="T16" fmla="*/ 2147483647 w 120"/>
                <a:gd name="T17" fmla="*/ 0 h 120"/>
                <a:gd name="T18" fmla="*/ 2147483647 w 120"/>
                <a:gd name="T19" fmla="*/ 2147483647 h 120"/>
                <a:gd name="T20" fmla="*/ 2147483647 w 120"/>
                <a:gd name="T21" fmla="*/ 2147483647 h 120"/>
                <a:gd name="T22" fmla="*/ 0 w 120"/>
                <a:gd name="T23" fmla="*/ 2147483647 h 120"/>
                <a:gd name="T24" fmla="*/ 0 w 120"/>
                <a:gd name="T25" fmla="*/ 2147483647 h 120"/>
                <a:gd name="T26" fmla="*/ 2147483647 w 120"/>
                <a:gd name="T27" fmla="*/ 2147483647 h 120"/>
                <a:gd name="T28" fmla="*/ 2147483647 w 120"/>
                <a:gd name="T29" fmla="*/ 2147483647 h 120"/>
                <a:gd name="T30" fmla="*/ 2147483647 w 120"/>
                <a:gd name="T31" fmla="*/ 2147483647 h 120"/>
                <a:gd name="T32" fmla="*/ 2147483647 w 120"/>
                <a:gd name="T33" fmla="*/ 2147483647 h 120"/>
                <a:gd name="T34" fmla="*/ 2147483647 w 120"/>
                <a:gd name="T35" fmla="*/ 2147483647 h 120"/>
                <a:gd name="T36" fmla="*/ 2147483647 w 120"/>
                <a:gd name="T37" fmla="*/ 2147483647 h 120"/>
                <a:gd name="T38" fmla="*/ 2147483647 w 120"/>
                <a:gd name="T39" fmla="*/ 2147483647 h 120"/>
                <a:gd name="T40" fmla="*/ 2147483647 w 120"/>
                <a:gd name="T41" fmla="*/ 2147483647 h 120"/>
                <a:gd name="T42" fmla="*/ 2147483647 w 120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20"/>
                <a:gd name="T67" fmla="*/ 0 h 120"/>
                <a:gd name="T68" fmla="*/ 120 w 120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20" h="120">
                  <a:moveTo>
                    <a:pt x="96" y="32"/>
                  </a:moveTo>
                  <a:lnTo>
                    <a:pt x="88" y="32"/>
                  </a:lnTo>
                  <a:lnTo>
                    <a:pt x="80" y="16"/>
                  </a:lnTo>
                  <a:lnTo>
                    <a:pt x="72" y="0"/>
                  </a:lnTo>
                  <a:lnTo>
                    <a:pt x="64" y="0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16" y="8"/>
                  </a:lnTo>
                  <a:lnTo>
                    <a:pt x="8" y="56"/>
                  </a:lnTo>
                  <a:lnTo>
                    <a:pt x="0" y="56"/>
                  </a:lnTo>
                  <a:lnTo>
                    <a:pt x="0" y="96"/>
                  </a:lnTo>
                  <a:lnTo>
                    <a:pt x="8" y="112"/>
                  </a:lnTo>
                  <a:lnTo>
                    <a:pt x="16" y="120"/>
                  </a:lnTo>
                  <a:lnTo>
                    <a:pt x="24" y="120"/>
                  </a:lnTo>
                  <a:lnTo>
                    <a:pt x="48" y="104"/>
                  </a:lnTo>
                  <a:lnTo>
                    <a:pt x="64" y="104"/>
                  </a:lnTo>
                  <a:lnTo>
                    <a:pt x="96" y="80"/>
                  </a:lnTo>
                  <a:lnTo>
                    <a:pt x="120" y="56"/>
                  </a:lnTo>
                  <a:lnTo>
                    <a:pt x="104" y="48"/>
                  </a:lnTo>
                  <a:lnTo>
                    <a:pt x="96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5" name="Freeform 751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6" name="Freeform 752"/>
            <p:cNvSpPr/>
            <p:nvPr/>
          </p:nvSpPr>
          <p:spPr bwMode="auto">
            <a:xfrm>
              <a:off x="4386124" y="3315136"/>
              <a:ext cx="128304" cy="96502"/>
            </a:xfrm>
            <a:custGeom>
              <a:avLst/>
              <a:gdLst>
                <a:gd name="T0" fmla="*/ 2147483647 w 96"/>
                <a:gd name="T1" fmla="*/ 2147483647 h 72"/>
                <a:gd name="T2" fmla="*/ 2147483647 w 96"/>
                <a:gd name="T3" fmla="*/ 2147483647 h 72"/>
                <a:gd name="T4" fmla="*/ 2147483647 w 96"/>
                <a:gd name="T5" fmla="*/ 2147483647 h 72"/>
                <a:gd name="T6" fmla="*/ 2147483647 w 96"/>
                <a:gd name="T7" fmla="*/ 2147483647 h 72"/>
                <a:gd name="T8" fmla="*/ 2147483647 w 96"/>
                <a:gd name="T9" fmla="*/ 2147483647 h 72"/>
                <a:gd name="T10" fmla="*/ 2147483647 w 96"/>
                <a:gd name="T11" fmla="*/ 2147483647 h 72"/>
                <a:gd name="T12" fmla="*/ 2147483647 w 96"/>
                <a:gd name="T13" fmla="*/ 0 h 72"/>
                <a:gd name="T14" fmla="*/ 2147483647 w 96"/>
                <a:gd name="T15" fmla="*/ 0 h 72"/>
                <a:gd name="T16" fmla="*/ 2147483647 w 96"/>
                <a:gd name="T17" fmla="*/ 2147483647 h 72"/>
                <a:gd name="T18" fmla="*/ 2147483647 w 96"/>
                <a:gd name="T19" fmla="*/ 2147483647 h 72"/>
                <a:gd name="T20" fmla="*/ 0 w 96"/>
                <a:gd name="T21" fmla="*/ 2147483647 h 72"/>
                <a:gd name="T22" fmla="*/ 0 w 96"/>
                <a:gd name="T23" fmla="*/ 2147483647 h 72"/>
                <a:gd name="T24" fmla="*/ 0 w 96"/>
                <a:gd name="T25" fmla="*/ 2147483647 h 72"/>
                <a:gd name="T26" fmla="*/ 0 w 96"/>
                <a:gd name="T27" fmla="*/ 2147483647 h 72"/>
                <a:gd name="T28" fmla="*/ 2147483647 w 96"/>
                <a:gd name="T29" fmla="*/ 2147483647 h 72"/>
                <a:gd name="T30" fmla="*/ 2147483647 w 96"/>
                <a:gd name="T31" fmla="*/ 2147483647 h 72"/>
                <a:gd name="T32" fmla="*/ 2147483647 w 96"/>
                <a:gd name="T33" fmla="*/ 2147483647 h 72"/>
                <a:gd name="T34" fmla="*/ 2147483647 w 96"/>
                <a:gd name="T35" fmla="*/ 2147483647 h 72"/>
                <a:gd name="T36" fmla="*/ 2147483647 w 96"/>
                <a:gd name="T37" fmla="*/ 2147483647 h 72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96"/>
                <a:gd name="T58" fmla="*/ 0 h 72"/>
                <a:gd name="T59" fmla="*/ 96 w 96"/>
                <a:gd name="T60" fmla="*/ 72 h 72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96" h="72">
                  <a:moveTo>
                    <a:pt x="72" y="56"/>
                  </a:moveTo>
                  <a:lnTo>
                    <a:pt x="80" y="56"/>
                  </a:lnTo>
                  <a:lnTo>
                    <a:pt x="88" y="40"/>
                  </a:lnTo>
                  <a:lnTo>
                    <a:pt x="96" y="32"/>
                  </a:lnTo>
                  <a:lnTo>
                    <a:pt x="88" y="32"/>
                  </a:lnTo>
                  <a:lnTo>
                    <a:pt x="72" y="16"/>
                  </a:lnTo>
                  <a:lnTo>
                    <a:pt x="64" y="0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16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64" y="56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7" name="Freeform 753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2147483647 w 8"/>
                <a:gd name="T3" fmla="*/ 0 h 1943"/>
                <a:gd name="T4" fmla="*/ 0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8" name="Freeform 754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89" name="Freeform 755"/>
            <p:cNvSpPr/>
            <p:nvPr/>
          </p:nvSpPr>
          <p:spPr bwMode="auto">
            <a:xfrm>
              <a:off x="4471660" y="3389706"/>
              <a:ext cx="10966" cy="1097"/>
            </a:xfrm>
            <a:custGeom>
              <a:avLst/>
              <a:gdLst>
                <a:gd name="T0" fmla="*/ 0 w 8"/>
                <a:gd name="T1" fmla="*/ 0 h 1943"/>
                <a:gd name="T2" fmla="*/ 0 w 8"/>
                <a:gd name="T3" fmla="*/ 0 h 1943"/>
                <a:gd name="T4" fmla="*/ 2147483647 w 8"/>
                <a:gd name="T5" fmla="*/ 0 h 1943"/>
                <a:gd name="T6" fmla="*/ 0 60000 65536"/>
                <a:gd name="T7" fmla="*/ 0 60000 65536"/>
                <a:gd name="T8" fmla="*/ 0 60000 65536"/>
                <a:gd name="T9" fmla="*/ 0 w 8"/>
                <a:gd name="T10" fmla="*/ 0 h 1943"/>
                <a:gd name="T11" fmla="*/ 8 w 8"/>
                <a:gd name="T12" fmla="*/ 1943 h 194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" h="1943">
                  <a:moveTo>
                    <a:pt x="0" y="0"/>
                  </a:moveTo>
                  <a:lnTo>
                    <a:pt x="0" y="0"/>
                  </a:lnTo>
                  <a:lnTo>
                    <a:pt x="8" y="0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0" name="Freeform 756"/>
            <p:cNvSpPr/>
            <p:nvPr/>
          </p:nvSpPr>
          <p:spPr bwMode="auto">
            <a:xfrm>
              <a:off x="4417925" y="3389706"/>
              <a:ext cx="64701" cy="96502"/>
            </a:xfrm>
            <a:custGeom>
              <a:avLst/>
              <a:gdLst>
                <a:gd name="T0" fmla="*/ 2147483647 w 48"/>
                <a:gd name="T1" fmla="*/ 2147483647 h 72"/>
                <a:gd name="T2" fmla="*/ 2147483647 w 48"/>
                <a:gd name="T3" fmla="*/ 0 h 72"/>
                <a:gd name="T4" fmla="*/ 2147483647 w 48"/>
                <a:gd name="T5" fmla="*/ 0 h 72"/>
                <a:gd name="T6" fmla="*/ 0 w 48"/>
                <a:gd name="T7" fmla="*/ 0 h 72"/>
                <a:gd name="T8" fmla="*/ 0 w 48"/>
                <a:gd name="T9" fmla="*/ 2147483647 h 72"/>
                <a:gd name="T10" fmla="*/ 2147483647 w 48"/>
                <a:gd name="T11" fmla="*/ 2147483647 h 72"/>
                <a:gd name="T12" fmla="*/ 0 w 48"/>
                <a:gd name="T13" fmla="*/ 2147483647 h 72"/>
                <a:gd name="T14" fmla="*/ 0 w 48"/>
                <a:gd name="T15" fmla="*/ 2147483647 h 72"/>
                <a:gd name="T16" fmla="*/ 0 w 48"/>
                <a:gd name="T17" fmla="*/ 2147483647 h 72"/>
                <a:gd name="T18" fmla="*/ 2147483647 w 48"/>
                <a:gd name="T19" fmla="*/ 2147483647 h 72"/>
                <a:gd name="T20" fmla="*/ 2147483647 w 48"/>
                <a:gd name="T21" fmla="*/ 2147483647 h 72"/>
                <a:gd name="T22" fmla="*/ 2147483647 w 48"/>
                <a:gd name="T23" fmla="*/ 2147483647 h 72"/>
                <a:gd name="T24" fmla="*/ 2147483647 w 48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8"/>
                <a:gd name="T40" fmla="*/ 0 h 72"/>
                <a:gd name="T41" fmla="*/ 48 w 48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8" h="72">
                  <a:moveTo>
                    <a:pt x="40" y="8"/>
                  </a:moveTo>
                  <a:lnTo>
                    <a:pt x="40" y="0"/>
                  </a:lnTo>
                  <a:lnTo>
                    <a:pt x="24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0" y="48"/>
                  </a:lnTo>
                  <a:lnTo>
                    <a:pt x="0" y="56"/>
                  </a:lnTo>
                  <a:lnTo>
                    <a:pt x="0" y="72"/>
                  </a:lnTo>
                  <a:lnTo>
                    <a:pt x="24" y="72"/>
                  </a:lnTo>
                  <a:lnTo>
                    <a:pt x="48" y="64"/>
                  </a:lnTo>
                  <a:lnTo>
                    <a:pt x="40" y="24"/>
                  </a:lnTo>
                  <a:lnTo>
                    <a:pt x="40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1" name="Freeform 757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2147483647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0 w 153"/>
                <a:gd name="T37" fmla="*/ 2147483647 h 136"/>
                <a:gd name="T38" fmla="*/ 0 w 153"/>
                <a:gd name="T39" fmla="*/ 2147483647 h 136"/>
                <a:gd name="T40" fmla="*/ 2147483647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53"/>
                <a:gd name="T79" fmla="*/ 0 h 136"/>
                <a:gd name="T80" fmla="*/ 153 w 153"/>
                <a:gd name="T81" fmla="*/ 136 h 1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2" name="Freeform 758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0 h 96"/>
                <a:gd name="T38" fmla="*/ 2147483647 w 160"/>
                <a:gd name="T39" fmla="*/ 2147483647 h 96"/>
                <a:gd name="T40" fmla="*/ 2147483647 w 160"/>
                <a:gd name="T41" fmla="*/ 2147483647 h 9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60"/>
                <a:gd name="T64" fmla="*/ 0 h 96"/>
                <a:gd name="T65" fmla="*/ 160 w 160"/>
                <a:gd name="T66" fmla="*/ 96 h 96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3" name="Freeform 759"/>
            <p:cNvSpPr/>
            <p:nvPr/>
          </p:nvSpPr>
          <p:spPr bwMode="auto">
            <a:xfrm>
              <a:off x="4514428" y="3325006"/>
              <a:ext cx="205068" cy="183135"/>
            </a:xfrm>
            <a:custGeom>
              <a:avLst/>
              <a:gdLst>
                <a:gd name="T0" fmla="*/ 2147483647 w 153"/>
                <a:gd name="T1" fmla="*/ 2147483647 h 136"/>
                <a:gd name="T2" fmla="*/ 2147483647 w 153"/>
                <a:gd name="T3" fmla="*/ 2147483647 h 136"/>
                <a:gd name="T4" fmla="*/ 2147483647 w 153"/>
                <a:gd name="T5" fmla="*/ 2147483647 h 136"/>
                <a:gd name="T6" fmla="*/ 2147483647 w 153"/>
                <a:gd name="T7" fmla="*/ 2147483647 h 136"/>
                <a:gd name="T8" fmla="*/ 2147483647 w 153"/>
                <a:gd name="T9" fmla="*/ 2147483647 h 136"/>
                <a:gd name="T10" fmla="*/ 2147483647 w 153"/>
                <a:gd name="T11" fmla="*/ 2147483647 h 136"/>
                <a:gd name="T12" fmla="*/ 2147483647 w 153"/>
                <a:gd name="T13" fmla="*/ 2147483647 h 136"/>
                <a:gd name="T14" fmla="*/ 2147483647 w 153"/>
                <a:gd name="T15" fmla="*/ 2147483647 h 136"/>
                <a:gd name="T16" fmla="*/ 2147483647 w 153"/>
                <a:gd name="T17" fmla="*/ 0 h 136"/>
                <a:gd name="T18" fmla="*/ 2147483647 w 153"/>
                <a:gd name="T19" fmla="*/ 0 h 136"/>
                <a:gd name="T20" fmla="*/ 2147483647 w 153"/>
                <a:gd name="T21" fmla="*/ 2147483647 h 136"/>
                <a:gd name="T22" fmla="*/ 2147483647 w 153"/>
                <a:gd name="T23" fmla="*/ 2147483647 h 136"/>
                <a:gd name="T24" fmla="*/ 2147483647 w 153"/>
                <a:gd name="T25" fmla="*/ 2147483647 h 136"/>
                <a:gd name="T26" fmla="*/ 2147483647 w 153"/>
                <a:gd name="T27" fmla="*/ 2147483647 h 136"/>
                <a:gd name="T28" fmla="*/ 2147483647 w 153"/>
                <a:gd name="T29" fmla="*/ 2147483647 h 136"/>
                <a:gd name="T30" fmla="*/ 2147483647 w 153"/>
                <a:gd name="T31" fmla="*/ 2147483647 h 136"/>
                <a:gd name="T32" fmla="*/ 2147483647 w 153"/>
                <a:gd name="T33" fmla="*/ 2147483647 h 136"/>
                <a:gd name="T34" fmla="*/ 2147483647 w 153"/>
                <a:gd name="T35" fmla="*/ 2147483647 h 136"/>
                <a:gd name="T36" fmla="*/ 2147483647 w 153"/>
                <a:gd name="T37" fmla="*/ 2147483647 h 136"/>
                <a:gd name="T38" fmla="*/ 0 w 153"/>
                <a:gd name="T39" fmla="*/ 2147483647 h 136"/>
                <a:gd name="T40" fmla="*/ 0 w 153"/>
                <a:gd name="T41" fmla="*/ 2147483647 h 136"/>
                <a:gd name="T42" fmla="*/ 2147483647 w 153"/>
                <a:gd name="T43" fmla="*/ 2147483647 h 136"/>
                <a:gd name="T44" fmla="*/ 2147483647 w 153"/>
                <a:gd name="T45" fmla="*/ 2147483647 h 136"/>
                <a:gd name="T46" fmla="*/ 2147483647 w 153"/>
                <a:gd name="T47" fmla="*/ 2147483647 h 136"/>
                <a:gd name="T48" fmla="*/ 2147483647 w 153"/>
                <a:gd name="T49" fmla="*/ 2147483647 h 136"/>
                <a:gd name="T50" fmla="*/ 2147483647 w 153"/>
                <a:gd name="T51" fmla="*/ 2147483647 h 136"/>
                <a:gd name="T52" fmla="*/ 2147483647 w 153"/>
                <a:gd name="T53" fmla="*/ 2147483647 h 1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53"/>
                <a:gd name="T82" fmla="*/ 0 h 136"/>
                <a:gd name="T83" fmla="*/ 153 w 153"/>
                <a:gd name="T84" fmla="*/ 136 h 13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53" h="136">
                  <a:moveTo>
                    <a:pt x="81" y="96"/>
                  </a:moveTo>
                  <a:lnTo>
                    <a:pt x="105" y="104"/>
                  </a:lnTo>
                  <a:lnTo>
                    <a:pt x="121" y="80"/>
                  </a:lnTo>
                  <a:lnTo>
                    <a:pt x="137" y="48"/>
                  </a:lnTo>
                  <a:lnTo>
                    <a:pt x="137" y="32"/>
                  </a:lnTo>
                  <a:lnTo>
                    <a:pt x="153" y="32"/>
                  </a:lnTo>
                  <a:lnTo>
                    <a:pt x="153" y="16"/>
                  </a:lnTo>
                  <a:lnTo>
                    <a:pt x="145" y="16"/>
                  </a:lnTo>
                  <a:lnTo>
                    <a:pt x="137" y="0"/>
                  </a:lnTo>
                  <a:lnTo>
                    <a:pt x="121" y="16"/>
                  </a:lnTo>
                  <a:lnTo>
                    <a:pt x="97" y="16"/>
                  </a:lnTo>
                  <a:lnTo>
                    <a:pt x="73" y="16"/>
                  </a:lnTo>
                  <a:lnTo>
                    <a:pt x="57" y="24"/>
                  </a:lnTo>
                  <a:lnTo>
                    <a:pt x="32" y="16"/>
                  </a:lnTo>
                  <a:lnTo>
                    <a:pt x="16" y="16"/>
                  </a:lnTo>
                  <a:lnTo>
                    <a:pt x="8" y="32"/>
                  </a:lnTo>
                  <a:lnTo>
                    <a:pt x="8" y="40"/>
                  </a:lnTo>
                  <a:lnTo>
                    <a:pt x="8" y="56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32" y="128"/>
                  </a:lnTo>
                  <a:lnTo>
                    <a:pt x="49" y="128"/>
                  </a:lnTo>
                  <a:lnTo>
                    <a:pt x="65" y="136"/>
                  </a:lnTo>
                  <a:lnTo>
                    <a:pt x="73" y="112"/>
                  </a:lnTo>
                  <a:lnTo>
                    <a:pt x="81" y="9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4" name="Freeform 760"/>
            <p:cNvSpPr/>
            <p:nvPr/>
          </p:nvSpPr>
          <p:spPr bwMode="auto">
            <a:xfrm>
              <a:off x="4719495" y="3389706"/>
              <a:ext cx="214937" cy="129401"/>
            </a:xfrm>
            <a:custGeom>
              <a:avLst/>
              <a:gdLst>
                <a:gd name="T0" fmla="*/ 2147483647 w 160"/>
                <a:gd name="T1" fmla="*/ 2147483647 h 96"/>
                <a:gd name="T2" fmla="*/ 2147483647 w 160"/>
                <a:gd name="T3" fmla="*/ 2147483647 h 96"/>
                <a:gd name="T4" fmla="*/ 2147483647 w 160"/>
                <a:gd name="T5" fmla="*/ 2147483647 h 96"/>
                <a:gd name="T6" fmla="*/ 2147483647 w 160"/>
                <a:gd name="T7" fmla="*/ 2147483647 h 96"/>
                <a:gd name="T8" fmla="*/ 0 w 160"/>
                <a:gd name="T9" fmla="*/ 2147483647 h 96"/>
                <a:gd name="T10" fmla="*/ 2147483647 w 160"/>
                <a:gd name="T11" fmla="*/ 2147483647 h 96"/>
                <a:gd name="T12" fmla="*/ 2147483647 w 160"/>
                <a:gd name="T13" fmla="*/ 2147483647 h 96"/>
                <a:gd name="T14" fmla="*/ 2147483647 w 160"/>
                <a:gd name="T15" fmla="*/ 2147483647 h 96"/>
                <a:gd name="T16" fmla="*/ 2147483647 w 160"/>
                <a:gd name="T17" fmla="*/ 2147483647 h 96"/>
                <a:gd name="T18" fmla="*/ 2147483647 w 160"/>
                <a:gd name="T19" fmla="*/ 2147483647 h 96"/>
                <a:gd name="T20" fmla="*/ 2147483647 w 160"/>
                <a:gd name="T21" fmla="*/ 2147483647 h 96"/>
                <a:gd name="T22" fmla="*/ 2147483647 w 160"/>
                <a:gd name="T23" fmla="*/ 2147483647 h 96"/>
                <a:gd name="T24" fmla="*/ 2147483647 w 160"/>
                <a:gd name="T25" fmla="*/ 2147483647 h 96"/>
                <a:gd name="T26" fmla="*/ 2147483647 w 160"/>
                <a:gd name="T27" fmla="*/ 2147483647 h 96"/>
                <a:gd name="T28" fmla="*/ 2147483647 w 160"/>
                <a:gd name="T29" fmla="*/ 2147483647 h 96"/>
                <a:gd name="T30" fmla="*/ 2147483647 w 160"/>
                <a:gd name="T31" fmla="*/ 2147483647 h 96"/>
                <a:gd name="T32" fmla="*/ 2147483647 w 160"/>
                <a:gd name="T33" fmla="*/ 2147483647 h 96"/>
                <a:gd name="T34" fmla="*/ 2147483647 w 160"/>
                <a:gd name="T35" fmla="*/ 2147483647 h 96"/>
                <a:gd name="T36" fmla="*/ 2147483647 w 160"/>
                <a:gd name="T37" fmla="*/ 2147483647 h 96"/>
                <a:gd name="T38" fmla="*/ 2147483647 w 160"/>
                <a:gd name="T39" fmla="*/ 0 h 96"/>
                <a:gd name="T40" fmla="*/ 2147483647 w 160"/>
                <a:gd name="T41" fmla="*/ 2147483647 h 96"/>
                <a:gd name="T42" fmla="*/ 2147483647 w 160"/>
                <a:gd name="T43" fmla="*/ 2147483647 h 9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160"/>
                <a:gd name="T67" fmla="*/ 0 h 96"/>
                <a:gd name="T68" fmla="*/ 160 w 160"/>
                <a:gd name="T69" fmla="*/ 96 h 9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160" h="96">
                  <a:moveTo>
                    <a:pt x="48" y="24"/>
                  </a:moveTo>
                  <a:lnTo>
                    <a:pt x="48" y="32"/>
                  </a:lnTo>
                  <a:lnTo>
                    <a:pt x="24" y="40"/>
                  </a:lnTo>
                  <a:lnTo>
                    <a:pt x="8" y="48"/>
                  </a:lnTo>
                  <a:lnTo>
                    <a:pt x="0" y="72"/>
                  </a:lnTo>
                  <a:lnTo>
                    <a:pt x="8" y="88"/>
                  </a:lnTo>
                  <a:lnTo>
                    <a:pt x="8" y="96"/>
                  </a:lnTo>
                  <a:lnTo>
                    <a:pt x="24" y="88"/>
                  </a:lnTo>
                  <a:lnTo>
                    <a:pt x="40" y="88"/>
                  </a:lnTo>
                  <a:lnTo>
                    <a:pt x="48" y="96"/>
                  </a:lnTo>
                  <a:lnTo>
                    <a:pt x="48" y="80"/>
                  </a:lnTo>
                  <a:lnTo>
                    <a:pt x="72" y="72"/>
                  </a:lnTo>
                  <a:lnTo>
                    <a:pt x="96" y="80"/>
                  </a:lnTo>
                  <a:lnTo>
                    <a:pt x="128" y="72"/>
                  </a:lnTo>
                  <a:lnTo>
                    <a:pt x="160" y="72"/>
                  </a:lnTo>
                  <a:lnTo>
                    <a:pt x="136" y="48"/>
                  </a:lnTo>
                  <a:lnTo>
                    <a:pt x="120" y="40"/>
                  </a:lnTo>
                  <a:lnTo>
                    <a:pt x="112" y="16"/>
                  </a:lnTo>
                  <a:lnTo>
                    <a:pt x="104" y="0"/>
                  </a:lnTo>
                  <a:lnTo>
                    <a:pt x="72" y="24"/>
                  </a:lnTo>
                  <a:lnTo>
                    <a:pt x="48" y="24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5" name="Freeform 761"/>
            <p:cNvSpPr/>
            <p:nvPr/>
          </p:nvSpPr>
          <p:spPr bwMode="auto">
            <a:xfrm>
              <a:off x="4654795" y="3508141"/>
              <a:ext cx="129401" cy="161203"/>
            </a:xfrm>
            <a:custGeom>
              <a:avLst/>
              <a:gdLst>
                <a:gd name="T0" fmla="*/ 2147483647 w 96"/>
                <a:gd name="T1" fmla="*/ 2147483647 h 120"/>
                <a:gd name="T2" fmla="*/ 2147483647 w 96"/>
                <a:gd name="T3" fmla="*/ 2147483647 h 120"/>
                <a:gd name="T4" fmla="*/ 2147483647 w 96"/>
                <a:gd name="T5" fmla="*/ 2147483647 h 120"/>
                <a:gd name="T6" fmla="*/ 2147483647 w 96"/>
                <a:gd name="T7" fmla="*/ 2147483647 h 120"/>
                <a:gd name="T8" fmla="*/ 2147483647 w 96"/>
                <a:gd name="T9" fmla="*/ 2147483647 h 120"/>
                <a:gd name="T10" fmla="*/ 2147483647 w 96"/>
                <a:gd name="T11" fmla="*/ 0 h 120"/>
                <a:gd name="T12" fmla="*/ 2147483647 w 96"/>
                <a:gd name="T13" fmla="*/ 0 h 120"/>
                <a:gd name="T14" fmla="*/ 2147483647 w 96"/>
                <a:gd name="T15" fmla="*/ 2147483647 h 120"/>
                <a:gd name="T16" fmla="*/ 2147483647 w 96"/>
                <a:gd name="T17" fmla="*/ 2147483647 h 120"/>
                <a:gd name="T18" fmla="*/ 2147483647 w 96"/>
                <a:gd name="T19" fmla="*/ 2147483647 h 120"/>
                <a:gd name="T20" fmla="*/ 2147483647 w 96"/>
                <a:gd name="T21" fmla="*/ 2147483647 h 120"/>
                <a:gd name="T22" fmla="*/ 2147483647 w 96"/>
                <a:gd name="T23" fmla="*/ 2147483647 h 120"/>
                <a:gd name="T24" fmla="*/ 2147483647 w 96"/>
                <a:gd name="T25" fmla="*/ 2147483647 h 120"/>
                <a:gd name="T26" fmla="*/ 2147483647 w 96"/>
                <a:gd name="T27" fmla="*/ 2147483647 h 120"/>
                <a:gd name="T28" fmla="*/ 2147483647 w 96"/>
                <a:gd name="T29" fmla="*/ 2147483647 h 120"/>
                <a:gd name="T30" fmla="*/ 2147483647 w 96"/>
                <a:gd name="T31" fmla="*/ 2147483647 h 120"/>
                <a:gd name="T32" fmla="*/ 2147483647 w 96"/>
                <a:gd name="T33" fmla="*/ 2147483647 h 120"/>
                <a:gd name="T34" fmla="*/ 0 w 96"/>
                <a:gd name="T35" fmla="*/ 2147483647 h 120"/>
                <a:gd name="T36" fmla="*/ 2147483647 w 96"/>
                <a:gd name="T37" fmla="*/ 2147483647 h 120"/>
                <a:gd name="T38" fmla="*/ 2147483647 w 96"/>
                <a:gd name="T39" fmla="*/ 2147483647 h 120"/>
                <a:gd name="T40" fmla="*/ 2147483647 w 96"/>
                <a:gd name="T41" fmla="*/ 2147483647 h 120"/>
                <a:gd name="T42" fmla="*/ 2147483647 w 96"/>
                <a:gd name="T43" fmla="*/ 2147483647 h 12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w 96"/>
                <a:gd name="T67" fmla="*/ 0 h 120"/>
                <a:gd name="T68" fmla="*/ 96 w 96"/>
                <a:gd name="T69" fmla="*/ 120 h 120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T66" t="T67" r="T68" b="T69"/>
              <a:pathLst>
                <a:path w="96" h="120">
                  <a:moveTo>
                    <a:pt x="40" y="112"/>
                  </a:moveTo>
                  <a:lnTo>
                    <a:pt x="56" y="96"/>
                  </a:lnTo>
                  <a:lnTo>
                    <a:pt x="72" y="64"/>
                  </a:lnTo>
                  <a:lnTo>
                    <a:pt x="88" y="56"/>
                  </a:lnTo>
                  <a:lnTo>
                    <a:pt x="96" y="8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56" y="8"/>
                  </a:lnTo>
                  <a:lnTo>
                    <a:pt x="48" y="16"/>
                  </a:lnTo>
                  <a:lnTo>
                    <a:pt x="40" y="24"/>
                  </a:lnTo>
                  <a:lnTo>
                    <a:pt x="32" y="24"/>
                  </a:lnTo>
                  <a:lnTo>
                    <a:pt x="32" y="32"/>
                  </a:lnTo>
                  <a:lnTo>
                    <a:pt x="40" y="40"/>
                  </a:lnTo>
                  <a:lnTo>
                    <a:pt x="32" y="56"/>
                  </a:lnTo>
                  <a:lnTo>
                    <a:pt x="32" y="80"/>
                  </a:lnTo>
                  <a:lnTo>
                    <a:pt x="16" y="80"/>
                  </a:lnTo>
                  <a:lnTo>
                    <a:pt x="8" y="88"/>
                  </a:lnTo>
                  <a:lnTo>
                    <a:pt x="0" y="96"/>
                  </a:lnTo>
                  <a:lnTo>
                    <a:pt x="8" y="104"/>
                  </a:lnTo>
                  <a:lnTo>
                    <a:pt x="16" y="120"/>
                  </a:lnTo>
                  <a:lnTo>
                    <a:pt x="24" y="112"/>
                  </a:lnTo>
                  <a:lnTo>
                    <a:pt x="40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6" name="Freeform 762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7" name="Freeform 763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2147483647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0 w 96"/>
                <a:gd name="T31" fmla="*/ 2147483647 h 128"/>
                <a:gd name="T32" fmla="*/ 2147483647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  <a:lnTo>
                    <a:pt x="96" y="11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8" name="Freeform 764"/>
            <p:cNvSpPr/>
            <p:nvPr/>
          </p:nvSpPr>
          <p:spPr bwMode="auto">
            <a:xfrm>
              <a:off x="4622993" y="3539943"/>
              <a:ext cx="85536" cy="96502"/>
            </a:xfrm>
            <a:custGeom>
              <a:avLst/>
              <a:gdLst>
                <a:gd name="T0" fmla="*/ 2147483647 w 64"/>
                <a:gd name="T1" fmla="*/ 2147483647 h 72"/>
                <a:gd name="T2" fmla="*/ 2147483647 w 64"/>
                <a:gd name="T3" fmla="*/ 2147483647 h 72"/>
                <a:gd name="T4" fmla="*/ 2147483647 w 64"/>
                <a:gd name="T5" fmla="*/ 2147483647 h 72"/>
                <a:gd name="T6" fmla="*/ 2147483647 w 64"/>
                <a:gd name="T7" fmla="*/ 2147483647 h 72"/>
                <a:gd name="T8" fmla="*/ 2147483647 w 64"/>
                <a:gd name="T9" fmla="*/ 2147483647 h 72"/>
                <a:gd name="T10" fmla="*/ 2147483647 w 64"/>
                <a:gd name="T11" fmla="*/ 0 h 72"/>
                <a:gd name="T12" fmla="*/ 2147483647 w 64"/>
                <a:gd name="T13" fmla="*/ 0 h 72"/>
                <a:gd name="T14" fmla="*/ 0 w 64"/>
                <a:gd name="T15" fmla="*/ 0 h 72"/>
                <a:gd name="T16" fmla="*/ 0 w 64"/>
                <a:gd name="T17" fmla="*/ 2147483647 h 72"/>
                <a:gd name="T18" fmla="*/ 0 w 64"/>
                <a:gd name="T19" fmla="*/ 2147483647 h 72"/>
                <a:gd name="T20" fmla="*/ 2147483647 w 64"/>
                <a:gd name="T21" fmla="*/ 2147483647 h 72"/>
                <a:gd name="T22" fmla="*/ 2147483647 w 64"/>
                <a:gd name="T23" fmla="*/ 2147483647 h 72"/>
                <a:gd name="T24" fmla="*/ 2147483647 w 64"/>
                <a:gd name="T25" fmla="*/ 2147483647 h 7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72"/>
                <a:gd name="T41" fmla="*/ 64 w 64"/>
                <a:gd name="T42" fmla="*/ 72 h 7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72">
                  <a:moveTo>
                    <a:pt x="40" y="56"/>
                  </a:moveTo>
                  <a:lnTo>
                    <a:pt x="56" y="56"/>
                  </a:lnTo>
                  <a:lnTo>
                    <a:pt x="56" y="32"/>
                  </a:lnTo>
                  <a:lnTo>
                    <a:pt x="64" y="16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32" y="0"/>
                  </a:lnTo>
                  <a:lnTo>
                    <a:pt x="0" y="0"/>
                  </a:lnTo>
                  <a:lnTo>
                    <a:pt x="0" y="16"/>
                  </a:lnTo>
                  <a:lnTo>
                    <a:pt x="0" y="40"/>
                  </a:lnTo>
                  <a:lnTo>
                    <a:pt x="24" y="72"/>
                  </a:lnTo>
                  <a:lnTo>
                    <a:pt x="32" y="64"/>
                  </a:lnTo>
                  <a:lnTo>
                    <a:pt x="40" y="56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299" name="Freeform 765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0" name="Freeform 766"/>
            <p:cNvSpPr/>
            <p:nvPr/>
          </p:nvSpPr>
          <p:spPr bwMode="auto">
            <a:xfrm>
              <a:off x="4602157" y="3367774"/>
              <a:ext cx="128304" cy="172169"/>
            </a:xfrm>
            <a:custGeom>
              <a:avLst/>
              <a:gdLst>
                <a:gd name="T0" fmla="*/ 2147483647 w 96"/>
                <a:gd name="T1" fmla="*/ 2147483647 h 128"/>
                <a:gd name="T2" fmla="*/ 2147483647 w 96"/>
                <a:gd name="T3" fmla="*/ 2147483647 h 128"/>
                <a:gd name="T4" fmla="*/ 2147483647 w 96"/>
                <a:gd name="T5" fmla="*/ 2147483647 h 128"/>
                <a:gd name="T6" fmla="*/ 2147483647 w 96"/>
                <a:gd name="T7" fmla="*/ 2147483647 h 128"/>
                <a:gd name="T8" fmla="*/ 2147483647 w 96"/>
                <a:gd name="T9" fmla="*/ 2147483647 h 128"/>
                <a:gd name="T10" fmla="*/ 2147483647 w 96"/>
                <a:gd name="T11" fmla="*/ 2147483647 h 128"/>
                <a:gd name="T12" fmla="*/ 2147483647 w 96"/>
                <a:gd name="T13" fmla="*/ 2147483647 h 128"/>
                <a:gd name="T14" fmla="*/ 2147483647 w 96"/>
                <a:gd name="T15" fmla="*/ 2147483647 h 128"/>
                <a:gd name="T16" fmla="*/ 2147483647 w 96"/>
                <a:gd name="T17" fmla="*/ 0 h 128"/>
                <a:gd name="T18" fmla="*/ 2147483647 w 96"/>
                <a:gd name="T19" fmla="*/ 0 h 128"/>
                <a:gd name="T20" fmla="*/ 2147483647 w 96"/>
                <a:gd name="T21" fmla="*/ 0 h 128"/>
                <a:gd name="T22" fmla="*/ 2147483647 w 96"/>
                <a:gd name="T23" fmla="*/ 2147483647 h 128"/>
                <a:gd name="T24" fmla="*/ 2147483647 w 96"/>
                <a:gd name="T25" fmla="*/ 2147483647 h 128"/>
                <a:gd name="T26" fmla="*/ 2147483647 w 96"/>
                <a:gd name="T27" fmla="*/ 2147483647 h 128"/>
                <a:gd name="T28" fmla="*/ 2147483647 w 96"/>
                <a:gd name="T29" fmla="*/ 2147483647 h 128"/>
                <a:gd name="T30" fmla="*/ 2147483647 w 96"/>
                <a:gd name="T31" fmla="*/ 2147483647 h 128"/>
                <a:gd name="T32" fmla="*/ 0 w 96"/>
                <a:gd name="T33" fmla="*/ 2147483647 h 128"/>
                <a:gd name="T34" fmla="*/ 2147483647 w 96"/>
                <a:gd name="T35" fmla="*/ 2147483647 h 128"/>
                <a:gd name="T36" fmla="*/ 2147483647 w 96"/>
                <a:gd name="T37" fmla="*/ 2147483647 h 128"/>
                <a:gd name="T38" fmla="*/ 2147483647 w 96"/>
                <a:gd name="T39" fmla="*/ 2147483647 h 128"/>
                <a:gd name="T40" fmla="*/ 2147483647 w 96"/>
                <a:gd name="T41" fmla="*/ 2147483647 h 12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96"/>
                <a:gd name="T64" fmla="*/ 0 h 128"/>
                <a:gd name="T65" fmla="*/ 96 w 96"/>
                <a:gd name="T66" fmla="*/ 128 h 12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96" h="128">
                  <a:moveTo>
                    <a:pt x="96" y="112"/>
                  </a:moveTo>
                  <a:lnTo>
                    <a:pt x="96" y="104"/>
                  </a:lnTo>
                  <a:lnTo>
                    <a:pt x="88" y="88"/>
                  </a:lnTo>
                  <a:lnTo>
                    <a:pt x="96" y="64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32"/>
                  </a:lnTo>
                  <a:lnTo>
                    <a:pt x="96" y="24"/>
                  </a:lnTo>
                  <a:lnTo>
                    <a:pt x="88" y="0"/>
                  </a:lnTo>
                  <a:lnTo>
                    <a:pt x="72" y="0"/>
                  </a:lnTo>
                  <a:lnTo>
                    <a:pt x="72" y="16"/>
                  </a:lnTo>
                  <a:lnTo>
                    <a:pt x="56" y="48"/>
                  </a:lnTo>
                  <a:lnTo>
                    <a:pt x="40" y="72"/>
                  </a:lnTo>
                  <a:lnTo>
                    <a:pt x="16" y="64"/>
                  </a:lnTo>
                  <a:lnTo>
                    <a:pt x="8" y="80"/>
                  </a:lnTo>
                  <a:lnTo>
                    <a:pt x="0" y="104"/>
                  </a:lnTo>
                  <a:lnTo>
                    <a:pt x="16" y="104"/>
                  </a:lnTo>
                  <a:lnTo>
                    <a:pt x="16" y="128"/>
                  </a:lnTo>
                  <a:lnTo>
                    <a:pt x="48" y="128"/>
                  </a:lnTo>
                  <a:lnTo>
                    <a:pt x="72" y="128"/>
                  </a:lnTo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1" name="Freeform 767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0 h 80"/>
                <a:gd name="T8" fmla="*/ 2147483647 w 32"/>
                <a:gd name="T9" fmla="*/ 2147483647 h 80"/>
                <a:gd name="T10" fmla="*/ 2147483647 w 32"/>
                <a:gd name="T11" fmla="*/ 2147483647 h 80"/>
                <a:gd name="T12" fmla="*/ 0 w 32"/>
                <a:gd name="T13" fmla="*/ 2147483647 h 80"/>
                <a:gd name="T14" fmla="*/ 0 w 32"/>
                <a:gd name="T15" fmla="*/ 2147483647 h 80"/>
                <a:gd name="T16" fmla="*/ 2147483647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32"/>
                <a:gd name="T40" fmla="*/ 0 h 80"/>
                <a:gd name="T41" fmla="*/ 32 w 32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2" name="Freeform 768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2147483647 h 64"/>
                <a:gd name="T8" fmla="*/ 0 w 24"/>
                <a:gd name="T9" fmla="*/ 2147483647 h 64"/>
                <a:gd name="T10" fmla="*/ 2147483647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"/>
                <a:gd name="T28" fmla="*/ 0 h 64"/>
                <a:gd name="T29" fmla="*/ 24 w 24"/>
                <a:gd name="T30" fmla="*/ 64 h 6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3" name="Freeform 769"/>
            <p:cNvSpPr/>
            <p:nvPr/>
          </p:nvSpPr>
          <p:spPr bwMode="auto">
            <a:xfrm>
              <a:off x="4482626" y="3357905"/>
              <a:ext cx="42768" cy="107468"/>
            </a:xfrm>
            <a:custGeom>
              <a:avLst/>
              <a:gdLst>
                <a:gd name="T0" fmla="*/ 2147483647 w 32"/>
                <a:gd name="T1" fmla="*/ 2147483647 h 80"/>
                <a:gd name="T2" fmla="*/ 2147483647 w 32"/>
                <a:gd name="T3" fmla="*/ 2147483647 h 80"/>
                <a:gd name="T4" fmla="*/ 2147483647 w 32"/>
                <a:gd name="T5" fmla="*/ 2147483647 h 80"/>
                <a:gd name="T6" fmla="*/ 2147483647 w 32"/>
                <a:gd name="T7" fmla="*/ 2147483647 h 80"/>
                <a:gd name="T8" fmla="*/ 2147483647 w 32"/>
                <a:gd name="T9" fmla="*/ 0 h 80"/>
                <a:gd name="T10" fmla="*/ 2147483647 w 32"/>
                <a:gd name="T11" fmla="*/ 2147483647 h 80"/>
                <a:gd name="T12" fmla="*/ 2147483647 w 32"/>
                <a:gd name="T13" fmla="*/ 2147483647 h 80"/>
                <a:gd name="T14" fmla="*/ 0 w 32"/>
                <a:gd name="T15" fmla="*/ 2147483647 h 80"/>
                <a:gd name="T16" fmla="*/ 0 w 32"/>
                <a:gd name="T17" fmla="*/ 2147483647 h 80"/>
                <a:gd name="T18" fmla="*/ 2147483647 w 32"/>
                <a:gd name="T19" fmla="*/ 2147483647 h 80"/>
                <a:gd name="T20" fmla="*/ 2147483647 w 32"/>
                <a:gd name="T21" fmla="*/ 2147483647 h 80"/>
                <a:gd name="T22" fmla="*/ 2147483647 w 32"/>
                <a:gd name="T23" fmla="*/ 2147483647 h 80"/>
                <a:gd name="T24" fmla="*/ 2147483647 w 32"/>
                <a:gd name="T25" fmla="*/ 2147483647 h 80"/>
                <a:gd name="T26" fmla="*/ 2147483647 w 32"/>
                <a:gd name="T27" fmla="*/ 2147483647 h 80"/>
                <a:gd name="T28" fmla="*/ 2147483647 w 32"/>
                <a:gd name="T29" fmla="*/ 2147483647 h 8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w 32"/>
                <a:gd name="T46" fmla="*/ 0 h 80"/>
                <a:gd name="T47" fmla="*/ 32 w 32"/>
                <a:gd name="T48" fmla="*/ 80 h 80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T45" t="T46" r="T47" b="T48"/>
              <a:pathLst>
                <a:path w="32" h="80">
                  <a:moveTo>
                    <a:pt x="32" y="32"/>
                  </a:moveTo>
                  <a:lnTo>
                    <a:pt x="32" y="16"/>
                  </a:lnTo>
                  <a:lnTo>
                    <a:pt x="32" y="8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8" y="24"/>
                  </a:lnTo>
                  <a:lnTo>
                    <a:pt x="0" y="24"/>
                  </a:lnTo>
                  <a:lnTo>
                    <a:pt x="0" y="32"/>
                  </a:lnTo>
                  <a:lnTo>
                    <a:pt x="8" y="64"/>
                  </a:lnTo>
                  <a:lnTo>
                    <a:pt x="16" y="80"/>
                  </a:lnTo>
                  <a:lnTo>
                    <a:pt x="24" y="80"/>
                  </a:lnTo>
                  <a:lnTo>
                    <a:pt x="24" y="64"/>
                  </a:lnTo>
                  <a:lnTo>
                    <a:pt x="32" y="32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4" name="Freeform 770"/>
            <p:cNvSpPr/>
            <p:nvPr/>
          </p:nvSpPr>
          <p:spPr bwMode="auto">
            <a:xfrm>
              <a:off x="4471660" y="3389706"/>
              <a:ext cx="31802" cy="85536"/>
            </a:xfrm>
            <a:custGeom>
              <a:avLst/>
              <a:gdLst>
                <a:gd name="T0" fmla="*/ 2147483647 w 24"/>
                <a:gd name="T1" fmla="*/ 2147483647 h 64"/>
                <a:gd name="T2" fmla="*/ 2147483647 w 24"/>
                <a:gd name="T3" fmla="*/ 0 h 64"/>
                <a:gd name="T4" fmla="*/ 0 w 24"/>
                <a:gd name="T5" fmla="*/ 0 h 64"/>
                <a:gd name="T6" fmla="*/ 0 w 24"/>
                <a:gd name="T7" fmla="*/ 0 h 64"/>
                <a:gd name="T8" fmla="*/ 0 w 24"/>
                <a:gd name="T9" fmla="*/ 2147483647 h 64"/>
                <a:gd name="T10" fmla="*/ 0 w 24"/>
                <a:gd name="T11" fmla="*/ 2147483647 h 64"/>
                <a:gd name="T12" fmla="*/ 2147483647 w 24"/>
                <a:gd name="T13" fmla="*/ 2147483647 h 64"/>
                <a:gd name="T14" fmla="*/ 2147483647 w 24"/>
                <a:gd name="T15" fmla="*/ 2147483647 h 64"/>
                <a:gd name="T16" fmla="*/ 2147483647 w 24"/>
                <a:gd name="T17" fmla="*/ 2147483647 h 64"/>
                <a:gd name="T18" fmla="*/ 2147483647 w 24"/>
                <a:gd name="T19" fmla="*/ 2147483647 h 64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4"/>
                <a:gd name="T31" fmla="*/ 0 h 64"/>
                <a:gd name="T32" fmla="*/ 24 w 24"/>
                <a:gd name="T33" fmla="*/ 64 h 64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4" h="64">
                  <a:moveTo>
                    <a:pt x="8" y="8"/>
                  </a:moveTo>
                  <a:lnTo>
                    <a:pt x="8" y="0"/>
                  </a:lnTo>
                  <a:lnTo>
                    <a:pt x="0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8" y="64"/>
                  </a:lnTo>
                  <a:lnTo>
                    <a:pt x="24" y="56"/>
                  </a:lnTo>
                  <a:lnTo>
                    <a:pt x="16" y="40"/>
                  </a:lnTo>
                  <a:lnTo>
                    <a:pt x="8" y="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5" name="Freeform 771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0 h 168"/>
                <a:gd name="T36" fmla="*/ 2147483647 w 168"/>
                <a:gd name="T37" fmla="*/ 2147483647 h 168"/>
                <a:gd name="T38" fmla="*/ 0 w 168"/>
                <a:gd name="T39" fmla="*/ 2147483647 h 168"/>
                <a:gd name="T40" fmla="*/ 2147483647 w 168"/>
                <a:gd name="T41" fmla="*/ 2147483647 h 168"/>
                <a:gd name="T42" fmla="*/ 2147483647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68"/>
                <a:gd name="T79" fmla="*/ 0 h 168"/>
                <a:gd name="T80" fmla="*/ 168 w 168"/>
                <a:gd name="T81" fmla="*/ 168 h 168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6" name="Freeform 772"/>
            <p:cNvSpPr/>
            <p:nvPr/>
          </p:nvSpPr>
          <p:spPr bwMode="auto">
            <a:xfrm>
              <a:off x="4482626" y="3250436"/>
              <a:ext cx="53734" cy="64700"/>
            </a:xfrm>
            <a:custGeom>
              <a:avLst/>
              <a:gdLst>
                <a:gd name="T0" fmla="*/ 0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0 w 40"/>
                <a:gd name="T11" fmla="*/ 2147483647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40"/>
                <a:gd name="T19" fmla="*/ 0 h 48"/>
                <a:gd name="T20" fmla="*/ 40 w 40"/>
                <a:gd name="T21" fmla="*/ 48 h 4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40" h="48">
                  <a:moveTo>
                    <a:pt x="0" y="48"/>
                  </a:moveTo>
                  <a:lnTo>
                    <a:pt x="16" y="48"/>
                  </a:lnTo>
                  <a:lnTo>
                    <a:pt x="40" y="40"/>
                  </a:lnTo>
                  <a:lnTo>
                    <a:pt x="40" y="32"/>
                  </a:lnTo>
                  <a:lnTo>
                    <a:pt x="40" y="0"/>
                  </a:lnTo>
                  <a:lnTo>
                    <a:pt x="0" y="4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7" name="Freeform 774"/>
            <p:cNvSpPr/>
            <p:nvPr/>
          </p:nvSpPr>
          <p:spPr bwMode="auto">
            <a:xfrm>
              <a:off x="4665761" y="3862348"/>
              <a:ext cx="225903" cy="224806"/>
            </a:xfrm>
            <a:custGeom>
              <a:avLst/>
              <a:gdLst>
                <a:gd name="T0" fmla="*/ 2147483647 w 168"/>
                <a:gd name="T1" fmla="*/ 2147483647 h 168"/>
                <a:gd name="T2" fmla="*/ 2147483647 w 168"/>
                <a:gd name="T3" fmla="*/ 2147483647 h 168"/>
                <a:gd name="T4" fmla="*/ 2147483647 w 168"/>
                <a:gd name="T5" fmla="*/ 2147483647 h 168"/>
                <a:gd name="T6" fmla="*/ 2147483647 w 168"/>
                <a:gd name="T7" fmla="*/ 2147483647 h 168"/>
                <a:gd name="T8" fmla="*/ 2147483647 w 168"/>
                <a:gd name="T9" fmla="*/ 2147483647 h 168"/>
                <a:gd name="T10" fmla="*/ 2147483647 w 168"/>
                <a:gd name="T11" fmla="*/ 2147483647 h 168"/>
                <a:gd name="T12" fmla="*/ 2147483647 w 168"/>
                <a:gd name="T13" fmla="*/ 2147483647 h 168"/>
                <a:gd name="T14" fmla="*/ 2147483647 w 168"/>
                <a:gd name="T15" fmla="*/ 2147483647 h 168"/>
                <a:gd name="T16" fmla="*/ 2147483647 w 168"/>
                <a:gd name="T17" fmla="*/ 2147483647 h 168"/>
                <a:gd name="T18" fmla="*/ 2147483647 w 168"/>
                <a:gd name="T19" fmla="*/ 2147483647 h 168"/>
                <a:gd name="T20" fmla="*/ 2147483647 w 168"/>
                <a:gd name="T21" fmla="*/ 2147483647 h 168"/>
                <a:gd name="T22" fmla="*/ 2147483647 w 168"/>
                <a:gd name="T23" fmla="*/ 2147483647 h 168"/>
                <a:gd name="T24" fmla="*/ 2147483647 w 168"/>
                <a:gd name="T25" fmla="*/ 2147483647 h 168"/>
                <a:gd name="T26" fmla="*/ 2147483647 w 168"/>
                <a:gd name="T27" fmla="*/ 2147483647 h 168"/>
                <a:gd name="T28" fmla="*/ 2147483647 w 168"/>
                <a:gd name="T29" fmla="*/ 2147483647 h 168"/>
                <a:gd name="T30" fmla="*/ 2147483647 w 168"/>
                <a:gd name="T31" fmla="*/ 2147483647 h 168"/>
                <a:gd name="T32" fmla="*/ 2147483647 w 168"/>
                <a:gd name="T33" fmla="*/ 2147483647 h 168"/>
                <a:gd name="T34" fmla="*/ 2147483647 w 168"/>
                <a:gd name="T35" fmla="*/ 2147483647 h 168"/>
                <a:gd name="T36" fmla="*/ 2147483647 w 168"/>
                <a:gd name="T37" fmla="*/ 2147483647 h 168"/>
                <a:gd name="T38" fmla="*/ 2147483647 w 168"/>
                <a:gd name="T39" fmla="*/ 0 h 168"/>
                <a:gd name="T40" fmla="*/ 2147483647 w 168"/>
                <a:gd name="T41" fmla="*/ 2147483647 h 168"/>
                <a:gd name="T42" fmla="*/ 0 w 168"/>
                <a:gd name="T43" fmla="*/ 2147483647 h 168"/>
                <a:gd name="T44" fmla="*/ 2147483647 w 168"/>
                <a:gd name="T45" fmla="*/ 2147483647 h 168"/>
                <a:gd name="T46" fmla="*/ 2147483647 w 168"/>
                <a:gd name="T47" fmla="*/ 2147483647 h 168"/>
                <a:gd name="T48" fmla="*/ 2147483647 w 168"/>
                <a:gd name="T49" fmla="*/ 2147483647 h 168"/>
                <a:gd name="T50" fmla="*/ 2147483647 w 168"/>
                <a:gd name="T51" fmla="*/ 2147483647 h 168"/>
                <a:gd name="T52" fmla="*/ 2147483647 w 168"/>
                <a:gd name="T53" fmla="*/ 2147483647 h 168"/>
                <a:gd name="T54" fmla="*/ 2147483647 w 168"/>
                <a:gd name="T55" fmla="*/ 2147483647 h 168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68"/>
                <a:gd name="T86" fmla="*/ 168 w 168"/>
                <a:gd name="T87" fmla="*/ 168 h 168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68">
                  <a:moveTo>
                    <a:pt x="88" y="168"/>
                  </a:moveTo>
                  <a:lnTo>
                    <a:pt x="96" y="168"/>
                  </a:lnTo>
                  <a:lnTo>
                    <a:pt x="104" y="112"/>
                  </a:lnTo>
                  <a:lnTo>
                    <a:pt x="104" y="72"/>
                  </a:lnTo>
                  <a:lnTo>
                    <a:pt x="112" y="72"/>
                  </a:lnTo>
                  <a:lnTo>
                    <a:pt x="120" y="24"/>
                  </a:lnTo>
                  <a:lnTo>
                    <a:pt x="152" y="16"/>
                  </a:lnTo>
                  <a:lnTo>
                    <a:pt x="160" y="16"/>
                  </a:lnTo>
                  <a:lnTo>
                    <a:pt x="168" y="16"/>
                  </a:lnTo>
                  <a:lnTo>
                    <a:pt x="160" y="8"/>
                  </a:lnTo>
                  <a:lnTo>
                    <a:pt x="144" y="8"/>
                  </a:lnTo>
                  <a:lnTo>
                    <a:pt x="144" y="16"/>
                  </a:lnTo>
                  <a:lnTo>
                    <a:pt x="144" y="8"/>
                  </a:lnTo>
                  <a:lnTo>
                    <a:pt x="120" y="16"/>
                  </a:lnTo>
                  <a:lnTo>
                    <a:pt x="88" y="16"/>
                  </a:lnTo>
                  <a:lnTo>
                    <a:pt x="80" y="8"/>
                  </a:lnTo>
                  <a:lnTo>
                    <a:pt x="24" y="8"/>
                  </a:lnTo>
                  <a:lnTo>
                    <a:pt x="16" y="0"/>
                  </a:lnTo>
                  <a:lnTo>
                    <a:pt x="8" y="8"/>
                  </a:lnTo>
                  <a:lnTo>
                    <a:pt x="0" y="32"/>
                  </a:lnTo>
                  <a:lnTo>
                    <a:pt x="32" y="88"/>
                  </a:lnTo>
                  <a:lnTo>
                    <a:pt x="32" y="96"/>
                  </a:lnTo>
                  <a:lnTo>
                    <a:pt x="40" y="152"/>
                  </a:lnTo>
                  <a:lnTo>
                    <a:pt x="64" y="168"/>
                  </a:lnTo>
                  <a:lnTo>
                    <a:pt x="64" y="160"/>
                  </a:lnTo>
                  <a:lnTo>
                    <a:pt x="88" y="168"/>
                  </a:lnTo>
                  <a:close/>
                </a:path>
              </a:pathLst>
            </a:custGeom>
            <a:grpFill/>
            <a:ln w="6350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8" name="Freeform 775"/>
            <p:cNvSpPr/>
            <p:nvPr/>
          </p:nvSpPr>
          <p:spPr bwMode="auto">
            <a:xfrm>
              <a:off x="1611683" y="1831415"/>
              <a:ext cx="461675" cy="632747"/>
            </a:xfrm>
            <a:custGeom>
              <a:avLst/>
              <a:gdLst>
                <a:gd name="T0" fmla="*/ 2147483647 w 344"/>
                <a:gd name="T1" fmla="*/ 2147483647 h 472"/>
                <a:gd name="T2" fmla="*/ 2147483647 w 344"/>
                <a:gd name="T3" fmla="*/ 2147483647 h 472"/>
                <a:gd name="T4" fmla="*/ 2147483647 w 344"/>
                <a:gd name="T5" fmla="*/ 2147483647 h 472"/>
                <a:gd name="T6" fmla="*/ 2147483647 w 344"/>
                <a:gd name="T7" fmla="*/ 2147483647 h 472"/>
                <a:gd name="T8" fmla="*/ 2147483647 w 344"/>
                <a:gd name="T9" fmla="*/ 2147483647 h 472"/>
                <a:gd name="T10" fmla="*/ 2147483647 w 344"/>
                <a:gd name="T11" fmla="*/ 2147483647 h 472"/>
                <a:gd name="T12" fmla="*/ 2147483647 w 344"/>
                <a:gd name="T13" fmla="*/ 2147483647 h 472"/>
                <a:gd name="T14" fmla="*/ 2147483647 w 344"/>
                <a:gd name="T15" fmla="*/ 0 h 472"/>
                <a:gd name="T16" fmla="*/ 2147483647 w 344"/>
                <a:gd name="T17" fmla="*/ 2147483647 h 472"/>
                <a:gd name="T18" fmla="*/ 2147483647 w 344"/>
                <a:gd name="T19" fmla="*/ 2147483647 h 472"/>
                <a:gd name="T20" fmla="*/ 2147483647 w 344"/>
                <a:gd name="T21" fmla="*/ 2147483647 h 472"/>
                <a:gd name="T22" fmla="*/ 2147483647 w 344"/>
                <a:gd name="T23" fmla="*/ 2147483647 h 472"/>
                <a:gd name="T24" fmla="*/ 2147483647 w 344"/>
                <a:gd name="T25" fmla="*/ 2147483647 h 472"/>
                <a:gd name="T26" fmla="*/ 2147483647 w 344"/>
                <a:gd name="T27" fmla="*/ 2147483647 h 472"/>
                <a:gd name="T28" fmla="*/ 2147483647 w 344"/>
                <a:gd name="T29" fmla="*/ 2147483647 h 472"/>
                <a:gd name="T30" fmla="*/ 2147483647 w 344"/>
                <a:gd name="T31" fmla="*/ 2147483647 h 472"/>
                <a:gd name="T32" fmla="*/ 2147483647 w 344"/>
                <a:gd name="T33" fmla="*/ 2147483647 h 472"/>
                <a:gd name="T34" fmla="*/ 2147483647 w 344"/>
                <a:gd name="T35" fmla="*/ 2147483647 h 472"/>
                <a:gd name="T36" fmla="*/ 2147483647 w 344"/>
                <a:gd name="T37" fmla="*/ 2147483647 h 472"/>
                <a:gd name="T38" fmla="*/ 0 w 344"/>
                <a:gd name="T39" fmla="*/ 2147483647 h 472"/>
                <a:gd name="T40" fmla="*/ 2147483647 w 344"/>
                <a:gd name="T41" fmla="*/ 2147483647 h 472"/>
                <a:gd name="T42" fmla="*/ 2147483647 w 344"/>
                <a:gd name="T43" fmla="*/ 2147483647 h 472"/>
                <a:gd name="T44" fmla="*/ 2147483647 w 344"/>
                <a:gd name="T45" fmla="*/ 2147483647 h 472"/>
                <a:gd name="T46" fmla="*/ 2147483647 w 344"/>
                <a:gd name="T47" fmla="*/ 2147483647 h 472"/>
                <a:gd name="T48" fmla="*/ 2147483647 w 344"/>
                <a:gd name="T49" fmla="*/ 2147483647 h 472"/>
                <a:gd name="T50" fmla="*/ 2147483647 w 344"/>
                <a:gd name="T51" fmla="*/ 2147483647 h 472"/>
                <a:gd name="T52" fmla="*/ 2147483647 w 344"/>
                <a:gd name="T53" fmla="*/ 2147483647 h 472"/>
                <a:gd name="T54" fmla="*/ 2147483647 w 344"/>
                <a:gd name="T55" fmla="*/ 2147483647 h 472"/>
                <a:gd name="T56" fmla="*/ 2147483647 w 344"/>
                <a:gd name="T57" fmla="*/ 2147483647 h 472"/>
                <a:gd name="T58" fmla="*/ 2147483647 w 344"/>
                <a:gd name="T59" fmla="*/ 2147483647 h 472"/>
                <a:gd name="T60" fmla="*/ 2147483647 w 344"/>
                <a:gd name="T61" fmla="*/ 2147483647 h 472"/>
                <a:gd name="T62" fmla="*/ 2147483647 w 344"/>
                <a:gd name="T63" fmla="*/ 2147483647 h 472"/>
                <a:gd name="T64" fmla="*/ 2147483647 w 344"/>
                <a:gd name="T65" fmla="*/ 2147483647 h 472"/>
                <a:gd name="T66" fmla="*/ 2147483647 w 344"/>
                <a:gd name="T67" fmla="*/ 2147483647 h 472"/>
                <a:gd name="T68" fmla="*/ 2147483647 w 344"/>
                <a:gd name="T69" fmla="*/ 2147483647 h 472"/>
                <a:gd name="T70" fmla="*/ 2147483647 w 344"/>
                <a:gd name="T71" fmla="*/ 2147483647 h 472"/>
                <a:gd name="T72" fmla="*/ 2147483647 w 344"/>
                <a:gd name="T73" fmla="*/ 2147483647 h 472"/>
                <a:gd name="T74" fmla="*/ 2147483647 w 344"/>
                <a:gd name="T75" fmla="*/ 2147483647 h 472"/>
                <a:gd name="T76" fmla="*/ 2147483647 w 344"/>
                <a:gd name="T77" fmla="*/ 2147483647 h 472"/>
                <a:gd name="T78" fmla="*/ 2147483647 w 344"/>
                <a:gd name="T79" fmla="*/ 2147483647 h 472"/>
                <a:gd name="T80" fmla="*/ 2147483647 w 344"/>
                <a:gd name="T81" fmla="*/ 2147483647 h 472"/>
                <a:gd name="T82" fmla="*/ 2147483647 w 344"/>
                <a:gd name="T83" fmla="*/ 2147483647 h 472"/>
                <a:gd name="T84" fmla="*/ 2147483647 w 344"/>
                <a:gd name="T85" fmla="*/ 2147483647 h 472"/>
                <a:gd name="T86" fmla="*/ 2147483647 w 344"/>
                <a:gd name="T87" fmla="*/ 2147483647 h 472"/>
                <a:gd name="T88" fmla="*/ 2147483647 w 344"/>
                <a:gd name="T89" fmla="*/ 2147483647 h 472"/>
                <a:gd name="T90" fmla="*/ 2147483647 w 344"/>
                <a:gd name="T91" fmla="*/ 2147483647 h 472"/>
                <a:gd name="T92" fmla="*/ 2147483647 w 344"/>
                <a:gd name="T93" fmla="*/ 2147483647 h 472"/>
                <a:gd name="T94" fmla="*/ 2147483647 w 344"/>
                <a:gd name="T95" fmla="*/ 2147483647 h 472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344"/>
                <a:gd name="T145" fmla="*/ 0 h 472"/>
                <a:gd name="T146" fmla="*/ 344 w 344"/>
                <a:gd name="T147" fmla="*/ 472 h 472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344" h="472">
                  <a:moveTo>
                    <a:pt x="336" y="64"/>
                  </a:moveTo>
                  <a:lnTo>
                    <a:pt x="328" y="48"/>
                  </a:lnTo>
                  <a:lnTo>
                    <a:pt x="288" y="56"/>
                  </a:lnTo>
                  <a:lnTo>
                    <a:pt x="240" y="32"/>
                  </a:lnTo>
                  <a:lnTo>
                    <a:pt x="216" y="32"/>
                  </a:lnTo>
                  <a:lnTo>
                    <a:pt x="192" y="24"/>
                  </a:lnTo>
                  <a:lnTo>
                    <a:pt x="192" y="8"/>
                  </a:lnTo>
                  <a:lnTo>
                    <a:pt x="152" y="0"/>
                  </a:lnTo>
                  <a:lnTo>
                    <a:pt x="136" y="16"/>
                  </a:lnTo>
                  <a:lnTo>
                    <a:pt x="104" y="24"/>
                  </a:lnTo>
                  <a:lnTo>
                    <a:pt x="80" y="40"/>
                  </a:lnTo>
                  <a:lnTo>
                    <a:pt x="64" y="80"/>
                  </a:lnTo>
                  <a:lnTo>
                    <a:pt x="32" y="88"/>
                  </a:lnTo>
                  <a:lnTo>
                    <a:pt x="32" y="112"/>
                  </a:lnTo>
                  <a:lnTo>
                    <a:pt x="56" y="144"/>
                  </a:lnTo>
                  <a:lnTo>
                    <a:pt x="80" y="160"/>
                  </a:lnTo>
                  <a:lnTo>
                    <a:pt x="80" y="176"/>
                  </a:lnTo>
                  <a:lnTo>
                    <a:pt x="64" y="184"/>
                  </a:lnTo>
                  <a:lnTo>
                    <a:pt x="40" y="176"/>
                  </a:lnTo>
                  <a:lnTo>
                    <a:pt x="0" y="200"/>
                  </a:lnTo>
                  <a:lnTo>
                    <a:pt x="16" y="216"/>
                  </a:lnTo>
                  <a:lnTo>
                    <a:pt x="32" y="232"/>
                  </a:lnTo>
                  <a:lnTo>
                    <a:pt x="64" y="232"/>
                  </a:lnTo>
                  <a:lnTo>
                    <a:pt x="96" y="232"/>
                  </a:lnTo>
                  <a:lnTo>
                    <a:pt x="80" y="264"/>
                  </a:lnTo>
                  <a:lnTo>
                    <a:pt x="48" y="272"/>
                  </a:lnTo>
                  <a:lnTo>
                    <a:pt x="24" y="288"/>
                  </a:lnTo>
                  <a:lnTo>
                    <a:pt x="24" y="312"/>
                  </a:lnTo>
                  <a:lnTo>
                    <a:pt x="48" y="328"/>
                  </a:lnTo>
                  <a:lnTo>
                    <a:pt x="56" y="352"/>
                  </a:lnTo>
                  <a:lnTo>
                    <a:pt x="72" y="360"/>
                  </a:lnTo>
                  <a:lnTo>
                    <a:pt x="80" y="384"/>
                  </a:lnTo>
                  <a:lnTo>
                    <a:pt x="104" y="384"/>
                  </a:lnTo>
                  <a:lnTo>
                    <a:pt x="144" y="384"/>
                  </a:lnTo>
                  <a:lnTo>
                    <a:pt x="120" y="416"/>
                  </a:lnTo>
                  <a:lnTo>
                    <a:pt x="64" y="472"/>
                  </a:lnTo>
                  <a:lnTo>
                    <a:pt x="128" y="432"/>
                  </a:lnTo>
                  <a:lnTo>
                    <a:pt x="184" y="376"/>
                  </a:lnTo>
                  <a:lnTo>
                    <a:pt x="176" y="368"/>
                  </a:lnTo>
                  <a:lnTo>
                    <a:pt x="208" y="328"/>
                  </a:lnTo>
                  <a:lnTo>
                    <a:pt x="216" y="344"/>
                  </a:lnTo>
                  <a:lnTo>
                    <a:pt x="224" y="360"/>
                  </a:lnTo>
                  <a:lnTo>
                    <a:pt x="248" y="344"/>
                  </a:lnTo>
                  <a:lnTo>
                    <a:pt x="272" y="328"/>
                  </a:lnTo>
                  <a:lnTo>
                    <a:pt x="288" y="336"/>
                  </a:lnTo>
                  <a:lnTo>
                    <a:pt x="344" y="344"/>
                  </a:lnTo>
                  <a:lnTo>
                    <a:pt x="344" y="64"/>
                  </a:lnTo>
                  <a:lnTo>
                    <a:pt x="336" y="6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09" name="Freeform 777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0 h 376"/>
                <a:gd name="T50" fmla="*/ 2147483647 w 728"/>
                <a:gd name="T51" fmla="*/ 2147483647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0 w 728"/>
                <a:gd name="T57" fmla="*/ 2147483647 h 376"/>
                <a:gd name="T58" fmla="*/ 2147483647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w 728"/>
                <a:gd name="T100" fmla="*/ 0 h 376"/>
                <a:gd name="T101" fmla="*/ 728 w 728"/>
                <a:gd name="T102" fmla="*/ 376 h 37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T99" t="T100" r="T101" b="T102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0" name="Freeform 779"/>
            <p:cNvSpPr/>
            <p:nvPr/>
          </p:nvSpPr>
          <p:spPr bwMode="auto">
            <a:xfrm>
              <a:off x="2346417" y="2627558"/>
              <a:ext cx="975989" cy="504443"/>
            </a:xfrm>
            <a:custGeom>
              <a:avLst/>
              <a:gdLst>
                <a:gd name="T0" fmla="*/ 2147483647 w 728"/>
                <a:gd name="T1" fmla="*/ 2147483647 h 376"/>
                <a:gd name="T2" fmla="*/ 2147483647 w 728"/>
                <a:gd name="T3" fmla="*/ 2147483647 h 376"/>
                <a:gd name="T4" fmla="*/ 2147483647 w 728"/>
                <a:gd name="T5" fmla="*/ 2147483647 h 376"/>
                <a:gd name="T6" fmla="*/ 2147483647 w 728"/>
                <a:gd name="T7" fmla="*/ 2147483647 h 376"/>
                <a:gd name="T8" fmla="*/ 2147483647 w 728"/>
                <a:gd name="T9" fmla="*/ 2147483647 h 376"/>
                <a:gd name="T10" fmla="*/ 2147483647 w 728"/>
                <a:gd name="T11" fmla="*/ 2147483647 h 376"/>
                <a:gd name="T12" fmla="*/ 2147483647 w 728"/>
                <a:gd name="T13" fmla="*/ 2147483647 h 376"/>
                <a:gd name="T14" fmla="*/ 2147483647 w 728"/>
                <a:gd name="T15" fmla="*/ 2147483647 h 376"/>
                <a:gd name="T16" fmla="*/ 2147483647 w 728"/>
                <a:gd name="T17" fmla="*/ 2147483647 h 376"/>
                <a:gd name="T18" fmla="*/ 2147483647 w 728"/>
                <a:gd name="T19" fmla="*/ 2147483647 h 376"/>
                <a:gd name="T20" fmla="*/ 2147483647 w 728"/>
                <a:gd name="T21" fmla="*/ 2147483647 h 376"/>
                <a:gd name="T22" fmla="*/ 2147483647 w 728"/>
                <a:gd name="T23" fmla="*/ 2147483647 h 376"/>
                <a:gd name="T24" fmla="*/ 2147483647 w 728"/>
                <a:gd name="T25" fmla="*/ 2147483647 h 376"/>
                <a:gd name="T26" fmla="*/ 2147483647 w 728"/>
                <a:gd name="T27" fmla="*/ 2147483647 h 376"/>
                <a:gd name="T28" fmla="*/ 2147483647 w 728"/>
                <a:gd name="T29" fmla="*/ 2147483647 h 376"/>
                <a:gd name="T30" fmla="*/ 2147483647 w 728"/>
                <a:gd name="T31" fmla="*/ 2147483647 h 376"/>
                <a:gd name="T32" fmla="*/ 2147483647 w 728"/>
                <a:gd name="T33" fmla="*/ 2147483647 h 376"/>
                <a:gd name="T34" fmla="*/ 2147483647 w 728"/>
                <a:gd name="T35" fmla="*/ 2147483647 h 376"/>
                <a:gd name="T36" fmla="*/ 2147483647 w 728"/>
                <a:gd name="T37" fmla="*/ 2147483647 h 376"/>
                <a:gd name="T38" fmla="*/ 2147483647 w 728"/>
                <a:gd name="T39" fmla="*/ 2147483647 h 376"/>
                <a:gd name="T40" fmla="*/ 2147483647 w 728"/>
                <a:gd name="T41" fmla="*/ 2147483647 h 376"/>
                <a:gd name="T42" fmla="*/ 2147483647 w 728"/>
                <a:gd name="T43" fmla="*/ 2147483647 h 376"/>
                <a:gd name="T44" fmla="*/ 2147483647 w 728"/>
                <a:gd name="T45" fmla="*/ 2147483647 h 376"/>
                <a:gd name="T46" fmla="*/ 2147483647 w 728"/>
                <a:gd name="T47" fmla="*/ 2147483647 h 376"/>
                <a:gd name="T48" fmla="*/ 2147483647 w 728"/>
                <a:gd name="T49" fmla="*/ 2147483647 h 376"/>
                <a:gd name="T50" fmla="*/ 2147483647 w 728"/>
                <a:gd name="T51" fmla="*/ 0 h 376"/>
                <a:gd name="T52" fmla="*/ 2147483647 w 728"/>
                <a:gd name="T53" fmla="*/ 2147483647 h 376"/>
                <a:gd name="T54" fmla="*/ 2147483647 w 728"/>
                <a:gd name="T55" fmla="*/ 2147483647 h 376"/>
                <a:gd name="T56" fmla="*/ 2147483647 w 728"/>
                <a:gd name="T57" fmla="*/ 2147483647 h 376"/>
                <a:gd name="T58" fmla="*/ 0 w 728"/>
                <a:gd name="T59" fmla="*/ 2147483647 h 376"/>
                <a:gd name="T60" fmla="*/ 2147483647 w 728"/>
                <a:gd name="T61" fmla="*/ 2147483647 h 376"/>
                <a:gd name="T62" fmla="*/ 2147483647 w 728"/>
                <a:gd name="T63" fmla="*/ 2147483647 h 376"/>
                <a:gd name="T64" fmla="*/ 2147483647 w 728"/>
                <a:gd name="T65" fmla="*/ 2147483647 h 376"/>
                <a:gd name="T66" fmla="*/ 2147483647 w 728"/>
                <a:gd name="T67" fmla="*/ 2147483647 h 37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w 728"/>
                <a:gd name="T103" fmla="*/ 0 h 376"/>
                <a:gd name="T104" fmla="*/ 728 w 728"/>
                <a:gd name="T105" fmla="*/ 376 h 376"/>
              </a:gdLst>
              <a:ahLst/>
              <a:cxnLst>
                <a:cxn ang="T68">
                  <a:pos x="T0" y="T1"/>
                </a:cxn>
                <a:cxn ang="T69">
                  <a:pos x="T2" y="T3"/>
                </a:cxn>
                <a:cxn ang="T70">
                  <a:pos x="T4" y="T5"/>
                </a:cxn>
                <a:cxn ang="T71">
                  <a:pos x="T6" y="T7"/>
                </a:cxn>
                <a:cxn ang="T72">
                  <a:pos x="T8" y="T9"/>
                </a:cxn>
                <a:cxn ang="T73">
                  <a:pos x="T10" y="T11"/>
                </a:cxn>
                <a:cxn ang="T74">
                  <a:pos x="T12" y="T13"/>
                </a:cxn>
                <a:cxn ang="T75">
                  <a:pos x="T14" y="T15"/>
                </a:cxn>
                <a:cxn ang="T76">
                  <a:pos x="T16" y="T17"/>
                </a:cxn>
                <a:cxn ang="T77">
                  <a:pos x="T18" y="T19"/>
                </a:cxn>
                <a:cxn ang="T78">
                  <a:pos x="T20" y="T21"/>
                </a:cxn>
                <a:cxn ang="T79">
                  <a:pos x="T22" y="T23"/>
                </a:cxn>
                <a:cxn ang="T80">
                  <a:pos x="T24" y="T25"/>
                </a:cxn>
                <a:cxn ang="T81">
                  <a:pos x="T26" y="T27"/>
                </a:cxn>
                <a:cxn ang="T82">
                  <a:pos x="T28" y="T29"/>
                </a:cxn>
                <a:cxn ang="T83">
                  <a:pos x="T30" y="T31"/>
                </a:cxn>
                <a:cxn ang="T84">
                  <a:pos x="T32" y="T33"/>
                </a:cxn>
                <a:cxn ang="T85">
                  <a:pos x="T34" y="T35"/>
                </a:cxn>
                <a:cxn ang="T86">
                  <a:pos x="T36" y="T37"/>
                </a:cxn>
                <a:cxn ang="T87">
                  <a:pos x="T38" y="T39"/>
                </a:cxn>
                <a:cxn ang="T88">
                  <a:pos x="T40" y="T41"/>
                </a:cxn>
                <a:cxn ang="T89">
                  <a:pos x="T42" y="T43"/>
                </a:cxn>
                <a:cxn ang="T90">
                  <a:pos x="T44" y="T45"/>
                </a:cxn>
                <a:cxn ang="T91">
                  <a:pos x="T46" y="T47"/>
                </a:cxn>
                <a:cxn ang="T92">
                  <a:pos x="T48" y="T49"/>
                </a:cxn>
                <a:cxn ang="T93">
                  <a:pos x="T50" y="T51"/>
                </a:cxn>
                <a:cxn ang="T94">
                  <a:pos x="T52" y="T53"/>
                </a:cxn>
                <a:cxn ang="T95">
                  <a:pos x="T54" y="T55"/>
                </a:cxn>
                <a:cxn ang="T96">
                  <a:pos x="T56" y="T57"/>
                </a:cxn>
                <a:cxn ang="T97">
                  <a:pos x="T58" y="T59"/>
                </a:cxn>
                <a:cxn ang="T98">
                  <a:pos x="T60" y="T61"/>
                </a:cxn>
                <a:cxn ang="T99">
                  <a:pos x="T62" y="T63"/>
                </a:cxn>
                <a:cxn ang="T100">
                  <a:pos x="T64" y="T65"/>
                </a:cxn>
                <a:cxn ang="T101">
                  <a:pos x="T66" y="T67"/>
                </a:cxn>
              </a:cxnLst>
              <a:rect l="T102" t="T103" r="T104" b="T105"/>
              <a:pathLst>
                <a:path w="728" h="376">
                  <a:moveTo>
                    <a:pt x="168" y="288"/>
                  </a:moveTo>
                  <a:lnTo>
                    <a:pt x="200" y="288"/>
                  </a:lnTo>
                  <a:lnTo>
                    <a:pt x="208" y="280"/>
                  </a:lnTo>
                  <a:lnTo>
                    <a:pt x="232" y="288"/>
                  </a:lnTo>
                  <a:lnTo>
                    <a:pt x="264" y="320"/>
                  </a:lnTo>
                  <a:lnTo>
                    <a:pt x="288" y="312"/>
                  </a:lnTo>
                  <a:lnTo>
                    <a:pt x="304" y="328"/>
                  </a:lnTo>
                  <a:lnTo>
                    <a:pt x="312" y="344"/>
                  </a:lnTo>
                  <a:lnTo>
                    <a:pt x="328" y="360"/>
                  </a:lnTo>
                  <a:lnTo>
                    <a:pt x="352" y="368"/>
                  </a:lnTo>
                  <a:lnTo>
                    <a:pt x="352" y="336"/>
                  </a:lnTo>
                  <a:lnTo>
                    <a:pt x="368" y="320"/>
                  </a:lnTo>
                  <a:lnTo>
                    <a:pt x="376" y="312"/>
                  </a:lnTo>
                  <a:lnTo>
                    <a:pt x="416" y="312"/>
                  </a:lnTo>
                  <a:lnTo>
                    <a:pt x="440" y="312"/>
                  </a:lnTo>
                  <a:lnTo>
                    <a:pt x="472" y="304"/>
                  </a:lnTo>
                  <a:lnTo>
                    <a:pt x="496" y="304"/>
                  </a:lnTo>
                  <a:lnTo>
                    <a:pt x="512" y="304"/>
                  </a:lnTo>
                  <a:lnTo>
                    <a:pt x="520" y="320"/>
                  </a:lnTo>
                  <a:lnTo>
                    <a:pt x="528" y="352"/>
                  </a:lnTo>
                  <a:lnTo>
                    <a:pt x="552" y="376"/>
                  </a:lnTo>
                  <a:lnTo>
                    <a:pt x="560" y="376"/>
                  </a:lnTo>
                  <a:lnTo>
                    <a:pt x="560" y="336"/>
                  </a:lnTo>
                  <a:lnTo>
                    <a:pt x="544" y="296"/>
                  </a:lnTo>
                  <a:lnTo>
                    <a:pt x="560" y="272"/>
                  </a:lnTo>
                  <a:lnTo>
                    <a:pt x="584" y="264"/>
                  </a:lnTo>
                  <a:lnTo>
                    <a:pt x="616" y="224"/>
                  </a:lnTo>
                  <a:lnTo>
                    <a:pt x="616" y="200"/>
                  </a:lnTo>
                  <a:lnTo>
                    <a:pt x="608" y="176"/>
                  </a:lnTo>
                  <a:lnTo>
                    <a:pt x="624" y="184"/>
                  </a:lnTo>
                  <a:lnTo>
                    <a:pt x="624" y="168"/>
                  </a:lnTo>
                  <a:lnTo>
                    <a:pt x="632" y="168"/>
                  </a:lnTo>
                  <a:lnTo>
                    <a:pt x="640" y="160"/>
                  </a:lnTo>
                  <a:lnTo>
                    <a:pt x="648" y="144"/>
                  </a:lnTo>
                  <a:lnTo>
                    <a:pt x="664" y="136"/>
                  </a:lnTo>
                  <a:lnTo>
                    <a:pt x="688" y="128"/>
                  </a:lnTo>
                  <a:lnTo>
                    <a:pt x="688" y="96"/>
                  </a:lnTo>
                  <a:lnTo>
                    <a:pt x="728" y="72"/>
                  </a:lnTo>
                  <a:lnTo>
                    <a:pt x="720" y="32"/>
                  </a:lnTo>
                  <a:lnTo>
                    <a:pt x="704" y="32"/>
                  </a:lnTo>
                  <a:lnTo>
                    <a:pt x="672" y="72"/>
                  </a:lnTo>
                  <a:lnTo>
                    <a:pt x="632" y="80"/>
                  </a:lnTo>
                  <a:lnTo>
                    <a:pt x="616" y="80"/>
                  </a:lnTo>
                  <a:lnTo>
                    <a:pt x="584" y="104"/>
                  </a:lnTo>
                  <a:lnTo>
                    <a:pt x="536" y="120"/>
                  </a:lnTo>
                  <a:lnTo>
                    <a:pt x="536" y="96"/>
                  </a:lnTo>
                  <a:lnTo>
                    <a:pt x="512" y="48"/>
                  </a:lnTo>
                  <a:lnTo>
                    <a:pt x="440" y="16"/>
                  </a:lnTo>
                  <a:lnTo>
                    <a:pt x="416" y="8"/>
                  </a:lnTo>
                  <a:lnTo>
                    <a:pt x="376" y="0"/>
                  </a:lnTo>
                  <a:lnTo>
                    <a:pt x="24" y="0"/>
                  </a:lnTo>
                  <a:lnTo>
                    <a:pt x="32" y="24"/>
                  </a:lnTo>
                  <a:lnTo>
                    <a:pt x="16" y="32"/>
                  </a:lnTo>
                  <a:lnTo>
                    <a:pt x="24" y="16"/>
                  </a:lnTo>
                  <a:lnTo>
                    <a:pt x="0" y="8"/>
                  </a:lnTo>
                  <a:lnTo>
                    <a:pt x="8" y="48"/>
                  </a:lnTo>
                  <a:lnTo>
                    <a:pt x="8" y="80"/>
                  </a:lnTo>
                  <a:lnTo>
                    <a:pt x="0" y="112"/>
                  </a:lnTo>
                  <a:lnTo>
                    <a:pt x="8" y="136"/>
                  </a:lnTo>
                  <a:lnTo>
                    <a:pt x="8" y="152"/>
                  </a:lnTo>
                  <a:lnTo>
                    <a:pt x="24" y="192"/>
                  </a:lnTo>
                  <a:lnTo>
                    <a:pt x="40" y="224"/>
                  </a:lnTo>
                  <a:lnTo>
                    <a:pt x="56" y="240"/>
                  </a:lnTo>
                  <a:lnTo>
                    <a:pt x="88" y="264"/>
                  </a:lnTo>
                  <a:lnTo>
                    <a:pt x="96" y="272"/>
                  </a:lnTo>
                  <a:lnTo>
                    <a:pt x="128" y="272"/>
                  </a:lnTo>
                  <a:lnTo>
                    <a:pt x="168" y="288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11" name="Freeform 780"/>
            <p:cNvSpPr/>
            <p:nvPr/>
          </p:nvSpPr>
          <p:spPr bwMode="auto">
            <a:xfrm>
              <a:off x="2968199" y="3315136"/>
              <a:ext cx="75667" cy="74570"/>
            </a:xfrm>
            <a:custGeom>
              <a:avLst/>
              <a:gdLst>
                <a:gd name="T0" fmla="*/ 2147483647 w 56"/>
                <a:gd name="T1" fmla="*/ 2147483647 h 56"/>
                <a:gd name="T2" fmla="*/ 2147483647 w 56"/>
                <a:gd name="T3" fmla="*/ 2147483647 h 56"/>
                <a:gd name="T4" fmla="*/ 2147483647 w 56"/>
                <a:gd name="T5" fmla="*/ 0 h 56"/>
                <a:gd name="T6" fmla="*/ 2147483647 w 56"/>
                <a:gd name="T7" fmla="*/ 2147483647 h 56"/>
                <a:gd name="T8" fmla="*/ 0 w 56"/>
                <a:gd name="T9" fmla="*/ 2147483647 h 56"/>
                <a:gd name="T10" fmla="*/ 2147483647 w 56"/>
                <a:gd name="T11" fmla="*/ 2147483647 h 56"/>
                <a:gd name="T12" fmla="*/ 2147483647 w 56"/>
                <a:gd name="T13" fmla="*/ 2147483647 h 56"/>
                <a:gd name="T14" fmla="*/ 2147483647 w 56"/>
                <a:gd name="T15" fmla="*/ 2147483647 h 5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56"/>
                <a:gd name="T26" fmla="*/ 56 w 56"/>
                <a:gd name="T27" fmla="*/ 56 h 5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56">
                  <a:moveTo>
                    <a:pt x="56" y="56"/>
                  </a:moveTo>
                  <a:lnTo>
                    <a:pt x="56" y="48"/>
                  </a:lnTo>
                  <a:lnTo>
                    <a:pt x="56" y="0"/>
                  </a:lnTo>
                  <a:lnTo>
                    <a:pt x="32" y="16"/>
                  </a:lnTo>
                  <a:lnTo>
                    <a:pt x="0" y="24"/>
                  </a:lnTo>
                  <a:lnTo>
                    <a:pt x="24" y="56"/>
                  </a:lnTo>
                  <a:lnTo>
                    <a:pt x="40" y="56"/>
                  </a:lnTo>
                  <a:lnTo>
                    <a:pt x="56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2" name="Freeform 781"/>
            <p:cNvSpPr/>
            <p:nvPr/>
          </p:nvSpPr>
          <p:spPr bwMode="auto">
            <a:xfrm>
              <a:off x="3001097" y="3389706"/>
              <a:ext cx="63604" cy="42768"/>
            </a:xfrm>
            <a:custGeom>
              <a:avLst/>
              <a:gdLst>
                <a:gd name="T0" fmla="*/ 2147483647 w 48"/>
                <a:gd name="T1" fmla="*/ 0 h 32"/>
                <a:gd name="T2" fmla="*/ 2147483647 w 48"/>
                <a:gd name="T3" fmla="*/ 0 h 32"/>
                <a:gd name="T4" fmla="*/ 0 w 48"/>
                <a:gd name="T5" fmla="*/ 0 h 32"/>
                <a:gd name="T6" fmla="*/ 2147483647 w 48"/>
                <a:gd name="T7" fmla="*/ 2147483647 h 32"/>
                <a:gd name="T8" fmla="*/ 2147483647 w 48"/>
                <a:gd name="T9" fmla="*/ 2147483647 h 32"/>
                <a:gd name="T10" fmla="*/ 2147483647 w 48"/>
                <a:gd name="T11" fmla="*/ 2147483647 h 32"/>
                <a:gd name="T12" fmla="*/ 2147483647 w 48"/>
                <a:gd name="T13" fmla="*/ 0 h 3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48"/>
                <a:gd name="T22" fmla="*/ 0 h 32"/>
                <a:gd name="T23" fmla="*/ 48 w 48"/>
                <a:gd name="T24" fmla="*/ 32 h 32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48" h="32">
                  <a:moveTo>
                    <a:pt x="32" y="0"/>
                  </a:moveTo>
                  <a:lnTo>
                    <a:pt x="16" y="0"/>
                  </a:lnTo>
                  <a:lnTo>
                    <a:pt x="0" y="0"/>
                  </a:lnTo>
                  <a:lnTo>
                    <a:pt x="8" y="8"/>
                  </a:lnTo>
                  <a:lnTo>
                    <a:pt x="40" y="32"/>
                  </a:lnTo>
                  <a:lnTo>
                    <a:pt x="48" y="16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3" name="Freeform 782"/>
            <p:cNvSpPr/>
            <p:nvPr/>
          </p:nvSpPr>
          <p:spPr bwMode="auto">
            <a:xfrm>
              <a:off x="3054832" y="3411638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2147483647 h 32"/>
                <a:gd name="T4" fmla="*/ 2147483647 w 72"/>
                <a:gd name="T5" fmla="*/ 2147483647 h 32"/>
                <a:gd name="T6" fmla="*/ 2147483647 w 72"/>
                <a:gd name="T7" fmla="*/ 0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2147483647 w 72"/>
                <a:gd name="T17" fmla="*/ 2147483647 h 32"/>
                <a:gd name="T18" fmla="*/ 2147483647 w 72"/>
                <a:gd name="T19" fmla="*/ 2147483647 h 32"/>
                <a:gd name="T20" fmla="*/ 2147483647 w 72"/>
                <a:gd name="T21" fmla="*/ 2147483647 h 32"/>
                <a:gd name="T22" fmla="*/ 2147483647 w 72"/>
                <a:gd name="T23" fmla="*/ 2147483647 h 32"/>
                <a:gd name="T24" fmla="*/ 2147483647 w 72"/>
                <a:gd name="T25" fmla="*/ 2147483647 h 32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72"/>
                <a:gd name="T40" fmla="*/ 0 h 32"/>
                <a:gd name="T41" fmla="*/ 72 w 72"/>
                <a:gd name="T42" fmla="*/ 32 h 32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72" h="32">
                  <a:moveTo>
                    <a:pt x="56" y="8"/>
                  </a:moveTo>
                  <a:lnTo>
                    <a:pt x="40" y="8"/>
                  </a:lnTo>
                  <a:lnTo>
                    <a:pt x="8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16" y="32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56" y="16"/>
                  </a:lnTo>
                  <a:lnTo>
                    <a:pt x="64" y="32"/>
                  </a:lnTo>
                  <a:lnTo>
                    <a:pt x="72" y="16"/>
                  </a:lnTo>
                  <a:lnTo>
                    <a:pt x="56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4" name="Freeform 783"/>
            <p:cNvSpPr/>
            <p:nvPr/>
          </p:nvSpPr>
          <p:spPr bwMode="auto">
            <a:xfrm>
              <a:off x="3118435" y="3367774"/>
              <a:ext cx="203971" cy="214937"/>
            </a:xfrm>
            <a:custGeom>
              <a:avLst/>
              <a:gdLst>
                <a:gd name="T0" fmla="*/ 2147483647 w 152"/>
                <a:gd name="T1" fmla="*/ 2147483647 h 160"/>
                <a:gd name="T2" fmla="*/ 2147483647 w 152"/>
                <a:gd name="T3" fmla="*/ 2147483647 h 160"/>
                <a:gd name="T4" fmla="*/ 2147483647 w 152"/>
                <a:gd name="T5" fmla="*/ 2147483647 h 160"/>
                <a:gd name="T6" fmla="*/ 2147483647 w 152"/>
                <a:gd name="T7" fmla="*/ 2147483647 h 160"/>
                <a:gd name="T8" fmla="*/ 2147483647 w 152"/>
                <a:gd name="T9" fmla="*/ 2147483647 h 160"/>
                <a:gd name="T10" fmla="*/ 2147483647 w 152"/>
                <a:gd name="T11" fmla="*/ 2147483647 h 160"/>
                <a:gd name="T12" fmla="*/ 2147483647 w 152"/>
                <a:gd name="T13" fmla="*/ 2147483647 h 160"/>
                <a:gd name="T14" fmla="*/ 2147483647 w 152"/>
                <a:gd name="T15" fmla="*/ 2147483647 h 160"/>
                <a:gd name="T16" fmla="*/ 2147483647 w 152"/>
                <a:gd name="T17" fmla="*/ 0 h 160"/>
                <a:gd name="T18" fmla="*/ 2147483647 w 152"/>
                <a:gd name="T19" fmla="*/ 2147483647 h 160"/>
                <a:gd name="T20" fmla="*/ 2147483647 w 152"/>
                <a:gd name="T21" fmla="*/ 2147483647 h 160"/>
                <a:gd name="T22" fmla="*/ 2147483647 w 152"/>
                <a:gd name="T23" fmla="*/ 2147483647 h 160"/>
                <a:gd name="T24" fmla="*/ 2147483647 w 152"/>
                <a:gd name="T25" fmla="*/ 2147483647 h 160"/>
                <a:gd name="T26" fmla="*/ 2147483647 w 152"/>
                <a:gd name="T27" fmla="*/ 2147483647 h 160"/>
                <a:gd name="T28" fmla="*/ 2147483647 w 152"/>
                <a:gd name="T29" fmla="*/ 2147483647 h 160"/>
                <a:gd name="T30" fmla="*/ 2147483647 w 152"/>
                <a:gd name="T31" fmla="*/ 2147483647 h 160"/>
                <a:gd name="T32" fmla="*/ 2147483647 w 152"/>
                <a:gd name="T33" fmla="*/ 2147483647 h 160"/>
                <a:gd name="T34" fmla="*/ 2147483647 w 152"/>
                <a:gd name="T35" fmla="*/ 2147483647 h 160"/>
                <a:gd name="T36" fmla="*/ 2147483647 w 152"/>
                <a:gd name="T37" fmla="*/ 2147483647 h 160"/>
                <a:gd name="T38" fmla="*/ 2147483647 w 152"/>
                <a:gd name="T39" fmla="*/ 2147483647 h 160"/>
                <a:gd name="T40" fmla="*/ 0 w 152"/>
                <a:gd name="T41" fmla="*/ 2147483647 h 160"/>
                <a:gd name="T42" fmla="*/ 2147483647 w 152"/>
                <a:gd name="T43" fmla="*/ 2147483647 h 160"/>
                <a:gd name="T44" fmla="*/ 2147483647 w 152"/>
                <a:gd name="T45" fmla="*/ 2147483647 h 160"/>
                <a:gd name="T46" fmla="*/ 2147483647 w 152"/>
                <a:gd name="T47" fmla="*/ 2147483647 h 16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w 152"/>
                <a:gd name="T73" fmla="*/ 0 h 160"/>
                <a:gd name="T74" fmla="*/ 152 w 152"/>
                <a:gd name="T75" fmla="*/ 160 h 160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T72" t="T73" r="T74" b="T75"/>
              <a:pathLst>
                <a:path w="152" h="160">
                  <a:moveTo>
                    <a:pt x="152" y="136"/>
                  </a:moveTo>
                  <a:lnTo>
                    <a:pt x="152" y="104"/>
                  </a:lnTo>
                  <a:lnTo>
                    <a:pt x="144" y="88"/>
                  </a:lnTo>
                  <a:lnTo>
                    <a:pt x="144" y="80"/>
                  </a:lnTo>
                  <a:lnTo>
                    <a:pt x="128" y="80"/>
                  </a:lnTo>
                  <a:lnTo>
                    <a:pt x="88" y="64"/>
                  </a:lnTo>
                  <a:lnTo>
                    <a:pt x="80" y="40"/>
                  </a:lnTo>
                  <a:lnTo>
                    <a:pt x="80" y="8"/>
                  </a:lnTo>
                  <a:lnTo>
                    <a:pt x="96" y="0"/>
                  </a:lnTo>
                  <a:lnTo>
                    <a:pt x="72" y="8"/>
                  </a:lnTo>
                  <a:lnTo>
                    <a:pt x="56" y="16"/>
                  </a:lnTo>
                  <a:lnTo>
                    <a:pt x="48" y="32"/>
                  </a:lnTo>
                  <a:lnTo>
                    <a:pt x="40" y="40"/>
                  </a:lnTo>
                  <a:lnTo>
                    <a:pt x="24" y="48"/>
                  </a:lnTo>
                  <a:lnTo>
                    <a:pt x="16" y="64"/>
                  </a:lnTo>
                  <a:lnTo>
                    <a:pt x="16" y="72"/>
                  </a:lnTo>
                  <a:lnTo>
                    <a:pt x="24" y="88"/>
                  </a:lnTo>
                  <a:lnTo>
                    <a:pt x="24" y="104"/>
                  </a:lnTo>
                  <a:lnTo>
                    <a:pt x="24" y="120"/>
                  </a:lnTo>
                  <a:lnTo>
                    <a:pt x="8" y="128"/>
                  </a:lnTo>
                  <a:lnTo>
                    <a:pt x="0" y="136"/>
                  </a:lnTo>
                  <a:lnTo>
                    <a:pt x="32" y="152"/>
                  </a:lnTo>
                  <a:lnTo>
                    <a:pt x="48" y="160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5" name="Freeform 784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2147483647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0 h 72"/>
                <a:gd name="T22" fmla="*/ 0 w 104"/>
                <a:gd name="T23" fmla="*/ 2147483647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  <a:lnTo>
                    <a:pt x="0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6" name="Freeform 785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7" name="Freeform 786"/>
            <p:cNvSpPr/>
            <p:nvPr/>
          </p:nvSpPr>
          <p:spPr bwMode="auto">
            <a:xfrm>
              <a:off x="3183135" y="3550909"/>
              <a:ext cx="139271" cy="96502"/>
            </a:xfrm>
            <a:custGeom>
              <a:avLst/>
              <a:gdLst>
                <a:gd name="T0" fmla="*/ 0 w 104"/>
                <a:gd name="T1" fmla="*/ 2147483647 h 72"/>
                <a:gd name="T2" fmla="*/ 0 w 104"/>
                <a:gd name="T3" fmla="*/ 2147483647 h 72"/>
                <a:gd name="T4" fmla="*/ 2147483647 w 104"/>
                <a:gd name="T5" fmla="*/ 2147483647 h 72"/>
                <a:gd name="T6" fmla="*/ 2147483647 w 104"/>
                <a:gd name="T7" fmla="*/ 2147483647 h 72"/>
                <a:gd name="T8" fmla="*/ 2147483647 w 104"/>
                <a:gd name="T9" fmla="*/ 2147483647 h 72"/>
                <a:gd name="T10" fmla="*/ 2147483647 w 104"/>
                <a:gd name="T11" fmla="*/ 2147483647 h 72"/>
                <a:gd name="T12" fmla="*/ 2147483647 w 104"/>
                <a:gd name="T13" fmla="*/ 2147483647 h 72"/>
                <a:gd name="T14" fmla="*/ 2147483647 w 104"/>
                <a:gd name="T15" fmla="*/ 2147483647 h 72"/>
                <a:gd name="T16" fmla="*/ 2147483647 w 104"/>
                <a:gd name="T17" fmla="*/ 2147483647 h 72"/>
                <a:gd name="T18" fmla="*/ 2147483647 w 104"/>
                <a:gd name="T19" fmla="*/ 2147483647 h 72"/>
                <a:gd name="T20" fmla="*/ 2147483647 w 104"/>
                <a:gd name="T21" fmla="*/ 2147483647 h 72"/>
                <a:gd name="T22" fmla="*/ 2147483647 w 104"/>
                <a:gd name="T23" fmla="*/ 0 h 7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104"/>
                <a:gd name="T37" fmla="*/ 0 h 72"/>
                <a:gd name="T38" fmla="*/ 104 w 104"/>
                <a:gd name="T39" fmla="*/ 72 h 72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104" h="72">
                  <a:moveTo>
                    <a:pt x="0" y="24"/>
                  </a:moveTo>
                  <a:lnTo>
                    <a:pt x="0" y="24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8" y="48"/>
                  </a:lnTo>
                  <a:lnTo>
                    <a:pt x="56" y="64"/>
                  </a:lnTo>
                  <a:lnTo>
                    <a:pt x="64" y="56"/>
                  </a:lnTo>
                  <a:lnTo>
                    <a:pt x="56" y="64"/>
                  </a:lnTo>
                  <a:lnTo>
                    <a:pt x="64" y="72"/>
                  </a:lnTo>
                  <a:lnTo>
                    <a:pt x="72" y="24"/>
                  </a:lnTo>
                  <a:lnTo>
                    <a:pt x="72" y="8"/>
                  </a:lnTo>
                  <a:lnTo>
                    <a:pt x="104" y="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8" name="Freeform 787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64"/>
                <a:gd name="T52" fmla="*/ 0 h 88"/>
                <a:gd name="T53" fmla="*/ 64 w 64"/>
                <a:gd name="T54" fmla="*/ 88 h 88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19" name="Freeform 788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0 h 48"/>
                <a:gd name="T10" fmla="*/ 2147483647 w 40"/>
                <a:gd name="T11" fmla="*/ 0 h 48"/>
                <a:gd name="T12" fmla="*/ 0 w 40"/>
                <a:gd name="T13" fmla="*/ 2147483647 h 48"/>
                <a:gd name="T14" fmla="*/ 2147483647 w 40"/>
                <a:gd name="T15" fmla="*/ 2147483647 h 4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40"/>
                <a:gd name="T25" fmla="*/ 0 h 48"/>
                <a:gd name="T26" fmla="*/ 40 w 40"/>
                <a:gd name="T27" fmla="*/ 48 h 4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0" name="Freeform 789"/>
            <p:cNvSpPr/>
            <p:nvPr/>
          </p:nvSpPr>
          <p:spPr bwMode="auto">
            <a:xfrm>
              <a:off x="3420004" y="3432474"/>
              <a:ext cx="85536" cy="118435"/>
            </a:xfrm>
            <a:custGeom>
              <a:avLst/>
              <a:gdLst>
                <a:gd name="T0" fmla="*/ 2147483647 w 64"/>
                <a:gd name="T1" fmla="*/ 2147483647 h 88"/>
                <a:gd name="T2" fmla="*/ 2147483647 w 64"/>
                <a:gd name="T3" fmla="*/ 2147483647 h 88"/>
                <a:gd name="T4" fmla="*/ 2147483647 w 64"/>
                <a:gd name="T5" fmla="*/ 2147483647 h 88"/>
                <a:gd name="T6" fmla="*/ 2147483647 w 64"/>
                <a:gd name="T7" fmla="*/ 2147483647 h 88"/>
                <a:gd name="T8" fmla="*/ 2147483647 w 64"/>
                <a:gd name="T9" fmla="*/ 2147483647 h 88"/>
                <a:gd name="T10" fmla="*/ 2147483647 w 64"/>
                <a:gd name="T11" fmla="*/ 2147483647 h 88"/>
                <a:gd name="T12" fmla="*/ 2147483647 w 64"/>
                <a:gd name="T13" fmla="*/ 2147483647 h 88"/>
                <a:gd name="T14" fmla="*/ 2147483647 w 64"/>
                <a:gd name="T15" fmla="*/ 0 h 88"/>
                <a:gd name="T16" fmla="*/ 2147483647 w 64"/>
                <a:gd name="T17" fmla="*/ 2147483647 h 88"/>
                <a:gd name="T18" fmla="*/ 0 w 64"/>
                <a:gd name="T19" fmla="*/ 2147483647 h 88"/>
                <a:gd name="T20" fmla="*/ 2147483647 w 64"/>
                <a:gd name="T21" fmla="*/ 2147483647 h 88"/>
                <a:gd name="T22" fmla="*/ 2147483647 w 64"/>
                <a:gd name="T23" fmla="*/ 2147483647 h 88"/>
                <a:gd name="T24" fmla="*/ 2147483647 w 64"/>
                <a:gd name="T25" fmla="*/ 2147483647 h 88"/>
                <a:gd name="T26" fmla="*/ 2147483647 w 64"/>
                <a:gd name="T27" fmla="*/ 2147483647 h 88"/>
                <a:gd name="T28" fmla="*/ 2147483647 w 64"/>
                <a:gd name="T29" fmla="*/ 2147483647 h 88"/>
                <a:gd name="T30" fmla="*/ 2147483647 w 64"/>
                <a:gd name="T31" fmla="*/ 2147483647 h 88"/>
                <a:gd name="T32" fmla="*/ 2147483647 w 64"/>
                <a:gd name="T33" fmla="*/ 2147483647 h 88"/>
                <a:gd name="T34" fmla="*/ 2147483647 w 64"/>
                <a:gd name="T35" fmla="*/ 2147483647 h 88"/>
                <a:gd name="T36" fmla="*/ 2147483647 w 64"/>
                <a:gd name="T37" fmla="*/ 2147483647 h 88"/>
                <a:gd name="T38" fmla="*/ 2147483647 w 64"/>
                <a:gd name="T39" fmla="*/ 2147483647 h 88"/>
                <a:gd name="T40" fmla="*/ 2147483647 w 64"/>
                <a:gd name="T41" fmla="*/ 2147483647 h 88"/>
                <a:gd name="T42" fmla="*/ 2147483647 w 64"/>
                <a:gd name="T43" fmla="*/ 2147483647 h 88"/>
                <a:gd name="T44" fmla="*/ 2147483647 w 64"/>
                <a:gd name="T45" fmla="*/ 2147483647 h 88"/>
                <a:gd name="T46" fmla="*/ 2147483647 w 64"/>
                <a:gd name="T47" fmla="*/ 2147483647 h 88"/>
                <a:gd name="T48" fmla="*/ 2147483647 w 64"/>
                <a:gd name="T49" fmla="*/ 0 h 88"/>
                <a:gd name="T50" fmla="*/ 2147483647 w 64"/>
                <a:gd name="T51" fmla="*/ 2147483647 h 88"/>
                <a:gd name="T52" fmla="*/ 0 w 64"/>
                <a:gd name="T53" fmla="*/ 2147483647 h 88"/>
                <a:gd name="T54" fmla="*/ 2147483647 w 64"/>
                <a:gd name="T55" fmla="*/ 2147483647 h 88"/>
                <a:gd name="T56" fmla="*/ 2147483647 w 64"/>
                <a:gd name="T57" fmla="*/ 2147483647 h 88"/>
                <a:gd name="T58" fmla="*/ 2147483647 w 64"/>
                <a:gd name="T59" fmla="*/ 2147483647 h 88"/>
                <a:gd name="T60" fmla="*/ 2147483647 w 64"/>
                <a:gd name="T61" fmla="*/ 2147483647 h 88"/>
                <a:gd name="T62" fmla="*/ 2147483647 w 64"/>
                <a:gd name="T63" fmla="*/ 2147483647 h 88"/>
                <a:gd name="T64" fmla="*/ 2147483647 w 64"/>
                <a:gd name="T65" fmla="*/ 2147483647 h 88"/>
                <a:gd name="T66" fmla="*/ 2147483647 w 64"/>
                <a:gd name="T67" fmla="*/ 2147483647 h 88"/>
                <a:gd name="T68" fmla="*/ 2147483647 w 64"/>
                <a:gd name="T69" fmla="*/ 2147483647 h 8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w 64"/>
                <a:gd name="T106" fmla="*/ 0 h 88"/>
                <a:gd name="T107" fmla="*/ 64 w 64"/>
                <a:gd name="T108" fmla="*/ 88 h 88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T105" t="T106" r="T107" b="T108"/>
              <a:pathLst>
                <a:path w="64" h="88">
                  <a:moveTo>
                    <a:pt x="64" y="80"/>
                  </a:move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lnTo>
                    <a:pt x="56" y="64"/>
                  </a:lnTo>
                  <a:lnTo>
                    <a:pt x="48" y="48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24"/>
                  </a:lnTo>
                  <a:lnTo>
                    <a:pt x="40" y="8"/>
                  </a:lnTo>
                  <a:lnTo>
                    <a:pt x="24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40"/>
                  </a:lnTo>
                  <a:lnTo>
                    <a:pt x="24" y="56"/>
                  </a:lnTo>
                  <a:lnTo>
                    <a:pt x="16" y="80"/>
                  </a:lnTo>
                  <a:lnTo>
                    <a:pt x="32" y="88"/>
                  </a:lnTo>
                  <a:lnTo>
                    <a:pt x="40" y="88"/>
                  </a:lnTo>
                  <a:lnTo>
                    <a:pt x="64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1" name="Freeform 790"/>
            <p:cNvSpPr/>
            <p:nvPr/>
          </p:nvSpPr>
          <p:spPr bwMode="auto">
            <a:xfrm>
              <a:off x="3537343" y="3475242"/>
              <a:ext cx="53734" cy="64701"/>
            </a:xfrm>
            <a:custGeom>
              <a:avLst/>
              <a:gdLst>
                <a:gd name="T0" fmla="*/ 2147483647 w 40"/>
                <a:gd name="T1" fmla="*/ 2147483647 h 48"/>
                <a:gd name="T2" fmla="*/ 2147483647 w 40"/>
                <a:gd name="T3" fmla="*/ 2147483647 h 48"/>
                <a:gd name="T4" fmla="*/ 2147483647 w 40"/>
                <a:gd name="T5" fmla="*/ 2147483647 h 48"/>
                <a:gd name="T6" fmla="*/ 2147483647 w 40"/>
                <a:gd name="T7" fmla="*/ 2147483647 h 48"/>
                <a:gd name="T8" fmla="*/ 2147483647 w 40"/>
                <a:gd name="T9" fmla="*/ 2147483647 h 48"/>
                <a:gd name="T10" fmla="*/ 2147483647 w 40"/>
                <a:gd name="T11" fmla="*/ 0 h 48"/>
                <a:gd name="T12" fmla="*/ 2147483647 w 40"/>
                <a:gd name="T13" fmla="*/ 0 h 48"/>
                <a:gd name="T14" fmla="*/ 0 w 40"/>
                <a:gd name="T15" fmla="*/ 2147483647 h 48"/>
                <a:gd name="T16" fmla="*/ 2147483647 w 40"/>
                <a:gd name="T17" fmla="*/ 2147483647 h 4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40"/>
                <a:gd name="T28" fmla="*/ 0 h 48"/>
                <a:gd name="T29" fmla="*/ 40 w 40"/>
                <a:gd name="T30" fmla="*/ 48 h 4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40" h="48">
                  <a:moveTo>
                    <a:pt x="8" y="32"/>
                  </a:moveTo>
                  <a:lnTo>
                    <a:pt x="8" y="48"/>
                  </a:lnTo>
                  <a:lnTo>
                    <a:pt x="24" y="40"/>
                  </a:lnTo>
                  <a:lnTo>
                    <a:pt x="40" y="16"/>
                  </a:lnTo>
                  <a:lnTo>
                    <a:pt x="16" y="0"/>
                  </a:lnTo>
                  <a:lnTo>
                    <a:pt x="8" y="0"/>
                  </a:lnTo>
                  <a:lnTo>
                    <a:pt x="0" y="16"/>
                  </a:lnTo>
                  <a:lnTo>
                    <a:pt x="8" y="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2" name="Freeform 792"/>
            <p:cNvSpPr/>
            <p:nvPr/>
          </p:nvSpPr>
          <p:spPr bwMode="auto">
            <a:xfrm>
              <a:off x="3398072" y="3916082"/>
              <a:ext cx="150237" cy="139271"/>
            </a:xfrm>
            <a:custGeom>
              <a:avLst/>
              <a:gdLst>
                <a:gd name="T0" fmla="*/ 2147483647 w 112"/>
                <a:gd name="T1" fmla="*/ 0 h 104"/>
                <a:gd name="T2" fmla="*/ 0 w 112"/>
                <a:gd name="T3" fmla="*/ 2147483647 h 104"/>
                <a:gd name="T4" fmla="*/ 0 w 112"/>
                <a:gd name="T5" fmla="*/ 2147483647 h 104"/>
                <a:gd name="T6" fmla="*/ 2147483647 w 112"/>
                <a:gd name="T7" fmla="*/ 2147483647 h 104"/>
                <a:gd name="T8" fmla="*/ 2147483647 w 112"/>
                <a:gd name="T9" fmla="*/ 2147483647 h 104"/>
                <a:gd name="T10" fmla="*/ 2147483647 w 112"/>
                <a:gd name="T11" fmla="*/ 2147483647 h 104"/>
                <a:gd name="T12" fmla="*/ 2147483647 w 112"/>
                <a:gd name="T13" fmla="*/ 2147483647 h 104"/>
                <a:gd name="T14" fmla="*/ 2147483647 w 112"/>
                <a:gd name="T15" fmla="*/ 2147483647 h 104"/>
                <a:gd name="T16" fmla="*/ 2147483647 w 112"/>
                <a:gd name="T17" fmla="*/ 2147483647 h 104"/>
                <a:gd name="T18" fmla="*/ 2147483647 w 112"/>
                <a:gd name="T19" fmla="*/ 2147483647 h 104"/>
                <a:gd name="T20" fmla="*/ 2147483647 w 112"/>
                <a:gd name="T21" fmla="*/ 2147483647 h 104"/>
                <a:gd name="T22" fmla="*/ 2147483647 w 112"/>
                <a:gd name="T23" fmla="*/ 2147483647 h 104"/>
                <a:gd name="T24" fmla="*/ 2147483647 w 112"/>
                <a:gd name="T25" fmla="*/ 2147483647 h 104"/>
                <a:gd name="T26" fmla="*/ 2147483647 w 112"/>
                <a:gd name="T27" fmla="*/ 2147483647 h 104"/>
                <a:gd name="T28" fmla="*/ 2147483647 w 112"/>
                <a:gd name="T29" fmla="*/ 2147483647 h 104"/>
                <a:gd name="T30" fmla="*/ 2147483647 w 112"/>
                <a:gd name="T31" fmla="*/ 2147483647 h 104"/>
                <a:gd name="T32" fmla="*/ 2147483647 w 112"/>
                <a:gd name="T33" fmla="*/ 2147483647 h 104"/>
                <a:gd name="T34" fmla="*/ 2147483647 w 112"/>
                <a:gd name="T35" fmla="*/ 0 h 104"/>
                <a:gd name="T36" fmla="*/ 2147483647 w 112"/>
                <a:gd name="T37" fmla="*/ 0 h 104"/>
                <a:gd name="T38" fmla="*/ 2147483647 w 112"/>
                <a:gd name="T39" fmla="*/ 0 h 104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w 112"/>
                <a:gd name="T61" fmla="*/ 0 h 104"/>
                <a:gd name="T62" fmla="*/ 112 w 112"/>
                <a:gd name="T63" fmla="*/ 104 h 104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T60" t="T61" r="T62" b="T63"/>
              <a:pathLst>
                <a:path w="112" h="104">
                  <a:moveTo>
                    <a:pt x="32" y="0"/>
                  </a:moveTo>
                  <a:lnTo>
                    <a:pt x="0" y="24"/>
                  </a:lnTo>
                  <a:lnTo>
                    <a:pt x="0" y="32"/>
                  </a:lnTo>
                  <a:lnTo>
                    <a:pt x="8" y="48"/>
                  </a:lnTo>
                  <a:lnTo>
                    <a:pt x="24" y="56"/>
                  </a:lnTo>
                  <a:lnTo>
                    <a:pt x="48" y="64"/>
                  </a:lnTo>
                  <a:lnTo>
                    <a:pt x="56" y="72"/>
                  </a:lnTo>
                  <a:lnTo>
                    <a:pt x="56" y="96"/>
                  </a:lnTo>
                  <a:lnTo>
                    <a:pt x="72" y="104"/>
                  </a:lnTo>
                  <a:lnTo>
                    <a:pt x="96" y="88"/>
                  </a:lnTo>
                  <a:lnTo>
                    <a:pt x="112" y="80"/>
                  </a:lnTo>
                  <a:lnTo>
                    <a:pt x="104" y="72"/>
                  </a:lnTo>
                  <a:lnTo>
                    <a:pt x="104" y="56"/>
                  </a:lnTo>
                  <a:lnTo>
                    <a:pt x="96" y="56"/>
                  </a:lnTo>
                  <a:lnTo>
                    <a:pt x="80" y="32"/>
                  </a:lnTo>
                  <a:lnTo>
                    <a:pt x="72" y="24"/>
                  </a:lnTo>
                  <a:lnTo>
                    <a:pt x="56" y="8"/>
                  </a:lnTo>
                  <a:lnTo>
                    <a:pt x="56" y="0"/>
                  </a:lnTo>
                  <a:lnTo>
                    <a:pt x="48" y="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3" name="Freeform 793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4" name="Freeform 794"/>
            <p:cNvSpPr/>
            <p:nvPr/>
          </p:nvSpPr>
          <p:spPr bwMode="auto">
            <a:xfrm>
              <a:off x="3279638" y="3743913"/>
              <a:ext cx="193004" cy="225903"/>
            </a:xfrm>
            <a:custGeom>
              <a:avLst/>
              <a:gdLst>
                <a:gd name="T0" fmla="*/ 2147483647 w 144"/>
                <a:gd name="T1" fmla="*/ 2147483647 h 168"/>
                <a:gd name="T2" fmla="*/ 2147483647 w 144"/>
                <a:gd name="T3" fmla="*/ 2147483647 h 168"/>
                <a:gd name="T4" fmla="*/ 2147483647 w 144"/>
                <a:gd name="T5" fmla="*/ 2147483647 h 168"/>
                <a:gd name="T6" fmla="*/ 2147483647 w 144"/>
                <a:gd name="T7" fmla="*/ 2147483647 h 168"/>
                <a:gd name="T8" fmla="*/ 2147483647 w 144"/>
                <a:gd name="T9" fmla="*/ 2147483647 h 168"/>
                <a:gd name="T10" fmla="*/ 2147483647 w 144"/>
                <a:gd name="T11" fmla="*/ 2147483647 h 168"/>
                <a:gd name="T12" fmla="*/ 2147483647 w 144"/>
                <a:gd name="T13" fmla="*/ 2147483647 h 168"/>
                <a:gd name="T14" fmla="*/ 2147483647 w 144"/>
                <a:gd name="T15" fmla="*/ 2147483647 h 168"/>
                <a:gd name="T16" fmla="*/ 2147483647 w 144"/>
                <a:gd name="T17" fmla="*/ 2147483647 h 168"/>
                <a:gd name="T18" fmla="*/ 2147483647 w 144"/>
                <a:gd name="T19" fmla="*/ 2147483647 h 168"/>
                <a:gd name="T20" fmla="*/ 2147483647 w 144"/>
                <a:gd name="T21" fmla="*/ 2147483647 h 168"/>
                <a:gd name="T22" fmla="*/ 2147483647 w 144"/>
                <a:gd name="T23" fmla="*/ 2147483647 h 168"/>
                <a:gd name="T24" fmla="*/ 2147483647 w 144"/>
                <a:gd name="T25" fmla="*/ 2147483647 h 168"/>
                <a:gd name="T26" fmla="*/ 2147483647 w 144"/>
                <a:gd name="T27" fmla="*/ 0 h 168"/>
                <a:gd name="T28" fmla="*/ 2147483647 w 144"/>
                <a:gd name="T29" fmla="*/ 2147483647 h 168"/>
                <a:gd name="T30" fmla="*/ 0 w 144"/>
                <a:gd name="T31" fmla="*/ 2147483647 h 168"/>
                <a:gd name="T32" fmla="*/ 2147483647 w 144"/>
                <a:gd name="T33" fmla="*/ 2147483647 h 168"/>
                <a:gd name="T34" fmla="*/ 2147483647 w 144"/>
                <a:gd name="T35" fmla="*/ 2147483647 h 168"/>
                <a:gd name="T36" fmla="*/ 0 w 144"/>
                <a:gd name="T37" fmla="*/ 2147483647 h 168"/>
                <a:gd name="T38" fmla="*/ 0 w 144"/>
                <a:gd name="T39" fmla="*/ 2147483647 h 168"/>
                <a:gd name="T40" fmla="*/ 2147483647 w 144"/>
                <a:gd name="T41" fmla="*/ 2147483647 h 168"/>
                <a:gd name="T42" fmla="*/ 2147483647 w 144"/>
                <a:gd name="T43" fmla="*/ 2147483647 h 168"/>
                <a:gd name="T44" fmla="*/ 2147483647 w 144"/>
                <a:gd name="T45" fmla="*/ 2147483647 h 168"/>
                <a:gd name="T46" fmla="*/ 2147483647 w 144"/>
                <a:gd name="T47" fmla="*/ 2147483647 h 168"/>
                <a:gd name="T48" fmla="*/ 2147483647 w 144"/>
                <a:gd name="T49" fmla="*/ 2147483647 h 168"/>
                <a:gd name="T50" fmla="*/ 2147483647 w 144"/>
                <a:gd name="T51" fmla="*/ 2147483647 h 168"/>
                <a:gd name="T52" fmla="*/ 2147483647 w 144"/>
                <a:gd name="T53" fmla="*/ 2147483647 h 168"/>
                <a:gd name="T54" fmla="*/ 2147483647 w 144"/>
                <a:gd name="T55" fmla="*/ 2147483647 h 168"/>
                <a:gd name="T56" fmla="*/ 2147483647 w 144"/>
                <a:gd name="T57" fmla="*/ 2147483647 h 168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144"/>
                <a:gd name="T88" fmla="*/ 0 h 168"/>
                <a:gd name="T89" fmla="*/ 144 w 144"/>
                <a:gd name="T90" fmla="*/ 168 h 168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144" h="168">
                  <a:moveTo>
                    <a:pt x="88" y="160"/>
                  </a:moveTo>
                  <a:lnTo>
                    <a:pt x="88" y="152"/>
                  </a:lnTo>
                  <a:lnTo>
                    <a:pt x="120" y="128"/>
                  </a:lnTo>
                  <a:lnTo>
                    <a:pt x="136" y="128"/>
                  </a:lnTo>
                  <a:lnTo>
                    <a:pt x="144" y="128"/>
                  </a:lnTo>
                  <a:lnTo>
                    <a:pt x="144" y="104"/>
                  </a:lnTo>
                  <a:lnTo>
                    <a:pt x="144" y="88"/>
                  </a:lnTo>
                  <a:lnTo>
                    <a:pt x="120" y="80"/>
                  </a:lnTo>
                  <a:lnTo>
                    <a:pt x="112" y="72"/>
                  </a:lnTo>
                  <a:lnTo>
                    <a:pt x="112" y="56"/>
                  </a:lnTo>
                  <a:lnTo>
                    <a:pt x="88" y="40"/>
                  </a:lnTo>
                  <a:lnTo>
                    <a:pt x="64" y="32"/>
                  </a:lnTo>
                  <a:lnTo>
                    <a:pt x="56" y="8"/>
                  </a:lnTo>
                  <a:lnTo>
                    <a:pt x="32" y="0"/>
                  </a:lnTo>
                  <a:lnTo>
                    <a:pt x="16" y="16"/>
                  </a:lnTo>
                  <a:lnTo>
                    <a:pt x="0" y="16"/>
                  </a:lnTo>
                  <a:lnTo>
                    <a:pt x="8" y="32"/>
                  </a:lnTo>
                  <a:lnTo>
                    <a:pt x="8" y="64"/>
                  </a:lnTo>
                  <a:lnTo>
                    <a:pt x="0" y="88"/>
                  </a:lnTo>
                  <a:lnTo>
                    <a:pt x="0" y="104"/>
                  </a:lnTo>
                  <a:lnTo>
                    <a:pt x="16" y="112"/>
                  </a:lnTo>
                  <a:lnTo>
                    <a:pt x="8" y="128"/>
                  </a:lnTo>
                  <a:lnTo>
                    <a:pt x="24" y="160"/>
                  </a:lnTo>
                  <a:lnTo>
                    <a:pt x="32" y="168"/>
                  </a:lnTo>
                  <a:lnTo>
                    <a:pt x="40" y="160"/>
                  </a:lnTo>
                  <a:lnTo>
                    <a:pt x="48" y="160"/>
                  </a:lnTo>
                  <a:lnTo>
                    <a:pt x="64" y="168"/>
                  </a:lnTo>
                  <a:lnTo>
                    <a:pt x="72" y="160"/>
                  </a:lnTo>
                  <a:lnTo>
                    <a:pt x="88" y="16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5" name="Freeform 795"/>
            <p:cNvSpPr/>
            <p:nvPr/>
          </p:nvSpPr>
          <p:spPr bwMode="auto">
            <a:xfrm>
              <a:off x="3216034" y="3486208"/>
              <a:ext cx="654680" cy="697448"/>
            </a:xfrm>
            <a:custGeom>
              <a:avLst/>
              <a:gdLst>
                <a:gd name="T0" fmla="*/ 2147483647 w 488"/>
                <a:gd name="T1" fmla="*/ 2147483647 h 520"/>
                <a:gd name="T2" fmla="*/ 2147483647 w 488"/>
                <a:gd name="T3" fmla="*/ 2147483647 h 520"/>
                <a:gd name="T4" fmla="*/ 2147483647 w 488"/>
                <a:gd name="T5" fmla="*/ 2147483647 h 520"/>
                <a:gd name="T6" fmla="*/ 2147483647 w 488"/>
                <a:gd name="T7" fmla="*/ 2147483647 h 520"/>
                <a:gd name="T8" fmla="*/ 2147483647 w 488"/>
                <a:gd name="T9" fmla="*/ 2147483647 h 520"/>
                <a:gd name="T10" fmla="*/ 2147483647 w 488"/>
                <a:gd name="T11" fmla="*/ 2147483647 h 520"/>
                <a:gd name="T12" fmla="*/ 2147483647 w 488"/>
                <a:gd name="T13" fmla="*/ 2147483647 h 520"/>
                <a:gd name="T14" fmla="*/ 2147483647 w 488"/>
                <a:gd name="T15" fmla="*/ 2147483647 h 520"/>
                <a:gd name="T16" fmla="*/ 2147483647 w 488"/>
                <a:gd name="T17" fmla="*/ 2147483647 h 520"/>
                <a:gd name="T18" fmla="*/ 2147483647 w 488"/>
                <a:gd name="T19" fmla="*/ 2147483647 h 520"/>
                <a:gd name="T20" fmla="*/ 2147483647 w 488"/>
                <a:gd name="T21" fmla="*/ 2147483647 h 520"/>
                <a:gd name="T22" fmla="*/ 2147483647 w 488"/>
                <a:gd name="T23" fmla="*/ 2147483647 h 520"/>
                <a:gd name="T24" fmla="*/ 2147483647 w 488"/>
                <a:gd name="T25" fmla="*/ 2147483647 h 520"/>
                <a:gd name="T26" fmla="*/ 2147483647 w 488"/>
                <a:gd name="T27" fmla="*/ 2147483647 h 520"/>
                <a:gd name="T28" fmla="*/ 2147483647 w 488"/>
                <a:gd name="T29" fmla="*/ 2147483647 h 520"/>
                <a:gd name="T30" fmla="*/ 2147483647 w 488"/>
                <a:gd name="T31" fmla="*/ 2147483647 h 520"/>
                <a:gd name="T32" fmla="*/ 2147483647 w 488"/>
                <a:gd name="T33" fmla="*/ 2147483647 h 520"/>
                <a:gd name="T34" fmla="*/ 2147483647 w 488"/>
                <a:gd name="T35" fmla="*/ 2147483647 h 520"/>
                <a:gd name="T36" fmla="*/ 2147483647 w 488"/>
                <a:gd name="T37" fmla="*/ 2147483647 h 520"/>
                <a:gd name="T38" fmla="*/ 2147483647 w 488"/>
                <a:gd name="T39" fmla="*/ 2147483647 h 520"/>
                <a:gd name="T40" fmla="*/ 2147483647 w 488"/>
                <a:gd name="T41" fmla="*/ 2147483647 h 520"/>
                <a:gd name="T42" fmla="*/ 2147483647 w 488"/>
                <a:gd name="T43" fmla="*/ 2147483647 h 520"/>
                <a:gd name="T44" fmla="*/ 2147483647 w 488"/>
                <a:gd name="T45" fmla="*/ 2147483647 h 520"/>
                <a:gd name="T46" fmla="*/ 2147483647 w 488"/>
                <a:gd name="T47" fmla="*/ 0 h 520"/>
                <a:gd name="T48" fmla="*/ 2147483647 w 488"/>
                <a:gd name="T49" fmla="*/ 2147483647 h 520"/>
                <a:gd name="T50" fmla="*/ 2147483647 w 488"/>
                <a:gd name="T51" fmla="*/ 2147483647 h 520"/>
                <a:gd name="T52" fmla="*/ 2147483647 w 488"/>
                <a:gd name="T53" fmla="*/ 2147483647 h 520"/>
                <a:gd name="T54" fmla="*/ 2147483647 w 488"/>
                <a:gd name="T55" fmla="*/ 2147483647 h 520"/>
                <a:gd name="T56" fmla="*/ 2147483647 w 488"/>
                <a:gd name="T57" fmla="*/ 2147483647 h 520"/>
                <a:gd name="T58" fmla="*/ 2147483647 w 488"/>
                <a:gd name="T59" fmla="*/ 2147483647 h 520"/>
                <a:gd name="T60" fmla="*/ 0 w 488"/>
                <a:gd name="T61" fmla="*/ 2147483647 h 520"/>
                <a:gd name="T62" fmla="*/ 2147483647 w 488"/>
                <a:gd name="T63" fmla="*/ 2147483647 h 520"/>
                <a:gd name="T64" fmla="*/ 2147483647 w 488"/>
                <a:gd name="T65" fmla="*/ 2147483647 h 520"/>
                <a:gd name="T66" fmla="*/ 2147483647 w 488"/>
                <a:gd name="T67" fmla="*/ 2147483647 h 520"/>
                <a:gd name="T68" fmla="*/ 2147483647 w 488"/>
                <a:gd name="T69" fmla="*/ 2147483647 h 520"/>
                <a:gd name="T70" fmla="*/ 2147483647 w 488"/>
                <a:gd name="T71" fmla="*/ 2147483647 h 520"/>
                <a:gd name="T72" fmla="*/ 2147483647 w 488"/>
                <a:gd name="T73" fmla="*/ 2147483647 h 520"/>
                <a:gd name="T74" fmla="*/ 2147483647 w 488"/>
                <a:gd name="T75" fmla="*/ 2147483647 h 520"/>
                <a:gd name="T76" fmla="*/ 2147483647 w 488"/>
                <a:gd name="T77" fmla="*/ 2147483647 h 520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488"/>
                <a:gd name="T118" fmla="*/ 0 h 520"/>
                <a:gd name="T119" fmla="*/ 488 w 488"/>
                <a:gd name="T120" fmla="*/ 520 h 520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488" h="520">
                  <a:moveTo>
                    <a:pt x="248" y="400"/>
                  </a:moveTo>
                  <a:lnTo>
                    <a:pt x="248" y="408"/>
                  </a:lnTo>
                  <a:lnTo>
                    <a:pt x="240" y="432"/>
                  </a:lnTo>
                  <a:lnTo>
                    <a:pt x="232" y="440"/>
                  </a:lnTo>
                  <a:lnTo>
                    <a:pt x="200" y="464"/>
                  </a:lnTo>
                  <a:lnTo>
                    <a:pt x="208" y="464"/>
                  </a:lnTo>
                  <a:lnTo>
                    <a:pt x="200" y="464"/>
                  </a:lnTo>
                  <a:lnTo>
                    <a:pt x="216" y="472"/>
                  </a:lnTo>
                  <a:lnTo>
                    <a:pt x="232" y="480"/>
                  </a:lnTo>
                  <a:lnTo>
                    <a:pt x="248" y="496"/>
                  </a:lnTo>
                  <a:lnTo>
                    <a:pt x="256" y="520"/>
                  </a:lnTo>
                  <a:lnTo>
                    <a:pt x="264" y="504"/>
                  </a:lnTo>
                  <a:lnTo>
                    <a:pt x="280" y="488"/>
                  </a:lnTo>
                  <a:lnTo>
                    <a:pt x="296" y="472"/>
                  </a:lnTo>
                  <a:lnTo>
                    <a:pt x="312" y="416"/>
                  </a:lnTo>
                  <a:lnTo>
                    <a:pt x="328" y="392"/>
                  </a:lnTo>
                  <a:lnTo>
                    <a:pt x="368" y="368"/>
                  </a:lnTo>
                  <a:lnTo>
                    <a:pt x="400" y="360"/>
                  </a:lnTo>
                  <a:lnTo>
                    <a:pt x="408" y="360"/>
                  </a:lnTo>
                  <a:lnTo>
                    <a:pt x="416" y="344"/>
                  </a:lnTo>
                  <a:lnTo>
                    <a:pt x="416" y="328"/>
                  </a:lnTo>
                  <a:lnTo>
                    <a:pt x="432" y="304"/>
                  </a:lnTo>
                  <a:lnTo>
                    <a:pt x="432" y="296"/>
                  </a:lnTo>
                  <a:lnTo>
                    <a:pt x="440" y="232"/>
                  </a:lnTo>
                  <a:lnTo>
                    <a:pt x="448" y="224"/>
                  </a:lnTo>
                  <a:lnTo>
                    <a:pt x="488" y="176"/>
                  </a:lnTo>
                  <a:lnTo>
                    <a:pt x="488" y="160"/>
                  </a:lnTo>
                  <a:lnTo>
                    <a:pt x="480" y="136"/>
                  </a:lnTo>
                  <a:lnTo>
                    <a:pt x="456" y="128"/>
                  </a:lnTo>
                  <a:lnTo>
                    <a:pt x="424" y="104"/>
                  </a:lnTo>
                  <a:lnTo>
                    <a:pt x="384" y="104"/>
                  </a:lnTo>
                  <a:lnTo>
                    <a:pt x="368" y="96"/>
                  </a:lnTo>
                  <a:lnTo>
                    <a:pt x="360" y="88"/>
                  </a:lnTo>
                  <a:lnTo>
                    <a:pt x="328" y="72"/>
                  </a:lnTo>
                  <a:lnTo>
                    <a:pt x="304" y="56"/>
                  </a:lnTo>
                  <a:lnTo>
                    <a:pt x="296" y="40"/>
                  </a:lnTo>
                  <a:lnTo>
                    <a:pt x="288" y="8"/>
                  </a:lnTo>
                  <a:lnTo>
                    <a:pt x="280" y="8"/>
                  </a:lnTo>
                  <a:lnTo>
                    <a:pt x="264" y="32"/>
                  </a:lnTo>
                  <a:lnTo>
                    <a:pt x="248" y="40"/>
                  </a:lnTo>
                  <a:lnTo>
                    <a:pt x="224" y="40"/>
                  </a:lnTo>
                  <a:lnTo>
                    <a:pt x="216" y="40"/>
                  </a:lnTo>
                  <a:lnTo>
                    <a:pt x="192" y="48"/>
                  </a:lnTo>
                  <a:lnTo>
                    <a:pt x="184" y="48"/>
                  </a:lnTo>
                  <a:lnTo>
                    <a:pt x="168" y="40"/>
                  </a:lnTo>
                  <a:lnTo>
                    <a:pt x="176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0" y="8"/>
                  </a:lnTo>
                  <a:lnTo>
                    <a:pt x="144" y="16"/>
                  </a:lnTo>
                  <a:lnTo>
                    <a:pt x="112" y="16"/>
                  </a:lnTo>
                  <a:lnTo>
                    <a:pt x="120" y="32"/>
                  </a:lnTo>
                  <a:lnTo>
                    <a:pt x="128" y="48"/>
                  </a:lnTo>
                  <a:lnTo>
                    <a:pt x="88" y="56"/>
                  </a:lnTo>
                  <a:lnTo>
                    <a:pt x="80" y="48"/>
                  </a:lnTo>
                  <a:lnTo>
                    <a:pt x="48" y="56"/>
                  </a:lnTo>
                  <a:lnTo>
                    <a:pt x="48" y="72"/>
                  </a:lnTo>
                  <a:lnTo>
                    <a:pt x="40" y="120"/>
                  </a:lnTo>
                  <a:lnTo>
                    <a:pt x="32" y="112"/>
                  </a:lnTo>
                  <a:lnTo>
                    <a:pt x="32" y="120"/>
                  </a:lnTo>
                  <a:lnTo>
                    <a:pt x="16" y="128"/>
                  </a:lnTo>
                  <a:lnTo>
                    <a:pt x="0" y="152"/>
                  </a:lnTo>
                  <a:lnTo>
                    <a:pt x="0" y="176"/>
                  </a:lnTo>
                  <a:lnTo>
                    <a:pt x="16" y="192"/>
                  </a:lnTo>
                  <a:lnTo>
                    <a:pt x="40" y="184"/>
                  </a:lnTo>
                  <a:lnTo>
                    <a:pt x="40" y="208"/>
                  </a:lnTo>
                  <a:lnTo>
                    <a:pt x="48" y="208"/>
                  </a:lnTo>
                  <a:lnTo>
                    <a:pt x="64" y="208"/>
                  </a:lnTo>
                  <a:lnTo>
                    <a:pt x="80" y="192"/>
                  </a:lnTo>
                  <a:lnTo>
                    <a:pt x="104" y="200"/>
                  </a:lnTo>
                  <a:lnTo>
                    <a:pt x="112" y="224"/>
                  </a:lnTo>
                  <a:lnTo>
                    <a:pt x="136" y="232"/>
                  </a:lnTo>
                  <a:lnTo>
                    <a:pt x="160" y="248"/>
                  </a:lnTo>
                  <a:lnTo>
                    <a:pt x="160" y="264"/>
                  </a:lnTo>
                  <a:lnTo>
                    <a:pt x="168" y="272"/>
                  </a:lnTo>
                  <a:lnTo>
                    <a:pt x="192" y="280"/>
                  </a:lnTo>
                  <a:lnTo>
                    <a:pt x="192" y="296"/>
                  </a:lnTo>
                  <a:lnTo>
                    <a:pt x="192" y="320"/>
                  </a:lnTo>
                  <a:lnTo>
                    <a:pt x="248" y="40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 dirty="0">
                <a:solidFill>
                  <a:prstClr val="black"/>
                </a:solidFill>
              </a:endParaRPr>
            </a:p>
          </p:txBody>
        </p:sp>
        <p:sp>
          <p:nvSpPr>
            <p:cNvPr id="326" name="Freeform 796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w 56"/>
                <a:gd name="T17" fmla="*/ 0 h 80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6"/>
                <a:gd name="T28" fmla="*/ 0 h 80"/>
                <a:gd name="T29" fmla="*/ 56 w 56"/>
                <a:gd name="T30" fmla="*/ 80 h 80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7" name="Freeform 797"/>
            <p:cNvSpPr/>
            <p:nvPr/>
          </p:nvSpPr>
          <p:spPr bwMode="auto">
            <a:xfrm>
              <a:off x="3472642" y="4109086"/>
              <a:ext cx="86633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0 h 80"/>
                <a:gd name="T6" fmla="*/ 0 w 64"/>
                <a:gd name="T7" fmla="*/ 2147483647 h 80"/>
                <a:gd name="T8" fmla="*/ 0 w 64"/>
                <a:gd name="T9" fmla="*/ 2147483647 h 80"/>
                <a:gd name="T10" fmla="*/ 0 w 64"/>
                <a:gd name="T11" fmla="*/ 2147483647 h 80"/>
                <a:gd name="T12" fmla="*/ 2147483647 w 64"/>
                <a:gd name="T13" fmla="*/ 2147483647 h 80"/>
                <a:gd name="T14" fmla="*/ 2147483647 w 64"/>
                <a:gd name="T15" fmla="*/ 2147483647 h 80"/>
                <a:gd name="T16" fmla="*/ 2147483647 w 64"/>
                <a:gd name="T17" fmla="*/ 2147483647 h 80"/>
                <a:gd name="T18" fmla="*/ 2147483647 w 64"/>
                <a:gd name="T19" fmla="*/ 2147483647 h 80"/>
                <a:gd name="T20" fmla="*/ 2147483647 w 64"/>
                <a:gd name="T21" fmla="*/ 2147483647 h 80"/>
                <a:gd name="T22" fmla="*/ 2147483647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40" y="16"/>
                  </a:moveTo>
                  <a:lnTo>
                    <a:pt x="24" y="8"/>
                  </a:lnTo>
                  <a:lnTo>
                    <a:pt x="8" y="0"/>
                  </a:lnTo>
                  <a:lnTo>
                    <a:pt x="0" y="16"/>
                  </a:lnTo>
                  <a:lnTo>
                    <a:pt x="0" y="32"/>
                  </a:lnTo>
                  <a:lnTo>
                    <a:pt x="0" y="56"/>
                  </a:lnTo>
                  <a:lnTo>
                    <a:pt x="16" y="64"/>
                  </a:lnTo>
                  <a:lnTo>
                    <a:pt x="24" y="72"/>
                  </a:lnTo>
                  <a:lnTo>
                    <a:pt x="40" y="80"/>
                  </a:lnTo>
                  <a:lnTo>
                    <a:pt x="64" y="64"/>
                  </a:lnTo>
                  <a:lnTo>
                    <a:pt x="64" y="56"/>
                  </a:lnTo>
                  <a:lnTo>
                    <a:pt x="56" y="32"/>
                  </a:lnTo>
                  <a:lnTo>
                    <a:pt x="40" y="1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8" name="Freeform 798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29" name="Freeform 799"/>
            <p:cNvSpPr/>
            <p:nvPr/>
          </p:nvSpPr>
          <p:spPr bwMode="auto">
            <a:xfrm>
              <a:off x="3472642" y="3916082"/>
              <a:ext cx="75667" cy="107468"/>
            </a:xfrm>
            <a:custGeom>
              <a:avLst/>
              <a:gdLst>
                <a:gd name="T0" fmla="*/ 0 w 56"/>
                <a:gd name="T1" fmla="*/ 0 h 80"/>
                <a:gd name="T2" fmla="*/ 0 w 56"/>
                <a:gd name="T3" fmla="*/ 2147483647 h 80"/>
                <a:gd name="T4" fmla="*/ 2147483647 w 56"/>
                <a:gd name="T5" fmla="*/ 2147483647 h 80"/>
                <a:gd name="T6" fmla="*/ 2147483647 w 56"/>
                <a:gd name="T7" fmla="*/ 2147483647 h 80"/>
                <a:gd name="T8" fmla="*/ 2147483647 w 56"/>
                <a:gd name="T9" fmla="*/ 2147483647 h 80"/>
                <a:gd name="T10" fmla="*/ 2147483647 w 56"/>
                <a:gd name="T11" fmla="*/ 2147483647 h 80"/>
                <a:gd name="T12" fmla="*/ 2147483647 w 56"/>
                <a:gd name="T13" fmla="*/ 2147483647 h 80"/>
                <a:gd name="T14" fmla="*/ 2147483647 w 56"/>
                <a:gd name="T15" fmla="*/ 2147483647 h 8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56"/>
                <a:gd name="T25" fmla="*/ 0 h 80"/>
                <a:gd name="T26" fmla="*/ 56 w 56"/>
                <a:gd name="T27" fmla="*/ 80 h 8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56" h="80">
                  <a:moveTo>
                    <a:pt x="0" y="0"/>
                  </a:moveTo>
                  <a:lnTo>
                    <a:pt x="0" y="8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40" y="56"/>
                  </a:lnTo>
                  <a:lnTo>
                    <a:pt x="48" y="64"/>
                  </a:lnTo>
                  <a:lnTo>
                    <a:pt x="48" y="72"/>
                  </a:lnTo>
                  <a:lnTo>
                    <a:pt x="56" y="80"/>
                  </a:lnTo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0" name="Freeform 800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48"/>
                <a:gd name="T37" fmla="*/ 0 h 56"/>
                <a:gd name="T38" fmla="*/ 48 w 48"/>
                <a:gd name="T39" fmla="*/ 56 h 5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1" name="Freeform 801"/>
            <p:cNvSpPr/>
            <p:nvPr/>
          </p:nvSpPr>
          <p:spPr bwMode="auto">
            <a:xfrm>
              <a:off x="3225904" y="3367774"/>
              <a:ext cx="225903" cy="194101"/>
            </a:xfrm>
            <a:custGeom>
              <a:avLst/>
              <a:gdLst>
                <a:gd name="T0" fmla="*/ 2147483647 w 168"/>
                <a:gd name="T1" fmla="*/ 2147483647 h 144"/>
                <a:gd name="T2" fmla="*/ 2147483647 w 168"/>
                <a:gd name="T3" fmla="*/ 2147483647 h 144"/>
                <a:gd name="T4" fmla="*/ 2147483647 w 168"/>
                <a:gd name="T5" fmla="*/ 2147483647 h 144"/>
                <a:gd name="T6" fmla="*/ 2147483647 w 168"/>
                <a:gd name="T7" fmla="*/ 2147483647 h 144"/>
                <a:gd name="T8" fmla="*/ 2147483647 w 168"/>
                <a:gd name="T9" fmla="*/ 2147483647 h 144"/>
                <a:gd name="T10" fmla="*/ 2147483647 w 168"/>
                <a:gd name="T11" fmla="*/ 2147483647 h 144"/>
                <a:gd name="T12" fmla="*/ 2147483647 w 168"/>
                <a:gd name="T13" fmla="*/ 2147483647 h 144"/>
                <a:gd name="T14" fmla="*/ 2147483647 w 168"/>
                <a:gd name="T15" fmla="*/ 2147483647 h 144"/>
                <a:gd name="T16" fmla="*/ 2147483647 w 168"/>
                <a:gd name="T17" fmla="*/ 2147483647 h 144"/>
                <a:gd name="T18" fmla="*/ 2147483647 w 168"/>
                <a:gd name="T19" fmla="*/ 2147483647 h 144"/>
                <a:gd name="T20" fmla="*/ 2147483647 w 168"/>
                <a:gd name="T21" fmla="*/ 2147483647 h 144"/>
                <a:gd name="T22" fmla="*/ 2147483647 w 168"/>
                <a:gd name="T23" fmla="*/ 2147483647 h 144"/>
                <a:gd name="T24" fmla="*/ 2147483647 w 168"/>
                <a:gd name="T25" fmla="*/ 0 h 144"/>
                <a:gd name="T26" fmla="*/ 0 w 168"/>
                <a:gd name="T27" fmla="*/ 2147483647 h 144"/>
                <a:gd name="T28" fmla="*/ 0 w 168"/>
                <a:gd name="T29" fmla="*/ 2147483647 h 144"/>
                <a:gd name="T30" fmla="*/ 2147483647 w 168"/>
                <a:gd name="T31" fmla="*/ 2147483647 h 144"/>
                <a:gd name="T32" fmla="*/ 2147483647 w 168"/>
                <a:gd name="T33" fmla="*/ 2147483647 h 144"/>
                <a:gd name="T34" fmla="*/ 2147483647 w 168"/>
                <a:gd name="T35" fmla="*/ 2147483647 h 144"/>
                <a:gd name="T36" fmla="*/ 2147483647 w 168"/>
                <a:gd name="T37" fmla="*/ 2147483647 h 144"/>
                <a:gd name="T38" fmla="*/ 2147483647 w 168"/>
                <a:gd name="T39" fmla="*/ 2147483647 h 144"/>
                <a:gd name="T40" fmla="*/ 2147483647 w 168"/>
                <a:gd name="T41" fmla="*/ 2147483647 h 144"/>
                <a:gd name="T42" fmla="*/ 2147483647 w 168"/>
                <a:gd name="T43" fmla="*/ 2147483647 h 144"/>
                <a:gd name="T44" fmla="*/ 2147483647 w 168"/>
                <a:gd name="T45" fmla="*/ 2147483647 h 144"/>
                <a:gd name="T46" fmla="*/ 2147483647 w 168"/>
                <a:gd name="T47" fmla="*/ 2147483647 h 144"/>
                <a:gd name="T48" fmla="*/ 2147483647 w 168"/>
                <a:gd name="T49" fmla="*/ 2147483647 h 144"/>
                <a:gd name="T50" fmla="*/ 2147483647 w 168"/>
                <a:gd name="T51" fmla="*/ 2147483647 h 144"/>
                <a:gd name="T52" fmla="*/ 2147483647 w 168"/>
                <a:gd name="T53" fmla="*/ 2147483647 h 144"/>
                <a:gd name="T54" fmla="*/ 2147483647 w 168"/>
                <a:gd name="T55" fmla="*/ 2147483647 h 144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w 168"/>
                <a:gd name="T85" fmla="*/ 0 h 144"/>
                <a:gd name="T86" fmla="*/ 168 w 168"/>
                <a:gd name="T87" fmla="*/ 144 h 144"/>
              </a:gdLst>
              <a:ahLst/>
              <a:cxnLst>
                <a:cxn ang="T56">
                  <a:pos x="T0" y="T1"/>
                </a:cxn>
                <a:cxn ang="T57">
                  <a:pos x="T2" y="T3"/>
                </a:cxn>
                <a:cxn ang="T58">
                  <a:pos x="T4" y="T5"/>
                </a:cxn>
                <a:cxn ang="T59">
                  <a:pos x="T6" y="T7"/>
                </a:cxn>
                <a:cxn ang="T60">
                  <a:pos x="T8" y="T9"/>
                </a:cxn>
                <a:cxn ang="T61">
                  <a:pos x="T10" y="T11"/>
                </a:cxn>
                <a:cxn ang="T62">
                  <a:pos x="T12" y="T13"/>
                </a:cxn>
                <a:cxn ang="T63">
                  <a:pos x="T14" y="T15"/>
                </a:cxn>
                <a:cxn ang="T64">
                  <a:pos x="T16" y="T17"/>
                </a:cxn>
                <a:cxn ang="T65">
                  <a:pos x="T18" y="T19"/>
                </a:cxn>
                <a:cxn ang="T66">
                  <a:pos x="T20" y="T21"/>
                </a:cxn>
                <a:cxn ang="T67">
                  <a:pos x="T22" y="T23"/>
                </a:cxn>
                <a:cxn ang="T68">
                  <a:pos x="T24" y="T25"/>
                </a:cxn>
                <a:cxn ang="T69">
                  <a:pos x="T26" y="T27"/>
                </a:cxn>
                <a:cxn ang="T70">
                  <a:pos x="T28" y="T29"/>
                </a:cxn>
                <a:cxn ang="T71">
                  <a:pos x="T30" y="T31"/>
                </a:cxn>
                <a:cxn ang="T72">
                  <a:pos x="T32" y="T33"/>
                </a:cxn>
                <a:cxn ang="T73">
                  <a:pos x="T34" y="T35"/>
                </a:cxn>
                <a:cxn ang="T74">
                  <a:pos x="T36" y="T37"/>
                </a:cxn>
                <a:cxn ang="T75">
                  <a:pos x="T38" y="T39"/>
                </a:cxn>
                <a:cxn ang="T76">
                  <a:pos x="T40" y="T41"/>
                </a:cxn>
                <a:cxn ang="T77">
                  <a:pos x="T42" y="T43"/>
                </a:cxn>
                <a:cxn ang="T78">
                  <a:pos x="T44" y="T45"/>
                </a:cxn>
                <a:cxn ang="T79">
                  <a:pos x="T46" y="T47"/>
                </a:cxn>
                <a:cxn ang="T80">
                  <a:pos x="T48" y="T49"/>
                </a:cxn>
                <a:cxn ang="T81">
                  <a:pos x="T50" y="T51"/>
                </a:cxn>
                <a:cxn ang="T82">
                  <a:pos x="T52" y="T53"/>
                </a:cxn>
                <a:cxn ang="T83">
                  <a:pos x="T54" y="T55"/>
                </a:cxn>
              </a:cxnLst>
              <a:rect l="T84" t="T85" r="T86" b="T87"/>
              <a:pathLst>
                <a:path w="168" h="144">
                  <a:moveTo>
                    <a:pt x="152" y="88"/>
                  </a:moveTo>
                  <a:lnTo>
                    <a:pt x="144" y="72"/>
                  </a:lnTo>
                  <a:lnTo>
                    <a:pt x="152" y="64"/>
                  </a:lnTo>
                  <a:lnTo>
                    <a:pt x="168" y="48"/>
                  </a:lnTo>
                  <a:lnTo>
                    <a:pt x="152" y="40"/>
                  </a:lnTo>
                  <a:lnTo>
                    <a:pt x="152" y="32"/>
                  </a:lnTo>
                  <a:lnTo>
                    <a:pt x="128" y="24"/>
                  </a:lnTo>
                  <a:lnTo>
                    <a:pt x="88" y="24"/>
                  </a:lnTo>
                  <a:lnTo>
                    <a:pt x="64" y="24"/>
                  </a:lnTo>
                  <a:lnTo>
                    <a:pt x="64" y="16"/>
                  </a:lnTo>
                  <a:lnTo>
                    <a:pt x="40" y="8"/>
                  </a:lnTo>
                  <a:lnTo>
                    <a:pt x="24" y="16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40"/>
                  </a:lnTo>
                  <a:lnTo>
                    <a:pt x="8" y="64"/>
                  </a:lnTo>
                  <a:lnTo>
                    <a:pt x="48" y="80"/>
                  </a:lnTo>
                  <a:lnTo>
                    <a:pt x="64" y="80"/>
                  </a:lnTo>
                  <a:lnTo>
                    <a:pt x="64" y="88"/>
                  </a:lnTo>
                  <a:lnTo>
                    <a:pt x="72" y="104"/>
                  </a:lnTo>
                  <a:lnTo>
                    <a:pt x="72" y="136"/>
                  </a:lnTo>
                  <a:lnTo>
                    <a:pt x="80" y="144"/>
                  </a:lnTo>
                  <a:lnTo>
                    <a:pt x="120" y="136"/>
                  </a:lnTo>
                  <a:lnTo>
                    <a:pt x="112" y="120"/>
                  </a:lnTo>
                  <a:lnTo>
                    <a:pt x="104" y="104"/>
                  </a:lnTo>
                  <a:lnTo>
                    <a:pt x="136" y="104"/>
                  </a:lnTo>
                  <a:lnTo>
                    <a:pt x="152" y="96"/>
                  </a:lnTo>
                  <a:lnTo>
                    <a:pt x="152" y="8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2" name="Freeform 802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0 h 224"/>
                <a:gd name="T26" fmla="*/ 2147483647 w 160"/>
                <a:gd name="T27" fmla="*/ 2147483647 h 224"/>
                <a:gd name="T28" fmla="*/ 2147483647 w 160"/>
                <a:gd name="T29" fmla="*/ 2147483647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0 w 160"/>
                <a:gd name="T39" fmla="*/ 2147483647 h 224"/>
                <a:gd name="T40" fmla="*/ 2147483647 w 160"/>
                <a:gd name="T41" fmla="*/ 2147483647 h 224"/>
                <a:gd name="T42" fmla="*/ 2147483647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w 160"/>
                <a:gd name="T91" fmla="*/ 0 h 224"/>
                <a:gd name="T92" fmla="*/ 160 w 160"/>
                <a:gd name="T93" fmla="*/ 224 h 224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T90" t="T91" r="T92" b="T93"/>
              <a:pathLst>
                <a:path w="160" h="224">
                  <a:moveTo>
                    <a:pt x="152" y="136"/>
                  </a:move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3" name="Freeform 803"/>
            <p:cNvSpPr/>
            <p:nvPr/>
          </p:nvSpPr>
          <p:spPr bwMode="auto">
            <a:xfrm>
              <a:off x="3483608" y="3465373"/>
              <a:ext cx="64701" cy="74570"/>
            </a:xfrm>
            <a:custGeom>
              <a:avLst/>
              <a:gdLst>
                <a:gd name="T0" fmla="*/ 2147483647 w 48"/>
                <a:gd name="T1" fmla="*/ 2147483647 h 56"/>
                <a:gd name="T2" fmla="*/ 2147483647 w 48"/>
                <a:gd name="T3" fmla="*/ 2147483647 h 56"/>
                <a:gd name="T4" fmla="*/ 2147483647 w 48"/>
                <a:gd name="T5" fmla="*/ 2147483647 h 56"/>
                <a:gd name="T6" fmla="*/ 2147483647 w 48"/>
                <a:gd name="T7" fmla="*/ 2147483647 h 56"/>
                <a:gd name="T8" fmla="*/ 2147483647 w 48"/>
                <a:gd name="T9" fmla="*/ 2147483647 h 56"/>
                <a:gd name="T10" fmla="*/ 2147483647 w 48"/>
                <a:gd name="T11" fmla="*/ 0 h 56"/>
                <a:gd name="T12" fmla="*/ 2147483647 w 48"/>
                <a:gd name="T13" fmla="*/ 2147483647 h 56"/>
                <a:gd name="T14" fmla="*/ 0 w 48"/>
                <a:gd name="T15" fmla="*/ 2147483647 h 56"/>
                <a:gd name="T16" fmla="*/ 2147483647 w 48"/>
                <a:gd name="T17" fmla="*/ 2147483647 h 56"/>
                <a:gd name="T18" fmla="*/ 2147483647 w 48"/>
                <a:gd name="T19" fmla="*/ 2147483647 h 56"/>
                <a:gd name="T20" fmla="*/ 2147483647 w 48"/>
                <a:gd name="T21" fmla="*/ 2147483647 h 56"/>
                <a:gd name="T22" fmla="*/ 2147483647 w 48"/>
                <a:gd name="T23" fmla="*/ 2147483647 h 56"/>
                <a:gd name="T24" fmla="*/ 2147483647 w 48"/>
                <a:gd name="T25" fmla="*/ 2147483647 h 56"/>
                <a:gd name="T26" fmla="*/ 2147483647 w 48"/>
                <a:gd name="T27" fmla="*/ 2147483647 h 56"/>
                <a:gd name="T28" fmla="*/ 2147483647 w 48"/>
                <a:gd name="T29" fmla="*/ 2147483647 h 56"/>
                <a:gd name="T30" fmla="*/ 2147483647 w 48"/>
                <a:gd name="T31" fmla="*/ 2147483647 h 56"/>
                <a:gd name="T32" fmla="*/ 2147483647 w 48"/>
                <a:gd name="T33" fmla="*/ 2147483647 h 56"/>
                <a:gd name="T34" fmla="*/ 2147483647 w 48"/>
                <a:gd name="T35" fmla="*/ 2147483647 h 56"/>
                <a:gd name="T36" fmla="*/ 2147483647 w 48"/>
                <a:gd name="T37" fmla="*/ 0 h 56"/>
                <a:gd name="T38" fmla="*/ 2147483647 w 48"/>
                <a:gd name="T39" fmla="*/ 2147483647 h 56"/>
                <a:gd name="T40" fmla="*/ 0 w 48"/>
                <a:gd name="T41" fmla="*/ 2147483647 h 56"/>
                <a:gd name="T42" fmla="*/ 2147483647 w 48"/>
                <a:gd name="T43" fmla="*/ 2147483647 h 56"/>
                <a:gd name="T44" fmla="*/ 2147483647 w 48"/>
                <a:gd name="T45" fmla="*/ 2147483647 h 56"/>
                <a:gd name="T46" fmla="*/ 2147483647 w 48"/>
                <a:gd name="T47" fmla="*/ 2147483647 h 56"/>
                <a:gd name="T48" fmla="*/ 2147483647 w 48"/>
                <a:gd name="T49" fmla="*/ 2147483647 h 56"/>
                <a:gd name="T50" fmla="*/ 2147483647 w 48"/>
                <a:gd name="T51" fmla="*/ 2147483647 h 56"/>
                <a:gd name="T52" fmla="*/ 2147483647 w 48"/>
                <a:gd name="T53" fmla="*/ 2147483647 h 5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48"/>
                <a:gd name="T82" fmla="*/ 0 h 56"/>
                <a:gd name="T83" fmla="*/ 48 w 48"/>
                <a:gd name="T84" fmla="*/ 56 h 56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48" h="56">
                  <a:moveTo>
                    <a:pt x="48" y="56"/>
                  </a:move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lnTo>
                    <a:pt x="48" y="40"/>
                  </a:lnTo>
                  <a:lnTo>
                    <a:pt x="40" y="24"/>
                  </a:lnTo>
                  <a:lnTo>
                    <a:pt x="48" y="8"/>
                  </a:lnTo>
                  <a:lnTo>
                    <a:pt x="16" y="8"/>
                  </a:lnTo>
                  <a:lnTo>
                    <a:pt x="16" y="0"/>
                  </a:lnTo>
                  <a:lnTo>
                    <a:pt x="8" y="16"/>
                  </a:lnTo>
                  <a:lnTo>
                    <a:pt x="0" y="24"/>
                  </a:lnTo>
                  <a:lnTo>
                    <a:pt x="8" y="40"/>
                  </a:lnTo>
                  <a:lnTo>
                    <a:pt x="16" y="56"/>
                  </a:lnTo>
                  <a:lnTo>
                    <a:pt x="24" y="56"/>
                  </a:lnTo>
                  <a:lnTo>
                    <a:pt x="48" y="5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4" name="Freeform 804"/>
            <p:cNvSpPr/>
            <p:nvPr/>
          </p:nvSpPr>
          <p:spPr bwMode="auto">
            <a:xfrm>
              <a:off x="3075667" y="3582710"/>
              <a:ext cx="214937" cy="300473"/>
            </a:xfrm>
            <a:custGeom>
              <a:avLst/>
              <a:gdLst>
                <a:gd name="T0" fmla="*/ 2147483647 w 160"/>
                <a:gd name="T1" fmla="*/ 2147483647 h 224"/>
                <a:gd name="T2" fmla="*/ 2147483647 w 160"/>
                <a:gd name="T3" fmla="*/ 2147483647 h 224"/>
                <a:gd name="T4" fmla="*/ 2147483647 w 160"/>
                <a:gd name="T5" fmla="*/ 2147483647 h 224"/>
                <a:gd name="T6" fmla="*/ 2147483647 w 160"/>
                <a:gd name="T7" fmla="*/ 2147483647 h 224"/>
                <a:gd name="T8" fmla="*/ 2147483647 w 160"/>
                <a:gd name="T9" fmla="*/ 2147483647 h 224"/>
                <a:gd name="T10" fmla="*/ 2147483647 w 160"/>
                <a:gd name="T11" fmla="*/ 2147483647 h 224"/>
                <a:gd name="T12" fmla="*/ 2147483647 w 160"/>
                <a:gd name="T13" fmla="*/ 2147483647 h 224"/>
                <a:gd name="T14" fmla="*/ 2147483647 w 160"/>
                <a:gd name="T15" fmla="*/ 2147483647 h 224"/>
                <a:gd name="T16" fmla="*/ 2147483647 w 160"/>
                <a:gd name="T17" fmla="*/ 2147483647 h 224"/>
                <a:gd name="T18" fmla="*/ 2147483647 w 160"/>
                <a:gd name="T19" fmla="*/ 2147483647 h 224"/>
                <a:gd name="T20" fmla="*/ 2147483647 w 160"/>
                <a:gd name="T21" fmla="*/ 2147483647 h 224"/>
                <a:gd name="T22" fmla="*/ 2147483647 w 160"/>
                <a:gd name="T23" fmla="*/ 2147483647 h 224"/>
                <a:gd name="T24" fmla="*/ 2147483647 w 160"/>
                <a:gd name="T25" fmla="*/ 2147483647 h 224"/>
                <a:gd name="T26" fmla="*/ 2147483647 w 160"/>
                <a:gd name="T27" fmla="*/ 0 h 224"/>
                <a:gd name="T28" fmla="*/ 2147483647 w 160"/>
                <a:gd name="T29" fmla="*/ 0 h 224"/>
                <a:gd name="T30" fmla="*/ 2147483647 w 160"/>
                <a:gd name="T31" fmla="*/ 2147483647 h 224"/>
                <a:gd name="T32" fmla="*/ 2147483647 w 160"/>
                <a:gd name="T33" fmla="*/ 2147483647 h 224"/>
                <a:gd name="T34" fmla="*/ 2147483647 w 160"/>
                <a:gd name="T35" fmla="*/ 2147483647 h 224"/>
                <a:gd name="T36" fmla="*/ 2147483647 w 160"/>
                <a:gd name="T37" fmla="*/ 2147483647 h 224"/>
                <a:gd name="T38" fmla="*/ 2147483647 w 160"/>
                <a:gd name="T39" fmla="*/ 2147483647 h 224"/>
                <a:gd name="T40" fmla="*/ 2147483647 w 160"/>
                <a:gd name="T41" fmla="*/ 2147483647 h 224"/>
                <a:gd name="T42" fmla="*/ 0 w 160"/>
                <a:gd name="T43" fmla="*/ 2147483647 h 224"/>
                <a:gd name="T44" fmla="*/ 2147483647 w 160"/>
                <a:gd name="T45" fmla="*/ 2147483647 h 224"/>
                <a:gd name="T46" fmla="*/ 2147483647 w 160"/>
                <a:gd name="T47" fmla="*/ 2147483647 h 224"/>
                <a:gd name="T48" fmla="*/ 2147483647 w 160"/>
                <a:gd name="T49" fmla="*/ 2147483647 h 224"/>
                <a:gd name="T50" fmla="*/ 2147483647 w 160"/>
                <a:gd name="T51" fmla="*/ 2147483647 h 224"/>
                <a:gd name="T52" fmla="*/ 2147483647 w 160"/>
                <a:gd name="T53" fmla="*/ 2147483647 h 224"/>
                <a:gd name="T54" fmla="*/ 2147483647 w 160"/>
                <a:gd name="T55" fmla="*/ 2147483647 h 224"/>
                <a:gd name="T56" fmla="*/ 2147483647 w 160"/>
                <a:gd name="T57" fmla="*/ 2147483647 h 224"/>
                <a:gd name="T58" fmla="*/ 2147483647 w 160"/>
                <a:gd name="T59" fmla="*/ 2147483647 h 224"/>
                <a:gd name="T60" fmla="*/ 2147483647 w 160"/>
                <a:gd name="T61" fmla="*/ 2147483647 h 224"/>
                <a:gd name="T62" fmla="*/ 2147483647 w 160"/>
                <a:gd name="T63" fmla="*/ 2147483647 h 224"/>
                <a:gd name="T64" fmla="*/ 2147483647 w 160"/>
                <a:gd name="T65" fmla="*/ 2147483647 h 224"/>
                <a:gd name="T66" fmla="*/ 2147483647 w 160"/>
                <a:gd name="T67" fmla="*/ 2147483647 h 224"/>
                <a:gd name="T68" fmla="*/ 2147483647 w 160"/>
                <a:gd name="T69" fmla="*/ 2147483647 h 224"/>
                <a:gd name="T70" fmla="*/ 2147483647 w 160"/>
                <a:gd name="T71" fmla="*/ 2147483647 h 224"/>
                <a:gd name="T72" fmla="*/ 2147483647 w 160"/>
                <a:gd name="T73" fmla="*/ 2147483647 h 224"/>
                <a:gd name="T74" fmla="*/ 2147483647 w 160"/>
                <a:gd name="T75" fmla="*/ 2147483647 h 224"/>
                <a:gd name="T76" fmla="*/ 2147483647 w 160"/>
                <a:gd name="T77" fmla="*/ 2147483647 h 224"/>
                <a:gd name="T78" fmla="*/ 2147483647 w 160"/>
                <a:gd name="T79" fmla="*/ 2147483647 h 224"/>
                <a:gd name="T80" fmla="*/ 2147483647 w 160"/>
                <a:gd name="T81" fmla="*/ 2147483647 h 224"/>
                <a:gd name="T82" fmla="*/ 2147483647 w 160"/>
                <a:gd name="T83" fmla="*/ 2147483647 h 224"/>
                <a:gd name="T84" fmla="*/ 2147483647 w 160"/>
                <a:gd name="T85" fmla="*/ 2147483647 h 224"/>
                <a:gd name="T86" fmla="*/ 2147483647 w 160"/>
                <a:gd name="T87" fmla="*/ 2147483647 h 224"/>
                <a:gd name="T88" fmla="*/ 2147483647 w 160"/>
                <a:gd name="T89" fmla="*/ 0 h 224"/>
                <a:gd name="T90" fmla="*/ 2147483647 w 160"/>
                <a:gd name="T91" fmla="*/ 0 h 224"/>
                <a:gd name="T92" fmla="*/ 2147483647 w 160"/>
                <a:gd name="T93" fmla="*/ 2147483647 h 224"/>
                <a:gd name="T94" fmla="*/ 2147483647 w 160"/>
                <a:gd name="T95" fmla="*/ 2147483647 h 224"/>
                <a:gd name="T96" fmla="*/ 2147483647 w 160"/>
                <a:gd name="T97" fmla="*/ 2147483647 h 224"/>
                <a:gd name="T98" fmla="*/ 2147483647 w 160"/>
                <a:gd name="T99" fmla="*/ 2147483647 h 224"/>
                <a:gd name="T100" fmla="*/ 2147483647 w 160"/>
                <a:gd name="T101" fmla="*/ 2147483647 h 224"/>
                <a:gd name="T102" fmla="*/ 2147483647 w 160"/>
                <a:gd name="T103" fmla="*/ 2147483647 h 224"/>
                <a:gd name="T104" fmla="*/ 0 w 160"/>
                <a:gd name="T105" fmla="*/ 2147483647 h 224"/>
                <a:gd name="T106" fmla="*/ 2147483647 w 160"/>
                <a:gd name="T107" fmla="*/ 2147483647 h 224"/>
                <a:gd name="T108" fmla="*/ 2147483647 w 160"/>
                <a:gd name="T109" fmla="*/ 2147483647 h 224"/>
                <a:gd name="T110" fmla="*/ 2147483647 w 160"/>
                <a:gd name="T111" fmla="*/ 2147483647 h 224"/>
                <a:gd name="T112" fmla="*/ 2147483647 w 160"/>
                <a:gd name="T113" fmla="*/ 2147483647 h 224"/>
                <a:gd name="T114" fmla="*/ 2147483647 w 160"/>
                <a:gd name="T115" fmla="*/ 2147483647 h 224"/>
                <a:gd name="T116" fmla="*/ 2147483647 w 160"/>
                <a:gd name="T117" fmla="*/ 2147483647 h 224"/>
                <a:gd name="T118" fmla="*/ 2147483647 w 160"/>
                <a:gd name="T119" fmla="*/ 2147483647 h 224"/>
                <a:gd name="T120" fmla="*/ 2147483647 w 160"/>
                <a:gd name="T121" fmla="*/ 2147483647 h 224"/>
                <a:gd name="T122" fmla="*/ 2147483647 w 160"/>
                <a:gd name="T123" fmla="*/ 2147483647 h 224"/>
                <a:gd name="T124" fmla="*/ 2147483647 w 160"/>
                <a:gd name="T125" fmla="*/ 2147483647 h 224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60000 65536"/>
                <a:gd name="T187" fmla="*/ 0 60000 65536"/>
                <a:gd name="T188" fmla="*/ 0 60000 65536"/>
                <a:gd name="T189" fmla="*/ 0 w 160"/>
                <a:gd name="T190" fmla="*/ 0 h 224"/>
                <a:gd name="T191" fmla="*/ 160 w 160"/>
                <a:gd name="T192" fmla="*/ 224 h 224"/>
              </a:gdLst>
              <a:ahLst/>
              <a:cxnLst>
                <a:cxn ang="T126">
                  <a:pos x="T0" y="T1"/>
                </a:cxn>
                <a:cxn ang="T127">
                  <a:pos x="T2" y="T3"/>
                </a:cxn>
                <a:cxn ang="T128">
                  <a:pos x="T4" y="T5"/>
                </a:cxn>
                <a:cxn ang="T129">
                  <a:pos x="T6" y="T7"/>
                </a:cxn>
                <a:cxn ang="T130">
                  <a:pos x="T8" y="T9"/>
                </a:cxn>
                <a:cxn ang="T131">
                  <a:pos x="T10" y="T11"/>
                </a:cxn>
                <a:cxn ang="T132">
                  <a:pos x="T12" y="T13"/>
                </a:cxn>
                <a:cxn ang="T133">
                  <a:pos x="T14" y="T15"/>
                </a:cxn>
                <a:cxn ang="T134">
                  <a:pos x="T16" y="T17"/>
                </a:cxn>
                <a:cxn ang="T135">
                  <a:pos x="T18" y="T19"/>
                </a:cxn>
                <a:cxn ang="T136">
                  <a:pos x="T20" y="T21"/>
                </a:cxn>
                <a:cxn ang="T137">
                  <a:pos x="T22" y="T23"/>
                </a:cxn>
                <a:cxn ang="T138">
                  <a:pos x="T24" y="T25"/>
                </a:cxn>
                <a:cxn ang="T139">
                  <a:pos x="T26" y="T27"/>
                </a:cxn>
                <a:cxn ang="T140">
                  <a:pos x="T28" y="T29"/>
                </a:cxn>
                <a:cxn ang="T141">
                  <a:pos x="T30" y="T31"/>
                </a:cxn>
                <a:cxn ang="T142">
                  <a:pos x="T32" y="T33"/>
                </a:cxn>
                <a:cxn ang="T143">
                  <a:pos x="T34" y="T35"/>
                </a:cxn>
                <a:cxn ang="T144">
                  <a:pos x="T36" y="T37"/>
                </a:cxn>
                <a:cxn ang="T145">
                  <a:pos x="T38" y="T39"/>
                </a:cxn>
                <a:cxn ang="T146">
                  <a:pos x="T40" y="T41"/>
                </a:cxn>
                <a:cxn ang="T147">
                  <a:pos x="T42" y="T43"/>
                </a:cxn>
                <a:cxn ang="T148">
                  <a:pos x="T44" y="T45"/>
                </a:cxn>
                <a:cxn ang="T149">
                  <a:pos x="T46" y="T47"/>
                </a:cxn>
                <a:cxn ang="T150">
                  <a:pos x="T48" y="T49"/>
                </a:cxn>
                <a:cxn ang="T151">
                  <a:pos x="T50" y="T51"/>
                </a:cxn>
                <a:cxn ang="T152">
                  <a:pos x="T52" y="T53"/>
                </a:cxn>
                <a:cxn ang="T153">
                  <a:pos x="T54" y="T55"/>
                </a:cxn>
                <a:cxn ang="T154">
                  <a:pos x="T56" y="T57"/>
                </a:cxn>
                <a:cxn ang="T155">
                  <a:pos x="T58" y="T59"/>
                </a:cxn>
                <a:cxn ang="T156">
                  <a:pos x="T60" y="T61"/>
                </a:cxn>
                <a:cxn ang="T157">
                  <a:pos x="T62" y="T63"/>
                </a:cxn>
                <a:cxn ang="T158">
                  <a:pos x="T64" y="T65"/>
                </a:cxn>
                <a:cxn ang="T159">
                  <a:pos x="T66" y="T67"/>
                </a:cxn>
                <a:cxn ang="T160">
                  <a:pos x="T68" y="T69"/>
                </a:cxn>
                <a:cxn ang="T161">
                  <a:pos x="T70" y="T71"/>
                </a:cxn>
                <a:cxn ang="T162">
                  <a:pos x="T72" y="T73"/>
                </a:cxn>
                <a:cxn ang="T163">
                  <a:pos x="T74" y="T75"/>
                </a:cxn>
                <a:cxn ang="T164">
                  <a:pos x="T76" y="T77"/>
                </a:cxn>
                <a:cxn ang="T165">
                  <a:pos x="T78" y="T79"/>
                </a:cxn>
                <a:cxn ang="T166">
                  <a:pos x="T80" y="T81"/>
                </a:cxn>
                <a:cxn ang="T167">
                  <a:pos x="T82" y="T83"/>
                </a:cxn>
                <a:cxn ang="T168">
                  <a:pos x="T84" y="T85"/>
                </a:cxn>
                <a:cxn ang="T169">
                  <a:pos x="T86" y="T87"/>
                </a:cxn>
                <a:cxn ang="T170">
                  <a:pos x="T88" y="T89"/>
                </a:cxn>
                <a:cxn ang="T171">
                  <a:pos x="T90" y="T91"/>
                </a:cxn>
                <a:cxn ang="T172">
                  <a:pos x="T92" y="T93"/>
                </a:cxn>
                <a:cxn ang="T173">
                  <a:pos x="T94" y="T95"/>
                </a:cxn>
                <a:cxn ang="T174">
                  <a:pos x="T96" y="T97"/>
                </a:cxn>
                <a:cxn ang="T175">
                  <a:pos x="T98" y="T99"/>
                </a:cxn>
                <a:cxn ang="T176">
                  <a:pos x="T100" y="T101"/>
                </a:cxn>
                <a:cxn ang="T177">
                  <a:pos x="T102" y="T103"/>
                </a:cxn>
                <a:cxn ang="T178">
                  <a:pos x="T104" y="T105"/>
                </a:cxn>
                <a:cxn ang="T179">
                  <a:pos x="T106" y="T107"/>
                </a:cxn>
                <a:cxn ang="T180">
                  <a:pos x="T108" y="T109"/>
                </a:cxn>
                <a:cxn ang="T181">
                  <a:pos x="T110" y="T111"/>
                </a:cxn>
                <a:cxn ang="T182">
                  <a:pos x="T112" y="T113"/>
                </a:cxn>
                <a:cxn ang="T183">
                  <a:pos x="T114" y="T115"/>
                </a:cxn>
                <a:cxn ang="T184">
                  <a:pos x="T116" y="T117"/>
                </a:cxn>
                <a:cxn ang="T185">
                  <a:pos x="T118" y="T119"/>
                </a:cxn>
                <a:cxn ang="T186">
                  <a:pos x="T120" y="T121"/>
                </a:cxn>
                <a:cxn ang="T187">
                  <a:pos x="T122" y="T123"/>
                </a:cxn>
                <a:cxn ang="T188">
                  <a:pos x="T124" y="T125"/>
                </a:cxn>
              </a:cxnLst>
              <a:rect l="T189" t="T190" r="T191" b="T192"/>
              <a:pathLst>
                <a:path w="160" h="224">
                  <a:moveTo>
                    <a:pt x="152" y="136"/>
                  </a:move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lnTo>
                    <a:pt x="144" y="136"/>
                  </a:lnTo>
                  <a:lnTo>
                    <a:pt x="144" y="112"/>
                  </a:lnTo>
                  <a:lnTo>
                    <a:pt x="120" y="120"/>
                  </a:lnTo>
                  <a:lnTo>
                    <a:pt x="104" y="104"/>
                  </a:lnTo>
                  <a:lnTo>
                    <a:pt x="104" y="80"/>
                  </a:lnTo>
                  <a:lnTo>
                    <a:pt x="120" y="56"/>
                  </a:lnTo>
                  <a:lnTo>
                    <a:pt x="136" y="48"/>
                  </a:lnTo>
                  <a:lnTo>
                    <a:pt x="136" y="40"/>
                  </a:lnTo>
                  <a:lnTo>
                    <a:pt x="128" y="24"/>
                  </a:lnTo>
                  <a:lnTo>
                    <a:pt x="112" y="24"/>
                  </a:lnTo>
                  <a:lnTo>
                    <a:pt x="104" y="16"/>
                  </a:lnTo>
                  <a:lnTo>
                    <a:pt x="80" y="0"/>
                  </a:lnTo>
                  <a:lnTo>
                    <a:pt x="72" y="16"/>
                  </a:lnTo>
                  <a:lnTo>
                    <a:pt x="56" y="32"/>
                  </a:lnTo>
                  <a:lnTo>
                    <a:pt x="48" y="40"/>
                  </a:lnTo>
                  <a:lnTo>
                    <a:pt x="32" y="56"/>
                  </a:lnTo>
                  <a:lnTo>
                    <a:pt x="16" y="48"/>
                  </a:lnTo>
                  <a:lnTo>
                    <a:pt x="16" y="40"/>
                  </a:lnTo>
                  <a:lnTo>
                    <a:pt x="0" y="48"/>
                  </a:lnTo>
                  <a:lnTo>
                    <a:pt x="16" y="80"/>
                  </a:lnTo>
                  <a:lnTo>
                    <a:pt x="40" y="120"/>
                  </a:lnTo>
                  <a:lnTo>
                    <a:pt x="64" y="168"/>
                  </a:lnTo>
                  <a:lnTo>
                    <a:pt x="64" y="176"/>
                  </a:lnTo>
                  <a:lnTo>
                    <a:pt x="144" y="224"/>
                  </a:lnTo>
                  <a:lnTo>
                    <a:pt x="152" y="224"/>
                  </a:lnTo>
                  <a:lnTo>
                    <a:pt x="152" y="208"/>
                  </a:lnTo>
                  <a:lnTo>
                    <a:pt x="160" y="184"/>
                  </a:lnTo>
                  <a:lnTo>
                    <a:pt x="160" y="152"/>
                  </a:lnTo>
                  <a:lnTo>
                    <a:pt x="152" y="136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5" name="Freeform 805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6" name="Freeform 806"/>
            <p:cNvSpPr/>
            <p:nvPr/>
          </p:nvSpPr>
          <p:spPr bwMode="auto">
            <a:xfrm>
              <a:off x="2947363" y="3304170"/>
              <a:ext cx="96502" cy="42768"/>
            </a:xfrm>
            <a:custGeom>
              <a:avLst/>
              <a:gdLst>
                <a:gd name="T0" fmla="*/ 2147483647 w 72"/>
                <a:gd name="T1" fmla="*/ 2147483647 h 32"/>
                <a:gd name="T2" fmla="*/ 2147483647 w 72"/>
                <a:gd name="T3" fmla="*/ 0 h 32"/>
                <a:gd name="T4" fmla="*/ 2147483647 w 72"/>
                <a:gd name="T5" fmla="*/ 0 h 32"/>
                <a:gd name="T6" fmla="*/ 0 w 72"/>
                <a:gd name="T7" fmla="*/ 2147483647 h 32"/>
                <a:gd name="T8" fmla="*/ 0 w 72"/>
                <a:gd name="T9" fmla="*/ 2147483647 h 32"/>
                <a:gd name="T10" fmla="*/ 2147483647 w 72"/>
                <a:gd name="T11" fmla="*/ 2147483647 h 32"/>
                <a:gd name="T12" fmla="*/ 2147483647 w 72"/>
                <a:gd name="T13" fmla="*/ 2147483647 h 32"/>
                <a:gd name="T14" fmla="*/ 2147483647 w 72"/>
                <a:gd name="T15" fmla="*/ 2147483647 h 3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72"/>
                <a:gd name="T25" fmla="*/ 0 h 32"/>
                <a:gd name="T26" fmla="*/ 72 w 72"/>
                <a:gd name="T27" fmla="*/ 32 h 32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72" h="32">
                  <a:moveTo>
                    <a:pt x="72" y="8"/>
                  </a:moveTo>
                  <a:lnTo>
                    <a:pt x="32" y="0"/>
                  </a:lnTo>
                  <a:lnTo>
                    <a:pt x="16" y="0"/>
                  </a:lnTo>
                  <a:lnTo>
                    <a:pt x="0" y="8"/>
                  </a:lnTo>
                  <a:lnTo>
                    <a:pt x="0" y="24"/>
                  </a:lnTo>
                  <a:lnTo>
                    <a:pt x="16" y="32"/>
                  </a:lnTo>
                  <a:lnTo>
                    <a:pt x="48" y="24"/>
                  </a:lnTo>
                  <a:lnTo>
                    <a:pt x="72" y="8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7" name="Freeform 807"/>
            <p:cNvSpPr/>
            <p:nvPr/>
          </p:nvSpPr>
          <p:spPr bwMode="auto">
            <a:xfrm>
              <a:off x="2893629" y="3271271"/>
              <a:ext cx="74570" cy="64701"/>
            </a:xfrm>
            <a:custGeom>
              <a:avLst/>
              <a:gdLst>
                <a:gd name="T0" fmla="*/ 2147483647 w 56"/>
                <a:gd name="T1" fmla="*/ 2147483647 h 48"/>
                <a:gd name="T2" fmla="*/ 2147483647 w 56"/>
                <a:gd name="T3" fmla="*/ 2147483647 h 48"/>
                <a:gd name="T4" fmla="*/ 2147483647 w 56"/>
                <a:gd name="T5" fmla="*/ 0 h 48"/>
                <a:gd name="T6" fmla="*/ 2147483647 w 56"/>
                <a:gd name="T7" fmla="*/ 0 h 48"/>
                <a:gd name="T8" fmla="*/ 2147483647 w 56"/>
                <a:gd name="T9" fmla="*/ 2147483647 h 48"/>
                <a:gd name="T10" fmla="*/ 2147483647 w 56"/>
                <a:gd name="T11" fmla="*/ 2147483647 h 48"/>
                <a:gd name="T12" fmla="*/ 2147483647 w 56"/>
                <a:gd name="T13" fmla="*/ 2147483647 h 48"/>
                <a:gd name="T14" fmla="*/ 0 w 56"/>
                <a:gd name="T15" fmla="*/ 2147483647 h 48"/>
                <a:gd name="T16" fmla="*/ 0 w 56"/>
                <a:gd name="T17" fmla="*/ 2147483647 h 48"/>
                <a:gd name="T18" fmla="*/ 0 w 56"/>
                <a:gd name="T19" fmla="*/ 2147483647 h 48"/>
                <a:gd name="T20" fmla="*/ 2147483647 w 56"/>
                <a:gd name="T21" fmla="*/ 2147483647 h 48"/>
                <a:gd name="T22" fmla="*/ 2147483647 w 56"/>
                <a:gd name="T23" fmla="*/ 2147483647 h 48"/>
                <a:gd name="T24" fmla="*/ 2147483647 w 56"/>
                <a:gd name="T25" fmla="*/ 2147483647 h 48"/>
                <a:gd name="T26" fmla="*/ 2147483647 w 56"/>
                <a:gd name="T27" fmla="*/ 2147483647 h 48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56"/>
                <a:gd name="T43" fmla="*/ 0 h 48"/>
                <a:gd name="T44" fmla="*/ 56 w 56"/>
                <a:gd name="T45" fmla="*/ 48 h 48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56" h="48">
                  <a:moveTo>
                    <a:pt x="56" y="24"/>
                  </a:moveTo>
                  <a:lnTo>
                    <a:pt x="40" y="16"/>
                  </a:lnTo>
                  <a:lnTo>
                    <a:pt x="40" y="0"/>
                  </a:lnTo>
                  <a:lnTo>
                    <a:pt x="24" y="0"/>
                  </a:lnTo>
                  <a:lnTo>
                    <a:pt x="16" y="8"/>
                  </a:lnTo>
                  <a:lnTo>
                    <a:pt x="24" y="24"/>
                  </a:lnTo>
                  <a:lnTo>
                    <a:pt x="8" y="24"/>
                  </a:lnTo>
                  <a:lnTo>
                    <a:pt x="0" y="32"/>
                  </a:lnTo>
                  <a:lnTo>
                    <a:pt x="0" y="40"/>
                  </a:lnTo>
                  <a:lnTo>
                    <a:pt x="0" y="48"/>
                  </a:lnTo>
                  <a:lnTo>
                    <a:pt x="24" y="48"/>
                  </a:lnTo>
                  <a:lnTo>
                    <a:pt x="40" y="48"/>
                  </a:lnTo>
                  <a:lnTo>
                    <a:pt x="40" y="32"/>
                  </a:lnTo>
                  <a:lnTo>
                    <a:pt x="56" y="24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8" name="Freeform 808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0 h 248"/>
                <a:gd name="T48" fmla="*/ 0 w 384"/>
                <a:gd name="T49" fmla="*/ 0 h 248"/>
                <a:gd name="T50" fmla="*/ 2147483647 w 384"/>
                <a:gd name="T51" fmla="*/ 2147483647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384"/>
                <a:gd name="T166" fmla="*/ 0 h 248"/>
                <a:gd name="T167" fmla="*/ 384 w 384"/>
                <a:gd name="T168" fmla="*/ 248 h 248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39" name="Freeform 809"/>
            <p:cNvSpPr/>
            <p:nvPr/>
          </p:nvSpPr>
          <p:spPr bwMode="auto">
            <a:xfrm>
              <a:off x="3097599" y="3550909"/>
              <a:ext cx="85536" cy="107468"/>
            </a:xfrm>
            <a:custGeom>
              <a:avLst/>
              <a:gdLst>
                <a:gd name="T0" fmla="*/ 2147483647 w 64"/>
                <a:gd name="T1" fmla="*/ 2147483647 h 80"/>
                <a:gd name="T2" fmla="*/ 2147483647 w 64"/>
                <a:gd name="T3" fmla="*/ 2147483647 h 80"/>
                <a:gd name="T4" fmla="*/ 2147483647 w 64"/>
                <a:gd name="T5" fmla="*/ 2147483647 h 80"/>
                <a:gd name="T6" fmla="*/ 2147483647 w 64"/>
                <a:gd name="T7" fmla="*/ 2147483647 h 80"/>
                <a:gd name="T8" fmla="*/ 2147483647 w 64"/>
                <a:gd name="T9" fmla="*/ 2147483647 h 80"/>
                <a:gd name="T10" fmla="*/ 2147483647 w 64"/>
                <a:gd name="T11" fmla="*/ 2147483647 h 80"/>
                <a:gd name="T12" fmla="*/ 2147483647 w 64"/>
                <a:gd name="T13" fmla="*/ 0 h 80"/>
                <a:gd name="T14" fmla="*/ 2147483647 w 64"/>
                <a:gd name="T15" fmla="*/ 2147483647 h 80"/>
                <a:gd name="T16" fmla="*/ 0 w 64"/>
                <a:gd name="T17" fmla="*/ 2147483647 h 80"/>
                <a:gd name="T18" fmla="*/ 2147483647 w 64"/>
                <a:gd name="T19" fmla="*/ 2147483647 h 80"/>
                <a:gd name="T20" fmla="*/ 0 w 64"/>
                <a:gd name="T21" fmla="*/ 2147483647 h 80"/>
                <a:gd name="T22" fmla="*/ 0 w 64"/>
                <a:gd name="T23" fmla="*/ 2147483647 h 80"/>
                <a:gd name="T24" fmla="*/ 2147483647 w 64"/>
                <a:gd name="T25" fmla="*/ 2147483647 h 80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64"/>
                <a:gd name="T40" fmla="*/ 0 h 80"/>
                <a:gd name="T41" fmla="*/ 64 w 64"/>
                <a:gd name="T42" fmla="*/ 80 h 80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64" h="80">
                  <a:moveTo>
                    <a:pt x="16" y="80"/>
                  </a:moveTo>
                  <a:lnTo>
                    <a:pt x="32" y="64"/>
                  </a:lnTo>
                  <a:lnTo>
                    <a:pt x="40" y="56"/>
                  </a:lnTo>
                  <a:lnTo>
                    <a:pt x="56" y="40"/>
                  </a:lnTo>
                  <a:lnTo>
                    <a:pt x="64" y="24"/>
                  </a:lnTo>
                  <a:lnTo>
                    <a:pt x="48" y="16"/>
                  </a:lnTo>
                  <a:lnTo>
                    <a:pt x="16" y="0"/>
                  </a:lnTo>
                  <a:lnTo>
                    <a:pt x="16" y="8"/>
                  </a:lnTo>
                  <a:lnTo>
                    <a:pt x="0" y="48"/>
                  </a:lnTo>
                  <a:lnTo>
                    <a:pt x="8" y="64"/>
                  </a:lnTo>
                  <a:lnTo>
                    <a:pt x="0" y="64"/>
                  </a:lnTo>
                  <a:lnTo>
                    <a:pt x="0" y="72"/>
                  </a:lnTo>
                  <a:lnTo>
                    <a:pt x="16" y="80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0" name="Freeform 810"/>
            <p:cNvSpPr/>
            <p:nvPr/>
          </p:nvSpPr>
          <p:spPr bwMode="auto">
            <a:xfrm>
              <a:off x="2474721" y="2992731"/>
              <a:ext cx="515410" cy="332275"/>
            </a:xfrm>
            <a:custGeom>
              <a:avLst/>
              <a:gdLst>
                <a:gd name="T0" fmla="*/ 2147483647 w 384"/>
                <a:gd name="T1" fmla="*/ 2147483647 h 248"/>
                <a:gd name="T2" fmla="*/ 2147483647 w 384"/>
                <a:gd name="T3" fmla="*/ 2147483647 h 248"/>
                <a:gd name="T4" fmla="*/ 2147483647 w 384"/>
                <a:gd name="T5" fmla="*/ 2147483647 h 248"/>
                <a:gd name="T6" fmla="*/ 2147483647 w 384"/>
                <a:gd name="T7" fmla="*/ 2147483647 h 248"/>
                <a:gd name="T8" fmla="*/ 2147483647 w 384"/>
                <a:gd name="T9" fmla="*/ 2147483647 h 248"/>
                <a:gd name="T10" fmla="*/ 2147483647 w 384"/>
                <a:gd name="T11" fmla="*/ 2147483647 h 248"/>
                <a:gd name="T12" fmla="*/ 2147483647 w 384"/>
                <a:gd name="T13" fmla="*/ 2147483647 h 248"/>
                <a:gd name="T14" fmla="*/ 2147483647 w 384"/>
                <a:gd name="T15" fmla="*/ 2147483647 h 248"/>
                <a:gd name="T16" fmla="*/ 2147483647 w 384"/>
                <a:gd name="T17" fmla="*/ 2147483647 h 248"/>
                <a:gd name="T18" fmla="*/ 2147483647 w 384"/>
                <a:gd name="T19" fmla="*/ 2147483647 h 248"/>
                <a:gd name="T20" fmla="*/ 2147483647 w 384"/>
                <a:gd name="T21" fmla="*/ 2147483647 h 248"/>
                <a:gd name="T22" fmla="*/ 2147483647 w 384"/>
                <a:gd name="T23" fmla="*/ 2147483647 h 248"/>
                <a:gd name="T24" fmla="*/ 2147483647 w 384"/>
                <a:gd name="T25" fmla="*/ 2147483647 h 248"/>
                <a:gd name="T26" fmla="*/ 2147483647 w 384"/>
                <a:gd name="T27" fmla="*/ 2147483647 h 248"/>
                <a:gd name="T28" fmla="*/ 2147483647 w 384"/>
                <a:gd name="T29" fmla="*/ 2147483647 h 248"/>
                <a:gd name="T30" fmla="*/ 2147483647 w 384"/>
                <a:gd name="T31" fmla="*/ 2147483647 h 248"/>
                <a:gd name="T32" fmla="*/ 2147483647 w 384"/>
                <a:gd name="T33" fmla="*/ 2147483647 h 248"/>
                <a:gd name="T34" fmla="*/ 2147483647 w 384"/>
                <a:gd name="T35" fmla="*/ 2147483647 h 248"/>
                <a:gd name="T36" fmla="*/ 2147483647 w 384"/>
                <a:gd name="T37" fmla="*/ 2147483647 h 248"/>
                <a:gd name="T38" fmla="*/ 2147483647 w 384"/>
                <a:gd name="T39" fmla="*/ 2147483647 h 248"/>
                <a:gd name="T40" fmla="*/ 2147483647 w 384"/>
                <a:gd name="T41" fmla="*/ 2147483647 h 248"/>
                <a:gd name="T42" fmla="*/ 2147483647 w 384"/>
                <a:gd name="T43" fmla="*/ 2147483647 h 248"/>
                <a:gd name="T44" fmla="*/ 2147483647 w 384"/>
                <a:gd name="T45" fmla="*/ 2147483647 h 248"/>
                <a:gd name="T46" fmla="*/ 2147483647 w 384"/>
                <a:gd name="T47" fmla="*/ 2147483647 h 248"/>
                <a:gd name="T48" fmla="*/ 2147483647 w 384"/>
                <a:gd name="T49" fmla="*/ 0 h 248"/>
                <a:gd name="T50" fmla="*/ 0 w 384"/>
                <a:gd name="T51" fmla="*/ 0 h 248"/>
                <a:gd name="T52" fmla="*/ 2147483647 w 384"/>
                <a:gd name="T53" fmla="*/ 2147483647 h 248"/>
                <a:gd name="T54" fmla="*/ 2147483647 w 384"/>
                <a:gd name="T55" fmla="*/ 2147483647 h 248"/>
                <a:gd name="T56" fmla="*/ 2147483647 w 384"/>
                <a:gd name="T57" fmla="*/ 2147483647 h 248"/>
                <a:gd name="T58" fmla="*/ 2147483647 w 384"/>
                <a:gd name="T59" fmla="*/ 2147483647 h 248"/>
                <a:gd name="T60" fmla="*/ 2147483647 w 384"/>
                <a:gd name="T61" fmla="*/ 2147483647 h 248"/>
                <a:gd name="T62" fmla="*/ 2147483647 w 384"/>
                <a:gd name="T63" fmla="*/ 2147483647 h 248"/>
                <a:gd name="T64" fmla="*/ 2147483647 w 384"/>
                <a:gd name="T65" fmla="*/ 2147483647 h 248"/>
                <a:gd name="T66" fmla="*/ 2147483647 w 384"/>
                <a:gd name="T67" fmla="*/ 2147483647 h 248"/>
                <a:gd name="T68" fmla="*/ 2147483647 w 384"/>
                <a:gd name="T69" fmla="*/ 2147483647 h 248"/>
                <a:gd name="T70" fmla="*/ 2147483647 w 384"/>
                <a:gd name="T71" fmla="*/ 2147483647 h 248"/>
                <a:gd name="T72" fmla="*/ 2147483647 w 384"/>
                <a:gd name="T73" fmla="*/ 2147483647 h 248"/>
                <a:gd name="T74" fmla="*/ 2147483647 w 384"/>
                <a:gd name="T75" fmla="*/ 2147483647 h 248"/>
                <a:gd name="T76" fmla="*/ 2147483647 w 384"/>
                <a:gd name="T77" fmla="*/ 2147483647 h 248"/>
                <a:gd name="T78" fmla="*/ 2147483647 w 384"/>
                <a:gd name="T79" fmla="*/ 2147483647 h 248"/>
                <a:gd name="T80" fmla="*/ 2147483647 w 384"/>
                <a:gd name="T81" fmla="*/ 2147483647 h 248"/>
                <a:gd name="T82" fmla="*/ 2147483647 w 384"/>
                <a:gd name="T83" fmla="*/ 2147483647 h 248"/>
                <a:gd name="T84" fmla="*/ 2147483647 w 384"/>
                <a:gd name="T85" fmla="*/ 2147483647 h 248"/>
                <a:gd name="T86" fmla="*/ 2147483647 w 384"/>
                <a:gd name="T87" fmla="*/ 2147483647 h 248"/>
                <a:gd name="T88" fmla="*/ 2147483647 w 384"/>
                <a:gd name="T89" fmla="*/ 2147483647 h 248"/>
                <a:gd name="T90" fmla="*/ 2147483647 w 384"/>
                <a:gd name="T91" fmla="*/ 2147483647 h 248"/>
                <a:gd name="T92" fmla="*/ 2147483647 w 384"/>
                <a:gd name="T93" fmla="*/ 2147483647 h 248"/>
                <a:gd name="T94" fmla="*/ 2147483647 w 384"/>
                <a:gd name="T95" fmla="*/ 2147483647 h 248"/>
                <a:gd name="T96" fmla="*/ 2147483647 w 384"/>
                <a:gd name="T97" fmla="*/ 2147483647 h 248"/>
                <a:gd name="T98" fmla="*/ 2147483647 w 384"/>
                <a:gd name="T99" fmla="*/ 2147483647 h 248"/>
                <a:gd name="T100" fmla="*/ 2147483647 w 384"/>
                <a:gd name="T101" fmla="*/ 2147483647 h 248"/>
                <a:gd name="T102" fmla="*/ 2147483647 w 384"/>
                <a:gd name="T103" fmla="*/ 2147483647 h 248"/>
                <a:gd name="T104" fmla="*/ 2147483647 w 384"/>
                <a:gd name="T105" fmla="*/ 2147483647 h 248"/>
                <a:gd name="T106" fmla="*/ 2147483647 w 384"/>
                <a:gd name="T107" fmla="*/ 2147483647 h 248"/>
                <a:gd name="T108" fmla="*/ 2147483647 w 384"/>
                <a:gd name="T109" fmla="*/ 2147483647 h 248"/>
                <a:gd name="T110" fmla="*/ 2147483647 w 384"/>
                <a:gd name="T111" fmla="*/ 2147483647 h 248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w 384"/>
                <a:gd name="T169" fmla="*/ 0 h 248"/>
                <a:gd name="T170" fmla="*/ 384 w 384"/>
                <a:gd name="T171" fmla="*/ 248 h 248"/>
              </a:gdLst>
              <a:ahLst/>
              <a:cxnLst>
                <a:cxn ang="T112">
                  <a:pos x="T0" y="T1"/>
                </a:cxn>
                <a:cxn ang="T113">
                  <a:pos x="T2" y="T3"/>
                </a:cxn>
                <a:cxn ang="T114">
                  <a:pos x="T4" y="T5"/>
                </a:cxn>
                <a:cxn ang="T115">
                  <a:pos x="T6" y="T7"/>
                </a:cxn>
                <a:cxn ang="T116">
                  <a:pos x="T8" y="T9"/>
                </a:cxn>
                <a:cxn ang="T117">
                  <a:pos x="T10" y="T11"/>
                </a:cxn>
                <a:cxn ang="T118">
                  <a:pos x="T12" y="T13"/>
                </a:cxn>
                <a:cxn ang="T119">
                  <a:pos x="T14" y="T15"/>
                </a:cxn>
                <a:cxn ang="T120">
                  <a:pos x="T16" y="T17"/>
                </a:cxn>
                <a:cxn ang="T121">
                  <a:pos x="T18" y="T19"/>
                </a:cxn>
                <a:cxn ang="T122">
                  <a:pos x="T20" y="T21"/>
                </a:cxn>
                <a:cxn ang="T123">
                  <a:pos x="T22" y="T23"/>
                </a:cxn>
                <a:cxn ang="T124">
                  <a:pos x="T24" y="T25"/>
                </a:cxn>
                <a:cxn ang="T125">
                  <a:pos x="T26" y="T27"/>
                </a:cxn>
                <a:cxn ang="T126">
                  <a:pos x="T28" y="T29"/>
                </a:cxn>
                <a:cxn ang="T127">
                  <a:pos x="T30" y="T31"/>
                </a:cxn>
                <a:cxn ang="T128">
                  <a:pos x="T32" y="T33"/>
                </a:cxn>
                <a:cxn ang="T129">
                  <a:pos x="T34" y="T35"/>
                </a:cxn>
                <a:cxn ang="T130">
                  <a:pos x="T36" y="T37"/>
                </a:cxn>
                <a:cxn ang="T131">
                  <a:pos x="T38" y="T39"/>
                </a:cxn>
                <a:cxn ang="T132">
                  <a:pos x="T40" y="T41"/>
                </a:cxn>
                <a:cxn ang="T133">
                  <a:pos x="T42" y="T43"/>
                </a:cxn>
                <a:cxn ang="T134">
                  <a:pos x="T44" y="T45"/>
                </a:cxn>
                <a:cxn ang="T135">
                  <a:pos x="T46" y="T47"/>
                </a:cxn>
                <a:cxn ang="T136">
                  <a:pos x="T48" y="T49"/>
                </a:cxn>
                <a:cxn ang="T137">
                  <a:pos x="T50" y="T51"/>
                </a:cxn>
                <a:cxn ang="T138">
                  <a:pos x="T52" y="T53"/>
                </a:cxn>
                <a:cxn ang="T139">
                  <a:pos x="T54" y="T55"/>
                </a:cxn>
                <a:cxn ang="T140">
                  <a:pos x="T56" y="T57"/>
                </a:cxn>
                <a:cxn ang="T141">
                  <a:pos x="T58" y="T59"/>
                </a:cxn>
                <a:cxn ang="T142">
                  <a:pos x="T60" y="T61"/>
                </a:cxn>
                <a:cxn ang="T143">
                  <a:pos x="T62" y="T63"/>
                </a:cxn>
                <a:cxn ang="T144">
                  <a:pos x="T64" y="T65"/>
                </a:cxn>
                <a:cxn ang="T145">
                  <a:pos x="T66" y="T67"/>
                </a:cxn>
                <a:cxn ang="T146">
                  <a:pos x="T68" y="T69"/>
                </a:cxn>
                <a:cxn ang="T147">
                  <a:pos x="T70" y="T71"/>
                </a:cxn>
                <a:cxn ang="T148">
                  <a:pos x="T72" y="T73"/>
                </a:cxn>
                <a:cxn ang="T149">
                  <a:pos x="T74" y="T75"/>
                </a:cxn>
                <a:cxn ang="T150">
                  <a:pos x="T76" y="T77"/>
                </a:cxn>
                <a:cxn ang="T151">
                  <a:pos x="T78" y="T79"/>
                </a:cxn>
                <a:cxn ang="T152">
                  <a:pos x="T80" y="T81"/>
                </a:cxn>
                <a:cxn ang="T153">
                  <a:pos x="T82" y="T83"/>
                </a:cxn>
                <a:cxn ang="T154">
                  <a:pos x="T84" y="T85"/>
                </a:cxn>
                <a:cxn ang="T155">
                  <a:pos x="T86" y="T87"/>
                </a:cxn>
                <a:cxn ang="T156">
                  <a:pos x="T88" y="T89"/>
                </a:cxn>
                <a:cxn ang="T157">
                  <a:pos x="T90" y="T91"/>
                </a:cxn>
                <a:cxn ang="T158">
                  <a:pos x="T92" y="T93"/>
                </a:cxn>
                <a:cxn ang="T159">
                  <a:pos x="T94" y="T95"/>
                </a:cxn>
                <a:cxn ang="T160">
                  <a:pos x="T96" y="T97"/>
                </a:cxn>
                <a:cxn ang="T161">
                  <a:pos x="T98" y="T99"/>
                </a:cxn>
                <a:cxn ang="T162">
                  <a:pos x="T100" y="T101"/>
                </a:cxn>
                <a:cxn ang="T163">
                  <a:pos x="T102" y="T103"/>
                </a:cxn>
                <a:cxn ang="T164">
                  <a:pos x="T104" y="T105"/>
                </a:cxn>
                <a:cxn ang="T165">
                  <a:pos x="T106" y="T107"/>
                </a:cxn>
                <a:cxn ang="T166">
                  <a:pos x="T108" y="T109"/>
                </a:cxn>
                <a:cxn ang="T167">
                  <a:pos x="T110" y="T111"/>
                </a:cxn>
              </a:cxnLst>
              <a:rect l="T168" t="T169" r="T170" b="T171"/>
              <a:pathLst>
                <a:path w="384" h="248">
                  <a:moveTo>
                    <a:pt x="320" y="232"/>
                  </a:moveTo>
                  <a:lnTo>
                    <a:pt x="336" y="232"/>
                  </a:lnTo>
                  <a:lnTo>
                    <a:pt x="328" y="216"/>
                  </a:lnTo>
                  <a:lnTo>
                    <a:pt x="336" y="208"/>
                  </a:lnTo>
                  <a:lnTo>
                    <a:pt x="352" y="208"/>
                  </a:lnTo>
                  <a:lnTo>
                    <a:pt x="360" y="200"/>
                  </a:lnTo>
                  <a:lnTo>
                    <a:pt x="376" y="192"/>
                  </a:lnTo>
                  <a:lnTo>
                    <a:pt x="384" y="160"/>
                  </a:lnTo>
                  <a:lnTo>
                    <a:pt x="336" y="168"/>
                  </a:lnTo>
                  <a:lnTo>
                    <a:pt x="312" y="192"/>
                  </a:lnTo>
                  <a:lnTo>
                    <a:pt x="280" y="200"/>
                  </a:lnTo>
                  <a:lnTo>
                    <a:pt x="248" y="160"/>
                  </a:lnTo>
                  <a:lnTo>
                    <a:pt x="248" y="104"/>
                  </a:lnTo>
                  <a:lnTo>
                    <a:pt x="256" y="96"/>
                  </a:lnTo>
                  <a:lnTo>
                    <a:pt x="232" y="88"/>
                  </a:lnTo>
                  <a:lnTo>
                    <a:pt x="216" y="72"/>
                  </a:lnTo>
                  <a:lnTo>
                    <a:pt x="208" y="56"/>
                  </a:lnTo>
                  <a:lnTo>
                    <a:pt x="192" y="40"/>
                  </a:lnTo>
                  <a:lnTo>
                    <a:pt x="168" y="48"/>
                  </a:lnTo>
                  <a:lnTo>
                    <a:pt x="136" y="16"/>
                  </a:lnTo>
                  <a:lnTo>
                    <a:pt x="112" y="8"/>
                  </a:lnTo>
                  <a:lnTo>
                    <a:pt x="104" y="16"/>
                  </a:lnTo>
                  <a:lnTo>
                    <a:pt x="72" y="16"/>
                  </a:lnTo>
                  <a:lnTo>
                    <a:pt x="32" y="0"/>
                  </a:lnTo>
                  <a:lnTo>
                    <a:pt x="0" y="0"/>
                  </a:lnTo>
                  <a:lnTo>
                    <a:pt x="24" y="48"/>
                  </a:lnTo>
                  <a:lnTo>
                    <a:pt x="40" y="72"/>
                  </a:lnTo>
                  <a:lnTo>
                    <a:pt x="32" y="80"/>
                  </a:lnTo>
                  <a:lnTo>
                    <a:pt x="64" y="96"/>
                  </a:lnTo>
                  <a:lnTo>
                    <a:pt x="64" y="120"/>
                  </a:lnTo>
                  <a:lnTo>
                    <a:pt x="80" y="128"/>
                  </a:lnTo>
                  <a:lnTo>
                    <a:pt x="96" y="144"/>
                  </a:lnTo>
                  <a:lnTo>
                    <a:pt x="96" y="128"/>
                  </a:lnTo>
                  <a:lnTo>
                    <a:pt x="80" y="120"/>
                  </a:lnTo>
                  <a:lnTo>
                    <a:pt x="64" y="80"/>
                  </a:lnTo>
                  <a:lnTo>
                    <a:pt x="40" y="40"/>
                  </a:lnTo>
                  <a:lnTo>
                    <a:pt x="32" y="16"/>
                  </a:lnTo>
                  <a:lnTo>
                    <a:pt x="48" y="24"/>
                  </a:lnTo>
                  <a:lnTo>
                    <a:pt x="72" y="64"/>
                  </a:lnTo>
                  <a:lnTo>
                    <a:pt x="80" y="80"/>
                  </a:lnTo>
                  <a:lnTo>
                    <a:pt x="96" y="88"/>
                  </a:lnTo>
                  <a:lnTo>
                    <a:pt x="96" y="104"/>
                  </a:lnTo>
                  <a:lnTo>
                    <a:pt x="112" y="112"/>
                  </a:lnTo>
                  <a:lnTo>
                    <a:pt x="120" y="120"/>
                  </a:lnTo>
                  <a:lnTo>
                    <a:pt x="144" y="144"/>
                  </a:lnTo>
                  <a:lnTo>
                    <a:pt x="144" y="168"/>
                  </a:lnTo>
                  <a:lnTo>
                    <a:pt x="144" y="184"/>
                  </a:lnTo>
                  <a:lnTo>
                    <a:pt x="200" y="216"/>
                  </a:lnTo>
                  <a:lnTo>
                    <a:pt x="224" y="224"/>
                  </a:lnTo>
                  <a:lnTo>
                    <a:pt x="264" y="240"/>
                  </a:lnTo>
                  <a:lnTo>
                    <a:pt x="280" y="232"/>
                  </a:lnTo>
                  <a:lnTo>
                    <a:pt x="288" y="232"/>
                  </a:lnTo>
                  <a:lnTo>
                    <a:pt x="312" y="248"/>
                  </a:lnTo>
                  <a:lnTo>
                    <a:pt x="312" y="240"/>
                  </a:lnTo>
                  <a:lnTo>
                    <a:pt x="320" y="2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  <p:sp>
          <p:nvSpPr>
            <p:cNvPr id="341" name="Freeform 778"/>
            <p:cNvSpPr/>
            <p:nvPr/>
          </p:nvSpPr>
          <p:spPr bwMode="auto">
            <a:xfrm>
              <a:off x="2071166" y="1789743"/>
              <a:ext cx="1449727" cy="999017"/>
            </a:xfrm>
            <a:custGeom>
              <a:avLst/>
              <a:gdLst>
                <a:gd name="T0" fmla="*/ 2147483647 w 1080"/>
                <a:gd name="T1" fmla="*/ 2147483647 h 744"/>
                <a:gd name="T2" fmla="*/ 2147483647 w 1080"/>
                <a:gd name="T3" fmla="*/ 2147483647 h 744"/>
                <a:gd name="T4" fmla="*/ 2147483647 w 1080"/>
                <a:gd name="T5" fmla="*/ 2147483647 h 744"/>
                <a:gd name="T6" fmla="*/ 2147483647 w 1080"/>
                <a:gd name="T7" fmla="*/ 2147483647 h 744"/>
                <a:gd name="T8" fmla="*/ 2147483647 w 1080"/>
                <a:gd name="T9" fmla="*/ 2147483647 h 744"/>
                <a:gd name="T10" fmla="*/ 2147483647 w 1080"/>
                <a:gd name="T11" fmla="*/ 2147483647 h 744"/>
                <a:gd name="T12" fmla="*/ 2147483647 w 1080"/>
                <a:gd name="T13" fmla="*/ 2147483647 h 744"/>
                <a:gd name="T14" fmla="*/ 2147483647 w 1080"/>
                <a:gd name="T15" fmla="*/ 2147483647 h 744"/>
                <a:gd name="T16" fmla="*/ 2147483647 w 1080"/>
                <a:gd name="T17" fmla="*/ 2147483647 h 744"/>
                <a:gd name="T18" fmla="*/ 2147483647 w 1080"/>
                <a:gd name="T19" fmla="*/ 2147483647 h 744"/>
                <a:gd name="T20" fmla="*/ 2147483647 w 1080"/>
                <a:gd name="T21" fmla="*/ 2147483647 h 744"/>
                <a:gd name="T22" fmla="*/ 2147483647 w 1080"/>
                <a:gd name="T23" fmla="*/ 2147483647 h 744"/>
                <a:gd name="T24" fmla="*/ 2147483647 w 1080"/>
                <a:gd name="T25" fmla="*/ 2147483647 h 744"/>
                <a:gd name="T26" fmla="*/ 2147483647 w 1080"/>
                <a:gd name="T27" fmla="*/ 2147483647 h 744"/>
                <a:gd name="T28" fmla="*/ 2147483647 w 1080"/>
                <a:gd name="T29" fmla="*/ 2147483647 h 744"/>
                <a:gd name="T30" fmla="*/ 2147483647 w 1080"/>
                <a:gd name="T31" fmla="*/ 2147483647 h 744"/>
                <a:gd name="T32" fmla="*/ 2147483647 w 1080"/>
                <a:gd name="T33" fmla="*/ 2147483647 h 744"/>
                <a:gd name="T34" fmla="*/ 2147483647 w 1080"/>
                <a:gd name="T35" fmla="*/ 2147483647 h 744"/>
                <a:gd name="T36" fmla="*/ 2147483647 w 1080"/>
                <a:gd name="T37" fmla="*/ 2147483647 h 744"/>
                <a:gd name="T38" fmla="*/ 2147483647 w 1080"/>
                <a:gd name="T39" fmla="*/ 2147483647 h 744"/>
                <a:gd name="T40" fmla="*/ 2147483647 w 1080"/>
                <a:gd name="T41" fmla="*/ 2147483647 h 744"/>
                <a:gd name="T42" fmla="*/ 2147483647 w 1080"/>
                <a:gd name="T43" fmla="*/ 2147483647 h 744"/>
                <a:gd name="T44" fmla="*/ 2147483647 w 1080"/>
                <a:gd name="T45" fmla="*/ 2147483647 h 744"/>
                <a:gd name="T46" fmla="*/ 2147483647 w 1080"/>
                <a:gd name="T47" fmla="*/ 2147483647 h 744"/>
                <a:gd name="T48" fmla="*/ 2147483647 w 1080"/>
                <a:gd name="T49" fmla="*/ 2147483647 h 744"/>
                <a:gd name="T50" fmla="*/ 2147483647 w 1080"/>
                <a:gd name="T51" fmla="*/ 2147483647 h 744"/>
                <a:gd name="T52" fmla="*/ 2147483647 w 1080"/>
                <a:gd name="T53" fmla="*/ 2147483647 h 744"/>
                <a:gd name="T54" fmla="*/ 2147483647 w 1080"/>
                <a:gd name="T55" fmla="*/ 2147483647 h 744"/>
                <a:gd name="T56" fmla="*/ 2147483647 w 1080"/>
                <a:gd name="T57" fmla="*/ 2147483647 h 744"/>
                <a:gd name="T58" fmla="*/ 2147483647 w 1080"/>
                <a:gd name="T59" fmla="*/ 2147483647 h 744"/>
                <a:gd name="T60" fmla="*/ 2147483647 w 1080"/>
                <a:gd name="T61" fmla="*/ 2147483647 h 744"/>
                <a:gd name="T62" fmla="*/ 2147483647 w 1080"/>
                <a:gd name="T63" fmla="*/ 2147483647 h 744"/>
                <a:gd name="T64" fmla="*/ 2147483647 w 1080"/>
                <a:gd name="T65" fmla="*/ 2147483647 h 744"/>
                <a:gd name="T66" fmla="*/ 2147483647 w 1080"/>
                <a:gd name="T67" fmla="*/ 2147483647 h 744"/>
                <a:gd name="T68" fmla="*/ 2147483647 w 1080"/>
                <a:gd name="T69" fmla="*/ 2147483647 h 744"/>
                <a:gd name="T70" fmla="*/ 2147483647 w 1080"/>
                <a:gd name="T71" fmla="*/ 2147483647 h 744"/>
                <a:gd name="T72" fmla="*/ 2147483647 w 1080"/>
                <a:gd name="T73" fmla="*/ 2147483647 h 744"/>
                <a:gd name="T74" fmla="*/ 2147483647 w 1080"/>
                <a:gd name="T75" fmla="*/ 2147483647 h 744"/>
                <a:gd name="T76" fmla="*/ 2147483647 w 1080"/>
                <a:gd name="T77" fmla="*/ 2147483647 h 744"/>
                <a:gd name="T78" fmla="*/ 2147483647 w 1080"/>
                <a:gd name="T79" fmla="*/ 2147483647 h 744"/>
                <a:gd name="T80" fmla="*/ 2147483647 w 1080"/>
                <a:gd name="T81" fmla="*/ 0 h 744"/>
                <a:gd name="T82" fmla="*/ 2147483647 w 1080"/>
                <a:gd name="T83" fmla="*/ 2147483647 h 744"/>
                <a:gd name="T84" fmla="*/ 2147483647 w 1080"/>
                <a:gd name="T85" fmla="*/ 2147483647 h 744"/>
                <a:gd name="T86" fmla="*/ 2147483647 w 1080"/>
                <a:gd name="T87" fmla="*/ 2147483647 h 744"/>
                <a:gd name="T88" fmla="*/ 2147483647 w 1080"/>
                <a:gd name="T89" fmla="*/ 2147483647 h 744"/>
                <a:gd name="T90" fmla="*/ 2147483647 w 1080"/>
                <a:gd name="T91" fmla="*/ 2147483647 h 744"/>
                <a:gd name="T92" fmla="*/ 2147483647 w 1080"/>
                <a:gd name="T93" fmla="*/ 2147483647 h 744"/>
                <a:gd name="T94" fmla="*/ 2147483647 w 1080"/>
                <a:gd name="T95" fmla="*/ 2147483647 h 744"/>
                <a:gd name="T96" fmla="*/ 2147483647 w 1080"/>
                <a:gd name="T97" fmla="*/ 2147483647 h 744"/>
                <a:gd name="T98" fmla="*/ 2147483647 w 1080"/>
                <a:gd name="T99" fmla="*/ 2147483647 h 744"/>
                <a:gd name="T100" fmla="*/ 2147483647 w 1080"/>
                <a:gd name="T101" fmla="*/ 2147483647 h 744"/>
                <a:gd name="T102" fmla="*/ 2147483647 w 1080"/>
                <a:gd name="T103" fmla="*/ 2147483647 h 744"/>
                <a:gd name="T104" fmla="*/ 2147483647 w 1080"/>
                <a:gd name="T105" fmla="*/ 2147483647 h 744"/>
                <a:gd name="T106" fmla="*/ 2147483647 w 1080"/>
                <a:gd name="T107" fmla="*/ 2147483647 h 744"/>
                <a:gd name="T108" fmla="*/ 2147483647 w 1080"/>
                <a:gd name="T109" fmla="*/ 2147483647 h 744"/>
                <a:gd name="T110" fmla="*/ 0 w 1080"/>
                <a:gd name="T111" fmla="*/ 2147483647 h 744"/>
                <a:gd name="T112" fmla="*/ 2147483647 w 1080"/>
                <a:gd name="T113" fmla="*/ 2147483647 h 744"/>
                <a:gd name="T114" fmla="*/ 2147483647 w 1080"/>
                <a:gd name="T115" fmla="*/ 2147483647 h 744"/>
                <a:gd name="T116" fmla="*/ 2147483647 w 1080"/>
                <a:gd name="T117" fmla="*/ 2147483647 h 744"/>
                <a:gd name="T118" fmla="*/ 2147483647 w 1080"/>
                <a:gd name="T119" fmla="*/ 2147483647 h 744"/>
                <a:gd name="T120" fmla="*/ 2147483647 w 1080"/>
                <a:gd name="T121" fmla="*/ 2147483647 h 744"/>
                <a:gd name="T122" fmla="*/ 2147483647 w 1080"/>
                <a:gd name="T123" fmla="*/ 2147483647 h 744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  <a:gd name="T177" fmla="*/ 0 60000 65536"/>
                <a:gd name="T178" fmla="*/ 0 60000 65536"/>
                <a:gd name="T179" fmla="*/ 0 60000 65536"/>
                <a:gd name="T180" fmla="*/ 0 60000 65536"/>
                <a:gd name="T181" fmla="*/ 0 60000 65536"/>
                <a:gd name="T182" fmla="*/ 0 60000 65536"/>
                <a:gd name="T183" fmla="*/ 0 60000 65536"/>
                <a:gd name="T184" fmla="*/ 0 60000 65536"/>
                <a:gd name="T185" fmla="*/ 0 60000 65536"/>
                <a:gd name="T186" fmla="*/ 0 w 1080"/>
                <a:gd name="T187" fmla="*/ 0 h 744"/>
                <a:gd name="T188" fmla="*/ 1080 w 1080"/>
                <a:gd name="T189" fmla="*/ 744 h 744"/>
              </a:gdLst>
              <a:ahLst/>
              <a:cxnLst>
                <a:cxn ang="T124">
                  <a:pos x="T0" y="T1"/>
                </a:cxn>
                <a:cxn ang="T125">
                  <a:pos x="T2" y="T3"/>
                </a:cxn>
                <a:cxn ang="T126">
                  <a:pos x="T4" y="T5"/>
                </a:cxn>
                <a:cxn ang="T127">
                  <a:pos x="T6" y="T7"/>
                </a:cxn>
                <a:cxn ang="T128">
                  <a:pos x="T8" y="T9"/>
                </a:cxn>
                <a:cxn ang="T129">
                  <a:pos x="T10" y="T11"/>
                </a:cxn>
                <a:cxn ang="T130">
                  <a:pos x="T12" y="T13"/>
                </a:cxn>
                <a:cxn ang="T131">
                  <a:pos x="T14" y="T15"/>
                </a:cxn>
                <a:cxn ang="T132">
                  <a:pos x="T16" y="T17"/>
                </a:cxn>
                <a:cxn ang="T133">
                  <a:pos x="T18" y="T19"/>
                </a:cxn>
                <a:cxn ang="T134">
                  <a:pos x="T20" y="T21"/>
                </a:cxn>
                <a:cxn ang="T135">
                  <a:pos x="T22" y="T23"/>
                </a:cxn>
                <a:cxn ang="T136">
                  <a:pos x="T24" y="T25"/>
                </a:cxn>
                <a:cxn ang="T137">
                  <a:pos x="T26" y="T27"/>
                </a:cxn>
                <a:cxn ang="T138">
                  <a:pos x="T28" y="T29"/>
                </a:cxn>
                <a:cxn ang="T139">
                  <a:pos x="T30" y="T31"/>
                </a:cxn>
                <a:cxn ang="T140">
                  <a:pos x="T32" y="T33"/>
                </a:cxn>
                <a:cxn ang="T141">
                  <a:pos x="T34" y="T35"/>
                </a:cxn>
                <a:cxn ang="T142">
                  <a:pos x="T36" y="T37"/>
                </a:cxn>
                <a:cxn ang="T143">
                  <a:pos x="T38" y="T39"/>
                </a:cxn>
                <a:cxn ang="T144">
                  <a:pos x="T40" y="T41"/>
                </a:cxn>
                <a:cxn ang="T145">
                  <a:pos x="T42" y="T43"/>
                </a:cxn>
                <a:cxn ang="T146">
                  <a:pos x="T44" y="T45"/>
                </a:cxn>
                <a:cxn ang="T147">
                  <a:pos x="T46" y="T47"/>
                </a:cxn>
                <a:cxn ang="T148">
                  <a:pos x="T48" y="T49"/>
                </a:cxn>
                <a:cxn ang="T149">
                  <a:pos x="T50" y="T51"/>
                </a:cxn>
                <a:cxn ang="T150">
                  <a:pos x="T52" y="T53"/>
                </a:cxn>
                <a:cxn ang="T151">
                  <a:pos x="T54" y="T55"/>
                </a:cxn>
                <a:cxn ang="T152">
                  <a:pos x="T56" y="T57"/>
                </a:cxn>
                <a:cxn ang="T153">
                  <a:pos x="T58" y="T59"/>
                </a:cxn>
                <a:cxn ang="T154">
                  <a:pos x="T60" y="T61"/>
                </a:cxn>
                <a:cxn ang="T155">
                  <a:pos x="T62" y="T63"/>
                </a:cxn>
                <a:cxn ang="T156">
                  <a:pos x="T64" y="T65"/>
                </a:cxn>
                <a:cxn ang="T157">
                  <a:pos x="T66" y="T67"/>
                </a:cxn>
                <a:cxn ang="T158">
                  <a:pos x="T68" y="T69"/>
                </a:cxn>
                <a:cxn ang="T159">
                  <a:pos x="T70" y="T71"/>
                </a:cxn>
                <a:cxn ang="T160">
                  <a:pos x="T72" y="T73"/>
                </a:cxn>
                <a:cxn ang="T161">
                  <a:pos x="T74" y="T75"/>
                </a:cxn>
                <a:cxn ang="T162">
                  <a:pos x="T76" y="T77"/>
                </a:cxn>
                <a:cxn ang="T163">
                  <a:pos x="T78" y="T79"/>
                </a:cxn>
                <a:cxn ang="T164">
                  <a:pos x="T80" y="T81"/>
                </a:cxn>
                <a:cxn ang="T165">
                  <a:pos x="T82" y="T83"/>
                </a:cxn>
                <a:cxn ang="T166">
                  <a:pos x="T84" y="T85"/>
                </a:cxn>
                <a:cxn ang="T167">
                  <a:pos x="T86" y="T87"/>
                </a:cxn>
                <a:cxn ang="T168">
                  <a:pos x="T88" y="T89"/>
                </a:cxn>
                <a:cxn ang="T169">
                  <a:pos x="T90" y="T91"/>
                </a:cxn>
                <a:cxn ang="T170">
                  <a:pos x="T92" y="T93"/>
                </a:cxn>
                <a:cxn ang="T171">
                  <a:pos x="T94" y="T95"/>
                </a:cxn>
                <a:cxn ang="T172">
                  <a:pos x="T96" y="T97"/>
                </a:cxn>
                <a:cxn ang="T173">
                  <a:pos x="T98" y="T99"/>
                </a:cxn>
                <a:cxn ang="T174">
                  <a:pos x="T100" y="T101"/>
                </a:cxn>
                <a:cxn ang="T175">
                  <a:pos x="T102" y="T103"/>
                </a:cxn>
                <a:cxn ang="T176">
                  <a:pos x="T104" y="T105"/>
                </a:cxn>
                <a:cxn ang="T177">
                  <a:pos x="T106" y="T107"/>
                </a:cxn>
                <a:cxn ang="T178">
                  <a:pos x="T108" y="T109"/>
                </a:cxn>
                <a:cxn ang="T179">
                  <a:pos x="T110" y="T111"/>
                </a:cxn>
                <a:cxn ang="T180">
                  <a:pos x="T112" y="T113"/>
                </a:cxn>
                <a:cxn ang="T181">
                  <a:pos x="T114" y="T115"/>
                </a:cxn>
                <a:cxn ang="T182">
                  <a:pos x="T116" y="T117"/>
                </a:cxn>
                <a:cxn ang="T183">
                  <a:pos x="T118" y="T119"/>
                </a:cxn>
                <a:cxn ang="T184">
                  <a:pos x="T120" y="T121"/>
                </a:cxn>
                <a:cxn ang="T185">
                  <a:pos x="T122" y="T123"/>
                </a:cxn>
              </a:cxnLst>
              <a:rect l="T186" t="T187" r="T188" b="T189"/>
              <a:pathLst>
                <a:path w="1080" h="744">
                  <a:moveTo>
                    <a:pt x="624" y="632"/>
                  </a:moveTo>
                  <a:lnTo>
                    <a:pt x="648" y="640"/>
                  </a:lnTo>
                  <a:lnTo>
                    <a:pt x="720" y="672"/>
                  </a:lnTo>
                  <a:lnTo>
                    <a:pt x="744" y="720"/>
                  </a:lnTo>
                  <a:lnTo>
                    <a:pt x="744" y="744"/>
                  </a:lnTo>
                  <a:lnTo>
                    <a:pt x="792" y="728"/>
                  </a:lnTo>
                  <a:lnTo>
                    <a:pt x="824" y="704"/>
                  </a:lnTo>
                  <a:lnTo>
                    <a:pt x="840" y="704"/>
                  </a:lnTo>
                  <a:lnTo>
                    <a:pt x="880" y="696"/>
                  </a:lnTo>
                  <a:lnTo>
                    <a:pt x="912" y="656"/>
                  </a:lnTo>
                  <a:lnTo>
                    <a:pt x="928" y="656"/>
                  </a:lnTo>
                  <a:lnTo>
                    <a:pt x="936" y="696"/>
                  </a:lnTo>
                  <a:lnTo>
                    <a:pt x="952" y="688"/>
                  </a:lnTo>
                  <a:lnTo>
                    <a:pt x="968" y="688"/>
                  </a:lnTo>
                  <a:lnTo>
                    <a:pt x="960" y="704"/>
                  </a:lnTo>
                  <a:lnTo>
                    <a:pt x="968" y="720"/>
                  </a:lnTo>
                  <a:lnTo>
                    <a:pt x="1000" y="688"/>
                  </a:lnTo>
                  <a:lnTo>
                    <a:pt x="1016" y="672"/>
                  </a:lnTo>
                  <a:lnTo>
                    <a:pt x="976" y="672"/>
                  </a:lnTo>
                  <a:lnTo>
                    <a:pt x="960" y="648"/>
                  </a:lnTo>
                  <a:lnTo>
                    <a:pt x="976" y="632"/>
                  </a:lnTo>
                  <a:lnTo>
                    <a:pt x="976" y="616"/>
                  </a:lnTo>
                  <a:lnTo>
                    <a:pt x="920" y="632"/>
                  </a:lnTo>
                  <a:lnTo>
                    <a:pt x="896" y="656"/>
                  </a:lnTo>
                  <a:lnTo>
                    <a:pt x="904" y="624"/>
                  </a:lnTo>
                  <a:lnTo>
                    <a:pt x="936" y="608"/>
                  </a:lnTo>
                  <a:lnTo>
                    <a:pt x="952" y="592"/>
                  </a:lnTo>
                  <a:lnTo>
                    <a:pt x="1000" y="600"/>
                  </a:lnTo>
                  <a:lnTo>
                    <a:pt x="1032" y="592"/>
                  </a:lnTo>
                  <a:lnTo>
                    <a:pt x="1064" y="576"/>
                  </a:lnTo>
                  <a:lnTo>
                    <a:pt x="1080" y="560"/>
                  </a:lnTo>
                  <a:lnTo>
                    <a:pt x="1064" y="520"/>
                  </a:lnTo>
                  <a:lnTo>
                    <a:pt x="1064" y="496"/>
                  </a:lnTo>
                  <a:lnTo>
                    <a:pt x="1008" y="472"/>
                  </a:lnTo>
                  <a:lnTo>
                    <a:pt x="1008" y="456"/>
                  </a:lnTo>
                  <a:lnTo>
                    <a:pt x="968" y="368"/>
                  </a:lnTo>
                  <a:lnTo>
                    <a:pt x="952" y="408"/>
                  </a:lnTo>
                  <a:lnTo>
                    <a:pt x="928" y="416"/>
                  </a:lnTo>
                  <a:lnTo>
                    <a:pt x="920" y="408"/>
                  </a:lnTo>
                  <a:lnTo>
                    <a:pt x="904" y="408"/>
                  </a:lnTo>
                  <a:lnTo>
                    <a:pt x="904" y="352"/>
                  </a:lnTo>
                  <a:lnTo>
                    <a:pt x="880" y="344"/>
                  </a:lnTo>
                  <a:lnTo>
                    <a:pt x="864" y="320"/>
                  </a:lnTo>
                  <a:lnTo>
                    <a:pt x="840" y="320"/>
                  </a:lnTo>
                  <a:lnTo>
                    <a:pt x="816" y="312"/>
                  </a:lnTo>
                  <a:lnTo>
                    <a:pt x="800" y="320"/>
                  </a:lnTo>
                  <a:lnTo>
                    <a:pt x="800" y="336"/>
                  </a:lnTo>
                  <a:lnTo>
                    <a:pt x="800" y="360"/>
                  </a:lnTo>
                  <a:lnTo>
                    <a:pt x="800" y="400"/>
                  </a:lnTo>
                  <a:lnTo>
                    <a:pt x="792" y="416"/>
                  </a:lnTo>
                  <a:lnTo>
                    <a:pt x="816" y="464"/>
                  </a:lnTo>
                  <a:lnTo>
                    <a:pt x="776" y="504"/>
                  </a:lnTo>
                  <a:lnTo>
                    <a:pt x="784" y="560"/>
                  </a:lnTo>
                  <a:lnTo>
                    <a:pt x="768" y="576"/>
                  </a:lnTo>
                  <a:lnTo>
                    <a:pt x="752" y="568"/>
                  </a:lnTo>
                  <a:lnTo>
                    <a:pt x="744" y="496"/>
                  </a:lnTo>
                  <a:lnTo>
                    <a:pt x="704" y="488"/>
                  </a:lnTo>
                  <a:lnTo>
                    <a:pt x="632" y="448"/>
                  </a:lnTo>
                  <a:lnTo>
                    <a:pt x="616" y="448"/>
                  </a:lnTo>
                  <a:lnTo>
                    <a:pt x="600" y="408"/>
                  </a:lnTo>
                  <a:lnTo>
                    <a:pt x="592" y="400"/>
                  </a:lnTo>
                  <a:lnTo>
                    <a:pt x="624" y="304"/>
                  </a:lnTo>
                  <a:lnTo>
                    <a:pt x="640" y="280"/>
                  </a:lnTo>
                  <a:lnTo>
                    <a:pt x="664" y="272"/>
                  </a:lnTo>
                  <a:lnTo>
                    <a:pt x="672" y="272"/>
                  </a:lnTo>
                  <a:lnTo>
                    <a:pt x="688" y="232"/>
                  </a:lnTo>
                  <a:lnTo>
                    <a:pt x="696" y="200"/>
                  </a:lnTo>
                  <a:lnTo>
                    <a:pt x="736" y="192"/>
                  </a:lnTo>
                  <a:lnTo>
                    <a:pt x="752" y="176"/>
                  </a:lnTo>
                  <a:lnTo>
                    <a:pt x="744" y="136"/>
                  </a:lnTo>
                  <a:lnTo>
                    <a:pt x="752" y="112"/>
                  </a:lnTo>
                  <a:lnTo>
                    <a:pt x="736" y="96"/>
                  </a:lnTo>
                  <a:lnTo>
                    <a:pt x="712" y="88"/>
                  </a:lnTo>
                  <a:lnTo>
                    <a:pt x="704" y="128"/>
                  </a:lnTo>
                  <a:lnTo>
                    <a:pt x="680" y="168"/>
                  </a:lnTo>
                  <a:lnTo>
                    <a:pt x="672" y="120"/>
                  </a:lnTo>
                  <a:lnTo>
                    <a:pt x="656" y="104"/>
                  </a:lnTo>
                  <a:lnTo>
                    <a:pt x="640" y="128"/>
                  </a:lnTo>
                  <a:lnTo>
                    <a:pt x="632" y="104"/>
                  </a:lnTo>
                  <a:lnTo>
                    <a:pt x="616" y="80"/>
                  </a:lnTo>
                  <a:lnTo>
                    <a:pt x="608" y="40"/>
                  </a:lnTo>
                  <a:lnTo>
                    <a:pt x="584" y="0"/>
                  </a:lnTo>
                  <a:lnTo>
                    <a:pt x="568" y="56"/>
                  </a:lnTo>
                  <a:lnTo>
                    <a:pt x="568" y="80"/>
                  </a:lnTo>
                  <a:lnTo>
                    <a:pt x="592" y="104"/>
                  </a:lnTo>
                  <a:lnTo>
                    <a:pt x="600" y="128"/>
                  </a:lnTo>
                  <a:lnTo>
                    <a:pt x="576" y="144"/>
                  </a:lnTo>
                  <a:lnTo>
                    <a:pt x="568" y="136"/>
                  </a:lnTo>
                  <a:lnTo>
                    <a:pt x="552" y="136"/>
                  </a:lnTo>
                  <a:lnTo>
                    <a:pt x="544" y="160"/>
                  </a:lnTo>
                  <a:lnTo>
                    <a:pt x="512" y="152"/>
                  </a:lnTo>
                  <a:lnTo>
                    <a:pt x="472" y="152"/>
                  </a:lnTo>
                  <a:lnTo>
                    <a:pt x="448" y="136"/>
                  </a:lnTo>
                  <a:lnTo>
                    <a:pt x="416" y="144"/>
                  </a:lnTo>
                  <a:lnTo>
                    <a:pt x="416" y="152"/>
                  </a:lnTo>
                  <a:lnTo>
                    <a:pt x="424" y="176"/>
                  </a:lnTo>
                  <a:lnTo>
                    <a:pt x="408" y="176"/>
                  </a:lnTo>
                  <a:lnTo>
                    <a:pt x="392" y="152"/>
                  </a:lnTo>
                  <a:lnTo>
                    <a:pt x="344" y="160"/>
                  </a:lnTo>
                  <a:lnTo>
                    <a:pt x="328" y="144"/>
                  </a:lnTo>
                  <a:lnTo>
                    <a:pt x="336" y="128"/>
                  </a:lnTo>
                  <a:lnTo>
                    <a:pt x="304" y="120"/>
                  </a:lnTo>
                  <a:lnTo>
                    <a:pt x="272" y="104"/>
                  </a:lnTo>
                  <a:lnTo>
                    <a:pt x="232" y="88"/>
                  </a:lnTo>
                  <a:lnTo>
                    <a:pt x="200" y="96"/>
                  </a:lnTo>
                  <a:lnTo>
                    <a:pt x="176" y="64"/>
                  </a:lnTo>
                  <a:lnTo>
                    <a:pt x="96" y="104"/>
                  </a:lnTo>
                  <a:lnTo>
                    <a:pt x="80" y="120"/>
                  </a:lnTo>
                  <a:lnTo>
                    <a:pt x="48" y="112"/>
                  </a:lnTo>
                  <a:lnTo>
                    <a:pt x="24" y="96"/>
                  </a:lnTo>
                  <a:lnTo>
                    <a:pt x="0" y="88"/>
                  </a:lnTo>
                  <a:lnTo>
                    <a:pt x="0" y="368"/>
                  </a:lnTo>
                  <a:lnTo>
                    <a:pt x="40" y="392"/>
                  </a:lnTo>
                  <a:lnTo>
                    <a:pt x="72" y="376"/>
                  </a:lnTo>
                  <a:lnTo>
                    <a:pt x="120" y="456"/>
                  </a:lnTo>
                  <a:lnTo>
                    <a:pt x="144" y="472"/>
                  </a:lnTo>
                  <a:lnTo>
                    <a:pt x="144" y="504"/>
                  </a:lnTo>
                  <a:lnTo>
                    <a:pt x="152" y="528"/>
                  </a:lnTo>
                  <a:lnTo>
                    <a:pt x="184" y="576"/>
                  </a:lnTo>
                  <a:lnTo>
                    <a:pt x="232" y="600"/>
                  </a:lnTo>
                  <a:lnTo>
                    <a:pt x="232" y="624"/>
                  </a:lnTo>
                  <a:lnTo>
                    <a:pt x="584" y="624"/>
                  </a:lnTo>
                  <a:lnTo>
                    <a:pt x="624" y="632"/>
                  </a:lnTo>
                  <a:close/>
                </a:path>
              </a:pathLst>
            </a:custGeom>
            <a:grpFill/>
            <a:ln w="3175" cmpd="sng">
              <a:solidFill>
                <a:schemeClr val="bg1">
                  <a:lumMod val="85000"/>
                </a:schemeClr>
              </a:solidFill>
              <a:miter lim="800000"/>
            </a:ln>
          </p:spPr>
          <p:txBody>
            <a:bodyPr/>
            <a:lstStyle/>
            <a:p>
              <a:pPr defTabSz="914400"/>
              <a:endParaRPr lang="zh-CN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42" name="矩形 341"/>
          <p:cNvSpPr/>
          <p:nvPr/>
        </p:nvSpPr>
        <p:spPr>
          <a:xfrm>
            <a:off x="1147122" y="5006315"/>
            <a:ext cx="2236510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en-US" sz="2000" b="1" dirty="0">
                <a:solidFill>
                  <a:schemeClr val="accent1">
                    <a:lumMod val="50000"/>
                  </a:schemeClr>
                </a:solidFill>
              </a:rPr>
              <a:t>点击此处添加标题</a:t>
            </a:r>
            <a:endParaRPr lang="en-US" altLang="zh-CN" sz="2000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3" name="矩形 342"/>
          <p:cNvSpPr/>
          <p:nvPr/>
        </p:nvSpPr>
        <p:spPr>
          <a:xfrm>
            <a:off x="1147121" y="5462458"/>
            <a:ext cx="9979405" cy="53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倍字间距。标题数字等都可以通过点击和重新输入进行更改，顶部“开始”面板中可以对字体、字号、颜色、行距等进行修改。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课题意义</a:t>
            </a:r>
          </a:p>
        </p:txBody>
      </p:sp>
      <p:sp>
        <p:nvSpPr>
          <p:cNvPr id="344" name="矩形 343"/>
          <p:cNvSpPr/>
          <p:nvPr/>
        </p:nvSpPr>
        <p:spPr>
          <a:xfrm>
            <a:off x="7381691" y="1067291"/>
            <a:ext cx="4475347" cy="827609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zh-CN" altLang="en-US" sz="4000" b="1">
                <a:solidFill>
                  <a:schemeClr val="bg1"/>
                </a:solidFill>
              </a:rPr>
              <a:t>点击此处添加标题</a:t>
            </a:r>
          </a:p>
        </p:txBody>
      </p:sp>
      <p:sp>
        <p:nvSpPr>
          <p:cNvPr id="345" name="矩形 344"/>
          <p:cNvSpPr/>
          <p:nvPr/>
        </p:nvSpPr>
        <p:spPr>
          <a:xfrm>
            <a:off x="7381691" y="2160172"/>
            <a:ext cx="4475347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倍字间距。标题数字等都可以通过点击和重新输入进行更改。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zh-CN" altLang="en-US" sz="1200" dirty="0">
              <a:solidFill>
                <a:srgbClr val="404040"/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倍字间距。标题数字等都可以通过点击和重新输入进行更改。</a:t>
            </a: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endParaRPr lang="zh-CN" altLang="en-US" sz="1200" dirty="0">
              <a:solidFill>
                <a:srgbClr val="404040"/>
              </a:solidFill>
              <a:latin typeface="+mj-ea"/>
            </a:endParaRPr>
          </a:p>
          <a:p>
            <a:pPr marL="285750" indent="-285750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标题数字等都可以通过点击和重新输入进行更改，顶部“开始”面板中可以对字体、字号、颜色、行距等进行修改。建议正文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8-14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号字，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1.3</a:t>
            </a:r>
            <a:r>
              <a:rPr lang="zh-CN" altLang="en-US" sz="1200" dirty="0">
                <a:solidFill>
                  <a:srgbClr val="404040"/>
                </a:solidFill>
                <a:latin typeface="+mj-ea"/>
              </a:rPr>
              <a:t>倍字间距。标题数字等都可以通过点击和重新输入进行更改。更多模板：亮亮图文旗舰店</a:t>
            </a:r>
            <a:r>
              <a:rPr lang="en-US" altLang="zh-CN" sz="1200" dirty="0">
                <a:solidFill>
                  <a:srgbClr val="404040"/>
                </a:solidFill>
                <a:latin typeface="+mj-ea"/>
              </a:rPr>
              <a:t>https://liangliangtuwen.tmall.com</a:t>
            </a:r>
            <a:endParaRPr lang="zh-CN" altLang="en-US" sz="1200" dirty="0">
              <a:solidFill>
                <a:srgbClr val="404040"/>
              </a:solidFill>
              <a:latin typeface="+mj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890" t="5394" r="11234" b="5394"/>
          <a:stretch>
            <a:fillRect/>
          </a:stretch>
        </p:blipFill>
        <p:spPr>
          <a:xfrm>
            <a:off x="509367" y="1067291"/>
            <a:ext cx="6611913" cy="49589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模板页面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46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200</TotalTime>
  <Words>2244</Words>
  <Application>Microsoft Office PowerPoint</Application>
  <PresentationFormat>宽屏</PresentationFormat>
  <Paragraphs>185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1" baseType="lpstr">
      <vt:lpstr>HelveticaNeueLT Pro 67 MdCn</vt:lpstr>
      <vt:lpstr>微软雅黑</vt:lpstr>
      <vt:lpstr>Arial</vt:lpstr>
      <vt:lpstr>Calibri</vt:lpstr>
      <vt:lpstr>Century Gothic</vt:lpstr>
      <vt:lpstr>Segoe UI Light</vt:lpstr>
      <vt:lpstr>模板页面</vt:lpstr>
      <vt:lpstr>OfficePLUS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OfficePLUS</dc:creator>
  <cp:lastModifiedBy>Hymira</cp:lastModifiedBy>
  <cp:revision>74</cp:revision>
  <dcterms:created xsi:type="dcterms:W3CDTF">2015-08-18T02:51:00Z</dcterms:created>
  <dcterms:modified xsi:type="dcterms:W3CDTF">2019-03-31T03:15:40Z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2052-10.1.0.5777</vt:lpwstr>
  </property>
</Properties>
</file>