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65" r:id="rId6"/>
    <p:sldId id="266" r:id="rId7"/>
    <p:sldId id="261" r:id="rId8"/>
    <p:sldId id="267" r:id="rId9"/>
    <p:sldId id="263" r:id="rId10"/>
    <p:sldId id="262" r:id="rId11"/>
    <p:sldId id="260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C"/>
    <a:srgbClr val="3592B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F-4968-80AB-6CCEBC5AC0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F-4968-80AB-6CCEBC5AC0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F-4968-80AB-6CCEBC5AC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28288"/>
        <c:axId val="468613376"/>
      </c:barChart>
      <c:catAx>
        <c:axId val="46842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613376"/>
        <c:crosses val="autoZero"/>
        <c:auto val="1"/>
        <c:lblAlgn val="ctr"/>
        <c:lblOffset val="100"/>
        <c:noMultiLvlLbl val="0"/>
      </c:catAx>
      <c:valAx>
        <c:axId val="46861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6842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E7B3-DB05-461C-8AD1-4C7DB8C54453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7E1E-7AC5-41AC-8C0D-FEDF3A3B9C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EDE97-AC2B-484D-A3A4-2B346D5A60D1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D5E5B-E302-4037-973C-4553F33788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952172" y="1901372"/>
            <a:ext cx="5239657" cy="3352800"/>
          </a:xfrm>
          <a:prstGeom prst="rect">
            <a:avLst/>
          </a:prstGeom>
          <a:solidFill>
            <a:srgbClr val="00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2133599"/>
            <a:ext cx="9144000" cy="2757715"/>
          </a:xfrm>
          <a:custGeom>
            <a:avLst/>
            <a:gdLst>
              <a:gd name="connsiteX0" fmla="*/ 0 w 9144000"/>
              <a:gd name="connsiteY0" fmla="*/ 0 h 2757715"/>
              <a:gd name="connsiteX1" fmla="*/ 4308857 w 9144000"/>
              <a:gd name="connsiteY1" fmla="*/ 0 h 2757715"/>
              <a:gd name="connsiteX2" fmla="*/ 4572000 w 9144000"/>
              <a:gd name="connsiteY2" fmla="*/ 319314 h 2757715"/>
              <a:gd name="connsiteX3" fmla="*/ 4835144 w 9144000"/>
              <a:gd name="connsiteY3" fmla="*/ 0 h 2757715"/>
              <a:gd name="connsiteX4" fmla="*/ 9144000 w 9144000"/>
              <a:gd name="connsiteY4" fmla="*/ 0 h 2757715"/>
              <a:gd name="connsiteX5" fmla="*/ 9144000 w 9144000"/>
              <a:gd name="connsiteY5" fmla="*/ 2757715 h 2757715"/>
              <a:gd name="connsiteX6" fmla="*/ 0 w 9144000"/>
              <a:gd name="connsiteY6" fmla="*/ 2757715 h 275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757715">
                <a:moveTo>
                  <a:pt x="0" y="0"/>
                </a:moveTo>
                <a:lnTo>
                  <a:pt x="4308857" y="0"/>
                </a:lnTo>
                <a:lnTo>
                  <a:pt x="4572000" y="319314"/>
                </a:lnTo>
                <a:lnTo>
                  <a:pt x="4835144" y="0"/>
                </a:lnTo>
                <a:lnTo>
                  <a:pt x="9144000" y="0"/>
                </a:lnTo>
                <a:lnTo>
                  <a:pt x="9144000" y="2757715"/>
                </a:lnTo>
                <a:lnTo>
                  <a:pt x="0" y="27577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939800" sx="95000" sy="950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239986" y="5015139"/>
            <a:ext cx="664029" cy="101378"/>
            <a:chOff x="3323772" y="5218341"/>
            <a:chExt cx="950687" cy="145142"/>
          </a:xfrm>
          <a:solidFill>
            <a:schemeClr val="bg1"/>
          </a:solidFill>
        </p:grpSpPr>
        <p:sp>
          <p:nvSpPr>
            <p:cNvPr id="13" name="椭圆 12"/>
            <p:cNvSpPr/>
            <p:nvPr/>
          </p:nvSpPr>
          <p:spPr>
            <a:xfrm>
              <a:off x="3323772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92287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60802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29317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329565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  <a:gd name="connsiteX4" fmla="*/ 0 w 5848350"/>
              <a:gd name="connsiteY4" fmla="*/ 3672340 h 6858000"/>
              <a:gd name="connsiteX5" fmla="*/ 419552 w 5848350"/>
              <a:gd name="connsiteY5" fmla="*/ 3429001 h 6858000"/>
              <a:gd name="connsiteX6" fmla="*/ 0 w 5848350"/>
              <a:gd name="connsiteY6" fmla="*/ 318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5848350" y="0"/>
                </a:lnTo>
                <a:lnTo>
                  <a:pt x="5848350" y="6858000"/>
                </a:lnTo>
                <a:lnTo>
                  <a:pt x="0" y="6858000"/>
                </a:lnTo>
                <a:lnTo>
                  <a:pt x="0" y="3672340"/>
                </a:lnTo>
                <a:lnTo>
                  <a:pt x="419552" y="3429001"/>
                </a:lnTo>
                <a:lnTo>
                  <a:pt x="0" y="31856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939800" sx="95000" sy="950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941295"/>
            <a:ext cx="9144000" cy="5793334"/>
          </a:xfrm>
          <a:custGeom>
            <a:avLst/>
            <a:gdLst>
              <a:gd name="connsiteX0" fmla="*/ 0 w 9144000"/>
              <a:gd name="connsiteY0" fmla="*/ 0 h 5916706"/>
              <a:gd name="connsiteX1" fmla="*/ 581182 w 9144000"/>
              <a:gd name="connsiteY1" fmla="*/ 0 h 5916706"/>
              <a:gd name="connsiteX2" fmla="*/ 692523 w 9144000"/>
              <a:gd name="connsiteY2" fmla="*/ 191968 h 5916706"/>
              <a:gd name="connsiteX3" fmla="*/ 803865 w 9144000"/>
              <a:gd name="connsiteY3" fmla="*/ 0 h 5916706"/>
              <a:gd name="connsiteX4" fmla="*/ 9144000 w 9144000"/>
              <a:gd name="connsiteY4" fmla="*/ 0 h 5916706"/>
              <a:gd name="connsiteX5" fmla="*/ 9144000 w 9144000"/>
              <a:gd name="connsiteY5" fmla="*/ 5916706 h 5916706"/>
              <a:gd name="connsiteX6" fmla="*/ 0 w 9144000"/>
              <a:gd name="connsiteY6" fmla="*/ 5916706 h 59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16706">
                <a:moveTo>
                  <a:pt x="0" y="0"/>
                </a:moveTo>
                <a:lnTo>
                  <a:pt x="581182" y="0"/>
                </a:lnTo>
                <a:lnTo>
                  <a:pt x="692523" y="191968"/>
                </a:lnTo>
                <a:lnTo>
                  <a:pt x="803865" y="0"/>
                </a:lnTo>
                <a:lnTo>
                  <a:pt x="9144000" y="0"/>
                </a:lnTo>
                <a:lnTo>
                  <a:pt x="9144000" y="5916706"/>
                </a:lnTo>
                <a:lnTo>
                  <a:pt x="0" y="5916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89608" y="217489"/>
            <a:ext cx="70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zh-CN" altLang="en-US" sz="3200" b="1" smtClean="0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13485" y="282916"/>
            <a:ext cx="822778" cy="453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6" cstate="print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/>
          <p:nvPr/>
        </p:nvSpPr>
        <p:spPr>
          <a:xfrm>
            <a:off x="2055310" y="2697544"/>
            <a:ext cx="5033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rgbClr val="3592BE"/>
                </a:solidFill>
                <a:latin typeface="+mj-ea"/>
                <a:ea typeface="+mj-ea"/>
              </a:rPr>
              <a:t>论文答辩题目</a:t>
            </a:r>
            <a:endParaRPr lang="zh-CN" altLang="en-US" sz="6000" b="1" dirty="0">
              <a:solidFill>
                <a:srgbClr val="3592BE"/>
              </a:solidFill>
              <a:latin typeface="+mj-ea"/>
              <a:ea typeface="+mj-e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055309" y="4170201"/>
            <a:ext cx="503338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姓名：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导师：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XXX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2055309" y="3687247"/>
            <a:ext cx="503338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Please Send Your Paper Topic Written Here.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主要研究内容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285814" y="2104570"/>
            <a:ext cx="3087403" cy="3273461"/>
            <a:chOff x="4045164" y="1630190"/>
            <a:chExt cx="3836095" cy="4067272"/>
          </a:xfrm>
          <a:solidFill>
            <a:schemeClr val="bg1">
              <a:lumMod val="65000"/>
            </a:schemeClr>
          </a:solidFill>
        </p:grpSpPr>
        <p:sp>
          <p:nvSpPr>
            <p:cNvPr id="17" name="AutoShape 24"/>
            <p:cNvSpPr/>
            <p:nvPr/>
          </p:nvSpPr>
          <p:spPr bwMode="auto">
            <a:xfrm>
              <a:off x="5392492" y="3067823"/>
              <a:ext cx="37326" cy="45754"/>
            </a:xfrm>
            <a:custGeom>
              <a:avLst/>
              <a:gdLst>
                <a:gd name="T0" fmla="*/ 24603 w 18167"/>
                <a:gd name="T1" fmla="*/ 30165 h 21600"/>
                <a:gd name="T2" fmla="*/ 24603 w 18167"/>
                <a:gd name="T3" fmla="*/ 30165 h 21600"/>
                <a:gd name="T4" fmla="*/ 24603 w 18167"/>
                <a:gd name="T5" fmla="*/ 30165 h 21600"/>
                <a:gd name="T6" fmla="*/ 24603 w 18167"/>
                <a:gd name="T7" fmla="*/ 3016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67" h="21600">
                  <a:moveTo>
                    <a:pt x="1730" y="21599"/>
                  </a:moveTo>
                  <a:cubicBezTo>
                    <a:pt x="7683" y="18647"/>
                    <a:pt x="17036" y="18562"/>
                    <a:pt x="18057" y="16875"/>
                  </a:cubicBezTo>
                  <a:cubicBezTo>
                    <a:pt x="19078" y="15187"/>
                    <a:pt x="12615" y="5905"/>
                    <a:pt x="12615" y="0"/>
                  </a:cubicBezTo>
                  <a:cubicBezTo>
                    <a:pt x="1049" y="11475"/>
                    <a:pt x="-2522" y="13668"/>
                    <a:pt x="173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18" name="AutoShape 26"/>
            <p:cNvSpPr/>
            <p:nvPr/>
          </p:nvSpPr>
          <p:spPr bwMode="auto">
            <a:xfrm>
              <a:off x="5459919" y="2930561"/>
              <a:ext cx="160139" cy="170974"/>
            </a:xfrm>
            <a:custGeom>
              <a:avLst/>
              <a:gdLst>
                <a:gd name="T0" fmla="*/ 105552 w 21027"/>
                <a:gd name="T1" fmla="*/ 112721 h 21600"/>
                <a:gd name="T2" fmla="*/ 105552 w 21027"/>
                <a:gd name="T3" fmla="*/ 112721 h 21600"/>
                <a:gd name="T4" fmla="*/ 105552 w 21027"/>
                <a:gd name="T5" fmla="*/ 112721 h 21600"/>
                <a:gd name="T6" fmla="*/ 105552 w 21027"/>
                <a:gd name="T7" fmla="*/ 1127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27" h="21600">
                  <a:moveTo>
                    <a:pt x="14210" y="0"/>
                  </a:moveTo>
                  <a:cubicBezTo>
                    <a:pt x="12315" y="1588"/>
                    <a:pt x="11415" y="3607"/>
                    <a:pt x="11178" y="4742"/>
                  </a:cubicBezTo>
                  <a:cubicBezTo>
                    <a:pt x="10942" y="5876"/>
                    <a:pt x="9284" y="7805"/>
                    <a:pt x="9284" y="7805"/>
                  </a:cubicBezTo>
                  <a:cubicBezTo>
                    <a:pt x="13026" y="6285"/>
                    <a:pt x="13784" y="7010"/>
                    <a:pt x="15205" y="7918"/>
                  </a:cubicBezTo>
                  <a:lnTo>
                    <a:pt x="18947" y="9801"/>
                  </a:lnTo>
                  <a:cubicBezTo>
                    <a:pt x="18947" y="9801"/>
                    <a:pt x="19113" y="11435"/>
                    <a:pt x="19823" y="12796"/>
                  </a:cubicBezTo>
                  <a:cubicBezTo>
                    <a:pt x="20534" y="14157"/>
                    <a:pt x="21600" y="15519"/>
                    <a:pt x="20652" y="16653"/>
                  </a:cubicBezTo>
                  <a:cubicBezTo>
                    <a:pt x="19705" y="17788"/>
                    <a:pt x="18047" y="18468"/>
                    <a:pt x="17621" y="21600"/>
                  </a:cubicBezTo>
                  <a:cubicBezTo>
                    <a:pt x="17621" y="21600"/>
                    <a:pt x="7389" y="18128"/>
                    <a:pt x="6442" y="17107"/>
                  </a:cubicBezTo>
                  <a:cubicBezTo>
                    <a:pt x="5494" y="16086"/>
                    <a:pt x="3079" y="15156"/>
                    <a:pt x="0" y="15610"/>
                  </a:cubicBezTo>
                  <a:cubicBezTo>
                    <a:pt x="47" y="13250"/>
                    <a:pt x="876" y="11321"/>
                    <a:pt x="2415" y="10981"/>
                  </a:cubicBezTo>
                  <a:cubicBezTo>
                    <a:pt x="3955" y="10641"/>
                    <a:pt x="4926" y="9801"/>
                    <a:pt x="4926" y="9801"/>
                  </a:cubicBezTo>
                  <a:cubicBezTo>
                    <a:pt x="4926" y="9801"/>
                    <a:pt x="5968" y="8599"/>
                    <a:pt x="6205" y="7010"/>
                  </a:cubicBezTo>
                  <a:cubicBezTo>
                    <a:pt x="6442" y="5422"/>
                    <a:pt x="6844" y="3993"/>
                    <a:pt x="8147" y="3085"/>
                  </a:cubicBezTo>
                  <a:cubicBezTo>
                    <a:pt x="9450" y="2178"/>
                    <a:pt x="14210" y="0"/>
                    <a:pt x="142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045164" y="1630190"/>
              <a:ext cx="3836095" cy="4067272"/>
              <a:chOff x="4045164" y="1630190"/>
              <a:chExt cx="3836095" cy="4067272"/>
            </a:xfrm>
            <a:grpFill/>
          </p:grpSpPr>
          <p:sp>
            <p:nvSpPr>
              <p:cNvPr id="20" name="AutoShape 30"/>
              <p:cNvSpPr/>
              <p:nvPr/>
            </p:nvSpPr>
            <p:spPr bwMode="auto">
              <a:xfrm>
                <a:off x="5369616" y="2359843"/>
                <a:ext cx="39733" cy="25286"/>
              </a:xfrm>
              <a:custGeom>
                <a:avLst/>
                <a:gdLst>
                  <a:gd name="T0" fmla="*/ 26189 w 19789"/>
                  <a:gd name="T1" fmla="*/ 16671 h 20412"/>
                  <a:gd name="T2" fmla="*/ 26189 w 19789"/>
                  <a:gd name="T3" fmla="*/ 16671 h 20412"/>
                  <a:gd name="T4" fmla="*/ 26189 w 19789"/>
                  <a:gd name="T5" fmla="*/ 16671 h 20412"/>
                  <a:gd name="T6" fmla="*/ 26189 w 19789"/>
                  <a:gd name="T7" fmla="*/ 16671 h 204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789" h="20412">
                    <a:moveTo>
                      <a:pt x="14544" y="20099"/>
                    </a:moveTo>
                    <a:lnTo>
                      <a:pt x="19788" y="8250"/>
                    </a:lnTo>
                    <a:lnTo>
                      <a:pt x="17566" y="0"/>
                    </a:lnTo>
                    <a:cubicBezTo>
                      <a:pt x="17566" y="0"/>
                      <a:pt x="10011" y="3751"/>
                      <a:pt x="8677" y="9000"/>
                    </a:cubicBezTo>
                    <a:cubicBezTo>
                      <a:pt x="7345" y="14250"/>
                      <a:pt x="6900" y="15750"/>
                      <a:pt x="3788" y="16500"/>
                    </a:cubicBezTo>
                    <a:cubicBezTo>
                      <a:pt x="677" y="17251"/>
                      <a:pt x="-1811" y="21600"/>
                      <a:pt x="1744" y="20099"/>
                    </a:cubicBezTo>
                    <a:cubicBezTo>
                      <a:pt x="5300" y="18601"/>
                      <a:pt x="11522" y="18450"/>
                      <a:pt x="14544" y="200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1" name="AutoShape 34"/>
              <p:cNvSpPr/>
              <p:nvPr/>
            </p:nvSpPr>
            <p:spPr bwMode="auto">
              <a:xfrm>
                <a:off x="5597181" y="2017893"/>
                <a:ext cx="479211" cy="636942"/>
              </a:xfrm>
              <a:custGeom>
                <a:avLst/>
                <a:gdLst>
                  <a:gd name="T0" fmla="*/ 315863 w 21181"/>
                  <a:gd name="T1" fmla="*/ 424854 h 21474"/>
                  <a:gd name="T2" fmla="*/ 315863 w 21181"/>
                  <a:gd name="T3" fmla="*/ 424854 h 21474"/>
                  <a:gd name="T4" fmla="*/ 315863 w 21181"/>
                  <a:gd name="T5" fmla="*/ 424854 h 21474"/>
                  <a:gd name="T6" fmla="*/ 315863 w 21181"/>
                  <a:gd name="T7" fmla="*/ 424854 h 214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81" h="21474">
                    <a:moveTo>
                      <a:pt x="6999" y="1024"/>
                    </a:moveTo>
                    <a:cubicBezTo>
                      <a:pt x="7254" y="1327"/>
                      <a:pt x="8606" y="1691"/>
                      <a:pt x="8606" y="1691"/>
                    </a:cubicBezTo>
                    <a:cubicBezTo>
                      <a:pt x="8606" y="1691"/>
                      <a:pt x="8996" y="1981"/>
                      <a:pt x="9036" y="1557"/>
                    </a:cubicBezTo>
                    <a:cubicBezTo>
                      <a:pt x="9075" y="1133"/>
                      <a:pt x="8908" y="491"/>
                      <a:pt x="8908" y="491"/>
                    </a:cubicBezTo>
                    <a:cubicBezTo>
                      <a:pt x="8908" y="491"/>
                      <a:pt x="10802" y="237"/>
                      <a:pt x="11518" y="55"/>
                    </a:cubicBezTo>
                    <a:cubicBezTo>
                      <a:pt x="12234" y="-126"/>
                      <a:pt x="12345" y="176"/>
                      <a:pt x="12823" y="358"/>
                    </a:cubicBezTo>
                    <a:cubicBezTo>
                      <a:pt x="13300" y="540"/>
                      <a:pt x="13809" y="588"/>
                      <a:pt x="13809" y="588"/>
                    </a:cubicBezTo>
                    <a:cubicBezTo>
                      <a:pt x="12425" y="964"/>
                      <a:pt x="11669" y="1176"/>
                      <a:pt x="12226" y="1267"/>
                    </a:cubicBezTo>
                    <a:cubicBezTo>
                      <a:pt x="12783" y="1358"/>
                      <a:pt x="13236" y="1557"/>
                      <a:pt x="13236" y="1557"/>
                    </a:cubicBezTo>
                    <a:cubicBezTo>
                      <a:pt x="13857" y="1206"/>
                      <a:pt x="16355" y="394"/>
                      <a:pt x="16419" y="831"/>
                    </a:cubicBezTo>
                    <a:cubicBezTo>
                      <a:pt x="16419" y="831"/>
                      <a:pt x="16323" y="1630"/>
                      <a:pt x="16562" y="1993"/>
                    </a:cubicBezTo>
                    <a:cubicBezTo>
                      <a:pt x="16801" y="2357"/>
                      <a:pt x="16864" y="2793"/>
                      <a:pt x="16864" y="4126"/>
                    </a:cubicBezTo>
                    <a:cubicBezTo>
                      <a:pt x="16864" y="4126"/>
                      <a:pt x="17517" y="4780"/>
                      <a:pt x="18074" y="4962"/>
                    </a:cubicBezTo>
                    <a:cubicBezTo>
                      <a:pt x="18630" y="5143"/>
                      <a:pt x="19267" y="5386"/>
                      <a:pt x="19267" y="5870"/>
                    </a:cubicBezTo>
                    <a:cubicBezTo>
                      <a:pt x="19267" y="6355"/>
                      <a:pt x="19585" y="6718"/>
                      <a:pt x="19983" y="7421"/>
                    </a:cubicBezTo>
                    <a:cubicBezTo>
                      <a:pt x="19983" y="7421"/>
                      <a:pt x="19506" y="7687"/>
                      <a:pt x="18869" y="7869"/>
                    </a:cubicBezTo>
                    <a:cubicBezTo>
                      <a:pt x="18233" y="8051"/>
                      <a:pt x="18519" y="8136"/>
                      <a:pt x="18837" y="8438"/>
                    </a:cubicBezTo>
                    <a:cubicBezTo>
                      <a:pt x="19155" y="8741"/>
                      <a:pt x="19887" y="8887"/>
                      <a:pt x="20365" y="9068"/>
                    </a:cubicBezTo>
                    <a:cubicBezTo>
                      <a:pt x="20842" y="9250"/>
                      <a:pt x="20619" y="9414"/>
                      <a:pt x="21057" y="9838"/>
                    </a:cubicBezTo>
                    <a:cubicBezTo>
                      <a:pt x="21495" y="10262"/>
                      <a:pt x="20659" y="9838"/>
                      <a:pt x="20261" y="9898"/>
                    </a:cubicBezTo>
                    <a:cubicBezTo>
                      <a:pt x="19864" y="9959"/>
                      <a:pt x="18988" y="9838"/>
                      <a:pt x="18750" y="9595"/>
                    </a:cubicBezTo>
                    <a:cubicBezTo>
                      <a:pt x="18511" y="9353"/>
                      <a:pt x="18312" y="9323"/>
                      <a:pt x="17692" y="9359"/>
                    </a:cubicBezTo>
                    <a:cubicBezTo>
                      <a:pt x="17835" y="9504"/>
                      <a:pt x="17954" y="10140"/>
                      <a:pt x="18193" y="10625"/>
                    </a:cubicBezTo>
                    <a:cubicBezTo>
                      <a:pt x="18432" y="11110"/>
                      <a:pt x="19426" y="10776"/>
                      <a:pt x="20142" y="10534"/>
                    </a:cubicBezTo>
                    <a:cubicBezTo>
                      <a:pt x="20858" y="10292"/>
                      <a:pt x="21041" y="10522"/>
                      <a:pt x="20739" y="10837"/>
                    </a:cubicBezTo>
                    <a:cubicBezTo>
                      <a:pt x="20436" y="11152"/>
                      <a:pt x="18829" y="12715"/>
                      <a:pt x="18829" y="12715"/>
                    </a:cubicBezTo>
                    <a:cubicBezTo>
                      <a:pt x="18829" y="12715"/>
                      <a:pt x="17835" y="13381"/>
                      <a:pt x="17437" y="13623"/>
                    </a:cubicBezTo>
                    <a:cubicBezTo>
                      <a:pt x="17039" y="13866"/>
                      <a:pt x="16204" y="14350"/>
                      <a:pt x="15846" y="14714"/>
                    </a:cubicBezTo>
                    <a:cubicBezTo>
                      <a:pt x="15488" y="15077"/>
                      <a:pt x="14891" y="15592"/>
                      <a:pt x="14334" y="15834"/>
                    </a:cubicBezTo>
                    <a:cubicBezTo>
                      <a:pt x="13777" y="16077"/>
                      <a:pt x="13300" y="16349"/>
                      <a:pt x="13061" y="16894"/>
                    </a:cubicBezTo>
                    <a:cubicBezTo>
                      <a:pt x="12823" y="17439"/>
                      <a:pt x="11629" y="18227"/>
                      <a:pt x="11152" y="18409"/>
                    </a:cubicBezTo>
                    <a:cubicBezTo>
                      <a:pt x="10675" y="18590"/>
                      <a:pt x="10889" y="19129"/>
                      <a:pt x="11327" y="19584"/>
                    </a:cubicBezTo>
                    <a:cubicBezTo>
                      <a:pt x="11311" y="20286"/>
                      <a:pt x="11279" y="20662"/>
                      <a:pt x="10881" y="20844"/>
                    </a:cubicBezTo>
                    <a:cubicBezTo>
                      <a:pt x="10484" y="21025"/>
                      <a:pt x="9418" y="21474"/>
                      <a:pt x="9418" y="21474"/>
                    </a:cubicBezTo>
                    <a:cubicBezTo>
                      <a:pt x="8566" y="21074"/>
                      <a:pt x="7214" y="20498"/>
                      <a:pt x="6896" y="20317"/>
                    </a:cubicBezTo>
                    <a:cubicBezTo>
                      <a:pt x="6577" y="20135"/>
                      <a:pt x="5861" y="19893"/>
                      <a:pt x="5662" y="19469"/>
                    </a:cubicBezTo>
                    <a:cubicBezTo>
                      <a:pt x="5464" y="19045"/>
                      <a:pt x="5543" y="18621"/>
                      <a:pt x="4827" y="18015"/>
                    </a:cubicBezTo>
                    <a:cubicBezTo>
                      <a:pt x="4111" y="17409"/>
                      <a:pt x="4032" y="16894"/>
                      <a:pt x="4111" y="16470"/>
                    </a:cubicBezTo>
                    <a:cubicBezTo>
                      <a:pt x="4191" y="16046"/>
                      <a:pt x="3753" y="15077"/>
                      <a:pt x="3689" y="15029"/>
                    </a:cubicBezTo>
                    <a:cubicBezTo>
                      <a:pt x="3626" y="14980"/>
                      <a:pt x="3753" y="14653"/>
                      <a:pt x="3872" y="14169"/>
                    </a:cubicBezTo>
                    <a:cubicBezTo>
                      <a:pt x="3992" y="13684"/>
                      <a:pt x="4111" y="13109"/>
                      <a:pt x="4469" y="12987"/>
                    </a:cubicBezTo>
                    <a:cubicBezTo>
                      <a:pt x="4827" y="12866"/>
                      <a:pt x="6172" y="12218"/>
                      <a:pt x="6172" y="12218"/>
                    </a:cubicBezTo>
                    <a:cubicBezTo>
                      <a:pt x="6219" y="11382"/>
                      <a:pt x="5726" y="10607"/>
                      <a:pt x="5726" y="10183"/>
                    </a:cubicBezTo>
                    <a:cubicBezTo>
                      <a:pt x="4390" y="10231"/>
                      <a:pt x="4032" y="10171"/>
                      <a:pt x="4151" y="9686"/>
                    </a:cubicBezTo>
                    <a:cubicBezTo>
                      <a:pt x="4270" y="9202"/>
                      <a:pt x="4644" y="8729"/>
                      <a:pt x="4644" y="8729"/>
                    </a:cubicBezTo>
                    <a:cubicBezTo>
                      <a:pt x="4151" y="7808"/>
                      <a:pt x="4405" y="7578"/>
                      <a:pt x="4071" y="6900"/>
                    </a:cubicBezTo>
                    <a:cubicBezTo>
                      <a:pt x="3737" y="6221"/>
                      <a:pt x="3562" y="6015"/>
                      <a:pt x="2957" y="5749"/>
                    </a:cubicBezTo>
                    <a:cubicBezTo>
                      <a:pt x="2353" y="5482"/>
                      <a:pt x="698" y="5579"/>
                      <a:pt x="698" y="5579"/>
                    </a:cubicBezTo>
                    <a:cubicBezTo>
                      <a:pt x="189" y="5095"/>
                      <a:pt x="-66" y="4962"/>
                      <a:pt x="14" y="4477"/>
                    </a:cubicBezTo>
                    <a:cubicBezTo>
                      <a:pt x="93" y="3992"/>
                      <a:pt x="-105" y="3417"/>
                      <a:pt x="1128" y="3387"/>
                    </a:cubicBezTo>
                    <a:cubicBezTo>
                      <a:pt x="2361" y="3356"/>
                      <a:pt x="2926" y="3157"/>
                      <a:pt x="2926" y="3157"/>
                    </a:cubicBezTo>
                    <a:cubicBezTo>
                      <a:pt x="3475" y="2811"/>
                      <a:pt x="4071" y="2478"/>
                      <a:pt x="4071" y="2478"/>
                    </a:cubicBezTo>
                    <a:cubicBezTo>
                      <a:pt x="3180" y="2187"/>
                      <a:pt x="3236" y="2206"/>
                      <a:pt x="3713" y="2024"/>
                    </a:cubicBezTo>
                    <a:cubicBezTo>
                      <a:pt x="4191" y="1842"/>
                      <a:pt x="6999" y="1024"/>
                      <a:pt x="6999" y="1024"/>
                    </a:cubicBezTo>
                    <a:cubicBezTo>
                      <a:pt x="6999" y="1024"/>
                      <a:pt x="6999" y="1024"/>
                      <a:pt x="6999" y="10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2" name="AutoShape 40"/>
              <p:cNvSpPr/>
              <p:nvPr/>
            </p:nvSpPr>
            <p:spPr bwMode="auto">
              <a:xfrm>
                <a:off x="5369616" y="2132278"/>
                <a:ext cx="24081" cy="16857"/>
              </a:xfrm>
              <a:custGeom>
                <a:avLst/>
                <a:gdLst>
                  <a:gd name="T0" fmla="*/ 15874 w 21600"/>
                  <a:gd name="T1" fmla="*/ 15120 h 18301"/>
                  <a:gd name="T2" fmla="*/ 15874 w 21600"/>
                  <a:gd name="T3" fmla="*/ 15120 h 18301"/>
                  <a:gd name="T4" fmla="*/ 15874 w 21600"/>
                  <a:gd name="T5" fmla="*/ 15120 h 18301"/>
                  <a:gd name="T6" fmla="*/ 15874 w 21600"/>
                  <a:gd name="T7" fmla="*/ 15120 h 183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18301">
                    <a:moveTo>
                      <a:pt x="0" y="18300"/>
                    </a:moveTo>
                    <a:lnTo>
                      <a:pt x="21600" y="2396"/>
                    </a:lnTo>
                    <a:cubicBezTo>
                      <a:pt x="21600" y="2396"/>
                      <a:pt x="14086" y="4555"/>
                      <a:pt x="10174" y="628"/>
                    </a:cubicBezTo>
                    <a:cubicBezTo>
                      <a:pt x="6260" y="-3299"/>
                      <a:pt x="939" y="12214"/>
                      <a:pt x="0" y="183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3" name="AutoShape 42"/>
              <p:cNvSpPr/>
              <p:nvPr/>
            </p:nvSpPr>
            <p:spPr bwMode="auto">
              <a:xfrm>
                <a:off x="5369616" y="2017893"/>
                <a:ext cx="27693" cy="9632"/>
              </a:xfrm>
              <a:custGeom>
                <a:avLst/>
                <a:gdLst>
                  <a:gd name="T0" fmla="*/ 18253 w 17253"/>
                  <a:gd name="T1" fmla="*/ 9325 h 16444"/>
                  <a:gd name="T2" fmla="*/ 18253 w 17253"/>
                  <a:gd name="T3" fmla="*/ 9325 h 16444"/>
                  <a:gd name="T4" fmla="*/ 18253 w 17253"/>
                  <a:gd name="T5" fmla="*/ 9325 h 16444"/>
                  <a:gd name="T6" fmla="*/ 18253 w 17253"/>
                  <a:gd name="T7" fmla="*/ 9325 h 164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53" h="16444">
                    <a:moveTo>
                      <a:pt x="17253" y="16205"/>
                    </a:moveTo>
                    <a:cubicBezTo>
                      <a:pt x="10893" y="-150"/>
                      <a:pt x="15937" y="-3851"/>
                      <a:pt x="9358" y="3862"/>
                    </a:cubicBezTo>
                    <a:cubicBezTo>
                      <a:pt x="2779" y="11575"/>
                      <a:pt x="-4347" y="17748"/>
                      <a:pt x="3327" y="16205"/>
                    </a:cubicBezTo>
                    <a:cubicBezTo>
                      <a:pt x="11003" y="14661"/>
                      <a:pt x="17253" y="16205"/>
                      <a:pt x="17253" y="1620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4" name="AutoShape 44"/>
              <p:cNvSpPr/>
              <p:nvPr/>
            </p:nvSpPr>
            <p:spPr bwMode="auto">
              <a:xfrm>
                <a:off x="5346739" y="2086524"/>
                <a:ext cx="56591" cy="37325"/>
              </a:xfrm>
              <a:custGeom>
                <a:avLst/>
                <a:gdLst>
                  <a:gd name="T0" fmla="*/ 37303 w 17730"/>
                  <a:gd name="T1" fmla="*/ 26978 h 20607"/>
                  <a:gd name="T2" fmla="*/ 37303 w 17730"/>
                  <a:gd name="T3" fmla="*/ 26978 h 20607"/>
                  <a:gd name="T4" fmla="*/ 37303 w 17730"/>
                  <a:gd name="T5" fmla="*/ 26978 h 20607"/>
                  <a:gd name="T6" fmla="*/ 37303 w 17730"/>
                  <a:gd name="T7" fmla="*/ 26978 h 206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730" h="20607">
                    <a:moveTo>
                      <a:pt x="13811" y="12607"/>
                    </a:moveTo>
                    <a:cubicBezTo>
                      <a:pt x="15784" y="9607"/>
                      <a:pt x="20353" y="5207"/>
                      <a:pt x="15728" y="2507"/>
                    </a:cubicBezTo>
                    <a:cubicBezTo>
                      <a:pt x="11103" y="-193"/>
                      <a:pt x="12062" y="-993"/>
                      <a:pt x="8960" y="1507"/>
                    </a:cubicBezTo>
                    <a:cubicBezTo>
                      <a:pt x="5858" y="4006"/>
                      <a:pt x="2079" y="6206"/>
                      <a:pt x="2079" y="6206"/>
                    </a:cubicBezTo>
                    <a:cubicBezTo>
                      <a:pt x="1347" y="11507"/>
                      <a:pt x="-1247" y="15607"/>
                      <a:pt x="726" y="16607"/>
                    </a:cubicBezTo>
                    <a:cubicBezTo>
                      <a:pt x="2700" y="17606"/>
                      <a:pt x="6141" y="20607"/>
                      <a:pt x="6141" y="20607"/>
                    </a:cubicBezTo>
                    <a:cubicBezTo>
                      <a:pt x="8114" y="15506"/>
                      <a:pt x="13811" y="12607"/>
                      <a:pt x="13811" y="1260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5" name="AutoShape 51"/>
              <p:cNvSpPr/>
              <p:nvPr/>
            </p:nvSpPr>
            <p:spPr bwMode="auto">
              <a:xfrm>
                <a:off x="6099269" y="1995017"/>
                <a:ext cx="54182" cy="28897"/>
              </a:xfrm>
              <a:custGeom>
                <a:avLst/>
                <a:gdLst>
                  <a:gd name="T0" fmla="*/ 35713 w 19617"/>
                  <a:gd name="T1" fmla="*/ 27694 h 15675"/>
                  <a:gd name="T2" fmla="*/ 35713 w 19617"/>
                  <a:gd name="T3" fmla="*/ 27694 h 15675"/>
                  <a:gd name="T4" fmla="*/ 35713 w 19617"/>
                  <a:gd name="T5" fmla="*/ 27694 h 15675"/>
                  <a:gd name="T6" fmla="*/ 35713 w 19617"/>
                  <a:gd name="T7" fmla="*/ 27694 h 156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17" h="15675">
                    <a:moveTo>
                      <a:pt x="13039" y="4751"/>
                    </a:moveTo>
                    <a:cubicBezTo>
                      <a:pt x="13039" y="4751"/>
                      <a:pt x="13205" y="5815"/>
                      <a:pt x="13039" y="4751"/>
                    </a:cubicBezTo>
                    <a:cubicBezTo>
                      <a:pt x="11750" y="-3556"/>
                      <a:pt x="9170" y="744"/>
                      <a:pt x="4335" y="4751"/>
                    </a:cubicBezTo>
                    <a:cubicBezTo>
                      <a:pt x="-500" y="8758"/>
                      <a:pt x="-1983" y="18044"/>
                      <a:pt x="3497" y="15112"/>
                    </a:cubicBezTo>
                    <a:cubicBezTo>
                      <a:pt x="8977" y="12180"/>
                      <a:pt x="17359" y="11104"/>
                      <a:pt x="19616" y="12082"/>
                    </a:cubicBezTo>
                    <a:cubicBezTo>
                      <a:pt x="19616" y="12082"/>
                      <a:pt x="13039" y="4751"/>
                      <a:pt x="13039" y="475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6" name="AutoShape 58"/>
              <p:cNvSpPr/>
              <p:nvPr/>
            </p:nvSpPr>
            <p:spPr bwMode="auto">
              <a:xfrm>
                <a:off x="6007761" y="1790329"/>
                <a:ext cx="34917" cy="12040"/>
              </a:xfrm>
              <a:custGeom>
                <a:avLst/>
                <a:gdLst>
                  <a:gd name="T0" fmla="*/ 23016 w 14956"/>
                  <a:gd name="T1" fmla="*/ 7938 h 20443"/>
                  <a:gd name="T2" fmla="*/ 23016 w 14956"/>
                  <a:gd name="T3" fmla="*/ 7938 h 20443"/>
                  <a:gd name="T4" fmla="*/ 23016 w 14956"/>
                  <a:gd name="T5" fmla="*/ 7938 h 20443"/>
                  <a:gd name="T6" fmla="*/ 23016 w 14956"/>
                  <a:gd name="T7" fmla="*/ 7938 h 204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956" h="20443">
                    <a:moveTo>
                      <a:pt x="5050" y="0"/>
                    </a:moveTo>
                    <a:cubicBezTo>
                      <a:pt x="10450" y="2880"/>
                      <a:pt x="19168" y="15841"/>
                      <a:pt x="12610" y="18722"/>
                    </a:cubicBezTo>
                    <a:cubicBezTo>
                      <a:pt x="6053" y="21600"/>
                      <a:pt x="-2432" y="21600"/>
                      <a:pt x="653" y="12960"/>
                    </a:cubicBezTo>
                    <a:cubicBezTo>
                      <a:pt x="3739" y="4321"/>
                      <a:pt x="5050" y="0"/>
                      <a:pt x="50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045164" y="1630190"/>
                <a:ext cx="3836095" cy="4067272"/>
                <a:chOff x="4045164" y="1630190"/>
                <a:chExt cx="3836095" cy="4067272"/>
              </a:xfrm>
              <a:grpFill/>
            </p:grpSpPr>
            <p:sp>
              <p:nvSpPr>
                <p:cNvPr id="28" name="AutoShape 19"/>
                <p:cNvSpPr/>
                <p:nvPr/>
              </p:nvSpPr>
              <p:spPr bwMode="auto">
                <a:xfrm>
                  <a:off x="4570129" y="4208056"/>
                  <a:ext cx="1590546" cy="1489406"/>
                </a:xfrm>
                <a:custGeom>
                  <a:avLst/>
                  <a:gdLst>
                    <a:gd name="T0" fmla="*/ 1048430 w 21510"/>
                    <a:gd name="T1" fmla="*/ 988009 h 21533"/>
                    <a:gd name="T2" fmla="*/ 1048430 w 21510"/>
                    <a:gd name="T3" fmla="*/ 988009 h 21533"/>
                    <a:gd name="T4" fmla="*/ 1048430 w 21510"/>
                    <a:gd name="T5" fmla="*/ 988009 h 21533"/>
                    <a:gd name="T6" fmla="*/ 1048430 w 21510"/>
                    <a:gd name="T7" fmla="*/ 988009 h 2153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0" h="21533">
                      <a:moveTo>
                        <a:pt x="9639" y="21533"/>
                      </a:moveTo>
                      <a:cubicBezTo>
                        <a:pt x="9809" y="21428"/>
                        <a:pt x="10060" y="21452"/>
                        <a:pt x="9950" y="21283"/>
                      </a:cubicBezTo>
                      <a:cubicBezTo>
                        <a:pt x="9841" y="21114"/>
                        <a:pt x="9700" y="20880"/>
                        <a:pt x="9700" y="20880"/>
                      </a:cubicBezTo>
                      <a:cubicBezTo>
                        <a:pt x="9620" y="20742"/>
                        <a:pt x="9700" y="20659"/>
                        <a:pt x="9749" y="20685"/>
                      </a:cubicBezTo>
                      <a:cubicBezTo>
                        <a:pt x="9797" y="20711"/>
                        <a:pt x="9870" y="20646"/>
                        <a:pt x="9919" y="20620"/>
                      </a:cubicBezTo>
                      <a:cubicBezTo>
                        <a:pt x="9967" y="20594"/>
                        <a:pt x="10113" y="20542"/>
                        <a:pt x="10162" y="20555"/>
                      </a:cubicBezTo>
                      <a:cubicBezTo>
                        <a:pt x="10211" y="20568"/>
                        <a:pt x="10262" y="20472"/>
                        <a:pt x="10262" y="20472"/>
                      </a:cubicBezTo>
                      <a:cubicBezTo>
                        <a:pt x="10186" y="20373"/>
                        <a:pt x="10126" y="20295"/>
                        <a:pt x="10138" y="20217"/>
                      </a:cubicBezTo>
                      <a:cubicBezTo>
                        <a:pt x="10150" y="20139"/>
                        <a:pt x="10126" y="20056"/>
                        <a:pt x="10126" y="20056"/>
                      </a:cubicBezTo>
                      <a:cubicBezTo>
                        <a:pt x="10235" y="20126"/>
                        <a:pt x="10308" y="20139"/>
                        <a:pt x="10417" y="20087"/>
                      </a:cubicBezTo>
                      <a:cubicBezTo>
                        <a:pt x="10527" y="20035"/>
                        <a:pt x="10612" y="20100"/>
                        <a:pt x="10672" y="20113"/>
                      </a:cubicBezTo>
                      <a:cubicBezTo>
                        <a:pt x="10733" y="20126"/>
                        <a:pt x="11110" y="20230"/>
                        <a:pt x="11207" y="20165"/>
                      </a:cubicBezTo>
                      <a:cubicBezTo>
                        <a:pt x="11305" y="20100"/>
                        <a:pt x="11553" y="20274"/>
                        <a:pt x="11662" y="20222"/>
                      </a:cubicBezTo>
                      <a:cubicBezTo>
                        <a:pt x="11771" y="20170"/>
                        <a:pt x="11662" y="20222"/>
                        <a:pt x="11662" y="20222"/>
                      </a:cubicBezTo>
                      <a:cubicBezTo>
                        <a:pt x="11662" y="20222"/>
                        <a:pt x="12039" y="20105"/>
                        <a:pt x="12051" y="20014"/>
                      </a:cubicBezTo>
                      <a:cubicBezTo>
                        <a:pt x="12063" y="19924"/>
                        <a:pt x="12010" y="19905"/>
                        <a:pt x="11864" y="19840"/>
                      </a:cubicBezTo>
                      <a:cubicBezTo>
                        <a:pt x="11718" y="19775"/>
                        <a:pt x="11560" y="19567"/>
                        <a:pt x="11523" y="19489"/>
                      </a:cubicBezTo>
                      <a:cubicBezTo>
                        <a:pt x="11487" y="19411"/>
                        <a:pt x="11256" y="19372"/>
                        <a:pt x="11215" y="19245"/>
                      </a:cubicBezTo>
                      <a:cubicBezTo>
                        <a:pt x="11187" y="19159"/>
                        <a:pt x="11256" y="19178"/>
                        <a:pt x="11329" y="19269"/>
                      </a:cubicBezTo>
                      <a:cubicBezTo>
                        <a:pt x="11475" y="19230"/>
                        <a:pt x="11523" y="19243"/>
                        <a:pt x="11572" y="19295"/>
                      </a:cubicBezTo>
                      <a:cubicBezTo>
                        <a:pt x="11621" y="19346"/>
                        <a:pt x="11803" y="19411"/>
                        <a:pt x="11864" y="19411"/>
                      </a:cubicBezTo>
                      <a:cubicBezTo>
                        <a:pt x="11924" y="19411"/>
                        <a:pt x="12216" y="19502"/>
                        <a:pt x="12216" y="19502"/>
                      </a:cubicBezTo>
                      <a:cubicBezTo>
                        <a:pt x="12289" y="19580"/>
                        <a:pt x="12629" y="19671"/>
                        <a:pt x="12775" y="19580"/>
                      </a:cubicBezTo>
                      <a:cubicBezTo>
                        <a:pt x="12921" y="19489"/>
                        <a:pt x="13249" y="19308"/>
                        <a:pt x="13371" y="19282"/>
                      </a:cubicBezTo>
                      <a:cubicBezTo>
                        <a:pt x="13493" y="19256"/>
                        <a:pt x="13614" y="19126"/>
                        <a:pt x="13651" y="19087"/>
                      </a:cubicBezTo>
                      <a:cubicBezTo>
                        <a:pt x="13687" y="19048"/>
                        <a:pt x="13723" y="18996"/>
                        <a:pt x="13845" y="18957"/>
                      </a:cubicBezTo>
                      <a:cubicBezTo>
                        <a:pt x="13918" y="18840"/>
                        <a:pt x="13967" y="18788"/>
                        <a:pt x="14064" y="18801"/>
                      </a:cubicBezTo>
                      <a:cubicBezTo>
                        <a:pt x="14185" y="18723"/>
                        <a:pt x="14319" y="18710"/>
                        <a:pt x="14392" y="18580"/>
                      </a:cubicBezTo>
                      <a:cubicBezTo>
                        <a:pt x="14465" y="18450"/>
                        <a:pt x="14635" y="18372"/>
                        <a:pt x="14757" y="18359"/>
                      </a:cubicBezTo>
                      <a:lnTo>
                        <a:pt x="15046" y="18122"/>
                      </a:lnTo>
                      <a:cubicBezTo>
                        <a:pt x="15121" y="17917"/>
                        <a:pt x="15061" y="17956"/>
                        <a:pt x="15036" y="17878"/>
                      </a:cubicBezTo>
                      <a:cubicBezTo>
                        <a:pt x="15012" y="17800"/>
                        <a:pt x="14958" y="17589"/>
                        <a:pt x="15007" y="17498"/>
                      </a:cubicBezTo>
                      <a:cubicBezTo>
                        <a:pt x="15056" y="17407"/>
                        <a:pt x="15133" y="17358"/>
                        <a:pt x="15194" y="17332"/>
                      </a:cubicBezTo>
                      <a:cubicBezTo>
                        <a:pt x="15255" y="17306"/>
                        <a:pt x="15316" y="17244"/>
                        <a:pt x="15377" y="17166"/>
                      </a:cubicBezTo>
                      <a:cubicBezTo>
                        <a:pt x="15595" y="17111"/>
                        <a:pt x="15717" y="17085"/>
                        <a:pt x="15802" y="16994"/>
                      </a:cubicBezTo>
                      <a:cubicBezTo>
                        <a:pt x="15887" y="16903"/>
                        <a:pt x="16069" y="16877"/>
                        <a:pt x="16142" y="16851"/>
                      </a:cubicBezTo>
                      <a:cubicBezTo>
                        <a:pt x="16215" y="16825"/>
                        <a:pt x="16458" y="16734"/>
                        <a:pt x="16507" y="16708"/>
                      </a:cubicBezTo>
                      <a:cubicBezTo>
                        <a:pt x="16556" y="16682"/>
                        <a:pt x="16774" y="16565"/>
                        <a:pt x="16774" y="16565"/>
                      </a:cubicBezTo>
                      <a:cubicBezTo>
                        <a:pt x="16969" y="16630"/>
                        <a:pt x="17090" y="16591"/>
                        <a:pt x="17200" y="16539"/>
                      </a:cubicBezTo>
                      <a:cubicBezTo>
                        <a:pt x="17309" y="16487"/>
                        <a:pt x="17467" y="16461"/>
                        <a:pt x="17565" y="16526"/>
                      </a:cubicBezTo>
                      <a:cubicBezTo>
                        <a:pt x="17662" y="16591"/>
                        <a:pt x="17917" y="16500"/>
                        <a:pt x="17924" y="16500"/>
                      </a:cubicBezTo>
                      <a:cubicBezTo>
                        <a:pt x="18002" y="16383"/>
                        <a:pt x="18194" y="16256"/>
                        <a:pt x="18352" y="16230"/>
                      </a:cubicBezTo>
                      <a:cubicBezTo>
                        <a:pt x="18428" y="15993"/>
                        <a:pt x="18440" y="16006"/>
                        <a:pt x="18573" y="15928"/>
                      </a:cubicBezTo>
                      <a:cubicBezTo>
                        <a:pt x="18610" y="15746"/>
                        <a:pt x="18622" y="15733"/>
                        <a:pt x="18719" y="15643"/>
                      </a:cubicBezTo>
                      <a:cubicBezTo>
                        <a:pt x="18829" y="15461"/>
                        <a:pt x="18938" y="15123"/>
                        <a:pt x="19108" y="15019"/>
                      </a:cubicBezTo>
                      <a:cubicBezTo>
                        <a:pt x="19206" y="14863"/>
                        <a:pt x="19305" y="14712"/>
                        <a:pt x="19305" y="14712"/>
                      </a:cubicBezTo>
                      <a:cubicBezTo>
                        <a:pt x="19242" y="14447"/>
                        <a:pt x="19351" y="14265"/>
                        <a:pt x="19376" y="14148"/>
                      </a:cubicBezTo>
                      <a:cubicBezTo>
                        <a:pt x="19436" y="13979"/>
                        <a:pt x="19400" y="13914"/>
                        <a:pt x="19424" y="13771"/>
                      </a:cubicBezTo>
                      <a:cubicBezTo>
                        <a:pt x="19449" y="13628"/>
                        <a:pt x="19412" y="13641"/>
                        <a:pt x="19400" y="13498"/>
                      </a:cubicBezTo>
                      <a:cubicBezTo>
                        <a:pt x="19485" y="13355"/>
                        <a:pt x="19512" y="13199"/>
                        <a:pt x="19509" y="13134"/>
                      </a:cubicBezTo>
                      <a:cubicBezTo>
                        <a:pt x="19704" y="12978"/>
                        <a:pt x="20008" y="12731"/>
                        <a:pt x="20044" y="12627"/>
                      </a:cubicBezTo>
                      <a:cubicBezTo>
                        <a:pt x="20081" y="12523"/>
                        <a:pt x="20154" y="12432"/>
                        <a:pt x="20287" y="12315"/>
                      </a:cubicBezTo>
                      <a:cubicBezTo>
                        <a:pt x="20421" y="12198"/>
                        <a:pt x="20494" y="11991"/>
                        <a:pt x="20701" y="11913"/>
                      </a:cubicBezTo>
                      <a:cubicBezTo>
                        <a:pt x="20907" y="11835"/>
                        <a:pt x="21335" y="11385"/>
                        <a:pt x="21347" y="11281"/>
                      </a:cubicBezTo>
                      <a:cubicBezTo>
                        <a:pt x="21347" y="11281"/>
                        <a:pt x="21454" y="11016"/>
                        <a:pt x="21503" y="10496"/>
                      </a:cubicBezTo>
                      <a:cubicBezTo>
                        <a:pt x="21551" y="9976"/>
                        <a:pt x="21279" y="9701"/>
                        <a:pt x="21269" y="9721"/>
                      </a:cubicBezTo>
                      <a:cubicBezTo>
                        <a:pt x="21260" y="9742"/>
                        <a:pt x="20944" y="9638"/>
                        <a:pt x="20774" y="9690"/>
                      </a:cubicBezTo>
                      <a:cubicBezTo>
                        <a:pt x="20603" y="9742"/>
                        <a:pt x="20492" y="9667"/>
                        <a:pt x="20336" y="9573"/>
                      </a:cubicBezTo>
                      <a:cubicBezTo>
                        <a:pt x="20180" y="9480"/>
                        <a:pt x="19680" y="9144"/>
                        <a:pt x="19485" y="9027"/>
                      </a:cubicBezTo>
                      <a:cubicBezTo>
                        <a:pt x="19291" y="8910"/>
                        <a:pt x="19169" y="8832"/>
                        <a:pt x="18999" y="8884"/>
                      </a:cubicBezTo>
                      <a:cubicBezTo>
                        <a:pt x="18829" y="8936"/>
                        <a:pt x="18707" y="8949"/>
                        <a:pt x="18488" y="8819"/>
                      </a:cubicBezTo>
                      <a:cubicBezTo>
                        <a:pt x="18270" y="8689"/>
                        <a:pt x="17953" y="8702"/>
                        <a:pt x="17637" y="8702"/>
                      </a:cubicBezTo>
                      <a:cubicBezTo>
                        <a:pt x="17321" y="8702"/>
                        <a:pt x="17224" y="8611"/>
                        <a:pt x="17030" y="8468"/>
                      </a:cubicBezTo>
                      <a:cubicBezTo>
                        <a:pt x="16835" y="8326"/>
                        <a:pt x="16227" y="8157"/>
                        <a:pt x="15911" y="8027"/>
                      </a:cubicBezTo>
                      <a:cubicBezTo>
                        <a:pt x="15595" y="7897"/>
                        <a:pt x="15450" y="7886"/>
                        <a:pt x="15182" y="7912"/>
                      </a:cubicBezTo>
                      <a:cubicBezTo>
                        <a:pt x="14915" y="7938"/>
                        <a:pt x="14861" y="8235"/>
                        <a:pt x="14715" y="8391"/>
                      </a:cubicBezTo>
                      <a:cubicBezTo>
                        <a:pt x="14569" y="8546"/>
                        <a:pt x="14477" y="8572"/>
                        <a:pt x="14331" y="8546"/>
                      </a:cubicBezTo>
                      <a:cubicBezTo>
                        <a:pt x="14185" y="8520"/>
                        <a:pt x="14088" y="8494"/>
                        <a:pt x="13976" y="8266"/>
                      </a:cubicBezTo>
                      <a:cubicBezTo>
                        <a:pt x="13976" y="8266"/>
                        <a:pt x="14185" y="8313"/>
                        <a:pt x="14428" y="8274"/>
                      </a:cubicBezTo>
                      <a:cubicBezTo>
                        <a:pt x="14672" y="8235"/>
                        <a:pt x="14968" y="7746"/>
                        <a:pt x="14968" y="7746"/>
                      </a:cubicBezTo>
                      <a:cubicBezTo>
                        <a:pt x="14871" y="7798"/>
                        <a:pt x="14428" y="7611"/>
                        <a:pt x="14307" y="7559"/>
                      </a:cubicBezTo>
                      <a:cubicBezTo>
                        <a:pt x="14185" y="7507"/>
                        <a:pt x="14015" y="7247"/>
                        <a:pt x="13937" y="7684"/>
                      </a:cubicBezTo>
                      <a:cubicBezTo>
                        <a:pt x="13860" y="8120"/>
                        <a:pt x="13869" y="7871"/>
                        <a:pt x="13748" y="8092"/>
                      </a:cubicBezTo>
                      <a:cubicBezTo>
                        <a:pt x="13638" y="7975"/>
                        <a:pt x="13680" y="7886"/>
                        <a:pt x="13665" y="7787"/>
                      </a:cubicBezTo>
                      <a:cubicBezTo>
                        <a:pt x="13651" y="7689"/>
                        <a:pt x="13359" y="7663"/>
                        <a:pt x="13784" y="7403"/>
                      </a:cubicBezTo>
                      <a:cubicBezTo>
                        <a:pt x="13784" y="7403"/>
                        <a:pt x="14078" y="6966"/>
                        <a:pt x="14249" y="6810"/>
                      </a:cubicBezTo>
                      <a:cubicBezTo>
                        <a:pt x="14419" y="6654"/>
                        <a:pt x="14149" y="6571"/>
                        <a:pt x="14052" y="6441"/>
                      </a:cubicBezTo>
                      <a:cubicBezTo>
                        <a:pt x="13954" y="6311"/>
                        <a:pt x="13894" y="6155"/>
                        <a:pt x="13845" y="5947"/>
                      </a:cubicBezTo>
                      <a:cubicBezTo>
                        <a:pt x="13784" y="5726"/>
                        <a:pt x="13475" y="5607"/>
                        <a:pt x="13359" y="5544"/>
                      </a:cubicBezTo>
                      <a:cubicBezTo>
                        <a:pt x="13242" y="5482"/>
                        <a:pt x="13237" y="5453"/>
                        <a:pt x="12921" y="5261"/>
                      </a:cubicBezTo>
                      <a:cubicBezTo>
                        <a:pt x="12848" y="5131"/>
                        <a:pt x="12702" y="4907"/>
                        <a:pt x="12168" y="4791"/>
                      </a:cubicBezTo>
                      <a:cubicBezTo>
                        <a:pt x="11997" y="4583"/>
                        <a:pt x="11837" y="4653"/>
                        <a:pt x="11706" y="4622"/>
                      </a:cubicBezTo>
                      <a:cubicBezTo>
                        <a:pt x="11574" y="4590"/>
                        <a:pt x="11329" y="4635"/>
                        <a:pt x="11147" y="4596"/>
                      </a:cubicBezTo>
                      <a:cubicBezTo>
                        <a:pt x="10964" y="4557"/>
                        <a:pt x="10806" y="4585"/>
                        <a:pt x="10660" y="4596"/>
                      </a:cubicBezTo>
                      <a:cubicBezTo>
                        <a:pt x="10660" y="4596"/>
                        <a:pt x="10271" y="4388"/>
                        <a:pt x="10271" y="4102"/>
                      </a:cubicBezTo>
                      <a:cubicBezTo>
                        <a:pt x="10271" y="3816"/>
                        <a:pt x="10016" y="3686"/>
                        <a:pt x="9907" y="3608"/>
                      </a:cubicBezTo>
                      <a:cubicBezTo>
                        <a:pt x="9797" y="3530"/>
                        <a:pt x="9688" y="3361"/>
                        <a:pt x="9591" y="3270"/>
                      </a:cubicBezTo>
                      <a:cubicBezTo>
                        <a:pt x="9493" y="3179"/>
                        <a:pt x="9262" y="3114"/>
                        <a:pt x="9262" y="3114"/>
                      </a:cubicBezTo>
                      <a:cubicBezTo>
                        <a:pt x="9165" y="3088"/>
                        <a:pt x="9027" y="3091"/>
                        <a:pt x="8978" y="3026"/>
                      </a:cubicBezTo>
                      <a:cubicBezTo>
                        <a:pt x="8929" y="2961"/>
                        <a:pt x="8934" y="2776"/>
                        <a:pt x="9017" y="2610"/>
                      </a:cubicBezTo>
                      <a:cubicBezTo>
                        <a:pt x="9017" y="2610"/>
                        <a:pt x="8582" y="2295"/>
                        <a:pt x="8497" y="2282"/>
                      </a:cubicBezTo>
                      <a:cubicBezTo>
                        <a:pt x="8412" y="2269"/>
                        <a:pt x="8339" y="2178"/>
                        <a:pt x="8290" y="2087"/>
                      </a:cubicBezTo>
                      <a:cubicBezTo>
                        <a:pt x="8241" y="1996"/>
                        <a:pt x="8229" y="2048"/>
                        <a:pt x="8047" y="1970"/>
                      </a:cubicBezTo>
                      <a:cubicBezTo>
                        <a:pt x="7950" y="2022"/>
                        <a:pt x="7889" y="1970"/>
                        <a:pt x="7707" y="1944"/>
                      </a:cubicBezTo>
                      <a:cubicBezTo>
                        <a:pt x="7524" y="1918"/>
                        <a:pt x="7293" y="1879"/>
                        <a:pt x="7130" y="1903"/>
                      </a:cubicBezTo>
                      <a:cubicBezTo>
                        <a:pt x="7045" y="1812"/>
                        <a:pt x="6805" y="1635"/>
                        <a:pt x="6683" y="1570"/>
                      </a:cubicBezTo>
                      <a:cubicBezTo>
                        <a:pt x="6562" y="1505"/>
                        <a:pt x="6491" y="1593"/>
                        <a:pt x="6357" y="1515"/>
                      </a:cubicBezTo>
                      <a:cubicBezTo>
                        <a:pt x="6224" y="1437"/>
                        <a:pt x="6102" y="1437"/>
                        <a:pt x="5847" y="1445"/>
                      </a:cubicBezTo>
                      <a:cubicBezTo>
                        <a:pt x="5750" y="1354"/>
                        <a:pt x="5713" y="1230"/>
                        <a:pt x="5592" y="1217"/>
                      </a:cubicBezTo>
                      <a:cubicBezTo>
                        <a:pt x="5470" y="1204"/>
                        <a:pt x="5300" y="957"/>
                        <a:pt x="5190" y="814"/>
                      </a:cubicBezTo>
                      <a:cubicBezTo>
                        <a:pt x="5190" y="814"/>
                        <a:pt x="5032" y="723"/>
                        <a:pt x="4911" y="736"/>
                      </a:cubicBezTo>
                      <a:cubicBezTo>
                        <a:pt x="4972" y="892"/>
                        <a:pt x="4923" y="931"/>
                        <a:pt x="4887" y="1087"/>
                      </a:cubicBezTo>
                      <a:cubicBezTo>
                        <a:pt x="4789" y="1100"/>
                        <a:pt x="4777" y="1126"/>
                        <a:pt x="4680" y="1191"/>
                      </a:cubicBezTo>
                      <a:cubicBezTo>
                        <a:pt x="4583" y="1256"/>
                        <a:pt x="4534" y="1295"/>
                        <a:pt x="4279" y="1243"/>
                      </a:cubicBezTo>
                      <a:cubicBezTo>
                        <a:pt x="4169" y="1191"/>
                        <a:pt x="4169" y="1022"/>
                        <a:pt x="4157" y="970"/>
                      </a:cubicBezTo>
                      <a:cubicBezTo>
                        <a:pt x="4145" y="918"/>
                        <a:pt x="4388" y="346"/>
                        <a:pt x="4461" y="203"/>
                      </a:cubicBezTo>
                      <a:cubicBezTo>
                        <a:pt x="4534" y="60"/>
                        <a:pt x="4619" y="99"/>
                        <a:pt x="4522" y="21"/>
                      </a:cubicBezTo>
                      <a:cubicBezTo>
                        <a:pt x="4522" y="21"/>
                        <a:pt x="4519" y="-67"/>
                        <a:pt x="4349" y="114"/>
                      </a:cubicBezTo>
                      <a:cubicBezTo>
                        <a:pt x="4179" y="296"/>
                        <a:pt x="3853" y="229"/>
                        <a:pt x="3610" y="426"/>
                      </a:cubicBezTo>
                      <a:cubicBezTo>
                        <a:pt x="3337" y="649"/>
                        <a:pt x="2966" y="502"/>
                        <a:pt x="2723" y="541"/>
                      </a:cubicBezTo>
                      <a:cubicBezTo>
                        <a:pt x="2480" y="580"/>
                        <a:pt x="2579" y="551"/>
                        <a:pt x="2589" y="931"/>
                      </a:cubicBezTo>
                      <a:cubicBezTo>
                        <a:pt x="2589" y="931"/>
                        <a:pt x="2358" y="1074"/>
                        <a:pt x="2322" y="1165"/>
                      </a:cubicBezTo>
                      <a:cubicBezTo>
                        <a:pt x="2285" y="1256"/>
                        <a:pt x="1928" y="1250"/>
                        <a:pt x="1738" y="1219"/>
                      </a:cubicBezTo>
                      <a:cubicBezTo>
                        <a:pt x="1802" y="1562"/>
                        <a:pt x="1707" y="1578"/>
                        <a:pt x="1605" y="1697"/>
                      </a:cubicBezTo>
                      <a:cubicBezTo>
                        <a:pt x="1503" y="1817"/>
                        <a:pt x="1490" y="1778"/>
                        <a:pt x="1490" y="1778"/>
                      </a:cubicBezTo>
                      <a:cubicBezTo>
                        <a:pt x="1653" y="2238"/>
                        <a:pt x="1678" y="2178"/>
                        <a:pt x="1653" y="2412"/>
                      </a:cubicBezTo>
                      <a:cubicBezTo>
                        <a:pt x="1629" y="2646"/>
                        <a:pt x="1447" y="3270"/>
                        <a:pt x="1607" y="3462"/>
                      </a:cubicBezTo>
                      <a:cubicBezTo>
                        <a:pt x="1768" y="3655"/>
                        <a:pt x="1909" y="3634"/>
                        <a:pt x="1909" y="3634"/>
                      </a:cubicBezTo>
                      <a:cubicBezTo>
                        <a:pt x="1641" y="3972"/>
                        <a:pt x="1617" y="4086"/>
                        <a:pt x="1471" y="3982"/>
                      </a:cubicBezTo>
                      <a:cubicBezTo>
                        <a:pt x="1325" y="3878"/>
                        <a:pt x="1143" y="3912"/>
                        <a:pt x="1070" y="4193"/>
                      </a:cubicBezTo>
                      <a:cubicBezTo>
                        <a:pt x="997" y="4473"/>
                        <a:pt x="798" y="4549"/>
                        <a:pt x="632" y="4544"/>
                      </a:cubicBezTo>
                      <a:cubicBezTo>
                        <a:pt x="467" y="4538"/>
                        <a:pt x="353" y="4648"/>
                        <a:pt x="353" y="4856"/>
                      </a:cubicBezTo>
                      <a:cubicBezTo>
                        <a:pt x="353" y="5063"/>
                        <a:pt x="151" y="5043"/>
                        <a:pt x="187" y="5251"/>
                      </a:cubicBezTo>
                      <a:cubicBezTo>
                        <a:pt x="224" y="5459"/>
                        <a:pt x="207" y="5812"/>
                        <a:pt x="207" y="5812"/>
                      </a:cubicBezTo>
                      <a:cubicBezTo>
                        <a:pt x="421" y="6041"/>
                        <a:pt x="438" y="6124"/>
                        <a:pt x="413" y="6259"/>
                      </a:cubicBezTo>
                      <a:cubicBezTo>
                        <a:pt x="389" y="6394"/>
                        <a:pt x="401" y="6545"/>
                        <a:pt x="207" y="6545"/>
                      </a:cubicBezTo>
                      <a:cubicBezTo>
                        <a:pt x="12" y="6545"/>
                        <a:pt x="-48" y="6675"/>
                        <a:pt x="37" y="6831"/>
                      </a:cubicBezTo>
                      <a:cubicBezTo>
                        <a:pt x="122" y="6987"/>
                        <a:pt x="29" y="7197"/>
                        <a:pt x="187" y="7392"/>
                      </a:cubicBezTo>
                      <a:cubicBezTo>
                        <a:pt x="345" y="7587"/>
                        <a:pt x="863" y="8131"/>
                        <a:pt x="960" y="8339"/>
                      </a:cubicBezTo>
                      <a:cubicBezTo>
                        <a:pt x="1276" y="8780"/>
                        <a:pt x="1276" y="8819"/>
                        <a:pt x="1301" y="9027"/>
                      </a:cubicBezTo>
                      <a:cubicBezTo>
                        <a:pt x="1325" y="9235"/>
                        <a:pt x="1374" y="9248"/>
                        <a:pt x="1520" y="9482"/>
                      </a:cubicBezTo>
                      <a:cubicBezTo>
                        <a:pt x="1665" y="9716"/>
                        <a:pt x="1799" y="9833"/>
                        <a:pt x="1799" y="10041"/>
                      </a:cubicBezTo>
                      <a:cubicBezTo>
                        <a:pt x="1799" y="10249"/>
                        <a:pt x="1909" y="10392"/>
                        <a:pt x="2042" y="10548"/>
                      </a:cubicBezTo>
                      <a:cubicBezTo>
                        <a:pt x="2176" y="10704"/>
                        <a:pt x="2334" y="10977"/>
                        <a:pt x="2334" y="11133"/>
                      </a:cubicBezTo>
                      <a:cubicBezTo>
                        <a:pt x="2334" y="11215"/>
                        <a:pt x="2492" y="11406"/>
                        <a:pt x="2662" y="11601"/>
                      </a:cubicBezTo>
                      <a:cubicBezTo>
                        <a:pt x="2788" y="11745"/>
                        <a:pt x="2990" y="11757"/>
                        <a:pt x="3209" y="12017"/>
                      </a:cubicBezTo>
                      <a:cubicBezTo>
                        <a:pt x="3428" y="12276"/>
                        <a:pt x="3452" y="12315"/>
                        <a:pt x="3647" y="12367"/>
                      </a:cubicBezTo>
                      <a:cubicBezTo>
                        <a:pt x="3763" y="12399"/>
                        <a:pt x="3914" y="12523"/>
                        <a:pt x="4036" y="12692"/>
                      </a:cubicBezTo>
                      <a:cubicBezTo>
                        <a:pt x="4149" y="12849"/>
                        <a:pt x="4315" y="13004"/>
                        <a:pt x="4485" y="13056"/>
                      </a:cubicBezTo>
                      <a:cubicBezTo>
                        <a:pt x="4656" y="13108"/>
                        <a:pt x="4899" y="13303"/>
                        <a:pt x="4947" y="13433"/>
                      </a:cubicBezTo>
                      <a:cubicBezTo>
                        <a:pt x="4996" y="13563"/>
                        <a:pt x="5132" y="13619"/>
                        <a:pt x="5215" y="13849"/>
                      </a:cubicBezTo>
                      <a:cubicBezTo>
                        <a:pt x="5276" y="14018"/>
                        <a:pt x="5421" y="14109"/>
                        <a:pt x="5458" y="14395"/>
                      </a:cubicBezTo>
                      <a:cubicBezTo>
                        <a:pt x="5494" y="14681"/>
                        <a:pt x="5664" y="14863"/>
                        <a:pt x="5543" y="15071"/>
                      </a:cubicBezTo>
                      <a:cubicBezTo>
                        <a:pt x="5421" y="15279"/>
                        <a:pt x="5531" y="15435"/>
                        <a:pt x="5579" y="15695"/>
                      </a:cubicBezTo>
                      <a:cubicBezTo>
                        <a:pt x="5628" y="15954"/>
                        <a:pt x="5701" y="16266"/>
                        <a:pt x="5628" y="16422"/>
                      </a:cubicBezTo>
                      <a:cubicBezTo>
                        <a:pt x="5555" y="16578"/>
                        <a:pt x="5652" y="16981"/>
                        <a:pt x="5786" y="17293"/>
                      </a:cubicBezTo>
                      <a:cubicBezTo>
                        <a:pt x="5920" y="17605"/>
                        <a:pt x="6139" y="18205"/>
                        <a:pt x="6139" y="18205"/>
                      </a:cubicBezTo>
                      <a:cubicBezTo>
                        <a:pt x="6041" y="18476"/>
                        <a:pt x="5968" y="18788"/>
                        <a:pt x="5925" y="18850"/>
                      </a:cubicBezTo>
                      <a:cubicBezTo>
                        <a:pt x="6139" y="18996"/>
                        <a:pt x="6175" y="19113"/>
                        <a:pt x="6199" y="19269"/>
                      </a:cubicBezTo>
                      <a:cubicBezTo>
                        <a:pt x="6224" y="19424"/>
                        <a:pt x="6455" y="19593"/>
                        <a:pt x="6469" y="19661"/>
                      </a:cubicBezTo>
                      <a:cubicBezTo>
                        <a:pt x="6484" y="19729"/>
                        <a:pt x="6722" y="19822"/>
                        <a:pt x="7014" y="19848"/>
                      </a:cubicBezTo>
                      <a:cubicBezTo>
                        <a:pt x="7111" y="20202"/>
                        <a:pt x="7281" y="20399"/>
                        <a:pt x="7500" y="20529"/>
                      </a:cubicBezTo>
                      <a:cubicBezTo>
                        <a:pt x="7719" y="20659"/>
                        <a:pt x="7646" y="20594"/>
                        <a:pt x="7792" y="20789"/>
                      </a:cubicBezTo>
                      <a:cubicBezTo>
                        <a:pt x="7938" y="20984"/>
                        <a:pt x="8144" y="21088"/>
                        <a:pt x="8266" y="21088"/>
                      </a:cubicBezTo>
                      <a:cubicBezTo>
                        <a:pt x="8387" y="21088"/>
                        <a:pt x="8509" y="21049"/>
                        <a:pt x="8643" y="21153"/>
                      </a:cubicBezTo>
                      <a:cubicBezTo>
                        <a:pt x="8776" y="21257"/>
                        <a:pt x="8934" y="21348"/>
                        <a:pt x="9080" y="21348"/>
                      </a:cubicBezTo>
                      <a:cubicBezTo>
                        <a:pt x="9226" y="21348"/>
                        <a:pt x="9445" y="21465"/>
                        <a:pt x="9445" y="21465"/>
                      </a:cubicBezTo>
                      <a:cubicBezTo>
                        <a:pt x="9445" y="21465"/>
                        <a:pt x="9639" y="21533"/>
                        <a:pt x="9639" y="215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utoShape 20"/>
                <p:cNvSpPr/>
                <p:nvPr/>
              </p:nvSpPr>
              <p:spPr bwMode="auto">
                <a:xfrm>
                  <a:off x="4570129" y="3751721"/>
                  <a:ext cx="284155" cy="180607"/>
                </a:xfrm>
                <a:custGeom>
                  <a:avLst/>
                  <a:gdLst>
                    <a:gd name="T0" fmla="*/ 187305 w 21600"/>
                    <a:gd name="T1" fmla="*/ 120720 h 21451"/>
                    <a:gd name="T2" fmla="*/ 187305 w 21600"/>
                    <a:gd name="T3" fmla="*/ 120720 h 21451"/>
                    <a:gd name="T4" fmla="*/ 187305 w 21600"/>
                    <a:gd name="T5" fmla="*/ 120720 h 21451"/>
                    <a:gd name="T6" fmla="*/ 187305 w 21600"/>
                    <a:gd name="T7" fmla="*/ 120720 h 214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451">
                      <a:moveTo>
                        <a:pt x="0" y="2403"/>
                      </a:moveTo>
                      <a:cubicBezTo>
                        <a:pt x="959" y="1116"/>
                        <a:pt x="2329" y="-42"/>
                        <a:pt x="2741" y="0"/>
                      </a:cubicBezTo>
                      <a:cubicBezTo>
                        <a:pt x="3152" y="44"/>
                        <a:pt x="3974" y="1138"/>
                        <a:pt x="5071" y="494"/>
                      </a:cubicBezTo>
                      <a:cubicBezTo>
                        <a:pt x="6167" y="-149"/>
                        <a:pt x="7263" y="923"/>
                        <a:pt x="8291" y="1888"/>
                      </a:cubicBezTo>
                      <a:cubicBezTo>
                        <a:pt x="9319" y="2853"/>
                        <a:pt x="13225" y="8967"/>
                        <a:pt x="14048" y="9610"/>
                      </a:cubicBezTo>
                      <a:cubicBezTo>
                        <a:pt x="14870" y="10254"/>
                        <a:pt x="17680" y="15294"/>
                        <a:pt x="17680" y="15294"/>
                      </a:cubicBezTo>
                      <a:cubicBezTo>
                        <a:pt x="17680" y="15294"/>
                        <a:pt x="18982" y="16796"/>
                        <a:pt x="19393" y="17976"/>
                      </a:cubicBezTo>
                      <a:cubicBezTo>
                        <a:pt x="21380" y="19692"/>
                        <a:pt x="21600" y="21451"/>
                        <a:pt x="21600" y="21451"/>
                      </a:cubicBezTo>
                      <a:cubicBezTo>
                        <a:pt x="19804" y="20979"/>
                        <a:pt x="17817" y="19584"/>
                        <a:pt x="16446" y="20013"/>
                      </a:cubicBezTo>
                      <a:cubicBezTo>
                        <a:pt x="15076" y="20443"/>
                        <a:pt x="12609" y="21107"/>
                        <a:pt x="13815" y="19392"/>
                      </a:cubicBezTo>
                      <a:cubicBezTo>
                        <a:pt x="15021" y="17675"/>
                        <a:pt x="16035" y="17547"/>
                        <a:pt x="16035" y="17547"/>
                      </a:cubicBezTo>
                      <a:cubicBezTo>
                        <a:pt x="15459" y="17332"/>
                        <a:pt x="13363" y="15831"/>
                        <a:pt x="13088" y="14115"/>
                      </a:cubicBezTo>
                      <a:cubicBezTo>
                        <a:pt x="12814" y="12399"/>
                        <a:pt x="13280" y="12077"/>
                        <a:pt x="12389" y="11326"/>
                      </a:cubicBezTo>
                      <a:cubicBezTo>
                        <a:pt x="11498" y="10575"/>
                        <a:pt x="8840" y="9074"/>
                        <a:pt x="8703" y="7572"/>
                      </a:cubicBezTo>
                      <a:cubicBezTo>
                        <a:pt x="8565" y="6071"/>
                        <a:pt x="7716" y="6371"/>
                        <a:pt x="6784" y="5642"/>
                      </a:cubicBezTo>
                      <a:cubicBezTo>
                        <a:pt x="5852" y="4913"/>
                        <a:pt x="4988" y="4762"/>
                        <a:pt x="4029" y="3476"/>
                      </a:cubicBezTo>
                      <a:cubicBezTo>
                        <a:pt x="3069" y="2189"/>
                        <a:pt x="2329" y="2103"/>
                        <a:pt x="1781" y="2532"/>
                      </a:cubicBezTo>
                      <a:cubicBezTo>
                        <a:pt x="1233" y="2961"/>
                        <a:pt x="0" y="2403"/>
                        <a:pt x="0" y="24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AutoShape 21"/>
                <p:cNvSpPr/>
                <p:nvPr/>
              </p:nvSpPr>
              <p:spPr bwMode="auto">
                <a:xfrm>
                  <a:off x="4707390" y="3957614"/>
                  <a:ext cx="55386" cy="33713"/>
                </a:xfrm>
                <a:custGeom>
                  <a:avLst/>
                  <a:gdLst>
                    <a:gd name="T0" fmla="*/ 36509 w 18430"/>
                    <a:gd name="T1" fmla="*/ 27756 h 18336"/>
                    <a:gd name="T2" fmla="*/ 36509 w 18430"/>
                    <a:gd name="T3" fmla="*/ 27756 h 18336"/>
                    <a:gd name="T4" fmla="*/ 36509 w 18430"/>
                    <a:gd name="T5" fmla="*/ 27756 h 18336"/>
                    <a:gd name="T6" fmla="*/ 36509 w 18430"/>
                    <a:gd name="T7" fmla="*/ 27756 h 183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430" h="18336">
                      <a:moveTo>
                        <a:pt x="1212" y="2519"/>
                      </a:moveTo>
                      <a:cubicBezTo>
                        <a:pt x="3848" y="5791"/>
                        <a:pt x="4484" y="5398"/>
                        <a:pt x="5079" y="7319"/>
                      </a:cubicBezTo>
                      <a:cubicBezTo>
                        <a:pt x="5674" y="9238"/>
                        <a:pt x="7518" y="15959"/>
                        <a:pt x="8947" y="16439"/>
                      </a:cubicBezTo>
                      <a:cubicBezTo>
                        <a:pt x="10374" y="16919"/>
                        <a:pt x="15611" y="17303"/>
                        <a:pt x="17277" y="17878"/>
                      </a:cubicBezTo>
                      <a:cubicBezTo>
                        <a:pt x="18944" y="18455"/>
                        <a:pt x="18765" y="19318"/>
                        <a:pt x="16980" y="14518"/>
                      </a:cubicBezTo>
                      <a:cubicBezTo>
                        <a:pt x="15195" y="9718"/>
                        <a:pt x="11922" y="4918"/>
                        <a:pt x="11803" y="4631"/>
                      </a:cubicBezTo>
                      <a:cubicBezTo>
                        <a:pt x="11684" y="4342"/>
                        <a:pt x="5674" y="2999"/>
                        <a:pt x="4781" y="2039"/>
                      </a:cubicBezTo>
                      <a:cubicBezTo>
                        <a:pt x="3889" y="1078"/>
                        <a:pt x="-2656" y="-2281"/>
                        <a:pt x="1212" y="25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AutoShape 22"/>
                <p:cNvSpPr/>
                <p:nvPr/>
              </p:nvSpPr>
              <p:spPr bwMode="auto">
                <a:xfrm>
                  <a:off x="4844652" y="3957614"/>
                  <a:ext cx="179402" cy="96324"/>
                </a:xfrm>
                <a:custGeom>
                  <a:avLst/>
                  <a:gdLst>
                    <a:gd name="T0" fmla="*/ 118256 w 21548"/>
                    <a:gd name="T1" fmla="*/ 65723 h 20498"/>
                    <a:gd name="T2" fmla="*/ 118256 w 21548"/>
                    <a:gd name="T3" fmla="*/ 65723 h 20498"/>
                    <a:gd name="T4" fmla="*/ 118256 w 21548"/>
                    <a:gd name="T5" fmla="*/ 65723 h 20498"/>
                    <a:gd name="T6" fmla="*/ 118256 w 21548"/>
                    <a:gd name="T7" fmla="*/ 65723 h 2049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8" h="20498">
                      <a:moveTo>
                        <a:pt x="5152" y="10959"/>
                      </a:moveTo>
                      <a:cubicBezTo>
                        <a:pt x="5798" y="10959"/>
                        <a:pt x="6445" y="10959"/>
                        <a:pt x="5906" y="9233"/>
                      </a:cubicBezTo>
                      <a:cubicBezTo>
                        <a:pt x="5367" y="7507"/>
                        <a:pt x="5259" y="5396"/>
                        <a:pt x="4720" y="4629"/>
                      </a:cubicBezTo>
                      <a:cubicBezTo>
                        <a:pt x="4182" y="3862"/>
                        <a:pt x="3750" y="1177"/>
                        <a:pt x="3664" y="793"/>
                      </a:cubicBezTo>
                      <a:cubicBezTo>
                        <a:pt x="4936" y="-167"/>
                        <a:pt x="4936" y="-358"/>
                        <a:pt x="6014" y="793"/>
                      </a:cubicBezTo>
                      <a:cubicBezTo>
                        <a:pt x="7092" y="1944"/>
                        <a:pt x="7501" y="2481"/>
                        <a:pt x="8601" y="2519"/>
                      </a:cubicBezTo>
                      <a:cubicBezTo>
                        <a:pt x="9700" y="2558"/>
                        <a:pt x="10756" y="2327"/>
                        <a:pt x="11619" y="3478"/>
                      </a:cubicBezTo>
                      <a:cubicBezTo>
                        <a:pt x="12481" y="4629"/>
                        <a:pt x="13774" y="5972"/>
                        <a:pt x="15068" y="5780"/>
                      </a:cubicBezTo>
                      <a:cubicBezTo>
                        <a:pt x="16361" y="5588"/>
                        <a:pt x="17008" y="6356"/>
                        <a:pt x="17547" y="8466"/>
                      </a:cubicBezTo>
                      <a:cubicBezTo>
                        <a:pt x="18086" y="10576"/>
                        <a:pt x="18194" y="11919"/>
                        <a:pt x="18948" y="12494"/>
                      </a:cubicBezTo>
                      <a:cubicBezTo>
                        <a:pt x="19703" y="13070"/>
                        <a:pt x="21470" y="14681"/>
                        <a:pt x="21535" y="16331"/>
                      </a:cubicBezTo>
                      <a:cubicBezTo>
                        <a:pt x="21600" y="17981"/>
                        <a:pt x="21427" y="18633"/>
                        <a:pt x="20673" y="18249"/>
                      </a:cubicBezTo>
                      <a:cubicBezTo>
                        <a:pt x="19918" y="17866"/>
                        <a:pt x="16792" y="16714"/>
                        <a:pt x="16038" y="18825"/>
                      </a:cubicBezTo>
                      <a:cubicBezTo>
                        <a:pt x="13559" y="17673"/>
                        <a:pt x="13235" y="18441"/>
                        <a:pt x="11834" y="19400"/>
                      </a:cubicBezTo>
                      <a:cubicBezTo>
                        <a:pt x="10433" y="20359"/>
                        <a:pt x="10282" y="21241"/>
                        <a:pt x="9528" y="19515"/>
                      </a:cubicBezTo>
                      <a:cubicBezTo>
                        <a:pt x="8773" y="17789"/>
                        <a:pt x="8665" y="16446"/>
                        <a:pt x="8665" y="16446"/>
                      </a:cubicBezTo>
                      <a:cubicBezTo>
                        <a:pt x="6122" y="14412"/>
                        <a:pt x="5583" y="14988"/>
                        <a:pt x="4936" y="15372"/>
                      </a:cubicBezTo>
                      <a:cubicBezTo>
                        <a:pt x="4289" y="14220"/>
                        <a:pt x="3750" y="12878"/>
                        <a:pt x="2780" y="13645"/>
                      </a:cubicBezTo>
                      <a:cubicBezTo>
                        <a:pt x="1810" y="14412"/>
                        <a:pt x="1508" y="13722"/>
                        <a:pt x="1077" y="12763"/>
                      </a:cubicBezTo>
                      <a:cubicBezTo>
                        <a:pt x="646" y="11803"/>
                        <a:pt x="0" y="9540"/>
                        <a:pt x="0" y="9540"/>
                      </a:cubicBezTo>
                      <a:cubicBezTo>
                        <a:pt x="409" y="8466"/>
                        <a:pt x="1595" y="8082"/>
                        <a:pt x="1918" y="8849"/>
                      </a:cubicBezTo>
                      <a:cubicBezTo>
                        <a:pt x="2423" y="10048"/>
                        <a:pt x="2241" y="9617"/>
                        <a:pt x="2565" y="10000"/>
                      </a:cubicBezTo>
                      <a:cubicBezTo>
                        <a:pt x="2888" y="10384"/>
                        <a:pt x="5152" y="10959"/>
                        <a:pt x="5152" y="109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AutoShape 23"/>
                <p:cNvSpPr/>
                <p:nvPr/>
              </p:nvSpPr>
              <p:spPr bwMode="auto">
                <a:xfrm>
                  <a:off x="5049340" y="4049121"/>
                  <a:ext cx="49366" cy="20468"/>
                </a:xfrm>
                <a:custGeom>
                  <a:avLst/>
                  <a:gdLst>
                    <a:gd name="T0" fmla="*/ 32538 w 21213"/>
                    <a:gd name="T1" fmla="*/ 14366 h 20151"/>
                    <a:gd name="T2" fmla="*/ 32538 w 21213"/>
                    <a:gd name="T3" fmla="*/ 14366 h 20151"/>
                    <a:gd name="T4" fmla="*/ 32538 w 21213"/>
                    <a:gd name="T5" fmla="*/ 14366 h 20151"/>
                    <a:gd name="T6" fmla="*/ 32538 w 21213"/>
                    <a:gd name="T7" fmla="*/ 14366 h 201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13" h="20151">
                      <a:moveTo>
                        <a:pt x="10609" y="4450"/>
                      </a:moveTo>
                      <a:cubicBezTo>
                        <a:pt x="7075" y="-651"/>
                        <a:pt x="4876" y="-142"/>
                        <a:pt x="2362" y="199"/>
                      </a:cubicBezTo>
                      <a:cubicBezTo>
                        <a:pt x="-151" y="541"/>
                        <a:pt x="-387" y="1050"/>
                        <a:pt x="399" y="4450"/>
                      </a:cubicBezTo>
                      <a:cubicBezTo>
                        <a:pt x="1184" y="7853"/>
                        <a:pt x="-387" y="18908"/>
                        <a:pt x="4718" y="16357"/>
                      </a:cubicBezTo>
                      <a:cubicBezTo>
                        <a:pt x="9824" y="13805"/>
                        <a:pt x="9038" y="19247"/>
                        <a:pt x="11787" y="20098"/>
                      </a:cubicBezTo>
                      <a:cubicBezTo>
                        <a:pt x="14536" y="20948"/>
                        <a:pt x="21212" y="11255"/>
                        <a:pt x="21212" y="11255"/>
                      </a:cubicBezTo>
                      <a:cubicBezTo>
                        <a:pt x="21212" y="11255"/>
                        <a:pt x="10609" y="4450"/>
                        <a:pt x="10609" y="44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AutoShape 25"/>
                <p:cNvSpPr/>
                <p:nvPr/>
              </p:nvSpPr>
              <p:spPr bwMode="auto">
                <a:xfrm>
                  <a:off x="5346739" y="3044947"/>
                  <a:ext cx="54182" cy="45754"/>
                </a:xfrm>
                <a:custGeom>
                  <a:avLst/>
                  <a:gdLst>
                    <a:gd name="T0" fmla="*/ 35715 w 20184"/>
                    <a:gd name="T1" fmla="*/ 30164 h 20437"/>
                    <a:gd name="T2" fmla="*/ 35715 w 20184"/>
                    <a:gd name="T3" fmla="*/ 30164 h 20437"/>
                    <a:gd name="T4" fmla="*/ 35715 w 20184"/>
                    <a:gd name="T5" fmla="*/ 30164 h 20437"/>
                    <a:gd name="T6" fmla="*/ 35715 w 20184"/>
                    <a:gd name="T7" fmla="*/ 30164 h 204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84" h="20437">
                      <a:moveTo>
                        <a:pt x="325" y="6240"/>
                      </a:moveTo>
                      <a:cubicBezTo>
                        <a:pt x="-666" y="13440"/>
                        <a:pt x="655" y="14400"/>
                        <a:pt x="3627" y="17599"/>
                      </a:cubicBezTo>
                      <a:cubicBezTo>
                        <a:pt x="6600" y="20799"/>
                        <a:pt x="10364" y="21600"/>
                        <a:pt x="15649" y="18400"/>
                      </a:cubicBezTo>
                      <a:cubicBezTo>
                        <a:pt x="20934" y="15200"/>
                        <a:pt x="20141" y="11200"/>
                        <a:pt x="20141" y="11200"/>
                      </a:cubicBezTo>
                      <a:cubicBezTo>
                        <a:pt x="15649" y="18400"/>
                        <a:pt x="10894" y="17599"/>
                        <a:pt x="9572" y="13599"/>
                      </a:cubicBezTo>
                      <a:cubicBezTo>
                        <a:pt x="8251" y="9599"/>
                        <a:pt x="2306" y="0"/>
                        <a:pt x="2306" y="0"/>
                      </a:cubicBezTo>
                      <a:lnTo>
                        <a:pt x="325" y="624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utoShape 27"/>
                <p:cNvSpPr/>
                <p:nvPr/>
              </p:nvSpPr>
              <p:spPr bwMode="auto">
                <a:xfrm>
                  <a:off x="4045164" y="1836083"/>
                  <a:ext cx="1511079" cy="2509235"/>
                </a:xfrm>
                <a:custGeom>
                  <a:avLst/>
                  <a:gdLst>
                    <a:gd name="T0" fmla="*/ 996048 w 21524"/>
                    <a:gd name="T1" fmla="*/ 1659062 h 21550"/>
                    <a:gd name="T2" fmla="*/ 996048 w 21524"/>
                    <a:gd name="T3" fmla="*/ 1659062 h 21550"/>
                    <a:gd name="T4" fmla="*/ 996048 w 21524"/>
                    <a:gd name="T5" fmla="*/ 1659062 h 21550"/>
                    <a:gd name="T6" fmla="*/ 996048 w 21524"/>
                    <a:gd name="T7" fmla="*/ 1659062 h 215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4" h="21550">
                      <a:moveTo>
                        <a:pt x="10960" y="1586"/>
                      </a:moveTo>
                      <a:cubicBezTo>
                        <a:pt x="10960" y="1586"/>
                        <a:pt x="10732" y="1624"/>
                        <a:pt x="10591" y="1640"/>
                      </a:cubicBezTo>
                      <a:cubicBezTo>
                        <a:pt x="10450" y="1655"/>
                        <a:pt x="10350" y="1623"/>
                        <a:pt x="10324" y="1499"/>
                      </a:cubicBezTo>
                      <a:cubicBezTo>
                        <a:pt x="10299" y="1376"/>
                        <a:pt x="10099" y="1413"/>
                        <a:pt x="9648" y="1240"/>
                      </a:cubicBezTo>
                      <a:cubicBezTo>
                        <a:pt x="9648" y="1240"/>
                        <a:pt x="9663" y="1221"/>
                        <a:pt x="9812" y="1166"/>
                      </a:cubicBezTo>
                      <a:cubicBezTo>
                        <a:pt x="9960" y="1110"/>
                        <a:pt x="10309" y="1092"/>
                        <a:pt x="10488" y="1138"/>
                      </a:cubicBezTo>
                      <a:cubicBezTo>
                        <a:pt x="10668" y="1184"/>
                        <a:pt x="11042" y="938"/>
                        <a:pt x="11144" y="783"/>
                      </a:cubicBezTo>
                      <a:cubicBezTo>
                        <a:pt x="11247" y="629"/>
                        <a:pt x="11910" y="436"/>
                        <a:pt x="12269" y="451"/>
                      </a:cubicBezTo>
                      <a:cubicBezTo>
                        <a:pt x="12628" y="467"/>
                        <a:pt x="12436" y="444"/>
                        <a:pt x="12764" y="302"/>
                      </a:cubicBezTo>
                      <a:cubicBezTo>
                        <a:pt x="12764" y="302"/>
                        <a:pt x="12848" y="450"/>
                        <a:pt x="12989" y="512"/>
                      </a:cubicBezTo>
                      <a:cubicBezTo>
                        <a:pt x="13130" y="573"/>
                        <a:pt x="13473" y="478"/>
                        <a:pt x="13601" y="367"/>
                      </a:cubicBezTo>
                      <a:cubicBezTo>
                        <a:pt x="13730" y="255"/>
                        <a:pt x="13812" y="208"/>
                        <a:pt x="13952" y="154"/>
                      </a:cubicBezTo>
                      <a:cubicBezTo>
                        <a:pt x="14093" y="100"/>
                        <a:pt x="14644" y="-31"/>
                        <a:pt x="14629" y="6"/>
                      </a:cubicBezTo>
                      <a:cubicBezTo>
                        <a:pt x="14603" y="83"/>
                        <a:pt x="14670" y="137"/>
                        <a:pt x="14567" y="191"/>
                      </a:cubicBezTo>
                      <a:cubicBezTo>
                        <a:pt x="14465" y="245"/>
                        <a:pt x="14116" y="450"/>
                        <a:pt x="14116" y="450"/>
                      </a:cubicBezTo>
                      <a:lnTo>
                        <a:pt x="14665" y="382"/>
                      </a:lnTo>
                      <a:cubicBezTo>
                        <a:pt x="14793" y="212"/>
                        <a:pt x="14947" y="266"/>
                        <a:pt x="15100" y="220"/>
                      </a:cubicBezTo>
                      <a:cubicBezTo>
                        <a:pt x="15254" y="174"/>
                        <a:pt x="15526" y="178"/>
                        <a:pt x="15551" y="117"/>
                      </a:cubicBezTo>
                      <a:cubicBezTo>
                        <a:pt x="15941" y="191"/>
                        <a:pt x="15946" y="240"/>
                        <a:pt x="15997" y="320"/>
                      </a:cubicBezTo>
                      <a:cubicBezTo>
                        <a:pt x="16048" y="401"/>
                        <a:pt x="16048" y="521"/>
                        <a:pt x="15818" y="521"/>
                      </a:cubicBezTo>
                      <a:cubicBezTo>
                        <a:pt x="15587" y="521"/>
                        <a:pt x="15398" y="610"/>
                        <a:pt x="15346" y="672"/>
                      </a:cubicBezTo>
                      <a:cubicBezTo>
                        <a:pt x="15295" y="734"/>
                        <a:pt x="14995" y="992"/>
                        <a:pt x="14806" y="1130"/>
                      </a:cubicBezTo>
                      <a:cubicBezTo>
                        <a:pt x="14616" y="1269"/>
                        <a:pt x="14447" y="1331"/>
                        <a:pt x="14421" y="1439"/>
                      </a:cubicBezTo>
                      <a:cubicBezTo>
                        <a:pt x="14396" y="1547"/>
                        <a:pt x="14014" y="1758"/>
                        <a:pt x="14014" y="1758"/>
                      </a:cubicBezTo>
                      <a:lnTo>
                        <a:pt x="14101" y="1740"/>
                      </a:lnTo>
                      <a:cubicBezTo>
                        <a:pt x="14321" y="1697"/>
                        <a:pt x="14319" y="1670"/>
                        <a:pt x="14511" y="1740"/>
                      </a:cubicBezTo>
                      <a:cubicBezTo>
                        <a:pt x="14703" y="1809"/>
                        <a:pt x="15039" y="1882"/>
                        <a:pt x="15039" y="1882"/>
                      </a:cubicBezTo>
                      <a:cubicBezTo>
                        <a:pt x="15000" y="2190"/>
                        <a:pt x="14742" y="2527"/>
                        <a:pt x="14767" y="2681"/>
                      </a:cubicBezTo>
                      <a:cubicBezTo>
                        <a:pt x="14793" y="2835"/>
                        <a:pt x="14690" y="2894"/>
                        <a:pt x="14690" y="2894"/>
                      </a:cubicBezTo>
                      <a:cubicBezTo>
                        <a:pt x="14342" y="2906"/>
                        <a:pt x="14260" y="2943"/>
                        <a:pt x="14383" y="3036"/>
                      </a:cubicBezTo>
                      <a:cubicBezTo>
                        <a:pt x="14506" y="3129"/>
                        <a:pt x="14506" y="3129"/>
                        <a:pt x="14506" y="3129"/>
                      </a:cubicBezTo>
                      <a:cubicBezTo>
                        <a:pt x="14819" y="3152"/>
                        <a:pt x="15531" y="3203"/>
                        <a:pt x="15531" y="3203"/>
                      </a:cubicBezTo>
                      <a:cubicBezTo>
                        <a:pt x="15305" y="3329"/>
                        <a:pt x="15357" y="3406"/>
                        <a:pt x="15305" y="3425"/>
                      </a:cubicBezTo>
                      <a:cubicBezTo>
                        <a:pt x="15254" y="3443"/>
                        <a:pt x="15367" y="3622"/>
                        <a:pt x="15367" y="3622"/>
                      </a:cubicBezTo>
                      <a:cubicBezTo>
                        <a:pt x="15690" y="3622"/>
                        <a:pt x="16138" y="3746"/>
                        <a:pt x="16023" y="4042"/>
                      </a:cubicBezTo>
                      <a:cubicBezTo>
                        <a:pt x="16343" y="3931"/>
                        <a:pt x="16766" y="3892"/>
                        <a:pt x="16817" y="3815"/>
                      </a:cubicBezTo>
                      <a:cubicBezTo>
                        <a:pt x="16868" y="3738"/>
                        <a:pt x="17048" y="3684"/>
                        <a:pt x="17048" y="3684"/>
                      </a:cubicBezTo>
                      <a:cubicBezTo>
                        <a:pt x="16920" y="3561"/>
                        <a:pt x="16925" y="3462"/>
                        <a:pt x="16925" y="3462"/>
                      </a:cubicBezTo>
                      <a:cubicBezTo>
                        <a:pt x="17214" y="3399"/>
                        <a:pt x="17317" y="3375"/>
                        <a:pt x="17368" y="3314"/>
                      </a:cubicBezTo>
                      <a:cubicBezTo>
                        <a:pt x="17601" y="3153"/>
                        <a:pt x="17724" y="3270"/>
                        <a:pt x="17827" y="3178"/>
                      </a:cubicBezTo>
                      <a:cubicBezTo>
                        <a:pt x="17929" y="3085"/>
                        <a:pt x="18175" y="3005"/>
                        <a:pt x="18252" y="2928"/>
                      </a:cubicBezTo>
                      <a:cubicBezTo>
                        <a:pt x="18329" y="2851"/>
                        <a:pt x="18401" y="2746"/>
                        <a:pt x="18606" y="2808"/>
                      </a:cubicBezTo>
                      <a:cubicBezTo>
                        <a:pt x="18811" y="2869"/>
                        <a:pt x="18944" y="3036"/>
                        <a:pt x="18790" y="3020"/>
                      </a:cubicBezTo>
                      <a:cubicBezTo>
                        <a:pt x="18636" y="3005"/>
                        <a:pt x="18329" y="3098"/>
                        <a:pt x="18252" y="3144"/>
                      </a:cubicBezTo>
                      <a:cubicBezTo>
                        <a:pt x="18175" y="3190"/>
                        <a:pt x="17752" y="3206"/>
                        <a:pt x="17752" y="3267"/>
                      </a:cubicBezTo>
                      <a:cubicBezTo>
                        <a:pt x="17752" y="3329"/>
                        <a:pt x="17673" y="3647"/>
                        <a:pt x="17519" y="3647"/>
                      </a:cubicBezTo>
                      <a:cubicBezTo>
                        <a:pt x="17365" y="3647"/>
                        <a:pt x="17278" y="3777"/>
                        <a:pt x="17278" y="3777"/>
                      </a:cubicBezTo>
                      <a:lnTo>
                        <a:pt x="17048" y="4054"/>
                      </a:lnTo>
                      <a:cubicBezTo>
                        <a:pt x="17483" y="3931"/>
                        <a:pt x="17381" y="3954"/>
                        <a:pt x="17586" y="4000"/>
                      </a:cubicBezTo>
                      <a:cubicBezTo>
                        <a:pt x="17791" y="4047"/>
                        <a:pt x="18098" y="4020"/>
                        <a:pt x="18196" y="3943"/>
                      </a:cubicBezTo>
                      <a:cubicBezTo>
                        <a:pt x="18293" y="3866"/>
                        <a:pt x="18406" y="4008"/>
                        <a:pt x="18406" y="4008"/>
                      </a:cubicBezTo>
                      <a:cubicBezTo>
                        <a:pt x="18406" y="4008"/>
                        <a:pt x="18431" y="4085"/>
                        <a:pt x="18457" y="4193"/>
                      </a:cubicBezTo>
                      <a:cubicBezTo>
                        <a:pt x="18483" y="4301"/>
                        <a:pt x="18329" y="4494"/>
                        <a:pt x="18175" y="4525"/>
                      </a:cubicBezTo>
                      <a:cubicBezTo>
                        <a:pt x="18021" y="4556"/>
                        <a:pt x="17893" y="4625"/>
                        <a:pt x="17765" y="4702"/>
                      </a:cubicBezTo>
                      <a:cubicBezTo>
                        <a:pt x="17637" y="4779"/>
                        <a:pt x="17406" y="4779"/>
                        <a:pt x="17330" y="4687"/>
                      </a:cubicBezTo>
                      <a:cubicBezTo>
                        <a:pt x="17253" y="4594"/>
                        <a:pt x="16830" y="4479"/>
                        <a:pt x="16715" y="4563"/>
                      </a:cubicBezTo>
                      <a:cubicBezTo>
                        <a:pt x="16599" y="4648"/>
                        <a:pt x="16248" y="4721"/>
                        <a:pt x="16248" y="4721"/>
                      </a:cubicBezTo>
                      <a:cubicBezTo>
                        <a:pt x="16248" y="4721"/>
                        <a:pt x="16248" y="4520"/>
                        <a:pt x="16248" y="4721"/>
                      </a:cubicBezTo>
                      <a:cubicBezTo>
                        <a:pt x="16248" y="4921"/>
                        <a:pt x="16023" y="5029"/>
                        <a:pt x="16023" y="5029"/>
                      </a:cubicBezTo>
                      <a:cubicBezTo>
                        <a:pt x="15715" y="4943"/>
                        <a:pt x="15633" y="4952"/>
                        <a:pt x="15510" y="5011"/>
                      </a:cubicBezTo>
                      <a:cubicBezTo>
                        <a:pt x="15387" y="5070"/>
                        <a:pt x="15088" y="5080"/>
                        <a:pt x="15088" y="5080"/>
                      </a:cubicBezTo>
                      <a:cubicBezTo>
                        <a:pt x="15088" y="5080"/>
                        <a:pt x="14716" y="5156"/>
                        <a:pt x="14588" y="5264"/>
                      </a:cubicBezTo>
                      <a:cubicBezTo>
                        <a:pt x="14280" y="5289"/>
                        <a:pt x="14034" y="5301"/>
                        <a:pt x="14034" y="5301"/>
                      </a:cubicBezTo>
                      <a:cubicBezTo>
                        <a:pt x="13806" y="5458"/>
                        <a:pt x="13704" y="5651"/>
                        <a:pt x="13550" y="5636"/>
                      </a:cubicBezTo>
                      <a:cubicBezTo>
                        <a:pt x="13396" y="5620"/>
                        <a:pt x="13204" y="5960"/>
                        <a:pt x="13204" y="5960"/>
                      </a:cubicBezTo>
                      <a:cubicBezTo>
                        <a:pt x="13379" y="5968"/>
                        <a:pt x="13307" y="6006"/>
                        <a:pt x="13230" y="6091"/>
                      </a:cubicBezTo>
                      <a:cubicBezTo>
                        <a:pt x="13153" y="6176"/>
                        <a:pt x="12846" y="6412"/>
                        <a:pt x="12846" y="6412"/>
                      </a:cubicBezTo>
                      <a:cubicBezTo>
                        <a:pt x="13230" y="6369"/>
                        <a:pt x="13284" y="6413"/>
                        <a:pt x="13396" y="6546"/>
                      </a:cubicBezTo>
                      <a:cubicBezTo>
                        <a:pt x="13509" y="6679"/>
                        <a:pt x="13742" y="6893"/>
                        <a:pt x="13768" y="7017"/>
                      </a:cubicBezTo>
                      <a:cubicBezTo>
                        <a:pt x="13794" y="7140"/>
                        <a:pt x="13858" y="7264"/>
                        <a:pt x="14037" y="7279"/>
                      </a:cubicBezTo>
                      <a:cubicBezTo>
                        <a:pt x="14216" y="7295"/>
                        <a:pt x="14547" y="7474"/>
                        <a:pt x="14547" y="7474"/>
                      </a:cubicBezTo>
                      <a:cubicBezTo>
                        <a:pt x="14075" y="7649"/>
                        <a:pt x="14219" y="7868"/>
                        <a:pt x="14178" y="7943"/>
                      </a:cubicBezTo>
                      <a:cubicBezTo>
                        <a:pt x="14137" y="8017"/>
                        <a:pt x="13986" y="8220"/>
                        <a:pt x="14063" y="8282"/>
                      </a:cubicBezTo>
                      <a:cubicBezTo>
                        <a:pt x="14140" y="8344"/>
                        <a:pt x="14081" y="8588"/>
                        <a:pt x="14306" y="8621"/>
                      </a:cubicBezTo>
                      <a:cubicBezTo>
                        <a:pt x="14532" y="8655"/>
                        <a:pt x="14506" y="8671"/>
                        <a:pt x="14506" y="8671"/>
                      </a:cubicBezTo>
                      <a:cubicBezTo>
                        <a:pt x="14614" y="8621"/>
                        <a:pt x="14772" y="8461"/>
                        <a:pt x="14977" y="8461"/>
                      </a:cubicBezTo>
                      <a:cubicBezTo>
                        <a:pt x="14834" y="8350"/>
                        <a:pt x="14844" y="8328"/>
                        <a:pt x="14895" y="8189"/>
                      </a:cubicBezTo>
                      <a:cubicBezTo>
                        <a:pt x="14947" y="8051"/>
                        <a:pt x="14860" y="7865"/>
                        <a:pt x="15039" y="7819"/>
                      </a:cubicBezTo>
                      <a:cubicBezTo>
                        <a:pt x="15218" y="7773"/>
                        <a:pt x="15446" y="7711"/>
                        <a:pt x="15446" y="7711"/>
                      </a:cubicBezTo>
                      <a:cubicBezTo>
                        <a:pt x="15792" y="7665"/>
                        <a:pt x="16164" y="7526"/>
                        <a:pt x="16164" y="7526"/>
                      </a:cubicBezTo>
                      <a:lnTo>
                        <a:pt x="16310" y="7486"/>
                      </a:lnTo>
                      <a:cubicBezTo>
                        <a:pt x="16381" y="7187"/>
                        <a:pt x="16399" y="7244"/>
                        <a:pt x="16420" y="7071"/>
                      </a:cubicBezTo>
                      <a:cubicBezTo>
                        <a:pt x="16440" y="6898"/>
                        <a:pt x="16512" y="6943"/>
                        <a:pt x="16394" y="6832"/>
                      </a:cubicBezTo>
                      <a:cubicBezTo>
                        <a:pt x="16276" y="6721"/>
                        <a:pt x="16177" y="6708"/>
                        <a:pt x="16177" y="6708"/>
                      </a:cubicBezTo>
                      <a:cubicBezTo>
                        <a:pt x="16510" y="6677"/>
                        <a:pt x="16545" y="6673"/>
                        <a:pt x="16715" y="6639"/>
                      </a:cubicBezTo>
                      <a:cubicBezTo>
                        <a:pt x="16884" y="6605"/>
                        <a:pt x="16894" y="6461"/>
                        <a:pt x="16894" y="6461"/>
                      </a:cubicBezTo>
                      <a:cubicBezTo>
                        <a:pt x="16907" y="6307"/>
                        <a:pt x="16958" y="6214"/>
                        <a:pt x="17061" y="6137"/>
                      </a:cubicBezTo>
                      <a:cubicBezTo>
                        <a:pt x="17163" y="6060"/>
                        <a:pt x="17499" y="5844"/>
                        <a:pt x="17499" y="5844"/>
                      </a:cubicBezTo>
                      <a:cubicBezTo>
                        <a:pt x="17624" y="5906"/>
                        <a:pt x="17868" y="6068"/>
                        <a:pt x="18047" y="6022"/>
                      </a:cubicBezTo>
                      <a:cubicBezTo>
                        <a:pt x="18226" y="5975"/>
                        <a:pt x="18316" y="6006"/>
                        <a:pt x="18316" y="6083"/>
                      </a:cubicBezTo>
                      <a:cubicBezTo>
                        <a:pt x="18316" y="6160"/>
                        <a:pt x="18288" y="6358"/>
                        <a:pt x="18442" y="6412"/>
                      </a:cubicBezTo>
                      <a:cubicBezTo>
                        <a:pt x="18595" y="6466"/>
                        <a:pt x="18852" y="6498"/>
                        <a:pt x="18852" y="6498"/>
                      </a:cubicBezTo>
                      <a:cubicBezTo>
                        <a:pt x="18752" y="6716"/>
                        <a:pt x="18775" y="6955"/>
                        <a:pt x="18647" y="6955"/>
                      </a:cubicBezTo>
                      <a:cubicBezTo>
                        <a:pt x="18518" y="6955"/>
                        <a:pt x="18252" y="7078"/>
                        <a:pt x="18252" y="7078"/>
                      </a:cubicBezTo>
                      <a:cubicBezTo>
                        <a:pt x="18790" y="7233"/>
                        <a:pt x="18749" y="7162"/>
                        <a:pt x="18995" y="7156"/>
                      </a:cubicBezTo>
                      <a:cubicBezTo>
                        <a:pt x="19241" y="7149"/>
                        <a:pt x="19584" y="7048"/>
                        <a:pt x="19584" y="7048"/>
                      </a:cubicBezTo>
                      <a:cubicBezTo>
                        <a:pt x="19584" y="7048"/>
                        <a:pt x="19835" y="6909"/>
                        <a:pt x="19938" y="6832"/>
                      </a:cubicBezTo>
                      <a:cubicBezTo>
                        <a:pt x="20122" y="6924"/>
                        <a:pt x="20158" y="7063"/>
                        <a:pt x="20081" y="7140"/>
                      </a:cubicBezTo>
                      <a:cubicBezTo>
                        <a:pt x="20005" y="7217"/>
                        <a:pt x="19917" y="7338"/>
                        <a:pt x="19917" y="7338"/>
                      </a:cubicBezTo>
                      <a:lnTo>
                        <a:pt x="20163" y="7399"/>
                      </a:lnTo>
                      <a:cubicBezTo>
                        <a:pt x="20046" y="7526"/>
                        <a:pt x="20035" y="7617"/>
                        <a:pt x="20148" y="7703"/>
                      </a:cubicBezTo>
                      <a:cubicBezTo>
                        <a:pt x="20261" y="7790"/>
                        <a:pt x="20040" y="8004"/>
                        <a:pt x="20040" y="8004"/>
                      </a:cubicBezTo>
                      <a:cubicBezTo>
                        <a:pt x="20456" y="8128"/>
                        <a:pt x="20635" y="8274"/>
                        <a:pt x="20840" y="8382"/>
                      </a:cubicBezTo>
                      <a:cubicBezTo>
                        <a:pt x="21045" y="8490"/>
                        <a:pt x="21275" y="8560"/>
                        <a:pt x="21275" y="8560"/>
                      </a:cubicBezTo>
                      <a:cubicBezTo>
                        <a:pt x="20814" y="8513"/>
                        <a:pt x="20686" y="8583"/>
                        <a:pt x="20532" y="8629"/>
                      </a:cubicBezTo>
                      <a:cubicBezTo>
                        <a:pt x="20379" y="8675"/>
                        <a:pt x="19999" y="8708"/>
                        <a:pt x="19999" y="8708"/>
                      </a:cubicBezTo>
                      <a:cubicBezTo>
                        <a:pt x="20020" y="8807"/>
                        <a:pt x="20212" y="8822"/>
                        <a:pt x="20391" y="8807"/>
                      </a:cubicBezTo>
                      <a:cubicBezTo>
                        <a:pt x="20571" y="8791"/>
                        <a:pt x="20717" y="8677"/>
                        <a:pt x="20942" y="8668"/>
                      </a:cubicBezTo>
                      <a:cubicBezTo>
                        <a:pt x="21168" y="8658"/>
                        <a:pt x="21201" y="8699"/>
                        <a:pt x="21365" y="8776"/>
                      </a:cubicBezTo>
                      <a:cubicBezTo>
                        <a:pt x="21529" y="8853"/>
                        <a:pt x="21544" y="8976"/>
                        <a:pt x="21506" y="9084"/>
                      </a:cubicBezTo>
                      <a:cubicBezTo>
                        <a:pt x="21468" y="9192"/>
                        <a:pt x="21378" y="9486"/>
                        <a:pt x="21147" y="9424"/>
                      </a:cubicBezTo>
                      <a:cubicBezTo>
                        <a:pt x="20917" y="9362"/>
                        <a:pt x="20676" y="9341"/>
                        <a:pt x="20573" y="9448"/>
                      </a:cubicBezTo>
                      <a:cubicBezTo>
                        <a:pt x="20471" y="9556"/>
                        <a:pt x="20128" y="9668"/>
                        <a:pt x="20020" y="9686"/>
                      </a:cubicBezTo>
                      <a:cubicBezTo>
                        <a:pt x="19912" y="9705"/>
                        <a:pt x="19149" y="9640"/>
                        <a:pt x="19149" y="9640"/>
                      </a:cubicBezTo>
                      <a:cubicBezTo>
                        <a:pt x="19149" y="9640"/>
                        <a:pt x="18764" y="9470"/>
                        <a:pt x="18483" y="9532"/>
                      </a:cubicBezTo>
                      <a:cubicBezTo>
                        <a:pt x="18201" y="9594"/>
                        <a:pt x="17970" y="9523"/>
                        <a:pt x="17970" y="9523"/>
                      </a:cubicBezTo>
                      <a:cubicBezTo>
                        <a:pt x="17816" y="9470"/>
                        <a:pt x="17816" y="9462"/>
                        <a:pt x="17714" y="9601"/>
                      </a:cubicBezTo>
                      <a:cubicBezTo>
                        <a:pt x="17611" y="9740"/>
                        <a:pt x="17201" y="9817"/>
                        <a:pt x="17099" y="9802"/>
                      </a:cubicBezTo>
                      <a:cubicBezTo>
                        <a:pt x="16996" y="9786"/>
                        <a:pt x="16689" y="9956"/>
                        <a:pt x="16689" y="9956"/>
                      </a:cubicBezTo>
                      <a:cubicBezTo>
                        <a:pt x="17304" y="9925"/>
                        <a:pt x="17227" y="10002"/>
                        <a:pt x="17535" y="9910"/>
                      </a:cubicBezTo>
                      <a:cubicBezTo>
                        <a:pt x="17842" y="9817"/>
                        <a:pt x="18226" y="9791"/>
                        <a:pt x="18278" y="9868"/>
                      </a:cubicBezTo>
                      <a:cubicBezTo>
                        <a:pt x="18329" y="9945"/>
                        <a:pt x="18278" y="10149"/>
                        <a:pt x="18098" y="10103"/>
                      </a:cubicBezTo>
                      <a:cubicBezTo>
                        <a:pt x="17919" y="10056"/>
                        <a:pt x="17581" y="10152"/>
                        <a:pt x="17581" y="10152"/>
                      </a:cubicBezTo>
                      <a:cubicBezTo>
                        <a:pt x="17970" y="10211"/>
                        <a:pt x="18124" y="10269"/>
                        <a:pt x="17996" y="10365"/>
                      </a:cubicBezTo>
                      <a:cubicBezTo>
                        <a:pt x="17868" y="10461"/>
                        <a:pt x="17945" y="10643"/>
                        <a:pt x="17945" y="10643"/>
                      </a:cubicBezTo>
                      <a:cubicBezTo>
                        <a:pt x="17945" y="10643"/>
                        <a:pt x="18034" y="10879"/>
                        <a:pt x="18175" y="10856"/>
                      </a:cubicBezTo>
                      <a:cubicBezTo>
                        <a:pt x="18316" y="10833"/>
                        <a:pt x="18790" y="11029"/>
                        <a:pt x="18867" y="11013"/>
                      </a:cubicBezTo>
                      <a:cubicBezTo>
                        <a:pt x="18944" y="10998"/>
                        <a:pt x="19046" y="11121"/>
                        <a:pt x="19118" y="11127"/>
                      </a:cubicBezTo>
                      <a:cubicBezTo>
                        <a:pt x="19190" y="11133"/>
                        <a:pt x="19315" y="11137"/>
                        <a:pt x="18816" y="11160"/>
                      </a:cubicBezTo>
                      <a:cubicBezTo>
                        <a:pt x="18316" y="11183"/>
                        <a:pt x="17945" y="11175"/>
                        <a:pt x="17791" y="11314"/>
                      </a:cubicBezTo>
                      <a:cubicBezTo>
                        <a:pt x="17637" y="11453"/>
                        <a:pt x="17394" y="11646"/>
                        <a:pt x="17355" y="11522"/>
                      </a:cubicBezTo>
                      <a:cubicBezTo>
                        <a:pt x="17317" y="11399"/>
                        <a:pt x="17227" y="11245"/>
                        <a:pt x="17406" y="11214"/>
                      </a:cubicBezTo>
                      <a:cubicBezTo>
                        <a:pt x="17586" y="11183"/>
                        <a:pt x="18149" y="11052"/>
                        <a:pt x="18149" y="11052"/>
                      </a:cubicBezTo>
                      <a:cubicBezTo>
                        <a:pt x="17816" y="10951"/>
                        <a:pt x="17432" y="10890"/>
                        <a:pt x="17137" y="10959"/>
                      </a:cubicBezTo>
                      <a:cubicBezTo>
                        <a:pt x="17035" y="10983"/>
                        <a:pt x="16894" y="11013"/>
                        <a:pt x="16925" y="11103"/>
                      </a:cubicBezTo>
                      <a:cubicBezTo>
                        <a:pt x="16925" y="11103"/>
                        <a:pt x="16651" y="11160"/>
                        <a:pt x="16561" y="11160"/>
                      </a:cubicBezTo>
                      <a:cubicBezTo>
                        <a:pt x="16471" y="11160"/>
                        <a:pt x="16228" y="11167"/>
                        <a:pt x="16164" y="11206"/>
                      </a:cubicBezTo>
                      <a:cubicBezTo>
                        <a:pt x="16100" y="11245"/>
                        <a:pt x="15895" y="11237"/>
                        <a:pt x="15736" y="11251"/>
                      </a:cubicBezTo>
                      <a:cubicBezTo>
                        <a:pt x="15621" y="11266"/>
                        <a:pt x="15549" y="11329"/>
                        <a:pt x="15510" y="11407"/>
                      </a:cubicBezTo>
                      <a:cubicBezTo>
                        <a:pt x="15472" y="11484"/>
                        <a:pt x="15433" y="11530"/>
                        <a:pt x="15264" y="11621"/>
                      </a:cubicBezTo>
                      <a:cubicBezTo>
                        <a:pt x="15264" y="11621"/>
                        <a:pt x="15318" y="11669"/>
                        <a:pt x="15382" y="11723"/>
                      </a:cubicBezTo>
                      <a:cubicBezTo>
                        <a:pt x="15474" y="11800"/>
                        <a:pt x="15531" y="11856"/>
                        <a:pt x="15638" y="11769"/>
                      </a:cubicBezTo>
                      <a:cubicBezTo>
                        <a:pt x="15613" y="11854"/>
                        <a:pt x="15531" y="11863"/>
                        <a:pt x="15382" y="11846"/>
                      </a:cubicBezTo>
                      <a:cubicBezTo>
                        <a:pt x="15234" y="11829"/>
                        <a:pt x="15024" y="11785"/>
                        <a:pt x="14921" y="11831"/>
                      </a:cubicBezTo>
                      <a:cubicBezTo>
                        <a:pt x="14819" y="11877"/>
                        <a:pt x="14767" y="11854"/>
                        <a:pt x="14639" y="11823"/>
                      </a:cubicBezTo>
                      <a:cubicBezTo>
                        <a:pt x="14511" y="11792"/>
                        <a:pt x="14450" y="11822"/>
                        <a:pt x="14403" y="11819"/>
                      </a:cubicBezTo>
                      <a:cubicBezTo>
                        <a:pt x="14357" y="11815"/>
                        <a:pt x="14024" y="11885"/>
                        <a:pt x="13891" y="11942"/>
                      </a:cubicBezTo>
                      <a:cubicBezTo>
                        <a:pt x="13891" y="11942"/>
                        <a:pt x="13865" y="12044"/>
                        <a:pt x="13891" y="12090"/>
                      </a:cubicBezTo>
                      <a:cubicBezTo>
                        <a:pt x="13917" y="12136"/>
                        <a:pt x="13819" y="12178"/>
                        <a:pt x="13691" y="12209"/>
                      </a:cubicBezTo>
                      <a:cubicBezTo>
                        <a:pt x="13563" y="12240"/>
                        <a:pt x="13563" y="12286"/>
                        <a:pt x="13379" y="12386"/>
                      </a:cubicBezTo>
                      <a:cubicBezTo>
                        <a:pt x="13379" y="12386"/>
                        <a:pt x="13371" y="12224"/>
                        <a:pt x="13256" y="12164"/>
                      </a:cubicBezTo>
                      <a:cubicBezTo>
                        <a:pt x="13256" y="12164"/>
                        <a:pt x="13256" y="12294"/>
                        <a:pt x="13294" y="12348"/>
                      </a:cubicBezTo>
                      <a:cubicBezTo>
                        <a:pt x="13332" y="12402"/>
                        <a:pt x="13256" y="12510"/>
                        <a:pt x="13230" y="12564"/>
                      </a:cubicBezTo>
                      <a:cubicBezTo>
                        <a:pt x="13204" y="12618"/>
                        <a:pt x="13089" y="12595"/>
                        <a:pt x="13012" y="12703"/>
                      </a:cubicBezTo>
                      <a:cubicBezTo>
                        <a:pt x="12935" y="12811"/>
                        <a:pt x="12897" y="12780"/>
                        <a:pt x="12769" y="12718"/>
                      </a:cubicBezTo>
                      <a:cubicBezTo>
                        <a:pt x="12641" y="12656"/>
                        <a:pt x="12794" y="12641"/>
                        <a:pt x="12794" y="12579"/>
                      </a:cubicBezTo>
                      <a:cubicBezTo>
                        <a:pt x="12794" y="12517"/>
                        <a:pt x="12858" y="12409"/>
                        <a:pt x="12858" y="12409"/>
                      </a:cubicBezTo>
                      <a:cubicBezTo>
                        <a:pt x="12858" y="12409"/>
                        <a:pt x="12961" y="12294"/>
                        <a:pt x="13051" y="12224"/>
                      </a:cubicBezTo>
                      <a:cubicBezTo>
                        <a:pt x="13140" y="12155"/>
                        <a:pt x="13112" y="12160"/>
                        <a:pt x="13012" y="12178"/>
                      </a:cubicBezTo>
                      <a:cubicBezTo>
                        <a:pt x="12912" y="12197"/>
                        <a:pt x="12833" y="12213"/>
                        <a:pt x="12820" y="12278"/>
                      </a:cubicBezTo>
                      <a:cubicBezTo>
                        <a:pt x="12807" y="12343"/>
                        <a:pt x="12820" y="12363"/>
                        <a:pt x="12769" y="12417"/>
                      </a:cubicBezTo>
                      <a:cubicBezTo>
                        <a:pt x="12717" y="12471"/>
                        <a:pt x="12735" y="12547"/>
                        <a:pt x="12730" y="12502"/>
                      </a:cubicBezTo>
                      <a:cubicBezTo>
                        <a:pt x="12725" y="12457"/>
                        <a:pt x="12641" y="12433"/>
                        <a:pt x="12477" y="12349"/>
                      </a:cubicBezTo>
                      <a:cubicBezTo>
                        <a:pt x="12477" y="12349"/>
                        <a:pt x="12635" y="12562"/>
                        <a:pt x="12661" y="12608"/>
                      </a:cubicBezTo>
                      <a:cubicBezTo>
                        <a:pt x="12687" y="12655"/>
                        <a:pt x="12589" y="12718"/>
                        <a:pt x="12477" y="12868"/>
                      </a:cubicBezTo>
                      <a:cubicBezTo>
                        <a:pt x="12477" y="12868"/>
                        <a:pt x="12528" y="12855"/>
                        <a:pt x="12641" y="12929"/>
                      </a:cubicBezTo>
                      <a:cubicBezTo>
                        <a:pt x="12753" y="13004"/>
                        <a:pt x="12615" y="13081"/>
                        <a:pt x="12538" y="13324"/>
                      </a:cubicBezTo>
                      <a:cubicBezTo>
                        <a:pt x="12538" y="13324"/>
                        <a:pt x="12156" y="13514"/>
                        <a:pt x="12038" y="13551"/>
                      </a:cubicBezTo>
                      <a:cubicBezTo>
                        <a:pt x="11921" y="13588"/>
                        <a:pt x="11423" y="13713"/>
                        <a:pt x="11065" y="13775"/>
                      </a:cubicBezTo>
                      <a:cubicBezTo>
                        <a:pt x="10706" y="13837"/>
                        <a:pt x="10299" y="13821"/>
                        <a:pt x="10119" y="13991"/>
                      </a:cubicBezTo>
                      <a:cubicBezTo>
                        <a:pt x="9940" y="14161"/>
                        <a:pt x="10119" y="13991"/>
                        <a:pt x="10119" y="13991"/>
                      </a:cubicBezTo>
                      <a:cubicBezTo>
                        <a:pt x="10119" y="13991"/>
                        <a:pt x="9925" y="14207"/>
                        <a:pt x="9707" y="14330"/>
                      </a:cubicBezTo>
                      <a:cubicBezTo>
                        <a:pt x="9707" y="14330"/>
                        <a:pt x="9668" y="14454"/>
                        <a:pt x="9643" y="14562"/>
                      </a:cubicBezTo>
                      <a:cubicBezTo>
                        <a:pt x="9617" y="14670"/>
                        <a:pt x="9617" y="15195"/>
                        <a:pt x="9630" y="15503"/>
                      </a:cubicBezTo>
                      <a:cubicBezTo>
                        <a:pt x="9643" y="15812"/>
                        <a:pt x="9502" y="15688"/>
                        <a:pt x="9463" y="15843"/>
                      </a:cubicBezTo>
                      <a:cubicBezTo>
                        <a:pt x="9425" y="15997"/>
                        <a:pt x="9370" y="16055"/>
                        <a:pt x="9233" y="16089"/>
                      </a:cubicBezTo>
                      <a:cubicBezTo>
                        <a:pt x="8925" y="16167"/>
                        <a:pt x="8772" y="15997"/>
                        <a:pt x="8889" y="15744"/>
                      </a:cubicBezTo>
                      <a:cubicBezTo>
                        <a:pt x="8919" y="15680"/>
                        <a:pt x="8828" y="15133"/>
                        <a:pt x="8787" y="15102"/>
                      </a:cubicBezTo>
                      <a:cubicBezTo>
                        <a:pt x="8746" y="15071"/>
                        <a:pt x="8951" y="14849"/>
                        <a:pt x="8951" y="14744"/>
                      </a:cubicBezTo>
                      <a:cubicBezTo>
                        <a:pt x="8951" y="14639"/>
                        <a:pt x="8818" y="14367"/>
                        <a:pt x="8705" y="14349"/>
                      </a:cubicBezTo>
                      <a:cubicBezTo>
                        <a:pt x="8592" y="14330"/>
                        <a:pt x="8182" y="14269"/>
                        <a:pt x="7967" y="14016"/>
                      </a:cubicBezTo>
                      <a:cubicBezTo>
                        <a:pt x="7752" y="13763"/>
                        <a:pt x="7793" y="13966"/>
                        <a:pt x="7393" y="13942"/>
                      </a:cubicBezTo>
                      <a:cubicBezTo>
                        <a:pt x="6993" y="13917"/>
                        <a:pt x="7209" y="14022"/>
                        <a:pt x="6922" y="13855"/>
                      </a:cubicBezTo>
                      <a:cubicBezTo>
                        <a:pt x="6635" y="13689"/>
                        <a:pt x="6717" y="13979"/>
                        <a:pt x="6717" y="13979"/>
                      </a:cubicBezTo>
                      <a:cubicBezTo>
                        <a:pt x="6717" y="13979"/>
                        <a:pt x="6214" y="13880"/>
                        <a:pt x="6061" y="13695"/>
                      </a:cubicBezTo>
                      <a:cubicBezTo>
                        <a:pt x="5907" y="13510"/>
                        <a:pt x="5786" y="13636"/>
                        <a:pt x="5786" y="13636"/>
                      </a:cubicBezTo>
                      <a:cubicBezTo>
                        <a:pt x="5786" y="13636"/>
                        <a:pt x="4954" y="13436"/>
                        <a:pt x="5159" y="13497"/>
                      </a:cubicBezTo>
                      <a:cubicBezTo>
                        <a:pt x="5364" y="13559"/>
                        <a:pt x="4698" y="13659"/>
                        <a:pt x="4390" y="13621"/>
                      </a:cubicBezTo>
                      <a:cubicBezTo>
                        <a:pt x="4083" y="13582"/>
                        <a:pt x="4080" y="13719"/>
                        <a:pt x="4019" y="13868"/>
                      </a:cubicBezTo>
                      <a:cubicBezTo>
                        <a:pt x="3957" y="14016"/>
                        <a:pt x="3903" y="14099"/>
                        <a:pt x="3806" y="14287"/>
                      </a:cubicBezTo>
                      <a:cubicBezTo>
                        <a:pt x="3806" y="14287"/>
                        <a:pt x="3486" y="14500"/>
                        <a:pt x="3396" y="14546"/>
                      </a:cubicBezTo>
                      <a:cubicBezTo>
                        <a:pt x="3306" y="14593"/>
                        <a:pt x="3288" y="14593"/>
                        <a:pt x="3365" y="14732"/>
                      </a:cubicBezTo>
                      <a:cubicBezTo>
                        <a:pt x="3365" y="14732"/>
                        <a:pt x="3147" y="14870"/>
                        <a:pt x="3173" y="14978"/>
                      </a:cubicBezTo>
                      <a:cubicBezTo>
                        <a:pt x="3199" y="15086"/>
                        <a:pt x="3160" y="15179"/>
                        <a:pt x="3032" y="15380"/>
                      </a:cubicBezTo>
                      <a:cubicBezTo>
                        <a:pt x="3032" y="15380"/>
                        <a:pt x="3006" y="15596"/>
                        <a:pt x="3045" y="15750"/>
                      </a:cubicBezTo>
                      <a:cubicBezTo>
                        <a:pt x="3083" y="15904"/>
                        <a:pt x="3160" y="15935"/>
                        <a:pt x="3006" y="16136"/>
                      </a:cubicBezTo>
                      <a:cubicBezTo>
                        <a:pt x="3032" y="16228"/>
                        <a:pt x="3106" y="16279"/>
                        <a:pt x="3173" y="16421"/>
                      </a:cubicBezTo>
                      <a:cubicBezTo>
                        <a:pt x="3240" y="16563"/>
                        <a:pt x="3288" y="16560"/>
                        <a:pt x="3457" y="16768"/>
                      </a:cubicBezTo>
                      <a:cubicBezTo>
                        <a:pt x="3457" y="16768"/>
                        <a:pt x="3775" y="16845"/>
                        <a:pt x="4057" y="16830"/>
                      </a:cubicBezTo>
                      <a:cubicBezTo>
                        <a:pt x="4312" y="16816"/>
                        <a:pt x="4313" y="16830"/>
                        <a:pt x="4421" y="16991"/>
                      </a:cubicBezTo>
                      <a:cubicBezTo>
                        <a:pt x="4555" y="17191"/>
                        <a:pt x="4421" y="16991"/>
                        <a:pt x="4421" y="16991"/>
                      </a:cubicBezTo>
                      <a:cubicBezTo>
                        <a:pt x="4421" y="16991"/>
                        <a:pt x="4774" y="17015"/>
                        <a:pt x="4864" y="16745"/>
                      </a:cubicBezTo>
                      <a:cubicBezTo>
                        <a:pt x="4864" y="16745"/>
                        <a:pt x="5043" y="16599"/>
                        <a:pt x="5069" y="16491"/>
                      </a:cubicBezTo>
                      <a:cubicBezTo>
                        <a:pt x="5095" y="16383"/>
                        <a:pt x="5179" y="16369"/>
                        <a:pt x="5389" y="16375"/>
                      </a:cubicBezTo>
                      <a:cubicBezTo>
                        <a:pt x="5599" y="16381"/>
                        <a:pt x="5569" y="16421"/>
                        <a:pt x="5876" y="16421"/>
                      </a:cubicBezTo>
                      <a:cubicBezTo>
                        <a:pt x="6184" y="16421"/>
                        <a:pt x="6145" y="16506"/>
                        <a:pt x="6273" y="16599"/>
                      </a:cubicBezTo>
                      <a:cubicBezTo>
                        <a:pt x="6401" y="16691"/>
                        <a:pt x="6396" y="16694"/>
                        <a:pt x="6299" y="16784"/>
                      </a:cubicBezTo>
                      <a:cubicBezTo>
                        <a:pt x="6202" y="16873"/>
                        <a:pt x="6132" y="16845"/>
                        <a:pt x="5991" y="17015"/>
                      </a:cubicBezTo>
                      <a:cubicBezTo>
                        <a:pt x="5882" y="17042"/>
                        <a:pt x="5838" y="17216"/>
                        <a:pt x="5812" y="17293"/>
                      </a:cubicBezTo>
                      <a:cubicBezTo>
                        <a:pt x="5786" y="17370"/>
                        <a:pt x="5812" y="17463"/>
                        <a:pt x="5692" y="17497"/>
                      </a:cubicBezTo>
                      <a:cubicBezTo>
                        <a:pt x="5692" y="17497"/>
                        <a:pt x="5607" y="17416"/>
                        <a:pt x="5528" y="17348"/>
                      </a:cubicBezTo>
                      <a:cubicBezTo>
                        <a:pt x="5528" y="17348"/>
                        <a:pt x="5505" y="17455"/>
                        <a:pt x="5441" y="17540"/>
                      </a:cubicBezTo>
                      <a:cubicBezTo>
                        <a:pt x="5377" y="17625"/>
                        <a:pt x="5402" y="17656"/>
                        <a:pt x="5405" y="17793"/>
                      </a:cubicBezTo>
                      <a:cubicBezTo>
                        <a:pt x="5405" y="17793"/>
                        <a:pt x="5392" y="17785"/>
                        <a:pt x="5364" y="17825"/>
                      </a:cubicBezTo>
                      <a:cubicBezTo>
                        <a:pt x="5336" y="17865"/>
                        <a:pt x="5351" y="17926"/>
                        <a:pt x="5097" y="18027"/>
                      </a:cubicBezTo>
                      <a:cubicBezTo>
                        <a:pt x="5097" y="18027"/>
                        <a:pt x="5210" y="18088"/>
                        <a:pt x="5261" y="18126"/>
                      </a:cubicBezTo>
                      <a:cubicBezTo>
                        <a:pt x="5312" y="18165"/>
                        <a:pt x="5492" y="18219"/>
                        <a:pt x="5786" y="18242"/>
                      </a:cubicBezTo>
                      <a:cubicBezTo>
                        <a:pt x="6081" y="18265"/>
                        <a:pt x="6017" y="18257"/>
                        <a:pt x="6081" y="18311"/>
                      </a:cubicBezTo>
                      <a:cubicBezTo>
                        <a:pt x="6145" y="18365"/>
                        <a:pt x="6273" y="18358"/>
                        <a:pt x="6427" y="18388"/>
                      </a:cubicBezTo>
                      <a:cubicBezTo>
                        <a:pt x="6590" y="18421"/>
                        <a:pt x="6760" y="18512"/>
                        <a:pt x="6760" y="18589"/>
                      </a:cubicBezTo>
                      <a:cubicBezTo>
                        <a:pt x="6760" y="18666"/>
                        <a:pt x="6927" y="18720"/>
                        <a:pt x="7029" y="18766"/>
                      </a:cubicBezTo>
                      <a:cubicBezTo>
                        <a:pt x="7132" y="18813"/>
                        <a:pt x="7145" y="18820"/>
                        <a:pt x="7080" y="18921"/>
                      </a:cubicBezTo>
                      <a:cubicBezTo>
                        <a:pt x="6965" y="18975"/>
                        <a:pt x="7119" y="19006"/>
                        <a:pt x="7004" y="19114"/>
                      </a:cubicBezTo>
                      <a:cubicBezTo>
                        <a:pt x="7004" y="19114"/>
                        <a:pt x="6965" y="19314"/>
                        <a:pt x="6875" y="19438"/>
                      </a:cubicBezTo>
                      <a:cubicBezTo>
                        <a:pt x="6786" y="19561"/>
                        <a:pt x="6786" y="19631"/>
                        <a:pt x="6760" y="19746"/>
                      </a:cubicBezTo>
                      <a:cubicBezTo>
                        <a:pt x="6735" y="19862"/>
                        <a:pt x="6811" y="19862"/>
                        <a:pt x="6655" y="20002"/>
                      </a:cubicBezTo>
                      <a:cubicBezTo>
                        <a:pt x="6655" y="20002"/>
                        <a:pt x="6670" y="20093"/>
                        <a:pt x="6811" y="20201"/>
                      </a:cubicBezTo>
                      <a:cubicBezTo>
                        <a:pt x="6786" y="20263"/>
                        <a:pt x="6799" y="20279"/>
                        <a:pt x="6940" y="20356"/>
                      </a:cubicBezTo>
                      <a:cubicBezTo>
                        <a:pt x="7080" y="20433"/>
                        <a:pt x="7157" y="20579"/>
                        <a:pt x="7298" y="20672"/>
                      </a:cubicBezTo>
                      <a:cubicBezTo>
                        <a:pt x="7439" y="20765"/>
                        <a:pt x="7424" y="20839"/>
                        <a:pt x="7496" y="20817"/>
                      </a:cubicBezTo>
                      <a:cubicBezTo>
                        <a:pt x="7567" y="20795"/>
                        <a:pt x="7900" y="20811"/>
                        <a:pt x="8233" y="20788"/>
                      </a:cubicBezTo>
                      <a:cubicBezTo>
                        <a:pt x="8567" y="20765"/>
                        <a:pt x="8515" y="20795"/>
                        <a:pt x="8618" y="20903"/>
                      </a:cubicBezTo>
                      <a:cubicBezTo>
                        <a:pt x="8720" y="21011"/>
                        <a:pt x="8797" y="21073"/>
                        <a:pt x="9130" y="21214"/>
                      </a:cubicBezTo>
                      <a:cubicBezTo>
                        <a:pt x="9197" y="21417"/>
                        <a:pt x="9097" y="21427"/>
                        <a:pt x="8989" y="21498"/>
                      </a:cubicBezTo>
                      <a:cubicBezTo>
                        <a:pt x="8882" y="21569"/>
                        <a:pt x="8869" y="21545"/>
                        <a:pt x="8869" y="21545"/>
                      </a:cubicBezTo>
                      <a:cubicBezTo>
                        <a:pt x="8759" y="21405"/>
                        <a:pt x="8705" y="21312"/>
                        <a:pt x="8782" y="21274"/>
                      </a:cubicBezTo>
                      <a:cubicBezTo>
                        <a:pt x="8859" y="21235"/>
                        <a:pt x="8874" y="21274"/>
                        <a:pt x="8772" y="21181"/>
                      </a:cubicBezTo>
                      <a:cubicBezTo>
                        <a:pt x="8669" y="21089"/>
                        <a:pt x="8356" y="20953"/>
                        <a:pt x="8356" y="20953"/>
                      </a:cubicBezTo>
                      <a:cubicBezTo>
                        <a:pt x="8182" y="20996"/>
                        <a:pt x="7977" y="21035"/>
                        <a:pt x="7900" y="21065"/>
                      </a:cubicBezTo>
                      <a:cubicBezTo>
                        <a:pt x="7824" y="21096"/>
                        <a:pt x="7824" y="21089"/>
                        <a:pt x="7824" y="21089"/>
                      </a:cubicBezTo>
                      <a:cubicBezTo>
                        <a:pt x="7952" y="21166"/>
                        <a:pt x="7939" y="21282"/>
                        <a:pt x="7946" y="21298"/>
                      </a:cubicBezTo>
                      <a:cubicBezTo>
                        <a:pt x="7954" y="21315"/>
                        <a:pt x="7798" y="21343"/>
                        <a:pt x="7762" y="21348"/>
                      </a:cubicBezTo>
                      <a:cubicBezTo>
                        <a:pt x="7644" y="21220"/>
                        <a:pt x="7554" y="21197"/>
                        <a:pt x="7529" y="21166"/>
                      </a:cubicBezTo>
                      <a:cubicBezTo>
                        <a:pt x="7503" y="21135"/>
                        <a:pt x="7439" y="21081"/>
                        <a:pt x="7414" y="21035"/>
                      </a:cubicBezTo>
                      <a:cubicBezTo>
                        <a:pt x="7388" y="20988"/>
                        <a:pt x="7298" y="20965"/>
                        <a:pt x="7170" y="20927"/>
                      </a:cubicBezTo>
                      <a:cubicBezTo>
                        <a:pt x="7042" y="20888"/>
                        <a:pt x="6824" y="20826"/>
                        <a:pt x="6747" y="20749"/>
                      </a:cubicBezTo>
                      <a:cubicBezTo>
                        <a:pt x="6670" y="20672"/>
                        <a:pt x="6376" y="20433"/>
                        <a:pt x="6376" y="20340"/>
                      </a:cubicBezTo>
                      <a:cubicBezTo>
                        <a:pt x="6376" y="20248"/>
                        <a:pt x="6122" y="20113"/>
                        <a:pt x="6122" y="20113"/>
                      </a:cubicBezTo>
                      <a:cubicBezTo>
                        <a:pt x="6107" y="20217"/>
                        <a:pt x="6104" y="20271"/>
                        <a:pt x="6040" y="20225"/>
                      </a:cubicBezTo>
                      <a:cubicBezTo>
                        <a:pt x="5976" y="20178"/>
                        <a:pt x="5799" y="20132"/>
                        <a:pt x="5838" y="20047"/>
                      </a:cubicBezTo>
                      <a:cubicBezTo>
                        <a:pt x="5876" y="19962"/>
                        <a:pt x="5856" y="19756"/>
                        <a:pt x="5856" y="19756"/>
                      </a:cubicBezTo>
                      <a:cubicBezTo>
                        <a:pt x="5697" y="19561"/>
                        <a:pt x="5282" y="18879"/>
                        <a:pt x="5282" y="18879"/>
                      </a:cubicBezTo>
                      <a:cubicBezTo>
                        <a:pt x="5056" y="18890"/>
                        <a:pt x="5010" y="18919"/>
                        <a:pt x="4933" y="18842"/>
                      </a:cubicBezTo>
                      <a:cubicBezTo>
                        <a:pt x="4856" y="18765"/>
                        <a:pt x="4582" y="18581"/>
                        <a:pt x="4403" y="18512"/>
                      </a:cubicBezTo>
                      <a:cubicBezTo>
                        <a:pt x="4224" y="18442"/>
                        <a:pt x="4147" y="18296"/>
                        <a:pt x="4019" y="18211"/>
                      </a:cubicBezTo>
                      <a:cubicBezTo>
                        <a:pt x="3890" y="18126"/>
                        <a:pt x="3762" y="17995"/>
                        <a:pt x="3698" y="17902"/>
                      </a:cubicBezTo>
                      <a:cubicBezTo>
                        <a:pt x="3634" y="17810"/>
                        <a:pt x="3478" y="17571"/>
                        <a:pt x="3478" y="17571"/>
                      </a:cubicBezTo>
                      <a:cubicBezTo>
                        <a:pt x="3301" y="17463"/>
                        <a:pt x="3027" y="17299"/>
                        <a:pt x="3027" y="17299"/>
                      </a:cubicBezTo>
                      <a:cubicBezTo>
                        <a:pt x="2635" y="17362"/>
                        <a:pt x="2635" y="17332"/>
                        <a:pt x="2558" y="17270"/>
                      </a:cubicBezTo>
                      <a:cubicBezTo>
                        <a:pt x="2481" y="17208"/>
                        <a:pt x="2187" y="17046"/>
                        <a:pt x="2148" y="17000"/>
                      </a:cubicBezTo>
                      <a:cubicBezTo>
                        <a:pt x="2110" y="16953"/>
                        <a:pt x="2020" y="16884"/>
                        <a:pt x="1982" y="16807"/>
                      </a:cubicBezTo>
                      <a:cubicBezTo>
                        <a:pt x="1943" y="16730"/>
                        <a:pt x="1815" y="16637"/>
                        <a:pt x="1700" y="16537"/>
                      </a:cubicBezTo>
                      <a:cubicBezTo>
                        <a:pt x="1584" y="16437"/>
                        <a:pt x="1507" y="16259"/>
                        <a:pt x="1354" y="16167"/>
                      </a:cubicBezTo>
                      <a:cubicBezTo>
                        <a:pt x="1200" y="16074"/>
                        <a:pt x="1123" y="15912"/>
                        <a:pt x="1072" y="15858"/>
                      </a:cubicBezTo>
                      <a:cubicBezTo>
                        <a:pt x="1021" y="15804"/>
                        <a:pt x="918" y="15711"/>
                        <a:pt x="880" y="15619"/>
                      </a:cubicBezTo>
                      <a:cubicBezTo>
                        <a:pt x="841" y="15526"/>
                        <a:pt x="854" y="15426"/>
                        <a:pt x="777" y="15387"/>
                      </a:cubicBezTo>
                      <a:cubicBezTo>
                        <a:pt x="700" y="15349"/>
                        <a:pt x="713" y="15225"/>
                        <a:pt x="713" y="15225"/>
                      </a:cubicBezTo>
                      <a:cubicBezTo>
                        <a:pt x="713" y="15225"/>
                        <a:pt x="777" y="15264"/>
                        <a:pt x="700" y="15202"/>
                      </a:cubicBezTo>
                      <a:cubicBezTo>
                        <a:pt x="623" y="15141"/>
                        <a:pt x="611" y="15063"/>
                        <a:pt x="649" y="14978"/>
                      </a:cubicBezTo>
                      <a:cubicBezTo>
                        <a:pt x="688" y="14894"/>
                        <a:pt x="998" y="14226"/>
                        <a:pt x="998" y="14226"/>
                      </a:cubicBezTo>
                      <a:cubicBezTo>
                        <a:pt x="905" y="13868"/>
                        <a:pt x="880" y="13736"/>
                        <a:pt x="918" y="13698"/>
                      </a:cubicBezTo>
                      <a:cubicBezTo>
                        <a:pt x="957" y="13659"/>
                        <a:pt x="931" y="13628"/>
                        <a:pt x="893" y="13567"/>
                      </a:cubicBezTo>
                      <a:cubicBezTo>
                        <a:pt x="867" y="13443"/>
                        <a:pt x="803" y="13412"/>
                        <a:pt x="854" y="13335"/>
                      </a:cubicBezTo>
                      <a:cubicBezTo>
                        <a:pt x="803" y="13235"/>
                        <a:pt x="816" y="13088"/>
                        <a:pt x="816" y="13088"/>
                      </a:cubicBezTo>
                      <a:cubicBezTo>
                        <a:pt x="803" y="13027"/>
                        <a:pt x="793" y="12929"/>
                        <a:pt x="793" y="12929"/>
                      </a:cubicBezTo>
                      <a:cubicBezTo>
                        <a:pt x="944" y="12834"/>
                        <a:pt x="977" y="12732"/>
                        <a:pt x="977" y="12732"/>
                      </a:cubicBezTo>
                      <a:cubicBezTo>
                        <a:pt x="918" y="12618"/>
                        <a:pt x="918" y="12610"/>
                        <a:pt x="982" y="12510"/>
                      </a:cubicBezTo>
                      <a:lnTo>
                        <a:pt x="982" y="12251"/>
                      </a:lnTo>
                      <a:cubicBezTo>
                        <a:pt x="982" y="12251"/>
                        <a:pt x="1059" y="11908"/>
                        <a:pt x="982" y="11800"/>
                      </a:cubicBezTo>
                      <a:cubicBezTo>
                        <a:pt x="905" y="11692"/>
                        <a:pt x="1098" y="11275"/>
                        <a:pt x="1226" y="11152"/>
                      </a:cubicBezTo>
                      <a:cubicBezTo>
                        <a:pt x="1354" y="11029"/>
                        <a:pt x="1418" y="10674"/>
                        <a:pt x="1244" y="10522"/>
                      </a:cubicBezTo>
                      <a:cubicBezTo>
                        <a:pt x="1244" y="10522"/>
                        <a:pt x="834" y="11149"/>
                        <a:pt x="793" y="11189"/>
                      </a:cubicBezTo>
                      <a:cubicBezTo>
                        <a:pt x="752" y="11229"/>
                        <a:pt x="739" y="11507"/>
                        <a:pt x="688" y="11584"/>
                      </a:cubicBezTo>
                      <a:cubicBezTo>
                        <a:pt x="636" y="11661"/>
                        <a:pt x="636" y="11769"/>
                        <a:pt x="649" y="11923"/>
                      </a:cubicBezTo>
                      <a:lnTo>
                        <a:pt x="521" y="12186"/>
                      </a:lnTo>
                      <a:cubicBezTo>
                        <a:pt x="521" y="12186"/>
                        <a:pt x="534" y="12456"/>
                        <a:pt x="406" y="12564"/>
                      </a:cubicBezTo>
                      <a:cubicBezTo>
                        <a:pt x="278" y="12672"/>
                        <a:pt x="267" y="13053"/>
                        <a:pt x="303" y="13204"/>
                      </a:cubicBezTo>
                      <a:cubicBezTo>
                        <a:pt x="339" y="13355"/>
                        <a:pt x="342" y="13463"/>
                        <a:pt x="342" y="13473"/>
                      </a:cubicBezTo>
                      <a:cubicBezTo>
                        <a:pt x="342" y="13482"/>
                        <a:pt x="193" y="13645"/>
                        <a:pt x="116" y="13584"/>
                      </a:cubicBezTo>
                      <a:cubicBezTo>
                        <a:pt x="39" y="13522"/>
                        <a:pt x="34" y="13312"/>
                        <a:pt x="85" y="13111"/>
                      </a:cubicBezTo>
                      <a:cubicBezTo>
                        <a:pt x="85" y="13111"/>
                        <a:pt x="73" y="12973"/>
                        <a:pt x="9" y="12895"/>
                      </a:cubicBezTo>
                      <a:cubicBezTo>
                        <a:pt x="-55" y="12818"/>
                        <a:pt x="239" y="12325"/>
                        <a:pt x="342" y="12078"/>
                      </a:cubicBezTo>
                      <a:lnTo>
                        <a:pt x="198" y="11646"/>
                      </a:lnTo>
                      <a:cubicBezTo>
                        <a:pt x="198" y="11646"/>
                        <a:pt x="198" y="11646"/>
                        <a:pt x="526" y="11547"/>
                      </a:cubicBezTo>
                      <a:cubicBezTo>
                        <a:pt x="526" y="11547"/>
                        <a:pt x="549" y="11174"/>
                        <a:pt x="588" y="11004"/>
                      </a:cubicBezTo>
                      <a:cubicBezTo>
                        <a:pt x="626" y="10834"/>
                        <a:pt x="867" y="10596"/>
                        <a:pt x="893" y="10458"/>
                      </a:cubicBezTo>
                      <a:cubicBezTo>
                        <a:pt x="918" y="10319"/>
                        <a:pt x="1136" y="9964"/>
                        <a:pt x="1305" y="9547"/>
                      </a:cubicBezTo>
                      <a:cubicBezTo>
                        <a:pt x="1305" y="9547"/>
                        <a:pt x="1262" y="9285"/>
                        <a:pt x="1223" y="9177"/>
                      </a:cubicBezTo>
                      <a:cubicBezTo>
                        <a:pt x="1185" y="9069"/>
                        <a:pt x="1469" y="8891"/>
                        <a:pt x="1495" y="8768"/>
                      </a:cubicBezTo>
                      <a:cubicBezTo>
                        <a:pt x="1520" y="8645"/>
                        <a:pt x="1879" y="8359"/>
                        <a:pt x="2125" y="8152"/>
                      </a:cubicBezTo>
                      <a:lnTo>
                        <a:pt x="2043" y="8041"/>
                      </a:lnTo>
                      <a:cubicBezTo>
                        <a:pt x="2043" y="8041"/>
                        <a:pt x="2110" y="7989"/>
                        <a:pt x="2225" y="7842"/>
                      </a:cubicBezTo>
                      <a:cubicBezTo>
                        <a:pt x="2340" y="7696"/>
                        <a:pt x="2417" y="7646"/>
                        <a:pt x="2558" y="7480"/>
                      </a:cubicBezTo>
                      <a:cubicBezTo>
                        <a:pt x="2658" y="7362"/>
                        <a:pt x="3045" y="7140"/>
                        <a:pt x="3019" y="7140"/>
                      </a:cubicBezTo>
                      <a:cubicBezTo>
                        <a:pt x="3173" y="7140"/>
                        <a:pt x="4172" y="6461"/>
                        <a:pt x="4403" y="6400"/>
                      </a:cubicBezTo>
                      <a:cubicBezTo>
                        <a:pt x="4633" y="6338"/>
                        <a:pt x="5082" y="5937"/>
                        <a:pt x="5261" y="5690"/>
                      </a:cubicBezTo>
                      <a:cubicBezTo>
                        <a:pt x="5441" y="5443"/>
                        <a:pt x="5405" y="5647"/>
                        <a:pt x="5441" y="5890"/>
                      </a:cubicBezTo>
                      <a:cubicBezTo>
                        <a:pt x="5441" y="5890"/>
                        <a:pt x="5876" y="5528"/>
                        <a:pt x="6081" y="5420"/>
                      </a:cubicBezTo>
                      <a:cubicBezTo>
                        <a:pt x="6286" y="5312"/>
                        <a:pt x="6396" y="4906"/>
                        <a:pt x="6409" y="4783"/>
                      </a:cubicBezTo>
                      <a:cubicBezTo>
                        <a:pt x="6422" y="4659"/>
                        <a:pt x="8003" y="3823"/>
                        <a:pt x="8259" y="3715"/>
                      </a:cubicBezTo>
                      <a:cubicBezTo>
                        <a:pt x="8515" y="3607"/>
                        <a:pt x="8377" y="3598"/>
                        <a:pt x="8151" y="3585"/>
                      </a:cubicBezTo>
                      <a:cubicBezTo>
                        <a:pt x="8151" y="3585"/>
                        <a:pt x="8336" y="3491"/>
                        <a:pt x="8541" y="3391"/>
                      </a:cubicBezTo>
                      <a:cubicBezTo>
                        <a:pt x="8746" y="3291"/>
                        <a:pt x="9310" y="2997"/>
                        <a:pt x="9643" y="2897"/>
                      </a:cubicBezTo>
                      <a:cubicBezTo>
                        <a:pt x="9976" y="2797"/>
                        <a:pt x="9771" y="2758"/>
                        <a:pt x="9540" y="2774"/>
                      </a:cubicBezTo>
                      <a:cubicBezTo>
                        <a:pt x="9310" y="2789"/>
                        <a:pt x="8987" y="2987"/>
                        <a:pt x="9115" y="2894"/>
                      </a:cubicBezTo>
                      <a:cubicBezTo>
                        <a:pt x="9243" y="2801"/>
                        <a:pt x="9591" y="2480"/>
                        <a:pt x="9796" y="2450"/>
                      </a:cubicBezTo>
                      <a:cubicBezTo>
                        <a:pt x="10001" y="2419"/>
                        <a:pt x="10053" y="2218"/>
                        <a:pt x="10078" y="2095"/>
                      </a:cubicBezTo>
                      <a:cubicBezTo>
                        <a:pt x="10104" y="1971"/>
                        <a:pt x="10796" y="1724"/>
                        <a:pt x="10960" y="15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utoShape 28"/>
                <p:cNvSpPr/>
                <p:nvPr/>
              </p:nvSpPr>
              <p:spPr bwMode="auto">
                <a:xfrm>
                  <a:off x="5186601" y="2382720"/>
                  <a:ext cx="92711" cy="91507"/>
                </a:xfrm>
                <a:custGeom>
                  <a:avLst/>
                  <a:gdLst>
                    <a:gd name="T0" fmla="*/ 61109 w 20691"/>
                    <a:gd name="T1" fmla="*/ 60326 h 19661"/>
                    <a:gd name="T2" fmla="*/ 61109 w 20691"/>
                    <a:gd name="T3" fmla="*/ 60326 h 19661"/>
                    <a:gd name="T4" fmla="*/ 61109 w 20691"/>
                    <a:gd name="T5" fmla="*/ 60326 h 19661"/>
                    <a:gd name="T6" fmla="*/ 61109 w 20691"/>
                    <a:gd name="T7" fmla="*/ 60326 h 1966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691" h="19661">
                      <a:moveTo>
                        <a:pt x="12000" y="13830"/>
                      </a:moveTo>
                      <a:cubicBezTo>
                        <a:pt x="12800" y="16549"/>
                        <a:pt x="19199" y="21600"/>
                        <a:pt x="20400" y="18880"/>
                      </a:cubicBezTo>
                      <a:cubicBezTo>
                        <a:pt x="21599" y="16160"/>
                        <a:pt x="18800" y="11887"/>
                        <a:pt x="17199" y="9556"/>
                      </a:cubicBezTo>
                      <a:cubicBezTo>
                        <a:pt x="15800" y="8391"/>
                        <a:pt x="15599" y="5283"/>
                        <a:pt x="15200" y="4118"/>
                      </a:cubicBezTo>
                      <a:cubicBezTo>
                        <a:pt x="14800" y="2952"/>
                        <a:pt x="13759" y="0"/>
                        <a:pt x="13759" y="0"/>
                      </a:cubicBezTo>
                      <a:cubicBezTo>
                        <a:pt x="10400" y="233"/>
                        <a:pt x="10200" y="233"/>
                        <a:pt x="10000" y="2175"/>
                      </a:cubicBezTo>
                      <a:cubicBezTo>
                        <a:pt x="9800" y="4118"/>
                        <a:pt x="6800" y="6060"/>
                        <a:pt x="6000" y="5866"/>
                      </a:cubicBezTo>
                      <a:cubicBezTo>
                        <a:pt x="5200" y="5672"/>
                        <a:pt x="0" y="10256"/>
                        <a:pt x="0" y="10256"/>
                      </a:cubicBezTo>
                      <a:cubicBezTo>
                        <a:pt x="600" y="11304"/>
                        <a:pt x="1200" y="10877"/>
                        <a:pt x="3000" y="10527"/>
                      </a:cubicBezTo>
                      <a:cubicBezTo>
                        <a:pt x="4800" y="10178"/>
                        <a:pt x="5799" y="10722"/>
                        <a:pt x="5799" y="10722"/>
                      </a:cubicBezTo>
                      <a:cubicBezTo>
                        <a:pt x="4600" y="12082"/>
                        <a:pt x="3000" y="12664"/>
                        <a:pt x="3400" y="14218"/>
                      </a:cubicBezTo>
                      <a:cubicBezTo>
                        <a:pt x="3800" y="15772"/>
                        <a:pt x="4600" y="16355"/>
                        <a:pt x="4600" y="16355"/>
                      </a:cubicBezTo>
                      <a:cubicBezTo>
                        <a:pt x="6800" y="14606"/>
                        <a:pt x="10400" y="11693"/>
                        <a:pt x="12000" y="138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utoShape 29"/>
                <p:cNvSpPr/>
                <p:nvPr/>
              </p:nvSpPr>
              <p:spPr bwMode="auto">
                <a:xfrm>
                  <a:off x="5300985" y="2200909"/>
                  <a:ext cx="256462" cy="373255"/>
                </a:xfrm>
                <a:custGeom>
                  <a:avLst/>
                  <a:gdLst>
                    <a:gd name="T0" fmla="*/ 169051 w 21600"/>
                    <a:gd name="T1" fmla="*/ 248813 h 21351"/>
                    <a:gd name="T2" fmla="*/ 169051 w 21600"/>
                    <a:gd name="T3" fmla="*/ 248813 h 21351"/>
                    <a:gd name="T4" fmla="*/ 169051 w 21600"/>
                    <a:gd name="T5" fmla="*/ 248813 h 21351"/>
                    <a:gd name="T6" fmla="*/ 169051 w 21600"/>
                    <a:gd name="T7" fmla="*/ 248813 h 213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351">
                      <a:moveTo>
                        <a:pt x="1586" y="4088"/>
                      </a:moveTo>
                      <a:cubicBezTo>
                        <a:pt x="1586" y="3674"/>
                        <a:pt x="392" y="3636"/>
                        <a:pt x="921" y="3226"/>
                      </a:cubicBezTo>
                      <a:cubicBezTo>
                        <a:pt x="1450" y="2815"/>
                        <a:pt x="1768" y="1912"/>
                        <a:pt x="1768" y="1912"/>
                      </a:cubicBezTo>
                      <a:cubicBezTo>
                        <a:pt x="1768" y="1912"/>
                        <a:pt x="2267" y="1522"/>
                        <a:pt x="2796" y="1420"/>
                      </a:cubicBezTo>
                      <a:cubicBezTo>
                        <a:pt x="3325" y="1317"/>
                        <a:pt x="3778" y="1060"/>
                        <a:pt x="4081" y="804"/>
                      </a:cubicBezTo>
                      <a:cubicBezTo>
                        <a:pt x="4383" y="547"/>
                        <a:pt x="5517" y="106"/>
                        <a:pt x="5517" y="106"/>
                      </a:cubicBezTo>
                      <a:cubicBezTo>
                        <a:pt x="6650" y="240"/>
                        <a:pt x="8011" y="291"/>
                        <a:pt x="8540" y="86"/>
                      </a:cubicBezTo>
                      <a:cubicBezTo>
                        <a:pt x="9069" y="-119"/>
                        <a:pt x="9628" y="106"/>
                        <a:pt x="9628" y="106"/>
                      </a:cubicBezTo>
                      <a:cubicBezTo>
                        <a:pt x="10505" y="342"/>
                        <a:pt x="11926" y="763"/>
                        <a:pt x="11926" y="763"/>
                      </a:cubicBezTo>
                      <a:cubicBezTo>
                        <a:pt x="11926" y="763"/>
                        <a:pt x="10928" y="2035"/>
                        <a:pt x="11079" y="2651"/>
                      </a:cubicBezTo>
                      <a:cubicBezTo>
                        <a:pt x="12016" y="2907"/>
                        <a:pt x="12923" y="3369"/>
                        <a:pt x="13074" y="3677"/>
                      </a:cubicBezTo>
                      <a:cubicBezTo>
                        <a:pt x="13226" y="3985"/>
                        <a:pt x="13528" y="3985"/>
                        <a:pt x="14133" y="4190"/>
                      </a:cubicBezTo>
                      <a:cubicBezTo>
                        <a:pt x="14737" y="4395"/>
                        <a:pt x="16476" y="5216"/>
                        <a:pt x="16778" y="5781"/>
                      </a:cubicBezTo>
                      <a:cubicBezTo>
                        <a:pt x="17080" y="6345"/>
                        <a:pt x="18062" y="7730"/>
                        <a:pt x="18214" y="7884"/>
                      </a:cubicBezTo>
                      <a:cubicBezTo>
                        <a:pt x="18365" y="8038"/>
                        <a:pt x="18818" y="8397"/>
                        <a:pt x="18667" y="9064"/>
                      </a:cubicBezTo>
                      <a:cubicBezTo>
                        <a:pt x="18516" y="9731"/>
                        <a:pt x="18894" y="12399"/>
                        <a:pt x="18894" y="12399"/>
                      </a:cubicBezTo>
                      <a:cubicBezTo>
                        <a:pt x="18894" y="12399"/>
                        <a:pt x="18969" y="13066"/>
                        <a:pt x="19725" y="13374"/>
                      </a:cubicBezTo>
                      <a:cubicBezTo>
                        <a:pt x="20481" y="13682"/>
                        <a:pt x="21599" y="14308"/>
                        <a:pt x="21599" y="14308"/>
                      </a:cubicBezTo>
                      <a:cubicBezTo>
                        <a:pt x="21237" y="15118"/>
                        <a:pt x="20934" y="15324"/>
                        <a:pt x="20330" y="15324"/>
                      </a:cubicBezTo>
                      <a:cubicBezTo>
                        <a:pt x="19725" y="15324"/>
                        <a:pt x="18818" y="16032"/>
                        <a:pt x="18214" y="16401"/>
                      </a:cubicBezTo>
                      <a:cubicBezTo>
                        <a:pt x="17609" y="16771"/>
                        <a:pt x="17307" y="16863"/>
                        <a:pt x="17080" y="16350"/>
                      </a:cubicBezTo>
                      <a:cubicBezTo>
                        <a:pt x="16853" y="15837"/>
                        <a:pt x="16022" y="14811"/>
                        <a:pt x="16022" y="14811"/>
                      </a:cubicBezTo>
                      <a:lnTo>
                        <a:pt x="15191" y="13733"/>
                      </a:lnTo>
                      <a:cubicBezTo>
                        <a:pt x="14057" y="13887"/>
                        <a:pt x="13618" y="13733"/>
                        <a:pt x="13618" y="13733"/>
                      </a:cubicBezTo>
                      <a:cubicBezTo>
                        <a:pt x="13618" y="13733"/>
                        <a:pt x="13467" y="13066"/>
                        <a:pt x="13618" y="13733"/>
                      </a:cubicBezTo>
                      <a:cubicBezTo>
                        <a:pt x="13770" y="14400"/>
                        <a:pt x="13830" y="15683"/>
                        <a:pt x="13603" y="15837"/>
                      </a:cubicBezTo>
                      <a:cubicBezTo>
                        <a:pt x="13377" y="15991"/>
                        <a:pt x="13241" y="16422"/>
                        <a:pt x="13618" y="16524"/>
                      </a:cubicBezTo>
                      <a:cubicBezTo>
                        <a:pt x="13997" y="16627"/>
                        <a:pt x="15493" y="17325"/>
                        <a:pt x="15493" y="17325"/>
                      </a:cubicBezTo>
                      <a:cubicBezTo>
                        <a:pt x="15342" y="17992"/>
                        <a:pt x="14208" y="18915"/>
                        <a:pt x="14359" y="19377"/>
                      </a:cubicBezTo>
                      <a:cubicBezTo>
                        <a:pt x="14510" y="19839"/>
                        <a:pt x="13739" y="20547"/>
                        <a:pt x="13739" y="20547"/>
                      </a:cubicBezTo>
                      <a:cubicBezTo>
                        <a:pt x="12923" y="21275"/>
                        <a:pt x="11034" y="21481"/>
                        <a:pt x="10883" y="21275"/>
                      </a:cubicBezTo>
                      <a:cubicBezTo>
                        <a:pt x="9673" y="20300"/>
                        <a:pt x="9220" y="20095"/>
                        <a:pt x="8766" y="20044"/>
                      </a:cubicBezTo>
                      <a:cubicBezTo>
                        <a:pt x="8313" y="19993"/>
                        <a:pt x="7406" y="19202"/>
                        <a:pt x="6726" y="18915"/>
                      </a:cubicBezTo>
                      <a:cubicBezTo>
                        <a:pt x="6046" y="18628"/>
                        <a:pt x="6046" y="18300"/>
                        <a:pt x="5819" y="17992"/>
                      </a:cubicBezTo>
                      <a:cubicBezTo>
                        <a:pt x="5592" y="17684"/>
                        <a:pt x="5139" y="16709"/>
                        <a:pt x="4534" y="16504"/>
                      </a:cubicBezTo>
                      <a:cubicBezTo>
                        <a:pt x="3929" y="16299"/>
                        <a:pt x="2040" y="15683"/>
                        <a:pt x="1586" y="15632"/>
                      </a:cubicBezTo>
                      <a:cubicBezTo>
                        <a:pt x="1133" y="15580"/>
                        <a:pt x="680" y="14913"/>
                        <a:pt x="680" y="14913"/>
                      </a:cubicBezTo>
                      <a:lnTo>
                        <a:pt x="0" y="14246"/>
                      </a:lnTo>
                      <a:cubicBezTo>
                        <a:pt x="680" y="14195"/>
                        <a:pt x="1284" y="13887"/>
                        <a:pt x="1511" y="13631"/>
                      </a:cubicBezTo>
                      <a:cubicBezTo>
                        <a:pt x="1738" y="13374"/>
                        <a:pt x="1571" y="13251"/>
                        <a:pt x="2252" y="13405"/>
                      </a:cubicBezTo>
                      <a:cubicBezTo>
                        <a:pt x="2932" y="13559"/>
                        <a:pt x="4610" y="14298"/>
                        <a:pt x="5139" y="14092"/>
                      </a:cubicBezTo>
                      <a:cubicBezTo>
                        <a:pt x="5668" y="13887"/>
                        <a:pt x="6363" y="14144"/>
                        <a:pt x="6363" y="14144"/>
                      </a:cubicBezTo>
                      <a:cubicBezTo>
                        <a:pt x="6423" y="13579"/>
                        <a:pt x="5728" y="13066"/>
                        <a:pt x="6484" y="12912"/>
                      </a:cubicBezTo>
                      <a:cubicBezTo>
                        <a:pt x="7240" y="12758"/>
                        <a:pt x="8691" y="12297"/>
                        <a:pt x="8691" y="12297"/>
                      </a:cubicBezTo>
                      <a:lnTo>
                        <a:pt x="10112" y="11599"/>
                      </a:lnTo>
                      <a:cubicBezTo>
                        <a:pt x="9371" y="9526"/>
                        <a:pt x="9371" y="8756"/>
                        <a:pt x="9371" y="8756"/>
                      </a:cubicBezTo>
                      <a:lnTo>
                        <a:pt x="9069" y="6345"/>
                      </a:lnTo>
                      <a:cubicBezTo>
                        <a:pt x="8540" y="5770"/>
                        <a:pt x="8389" y="5627"/>
                        <a:pt x="7557" y="5627"/>
                      </a:cubicBezTo>
                      <a:cubicBezTo>
                        <a:pt x="6726" y="5627"/>
                        <a:pt x="4912" y="5422"/>
                        <a:pt x="4610" y="5114"/>
                      </a:cubicBezTo>
                      <a:cubicBezTo>
                        <a:pt x="4307" y="4806"/>
                        <a:pt x="3657" y="4857"/>
                        <a:pt x="2796" y="4806"/>
                      </a:cubicBezTo>
                      <a:cubicBezTo>
                        <a:pt x="1934" y="4755"/>
                        <a:pt x="1586" y="4601"/>
                        <a:pt x="1586" y="40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utoShape 31"/>
                <p:cNvSpPr/>
                <p:nvPr/>
              </p:nvSpPr>
              <p:spPr bwMode="auto">
                <a:xfrm>
                  <a:off x="5437043" y="2223786"/>
                  <a:ext cx="34917" cy="31305"/>
                </a:xfrm>
                <a:custGeom>
                  <a:avLst/>
                  <a:gdLst>
                    <a:gd name="T0" fmla="*/ 23015 w 18025"/>
                    <a:gd name="T1" fmla="*/ 21720 h 20238"/>
                    <a:gd name="T2" fmla="*/ 23015 w 18025"/>
                    <a:gd name="T3" fmla="*/ 21720 h 20238"/>
                    <a:gd name="T4" fmla="*/ 23015 w 18025"/>
                    <a:gd name="T5" fmla="*/ 21720 h 20238"/>
                    <a:gd name="T6" fmla="*/ 23015 w 18025"/>
                    <a:gd name="T7" fmla="*/ 21720 h 202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025" h="20238">
                      <a:moveTo>
                        <a:pt x="2998" y="15817"/>
                      </a:moveTo>
                      <a:cubicBezTo>
                        <a:pt x="8603" y="17309"/>
                        <a:pt x="9103" y="15232"/>
                        <a:pt x="10982" y="18151"/>
                      </a:cubicBezTo>
                      <a:cubicBezTo>
                        <a:pt x="12859" y="21070"/>
                        <a:pt x="16146" y="20253"/>
                        <a:pt x="18025" y="19669"/>
                      </a:cubicBezTo>
                      <a:cubicBezTo>
                        <a:pt x="18025" y="14649"/>
                        <a:pt x="15677" y="14649"/>
                        <a:pt x="14738" y="11729"/>
                      </a:cubicBezTo>
                      <a:cubicBezTo>
                        <a:pt x="13798" y="8811"/>
                        <a:pt x="12014" y="3790"/>
                        <a:pt x="12014" y="3790"/>
                      </a:cubicBezTo>
                      <a:cubicBezTo>
                        <a:pt x="12014" y="3790"/>
                        <a:pt x="5346" y="-530"/>
                        <a:pt x="3749" y="53"/>
                      </a:cubicBezTo>
                      <a:cubicBezTo>
                        <a:pt x="2528" y="5307"/>
                        <a:pt x="-3575" y="14065"/>
                        <a:pt x="2998" y="158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utoShape 32"/>
                <p:cNvSpPr/>
                <p:nvPr/>
              </p:nvSpPr>
              <p:spPr bwMode="auto">
                <a:xfrm>
                  <a:off x="5095093" y="2086524"/>
                  <a:ext cx="174586" cy="126425"/>
                </a:xfrm>
                <a:custGeom>
                  <a:avLst/>
                  <a:gdLst>
                    <a:gd name="T0" fmla="*/ 115081 w 21600"/>
                    <a:gd name="T1" fmla="*/ 88480 h 20847"/>
                    <a:gd name="T2" fmla="*/ 115081 w 21600"/>
                    <a:gd name="T3" fmla="*/ 88480 h 20847"/>
                    <a:gd name="T4" fmla="*/ 115081 w 21600"/>
                    <a:gd name="T5" fmla="*/ 88480 h 20847"/>
                    <a:gd name="T6" fmla="*/ 115081 w 21600"/>
                    <a:gd name="T7" fmla="*/ 88480 h 2084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0847">
                      <a:moveTo>
                        <a:pt x="7274" y="17259"/>
                      </a:moveTo>
                      <a:cubicBezTo>
                        <a:pt x="6605" y="18147"/>
                        <a:pt x="6493" y="20366"/>
                        <a:pt x="7386" y="19774"/>
                      </a:cubicBezTo>
                      <a:cubicBezTo>
                        <a:pt x="8278" y="19182"/>
                        <a:pt x="8724" y="19478"/>
                        <a:pt x="9617" y="20218"/>
                      </a:cubicBezTo>
                      <a:cubicBezTo>
                        <a:pt x="10509" y="20958"/>
                        <a:pt x="12674" y="20839"/>
                        <a:pt x="12674" y="20839"/>
                      </a:cubicBezTo>
                      <a:cubicBezTo>
                        <a:pt x="12629" y="19330"/>
                        <a:pt x="12741" y="18295"/>
                        <a:pt x="13633" y="17407"/>
                      </a:cubicBezTo>
                      <a:cubicBezTo>
                        <a:pt x="14526" y="16519"/>
                        <a:pt x="15039" y="14004"/>
                        <a:pt x="14816" y="13264"/>
                      </a:cubicBezTo>
                      <a:cubicBezTo>
                        <a:pt x="14593" y="12525"/>
                        <a:pt x="15865" y="10749"/>
                        <a:pt x="16646" y="10453"/>
                      </a:cubicBezTo>
                      <a:cubicBezTo>
                        <a:pt x="17427" y="10157"/>
                        <a:pt x="19435" y="7642"/>
                        <a:pt x="19435" y="7642"/>
                      </a:cubicBezTo>
                      <a:lnTo>
                        <a:pt x="21599" y="4979"/>
                      </a:lnTo>
                      <a:cubicBezTo>
                        <a:pt x="20774" y="3648"/>
                        <a:pt x="18989" y="2908"/>
                        <a:pt x="18989" y="2908"/>
                      </a:cubicBezTo>
                      <a:cubicBezTo>
                        <a:pt x="18989" y="2908"/>
                        <a:pt x="18922" y="423"/>
                        <a:pt x="17137" y="719"/>
                      </a:cubicBezTo>
                      <a:cubicBezTo>
                        <a:pt x="15352" y="1015"/>
                        <a:pt x="13522" y="1725"/>
                        <a:pt x="12518" y="541"/>
                      </a:cubicBezTo>
                      <a:cubicBezTo>
                        <a:pt x="11514" y="-642"/>
                        <a:pt x="8033" y="482"/>
                        <a:pt x="8033" y="482"/>
                      </a:cubicBezTo>
                      <a:cubicBezTo>
                        <a:pt x="5824" y="2020"/>
                        <a:pt x="4820" y="2760"/>
                        <a:pt x="4708" y="3944"/>
                      </a:cubicBezTo>
                      <a:cubicBezTo>
                        <a:pt x="4596" y="5127"/>
                        <a:pt x="2811" y="7642"/>
                        <a:pt x="2142" y="7938"/>
                      </a:cubicBezTo>
                      <a:cubicBezTo>
                        <a:pt x="1472" y="8234"/>
                        <a:pt x="1249" y="9270"/>
                        <a:pt x="914" y="10453"/>
                      </a:cubicBezTo>
                      <a:cubicBezTo>
                        <a:pt x="580" y="11637"/>
                        <a:pt x="0" y="14448"/>
                        <a:pt x="0" y="14448"/>
                      </a:cubicBezTo>
                      <a:cubicBezTo>
                        <a:pt x="2923" y="14300"/>
                        <a:pt x="2588" y="14596"/>
                        <a:pt x="3369" y="15336"/>
                      </a:cubicBezTo>
                      <a:cubicBezTo>
                        <a:pt x="4150" y="16075"/>
                        <a:pt x="5601" y="16371"/>
                        <a:pt x="6270" y="16075"/>
                      </a:cubicBezTo>
                      <a:cubicBezTo>
                        <a:pt x="6939" y="15779"/>
                        <a:pt x="7497" y="16519"/>
                        <a:pt x="7274" y="172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utoShape 33"/>
                <p:cNvSpPr/>
                <p:nvPr/>
              </p:nvSpPr>
              <p:spPr bwMode="auto">
                <a:xfrm>
                  <a:off x="5186601" y="2223786"/>
                  <a:ext cx="42141" cy="37325"/>
                </a:xfrm>
                <a:custGeom>
                  <a:avLst/>
                  <a:gdLst>
                    <a:gd name="T0" fmla="*/ 27778 w 18368"/>
                    <a:gd name="T1" fmla="*/ 32901 h 18413"/>
                    <a:gd name="T2" fmla="*/ 27778 w 18368"/>
                    <a:gd name="T3" fmla="*/ 32901 h 18413"/>
                    <a:gd name="T4" fmla="*/ 27778 w 18368"/>
                    <a:gd name="T5" fmla="*/ 32901 h 18413"/>
                    <a:gd name="T6" fmla="*/ 27778 w 18368"/>
                    <a:gd name="T7" fmla="*/ 32901 h 184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368" h="18413">
                      <a:moveTo>
                        <a:pt x="17660" y="3837"/>
                      </a:moveTo>
                      <a:cubicBezTo>
                        <a:pt x="16631" y="6479"/>
                        <a:pt x="15346" y="12511"/>
                        <a:pt x="15346" y="12511"/>
                      </a:cubicBezTo>
                      <a:cubicBezTo>
                        <a:pt x="15346" y="12511"/>
                        <a:pt x="19048" y="18324"/>
                        <a:pt x="13648" y="18410"/>
                      </a:cubicBezTo>
                      <a:cubicBezTo>
                        <a:pt x="8248" y="18496"/>
                        <a:pt x="5316" y="16848"/>
                        <a:pt x="4932" y="15114"/>
                      </a:cubicBezTo>
                      <a:cubicBezTo>
                        <a:pt x="4545" y="13379"/>
                        <a:pt x="3388" y="10343"/>
                        <a:pt x="1074" y="9475"/>
                      </a:cubicBezTo>
                      <a:cubicBezTo>
                        <a:pt x="-1240" y="8607"/>
                        <a:pt x="303" y="6873"/>
                        <a:pt x="4545" y="6005"/>
                      </a:cubicBezTo>
                      <a:cubicBezTo>
                        <a:pt x="8788" y="5139"/>
                        <a:pt x="11489" y="3837"/>
                        <a:pt x="13031" y="2535"/>
                      </a:cubicBezTo>
                      <a:cubicBezTo>
                        <a:pt x="14574" y="1234"/>
                        <a:pt x="20359" y="-3103"/>
                        <a:pt x="17660" y="38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35"/>
                <p:cNvSpPr/>
                <p:nvPr/>
              </p:nvSpPr>
              <p:spPr bwMode="auto">
                <a:xfrm>
                  <a:off x="5459919" y="2017893"/>
                  <a:ext cx="248033" cy="137261"/>
                </a:xfrm>
                <a:custGeom>
                  <a:avLst/>
                  <a:gdLst>
                    <a:gd name="T0" fmla="*/ 163495 w 20946"/>
                    <a:gd name="T1" fmla="*/ 91680 h 21459"/>
                    <a:gd name="T2" fmla="*/ 163495 w 20946"/>
                    <a:gd name="T3" fmla="*/ 91680 h 21459"/>
                    <a:gd name="T4" fmla="*/ 163495 w 20946"/>
                    <a:gd name="T5" fmla="*/ 91680 h 21459"/>
                    <a:gd name="T6" fmla="*/ 163495 w 20946"/>
                    <a:gd name="T7" fmla="*/ 91680 h 214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946" h="21459">
                      <a:moveTo>
                        <a:pt x="9360" y="677"/>
                      </a:moveTo>
                      <a:cubicBezTo>
                        <a:pt x="9132" y="3360"/>
                        <a:pt x="7958" y="6211"/>
                        <a:pt x="7653" y="6776"/>
                      </a:cubicBezTo>
                      <a:cubicBezTo>
                        <a:pt x="7348" y="7341"/>
                        <a:pt x="7272" y="7906"/>
                        <a:pt x="7653" y="8752"/>
                      </a:cubicBezTo>
                      <a:cubicBezTo>
                        <a:pt x="8034" y="9600"/>
                        <a:pt x="7653" y="11971"/>
                        <a:pt x="7653" y="11971"/>
                      </a:cubicBezTo>
                      <a:cubicBezTo>
                        <a:pt x="4909" y="13835"/>
                        <a:pt x="2013" y="16658"/>
                        <a:pt x="1556" y="16235"/>
                      </a:cubicBezTo>
                      <a:cubicBezTo>
                        <a:pt x="1099" y="15811"/>
                        <a:pt x="-654" y="17223"/>
                        <a:pt x="260" y="18776"/>
                      </a:cubicBezTo>
                      <a:cubicBezTo>
                        <a:pt x="1175" y="20329"/>
                        <a:pt x="2897" y="21459"/>
                        <a:pt x="2897" y="21459"/>
                      </a:cubicBezTo>
                      <a:cubicBezTo>
                        <a:pt x="3050" y="20329"/>
                        <a:pt x="4528" y="20188"/>
                        <a:pt x="4224" y="19059"/>
                      </a:cubicBezTo>
                      <a:cubicBezTo>
                        <a:pt x="3919" y="17929"/>
                        <a:pt x="5001" y="16235"/>
                        <a:pt x="5001" y="16235"/>
                      </a:cubicBezTo>
                      <a:cubicBezTo>
                        <a:pt x="5001" y="16235"/>
                        <a:pt x="6281" y="19482"/>
                        <a:pt x="7196" y="18070"/>
                      </a:cubicBezTo>
                      <a:cubicBezTo>
                        <a:pt x="8110" y="16658"/>
                        <a:pt x="10077" y="16207"/>
                        <a:pt x="10458" y="15360"/>
                      </a:cubicBezTo>
                      <a:cubicBezTo>
                        <a:pt x="10839" y="14512"/>
                        <a:pt x="14589" y="10729"/>
                        <a:pt x="15199" y="10447"/>
                      </a:cubicBezTo>
                      <a:cubicBezTo>
                        <a:pt x="15808" y="10164"/>
                        <a:pt x="20946" y="4517"/>
                        <a:pt x="20946" y="4517"/>
                      </a:cubicBezTo>
                      <a:cubicBezTo>
                        <a:pt x="18247" y="3247"/>
                        <a:pt x="18019" y="3106"/>
                        <a:pt x="17561" y="1835"/>
                      </a:cubicBezTo>
                      <a:cubicBezTo>
                        <a:pt x="17104" y="565"/>
                        <a:pt x="15092" y="0"/>
                        <a:pt x="15092" y="0"/>
                      </a:cubicBezTo>
                      <a:cubicBezTo>
                        <a:pt x="13522" y="705"/>
                        <a:pt x="11312" y="1270"/>
                        <a:pt x="10854" y="565"/>
                      </a:cubicBezTo>
                      <a:cubicBezTo>
                        <a:pt x="10397" y="-141"/>
                        <a:pt x="9360" y="677"/>
                        <a:pt x="9360" y="6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utoShape 36"/>
                <p:cNvSpPr/>
                <p:nvPr/>
              </p:nvSpPr>
              <p:spPr bwMode="auto">
                <a:xfrm>
                  <a:off x="5392492" y="2086524"/>
                  <a:ext cx="104753" cy="97528"/>
                </a:xfrm>
                <a:custGeom>
                  <a:avLst/>
                  <a:gdLst>
                    <a:gd name="T0" fmla="*/ 69046 w 20497"/>
                    <a:gd name="T1" fmla="*/ 64295 h 20803"/>
                    <a:gd name="T2" fmla="*/ 69046 w 20497"/>
                    <a:gd name="T3" fmla="*/ 64295 h 20803"/>
                    <a:gd name="T4" fmla="*/ 69046 w 20497"/>
                    <a:gd name="T5" fmla="*/ 64295 h 20803"/>
                    <a:gd name="T6" fmla="*/ 69046 w 20497"/>
                    <a:gd name="T7" fmla="*/ 64295 h 2080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497" h="20803">
                      <a:moveTo>
                        <a:pt x="18406" y="18159"/>
                      </a:moveTo>
                      <a:cubicBezTo>
                        <a:pt x="17709" y="19688"/>
                        <a:pt x="15793" y="21599"/>
                        <a:pt x="14051" y="20453"/>
                      </a:cubicBezTo>
                      <a:cubicBezTo>
                        <a:pt x="12309" y="19306"/>
                        <a:pt x="5690" y="15101"/>
                        <a:pt x="4296" y="14909"/>
                      </a:cubicBezTo>
                      <a:cubicBezTo>
                        <a:pt x="2903" y="14718"/>
                        <a:pt x="-1103" y="14718"/>
                        <a:pt x="290" y="12042"/>
                      </a:cubicBezTo>
                      <a:cubicBezTo>
                        <a:pt x="1683" y="9366"/>
                        <a:pt x="2728" y="8410"/>
                        <a:pt x="2728" y="6881"/>
                      </a:cubicBezTo>
                      <a:cubicBezTo>
                        <a:pt x="2728" y="5352"/>
                        <a:pt x="3948" y="3823"/>
                        <a:pt x="3948" y="2293"/>
                      </a:cubicBezTo>
                      <a:cubicBezTo>
                        <a:pt x="3948" y="764"/>
                        <a:pt x="5690" y="0"/>
                        <a:pt x="5690" y="0"/>
                      </a:cubicBezTo>
                      <a:lnTo>
                        <a:pt x="8338" y="956"/>
                      </a:lnTo>
                      <a:lnTo>
                        <a:pt x="10567" y="7684"/>
                      </a:lnTo>
                      <a:cubicBezTo>
                        <a:pt x="7954" y="8984"/>
                        <a:pt x="6909" y="9940"/>
                        <a:pt x="7780" y="11469"/>
                      </a:cubicBezTo>
                      <a:cubicBezTo>
                        <a:pt x="8651" y="12998"/>
                        <a:pt x="9522" y="13953"/>
                        <a:pt x="10741" y="13763"/>
                      </a:cubicBezTo>
                      <a:cubicBezTo>
                        <a:pt x="11961" y="13571"/>
                        <a:pt x="15271" y="14336"/>
                        <a:pt x="15793" y="15101"/>
                      </a:cubicBezTo>
                      <a:cubicBezTo>
                        <a:pt x="16316" y="15865"/>
                        <a:pt x="19974" y="16438"/>
                        <a:pt x="20497" y="16056"/>
                      </a:cubicBezTo>
                      <a:cubicBezTo>
                        <a:pt x="20497" y="16056"/>
                        <a:pt x="18406" y="18159"/>
                        <a:pt x="18406" y="181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AutoShape 37"/>
                <p:cNvSpPr/>
                <p:nvPr/>
              </p:nvSpPr>
              <p:spPr bwMode="auto">
                <a:xfrm>
                  <a:off x="5255231" y="2132278"/>
                  <a:ext cx="86692" cy="71038"/>
                </a:xfrm>
                <a:custGeom>
                  <a:avLst/>
                  <a:gdLst>
                    <a:gd name="T0" fmla="*/ 57144 w 19362"/>
                    <a:gd name="T1" fmla="*/ 47960 h 21343"/>
                    <a:gd name="T2" fmla="*/ 57144 w 19362"/>
                    <a:gd name="T3" fmla="*/ 47960 h 21343"/>
                    <a:gd name="T4" fmla="*/ 57144 w 19362"/>
                    <a:gd name="T5" fmla="*/ 47960 h 21343"/>
                    <a:gd name="T6" fmla="*/ 57144 w 19362"/>
                    <a:gd name="T7" fmla="*/ 47960 h 213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362" h="21343">
                      <a:moveTo>
                        <a:pt x="8078" y="19237"/>
                      </a:moveTo>
                      <a:cubicBezTo>
                        <a:pt x="8884" y="17347"/>
                        <a:pt x="9448" y="14323"/>
                        <a:pt x="12269" y="12973"/>
                      </a:cubicBezTo>
                      <a:cubicBezTo>
                        <a:pt x="15090" y="11622"/>
                        <a:pt x="19362" y="5413"/>
                        <a:pt x="19362" y="5413"/>
                      </a:cubicBezTo>
                      <a:cubicBezTo>
                        <a:pt x="16299" y="4603"/>
                        <a:pt x="16500" y="3522"/>
                        <a:pt x="15695" y="1632"/>
                      </a:cubicBezTo>
                      <a:cubicBezTo>
                        <a:pt x="14889" y="-257"/>
                        <a:pt x="12874" y="13"/>
                        <a:pt x="12874" y="13"/>
                      </a:cubicBezTo>
                      <a:cubicBezTo>
                        <a:pt x="12470" y="3792"/>
                        <a:pt x="11463" y="5953"/>
                        <a:pt x="9650" y="6222"/>
                      </a:cubicBezTo>
                      <a:cubicBezTo>
                        <a:pt x="7836" y="6492"/>
                        <a:pt x="5620" y="9463"/>
                        <a:pt x="5015" y="11893"/>
                      </a:cubicBezTo>
                      <a:cubicBezTo>
                        <a:pt x="4411" y="14323"/>
                        <a:pt x="-2238" y="21343"/>
                        <a:pt x="784" y="21343"/>
                      </a:cubicBezTo>
                      <a:cubicBezTo>
                        <a:pt x="3806" y="21343"/>
                        <a:pt x="8078" y="19237"/>
                        <a:pt x="8078" y="192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utoShape 38"/>
                <p:cNvSpPr/>
                <p:nvPr/>
              </p:nvSpPr>
              <p:spPr bwMode="auto">
                <a:xfrm>
                  <a:off x="5459919" y="2063647"/>
                  <a:ext cx="27693" cy="24081"/>
                </a:xfrm>
                <a:custGeom>
                  <a:avLst/>
                  <a:gdLst>
                    <a:gd name="T0" fmla="*/ 18255 w 21600"/>
                    <a:gd name="T1" fmla="*/ 15876 h 21600"/>
                    <a:gd name="T2" fmla="*/ 18255 w 21600"/>
                    <a:gd name="T3" fmla="*/ 15876 h 21600"/>
                    <a:gd name="T4" fmla="*/ 18255 w 21600"/>
                    <a:gd name="T5" fmla="*/ 15876 h 21600"/>
                    <a:gd name="T6" fmla="*/ 18255 w 21600"/>
                    <a:gd name="T7" fmla="*/ 15876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216" y="21599"/>
                      </a:moveTo>
                      <a:cubicBezTo>
                        <a:pt x="14635" y="13716"/>
                        <a:pt x="18757" y="3154"/>
                        <a:pt x="21600" y="0"/>
                      </a:cubicBezTo>
                      <a:cubicBezTo>
                        <a:pt x="3979" y="9774"/>
                        <a:pt x="0" y="18918"/>
                        <a:pt x="0" y="18918"/>
                      </a:cubicBezTo>
                      <a:cubicBezTo>
                        <a:pt x="0" y="18918"/>
                        <a:pt x="13216" y="21599"/>
                        <a:pt x="13216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utoShape 39"/>
                <p:cNvSpPr/>
                <p:nvPr/>
              </p:nvSpPr>
              <p:spPr bwMode="auto">
                <a:xfrm>
                  <a:off x="5140847" y="2017893"/>
                  <a:ext cx="122813" cy="58999"/>
                </a:xfrm>
                <a:custGeom>
                  <a:avLst/>
                  <a:gdLst>
                    <a:gd name="T0" fmla="*/ 80954 w 21600"/>
                    <a:gd name="T1" fmla="*/ 45412 h 19654"/>
                    <a:gd name="T2" fmla="*/ 80954 w 21600"/>
                    <a:gd name="T3" fmla="*/ 45412 h 19654"/>
                    <a:gd name="T4" fmla="*/ 80954 w 21600"/>
                    <a:gd name="T5" fmla="*/ 45412 h 19654"/>
                    <a:gd name="T6" fmla="*/ 80954 w 21600"/>
                    <a:gd name="T7" fmla="*/ 45412 h 196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19654">
                      <a:moveTo>
                        <a:pt x="1556" y="16953"/>
                      </a:moveTo>
                      <a:cubicBezTo>
                        <a:pt x="3144" y="15454"/>
                        <a:pt x="4732" y="16353"/>
                        <a:pt x="5368" y="17554"/>
                      </a:cubicBezTo>
                      <a:cubicBezTo>
                        <a:pt x="6003" y="18753"/>
                        <a:pt x="8544" y="18154"/>
                        <a:pt x="8544" y="18154"/>
                      </a:cubicBezTo>
                      <a:cubicBezTo>
                        <a:pt x="10609" y="17554"/>
                        <a:pt x="11562" y="17554"/>
                        <a:pt x="12356" y="18753"/>
                      </a:cubicBezTo>
                      <a:cubicBezTo>
                        <a:pt x="13150" y="19954"/>
                        <a:pt x="14897" y="19653"/>
                        <a:pt x="15691" y="19353"/>
                      </a:cubicBezTo>
                      <a:cubicBezTo>
                        <a:pt x="16485" y="19053"/>
                        <a:pt x="18042" y="19653"/>
                        <a:pt x="18042" y="19653"/>
                      </a:cubicBezTo>
                      <a:cubicBezTo>
                        <a:pt x="18232" y="15754"/>
                        <a:pt x="18232" y="15154"/>
                        <a:pt x="19503" y="13054"/>
                      </a:cubicBezTo>
                      <a:cubicBezTo>
                        <a:pt x="20773" y="10953"/>
                        <a:pt x="21600" y="4294"/>
                        <a:pt x="21600" y="4294"/>
                      </a:cubicBezTo>
                      <a:cubicBezTo>
                        <a:pt x="20297" y="1354"/>
                        <a:pt x="19821" y="-1646"/>
                        <a:pt x="18550" y="1053"/>
                      </a:cubicBezTo>
                      <a:cubicBezTo>
                        <a:pt x="17280" y="3754"/>
                        <a:pt x="14897" y="3153"/>
                        <a:pt x="14897" y="3153"/>
                      </a:cubicBezTo>
                      <a:cubicBezTo>
                        <a:pt x="14897" y="3153"/>
                        <a:pt x="12038" y="3453"/>
                        <a:pt x="10609" y="4953"/>
                      </a:cubicBezTo>
                      <a:cubicBezTo>
                        <a:pt x="9179" y="6453"/>
                        <a:pt x="6797" y="7353"/>
                        <a:pt x="6321" y="6754"/>
                      </a:cubicBezTo>
                      <a:cubicBezTo>
                        <a:pt x="5844" y="6153"/>
                        <a:pt x="4574" y="6754"/>
                        <a:pt x="3303" y="9454"/>
                      </a:cubicBezTo>
                      <a:cubicBezTo>
                        <a:pt x="2032" y="12154"/>
                        <a:pt x="0" y="16774"/>
                        <a:pt x="0" y="16774"/>
                      </a:cubicBezTo>
                      <a:cubicBezTo>
                        <a:pt x="0" y="16774"/>
                        <a:pt x="1556" y="16953"/>
                        <a:pt x="1556" y="169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41"/>
                <p:cNvSpPr/>
                <p:nvPr/>
              </p:nvSpPr>
              <p:spPr bwMode="auto">
                <a:xfrm>
                  <a:off x="5278109" y="2109401"/>
                  <a:ext cx="16857" cy="19265"/>
                </a:xfrm>
                <a:custGeom>
                  <a:avLst/>
                  <a:gdLst>
                    <a:gd name="T0" fmla="*/ 11112 w 21600"/>
                    <a:gd name="T1" fmla="*/ 17387 h 18236"/>
                    <a:gd name="T2" fmla="*/ 11112 w 21600"/>
                    <a:gd name="T3" fmla="*/ 17387 h 18236"/>
                    <a:gd name="T4" fmla="*/ 11112 w 21600"/>
                    <a:gd name="T5" fmla="*/ 17387 h 18236"/>
                    <a:gd name="T6" fmla="*/ 11112 w 21600"/>
                    <a:gd name="T7" fmla="*/ 17387 h 182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18236">
                      <a:moveTo>
                        <a:pt x="0" y="18235"/>
                      </a:moveTo>
                      <a:cubicBezTo>
                        <a:pt x="9000" y="13174"/>
                        <a:pt x="21600" y="4735"/>
                        <a:pt x="21600" y="4735"/>
                      </a:cubicBezTo>
                      <a:cubicBezTo>
                        <a:pt x="12825" y="1528"/>
                        <a:pt x="1799" y="-3364"/>
                        <a:pt x="1799" y="3386"/>
                      </a:cubicBezTo>
                      <a:cubicBezTo>
                        <a:pt x="1799" y="10136"/>
                        <a:pt x="0" y="18235"/>
                        <a:pt x="0" y="1823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AutoShape 43"/>
                <p:cNvSpPr/>
                <p:nvPr/>
              </p:nvSpPr>
              <p:spPr bwMode="auto">
                <a:xfrm>
                  <a:off x="5437043" y="2040771"/>
                  <a:ext cx="33713" cy="42141"/>
                </a:xfrm>
                <a:custGeom>
                  <a:avLst/>
                  <a:gdLst>
                    <a:gd name="T0" fmla="*/ 22223 w 15666"/>
                    <a:gd name="T1" fmla="*/ 27782 h 20049"/>
                    <a:gd name="T2" fmla="*/ 22223 w 15666"/>
                    <a:gd name="T3" fmla="*/ 27782 h 20049"/>
                    <a:gd name="T4" fmla="*/ 22223 w 15666"/>
                    <a:gd name="T5" fmla="*/ 27782 h 20049"/>
                    <a:gd name="T6" fmla="*/ 22223 w 15666"/>
                    <a:gd name="T7" fmla="*/ 27782 h 2004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666" h="20049">
                      <a:moveTo>
                        <a:pt x="6280" y="13879"/>
                      </a:moveTo>
                      <a:cubicBezTo>
                        <a:pt x="8059" y="11412"/>
                        <a:pt x="-4307" y="7287"/>
                        <a:pt x="1621" y="5551"/>
                      </a:cubicBezTo>
                      <a:cubicBezTo>
                        <a:pt x="7551" y="3817"/>
                        <a:pt x="13735" y="0"/>
                        <a:pt x="13735" y="0"/>
                      </a:cubicBezTo>
                      <a:cubicBezTo>
                        <a:pt x="17292" y="3383"/>
                        <a:pt x="14751" y="2082"/>
                        <a:pt x="14751" y="5985"/>
                      </a:cubicBezTo>
                      <a:cubicBezTo>
                        <a:pt x="14751" y="9889"/>
                        <a:pt x="17292" y="12926"/>
                        <a:pt x="13903" y="13792"/>
                      </a:cubicBezTo>
                      <a:cubicBezTo>
                        <a:pt x="10515" y="14660"/>
                        <a:pt x="7551" y="16396"/>
                        <a:pt x="5433" y="18997"/>
                      </a:cubicBezTo>
                      <a:cubicBezTo>
                        <a:pt x="3316" y="21600"/>
                        <a:pt x="2469" y="19171"/>
                        <a:pt x="6280" y="138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45"/>
                <p:cNvSpPr/>
                <p:nvPr/>
              </p:nvSpPr>
              <p:spPr bwMode="auto">
                <a:xfrm>
                  <a:off x="5300985" y="2017893"/>
                  <a:ext cx="58999" cy="16857"/>
                </a:xfrm>
                <a:custGeom>
                  <a:avLst/>
                  <a:gdLst>
                    <a:gd name="T0" fmla="*/ 38888 w 19575"/>
                    <a:gd name="T1" fmla="*/ 11766 h 18875"/>
                    <a:gd name="T2" fmla="*/ 38888 w 19575"/>
                    <a:gd name="T3" fmla="*/ 11766 h 18875"/>
                    <a:gd name="T4" fmla="*/ 38888 w 19575"/>
                    <a:gd name="T5" fmla="*/ 11766 h 18875"/>
                    <a:gd name="T6" fmla="*/ 38888 w 19575"/>
                    <a:gd name="T7" fmla="*/ 11766 h 188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575" h="18875">
                      <a:moveTo>
                        <a:pt x="17717" y="17961"/>
                      </a:moveTo>
                      <a:cubicBezTo>
                        <a:pt x="20085" y="17138"/>
                        <a:pt x="20085" y="12817"/>
                        <a:pt x="18309" y="10759"/>
                      </a:cubicBezTo>
                      <a:cubicBezTo>
                        <a:pt x="16534" y="8704"/>
                        <a:pt x="14640" y="6852"/>
                        <a:pt x="13456" y="1708"/>
                      </a:cubicBezTo>
                      <a:cubicBezTo>
                        <a:pt x="7065" y="3560"/>
                        <a:pt x="2627" y="-555"/>
                        <a:pt x="2568" y="63"/>
                      </a:cubicBezTo>
                      <a:cubicBezTo>
                        <a:pt x="2508" y="680"/>
                        <a:pt x="260" y="1502"/>
                        <a:pt x="555" y="7675"/>
                      </a:cubicBezTo>
                      <a:cubicBezTo>
                        <a:pt x="852" y="13845"/>
                        <a:pt x="-1515" y="21045"/>
                        <a:pt x="1739" y="17961"/>
                      </a:cubicBezTo>
                      <a:cubicBezTo>
                        <a:pt x="4994" y="14874"/>
                        <a:pt x="7657" y="15903"/>
                        <a:pt x="9136" y="17961"/>
                      </a:cubicBezTo>
                      <a:cubicBezTo>
                        <a:pt x="10616" y="20016"/>
                        <a:pt x="17717" y="17961"/>
                        <a:pt x="17717" y="179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AutoShape 46"/>
                <p:cNvSpPr/>
                <p:nvPr/>
              </p:nvSpPr>
              <p:spPr bwMode="auto">
                <a:xfrm>
                  <a:off x="5278109" y="2040771"/>
                  <a:ext cx="91508" cy="62610"/>
                </a:xfrm>
                <a:custGeom>
                  <a:avLst/>
                  <a:gdLst>
                    <a:gd name="T0" fmla="*/ 60315 w 19141"/>
                    <a:gd name="T1" fmla="*/ 43711 h 19459"/>
                    <a:gd name="T2" fmla="*/ 60315 w 19141"/>
                    <a:gd name="T3" fmla="*/ 43711 h 19459"/>
                    <a:gd name="T4" fmla="*/ 60315 w 19141"/>
                    <a:gd name="T5" fmla="*/ 43711 h 19459"/>
                    <a:gd name="T6" fmla="*/ 60315 w 19141"/>
                    <a:gd name="T7" fmla="*/ 43711 h 194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141" h="19459">
                      <a:moveTo>
                        <a:pt x="12464" y="2527"/>
                      </a:moveTo>
                      <a:cubicBezTo>
                        <a:pt x="12991" y="3965"/>
                        <a:pt x="16449" y="6024"/>
                        <a:pt x="16449" y="6024"/>
                      </a:cubicBezTo>
                      <a:cubicBezTo>
                        <a:pt x="16449" y="6024"/>
                        <a:pt x="19913" y="5347"/>
                        <a:pt x="18981" y="7603"/>
                      </a:cubicBezTo>
                      <a:cubicBezTo>
                        <a:pt x="18050" y="9859"/>
                        <a:pt x="16933" y="13525"/>
                        <a:pt x="16449" y="14145"/>
                      </a:cubicBezTo>
                      <a:cubicBezTo>
                        <a:pt x="15965" y="14765"/>
                        <a:pt x="15071" y="15780"/>
                        <a:pt x="13767" y="16062"/>
                      </a:cubicBezTo>
                      <a:cubicBezTo>
                        <a:pt x="12464" y="16344"/>
                        <a:pt x="10490" y="18206"/>
                        <a:pt x="10490" y="18206"/>
                      </a:cubicBezTo>
                      <a:cubicBezTo>
                        <a:pt x="10490" y="18206"/>
                        <a:pt x="12911" y="21025"/>
                        <a:pt x="10490" y="18206"/>
                      </a:cubicBezTo>
                      <a:cubicBezTo>
                        <a:pt x="8070" y="15386"/>
                        <a:pt x="6505" y="13807"/>
                        <a:pt x="5016" y="14371"/>
                      </a:cubicBezTo>
                      <a:cubicBezTo>
                        <a:pt x="3526" y="14934"/>
                        <a:pt x="3154" y="13525"/>
                        <a:pt x="2223" y="12396"/>
                      </a:cubicBezTo>
                      <a:cubicBezTo>
                        <a:pt x="1292" y="11269"/>
                        <a:pt x="-1687" y="11269"/>
                        <a:pt x="1292" y="8449"/>
                      </a:cubicBezTo>
                      <a:cubicBezTo>
                        <a:pt x="4271" y="5629"/>
                        <a:pt x="3713" y="4220"/>
                        <a:pt x="4643" y="3656"/>
                      </a:cubicBezTo>
                      <a:cubicBezTo>
                        <a:pt x="5575" y="3092"/>
                        <a:pt x="7437" y="1681"/>
                        <a:pt x="8367" y="554"/>
                      </a:cubicBezTo>
                      <a:cubicBezTo>
                        <a:pt x="9299" y="-574"/>
                        <a:pt x="11533" y="-10"/>
                        <a:pt x="12464" y="25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utoShape 47"/>
                <p:cNvSpPr/>
                <p:nvPr/>
              </p:nvSpPr>
              <p:spPr bwMode="auto">
                <a:xfrm>
                  <a:off x="5482796" y="2040771"/>
                  <a:ext cx="79467" cy="62610"/>
                </a:xfrm>
                <a:custGeom>
                  <a:avLst/>
                  <a:gdLst>
                    <a:gd name="T0" fmla="*/ 52382 w 18790"/>
                    <a:gd name="T1" fmla="*/ 41276 h 19365"/>
                    <a:gd name="T2" fmla="*/ 52382 w 18790"/>
                    <a:gd name="T3" fmla="*/ 41276 h 19365"/>
                    <a:gd name="T4" fmla="*/ 52382 w 18790"/>
                    <a:gd name="T5" fmla="*/ 41276 h 19365"/>
                    <a:gd name="T6" fmla="*/ 52382 w 18790"/>
                    <a:gd name="T7" fmla="*/ 41276 h 193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790" h="19365">
                      <a:moveTo>
                        <a:pt x="2515" y="18522"/>
                      </a:moveTo>
                      <a:cubicBezTo>
                        <a:pt x="4192" y="17552"/>
                        <a:pt x="11887" y="15724"/>
                        <a:pt x="12953" y="16283"/>
                      </a:cubicBezTo>
                      <a:cubicBezTo>
                        <a:pt x="14018" y="16843"/>
                        <a:pt x="15040" y="15668"/>
                        <a:pt x="15040" y="15668"/>
                      </a:cubicBezTo>
                      <a:cubicBezTo>
                        <a:pt x="15040" y="15668"/>
                        <a:pt x="15679" y="18466"/>
                        <a:pt x="15040" y="15668"/>
                      </a:cubicBezTo>
                      <a:cubicBezTo>
                        <a:pt x="14401" y="12870"/>
                        <a:pt x="15296" y="11527"/>
                        <a:pt x="16361" y="9848"/>
                      </a:cubicBezTo>
                      <a:cubicBezTo>
                        <a:pt x="17426" y="8170"/>
                        <a:pt x="18789" y="0"/>
                        <a:pt x="18789" y="0"/>
                      </a:cubicBezTo>
                      <a:cubicBezTo>
                        <a:pt x="13592" y="1174"/>
                        <a:pt x="11887" y="55"/>
                        <a:pt x="10396" y="2574"/>
                      </a:cubicBezTo>
                      <a:cubicBezTo>
                        <a:pt x="8905" y="5092"/>
                        <a:pt x="5795" y="6490"/>
                        <a:pt x="4858" y="7050"/>
                      </a:cubicBezTo>
                      <a:cubicBezTo>
                        <a:pt x="3921" y="7610"/>
                        <a:pt x="3154" y="10408"/>
                        <a:pt x="2515" y="12926"/>
                      </a:cubicBezTo>
                      <a:cubicBezTo>
                        <a:pt x="1876" y="15444"/>
                        <a:pt x="-2810" y="21600"/>
                        <a:pt x="2515" y="185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AutoShape 48"/>
                <p:cNvSpPr/>
                <p:nvPr/>
              </p:nvSpPr>
              <p:spPr bwMode="auto">
                <a:xfrm>
                  <a:off x="6099269" y="2405597"/>
                  <a:ext cx="161342" cy="98732"/>
                </a:xfrm>
                <a:custGeom>
                  <a:avLst/>
                  <a:gdLst>
                    <a:gd name="T0" fmla="*/ 106351 w 20206"/>
                    <a:gd name="T1" fmla="*/ 75786 h 19643"/>
                    <a:gd name="T2" fmla="*/ 106351 w 20206"/>
                    <a:gd name="T3" fmla="*/ 75786 h 19643"/>
                    <a:gd name="T4" fmla="*/ 106351 w 20206"/>
                    <a:gd name="T5" fmla="*/ 75786 h 19643"/>
                    <a:gd name="T6" fmla="*/ 106351 w 20206"/>
                    <a:gd name="T7" fmla="*/ 75786 h 196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206" h="19643">
                      <a:moveTo>
                        <a:pt x="6120" y="14757"/>
                      </a:moveTo>
                      <a:cubicBezTo>
                        <a:pt x="6120" y="14757"/>
                        <a:pt x="4952" y="19985"/>
                        <a:pt x="7424" y="19625"/>
                      </a:cubicBezTo>
                      <a:cubicBezTo>
                        <a:pt x="9896" y="19264"/>
                        <a:pt x="10796" y="19264"/>
                        <a:pt x="12818" y="17641"/>
                      </a:cubicBezTo>
                      <a:cubicBezTo>
                        <a:pt x="14842" y="16019"/>
                        <a:pt x="15628" y="13315"/>
                        <a:pt x="17201" y="13315"/>
                      </a:cubicBezTo>
                      <a:cubicBezTo>
                        <a:pt x="18775" y="13315"/>
                        <a:pt x="19337" y="11872"/>
                        <a:pt x="19561" y="9348"/>
                      </a:cubicBezTo>
                      <a:cubicBezTo>
                        <a:pt x="19786" y="6824"/>
                        <a:pt x="21494" y="5670"/>
                        <a:pt x="18213" y="2857"/>
                      </a:cubicBezTo>
                      <a:cubicBezTo>
                        <a:pt x="14931" y="44"/>
                        <a:pt x="12414" y="-1614"/>
                        <a:pt x="12414" y="2352"/>
                      </a:cubicBezTo>
                      <a:cubicBezTo>
                        <a:pt x="6750" y="4299"/>
                        <a:pt x="6300" y="8555"/>
                        <a:pt x="4502" y="6391"/>
                      </a:cubicBezTo>
                      <a:cubicBezTo>
                        <a:pt x="2704" y="4228"/>
                        <a:pt x="1243" y="2352"/>
                        <a:pt x="569" y="6824"/>
                      </a:cubicBezTo>
                      <a:cubicBezTo>
                        <a:pt x="-105" y="11295"/>
                        <a:pt x="7" y="11295"/>
                        <a:pt x="7" y="11295"/>
                      </a:cubicBezTo>
                      <a:cubicBezTo>
                        <a:pt x="2592" y="11151"/>
                        <a:pt x="3918" y="15478"/>
                        <a:pt x="6120" y="147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utoShape 49"/>
                <p:cNvSpPr/>
                <p:nvPr/>
              </p:nvSpPr>
              <p:spPr bwMode="auto">
                <a:xfrm>
                  <a:off x="6122145" y="2017893"/>
                  <a:ext cx="96324" cy="45754"/>
                </a:xfrm>
                <a:custGeom>
                  <a:avLst/>
                  <a:gdLst>
                    <a:gd name="T0" fmla="*/ 63490 w 18923"/>
                    <a:gd name="T1" fmla="*/ 30165 h 20684"/>
                    <a:gd name="T2" fmla="*/ 63490 w 18923"/>
                    <a:gd name="T3" fmla="*/ 30165 h 20684"/>
                    <a:gd name="T4" fmla="*/ 63490 w 18923"/>
                    <a:gd name="T5" fmla="*/ 30165 h 20684"/>
                    <a:gd name="T6" fmla="*/ 63490 w 18923"/>
                    <a:gd name="T7" fmla="*/ 30165 h 206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923" h="20684">
                      <a:moveTo>
                        <a:pt x="12879" y="12483"/>
                      </a:moveTo>
                      <a:cubicBezTo>
                        <a:pt x="13866" y="19053"/>
                        <a:pt x="11188" y="19135"/>
                        <a:pt x="14007" y="20367"/>
                      </a:cubicBezTo>
                      <a:cubicBezTo>
                        <a:pt x="16825" y="21600"/>
                        <a:pt x="20949" y="19135"/>
                        <a:pt x="17777" y="14618"/>
                      </a:cubicBezTo>
                      <a:cubicBezTo>
                        <a:pt x="14606" y="10101"/>
                        <a:pt x="10342" y="0"/>
                        <a:pt x="10342" y="0"/>
                      </a:cubicBezTo>
                      <a:cubicBezTo>
                        <a:pt x="10342" y="0"/>
                        <a:pt x="1040" y="656"/>
                        <a:pt x="194" y="3284"/>
                      </a:cubicBezTo>
                      <a:cubicBezTo>
                        <a:pt x="-651" y="5913"/>
                        <a:pt x="1392" y="12565"/>
                        <a:pt x="3858" y="13387"/>
                      </a:cubicBezTo>
                      <a:cubicBezTo>
                        <a:pt x="6325" y="14208"/>
                        <a:pt x="10977" y="16096"/>
                        <a:pt x="12879" y="124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AutoShape 50"/>
                <p:cNvSpPr/>
                <p:nvPr/>
              </p:nvSpPr>
              <p:spPr bwMode="auto">
                <a:xfrm>
                  <a:off x="6190776" y="2017893"/>
                  <a:ext cx="27693" cy="15653"/>
                </a:xfrm>
                <a:custGeom>
                  <a:avLst/>
                  <a:gdLst>
                    <a:gd name="T0" fmla="*/ 18253 w 15671"/>
                    <a:gd name="T1" fmla="*/ 11880 h 20082"/>
                    <a:gd name="T2" fmla="*/ 18253 w 15671"/>
                    <a:gd name="T3" fmla="*/ 11880 h 20082"/>
                    <a:gd name="T4" fmla="*/ 18253 w 15671"/>
                    <a:gd name="T5" fmla="*/ 11880 h 20082"/>
                    <a:gd name="T6" fmla="*/ 18253 w 15671"/>
                    <a:gd name="T7" fmla="*/ 11880 h 2008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671" h="20082">
                      <a:moveTo>
                        <a:pt x="9507" y="882"/>
                      </a:moveTo>
                      <a:cubicBezTo>
                        <a:pt x="17944" y="2932"/>
                        <a:pt x="15267" y="20081"/>
                        <a:pt x="15267" y="20081"/>
                      </a:cubicBezTo>
                      <a:cubicBezTo>
                        <a:pt x="15267" y="20081"/>
                        <a:pt x="11061" y="15194"/>
                        <a:pt x="4982" y="9282"/>
                      </a:cubicBezTo>
                      <a:cubicBezTo>
                        <a:pt x="-3656" y="882"/>
                        <a:pt x="-365" y="-1518"/>
                        <a:pt x="9507" y="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utoShape 52"/>
                <p:cNvSpPr/>
                <p:nvPr/>
              </p:nvSpPr>
              <p:spPr bwMode="auto">
                <a:xfrm>
                  <a:off x="7034813" y="2930561"/>
                  <a:ext cx="80671" cy="136058"/>
                </a:xfrm>
                <a:custGeom>
                  <a:avLst/>
                  <a:gdLst>
                    <a:gd name="T0" fmla="*/ 53176 w 19596"/>
                    <a:gd name="T1" fmla="*/ 99141 h 19118"/>
                    <a:gd name="T2" fmla="*/ 53176 w 19596"/>
                    <a:gd name="T3" fmla="*/ 99141 h 19118"/>
                    <a:gd name="T4" fmla="*/ 53176 w 19596"/>
                    <a:gd name="T5" fmla="*/ 99141 h 19118"/>
                    <a:gd name="T6" fmla="*/ 53176 w 19596"/>
                    <a:gd name="T7" fmla="*/ 99141 h 1911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596" h="19118">
                      <a:moveTo>
                        <a:pt x="3053" y="2652"/>
                      </a:moveTo>
                      <a:cubicBezTo>
                        <a:pt x="2396" y="1769"/>
                        <a:pt x="-233" y="-1006"/>
                        <a:pt x="205" y="381"/>
                      </a:cubicBezTo>
                      <a:cubicBezTo>
                        <a:pt x="643" y="1769"/>
                        <a:pt x="-890" y="3410"/>
                        <a:pt x="862" y="4040"/>
                      </a:cubicBezTo>
                      <a:cubicBezTo>
                        <a:pt x="2615" y="4671"/>
                        <a:pt x="5901" y="6311"/>
                        <a:pt x="5901" y="6311"/>
                      </a:cubicBezTo>
                      <a:cubicBezTo>
                        <a:pt x="5901" y="6311"/>
                        <a:pt x="6689" y="8128"/>
                        <a:pt x="6339" y="9213"/>
                      </a:cubicBezTo>
                      <a:cubicBezTo>
                        <a:pt x="5988" y="10298"/>
                        <a:pt x="5244" y="10979"/>
                        <a:pt x="7215" y="11484"/>
                      </a:cubicBezTo>
                      <a:cubicBezTo>
                        <a:pt x="9187" y="11989"/>
                        <a:pt x="12911" y="14386"/>
                        <a:pt x="13568" y="15396"/>
                      </a:cubicBezTo>
                      <a:cubicBezTo>
                        <a:pt x="14225" y="16405"/>
                        <a:pt x="15802" y="20594"/>
                        <a:pt x="17335" y="18575"/>
                      </a:cubicBezTo>
                      <a:cubicBezTo>
                        <a:pt x="18869" y="16556"/>
                        <a:pt x="20709" y="16329"/>
                        <a:pt x="18738" y="14941"/>
                      </a:cubicBezTo>
                      <a:cubicBezTo>
                        <a:pt x="16766" y="13553"/>
                        <a:pt x="14882" y="13377"/>
                        <a:pt x="13787" y="11610"/>
                      </a:cubicBezTo>
                      <a:cubicBezTo>
                        <a:pt x="12692" y="9844"/>
                        <a:pt x="10282" y="9339"/>
                        <a:pt x="9406" y="8708"/>
                      </a:cubicBezTo>
                      <a:cubicBezTo>
                        <a:pt x="8529" y="8078"/>
                        <a:pt x="5681" y="6564"/>
                        <a:pt x="5463" y="5050"/>
                      </a:cubicBezTo>
                      <a:cubicBezTo>
                        <a:pt x="5244" y="3536"/>
                        <a:pt x="3053" y="2652"/>
                        <a:pt x="3053" y="26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53"/>
                <p:cNvSpPr/>
                <p:nvPr/>
              </p:nvSpPr>
              <p:spPr bwMode="auto">
                <a:xfrm>
                  <a:off x="7172075" y="2999192"/>
                  <a:ext cx="55386" cy="44550"/>
                </a:xfrm>
                <a:custGeom>
                  <a:avLst/>
                  <a:gdLst>
                    <a:gd name="T0" fmla="*/ 36509 w 20186"/>
                    <a:gd name="T1" fmla="*/ 29371 h 19898"/>
                    <a:gd name="T2" fmla="*/ 36509 w 20186"/>
                    <a:gd name="T3" fmla="*/ 29371 h 19898"/>
                    <a:gd name="T4" fmla="*/ 36509 w 20186"/>
                    <a:gd name="T5" fmla="*/ 29371 h 19898"/>
                    <a:gd name="T6" fmla="*/ 36509 w 20186"/>
                    <a:gd name="T7" fmla="*/ 29371 h 1989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86" h="19898">
                      <a:moveTo>
                        <a:pt x="10035" y="0"/>
                      </a:moveTo>
                      <a:cubicBezTo>
                        <a:pt x="11999" y="1593"/>
                        <a:pt x="16908" y="7570"/>
                        <a:pt x="18871" y="9564"/>
                      </a:cubicBezTo>
                      <a:cubicBezTo>
                        <a:pt x="20836" y="11556"/>
                        <a:pt x="20836" y="17534"/>
                        <a:pt x="17235" y="19129"/>
                      </a:cubicBezTo>
                      <a:cubicBezTo>
                        <a:pt x="13635" y="20722"/>
                        <a:pt x="7875" y="16657"/>
                        <a:pt x="4799" y="19129"/>
                      </a:cubicBezTo>
                      <a:cubicBezTo>
                        <a:pt x="1722" y="21600"/>
                        <a:pt x="-764" y="17534"/>
                        <a:pt x="217" y="15143"/>
                      </a:cubicBezTo>
                      <a:cubicBezTo>
                        <a:pt x="1199" y="12752"/>
                        <a:pt x="3140" y="12802"/>
                        <a:pt x="4799" y="9165"/>
                      </a:cubicBezTo>
                      <a:cubicBezTo>
                        <a:pt x="6435" y="5578"/>
                        <a:pt x="10035" y="0"/>
                        <a:pt x="10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AutoShape 54"/>
                <p:cNvSpPr/>
                <p:nvPr/>
              </p:nvSpPr>
              <p:spPr bwMode="auto">
                <a:xfrm>
                  <a:off x="6966183" y="3090700"/>
                  <a:ext cx="15652" cy="16857"/>
                </a:xfrm>
                <a:custGeom>
                  <a:avLst/>
                  <a:gdLst>
                    <a:gd name="T0" fmla="*/ 10317 w 15119"/>
                    <a:gd name="T1" fmla="*/ 18002 h 14579"/>
                    <a:gd name="T2" fmla="*/ 10317 w 15119"/>
                    <a:gd name="T3" fmla="*/ 18002 h 14579"/>
                    <a:gd name="T4" fmla="*/ 10317 w 15119"/>
                    <a:gd name="T5" fmla="*/ 18002 h 14579"/>
                    <a:gd name="T6" fmla="*/ 10317 w 15119"/>
                    <a:gd name="T7" fmla="*/ 18002 h 1457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119" h="14579">
                      <a:moveTo>
                        <a:pt x="13431" y="5164"/>
                      </a:moveTo>
                      <a:cubicBezTo>
                        <a:pt x="13431" y="5164"/>
                        <a:pt x="17750" y="17080"/>
                        <a:pt x="12567" y="14100"/>
                      </a:cubicBezTo>
                      <a:cubicBezTo>
                        <a:pt x="7384" y="11122"/>
                        <a:pt x="-3849" y="11867"/>
                        <a:pt x="1334" y="6652"/>
                      </a:cubicBezTo>
                      <a:cubicBezTo>
                        <a:pt x="6520" y="1439"/>
                        <a:pt x="7902" y="-4519"/>
                        <a:pt x="13431" y="51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AutoShape 55"/>
                <p:cNvSpPr/>
                <p:nvPr/>
              </p:nvSpPr>
              <p:spPr bwMode="auto">
                <a:xfrm>
                  <a:off x="6509848" y="2680120"/>
                  <a:ext cx="91508" cy="136058"/>
                </a:xfrm>
                <a:custGeom>
                  <a:avLst/>
                  <a:gdLst>
                    <a:gd name="T0" fmla="*/ 60318 w 19394"/>
                    <a:gd name="T1" fmla="*/ 92935 h 21217"/>
                    <a:gd name="T2" fmla="*/ 60318 w 19394"/>
                    <a:gd name="T3" fmla="*/ 92935 h 21217"/>
                    <a:gd name="T4" fmla="*/ 60318 w 19394"/>
                    <a:gd name="T5" fmla="*/ 92935 h 21217"/>
                    <a:gd name="T6" fmla="*/ 60318 w 19394"/>
                    <a:gd name="T7" fmla="*/ 92935 h 212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394" h="21217">
                      <a:moveTo>
                        <a:pt x="13943" y="6340"/>
                      </a:moveTo>
                      <a:cubicBezTo>
                        <a:pt x="14516" y="7461"/>
                        <a:pt x="16046" y="9982"/>
                        <a:pt x="17002" y="10823"/>
                      </a:cubicBezTo>
                      <a:cubicBezTo>
                        <a:pt x="17957" y="11663"/>
                        <a:pt x="20634" y="14745"/>
                        <a:pt x="18722" y="15305"/>
                      </a:cubicBezTo>
                      <a:cubicBezTo>
                        <a:pt x="16810" y="15865"/>
                        <a:pt x="13752" y="17126"/>
                        <a:pt x="12987" y="18387"/>
                      </a:cubicBezTo>
                      <a:cubicBezTo>
                        <a:pt x="12223" y="19648"/>
                        <a:pt x="7826" y="21217"/>
                        <a:pt x="7826" y="21217"/>
                      </a:cubicBezTo>
                      <a:cubicBezTo>
                        <a:pt x="4577" y="19648"/>
                        <a:pt x="4386" y="19367"/>
                        <a:pt x="5341" y="17966"/>
                      </a:cubicBezTo>
                      <a:cubicBezTo>
                        <a:pt x="6297" y="16566"/>
                        <a:pt x="6603" y="12476"/>
                        <a:pt x="6603" y="12476"/>
                      </a:cubicBezTo>
                      <a:cubicBezTo>
                        <a:pt x="2474" y="13344"/>
                        <a:pt x="3621" y="13064"/>
                        <a:pt x="1901" y="11943"/>
                      </a:cubicBezTo>
                      <a:cubicBezTo>
                        <a:pt x="180" y="10823"/>
                        <a:pt x="-966" y="9562"/>
                        <a:pt x="1136" y="8862"/>
                      </a:cubicBezTo>
                      <a:cubicBezTo>
                        <a:pt x="3239" y="8161"/>
                        <a:pt x="4156" y="7097"/>
                        <a:pt x="4156" y="7097"/>
                      </a:cubicBezTo>
                      <a:cubicBezTo>
                        <a:pt x="3621" y="5220"/>
                        <a:pt x="410" y="1101"/>
                        <a:pt x="2627" y="1942"/>
                      </a:cubicBezTo>
                      <a:cubicBezTo>
                        <a:pt x="4844" y="2782"/>
                        <a:pt x="5074" y="2838"/>
                        <a:pt x="5074" y="2838"/>
                      </a:cubicBezTo>
                      <a:cubicBezTo>
                        <a:pt x="4386" y="877"/>
                        <a:pt x="5915" y="457"/>
                        <a:pt x="7635" y="37"/>
                      </a:cubicBezTo>
                      <a:cubicBezTo>
                        <a:pt x="9356" y="-383"/>
                        <a:pt x="13943" y="2838"/>
                        <a:pt x="13943" y="2838"/>
                      </a:cubicBezTo>
                      <a:cubicBezTo>
                        <a:pt x="12223" y="4939"/>
                        <a:pt x="13943" y="6340"/>
                        <a:pt x="13943" y="6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AutoShape 56"/>
                <p:cNvSpPr/>
                <p:nvPr/>
              </p:nvSpPr>
              <p:spPr bwMode="auto">
                <a:xfrm>
                  <a:off x="6486972" y="2565735"/>
                  <a:ext cx="243217" cy="254054"/>
                </a:xfrm>
                <a:custGeom>
                  <a:avLst/>
                  <a:gdLst>
                    <a:gd name="T0" fmla="*/ 160320 w 21600"/>
                    <a:gd name="T1" fmla="*/ 167486 h 21531"/>
                    <a:gd name="T2" fmla="*/ 160320 w 21600"/>
                    <a:gd name="T3" fmla="*/ 167486 h 21531"/>
                    <a:gd name="T4" fmla="*/ 160320 w 21600"/>
                    <a:gd name="T5" fmla="*/ 167486 h 21531"/>
                    <a:gd name="T6" fmla="*/ 160320 w 21600"/>
                    <a:gd name="T7" fmla="*/ 167486 h 215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531">
                      <a:moveTo>
                        <a:pt x="2140" y="0"/>
                      </a:moveTo>
                      <a:lnTo>
                        <a:pt x="2540" y="2205"/>
                      </a:lnTo>
                      <a:cubicBezTo>
                        <a:pt x="3019" y="2586"/>
                        <a:pt x="3978" y="1368"/>
                        <a:pt x="5368" y="1292"/>
                      </a:cubicBezTo>
                      <a:cubicBezTo>
                        <a:pt x="5975" y="1368"/>
                        <a:pt x="7013" y="4259"/>
                        <a:pt x="6646" y="6038"/>
                      </a:cubicBezTo>
                      <a:lnTo>
                        <a:pt x="8211" y="6084"/>
                      </a:lnTo>
                      <a:cubicBezTo>
                        <a:pt x="8211" y="6084"/>
                        <a:pt x="9713" y="6160"/>
                        <a:pt x="10767" y="6768"/>
                      </a:cubicBezTo>
                      <a:cubicBezTo>
                        <a:pt x="11822" y="7377"/>
                        <a:pt x="12525" y="7605"/>
                        <a:pt x="13084" y="8138"/>
                      </a:cubicBezTo>
                      <a:cubicBezTo>
                        <a:pt x="13643" y="8670"/>
                        <a:pt x="14330" y="9020"/>
                        <a:pt x="15209" y="9324"/>
                      </a:cubicBezTo>
                      <a:cubicBezTo>
                        <a:pt x="16088" y="9628"/>
                        <a:pt x="16679" y="10419"/>
                        <a:pt x="16870" y="11758"/>
                      </a:cubicBezTo>
                      <a:cubicBezTo>
                        <a:pt x="16950" y="12138"/>
                        <a:pt x="18356" y="12016"/>
                        <a:pt x="19874" y="11788"/>
                      </a:cubicBezTo>
                      <a:cubicBezTo>
                        <a:pt x="20066" y="12184"/>
                        <a:pt x="20753" y="14678"/>
                        <a:pt x="21600" y="15895"/>
                      </a:cubicBezTo>
                      <a:cubicBezTo>
                        <a:pt x="21600" y="15895"/>
                        <a:pt x="20433" y="16884"/>
                        <a:pt x="19475" y="17112"/>
                      </a:cubicBezTo>
                      <a:cubicBezTo>
                        <a:pt x="18516" y="17340"/>
                        <a:pt x="17637" y="18557"/>
                        <a:pt x="17398" y="19318"/>
                      </a:cubicBezTo>
                      <a:cubicBezTo>
                        <a:pt x="17158" y="20078"/>
                        <a:pt x="16119" y="20611"/>
                        <a:pt x="15480" y="20839"/>
                      </a:cubicBezTo>
                      <a:cubicBezTo>
                        <a:pt x="14841" y="21067"/>
                        <a:pt x="14123" y="21599"/>
                        <a:pt x="13563" y="21523"/>
                      </a:cubicBezTo>
                      <a:cubicBezTo>
                        <a:pt x="14202" y="20611"/>
                        <a:pt x="14043" y="20383"/>
                        <a:pt x="14043" y="19470"/>
                      </a:cubicBezTo>
                      <a:cubicBezTo>
                        <a:pt x="14043" y="18557"/>
                        <a:pt x="14762" y="17873"/>
                        <a:pt x="13883" y="17569"/>
                      </a:cubicBezTo>
                      <a:cubicBezTo>
                        <a:pt x="13004" y="17264"/>
                        <a:pt x="13004" y="16275"/>
                        <a:pt x="12605" y="16732"/>
                      </a:cubicBezTo>
                      <a:cubicBezTo>
                        <a:pt x="12205" y="17188"/>
                        <a:pt x="11407" y="17797"/>
                        <a:pt x="11407" y="17797"/>
                      </a:cubicBezTo>
                      <a:cubicBezTo>
                        <a:pt x="10863" y="17599"/>
                        <a:pt x="10528" y="16656"/>
                        <a:pt x="11087" y="16124"/>
                      </a:cubicBezTo>
                      <a:cubicBezTo>
                        <a:pt x="11646" y="15591"/>
                        <a:pt x="12046" y="14222"/>
                        <a:pt x="12046" y="13690"/>
                      </a:cubicBezTo>
                      <a:cubicBezTo>
                        <a:pt x="12046" y="13157"/>
                        <a:pt x="11646" y="12701"/>
                        <a:pt x="11167" y="12092"/>
                      </a:cubicBezTo>
                      <a:cubicBezTo>
                        <a:pt x="10688" y="11484"/>
                        <a:pt x="9681" y="10708"/>
                        <a:pt x="9250" y="10343"/>
                      </a:cubicBezTo>
                      <a:cubicBezTo>
                        <a:pt x="8818" y="9978"/>
                        <a:pt x="8962" y="9172"/>
                        <a:pt x="8850" y="8822"/>
                      </a:cubicBezTo>
                      <a:cubicBezTo>
                        <a:pt x="7333" y="8290"/>
                        <a:pt x="6294" y="8594"/>
                        <a:pt x="5495" y="8898"/>
                      </a:cubicBezTo>
                      <a:cubicBezTo>
                        <a:pt x="4697" y="9202"/>
                        <a:pt x="4297" y="9126"/>
                        <a:pt x="3898" y="8290"/>
                      </a:cubicBezTo>
                      <a:cubicBezTo>
                        <a:pt x="3498" y="7453"/>
                        <a:pt x="1661" y="5628"/>
                        <a:pt x="1262" y="4791"/>
                      </a:cubicBezTo>
                      <a:cubicBezTo>
                        <a:pt x="862" y="3955"/>
                        <a:pt x="0" y="1779"/>
                        <a:pt x="0" y="1779"/>
                      </a:cubicBezTo>
                      <a:cubicBezTo>
                        <a:pt x="0" y="1779"/>
                        <a:pt x="2140" y="0"/>
                        <a:pt x="21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AutoShape 57"/>
                <p:cNvSpPr/>
                <p:nvPr/>
              </p:nvSpPr>
              <p:spPr bwMode="auto">
                <a:xfrm>
                  <a:off x="6236531" y="1857755"/>
                  <a:ext cx="232381" cy="101140"/>
                </a:xfrm>
                <a:custGeom>
                  <a:avLst/>
                  <a:gdLst>
                    <a:gd name="T0" fmla="*/ 153177 w 20108"/>
                    <a:gd name="T1" fmla="*/ 74458 h 19444"/>
                    <a:gd name="T2" fmla="*/ 153177 w 20108"/>
                    <a:gd name="T3" fmla="*/ 74458 h 19444"/>
                    <a:gd name="T4" fmla="*/ 153177 w 20108"/>
                    <a:gd name="T5" fmla="*/ 74458 h 19444"/>
                    <a:gd name="T6" fmla="*/ 153177 w 20108"/>
                    <a:gd name="T7" fmla="*/ 74458 h 1944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08" h="19444">
                      <a:moveTo>
                        <a:pt x="17598" y="16975"/>
                      </a:moveTo>
                      <a:cubicBezTo>
                        <a:pt x="16634" y="18980"/>
                        <a:pt x="16634" y="20466"/>
                        <a:pt x="15547" y="18565"/>
                      </a:cubicBezTo>
                      <a:cubicBezTo>
                        <a:pt x="14459" y="16664"/>
                        <a:pt x="12252" y="14763"/>
                        <a:pt x="12252" y="14763"/>
                      </a:cubicBezTo>
                      <a:cubicBezTo>
                        <a:pt x="11196" y="15800"/>
                        <a:pt x="10807" y="14936"/>
                        <a:pt x="9253" y="12517"/>
                      </a:cubicBezTo>
                      <a:cubicBezTo>
                        <a:pt x="7699" y="10098"/>
                        <a:pt x="1250" y="4050"/>
                        <a:pt x="318" y="1457"/>
                      </a:cubicBezTo>
                      <a:cubicBezTo>
                        <a:pt x="-614" y="-1134"/>
                        <a:pt x="706" y="248"/>
                        <a:pt x="1639" y="1630"/>
                      </a:cubicBezTo>
                      <a:cubicBezTo>
                        <a:pt x="2571" y="3013"/>
                        <a:pt x="8554" y="8888"/>
                        <a:pt x="10108" y="9579"/>
                      </a:cubicBezTo>
                      <a:cubicBezTo>
                        <a:pt x="11662" y="10270"/>
                        <a:pt x="14614" y="14245"/>
                        <a:pt x="16013" y="13208"/>
                      </a:cubicBezTo>
                      <a:cubicBezTo>
                        <a:pt x="17411" y="12171"/>
                        <a:pt x="18188" y="12690"/>
                        <a:pt x="19587" y="15455"/>
                      </a:cubicBezTo>
                      <a:cubicBezTo>
                        <a:pt x="20986" y="18219"/>
                        <a:pt x="19307" y="18358"/>
                        <a:pt x="17598" y="1697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AutoShape 59"/>
                <p:cNvSpPr/>
                <p:nvPr/>
              </p:nvSpPr>
              <p:spPr bwMode="auto">
                <a:xfrm>
                  <a:off x="5095093" y="1630190"/>
                  <a:ext cx="2786166" cy="3474881"/>
                </a:xfrm>
                <a:custGeom>
                  <a:avLst/>
                  <a:gdLst>
                    <a:gd name="T0" fmla="*/ 1836538 w 21596"/>
                    <a:gd name="T1" fmla="*/ 2290939 h 21600"/>
                    <a:gd name="T2" fmla="*/ 1836538 w 21596"/>
                    <a:gd name="T3" fmla="*/ 2290939 h 21600"/>
                    <a:gd name="T4" fmla="*/ 1836538 w 21596"/>
                    <a:gd name="T5" fmla="*/ 2290939 h 21600"/>
                    <a:gd name="T6" fmla="*/ 1836538 w 21596"/>
                    <a:gd name="T7" fmla="*/ 229093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96" h="21600">
                      <a:moveTo>
                        <a:pt x="17411" y="21600"/>
                      </a:moveTo>
                      <a:cubicBezTo>
                        <a:pt x="20011" y="19306"/>
                        <a:pt x="21595" y="16259"/>
                        <a:pt x="21595" y="12915"/>
                      </a:cubicBezTo>
                      <a:cubicBezTo>
                        <a:pt x="21595" y="12075"/>
                        <a:pt x="21495" y="11254"/>
                        <a:pt x="21304" y="10458"/>
                      </a:cubicBezTo>
                      <a:cubicBezTo>
                        <a:pt x="21309" y="10565"/>
                        <a:pt x="21350" y="10844"/>
                        <a:pt x="21350" y="10933"/>
                      </a:cubicBezTo>
                      <a:cubicBezTo>
                        <a:pt x="21183" y="10743"/>
                        <a:pt x="21222" y="10641"/>
                        <a:pt x="21069" y="10518"/>
                      </a:cubicBezTo>
                      <a:cubicBezTo>
                        <a:pt x="20916" y="10395"/>
                        <a:pt x="20867" y="10308"/>
                        <a:pt x="20786" y="10229"/>
                      </a:cubicBezTo>
                      <a:cubicBezTo>
                        <a:pt x="20705" y="10151"/>
                        <a:pt x="20570" y="10028"/>
                        <a:pt x="20556" y="9939"/>
                      </a:cubicBezTo>
                      <a:cubicBezTo>
                        <a:pt x="20542" y="9850"/>
                        <a:pt x="20414" y="9590"/>
                        <a:pt x="20289" y="9579"/>
                      </a:cubicBezTo>
                      <a:cubicBezTo>
                        <a:pt x="20163" y="9568"/>
                        <a:pt x="20082" y="9498"/>
                        <a:pt x="19999" y="9386"/>
                      </a:cubicBezTo>
                      <a:cubicBezTo>
                        <a:pt x="19915" y="9274"/>
                        <a:pt x="19741" y="9123"/>
                        <a:pt x="19630" y="9023"/>
                      </a:cubicBezTo>
                      <a:cubicBezTo>
                        <a:pt x="19518" y="8922"/>
                        <a:pt x="19252" y="8618"/>
                        <a:pt x="19191" y="8576"/>
                      </a:cubicBezTo>
                      <a:cubicBezTo>
                        <a:pt x="19497" y="8793"/>
                        <a:pt x="19514" y="8761"/>
                        <a:pt x="19486" y="8694"/>
                      </a:cubicBezTo>
                      <a:cubicBezTo>
                        <a:pt x="19727" y="8844"/>
                        <a:pt x="19748" y="8866"/>
                        <a:pt x="19957" y="8933"/>
                      </a:cubicBezTo>
                      <a:cubicBezTo>
                        <a:pt x="20166" y="9000"/>
                        <a:pt x="20167" y="9088"/>
                        <a:pt x="20188" y="9132"/>
                      </a:cubicBezTo>
                      <a:cubicBezTo>
                        <a:pt x="20209" y="9177"/>
                        <a:pt x="20333" y="9380"/>
                        <a:pt x="20431" y="9414"/>
                      </a:cubicBezTo>
                      <a:cubicBezTo>
                        <a:pt x="20528" y="9447"/>
                        <a:pt x="20626" y="9620"/>
                        <a:pt x="20647" y="9665"/>
                      </a:cubicBezTo>
                      <a:cubicBezTo>
                        <a:pt x="20668" y="9710"/>
                        <a:pt x="20852" y="9943"/>
                        <a:pt x="20935" y="9999"/>
                      </a:cubicBezTo>
                      <a:cubicBezTo>
                        <a:pt x="21019" y="10055"/>
                        <a:pt x="21058" y="10218"/>
                        <a:pt x="21100" y="10308"/>
                      </a:cubicBezTo>
                      <a:cubicBezTo>
                        <a:pt x="21141" y="10397"/>
                        <a:pt x="21204" y="10565"/>
                        <a:pt x="21204" y="10565"/>
                      </a:cubicBezTo>
                      <a:cubicBezTo>
                        <a:pt x="21204" y="10565"/>
                        <a:pt x="21246" y="10514"/>
                        <a:pt x="21162" y="10263"/>
                      </a:cubicBezTo>
                      <a:cubicBezTo>
                        <a:pt x="21116" y="10125"/>
                        <a:pt x="21123" y="9881"/>
                        <a:pt x="21102" y="9803"/>
                      </a:cubicBezTo>
                      <a:cubicBezTo>
                        <a:pt x="21082" y="9724"/>
                        <a:pt x="21027" y="9502"/>
                        <a:pt x="21027" y="9502"/>
                      </a:cubicBezTo>
                      <a:cubicBezTo>
                        <a:pt x="20734" y="8643"/>
                        <a:pt x="20333" y="7819"/>
                        <a:pt x="19837" y="7041"/>
                      </a:cubicBezTo>
                      <a:lnTo>
                        <a:pt x="19832" y="7067"/>
                      </a:lnTo>
                      <a:cubicBezTo>
                        <a:pt x="19846" y="7112"/>
                        <a:pt x="19873" y="7274"/>
                        <a:pt x="19992" y="7481"/>
                      </a:cubicBezTo>
                      <a:cubicBezTo>
                        <a:pt x="20110" y="7688"/>
                        <a:pt x="19922" y="7570"/>
                        <a:pt x="19880" y="7481"/>
                      </a:cubicBezTo>
                      <a:cubicBezTo>
                        <a:pt x="19839" y="7391"/>
                        <a:pt x="19715" y="7269"/>
                        <a:pt x="19631" y="7246"/>
                      </a:cubicBezTo>
                      <a:cubicBezTo>
                        <a:pt x="19547" y="7224"/>
                        <a:pt x="19496" y="7053"/>
                        <a:pt x="19419" y="6969"/>
                      </a:cubicBezTo>
                      <a:cubicBezTo>
                        <a:pt x="19342" y="6885"/>
                        <a:pt x="19386" y="6821"/>
                        <a:pt x="19609" y="6961"/>
                      </a:cubicBezTo>
                      <a:cubicBezTo>
                        <a:pt x="19832" y="7102"/>
                        <a:pt x="19670" y="6770"/>
                        <a:pt x="19606" y="6692"/>
                      </a:cubicBezTo>
                      <a:cubicBezTo>
                        <a:pt x="16864" y="2702"/>
                        <a:pt x="11570" y="0"/>
                        <a:pt x="5487" y="0"/>
                      </a:cubicBezTo>
                      <a:cubicBezTo>
                        <a:pt x="4563" y="0"/>
                        <a:pt x="3657" y="62"/>
                        <a:pt x="2775" y="182"/>
                      </a:cubicBezTo>
                      <a:cubicBezTo>
                        <a:pt x="2775" y="182"/>
                        <a:pt x="2455" y="246"/>
                        <a:pt x="2392" y="263"/>
                      </a:cubicBezTo>
                      <a:cubicBezTo>
                        <a:pt x="2330" y="280"/>
                        <a:pt x="2162" y="302"/>
                        <a:pt x="2086" y="313"/>
                      </a:cubicBezTo>
                      <a:cubicBezTo>
                        <a:pt x="2009" y="324"/>
                        <a:pt x="1626" y="389"/>
                        <a:pt x="1493" y="417"/>
                      </a:cubicBezTo>
                      <a:cubicBezTo>
                        <a:pt x="1361" y="445"/>
                        <a:pt x="1452" y="431"/>
                        <a:pt x="1452" y="431"/>
                      </a:cubicBezTo>
                      <a:cubicBezTo>
                        <a:pt x="1452" y="431"/>
                        <a:pt x="1340" y="481"/>
                        <a:pt x="1278" y="481"/>
                      </a:cubicBezTo>
                      <a:cubicBezTo>
                        <a:pt x="1215" y="481"/>
                        <a:pt x="1075" y="537"/>
                        <a:pt x="1034" y="565"/>
                      </a:cubicBezTo>
                      <a:cubicBezTo>
                        <a:pt x="992" y="593"/>
                        <a:pt x="910" y="588"/>
                        <a:pt x="847" y="605"/>
                      </a:cubicBezTo>
                      <a:cubicBezTo>
                        <a:pt x="784" y="622"/>
                        <a:pt x="706" y="688"/>
                        <a:pt x="692" y="710"/>
                      </a:cubicBezTo>
                      <a:cubicBezTo>
                        <a:pt x="678" y="732"/>
                        <a:pt x="623" y="755"/>
                        <a:pt x="553" y="777"/>
                      </a:cubicBezTo>
                      <a:cubicBezTo>
                        <a:pt x="483" y="799"/>
                        <a:pt x="441" y="829"/>
                        <a:pt x="434" y="846"/>
                      </a:cubicBezTo>
                      <a:cubicBezTo>
                        <a:pt x="427" y="863"/>
                        <a:pt x="427" y="846"/>
                        <a:pt x="483" y="844"/>
                      </a:cubicBezTo>
                      <a:cubicBezTo>
                        <a:pt x="539" y="842"/>
                        <a:pt x="574" y="833"/>
                        <a:pt x="609" y="855"/>
                      </a:cubicBezTo>
                      <a:cubicBezTo>
                        <a:pt x="643" y="878"/>
                        <a:pt x="706" y="855"/>
                        <a:pt x="797" y="847"/>
                      </a:cubicBezTo>
                      <a:cubicBezTo>
                        <a:pt x="922" y="837"/>
                        <a:pt x="901" y="917"/>
                        <a:pt x="602" y="950"/>
                      </a:cubicBezTo>
                      <a:cubicBezTo>
                        <a:pt x="533" y="958"/>
                        <a:pt x="407" y="1017"/>
                        <a:pt x="358" y="1017"/>
                      </a:cubicBezTo>
                      <a:cubicBezTo>
                        <a:pt x="309" y="1017"/>
                        <a:pt x="218" y="1062"/>
                        <a:pt x="198" y="1067"/>
                      </a:cubicBezTo>
                      <a:cubicBezTo>
                        <a:pt x="177" y="1073"/>
                        <a:pt x="117" y="1090"/>
                        <a:pt x="58" y="1107"/>
                      </a:cubicBezTo>
                      <a:cubicBezTo>
                        <a:pt x="0" y="1123"/>
                        <a:pt x="0" y="1123"/>
                        <a:pt x="0" y="1123"/>
                      </a:cubicBezTo>
                      <a:cubicBezTo>
                        <a:pt x="0" y="1123"/>
                        <a:pt x="-4" y="1162"/>
                        <a:pt x="51" y="1157"/>
                      </a:cubicBezTo>
                      <a:cubicBezTo>
                        <a:pt x="107" y="1151"/>
                        <a:pt x="145" y="1174"/>
                        <a:pt x="145" y="1213"/>
                      </a:cubicBezTo>
                      <a:cubicBezTo>
                        <a:pt x="211" y="1168"/>
                        <a:pt x="260" y="1135"/>
                        <a:pt x="337" y="1135"/>
                      </a:cubicBezTo>
                      <a:cubicBezTo>
                        <a:pt x="414" y="1135"/>
                        <a:pt x="504" y="1146"/>
                        <a:pt x="518" y="1123"/>
                      </a:cubicBezTo>
                      <a:cubicBezTo>
                        <a:pt x="532" y="1101"/>
                        <a:pt x="685" y="1056"/>
                        <a:pt x="685" y="1056"/>
                      </a:cubicBezTo>
                      <a:cubicBezTo>
                        <a:pt x="685" y="1056"/>
                        <a:pt x="929" y="1028"/>
                        <a:pt x="978" y="978"/>
                      </a:cubicBezTo>
                      <a:cubicBezTo>
                        <a:pt x="978" y="978"/>
                        <a:pt x="1075" y="973"/>
                        <a:pt x="1110" y="939"/>
                      </a:cubicBezTo>
                      <a:cubicBezTo>
                        <a:pt x="1145" y="905"/>
                        <a:pt x="1284" y="866"/>
                        <a:pt x="1368" y="866"/>
                      </a:cubicBezTo>
                      <a:cubicBezTo>
                        <a:pt x="1452" y="866"/>
                        <a:pt x="1528" y="855"/>
                        <a:pt x="1556" y="810"/>
                      </a:cubicBezTo>
                      <a:cubicBezTo>
                        <a:pt x="1584" y="766"/>
                        <a:pt x="1772" y="749"/>
                        <a:pt x="1772" y="749"/>
                      </a:cubicBezTo>
                      <a:cubicBezTo>
                        <a:pt x="1772" y="749"/>
                        <a:pt x="1918" y="743"/>
                        <a:pt x="1981" y="693"/>
                      </a:cubicBezTo>
                      <a:cubicBezTo>
                        <a:pt x="2045" y="642"/>
                        <a:pt x="2107" y="643"/>
                        <a:pt x="2155" y="643"/>
                      </a:cubicBezTo>
                      <a:cubicBezTo>
                        <a:pt x="2204" y="643"/>
                        <a:pt x="2344" y="598"/>
                        <a:pt x="2371" y="581"/>
                      </a:cubicBezTo>
                      <a:cubicBezTo>
                        <a:pt x="2399" y="565"/>
                        <a:pt x="2497" y="559"/>
                        <a:pt x="2553" y="531"/>
                      </a:cubicBezTo>
                      <a:cubicBezTo>
                        <a:pt x="2608" y="503"/>
                        <a:pt x="2769" y="492"/>
                        <a:pt x="2824" y="486"/>
                      </a:cubicBezTo>
                      <a:cubicBezTo>
                        <a:pt x="2998" y="431"/>
                        <a:pt x="3019" y="425"/>
                        <a:pt x="3117" y="459"/>
                      </a:cubicBezTo>
                      <a:cubicBezTo>
                        <a:pt x="3214" y="492"/>
                        <a:pt x="3403" y="436"/>
                        <a:pt x="3458" y="436"/>
                      </a:cubicBezTo>
                      <a:cubicBezTo>
                        <a:pt x="3514" y="436"/>
                        <a:pt x="3612" y="352"/>
                        <a:pt x="3765" y="375"/>
                      </a:cubicBezTo>
                      <a:cubicBezTo>
                        <a:pt x="3918" y="397"/>
                        <a:pt x="4267" y="375"/>
                        <a:pt x="4336" y="330"/>
                      </a:cubicBezTo>
                      <a:cubicBezTo>
                        <a:pt x="4406" y="285"/>
                        <a:pt x="4796" y="341"/>
                        <a:pt x="4949" y="313"/>
                      </a:cubicBezTo>
                      <a:cubicBezTo>
                        <a:pt x="5103" y="285"/>
                        <a:pt x="5755" y="305"/>
                        <a:pt x="5852" y="238"/>
                      </a:cubicBezTo>
                      <a:cubicBezTo>
                        <a:pt x="5967" y="319"/>
                        <a:pt x="6301" y="403"/>
                        <a:pt x="6301" y="403"/>
                      </a:cubicBezTo>
                      <a:cubicBezTo>
                        <a:pt x="6301" y="403"/>
                        <a:pt x="6608" y="464"/>
                        <a:pt x="6858" y="464"/>
                      </a:cubicBezTo>
                      <a:cubicBezTo>
                        <a:pt x="7109" y="464"/>
                        <a:pt x="7416" y="576"/>
                        <a:pt x="7569" y="542"/>
                      </a:cubicBezTo>
                      <a:cubicBezTo>
                        <a:pt x="7722" y="509"/>
                        <a:pt x="8168" y="593"/>
                        <a:pt x="7764" y="593"/>
                      </a:cubicBezTo>
                      <a:cubicBezTo>
                        <a:pt x="7360" y="593"/>
                        <a:pt x="7360" y="593"/>
                        <a:pt x="7235" y="598"/>
                      </a:cubicBezTo>
                      <a:cubicBezTo>
                        <a:pt x="7109" y="604"/>
                        <a:pt x="6935" y="615"/>
                        <a:pt x="7040" y="671"/>
                      </a:cubicBezTo>
                      <a:cubicBezTo>
                        <a:pt x="7144" y="727"/>
                        <a:pt x="7157" y="844"/>
                        <a:pt x="7268" y="810"/>
                      </a:cubicBezTo>
                      <a:cubicBezTo>
                        <a:pt x="7380" y="777"/>
                        <a:pt x="7625" y="784"/>
                        <a:pt x="7736" y="828"/>
                      </a:cubicBezTo>
                      <a:cubicBezTo>
                        <a:pt x="7848" y="873"/>
                        <a:pt x="8182" y="917"/>
                        <a:pt x="8322" y="939"/>
                      </a:cubicBezTo>
                      <a:cubicBezTo>
                        <a:pt x="8461" y="961"/>
                        <a:pt x="8565" y="1017"/>
                        <a:pt x="8719" y="1017"/>
                      </a:cubicBezTo>
                      <a:cubicBezTo>
                        <a:pt x="8872" y="1017"/>
                        <a:pt x="9112" y="1081"/>
                        <a:pt x="9206" y="1112"/>
                      </a:cubicBezTo>
                      <a:cubicBezTo>
                        <a:pt x="9301" y="1143"/>
                        <a:pt x="9486" y="1043"/>
                        <a:pt x="9486" y="1043"/>
                      </a:cubicBezTo>
                      <a:cubicBezTo>
                        <a:pt x="9534" y="1101"/>
                        <a:pt x="9464" y="1180"/>
                        <a:pt x="9687" y="1196"/>
                      </a:cubicBezTo>
                      <a:cubicBezTo>
                        <a:pt x="9910" y="1212"/>
                        <a:pt x="9902" y="1240"/>
                        <a:pt x="9944" y="1284"/>
                      </a:cubicBezTo>
                      <a:cubicBezTo>
                        <a:pt x="9985" y="1329"/>
                        <a:pt x="9826" y="1351"/>
                        <a:pt x="10175" y="1358"/>
                      </a:cubicBezTo>
                      <a:cubicBezTo>
                        <a:pt x="10523" y="1365"/>
                        <a:pt x="10555" y="1379"/>
                        <a:pt x="10474" y="1308"/>
                      </a:cubicBezTo>
                      <a:cubicBezTo>
                        <a:pt x="10394" y="1236"/>
                        <a:pt x="10424" y="1162"/>
                        <a:pt x="10612" y="1213"/>
                      </a:cubicBezTo>
                      <a:cubicBezTo>
                        <a:pt x="10800" y="1263"/>
                        <a:pt x="10947" y="1371"/>
                        <a:pt x="11108" y="1425"/>
                      </a:cubicBezTo>
                      <a:cubicBezTo>
                        <a:pt x="11270" y="1479"/>
                        <a:pt x="11331" y="1604"/>
                        <a:pt x="11136" y="1559"/>
                      </a:cubicBezTo>
                      <a:cubicBezTo>
                        <a:pt x="10941" y="1514"/>
                        <a:pt x="10690" y="1542"/>
                        <a:pt x="10551" y="1475"/>
                      </a:cubicBezTo>
                      <a:cubicBezTo>
                        <a:pt x="10412" y="1408"/>
                        <a:pt x="10022" y="1425"/>
                        <a:pt x="10022" y="1425"/>
                      </a:cubicBezTo>
                      <a:lnTo>
                        <a:pt x="9743" y="1356"/>
                      </a:lnTo>
                      <a:cubicBezTo>
                        <a:pt x="9743" y="1436"/>
                        <a:pt x="9847" y="1486"/>
                        <a:pt x="10001" y="1486"/>
                      </a:cubicBezTo>
                      <a:cubicBezTo>
                        <a:pt x="10154" y="1486"/>
                        <a:pt x="10572" y="1660"/>
                        <a:pt x="10614" y="1738"/>
                      </a:cubicBezTo>
                      <a:cubicBezTo>
                        <a:pt x="10656" y="1816"/>
                        <a:pt x="10934" y="1933"/>
                        <a:pt x="10934" y="1933"/>
                      </a:cubicBezTo>
                      <a:cubicBezTo>
                        <a:pt x="11018" y="1995"/>
                        <a:pt x="11352" y="2207"/>
                        <a:pt x="11415" y="2246"/>
                      </a:cubicBezTo>
                      <a:cubicBezTo>
                        <a:pt x="11478" y="2285"/>
                        <a:pt x="11561" y="2442"/>
                        <a:pt x="11687" y="2442"/>
                      </a:cubicBezTo>
                      <a:cubicBezTo>
                        <a:pt x="11812" y="2442"/>
                        <a:pt x="11917" y="2581"/>
                        <a:pt x="11805" y="2559"/>
                      </a:cubicBezTo>
                      <a:cubicBezTo>
                        <a:pt x="11694" y="2537"/>
                        <a:pt x="11605" y="2421"/>
                        <a:pt x="11493" y="2482"/>
                      </a:cubicBezTo>
                      <a:cubicBezTo>
                        <a:pt x="11382" y="2543"/>
                        <a:pt x="11373" y="2626"/>
                        <a:pt x="11457" y="2621"/>
                      </a:cubicBezTo>
                      <a:cubicBezTo>
                        <a:pt x="11540" y="2615"/>
                        <a:pt x="11805" y="2704"/>
                        <a:pt x="11875" y="2693"/>
                      </a:cubicBezTo>
                      <a:cubicBezTo>
                        <a:pt x="11945" y="2682"/>
                        <a:pt x="12112" y="2813"/>
                        <a:pt x="12014" y="2799"/>
                      </a:cubicBezTo>
                      <a:cubicBezTo>
                        <a:pt x="11917" y="2786"/>
                        <a:pt x="11951" y="2894"/>
                        <a:pt x="12014" y="2911"/>
                      </a:cubicBezTo>
                      <a:cubicBezTo>
                        <a:pt x="12077" y="2928"/>
                        <a:pt x="12300" y="3146"/>
                        <a:pt x="12363" y="3157"/>
                      </a:cubicBezTo>
                      <a:cubicBezTo>
                        <a:pt x="12425" y="3168"/>
                        <a:pt x="12563" y="3260"/>
                        <a:pt x="12563" y="3260"/>
                      </a:cubicBezTo>
                      <a:lnTo>
                        <a:pt x="12340" y="3331"/>
                      </a:lnTo>
                      <a:cubicBezTo>
                        <a:pt x="12140" y="3257"/>
                        <a:pt x="11763" y="3218"/>
                        <a:pt x="11627" y="3188"/>
                      </a:cubicBezTo>
                      <a:cubicBezTo>
                        <a:pt x="11749" y="3123"/>
                        <a:pt x="11965" y="3090"/>
                        <a:pt x="11938" y="3023"/>
                      </a:cubicBezTo>
                      <a:cubicBezTo>
                        <a:pt x="11910" y="2956"/>
                        <a:pt x="11854" y="2945"/>
                        <a:pt x="11798" y="2855"/>
                      </a:cubicBezTo>
                      <a:cubicBezTo>
                        <a:pt x="11742" y="2766"/>
                        <a:pt x="11596" y="2743"/>
                        <a:pt x="11457" y="2788"/>
                      </a:cubicBezTo>
                      <a:cubicBezTo>
                        <a:pt x="11317" y="2833"/>
                        <a:pt x="10958" y="2893"/>
                        <a:pt x="10958" y="2893"/>
                      </a:cubicBezTo>
                      <a:cubicBezTo>
                        <a:pt x="10913" y="2974"/>
                        <a:pt x="10885" y="3000"/>
                        <a:pt x="10746" y="2911"/>
                      </a:cubicBezTo>
                      <a:cubicBezTo>
                        <a:pt x="10607" y="2822"/>
                        <a:pt x="10544" y="2874"/>
                        <a:pt x="10579" y="2947"/>
                      </a:cubicBezTo>
                      <a:cubicBezTo>
                        <a:pt x="10614" y="3019"/>
                        <a:pt x="10647" y="3273"/>
                        <a:pt x="10586" y="3369"/>
                      </a:cubicBezTo>
                      <a:cubicBezTo>
                        <a:pt x="10525" y="3465"/>
                        <a:pt x="10601" y="3403"/>
                        <a:pt x="10635" y="3514"/>
                      </a:cubicBezTo>
                      <a:cubicBezTo>
                        <a:pt x="10668" y="3626"/>
                        <a:pt x="10859" y="3951"/>
                        <a:pt x="11018" y="4067"/>
                      </a:cubicBezTo>
                      <a:cubicBezTo>
                        <a:pt x="11177" y="4184"/>
                        <a:pt x="11206" y="4330"/>
                        <a:pt x="11220" y="4442"/>
                      </a:cubicBezTo>
                      <a:cubicBezTo>
                        <a:pt x="11234" y="4553"/>
                        <a:pt x="11408" y="5101"/>
                        <a:pt x="11582" y="5213"/>
                      </a:cubicBezTo>
                      <a:cubicBezTo>
                        <a:pt x="11756" y="5324"/>
                        <a:pt x="11961" y="5503"/>
                        <a:pt x="11961" y="5503"/>
                      </a:cubicBezTo>
                      <a:cubicBezTo>
                        <a:pt x="12195" y="5548"/>
                        <a:pt x="12321" y="5559"/>
                        <a:pt x="12251" y="5436"/>
                      </a:cubicBezTo>
                      <a:cubicBezTo>
                        <a:pt x="12181" y="5313"/>
                        <a:pt x="12236" y="5289"/>
                        <a:pt x="12188" y="5190"/>
                      </a:cubicBezTo>
                      <a:cubicBezTo>
                        <a:pt x="12141" y="5092"/>
                        <a:pt x="12188" y="5095"/>
                        <a:pt x="12251" y="5123"/>
                      </a:cubicBezTo>
                      <a:cubicBezTo>
                        <a:pt x="12390" y="5123"/>
                        <a:pt x="12425" y="5185"/>
                        <a:pt x="12502" y="5246"/>
                      </a:cubicBezTo>
                      <a:cubicBezTo>
                        <a:pt x="12579" y="5308"/>
                        <a:pt x="12934" y="5424"/>
                        <a:pt x="12976" y="5520"/>
                      </a:cubicBezTo>
                      <a:cubicBezTo>
                        <a:pt x="13017" y="5616"/>
                        <a:pt x="13210" y="5800"/>
                        <a:pt x="13243" y="5780"/>
                      </a:cubicBezTo>
                      <a:cubicBezTo>
                        <a:pt x="13277" y="5760"/>
                        <a:pt x="13129" y="5731"/>
                        <a:pt x="13232" y="5673"/>
                      </a:cubicBezTo>
                      <a:cubicBezTo>
                        <a:pt x="13335" y="5615"/>
                        <a:pt x="13282" y="5514"/>
                        <a:pt x="13232" y="5485"/>
                      </a:cubicBezTo>
                      <a:cubicBezTo>
                        <a:pt x="13338" y="5447"/>
                        <a:pt x="13366" y="5403"/>
                        <a:pt x="13261" y="5330"/>
                      </a:cubicBezTo>
                      <a:cubicBezTo>
                        <a:pt x="13157" y="5257"/>
                        <a:pt x="12849" y="5059"/>
                        <a:pt x="12842" y="5003"/>
                      </a:cubicBezTo>
                      <a:cubicBezTo>
                        <a:pt x="12835" y="4947"/>
                        <a:pt x="12948" y="4755"/>
                        <a:pt x="12808" y="4699"/>
                      </a:cubicBezTo>
                      <a:cubicBezTo>
                        <a:pt x="12669" y="4643"/>
                        <a:pt x="12507" y="4636"/>
                        <a:pt x="12507" y="4636"/>
                      </a:cubicBezTo>
                      <a:cubicBezTo>
                        <a:pt x="12368" y="4536"/>
                        <a:pt x="12050" y="4296"/>
                        <a:pt x="12050" y="4296"/>
                      </a:cubicBezTo>
                      <a:cubicBezTo>
                        <a:pt x="12000" y="4129"/>
                        <a:pt x="11988" y="4009"/>
                        <a:pt x="11883" y="3948"/>
                      </a:cubicBezTo>
                      <a:cubicBezTo>
                        <a:pt x="11779" y="3886"/>
                        <a:pt x="11499" y="3787"/>
                        <a:pt x="11638" y="3653"/>
                      </a:cubicBezTo>
                      <a:cubicBezTo>
                        <a:pt x="11819" y="3682"/>
                        <a:pt x="11868" y="3609"/>
                        <a:pt x="12014" y="3827"/>
                      </a:cubicBezTo>
                      <a:cubicBezTo>
                        <a:pt x="12161" y="4045"/>
                        <a:pt x="12265" y="4151"/>
                        <a:pt x="12439" y="4263"/>
                      </a:cubicBezTo>
                      <a:cubicBezTo>
                        <a:pt x="12613" y="4375"/>
                        <a:pt x="12655" y="4436"/>
                        <a:pt x="12795" y="4453"/>
                      </a:cubicBezTo>
                      <a:cubicBezTo>
                        <a:pt x="12934" y="4470"/>
                        <a:pt x="12998" y="4475"/>
                        <a:pt x="12998" y="4475"/>
                      </a:cubicBezTo>
                      <a:cubicBezTo>
                        <a:pt x="13024" y="4285"/>
                        <a:pt x="13016" y="4265"/>
                        <a:pt x="13038" y="4196"/>
                      </a:cubicBezTo>
                      <a:cubicBezTo>
                        <a:pt x="13061" y="4127"/>
                        <a:pt x="13054" y="4055"/>
                        <a:pt x="13054" y="4055"/>
                      </a:cubicBezTo>
                      <a:cubicBezTo>
                        <a:pt x="13157" y="4056"/>
                        <a:pt x="13271" y="3975"/>
                        <a:pt x="13299" y="4064"/>
                      </a:cubicBezTo>
                      <a:cubicBezTo>
                        <a:pt x="13327" y="4153"/>
                        <a:pt x="13394" y="4264"/>
                        <a:pt x="13324" y="4264"/>
                      </a:cubicBezTo>
                      <a:cubicBezTo>
                        <a:pt x="13255" y="4264"/>
                        <a:pt x="13089" y="4470"/>
                        <a:pt x="13165" y="4520"/>
                      </a:cubicBezTo>
                      <a:cubicBezTo>
                        <a:pt x="13242" y="4570"/>
                        <a:pt x="13289" y="4609"/>
                        <a:pt x="13366" y="4626"/>
                      </a:cubicBezTo>
                      <a:cubicBezTo>
                        <a:pt x="13443" y="4643"/>
                        <a:pt x="13561" y="4721"/>
                        <a:pt x="13638" y="4749"/>
                      </a:cubicBezTo>
                      <a:cubicBezTo>
                        <a:pt x="13714" y="4777"/>
                        <a:pt x="13742" y="4810"/>
                        <a:pt x="13589" y="4794"/>
                      </a:cubicBezTo>
                      <a:cubicBezTo>
                        <a:pt x="13514" y="4786"/>
                        <a:pt x="13368" y="4804"/>
                        <a:pt x="13433" y="4851"/>
                      </a:cubicBezTo>
                      <a:cubicBezTo>
                        <a:pt x="13470" y="4877"/>
                        <a:pt x="13533" y="4961"/>
                        <a:pt x="13610" y="4984"/>
                      </a:cubicBezTo>
                      <a:cubicBezTo>
                        <a:pt x="13686" y="5006"/>
                        <a:pt x="13749" y="5051"/>
                        <a:pt x="13777" y="5095"/>
                      </a:cubicBezTo>
                      <a:cubicBezTo>
                        <a:pt x="13805" y="5140"/>
                        <a:pt x="13916" y="5241"/>
                        <a:pt x="13916" y="5274"/>
                      </a:cubicBezTo>
                      <a:cubicBezTo>
                        <a:pt x="13916" y="5308"/>
                        <a:pt x="13934" y="5503"/>
                        <a:pt x="13934" y="5503"/>
                      </a:cubicBezTo>
                      <a:cubicBezTo>
                        <a:pt x="13861" y="5464"/>
                        <a:pt x="13735" y="5509"/>
                        <a:pt x="13728" y="5570"/>
                      </a:cubicBezTo>
                      <a:cubicBezTo>
                        <a:pt x="13721" y="5632"/>
                        <a:pt x="13678" y="5861"/>
                        <a:pt x="13678" y="5861"/>
                      </a:cubicBezTo>
                      <a:cubicBezTo>
                        <a:pt x="13547" y="5810"/>
                        <a:pt x="13408" y="5777"/>
                        <a:pt x="13310" y="5833"/>
                      </a:cubicBezTo>
                      <a:cubicBezTo>
                        <a:pt x="13213" y="5889"/>
                        <a:pt x="13080" y="5922"/>
                        <a:pt x="13080" y="5922"/>
                      </a:cubicBezTo>
                      <a:cubicBezTo>
                        <a:pt x="12990" y="5878"/>
                        <a:pt x="12900" y="5836"/>
                        <a:pt x="12899" y="5732"/>
                      </a:cubicBezTo>
                      <a:cubicBezTo>
                        <a:pt x="12898" y="5628"/>
                        <a:pt x="12937" y="5627"/>
                        <a:pt x="12850" y="5626"/>
                      </a:cubicBezTo>
                      <a:cubicBezTo>
                        <a:pt x="12764" y="5625"/>
                        <a:pt x="12764" y="5619"/>
                        <a:pt x="12764" y="5619"/>
                      </a:cubicBezTo>
                      <a:lnTo>
                        <a:pt x="12586" y="5423"/>
                      </a:lnTo>
                      <a:cubicBezTo>
                        <a:pt x="12537" y="5559"/>
                        <a:pt x="12502" y="5660"/>
                        <a:pt x="12613" y="5704"/>
                      </a:cubicBezTo>
                      <a:cubicBezTo>
                        <a:pt x="12725" y="5749"/>
                        <a:pt x="12937" y="5884"/>
                        <a:pt x="12965" y="5968"/>
                      </a:cubicBezTo>
                      <a:cubicBezTo>
                        <a:pt x="12992" y="6052"/>
                        <a:pt x="13109" y="6334"/>
                        <a:pt x="13109" y="6334"/>
                      </a:cubicBezTo>
                      <a:cubicBezTo>
                        <a:pt x="13011" y="6386"/>
                        <a:pt x="12941" y="6414"/>
                        <a:pt x="12976" y="6531"/>
                      </a:cubicBezTo>
                      <a:cubicBezTo>
                        <a:pt x="13011" y="6648"/>
                        <a:pt x="13059" y="6861"/>
                        <a:pt x="12962" y="6989"/>
                      </a:cubicBezTo>
                      <a:cubicBezTo>
                        <a:pt x="12864" y="7118"/>
                        <a:pt x="12941" y="7095"/>
                        <a:pt x="12955" y="7179"/>
                      </a:cubicBezTo>
                      <a:cubicBezTo>
                        <a:pt x="12969" y="7263"/>
                        <a:pt x="12969" y="7380"/>
                        <a:pt x="12885" y="7386"/>
                      </a:cubicBezTo>
                      <a:cubicBezTo>
                        <a:pt x="12802" y="7391"/>
                        <a:pt x="12641" y="7434"/>
                        <a:pt x="12641" y="7434"/>
                      </a:cubicBezTo>
                      <a:cubicBezTo>
                        <a:pt x="12641" y="7434"/>
                        <a:pt x="12725" y="7509"/>
                        <a:pt x="12853" y="7622"/>
                      </a:cubicBezTo>
                      <a:cubicBezTo>
                        <a:pt x="12853" y="7622"/>
                        <a:pt x="12538" y="7673"/>
                        <a:pt x="12488" y="7760"/>
                      </a:cubicBezTo>
                      <a:cubicBezTo>
                        <a:pt x="12438" y="7847"/>
                        <a:pt x="12502" y="7877"/>
                        <a:pt x="12641" y="7922"/>
                      </a:cubicBezTo>
                      <a:cubicBezTo>
                        <a:pt x="12697" y="7877"/>
                        <a:pt x="12788" y="7917"/>
                        <a:pt x="13020" y="7899"/>
                      </a:cubicBezTo>
                      <a:cubicBezTo>
                        <a:pt x="13006" y="8055"/>
                        <a:pt x="13129" y="8017"/>
                        <a:pt x="13243" y="8042"/>
                      </a:cubicBezTo>
                      <a:cubicBezTo>
                        <a:pt x="13268" y="8084"/>
                        <a:pt x="13456" y="8492"/>
                        <a:pt x="13533" y="8658"/>
                      </a:cubicBezTo>
                      <a:cubicBezTo>
                        <a:pt x="13436" y="8636"/>
                        <a:pt x="13275" y="8743"/>
                        <a:pt x="12948" y="8816"/>
                      </a:cubicBezTo>
                      <a:cubicBezTo>
                        <a:pt x="12822" y="8805"/>
                        <a:pt x="12690" y="8877"/>
                        <a:pt x="12627" y="8889"/>
                      </a:cubicBezTo>
                      <a:cubicBezTo>
                        <a:pt x="12565" y="8900"/>
                        <a:pt x="12519" y="8936"/>
                        <a:pt x="12519" y="8936"/>
                      </a:cubicBezTo>
                      <a:cubicBezTo>
                        <a:pt x="12519" y="8936"/>
                        <a:pt x="12370" y="9129"/>
                        <a:pt x="12460" y="9179"/>
                      </a:cubicBezTo>
                      <a:cubicBezTo>
                        <a:pt x="12551" y="9229"/>
                        <a:pt x="12613" y="9324"/>
                        <a:pt x="12634" y="9380"/>
                      </a:cubicBezTo>
                      <a:cubicBezTo>
                        <a:pt x="12655" y="9436"/>
                        <a:pt x="12781" y="9805"/>
                        <a:pt x="12781" y="9855"/>
                      </a:cubicBezTo>
                      <a:cubicBezTo>
                        <a:pt x="12781" y="9905"/>
                        <a:pt x="12774" y="9989"/>
                        <a:pt x="12864" y="9989"/>
                      </a:cubicBezTo>
                      <a:cubicBezTo>
                        <a:pt x="12955" y="9989"/>
                        <a:pt x="12983" y="10023"/>
                        <a:pt x="13011" y="10079"/>
                      </a:cubicBezTo>
                      <a:cubicBezTo>
                        <a:pt x="13038" y="10134"/>
                        <a:pt x="13098" y="10321"/>
                        <a:pt x="13098" y="10321"/>
                      </a:cubicBezTo>
                      <a:cubicBezTo>
                        <a:pt x="13206" y="10280"/>
                        <a:pt x="13420" y="10130"/>
                        <a:pt x="13511" y="10205"/>
                      </a:cubicBezTo>
                      <a:cubicBezTo>
                        <a:pt x="13589" y="10269"/>
                        <a:pt x="13823" y="10348"/>
                        <a:pt x="13823" y="10348"/>
                      </a:cubicBezTo>
                      <a:cubicBezTo>
                        <a:pt x="13888" y="10313"/>
                        <a:pt x="13888" y="10246"/>
                        <a:pt x="13888" y="10246"/>
                      </a:cubicBezTo>
                      <a:cubicBezTo>
                        <a:pt x="13888" y="10246"/>
                        <a:pt x="13874" y="10157"/>
                        <a:pt x="14056" y="10118"/>
                      </a:cubicBezTo>
                      <a:cubicBezTo>
                        <a:pt x="14237" y="10079"/>
                        <a:pt x="14325" y="9999"/>
                        <a:pt x="14325" y="9999"/>
                      </a:cubicBezTo>
                      <a:cubicBezTo>
                        <a:pt x="14390" y="9917"/>
                        <a:pt x="14446" y="9693"/>
                        <a:pt x="14432" y="9637"/>
                      </a:cubicBezTo>
                      <a:cubicBezTo>
                        <a:pt x="14418" y="9581"/>
                        <a:pt x="14436" y="9454"/>
                        <a:pt x="14436" y="9454"/>
                      </a:cubicBezTo>
                      <a:lnTo>
                        <a:pt x="14362" y="9391"/>
                      </a:lnTo>
                      <a:cubicBezTo>
                        <a:pt x="14362" y="9391"/>
                        <a:pt x="14265" y="9296"/>
                        <a:pt x="14265" y="9202"/>
                      </a:cubicBezTo>
                      <a:cubicBezTo>
                        <a:pt x="14265" y="9107"/>
                        <a:pt x="14220" y="9041"/>
                        <a:pt x="14269" y="8962"/>
                      </a:cubicBezTo>
                      <a:cubicBezTo>
                        <a:pt x="14318" y="8884"/>
                        <a:pt x="14447" y="8685"/>
                        <a:pt x="14447" y="8685"/>
                      </a:cubicBezTo>
                      <a:cubicBezTo>
                        <a:pt x="14369" y="8537"/>
                        <a:pt x="14313" y="8419"/>
                        <a:pt x="14272" y="8375"/>
                      </a:cubicBezTo>
                      <a:cubicBezTo>
                        <a:pt x="14390" y="8336"/>
                        <a:pt x="14481" y="8256"/>
                        <a:pt x="14481" y="8256"/>
                      </a:cubicBezTo>
                      <a:cubicBezTo>
                        <a:pt x="14606" y="8246"/>
                        <a:pt x="14676" y="8229"/>
                        <a:pt x="14690" y="8140"/>
                      </a:cubicBezTo>
                      <a:cubicBezTo>
                        <a:pt x="14704" y="8051"/>
                        <a:pt x="14793" y="7818"/>
                        <a:pt x="14793" y="7818"/>
                      </a:cubicBezTo>
                      <a:cubicBezTo>
                        <a:pt x="14857" y="7799"/>
                        <a:pt x="14967" y="7770"/>
                        <a:pt x="15016" y="7809"/>
                      </a:cubicBezTo>
                      <a:cubicBezTo>
                        <a:pt x="15065" y="7848"/>
                        <a:pt x="15271" y="7951"/>
                        <a:pt x="15324" y="7995"/>
                      </a:cubicBezTo>
                      <a:cubicBezTo>
                        <a:pt x="15377" y="8038"/>
                        <a:pt x="15477" y="8045"/>
                        <a:pt x="15477" y="8045"/>
                      </a:cubicBezTo>
                      <a:lnTo>
                        <a:pt x="15651" y="8051"/>
                      </a:lnTo>
                      <a:cubicBezTo>
                        <a:pt x="15651" y="8051"/>
                        <a:pt x="15742" y="8107"/>
                        <a:pt x="15839" y="8090"/>
                      </a:cubicBezTo>
                      <a:cubicBezTo>
                        <a:pt x="15937" y="8073"/>
                        <a:pt x="16034" y="8118"/>
                        <a:pt x="16034" y="8118"/>
                      </a:cubicBezTo>
                      <a:lnTo>
                        <a:pt x="16231" y="8140"/>
                      </a:lnTo>
                      <a:cubicBezTo>
                        <a:pt x="16278" y="8174"/>
                        <a:pt x="16438" y="8252"/>
                        <a:pt x="16466" y="8364"/>
                      </a:cubicBezTo>
                      <a:cubicBezTo>
                        <a:pt x="16494" y="8475"/>
                        <a:pt x="16621" y="8507"/>
                        <a:pt x="16621" y="8507"/>
                      </a:cubicBezTo>
                      <a:cubicBezTo>
                        <a:pt x="16621" y="8507"/>
                        <a:pt x="16544" y="8276"/>
                        <a:pt x="16565" y="8221"/>
                      </a:cubicBezTo>
                      <a:cubicBezTo>
                        <a:pt x="16586" y="8165"/>
                        <a:pt x="16397" y="8084"/>
                        <a:pt x="16320" y="8006"/>
                      </a:cubicBezTo>
                      <a:cubicBezTo>
                        <a:pt x="16243" y="7928"/>
                        <a:pt x="16432" y="7961"/>
                        <a:pt x="16554" y="7979"/>
                      </a:cubicBezTo>
                      <a:lnTo>
                        <a:pt x="16521" y="7917"/>
                      </a:lnTo>
                      <a:cubicBezTo>
                        <a:pt x="16521" y="7917"/>
                        <a:pt x="16599" y="7877"/>
                        <a:pt x="16390" y="7900"/>
                      </a:cubicBezTo>
                      <a:cubicBezTo>
                        <a:pt x="16181" y="7922"/>
                        <a:pt x="15470" y="7688"/>
                        <a:pt x="15470" y="7688"/>
                      </a:cubicBezTo>
                      <a:cubicBezTo>
                        <a:pt x="15470" y="7688"/>
                        <a:pt x="15191" y="7626"/>
                        <a:pt x="15136" y="7520"/>
                      </a:cubicBezTo>
                      <a:cubicBezTo>
                        <a:pt x="15021" y="7424"/>
                        <a:pt x="15016" y="7407"/>
                        <a:pt x="15140" y="7291"/>
                      </a:cubicBezTo>
                      <a:cubicBezTo>
                        <a:pt x="15140" y="7291"/>
                        <a:pt x="15296" y="7330"/>
                        <a:pt x="15372" y="7369"/>
                      </a:cubicBezTo>
                      <a:cubicBezTo>
                        <a:pt x="15449" y="7408"/>
                        <a:pt x="15972" y="7509"/>
                        <a:pt x="16309" y="7541"/>
                      </a:cubicBezTo>
                      <a:cubicBezTo>
                        <a:pt x="16309" y="7541"/>
                        <a:pt x="16383" y="7615"/>
                        <a:pt x="16432" y="7676"/>
                      </a:cubicBezTo>
                      <a:cubicBezTo>
                        <a:pt x="16480" y="7738"/>
                        <a:pt x="16557" y="7780"/>
                        <a:pt x="16641" y="7827"/>
                      </a:cubicBezTo>
                      <a:cubicBezTo>
                        <a:pt x="16724" y="7874"/>
                        <a:pt x="16884" y="7939"/>
                        <a:pt x="16968" y="7984"/>
                      </a:cubicBezTo>
                      <a:cubicBezTo>
                        <a:pt x="17052" y="8028"/>
                        <a:pt x="17056" y="8033"/>
                        <a:pt x="17145" y="7970"/>
                      </a:cubicBezTo>
                      <a:cubicBezTo>
                        <a:pt x="17145" y="7970"/>
                        <a:pt x="17142" y="8039"/>
                        <a:pt x="17145" y="8131"/>
                      </a:cubicBezTo>
                      <a:cubicBezTo>
                        <a:pt x="17198" y="8151"/>
                        <a:pt x="17417" y="8241"/>
                        <a:pt x="17479" y="8274"/>
                      </a:cubicBezTo>
                      <a:cubicBezTo>
                        <a:pt x="17542" y="8308"/>
                        <a:pt x="17517" y="8226"/>
                        <a:pt x="17456" y="8090"/>
                      </a:cubicBezTo>
                      <a:cubicBezTo>
                        <a:pt x="17394" y="7953"/>
                        <a:pt x="17337" y="8012"/>
                        <a:pt x="17240" y="7989"/>
                      </a:cubicBezTo>
                      <a:cubicBezTo>
                        <a:pt x="17142" y="7967"/>
                        <a:pt x="17254" y="7900"/>
                        <a:pt x="17323" y="7911"/>
                      </a:cubicBezTo>
                      <a:cubicBezTo>
                        <a:pt x="17393" y="7922"/>
                        <a:pt x="17399" y="7885"/>
                        <a:pt x="17323" y="7818"/>
                      </a:cubicBezTo>
                      <a:cubicBezTo>
                        <a:pt x="17248" y="7751"/>
                        <a:pt x="17198" y="7810"/>
                        <a:pt x="17078" y="7809"/>
                      </a:cubicBezTo>
                      <a:lnTo>
                        <a:pt x="17112" y="7711"/>
                      </a:lnTo>
                      <a:cubicBezTo>
                        <a:pt x="17162" y="7639"/>
                        <a:pt x="16975" y="7458"/>
                        <a:pt x="16926" y="7358"/>
                      </a:cubicBezTo>
                      <a:cubicBezTo>
                        <a:pt x="16877" y="7257"/>
                        <a:pt x="17070" y="7210"/>
                        <a:pt x="17170" y="7224"/>
                      </a:cubicBezTo>
                      <a:cubicBezTo>
                        <a:pt x="17270" y="7237"/>
                        <a:pt x="17171" y="7014"/>
                        <a:pt x="17178" y="6924"/>
                      </a:cubicBezTo>
                      <a:cubicBezTo>
                        <a:pt x="17185" y="6835"/>
                        <a:pt x="17014" y="6895"/>
                        <a:pt x="16967" y="6853"/>
                      </a:cubicBezTo>
                      <a:cubicBezTo>
                        <a:pt x="16919" y="6810"/>
                        <a:pt x="16599" y="6464"/>
                        <a:pt x="16571" y="6375"/>
                      </a:cubicBezTo>
                      <a:cubicBezTo>
                        <a:pt x="16543" y="6285"/>
                        <a:pt x="16418" y="6101"/>
                        <a:pt x="16334" y="6067"/>
                      </a:cubicBezTo>
                      <a:cubicBezTo>
                        <a:pt x="16250" y="6034"/>
                        <a:pt x="16242" y="5959"/>
                        <a:pt x="16242" y="5762"/>
                      </a:cubicBezTo>
                      <a:cubicBezTo>
                        <a:pt x="16298" y="5818"/>
                        <a:pt x="16353" y="5861"/>
                        <a:pt x="16473" y="5788"/>
                      </a:cubicBezTo>
                      <a:cubicBezTo>
                        <a:pt x="16479" y="5846"/>
                        <a:pt x="16543" y="5938"/>
                        <a:pt x="16710" y="5956"/>
                      </a:cubicBezTo>
                      <a:cubicBezTo>
                        <a:pt x="16877" y="5974"/>
                        <a:pt x="16731" y="5889"/>
                        <a:pt x="16710" y="5827"/>
                      </a:cubicBezTo>
                      <a:cubicBezTo>
                        <a:pt x="16689" y="5766"/>
                        <a:pt x="16661" y="5739"/>
                        <a:pt x="16564" y="5732"/>
                      </a:cubicBezTo>
                      <a:cubicBezTo>
                        <a:pt x="16466" y="5726"/>
                        <a:pt x="16515" y="5646"/>
                        <a:pt x="16432" y="5566"/>
                      </a:cubicBezTo>
                      <a:cubicBezTo>
                        <a:pt x="16348" y="5485"/>
                        <a:pt x="16397" y="5324"/>
                        <a:pt x="16376" y="5146"/>
                      </a:cubicBezTo>
                      <a:cubicBezTo>
                        <a:pt x="16390" y="5146"/>
                        <a:pt x="16613" y="5369"/>
                        <a:pt x="16721" y="5637"/>
                      </a:cubicBezTo>
                      <a:cubicBezTo>
                        <a:pt x="16721" y="5637"/>
                        <a:pt x="17031" y="5637"/>
                        <a:pt x="17226" y="5621"/>
                      </a:cubicBezTo>
                      <a:cubicBezTo>
                        <a:pt x="17421" y="5604"/>
                        <a:pt x="17351" y="5626"/>
                        <a:pt x="17524" y="5780"/>
                      </a:cubicBezTo>
                      <a:cubicBezTo>
                        <a:pt x="17532" y="5816"/>
                        <a:pt x="17504" y="5972"/>
                        <a:pt x="17580" y="6174"/>
                      </a:cubicBezTo>
                      <a:cubicBezTo>
                        <a:pt x="17580" y="6174"/>
                        <a:pt x="17482" y="6257"/>
                        <a:pt x="17468" y="6263"/>
                      </a:cubicBezTo>
                      <a:cubicBezTo>
                        <a:pt x="17454" y="6269"/>
                        <a:pt x="17407" y="6296"/>
                        <a:pt x="17279" y="6236"/>
                      </a:cubicBezTo>
                      <a:lnTo>
                        <a:pt x="17247" y="6364"/>
                      </a:lnTo>
                      <a:cubicBezTo>
                        <a:pt x="17247" y="6364"/>
                        <a:pt x="17240" y="6520"/>
                        <a:pt x="17275" y="6621"/>
                      </a:cubicBezTo>
                      <a:cubicBezTo>
                        <a:pt x="17309" y="6721"/>
                        <a:pt x="17308" y="6748"/>
                        <a:pt x="17205" y="6822"/>
                      </a:cubicBezTo>
                      <a:cubicBezTo>
                        <a:pt x="17102" y="6895"/>
                        <a:pt x="17156" y="6862"/>
                        <a:pt x="17290" y="6898"/>
                      </a:cubicBezTo>
                      <a:cubicBezTo>
                        <a:pt x="17290" y="6898"/>
                        <a:pt x="17288" y="7146"/>
                        <a:pt x="17190" y="7300"/>
                      </a:cubicBezTo>
                      <a:cubicBezTo>
                        <a:pt x="17190" y="7300"/>
                        <a:pt x="17183" y="7300"/>
                        <a:pt x="17247" y="7358"/>
                      </a:cubicBezTo>
                      <a:cubicBezTo>
                        <a:pt x="17311" y="7416"/>
                        <a:pt x="17410" y="7514"/>
                        <a:pt x="17479" y="7604"/>
                      </a:cubicBezTo>
                      <a:cubicBezTo>
                        <a:pt x="17549" y="7693"/>
                        <a:pt x="17630" y="7688"/>
                        <a:pt x="17825" y="7800"/>
                      </a:cubicBezTo>
                      <a:cubicBezTo>
                        <a:pt x="17825" y="7800"/>
                        <a:pt x="17818" y="7800"/>
                        <a:pt x="17846" y="7727"/>
                      </a:cubicBezTo>
                      <a:cubicBezTo>
                        <a:pt x="17874" y="7653"/>
                        <a:pt x="17989" y="7633"/>
                        <a:pt x="18059" y="7666"/>
                      </a:cubicBezTo>
                      <a:cubicBezTo>
                        <a:pt x="18129" y="7700"/>
                        <a:pt x="18278" y="7386"/>
                        <a:pt x="18405" y="7202"/>
                      </a:cubicBezTo>
                      <a:cubicBezTo>
                        <a:pt x="18405" y="7202"/>
                        <a:pt x="18384" y="7213"/>
                        <a:pt x="18473" y="7269"/>
                      </a:cubicBezTo>
                      <a:cubicBezTo>
                        <a:pt x="18562" y="7324"/>
                        <a:pt x="18696" y="7576"/>
                        <a:pt x="18731" y="7648"/>
                      </a:cubicBezTo>
                      <a:cubicBezTo>
                        <a:pt x="18766" y="7721"/>
                        <a:pt x="18877" y="7911"/>
                        <a:pt x="19018" y="8158"/>
                      </a:cubicBezTo>
                      <a:cubicBezTo>
                        <a:pt x="19018" y="8158"/>
                        <a:pt x="18940" y="8296"/>
                        <a:pt x="18863" y="8358"/>
                      </a:cubicBezTo>
                      <a:cubicBezTo>
                        <a:pt x="18786" y="8419"/>
                        <a:pt x="18800" y="8576"/>
                        <a:pt x="18795" y="8730"/>
                      </a:cubicBezTo>
                      <a:cubicBezTo>
                        <a:pt x="18795" y="8730"/>
                        <a:pt x="18529" y="8855"/>
                        <a:pt x="18473" y="8894"/>
                      </a:cubicBezTo>
                      <a:cubicBezTo>
                        <a:pt x="18417" y="8933"/>
                        <a:pt x="18187" y="8956"/>
                        <a:pt x="18090" y="8961"/>
                      </a:cubicBezTo>
                      <a:cubicBezTo>
                        <a:pt x="17992" y="8967"/>
                        <a:pt x="17916" y="9017"/>
                        <a:pt x="17860" y="9134"/>
                      </a:cubicBezTo>
                      <a:cubicBezTo>
                        <a:pt x="17860" y="9134"/>
                        <a:pt x="17851" y="9244"/>
                        <a:pt x="17858" y="9311"/>
                      </a:cubicBezTo>
                      <a:cubicBezTo>
                        <a:pt x="17865" y="9378"/>
                        <a:pt x="17981" y="9532"/>
                        <a:pt x="18037" y="9588"/>
                      </a:cubicBezTo>
                      <a:cubicBezTo>
                        <a:pt x="18093" y="9644"/>
                        <a:pt x="18062" y="9682"/>
                        <a:pt x="17981" y="9740"/>
                      </a:cubicBezTo>
                      <a:cubicBezTo>
                        <a:pt x="17981" y="9740"/>
                        <a:pt x="17669" y="9775"/>
                        <a:pt x="17502" y="9803"/>
                      </a:cubicBezTo>
                      <a:cubicBezTo>
                        <a:pt x="17502" y="9803"/>
                        <a:pt x="17357" y="9685"/>
                        <a:pt x="17301" y="9669"/>
                      </a:cubicBezTo>
                      <a:cubicBezTo>
                        <a:pt x="17245" y="9652"/>
                        <a:pt x="16905" y="9760"/>
                        <a:pt x="16822" y="9783"/>
                      </a:cubicBezTo>
                      <a:cubicBezTo>
                        <a:pt x="16738" y="9805"/>
                        <a:pt x="16585" y="9838"/>
                        <a:pt x="16432" y="9758"/>
                      </a:cubicBezTo>
                      <a:cubicBezTo>
                        <a:pt x="16432" y="9758"/>
                        <a:pt x="16418" y="9570"/>
                        <a:pt x="16425" y="9503"/>
                      </a:cubicBezTo>
                      <a:cubicBezTo>
                        <a:pt x="16432" y="9436"/>
                        <a:pt x="16420" y="9395"/>
                        <a:pt x="16306" y="9330"/>
                      </a:cubicBezTo>
                      <a:cubicBezTo>
                        <a:pt x="16192" y="9265"/>
                        <a:pt x="16209" y="9324"/>
                        <a:pt x="16164" y="9061"/>
                      </a:cubicBezTo>
                      <a:cubicBezTo>
                        <a:pt x="16136" y="9139"/>
                        <a:pt x="16048" y="9134"/>
                        <a:pt x="15952" y="9105"/>
                      </a:cubicBezTo>
                      <a:cubicBezTo>
                        <a:pt x="15952" y="9105"/>
                        <a:pt x="15966" y="9117"/>
                        <a:pt x="15916" y="9179"/>
                      </a:cubicBezTo>
                      <a:cubicBezTo>
                        <a:pt x="15866" y="9242"/>
                        <a:pt x="15770" y="9347"/>
                        <a:pt x="15658" y="9369"/>
                      </a:cubicBezTo>
                      <a:cubicBezTo>
                        <a:pt x="15547" y="9391"/>
                        <a:pt x="15289" y="9593"/>
                        <a:pt x="15024" y="9749"/>
                      </a:cubicBezTo>
                      <a:cubicBezTo>
                        <a:pt x="14759" y="9905"/>
                        <a:pt x="14718" y="10034"/>
                        <a:pt x="14648" y="10151"/>
                      </a:cubicBezTo>
                      <a:cubicBezTo>
                        <a:pt x="14578" y="10269"/>
                        <a:pt x="14489" y="10337"/>
                        <a:pt x="14355" y="10397"/>
                      </a:cubicBezTo>
                      <a:cubicBezTo>
                        <a:pt x="14221" y="10457"/>
                        <a:pt x="14090" y="10482"/>
                        <a:pt x="13937" y="10453"/>
                      </a:cubicBezTo>
                      <a:cubicBezTo>
                        <a:pt x="13784" y="10424"/>
                        <a:pt x="13756" y="10587"/>
                        <a:pt x="13770" y="10777"/>
                      </a:cubicBezTo>
                      <a:cubicBezTo>
                        <a:pt x="13784" y="10967"/>
                        <a:pt x="13645" y="11079"/>
                        <a:pt x="13561" y="11146"/>
                      </a:cubicBezTo>
                      <a:cubicBezTo>
                        <a:pt x="13477" y="11213"/>
                        <a:pt x="13484" y="11313"/>
                        <a:pt x="13484" y="11369"/>
                      </a:cubicBezTo>
                      <a:cubicBezTo>
                        <a:pt x="13484" y="11425"/>
                        <a:pt x="13436" y="11715"/>
                        <a:pt x="13555" y="11993"/>
                      </a:cubicBezTo>
                      <a:lnTo>
                        <a:pt x="13352" y="12285"/>
                      </a:lnTo>
                      <a:cubicBezTo>
                        <a:pt x="13352" y="12285"/>
                        <a:pt x="13108" y="12492"/>
                        <a:pt x="13045" y="12615"/>
                      </a:cubicBezTo>
                      <a:cubicBezTo>
                        <a:pt x="12983" y="12738"/>
                        <a:pt x="12892" y="12871"/>
                        <a:pt x="12864" y="12994"/>
                      </a:cubicBezTo>
                      <a:cubicBezTo>
                        <a:pt x="12836" y="13117"/>
                        <a:pt x="12815" y="13425"/>
                        <a:pt x="12732" y="13537"/>
                      </a:cubicBezTo>
                      <a:cubicBezTo>
                        <a:pt x="12648" y="13648"/>
                        <a:pt x="12711" y="13648"/>
                        <a:pt x="12572" y="14217"/>
                      </a:cubicBezTo>
                      <a:cubicBezTo>
                        <a:pt x="12669" y="14273"/>
                        <a:pt x="12767" y="14442"/>
                        <a:pt x="12909" y="14719"/>
                      </a:cubicBezTo>
                      <a:cubicBezTo>
                        <a:pt x="12864" y="14922"/>
                        <a:pt x="12850" y="15134"/>
                        <a:pt x="12906" y="15324"/>
                      </a:cubicBezTo>
                      <a:cubicBezTo>
                        <a:pt x="12822" y="15391"/>
                        <a:pt x="12767" y="15458"/>
                        <a:pt x="12686" y="15604"/>
                      </a:cubicBezTo>
                      <a:cubicBezTo>
                        <a:pt x="12783" y="15648"/>
                        <a:pt x="12829" y="15704"/>
                        <a:pt x="12965" y="15800"/>
                      </a:cubicBezTo>
                      <a:cubicBezTo>
                        <a:pt x="12965" y="15800"/>
                        <a:pt x="12931" y="15881"/>
                        <a:pt x="12931" y="15925"/>
                      </a:cubicBezTo>
                      <a:cubicBezTo>
                        <a:pt x="12931" y="15970"/>
                        <a:pt x="12912" y="16035"/>
                        <a:pt x="12965" y="16060"/>
                      </a:cubicBezTo>
                      <a:cubicBezTo>
                        <a:pt x="13017" y="16084"/>
                        <a:pt x="13344" y="16194"/>
                        <a:pt x="13399" y="16283"/>
                      </a:cubicBezTo>
                      <a:cubicBezTo>
                        <a:pt x="13455" y="16372"/>
                        <a:pt x="13658" y="16447"/>
                        <a:pt x="13791" y="16514"/>
                      </a:cubicBezTo>
                      <a:cubicBezTo>
                        <a:pt x="13923" y="16581"/>
                        <a:pt x="13916" y="16648"/>
                        <a:pt x="13990" y="16801"/>
                      </a:cubicBezTo>
                      <a:cubicBezTo>
                        <a:pt x="13990" y="16801"/>
                        <a:pt x="14244" y="16872"/>
                        <a:pt x="14347" y="16900"/>
                      </a:cubicBezTo>
                      <a:cubicBezTo>
                        <a:pt x="14381" y="16909"/>
                        <a:pt x="14648" y="16984"/>
                        <a:pt x="14745" y="17084"/>
                      </a:cubicBezTo>
                      <a:cubicBezTo>
                        <a:pt x="14843" y="17185"/>
                        <a:pt x="15175" y="17157"/>
                        <a:pt x="15272" y="17168"/>
                      </a:cubicBezTo>
                      <a:cubicBezTo>
                        <a:pt x="15370" y="17179"/>
                        <a:pt x="15442" y="17157"/>
                        <a:pt x="15498" y="17090"/>
                      </a:cubicBezTo>
                      <a:cubicBezTo>
                        <a:pt x="15554" y="17023"/>
                        <a:pt x="15679" y="16933"/>
                        <a:pt x="15749" y="16944"/>
                      </a:cubicBezTo>
                      <a:cubicBezTo>
                        <a:pt x="15818" y="16956"/>
                        <a:pt x="15902" y="16911"/>
                        <a:pt x="16104" y="16782"/>
                      </a:cubicBezTo>
                      <a:cubicBezTo>
                        <a:pt x="16212" y="16714"/>
                        <a:pt x="16256" y="16645"/>
                        <a:pt x="16465" y="16712"/>
                      </a:cubicBezTo>
                      <a:cubicBezTo>
                        <a:pt x="16549" y="16679"/>
                        <a:pt x="16946" y="16276"/>
                        <a:pt x="17078" y="16176"/>
                      </a:cubicBezTo>
                      <a:cubicBezTo>
                        <a:pt x="17210" y="16075"/>
                        <a:pt x="17368" y="16006"/>
                        <a:pt x="17635" y="15872"/>
                      </a:cubicBezTo>
                      <a:cubicBezTo>
                        <a:pt x="17635" y="15872"/>
                        <a:pt x="17867" y="15984"/>
                        <a:pt x="18026" y="16131"/>
                      </a:cubicBezTo>
                      <a:cubicBezTo>
                        <a:pt x="18026" y="16131"/>
                        <a:pt x="18208" y="16034"/>
                        <a:pt x="18250" y="15956"/>
                      </a:cubicBezTo>
                      <a:cubicBezTo>
                        <a:pt x="18292" y="15877"/>
                        <a:pt x="18394" y="15836"/>
                        <a:pt x="18605" y="15872"/>
                      </a:cubicBezTo>
                      <a:lnTo>
                        <a:pt x="18639" y="16229"/>
                      </a:lnTo>
                      <a:cubicBezTo>
                        <a:pt x="18639" y="16229"/>
                        <a:pt x="18628" y="16462"/>
                        <a:pt x="18616" y="16480"/>
                      </a:cubicBezTo>
                      <a:cubicBezTo>
                        <a:pt x="18605" y="16498"/>
                        <a:pt x="18647" y="16667"/>
                        <a:pt x="18494" y="16891"/>
                      </a:cubicBezTo>
                      <a:cubicBezTo>
                        <a:pt x="18494" y="16891"/>
                        <a:pt x="18696" y="17140"/>
                        <a:pt x="18800" y="17241"/>
                      </a:cubicBezTo>
                      <a:cubicBezTo>
                        <a:pt x="18908" y="17344"/>
                        <a:pt x="18933" y="17403"/>
                        <a:pt x="19021" y="17435"/>
                      </a:cubicBezTo>
                      <a:cubicBezTo>
                        <a:pt x="19021" y="17435"/>
                        <a:pt x="18975" y="17760"/>
                        <a:pt x="18989" y="17816"/>
                      </a:cubicBezTo>
                      <a:cubicBezTo>
                        <a:pt x="19002" y="17872"/>
                        <a:pt x="19058" y="17984"/>
                        <a:pt x="19002" y="18062"/>
                      </a:cubicBezTo>
                      <a:cubicBezTo>
                        <a:pt x="18947" y="18140"/>
                        <a:pt x="18934" y="18178"/>
                        <a:pt x="19018" y="18357"/>
                      </a:cubicBezTo>
                      <a:cubicBezTo>
                        <a:pt x="19018" y="18357"/>
                        <a:pt x="18982" y="18520"/>
                        <a:pt x="18912" y="18565"/>
                      </a:cubicBezTo>
                      <a:cubicBezTo>
                        <a:pt x="18842" y="18609"/>
                        <a:pt x="18786" y="18799"/>
                        <a:pt x="18786" y="18900"/>
                      </a:cubicBezTo>
                      <a:cubicBezTo>
                        <a:pt x="18786" y="19000"/>
                        <a:pt x="18675" y="19127"/>
                        <a:pt x="18564" y="19229"/>
                      </a:cubicBezTo>
                      <a:cubicBezTo>
                        <a:pt x="18452" y="19332"/>
                        <a:pt x="18384" y="19499"/>
                        <a:pt x="18349" y="19644"/>
                      </a:cubicBezTo>
                      <a:cubicBezTo>
                        <a:pt x="18314" y="19789"/>
                        <a:pt x="18243" y="19794"/>
                        <a:pt x="18320" y="20028"/>
                      </a:cubicBezTo>
                      <a:cubicBezTo>
                        <a:pt x="18320" y="20028"/>
                        <a:pt x="18222" y="20207"/>
                        <a:pt x="18250" y="20363"/>
                      </a:cubicBezTo>
                      <a:cubicBezTo>
                        <a:pt x="18278" y="20520"/>
                        <a:pt x="18118" y="20620"/>
                        <a:pt x="18041" y="20766"/>
                      </a:cubicBezTo>
                      <a:cubicBezTo>
                        <a:pt x="18041" y="20844"/>
                        <a:pt x="17874" y="21062"/>
                        <a:pt x="17804" y="21134"/>
                      </a:cubicBezTo>
                      <a:cubicBezTo>
                        <a:pt x="17734" y="21207"/>
                        <a:pt x="17460" y="21477"/>
                        <a:pt x="17411" y="216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0" name="组合 59"/>
          <p:cNvGrpSpPr/>
          <p:nvPr/>
        </p:nvGrpSpPr>
        <p:grpSpPr>
          <a:xfrm>
            <a:off x="3029015" y="2104570"/>
            <a:ext cx="3342265" cy="3340326"/>
            <a:chOff x="3726091" y="1630190"/>
            <a:chExt cx="4152760" cy="4150352"/>
          </a:xfrm>
        </p:grpSpPr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V="1">
              <a:off x="5795849" y="2232214"/>
              <a:ext cx="0" cy="3547124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algn="l" defTabSz="457200">
                <a:defRPr/>
              </a:pPr>
              <a:endParaRPr lang="en-US" sz="120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2" name="AutoShape 62"/>
            <p:cNvSpPr/>
            <p:nvPr/>
          </p:nvSpPr>
          <p:spPr bwMode="auto">
            <a:xfrm>
              <a:off x="4753144" y="2200909"/>
              <a:ext cx="779018" cy="3443576"/>
            </a:xfrm>
            <a:custGeom>
              <a:avLst/>
              <a:gdLst>
                <a:gd name="T0" fmla="*/ 513500 w 13922"/>
                <a:gd name="T1" fmla="*/ 2270300 h 21600"/>
                <a:gd name="T2" fmla="*/ 513500 w 13922"/>
                <a:gd name="T3" fmla="*/ 2270300 h 21600"/>
                <a:gd name="T4" fmla="*/ 513500 w 13922"/>
                <a:gd name="T5" fmla="*/ 2270300 h 21600"/>
                <a:gd name="T6" fmla="*/ 513500 w 13922"/>
                <a:gd name="T7" fmla="*/ 2270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2" h="21600">
                  <a:moveTo>
                    <a:pt x="13922" y="0"/>
                  </a:moveTo>
                  <a:cubicBezTo>
                    <a:pt x="4685" y="3628"/>
                    <a:pt x="-7678" y="17720"/>
                    <a:pt x="6278" y="2160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3" name="AutoShape 63"/>
            <p:cNvSpPr/>
            <p:nvPr/>
          </p:nvSpPr>
          <p:spPr bwMode="auto">
            <a:xfrm>
              <a:off x="4319687" y="2155155"/>
              <a:ext cx="1089663" cy="3330395"/>
            </a:xfrm>
            <a:custGeom>
              <a:avLst/>
              <a:gdLst>
                <a:gd name="T0" fmla="*/ 718266 w 16480"/>
                <a:gd name="T1" fmla="*/ 2195682 h 21600"/>
                <a:gd name="T2" fmla="*/ 718266 w 16480"/>
                <a:gd name="T3" fmla="*/ 2195682 h 21600"/>
                <a:gd name="T4" fmla="*/ 718266 w 16480"/>
                <a:gd name="T5" fmla="*/ 2195682 h 21600"/>
                <a:gd name="T6" fmla="*/ 718266 w 16480"/>
                <a:gd name="T7" fmla="*/ 21956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80" h="21600">
                  <a:moveTo>
                    <a:pt x="16480" y="0"/>
                  </a:moveTo>
                  <a:cubicBezTo>
                    <a:pt x="-444" y="5986"/>
                    <a:pt x="-5120" y="17969"/>
                    <a:pt x="6141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4" name="AutoShape 64"/>
            <p:cNvSpPr/>
            <p:nvPr/>
          </p:nvSpPr>
          <p:spPr bwMode="auto">
            <a:xfrm>
              <a:off x="3999410" y="2109401"/>
              <a:ext cx="1341309" cy="2996875"/>
            </a:xfrm>
            <a:custGeom>
              <a:avLst/>
              <a:gdLst>
                <a:gd name="T0" fmla="*/ 884142 w 16054"/>
                <a:gd name="T1" fmla="*/ 1975796 h 21600"/>
                <a:gd name="T2" fmla="*/ 884142 w 16054"/>
                <a:gd name="T3" fmla="*/ 1975796 h 21600"/>
                <a:gd name="T4" fmla="*/ 884142 w 16054"/>
                <a:gd name="T5" fmla="*/ 1975796 h 21600"/>
                <a:gd name="T6" fmla="*/ 884142 w 16054"/>
                <a:gd name="T7" fmla="*/ 197579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54" h="21600">
                  <a:moveTo>
                    <a:pt x="16054" y="0"/>
                  </a:moveTo>
                  <a:cubicBezTo>
                    <a:pt x="4914" y="3575"/>
                    <a:pt x="-5546" y="14037"/>
                    <a:pt x="3330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5" name="AutoShape 65"/>
            <p:cNvSpPr/>
            <p:nvPr/>
          </p:nvSpPr>
          <p:spPr bwMode="auto">
            <a:xfrm>
              <a:off x="3794722" y="2040771"/>
              <a:ext cx="1490611" cy="2288894"/>
            </a:xfrm>
            <a:custGeom>
              <a:avLst/>
              <a:gdLst>
                <a:gd name="T0" fmla="*/ 982556 w 19836"/>
                <a:gd name="T1" fmla="*/ 1509035 h 21600"/>
                <a:gd name="T2" fmla="*/ 982556 w 19836"/>
                <a:gd name="T3" fmla="*/ 1509035 h 21600"/>
                <a:gd name="T4" fmla="*/ 982556 w 19836"/>
                <a:gd name="T5" fmla="*/ 1509035 h 21600"/>
                <a:gd name="T6" fmla="*/ 982556 w 19836"/>
                <a:gd name="T7" fmla="*/ 150903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36" h="21600">
                  <a:moveTo>
                    <a:pt x="19835" y="0"/>
                  </a:moveTo>
                  <a:cubicBezTo>
                    <a:pt x="5609" y="3812"/>
                    <a:pt x="-1764" y="13091"/>
                    <a:pt x="359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6" name="AutoShape 70"/>
            <p:cNvSpPr/>
            <p:nvPr/>
          </p:nvSpPr>
          <p:spPr bwMode="auto">
            <a:xfrm>
              <a:off x="5255231" y="1698821"/>
              <a:ext cx="1074010" cy="535800"/>
            </a:xfrm>
            <a:custGeom>
              <a:avLst/>
              <a:gdLst>
                <a:gd name="T0" fmla="*/ 707948 w 21600"/>
                <a:gd name="T1" fmla="*/ 353246 h 21600"/>
                <a:gd name="T2" fmla="*/ 707948 w 21600"/>
                <a:gd name="T3" fmla="*/ 353246 h 21600"/>
                <a:gd name="T4" fmla="*/ 707948 w 21600"/>
                <a:gd name="T5" fmla="*/ 353246 h 21600"/>
                <a:gd name="T6" fmla="*/ 707948 w 21600"/>
                <a:gd name="T7" fmla="*/ 3532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16764" y="21600"/>
                    <a:pt x="21599" y="16764"/>
                    <a:pt x="21599" y="10799"/>
                  </a:cubicBezTo>
                  <a:cubicBezTo>
                    <a:pt x="21599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7" name="AutoShape 71"/>
            <p:cNvSpPr/>
            <p:nvPr/>
          </p:nvSpPr>
          <p:spPr bwMode="auto">
            <a:xfrm>
              <a:off x="4753144" y="1630190"/>
              <a:ext cx="2084206" cy="1036685"/>
            </a:xfrm>
            <a:custGeom>
              <a:avLst/>
              <a:gdLst>
                <a:gd name="T0" fmla="*/ 1373832 w 21600"/>
                <a:gd name="T1" fmla="*/ 683472 h 21600"/>
                <a:gd name="T2" fmla="*/ 1373832 w 21600"/>
                <a:gd name="T3" fmla="*/ 683472 h 21600"/>
                <a:gd name="T4" fmla="*/ 1373832 w 21600"/>
                <a:gd name="T5" fmla="*/ 683472 h 21600"/>
                <a:gd name="T6" fmla="*/ 1373832 w 21600"/>
                <a:gd name="T7" fmla="*/ 6834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4" y="21599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599"/>
                    <a:pt x="10800" y="2159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8" name="AutoShape 72"/>
            <p:cNvSpPr/>
            <p:nvPr/>
          </p:nvSpPr>
          <p:spPr bwMode="auto">
            <a:xfrm>
              <a:off x="4319687" y="2063647"/>
              <a:ext cx="2940284" cy="1098091"/>
            </a:xfrm>
            <a:custGeom>
              <a:avLst/>
              <a:gdLst>
                <a:gd name="T0" fmla="*/ 1938127 w 21600"/>
                <a:gd name="T1" fmla="*/ 723956 h 21600"/>
                <a:gd name="T2" fmla="*/ 1938127 w 21600"/>
                <a:gd name="T3" fmla="*/ 723956 h 21600"/>
                <a:gd name="T4" fmla="*/ 1938127 w 21600"/>
                <a:gd name="T5" fmla="*/ 723956 h 21600"/>
                <a:gd name="T6" fmla="*/ 1938127 w 21600"/>
                <a:gd name="T7" fmla="*/ 72395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449" y="0"/>
                  </a:moveTo>
                  <a:cubicBezTo>
                    <a:pt x="527" y="2119"/>
                    <a:pt x="0" y="4580"/>
                    <a:pt x="0" y="7206"/>
                  </a:cubicBezTo>
                  <a:cubicBezTo>
                    <a:pt x="0" y="15155"/>
                    <a:pt x="4835" y="21599"/>
                    <a:pt x="10799" y="21599"/>
                  </a:cubicBezTo>
                  <a:cubicBezTo>
                    <a:pt x="16764" y="21599"/>
                    <a:pt x="21600" y="15155"/>
                    <a:pt x="21600" y="7206"/>
                  </a:cubicBezTo>
                  <a:cubicBezTo>
                    <a:pt x="21600" y="4722"/>
                    <a:pt x="21127" y="2385"/>
                    <a:pt x="20296" y="345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9" name="AutoShape 73"/>
            <p:cNvSpPr/>
            <p:nvPr/>
          </p:nvSpPr>
          <p:spPr bwMode="auto">
            <a:xfrm>
              <a:off x="3886230" y="2861931"/>
              <a:ext cx="3832482" cy="1102908"/>
            </a:xfrm>
            <a:custGeom>
              <a:avLst/>
              <a:gdLst>
                <a:gd name="T0" fmla="*/ 2526232 w 21600"/>
                <a:gd name="T1" fmla="*/ 727131 h 21600"/>
                <a:gd name="T2" fmla="*/ 2526232 w 21600"/>
                <a:gd name="T3" fmla="*/ 727131 h 21600"/>
                <a:gd name="T4" fmla="*/ 2526232 w 21600"/>
                <a:gd name="T5" fmla="*/ 727131 h 21600"/>
                <a:gd name="T6" fmla="*/ 2526232 w 21600"/>
                <a:gd name="T7" fmla="*/ 72713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31" y="0"/>
                  </a:moveTo>
                  <a:cubicBezTo>
                    <a:pt x="45" y="953"/>
                    <a:pt x="0" y="1931"/>
                    <a:pt x="0" y="2927"/>
                  </a:cubicBezTo>
                  <a:cubicBezTo>
                    <a:pt x="0" y="13239"/>
                    <a:pt x="4835" y="21600"/>
                    <a:pt x="10799" y="21600"/>
                  </a:cubicBezTo>
                  <a:cubicBezTo>
                    <a:pt x="16764" y="21600"/>
                    <a:pt x="21599" y="13239"/>
                    <a:pt x="21599" y="2927"/>
                  </a:cubicBezTo>
                  <a:cubicBezTo>
                    <a:pt x="21599" y="1960"/>
                    <a:pt x="21557" y="1009"/>
                    <a:pt x="21475" y="8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ysDot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0" name="AutoShape 74"/>
            <p:cNvSpPr/>
            <p:nvPr/>
          </p:nvSpPr>
          <p:spPr bwMode="auto">
            <a:xfrm>
              <a:off x="3794722" y="3136454"/>
              <a:ext cx="4011886" cy="1104111"/>
            </a:xfrm>
            <a:custGeom>
              <a:avLst/>
              <a:gdLst>
                <a:gd name="T0" fmla="*/ 2644488 w 21600"/>
                <a:gd name="T1" fmla="*/ 727925 h 21600"/>
                <a:gd name="T2" fmla="*/ 2644488 w 21600"/>
                <a:gd name="T3" fmla="*/ 727925 h 21600"/>
                <a:gd name="T4" fmla="*/ 2644488 w 21600"/>
                <a:gd name="T5" fmla="*/ 727925 h 21600"/>
                <a:gd name="T6" fmla="*/ 2644488 w 21600"/>
                <a:gd name="T7" fmla="*/ 7279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33" y="536"/>
                  </a:moveTo>
                  <a:cubicBezTo>
                    <a:pt x="11" y="1046"/>
                    <a:pt x="0" y="1562"/>
                    <a:pt x="0" y="2083"/>
                  </a:cubicBezTo>
                  <a:cubicBezTo>
                    <a:pt x="0" y="12861"/>
                    <a:pt x="4835" y="21600"/>
                    <a:pt x="10800" y="21600"/>
                  </a:cubicBezTo>
                  <a:cubicBezTo>
                    <a:pt x="16764" y="21600"/>
                    <a:pt x="21600" y="12861"/>
                    <a:pt x="21600" y="2083"/>
                  </a:cubicBezTo>
                  <a:cubicBezTo>
                    <a:pt x="21600" y="1379"/>
                    <a:pt x="21579" y="684"/>
                    <a:pt x="2153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1" name="AutoShape 75"/>
            <p:cNvSpPr/>
            <p:nvPr/>
          </p:nvSpPr>
          <p:spPr bwMode="auto">
            <a:xfrm>
              <a:off x="3726091" y="3705968"/>
              <a:ext cx="4152760" cy="1033073"/>
            </a:xfrm>
            <a:custGeom>
              <a:avLst/>
              <a:gdLst>
                <a:gd name="T0" fmla="*/ 2737347 w 21600"/>
                <a:gd name="T1" fmla="*/ 681090 h 21600"/>
                <a:gd name="T2" fmla="*/ 2737347 w 21600"/>
                <a:gd name="T3" fmla="*/ 681090 h 21600"/>
                <a:gd name="T4" fmla="*/ 2737347 w 21600"/>
                <a:gd name="T5" fmla="*/ 681090 h 21600"/>
                <a:gd name="T6" fmla="*/ 2737347 w 21600"/>
                <a:gd name="T7" fmla="*/ 6810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599"/>
                    <a:pt x="10799" y="21599"/>
                  </a:cubicBezTo>
                  <a:cubicBezTo>
                    <a:pt x="16764" y="21599"/>
                    <a:pt x="21599" y="11929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2" name="AutoShape 76"/>
            <p:cNvSpPr/>
            <p:nvPr/>
          </p:nvSpPr>
          <p:spPr bwMode="auto">
            <a:xfrm>
              <a:off x="3840476" y="4391071"/>
              <a:ext cx="3899910" cy="775407"/>
            </a:xfrm>
            <a:custGeom>
              <a:avLst/>
              <a:gdLst>
                <a:gd name="T0" fmla="*/ 2570677 w 21600"/>
                <a:gd name="T1" fmla="*/ 511215 h 21600"/>
                <a:gd name="T2" fmla="*/ 2570677 w 21600"/>
                <a:gd name="T3" fmla="*/ 511215 h 21600"/>
                <a:gd name="T4" fmla="*/ 2570677 w 21600"/>
                <a:gd name="T5" fmla="*/ 511215 h 21600"/>
                <a:gd name="T6" fmla="*/ 2570677 w 21600"/>
                <a:gd name="T7" fmla="*/ 51121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409"/>
                  </a:moveTo>
                  <a:cubicBezTo>
                    <a:pt x="1177" y="12569"/>
                    <a:pt x="5557" y="21600"/>
                    <a:pt x="10780" y="21600"/>
                  </a:cubicBezTo>
                  <a:cubicBezTo>
                    <a:pt x="16062" y="21600"/>
                    <a:pt x="20481" y="12366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3" name="AutoShape 77"/>
            <p:cNvSpPr/>
            <p:nvPr/>
          </p:nvSpPr>
          <p:spPr bwMode="auto">
            <a:xfrm>
              <a:off x="3976533" y="4710143"/>
              <a:ext cx="3633815" cy="664634"/>
            </a:xfrm>
            <a:custGeom>
              <a:avLst/>
              <a:gdLst>
                <a:gd name="T0" fmla="*/ 2395278 w 21600"/>
                <a:gd name="T1" fmla="*/ 438184 h 21600"/>
                <a:gd name="T2" fmla="*/ 2395278 w 21600"/>
                <a:gd name="T3" fmla="*/ 438184 h 21600"/>
                <a:gd name="T4" fmla="*/ 2395278 w 21600"/>
                <a:gd name="T5" fmla="*/ 438184 h 21600"/>
                <a:gd name="T6" fmla="*/ 2395278 w 21600"/>
                <a:gd name="T7" fmla="*/ 43818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9"/>
                  </a:moveTo>
                  <a:cubicBezTo>
                    <a:pt x="1437" y="12528"/>
                    <a:pt x="5728" y="21600"/>
                    <a:pt x="10798" y="21600"/>
                  </a:cubicBezTo>
                  <a:cubicBezTo>
                    <a:pt x="15872" y="21600"/>
                    <a:pt x="20166" y="12514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ysDot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4" name="AutoShape 78"/>
            <p:cNvSpPr/>
            <p:nvPr/>
          </p:nvSpPr>
          <p:spPr bwMode="auto">
            <a:xfrm>
              <a:off x="4182426" y="5006339"/>
              <a:ext cx="3230459" cy="497272"/>
            </a:xfrm>
            <a:custGeom>
              <a:avLst/>
              <a:gdLst>
                <a:gd name="T0" fmla="*/ 2129400 w 21600"/>
                <a:gd name="T1" fmla="*/ 327844 h 21600"/>
                <a:gd name="T2" fmla="*/ 2129400 w 21600"/>
                <a:gd name="T3" fmla="*/ 327844 h 21600"/>
                <a:gd name="T4" fmla="*/ 2129400 w 21600"/>
                <a:gd name="T5" fmla="*/ 327844 h 21600"/>
                <a:gd name="T6" fmla="*/ 2129400 w 21600"/>
                <a:gd name="T7" fmla="*/ 3278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985" y="12808"/>
                    <a:pt x="6080" y="21600"/>
                    <a:pt x="10811" y="21600"/>
                  </a:cubicBezTo>
                  <a:cubicBezTo>
                    <a:pt x="15523" y="21600"/>
                    <a:pt x="19606" y="12874"/>
                    <a:pt x="21599" y="144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5" name="AutoShape 79"/>
            <p:cNvSpPr/>
            <p:nvPr/>
          </p:nvSpPr>
          <p:spPr bwMode="auto">
            <a:xfrm>
              <a:off x="4730266" y="5439796"/>
              <a:ext cx="2179326" cy="257666"/>
            </a:xfrm>
            <a:custGeom>
              <a:avLst/>
              <a:gdLst>
                <a:gd name="T0" fmla="*/ 1436532 w 21600"/>
                <a:gd name="T1" fmla="*/ 169876 h 21600"/>
                <a:gd name="T2" fmla="*/ 1436532 w 21600"/>
                <a:gd name="T3" fmla="*/ 169876 h 21600"/>
                <a:gd name="T4" fmla="*/ 1436532 w 21600"/>
                <a:gd name="T5" fmla="*/ 169876 h 21600"/>
                <a:gd name="T6" fmla="*/ 1436532 w 21600"/>
                <a:gd name="T7" fmla="*/ 16987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742"/>
                  </a:moveTo>
                  <a:cubicBezTo>
                    <a:pt x="2650" y="14365"/>
                    <a:pt x="6377" y="21600"/>
                    <a:pt x="10505" y="21600"/>
                  </a:cubicBezTo>
                  <a:cubicBezTo>
                    <a:pt x="14949" y="21600"/>
                    <a:pt x="18928" y="13216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6" name="AutoShape 80"/>
            <p:cNvSpPr/>
            <p:nvPr/>
          </p:nvSpPr>
          <p:spPr bwMode="auto">
            <a:xfrm>
              <a:off x="5916253" y="2223786"/>
              <a:ext cx="419008" cy="3519430"/>
            </a:xfrm>
            <a:custGeom>
              <a:avLst/>
              <a:gdLst>
                <a:gd name="T0" fmla="*/ 276175 w 13639"/>
                <a:gd name="T1" fmla="*/ 2320310 h 21600"/>
                <a:gd name="T2" fmla="*/ 276175 w 13639"/>
                <a:gd name="T3" fmla="*/ 2320310 h 21600"/>
                <a:gd name="T4" fmla="*/ 276175 w 13639"/>
                <a:gd name="T5" fmla="*/ 2320310 h 21600"/>
                <a:gd name="T6" fmla="*/ 276175 w 13639"/>
                <a:gd name="T7" fmla="*/ 232031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39" h="21600">
                  <a:moveTo>
                    <a:pt x="6372" y="21599"/>
                  </a:moveTo>
                  <a:cubicBezTo>
                    <a:pt x="21599" y="19376"/>
                    <a:pt x="9652" y="322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7" name="AutoShape 81"/>
            <p:cNvSpPr/>
            <p:nvPr/>
          </p:nvSpPr>
          <p:spPr bwMode="auto">
            <a:xfrm>
              <a:off x="6053515" y="2200909"/>
              <a:ext cx="779018" cy="3443576"/>
            </a:xfrm>
            <a:custGeom>
              <a:avLst/>
              <a:gdLst>
                <a:gd name="T0" fmla="*/ 513500 w 13922"/>
                <a:gd name="T1" fmla="*/ 2270300 h 21600"/>
                <a:gd name="T2" fmla="*/ 513500 w 13922"/>
                <a:gd name="T3" fmla="*/ 2270300 h 21600"/>
                <a:gd name="T4" fmla="*/ 513500 w 13922"/>
                <a:gd name="T5" fmla="*/ 2270300 h 21600"/>
                <a:gd name="T6" fmla="*/ 513500 w 13922"/>
                <a:gd name="T7" fmla="*/ 2270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2" h="21600">
                  <a:moveTo>
                    <a:pt x="0" y="0"/>
                  </a:moveTo>
                  <a:cubicBezTo>
                    <a:pt x="9236" y="3628"/>
                    <a:pt x="21600" y="17720"/>
                    <a:pt x="7643" y="2160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8" name="AutoShape 82"/>
            <p:cNvSpPr/>
            <p:nvPr/>
          </p:nvSpPr>
          <p:spPr bwMode="auto">
            <a:xfrm>
              <a:off x="6167899" y="2155155"/>
              <a:ext cx="1089663" cy="3330395"/>
            </a:xfrm>
            <a:custGeom>
              <a:avLst/>
              <a:gdLst>
                <a:gd name="T0" fmla="*/ 718266 w 16480"/>
                <a:gd name="T1" fmla="*/ 2195682 h 21600"/>
                <a:gd name="T2" fmla="*/ 718266 w 16480"/>
                <a:gd name="T3" fmla="*/ 2195682 h 21600"/>
                <a:gd name="T4" fmla="*/ 718266 w 16480"/>
                <a:gd name="T5" fmla="*/ 2195682 h 21600"/>
                <a:gd name="T6" fmla="*/ 718266 w 16480"/>
                <a:gd name="T7" fmla="*/ 21956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80" h="21600">
                  <a:moveTo>
                    <a:pt x="0" y="0"/>
                  </a:moveTo>
                  <a:cubicBezTo>
                    <a:pt x="16923" y="5986"/>
                    <a:pt x="21599" y="17969"/>
                    <a:pt x="10338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9" name="AutoShape 83"/>
            <p:cNvSpPr/>
            <p:nvPr/>
          </p:nvSpPr>
          <p:spPr bwMode="auto">
            <a:xfrm>
              <a:off x="6259407" y="2109401"/>
              <a:ext cx="1340105" cy="2996875"/>
            </a:xfrm>
            <a:custGeom>
              <a:avLst/>
              <a:gdLst>
                <a:gd name="T0" fmla="*/ 883348 w 16054"/>
                <a:gd name="T1" fmla="*/ 1975796 h 21600"/>
                <a:gd name="T2" fmla="*/ 883348 w 16054"/>
                <a:gd name="T3" fmla="*/ 1975796 h 21600"/>
                <a:gd name="T4" fmla="*/ 883348 w 16054"/>
                <a:gd name="T5" fmla="*/ 1975796 h 21600"/>
                <a:gd name="T6" fmla="*/ 883348 w 16054"/>
                <a:gd name="T7" fmla="*/ 197579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54" h="21600">
                  <a:moveTo>
                    <a:pt x="0" y="0"/>
                  </a:moveTo>
                  <a:cubicBezTo>
                    <a:pt x="11139" y="3575"/>
                    <a:pt x="21600" y="14037"/>
                    <a:pt x="12723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0" name="AutoShape 84"/>
            <p:cNvSpPr/>
            <p:nvPr/>
          </p:nvSpPr>
          <p:spPr bwMode="auto">
            <a:xfrm>
              <a:off x="6305161" y="2040771"/>
              <a:ext cx="1490611" cy="2288894"/>
            </a:xfrm>
            <a:custGeom>
              <a:avLst/>
              <a:gdLst>
                <a:gd name="T0" fmla="*/ 982556 w 19836"/>
                <a:gd name="T1" fmla="*/ 1509035 h 21600"/>
                <a:gd name="T2" fmla="*/ 982556 w 19836"/>
                <a:gd name="T3" fmla="*/ 1509035 h 21600"/>
                <a:gd name="T4" fmla="*/ 982556 w 19836"/>
                <a:gd name="T5" fmla="*/ 1509035 h 21600"/>
                <a:gd name="T6" fmla="*/ 982556 w 19836"/>
                <a:gd name="T7" fmla="*/ 150903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36" h="21600">
                  <a:moveTo>
                    <a:pt x="0" y="0"/>
                  </a:moveTo>
                  <a:cubicBezTo>
                    <a:pt x="14226" y="3812"/>
                    <a:pt x="21599" y="13091"/>
                    <a:pt x="19476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1" name="AutoShape 85"/>
            <p:cNvSpPr/>
            <p:nvPr/>
          </p:nvSpPr>
          <p:spPr bwMode="auto">
            <a:xfrm>
              <a:off x="6328038" y="1972140"/>
              <a:ext cx="1507467" cy="1367798"/>
            </a:xfrm>
            <a:custGeom>
              <a:avLst/>
              <a:gdLst>
                <a:gd name="T0" fmla="*/ 993667 w 21600"/>
                <a:gd name="T1" fmla="*/ 901770 h 21600"/>
                <a:gd name="T2" fmla="*/ 993667 w 21600"/>
                <a:gd name="T3" fmla="*/ 901770 h 21600"/>
                <a:gd name="T4" fmla="*/ 993667 w 21600"/>
                <a:gd name="T5" fmla="*/ 901770 h 21600"/>
                <a:gd name="T6" fmla="*/ 993667 w 21600"/>
                <a:gd name="T7" fmla="*/ 90177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599"/>
                  </a:moveTo>
                  <a:cubicBezTo>
                    <a:pt x="17695" y="6753"/>
                    <a:pt x="5338" y="106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2" name="AutoShape 66"/>
            <p:cNvSpPr/>
            <p:nvPr/>
          </p:nvSpPr>
          <p:spPr bwMode="auto">
            <a:xfrm>
              <a:off x="3748968" y="1972140"/>
              <a:ext cx="1507467" cy="1367798"/>
            </a:xfrm>
            <a:custGeom>
              <a:avLst/>
              <a:gdLst>
                <a:gd name="T0" fmla="*/ 993667 w 21600"/>
                <a:gd name="T1" fmla="*/ 901770 h 21600"/>
                <a:gd name="T2" fmla="*/ 993667 w 21600"/>
                <a:gd name="T3" fmla="*/ 901770 h 21600"/>
                <a:gd name="T4" fmla="*/ 993667 w 21600"/>
                <a:gd name="T5" fmla="*/ 901770 h 21600"/>
                <a:gd name="T6" fmla="*/ 993667 w 21600"/>
                <a:gd name="T7" fmla="*/ 90177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cubicBezTo>
                    <a:pt x="3904" y="6753"/>
                    <a:pt x="16261" y="1067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3" name="AutoShape 67"/>
            <p:cNvSpPr/>
            <p:nvPr/>
          </p:nvSpPr>
          <p:spPr bwMode="auto">
            <a:xfrm>
              <a:off x="4136671" y="1903509"/>
              <a:ext cx="1145049" cy="576739"/>
            </a:xfrm>
            <a:custGeom>
              <a:avLst/>
              <a:gdLst>
                <a:gd name="T0" fmla="*/ 754774 w 21600"/>
                <a:gd name="T1" fmla="*/ 380236 h 21600"/>
                <a:gd name="T2" fmla="*/ 754774 w 21600"/>
                <a:gd name="T3" fmla="*/ 380236 h 21600"/>
                <a:gd name="T4" fmla="*/ 754774 w 21600"/>
                <a:gd name="T5" fmla="*/ 380236 h 21600"/>
                <a:gd name="T6" fmla="*/ 754774 w 21600"/>
                <a:gd name="T7" fmla="*/ 38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242" y="8242"/>
                    <a:pt x="14376" y="1525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4" name="AutoShape 68"/>
            <p:cNvSpPr/>
            <p:nvPr/>
          </p:nvSpPr>
          <p:spPr bwMode="auto">
            <a:xfrm>
              <a:off x="4524375" y="1836083"/>
              <a:ext cx="798283" cy="228769"/>
            </a:xfrm>
            <a:custGeom>
              <a:avLst/>
              <a:gdLst>
                <a:gd name="T0" fmla="*/ 526199 w 21600"/>
                <a:gd name="T1" fmla="*/ 176964 h 19877"/>
                <a:gd name="T2" fmla="*/ 526199 w 21600"/>
                <a:gd name="T3" fmla="*/ 176964 h 19877"/>
                <a:gd name="T4" fmla="*/ 526199 w 21600"/>
                <a:gd name="T5" fmla="*/ 176964 h 19877"/>
                <a:gd name="T6" fmla="*/ 526199 w 21600"/>
                <a:gd name="T7" fmla="*/ 176964 h 198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877">
                  <a:moveTo>
                    <a:pt x="0" y="19877"/>
                  </a:moveTo>
                  <a:cubicBezTo>
                    <a:pt x="5475" y="7611"/>
                    <a:pt x="13985" y="-1723"/>
                    <a:pt x="21600" y="268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5" name="AutoShape 69"/>
            <p:cNvSpPr/>
            <p:nvPr/>
          </p:nvSpPr>
          <p:spPr bwMode="auto">
            <a:xfrm>
              <a:off x="4890405" y="1767451"/>
              <a:ext cx="518944" cy="69835"/>
            </a:xfrm>
            <a:custGeom>
              <a:avLst/>
              <a:gdLst>
                <a:gd name="T0" fmla="*/ 342069 w 21600"/>
                <a:gd name="T1" fmla="*/ 63363 h 18180"/>
                <a:gd name="T2" fmla="*/ 342069 w 21600"/>
                <a:gd name="T3" fmla="*/ 63363 h 18180"/>
                <a:gd name="T4" fmla="*/ 342069 w 21600"/>
                <a:gd name="T5" fmla="*/ 63363 h 18180"/>
                <a:gd name="T6" fmla="*/ 342069 w 21600"/>
                <a:gd name="T7" fmla="*/ 63363 h 18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180">
                  <a:moveTo>
                    <a:pt x="0" y="18179"/>
                  </a:moveTo>
                  <a:cubicBezTo>
                    <a:pt x="8838" y="-1396"/>
                    <a:pt x="11813" y="-3420"/>
                    <a:pt x="21599" y="391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6" name="AutoShape 86"/>
            <p:cNvSpPr/>
            <p:nvPr/>
          </p:nvSpPr>
          <p:spPr bwMode="auto">
            <a:xfrm>
              <a:off x="6305161" y="1903509"/>
              <a:ext cx="1143845" cy="576739"/>
            </a:xfrm>
            <a:custGeom>
              <a:avLst/>
              <a:gdLst>
                <a:gd name="T0" fmla="*/ 753981 w 21600"/>
                <a:gd name="T1" fmla="*/ 380236 h 21600"/>
                <a:gd name="T2" fmla="*/ 753981 w 21600"/>
                <a:gd name="T3" fmla="*/ 380236 h 21600"/>
                <a:gd name="T4" fmla="*/ 753981 w 21600"/>
                <a:gd name="T5" fmla="*/ 380236 h 21600"/>
                <a:gd name="T6" fmla="*/ 753981 w 21600"/>
                <a:gd name="T7" fmla="*/ 38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16357" y="8242"/>
                    <a:pt x="7223" y="15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7" name="AutoShape 87"/>
            <p:cNvSpPr/>
            <p:nvPr/>
          </p:nvSpPr>
          <p:spPr bwMode="auto">
            <a:xfrm>
              <a:off x="6259407" y="1836083"/>
              <a:ext cx="797079" cy="228769"/>
            </a:xfrm>
            <a:custGeom>
              <a:avLst/>
              <a:gdLst>
                <a:gd name="T0" fmla="*/ 525406 w 21600"/>
                <a:gd name="T1" fmla="*/ 176964 h 19877"/>
                <a:gd name="T2" fmla="*/ 525406 w 21600"/>
                <a:gd name="T3" fmla="*/ 176964 h 19877"/>
                <a:gd name="T4" fmla="*/ 525406 w 21600"/>
                <a:gd name="T5" fmla="*/ 176964 h 19877"/>
                <a:gd name="T6" fmla="*/ 525406 w 21600"/>
                <a:gd name="T7" fmla="*/ 176964 h 198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877">
                  <a:moveTo>
                    <a:pt x="21600" y="19877"/>
                  </a:moveTo>
                  <a:cubicBezTo>
                    <a:pt x="16124" y="7611"/>
                    <a:pt x="7614" y="-1723"/>
                    <a:pt x="0" y="268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8" name="AutoShape 88"/>
            <p:cNvSpPr/>
            <p:nvPr/>
          </p:nvSpPr>
          <p:spPr bwMode="auto">
            <a:xfrm>
              <a:off x="6167899" y="1767451"/>
              <a:ext cx="518945" cy="69835"/>
            </a:xfrm>
            <a:custGeom>
              <a:avLst/>
              <a:gdLst>
                <a:gd name="T0" fmla="*/ 342070 w 21600"/>
                <a:gd name="T1" fmla="*/ 63363 h 18180"/>
                <a:gd name="T2" fmla="*/ 342070 w 21600"/>
                <a:gd name="T3" fmla="*/ 63363 h 18180"/>
                <a:gd name="T4" fmla="*/ 342070 w 21600"/>
                <a:gd name="T5" fmla="*/ 63363 h 18180"/>
                <a:gd name="T6" fmla="*/ 342070 w 21600"/>
                <a:gd name="T7" fmla="*/ 63363 h 18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180">
                  <a:moveTo>
                    <a:pt x="21600" y="18179"/>
                  </a:moveTo>
                  <a:cubicBezTo>
                    <a:pt x="12761" y="-1396"/>
                    <a:pt x="9786" y="-3420"/>
                    <a:pt x="0" y="391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9" name="AutoShape 89"/>
            <p:cNvSpPr/>
            <p:nvPr/>
          </p:nvSpPr>
          <p:spPr bwMode="auto">
            <a:xfrm>
              <a:off x="5255231" y="2223786"/>
              <a:ext cx="417805" cy="3519430"/>
            </a:xfrm>
            <a:custGeom>
              <a:avLst/>
              <a:gdLst>
                <a:gd name="T0" fmla="*/ 275381 w 13639"/>
                <a:gd name="T1" fmla="*/ 2320310 h 21600"/>
                <a:gd name="T2" fmla="*/ 275381 w 13639"/>
                <a:gd name="T3" fmla="*/ 2320310 h 21600"/>
                <a:gd name="T4" fmla="*/ 275381 w 13639"/>
                <a:gd name="T5" fmla="*/ 2320310 h 21600"/>
                <a:gd name="T6" fmla="*/ 275381 w 13639"/>
                <a:gd name="T7" fmla="*/ 232031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39" h="21600">
                  <a:moveTo>
                    <a:pt x="7266" y="21599"/>
                  </a:moveTo>
                  <a:cubicBezTo>
                    <a:pt x="-7961" y="19376"/>
                    <a:pt x="3986" y="3229"/>
                    <a:pt x="13638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90" name="AutoShape 90"/>
            <p:cNvSpPr/>
            <p:nvPr/>
          </p:nvSpPr>
          <p:spPr bwMode="auto">
            <a:xfrm>
              <a:off x="3999410" y="2519981"/>
              <a:ext cx="3603714" cy="1172742"/>
            </a:xfrm>
            <a:custGeom>
              <a:avLst/>
              <a:gdLst>
                <a:gd name="T0" fmla="*/ 2375436 w 21600"/>
                <a:gd name="T1" fmla="*/ 773172 h 21600"/>
                <a:gd name="T2" fmla="*/ 2375436 w 21600"/>
                <a:gd name="T3" fmla="*/ 773172 h 21600"/>
                <a:gd name="T4" fmla="*/ 2375436 w 21600"/>
                <a:gd name="T5" fmla="*/ 773172 h 21600"/>
                <a:gd name="T6" fmla="*/ 2375436 w 21600"/>
                <a:gd name="T7" fmla="*/ 7731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074" y="0"/>
                  </a:moveTo>
                  <a:cubicBezTo>
                    <a:pt x="21415" y="1605"/>
                    <a:pt x="21599" y="3318"/>
                    <a:pt x="21599" y="5097"/>
                  </a:cubicBezTo>
                  <a:cubicBezTo>
                    <a:pt x="21599" y="14211"/>
                    <a:pt x="16764" y="21599"/>
                    <a:pt x="10799" y="21599"/>
                  </a:cubicBezTo>
                  <a:cubicBezTo>
                    <a:pt x="4835" y="21599"/>
                    <a:pt x="0" y="14211"/>
                    <a:pt x="0" y="5097"/>
                  </a:cubicBezTo>
                  <a:cubicBezTo>
                    <a:pt x="0" y="3318"/>
                    <a:pt x="184" y="1605"/>
                    <a:pt x="525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91" name="AutoShape 60"/>
            <p:cNvSpPr/>
            <p:nvPr/>
          </p:nvSpPr>
          <p:spPr bwMode="auto">
            <a:xfrm>
              <a:off x="3726091" y="1630190"/>
              <a:ext cx="4151556" cy="4150352"/>
            </a:xfrm>
            <a:custGeom>
              <a:avLst/>
              <a:gdLst>
                <a:gd name="T0" fmla="*/ 2736553 w 21600"/>
                <a:gd name="T1" fmla="*/ 2736267 h 21600"/>
                <a:gd name="T2" fmla="*/ 2736553 w 21600"/>
                <a:gd name="T3" fmla="*/ 2736267 h 21600"/>
                <a:gd name="T4" fmla="*/ 2736553 w 21600"/>
                <a:gd name="T5" fmla="*/ 2736267 h 21600"/>
                <a:gd name="T6" fmla="*/ 2736553 w 21600"/>
                <a:gd name="T7" fmla="*/ 273626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2576494" y="3203476"/>
            <a:ext cx="6717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576494" y="4812979"/>
            <a:ext cx="11722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970618" y="2759184"/>
            <a:ext cx="16280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971424" y="4016512"/>
            <a:ext cx="6272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5300162" y="3665958"/>
            <a:ext cx="627462" cy="627462"/>
            <a:chOff x="6540486" y="3267671"/>
            <a:chExt cx="675796" cy="675796"/>
          </a:xfrm>
        </p:grpSpPr>
        <p:sp>
          <p:nvSpPr>
            <p:cNvPr id="105" name="椭圆 104"/>
            <p:cNvSpPr/>
            <p:nvPr/>
          </p:nvSpPr>
          <p:spPr>
            <a:xfrm>
              <a:off x="6540486" y="3267671"/>
              <a:ext cx="675796" cy="675796"/>
            </a:xfrm>
            <a:prstGeom prst="ellipse">
              <a:avLst/>
            </a:prstGeom>
            <a:solidFill>
              <a:srgbClr val="3592B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Group 33"/>
            <p:cNvGrpSpPr/>
            <p:nvPr/>
          </p:nvGrpSpPr>
          <p:grpSpPr>
            <a:xfrm>
              <a:off x="6738984" y="3454692"/>
              <a:ext cx="286933" cy="306297"/>
              <a:chOff x="8342313" y="10972800"/>
              <a:chExt cx="1293813" cy="1381125"/>
            </a:xfrm>
            <a:solidFill>
              <a:schemeClr val="bg1"/>
            </a:solidFill>
            <a:effectLst/>
          </p:grpSpPr>
          <p:sp>
            <p:nvSpPr>
              <p:cNvPr id="107" name="Freeform 5"/>
              <p:cNvSpPr>
                <a:spLocks noEditPoints="1"/>
              </p:cNvSpPr>
              <p:nvPr/>
            </p:nvSpPr>
            <p:spPr bwMode="auto">
              <a:xfrm>
                <a:off x="8342313" y="10972800"/>
                <a:ext cx="1293813" cy="1381125"/>
              </a:xfrm>
              <a:custGeom>
                <a:avLst/>
                <a:gdLst>
                  <a:gd name="T0" fmla="*/ 299 w 345"/>
                  <a:gd name="T1" fmla="*/ 0 h 368"/>
                  <a:gd name="T2" fmla="*/ 46 w 345"/>
                  <a:gd name="T3" fmla="*/ 0 h 368"/>
                  <a:gd name="T4" fmla="*/ 0 w 345"/>
                  <a:gd name="T5" fmla="*/ 46 h 368"/>
                  <a:gd name="T6" fmla="*/ 0 w 345"/>
                  <a:gd name="T7" fmla="*/ 322 h 368"/>
                  <a:gd name="T8" fmla="*/ 46 w 345"/>
                  <a:gd name="T9" fmla="*/ 368 h 368"/>
                  <a:gd name="T10" fmla="*/ 299 w 345"/>
                  <a:gd name="T11" fmla="*/ 368 h 368"/>
                  <a:gd name="T12" fmla="*/ 345 w 345"/>
                  <a:gd name="T13" fmla="*/ 322 h 368"/>
                  <a:gd name="T14" fmla="*/ 345 w 345"/>
                  <a:gd name="T15" fmla="*/ 46 h 368"/>
                  <a:gd name="T16" fmla="*/ 299 w 345"/>
                  <a:gd name="T17" fmla="*/ 0 h 368"/>
                  <a:gd name="T18" fmla="*/ 322 w 345"/>
                  <a:gd name="T19" fmla="*/ 322 h 368"/>
                  <a:gd name="T20" fmla="*/ 299 w 345"/>
                  <a:gd name="T21" fmla="*/ 345 h 368"/>
                  <a:gd name="T22" fmla="*/ 46 w 345"/>
                  <a:gd name="T23" fmla="*/ 345 h 368"/>
                  <a:gd name="T24" fmla="*/ 23 w 345"/>
                  <a:gd name="T25" fmla="*/ 322 h 368"/>
                  <a:gd name="T26" fmla="*/ 23 w 345"/>
                  <a:gd name="T27" fmla="*/ 46 h 368"/>
                  <a:gd name="T28" fmla="*/ 46 w 345"/>
                  <a:gd name="T29" fmla="*/ 23 h 368"/>
                  <a:gd name="T30" fmla="*/ 299 w 345"/>
                  <a:gd name="T31" fmla="*/ 23 h 368"/>
                  <a:gd name="T32" fmla="*/ 322 w 345"/>
                  <a:gd name="T33" fmla="*/ 46 h 368"/>
                  <a:gd name="T34" fmla="*/ 322 w 345"/>
                  <a:gd name="T35" fmla="*/ 32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68">
                    <a:moveTo>
                      <a:pt x="29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48"/>
                      <a:pt x="20" y="368"/>
                      <a:pt x="46" y="368"/>
                    </a:cubicBezTo>
                    <a:cubicBezTo>
                      <a:pt x="299" y="368"/>
                      <a:pt x="299" y="368"/>
                      <a:pt x="299" y="368"/>
                    </a:cubicBezTo>
                    <a:cubicBezTo>
                      <a:pt x="324" y="368"/>
                      <a:pt x="345" y="348"/>
                      <a:pt x="345" y="322"/>
                    </a:cubicBezTo>
                    <a:cubicBezTo>
                      <a:pt x="345" y="46"/>
                      <a:pt x="345" y="46"/>
                      <a:pt x="345" y="46"/>
                    </a:cubicBezTo>
                    <a:cubicBezTo>
                      <a:pt x="345" y="21"/>
                      <a:pt x="324" y="0"/>
                      <a:pt x="299" y="0"/>
                    </a:cubicBezTo>
                    <a:close/>
                    <a:moveTo>
                      <a:pt x="322" y="322"/>
                    </a:moveTo>
                    <a:cubicBezTo>
                      <a:pt x="322" y="335"/>
                      <a:pt x="312" y="345"/>
                      <a:pt x="299" y="345"/>
                    </a:cubicBezTo>
                    <a:cubicBezTo>
                      <a:pt x="46" y="345"/>
                      <a:pt x="46" y="345"/>
                      <a:pt x="46" y="345"/>
                    </a:cubicBezTo>
                    <a:cubicBezTo>
                      <a:pt x="33" y="345"/>
                      <a:pt x="23" y="335"/>
                      <a:pt x="23" y="32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3"/>
                      <a:pt x="33" y="23"/>
                      <a:pt x="46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12" y="23"/>
                      <a:pt x="322" y="33"/>
                      <a:pt x="322" y="46"/>
                    </a:cubicBez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8" name="Freeform 6"/>
              <p:cNvSpPr>
                <a:spLocks noEditPoints="1"/>
              </p:cNvSpPr>
              <p:nvPr/>
            </p:nvSpPr>
            <p:spPr bwMode="auto">
              <a:xfrm>
                <a:off x="8513763" y="11145838"/>
                <a:ext cx="949325" cy="863600"/>
              </a:xfrm>
              <a:custGeom>
                <a:avLst/>
                <a:gdLst>
                  <a:gd name="T0" fmla="*/ 241 w 253"/>
                  <a:gd name="T1" fmla="*/ 0 h 230"/>
                  <a:gd name="T2" fmla="*/ 11 w 253"/>
                  <a:gd name="T3" fmla="*/ 0 h 230"/>
                  <a:gd name="T4" fmla="*/ 0 w 253"/>
                  <a:gd name="T5" fmla="*/ 11 h 230"/>
                  <a:gd name="T6" fmla="*/ 0 w 253"/>
                  <a:gd name="T7" fmla="*/ 219 h 230"/>
                  <a:gd name="T8" fmla="*/ 11 w 253"/>
                  <a:gd name="T9" fmla="*/ 230 h 230"/>
                  <a:gd name="T10" fmla="*/ 241 w 253"/>
                  <a:gd name="T11" fmla="*/ 230 h 230"/>
                  <a:gd name="T12" fmla="*/ 253 w 253"/>
                  <a:gd name="T13" fmla="*/ 219 h 230"/>
                  <a:gd name="T14" fmla="*/ 253 w 253"/>
                  <a:gd name="T15" fmla="*/ 11 h 230"/>
                  <a:gd name="T16" fmla="*/ 241 w 253"/>
                  <a:gd name="T17" fmla="*/ 0 h 230"/>
                  <a:gd name="T18" fmla="*/ 241 w 253"/>
                  <a:gd name="T19" fmla="*/ 11 h 230"/>
                  <a:gd name="T20" fmla="*/ 241 w 253"/>
                  <a:gd name="T21" fmla="*/ 171 h 230"/>
                  <a:gd name="T22" fmla="*/ 204 w 253"/>
                  <a:gd name="T23" fmla="*/ 130 h 230"/>
                  <a:gd name="T24" fmla="*/ 195 w 253"/>
                  <a:gd name="T25" fmla="*/ 127 h 230"/>
                  <a:gd name="T26" fmla="*/ 187 w 253"/>
                  <a:gd name="T27" fmla="*/ 130 h 230"/>
                  <a:gd name="T28" fmla="*/ 157 w 253"/>
                  <a:gd name="T29" fmla="*/ 164 h 230"/>
                  <a:gd name="T30" fmla="*/ 66 w 253"/>
                  <a:gd name="T31" fmla="*/ 61 h 230"/>
                  <a:gd name="T32" fmla="*/ 57 w 253"/>
                  <a:gd name="T33" fmla="*/ 57 h 230"/>
                  <a:gd name="T34" fmla="*/ 49 w 253"/>
                  <a:gd name="T35" fmla="*/ 61 h 230"/>
                  <a:gd name="T36" fmla="*/ 11 w 253"/>
                  <a:gd name="T37" fmla="*/ 105 h 230"/>
                  <a:gd name="T38" fmla="*/ 11 w 253"/>
                  <a:gd name="T39" fmla="*/ 11 h 230"/>
                  <a:gd name="T40" fmla="*/ 241 w 253"/>
                  <a:gd name="T41" fmla="*/ 11 h 230"/>
                  <a:gd name="T42" fmla="*/ 11 w 253"/>
                  <a:gd name="T43" fmla="*/ 122 h 230"/>
                  <a:gd name="T44" fmla="*/ 57 w 253"/>
                  <a:gd name="T45" fmla="*/ 69 h 230"/>
                  <a:gd name="T46" fmla="*/ 150 w 253"/>
                  <a:gd name="T47" fmla="*/ 174 h 230"/>
                  <a:gd name="T48" fmla="*/ 157 w 253"/>
                  <a:gd name="T49" fmla="*/ 182 h 230"/>
                  <a:gd name="T50" fmla="*/ 189 w 253"/>
                  <a:gd name="T51" fmla="*/ 219 h 230"/>
                  <a:gd name="T52" fmla="*/ 11 w 253"/>
                  <a:gd name="T53" fmla="*/ 219 h 230"/>
                  <a:gd name="T54" fmla="*/ 11 w 253"/>
                  <a:gd name="T55" fmla="*/ 122 h 230"/>
                  <a:gd name="T56" fmla="*/ 204 w 253"/>
                  <a:gd name="T57" fmla="*/ 219 h 230"/>
                  <a:gd name="T58" fmla="*/ 165 w 253"/>
                  <a:gd name="T59" fmla="*/ 173 h 230"/>
                  <a:gd name="T60" fmla="*/ 195 w 253"/>
                  <a:gd name="T61" fmla="*/ 138 h 230"/>
                  <a:gd name="T62" fmla="*/ 241 w 253"/>
                  <a:gd name="T63" fmla="*/ 188 h 230"/>
                  <a:gd name="T64" fmla="*/ 241 w 253"/>
                  <a:gd name="T65" fmla="*/ 219 h 230"/>
                  <a:gd name="T66" fmla="*/ 204 w 253"/>
                  <a:gd name="T67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3" h="230">
                    <a:moveTo>
                      <a:pt x="24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5"/>
                      <a:pt x="5" y="230"/>
                      <a:pt x="11" y="230"/>
                    </a:cubicBezTo>
                    <a:cubicBezTo>
                      <a:pt x="241" y="230"/>
                      <a:pt x="241" y="230"/>
                      <a:pt x="241" y="230"/>
                    </a:cubicBezTo>
                    <a:cubicBezTo>
                      <a:pt x="248" y="230"/>
                      <a:pt x="253" y="225"/>
                      <a:pt x="253" y="219"/>
                    </a:cubicBezTo>
                    <a:cubicBezTo>
                      <a:pt x="253" y="11"/>
                      <a:pt x="253" y="11"/>
                      <a:pt x="253" y="11"/>
                    </a:cubicBezTo>
                    <a:cubicBezTo>
                      <a:pt x="253" y="5"/>
                      <a:pt x="248" y="0"/>
                      <a:pt x="241" y="0"/>
                    </a:cubicBezTo>
                    <a:close/>
                    <a:moveTo>
                      <a:pt x="241" y="11"/>
                    </a:moveTo>
                    <a:cubicBezTo>
                      <a:pt x="241" y="171"/>
                      <a:pt x="241" y="171"/>
                      <a:pt x="241" y="17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2" y="128"/>
                      <a:pt x="199" y="127"/>
                      <a:pt x="195" y="127"/>
                    </a:cubicBezTo>
                    <a:cubicBezTo>
                      <a:pt x="192" y="127"/>
                      <a:pt x="189" y="128"/>
                      <a:pt x="187" y="130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4" y="59"/>
                      <a:pt x="61" y="57"/>
                      <a:pt x="57" y="57"/>
                    </a:cubicBezTo>
                    <a:cubicBezTo>
                      <a:pt x="54" y="57"/>
                      <a:pt x="51" y="59"/>
                      <a:pt x="49" y="61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1"/>
                      <a:pt x="11" y="11"/>
                      <a:pt x="11" y="11"/>
                    </a:cubicBezTo>
                    <a:lnTo>
                      <a:pt x="241" y="11"/>
                    </a:lnTo>
                    <a:close/>
                    <a:moveTo>
                      <a:pt x="11" y="122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150" y="174"/>
                      <a:pt x="150" y="174"/>
                      <a:pt x="150" y="174"/>
                    </a:cubicBezTo>
                    <a:cubicBezTo>
                      <a:pt x="157" y="182"/>
                      <a:pt x="157" y="182"/>
                      <a:pt x="157" y="182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1" y="219"/>
                      <a:pt x="11" y="219"/>
                      <a:pt x="11" y="219"/>
                    </a:cubicBezTo>
                    <a:lnTo>
                      <a:pt x="11" y="122"/>
                    </a:lnTo>
                    <a:close/>
                    <a:moveTo>
                      <a:pt x="204" y="219"/>
                    </a:moveTo>
                    <a:cubicBezTo>
                      <a:pt x="165" y="173"/>
                      <a:pt x="165" y="173"/>
                      <a:pt x="165" y="173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41" y="188"/>
                      <a:pt x="241" y="188"/>
                      <a:pt x="241" y="188"/>
                    </a:cubicBezTo>
                    <a:cubicBezTo>
                      <a:pt x="241" y="219"/>
                      <a:pt x="241" y="219"/>
                      <a:pt x="241" y="219"/>
                    </a:cubicBezTo>
                    <a:lnTo>
                      <a:pt x="204" y="2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9" name="Freeform 7"/>
              <p:cNvSpPr>
                <a:spLocks noEditPoints="1"/>
              </p:cNvSpPr>
              <p:nvPr/>
            </p:nvSpPr>
            <p:spPr bwMode="auto">
              <a:xfrm>
                <a:off x="9032875" y="11272838"/>
                <a:ext cx="258763" cy="263525"/>
              </a:xfrm>
              <a:custGeom>
                <a:avLst/>
                <a:gdLst>
                  <a:gd name="T0" fmla="*/ 34 w 69"/>
                  <a:gd name="T1" fmla="*/ 70 h 70"/>
                  <a:gd name="T2" fmla="*/ 69 w 69"/>
                  <a:gd name="T3" fmla="*/ 35 h 70"/>
                  <a:gd name="T4" fmla="*/ 34 w 69"/>
                  <a:gd name="T5" fmla="*/ 0 h 70"/>
                  <a:gd name="T6" fmla="*/ 0 w 69"/>
                  <a:gd name="T7" fmla="*/ 35 h 70"/>
                  <a:gd name="T8" fmla="*/ 34 w 69"/>
                  <a:gd name="T9" fmla="*/ 70 h 70"/>
                  <a:gd name="T10" fmla="*/ 34 w 69"/>
                  <a:gd name="T11" fmla="*/ 12 h 70"/>
                  <a:gd name="T12" fmla="*/ 57 w 69"/>
                  <a:gd name="T13" fmla="*/ 35 h 70"/>
                  <a:gd name="T14" fmla="*/ 34 w 69"/>
                  <a:gd name="T15" fmla="*/ 58 h 70"/>
                  <a:gd name="T16" fmla="*/ 11 w 69"/>
                  <a:gd name="T17" fmla="*/ 35 h 70"/>
                  <a:gd name="T18" fmla="*/ 34 w 69"/>
                  <a:gd name="T19" fmla="*/ 1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4" y="70"/>
                    </a:moveTo>
                    <a:cubicBezTo>
                      <a:pt x="53" y="70"/>
                      <a:pt x="69" y="54"/>
                      <a:pt x="69" y="35"/>
                    </a:cubicBezTo>
                    <a:cubicBezTo>
                      <a:pt x="69" y="16"/>
                      <a:pt x="53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70"/>
                      <a:pt x="34" y="70"/>
                    </a:cubicBezTo>
                    <a:close/>
                    <a:moveTo>
                      <a:pt x="34" y="12"/>
                    </a:moveTo>
                    <a:cubicBezTo>
                      <a:pt x="47" y="12"/>
                      <a:pt x="57" y="22"/>
                      <a:pt x="57" y="35"/>
                    </a:cubicBezTo>
                    <a:cubicBezTo>
                      <a:pt x="57" y="48"/>
                      <a:pt x="47" y="58"/>
                      <a:pt x="34" y="58"/>
                    </a:cubicBezTo>
                    <a:cubicBezTo>
                      <a:pt x="22" y="58"/>
                      <a:pt x="11" y="48"/>
                      <a:pt x="11" y="35"/>
                    </a:cubicBezTo>
                    <a:cubicBezTo>
                      <a:pt x="11" y="22"/>
                      <a:pt x="22" y="12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3851896" y="4487780"/>
            <a:ext cx="682873" cy="682873"/>
            <a:chOff x="4980659" y="4152799"/>
            <a:chExt cx="735475" cy="735475"/>
          </a:xfrm>
        </p:grpSpPr>
        <p:sp>
          <p:nvSpPr>
            <p:cNvPr id="111" name="椭圆 110"/>
            <p:cNvSpPr/>
            <p:nvPr/>
          </p:nvSpPr>
          <p:spPr>
            <a:xfrm>
              <a:off x="4980659" y="4152799"/>
              <a:ext cx="735475" cy="735475"/>
            </a:xfrm>
            <a:prstGeom prst="ellipse">
              <a:avLst/>
            </a:prstGeom>
            <a:solidFill>
              <a:srgbClr val="92D05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Group 37"/>
            <p:cNvGrpSpPr/>
            <p:nvPr/>
          </p:nvGrpSpPr>
          <p:grpSpPr>
            <a:xfrm>
              <a:off x="5167557" y="4362483"/>
              <a:ext cx="361679" cy="316106"/>
              <a:chOff x="8296275" y="8293096"/>
              <a:chExt cx="1385888" cy="1211261"/>
            </a:xfrm>
            <a:solidFill>
              <a:schemeClr val="bg1"/>
            </a:solidFill>
            <a:effectLst/>
          </p:grpSpPr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8296275" y="8293096"/>
                <a:ext cx="1385888" cy="1211261"/>
              </a:xfrm>
              <a:custGeom>
                <a:avLst/>
                <a:gdLst>
                  <a:gd name="T0" fmla="*/ 368 w 369"/>
                  <a:gd name="T1" fmla="*/ 190 h 323"/>
                  <a:gd name="T2" fmla="*/ 322 w 369"/>
                  <a:gd name="T3" fmla="*/ 17 h 323"/>
                  <a:gd name="T4" fmla="*/ 299 w 369"/>
                  <a:gd name="T5" fmla="*/ 0 h 323"/>
                  <a:gd name="T6" fmla="*/ 184 w 369"/>
                  <a:gd name="T7" fmla="*/ 0 h 323"/>
                  <a:gd name="T8" fmla="*/ 69 w 369"/>
                  <a:gd name="T9" fmla="*/ 0 h 323"/>
                  <a:gd name="T10" fmla="*/ 47 w 369"/>
                  <a:gd name="T11" fmla="*/ 17 h 323"/>
                  <a:gd name="T12" fmla="*/ 1 w 369"/>
                  <a:gd name="T13" fmla="*/ 190 h 323"/>
                  <a:gd name="T14" fmla="*/ 0 w 369"/>
                  <a:gd name="T15" fmla="*/ 196 h 323"/>
                  <a:gd name="T16" fmla="*/ 0 w 369"/>
                  <a:gd name="T17" fmla="*/ 276 h 323"/>
                  <a:gd name="T18" fmla="*/ 46 w 369"/>
                  <a:gd name="T19" fmla="*/ 323 h 323"/>
                  <a:gd name="T20" fmla="*/ 323 w 369"/>
                  <a:gd name="T21" fmla="*/ 323 h 323"/>
                  <a:gd name="T22" fmla="*/ 369 w 369"/>
                  <a:gd name="T23" fmla="*/ 276 h 323"/>
                  <a:gd name="T24" fmla="*/ 369 w 369"/>
                  <a:gd name="T25" fmla="*/ 196 h 323"/>
                  <a:gd name="T26" fmla="*/ 368 w 369"/>
                  <a:gd name="T27" fmla="*/ 190 h 323"/>
                  <a:gd name="T28" fmla="*/ 346 w 369"/>
                  <a:gd name="T29" fmla="*/ 276 h 323"/>
                  <a:gd name="T30" fmla="*/ 323 w 369"/>
                  <a:gd name="T31" fmla="*/ 299 h 323"/>
                  <a:gd name="T32" fmla="*/ 46 w 369"/>
                  <a:gd name="T33" fmla="*/ 299 h 323"/>
                  <a:gd name="T34" fmla="*/ 23 w 369"/>
                  <a:gd name="T35" fmla="*/ 276 h 323"/>
                  <a:gd name="T36" fmla="*/ 23 w 369"/>
                  <a:gd name="T37" fmla="*/ 196 h 323"/>
                  <a:gd name="T38" fmla="*/ 69 w 369"/>
                  <a:gd name="T39" fmla="*/ 23 h 323"/>
                  <a:gd name="T40" fmla="*/ 299 w 369"/>
                  <a:gd name="T41" fmla="*/ 23 h 323"/>
                  <a:gd name="T42" fmla="*/ 346 w 369"/>
                  <a:gd name="T43" fmla="*/ 196 h 323"/>
                  <a:gd name="T44" fmla="*/ 346 w 369"/>
                  <a:gd name="T45" fmla="*/ 27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323">
                    <a:moveTo>
                      <a:pt x="368" y="190"/>
                    </a:moveTo>
                    <a:cubicBezTo>
                      <a:pt x="322" y="17"/>
                      <a:pt x="322" y="17"/>
                      <a:pt x="322" y="17"/>
                    </a:cubicBezTo>
                    <a:cubicBezTo>
                      <a:pt x="319" y="7"/>
                      <a:pt x="310" y="0"/>
                      <a:pt x="299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9" y="0"/>
                      <a:pt x="50" y="7"/>
                      <a:pt x="47" y="17"/>
                    </a:cubicBezTo>
                    <a:cubicBezTo>
                      <a:pt x="1" y="190"/>
                      <a:pt x="1" y="190"/>
                      <a:pt x="1" y="190"/>
                    </a:cubicBezTo>
                    <a:cubicBezTo>
                      <a:pt x="0" y="192"/>
                      <a:pt x="0" y="194"/>
                      <a:pt x="0" y="196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0" y="302"/>
                      <a:pt x="21" y="323"/>
                      <a:pt x="46" y="323"/>
                    </a:cubicBezTo>
                    <a:cubicBezTo>
                      <a:pt x="323" y="323"/>
                      <a:pt x="323" y="323"/>
                      <a:pt x="323" y="323"/>
                    </a:cubicBezTo>
                    <a:cubicBezTo>
                      <a:pt x="348" y="323"/>
                      <a:pt x="369" y="302"/>
                      <a:pt x="369" y="276"/>
                    </a:cubicBezTo>
                    <a:cubicBezTo>
                      <a:pt x="369" y="196"/>
                      <a:pt x="369" y="196"/>
                      <a:pt x="369" y="196"/>
                    </a:cubicBezTo>
                    <a:cubicBezTo>
                      <a:pt x="369" y="194"/>
                      <a:pt x="368" y="192"/>
                      <a:pt x="368" y="190"/>
                    </a:cubicBezTo>
                    <a:close/>
                    <a:moveTo>
                      <a:pt x="346" y="276"/>
                    </a:moveTo>
                    <a:cubicBezTo>
                      <a:pt x="346" y="289"/>
                      <a:pt x="335" y="299"/>
                      <a:pt x="323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34" y="299"/>
                      <a:pt x="23" y="289"/>
                      <a:pt x="23" y="276"/>
                    </a:cubicBezTo>
                    <a:cubicBezTo>
                      <a:pt x="23" y="196"/>
                      <a:pt x="23" y="196"/>
                      <a:pt x="23" y="196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46" y="196"/>
                      <a:pt x="346" y="196"/>
                      <a:pt x="346" y="196"/>
                    </a:cubicBezTo>
                    <a:lnTo>
                      <a:pt x="346" y="2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4" name="Freeform 9"/>
              <p:cNvSpPr>
                <a:spLocks noEditPoints="1"/>
              </p:cNvSpPr>
              <p:nvPr/>
            </p:nvSpPr>
            <p:spPr bwMode="auto">
              <a:xfrm>
                <a:off x="8461376" y="8466137"/>
                <a:ext cx="1055689" cy="776288"/>
              </a:xfrm>
              <a:custGeom>
                <a:avLst/>
                <a:gdLst>
                  <a:gd name="T0" fmla="*/ 229 w 281"/>
                  <a:gd name="T1" fmla="*/ 0 h 207"/>
                  <a:gd name="T2" fmla="*/ 51 w 281"/>
                  <a:gd name="T3" fmla="*/ 0 h 207"/>
                  <a:gd name="T4" fmla="*/ 40 w 281"/>
                  <a:gd name="T5" fmla="*/ 9 h 207"/>
                  <a:gd name="T6" fmla="*/ 0 w 281"/>
                  <a:gd name="T7" fmla="*/ 147 h 207"/>
                  <a:gd name="T8" fmla="*/ 2 w 281"/>
                  <a:gd name="T9" fmla="*/ 157 h 207"/>
                  <a:gd name="T10" fmla="*/ 12 w 281"/>
                  <a:gd name="T11" fmla="*/ 161 h 207"/>
                  <a:gd name="T12" fmla="*/ 45 w 281"/>
                  <a:gd name="T13" fmla="*/ 161 h 207"/>
                  <a:gd name="T14" fmla="*/ 58 w 281"/>
                  <a:gd name="T15" fmla="*/ 161 h 207"/>
                  <a:gd name="T16" fmla="*/ 64 w 281"/>
                  <a:gd name="T17" fmla="*/ 161 h 207"/>
                  <a:gd name="T18" fmla="*/ 81 w 281"/>
                  <a:gd name="T19" fmla="*/ 195 h 207"/>
                  <a:gd name="T20" fmla="*/ 101 w 281"/>
                  <a:gd name="T21" fmla="*/ 207 h 207"/>
                  <a:gd name="T22" fmla="*/ 179 w 281"/>
                  <a:gd name="T23" fmla="*/ 207 h 207"/>
                  <a:gd name="T24" fmla="*/ 200 w 281"/>
                  <a:gd name="T25" fmla="*/ 195 h 207"/>
                  <a:gd name="T26" fmla="*/ 217 w 281"/>
                  <a:gd name="T27" fmla="*/ 161 h 207"/>
                  <a:gd name="T28" fmla="*/ 223 w 281"/>
                  <a:gd name="T29" fmla="*/ 161 h 207"/>
                  <a:gd name="T30" fmla="*/ 236 w 281"/>
                  <a:gd name="T31" fmla="*/ 161 h 207"/>
                  <a:gd name="T32" fmla="*/ 269 w 281"/>
                  <a:gd name="T33" fmla="*/ 161 h 207"/>
                  <a:gd name="T34" fmla="*/ 278 w 281"/>
                  <a:gd name="T35" fmla="*/ 157 h 207"/>
                  <a:gd name="T36" fmla="*/ 280 w 281"/>
                  <a:gd name="T37" fmla="*/ 147 h 207"/>
                  <a:gd name="T38" fmla="*/ 241 w 281"/>
                  <a:gd name="T39" fmla="*/ 9 h 207"/>
                  <a:gd name="T40" fmla="*/ 229 w 281"/>
                  <a:gd name="T41" fmla="*/ 0 h 207"/>
                  <a:gd name="T42" fmla="*/ 236 w 281"/>
                  <a:gd name="T43" fmla="*/ 138 h 207"/>
                  <a:gd name="T44" fmla="*/ 217 w 281"/>
                  <a:gd name="T45" fmla="*/ 138 h 207"/>
                  <a:gd name="T46" fmla="*/ 196 w 281"/>
                  <a:gd name="T47" fmla="*/ 151 h 207"/>
                  <a:gd name="T48" fmla="*/ 179 w 281"/>
                  <a:gd name="T49" fmla="*/ 184 h 207"/>
                  <a:gd name="T50" fmla="*/ 101 w 281"/>
                  <a:gd name="T51" fmla="*/ 184 h 207"/>
                  <a:gd name="T52" fmla="*/ 85 w 281"/>
                  <a:gd name="T53" fmla="*/ 151 h 207"/>
                  <a:gd name="T54" fmla="*/ 64 w 281"/>
                  <a:gd name="T55" fmla="*/ 138 h 207"/>
                  <a:gd name="T56" fmla="*/ 45 w 281"/>
                  <a:gd name="T57" fmla="*/ 138 h 207"/>
                  <a:gd name="T58" fmla="*/ 18 w 281"/>
                  <a:gd name="T59" fmla="*/ 138 h 207"/>
                  <a:gd name="T60" fmla="*/ 51 w 281"/>
                  <a:gd name="T61" fmla="*/ 12 h 207"/>
                  <a:gd name="T62" fmla="*/ 229 w 281"/>
                  <a:gd name="T63" fmla="*/ 12 h 207"/>
                  <a:gd name="T64" fmla="*/ 263 w 281"/>
                  <a:gd name="T65" fmla="*/ 138 h 207"/>
                  <a:gd name="T66" fmla="*/ 236 w 281"/>
                  <a:gd name="T67" fmla="*/ 13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07">
                    <a:moveTo>
                      <a:pt x="22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6" y="0"/>
                      <a:pt x="41" y="4"/>
                      <a:pt x="4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4"/>
                      <a:pt x="2" y="157"/>
                    </a:cubicBezTo>
                    <a:cubicBezTo>
                      <a:pt x="5" y="160"/>
                      <a:pt x="8" y="161"/>
                      <a:pt x="12" y="161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58" y="161"/>
                      <a:pt x="58" y="161"/>
                      <a:pt x="58" y="161"/>
                    </a:cubicBezTo>
                    <a:cubicBezTo>
                      <a:pt x="64" y="161"/>
                      <a:pt x="64" y="161"/>
                      <a:pt x="64" y="161"/>
                    </a:cubicBezTo>
                    <a:cubicBezTo>
                      <a:pt x="81" y="195"/>
                      <a:pt x="81" y="195"/>
                      <a:pt x="81" y="195"/>
                    </a:cubicBezTo>
                    <a:cubicBezTo>
                      <a:pt x="85" y="203"/>
                      <a:pt x="93" y="207"/>
                      <a:pt x="101" y="207"/>
                    </a:cubicBezTo>
                    <a:cubicBezTo>
                      <a:pt x="179" y="207"/>
                      <a:pt x="179" y="207"/>
                      <a:pt x="179" y="207"/>
                    </a:cubicBezTo>
                    <a:cubicBezTo>
                      <a:pt x="188" y="207"/>
                      <a:pt x="196" y="203"/>
                      <a:pt x="200" y="195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3" y="161"/>
                      <a:pt x="223" y="161"/>
                      <a:pt x="223" y="161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69" y="161"/>
                      <a:pt x="269" y="161"/>
                      <a:pt x="269" y="161"/>
                    </a:cubicBezTo>
                    <a:cubicBezTo>
                      <a:pt x="273" y="161"/>
                      <a:pt x="276" y="160"/>
                      <a:pt x="278" y="157"/>
                    </a:cubicBezTo>
                    <a:cubicBezTo>
                      <a:pt x="280" y="154"/>
                      <a:pt x="281" y="150"/>
                      <a:pt x="280" y="147"/>
                    </a:cubicBezTo>
                    <a:cubicBezTo>
                      <a:pt x="241" y="9"/>
                      <a:pt x="241" y="9"/>
                      <a:pt x="241" y="9"/>
                    </a:cubicBezTo>
                    <a:cubicBezTo>
                      <a:pt x="239" y="4"/>
                      <a:pt x="235" y="0"/>
                      <a:pt x="229" y="0"/>
                    </a:cubicBezTo>
                    <a:close/>
                    <a:moveTo>
                      <a:pt x="236" y="138"/>
                    </a:moveTo>
                    <a:cubicBezTo>
                      <a:pt x="217" y="138"/>
                      <a:pt x="217" y="138"/>
                      <a:pt x="217" y="138"/>
                    </a:cubicBezTo>
                    <a:cubicBezTo>
                      <a:pt x="208" y="138"/>
                      <a:pt x="200" y="143"/>
                      <a:pt x="196" y="151"/>
                    </a:cubicBezTo>
                    <a:cubicBezTo>
                      <a:pt x="179" y="184"/>
                      <a:pt x="179" y="184"/>
                      <a:pt x="179" y="184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81" y="143"/>
                      <a:pt x="73" y="138"/>
                      <a:pt x="64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229" y="12"/>
                      <a:pt x="229" y="12"/>
                      <a:pt x="229" y="12"/>
                    </a:cubicBezTo>
                    <a:cubicBezTo>
                      <a:pt x="263" y="138"/>
                      <a:pt x="263" y="138"/>
                      <a:pt x="263" y="138"/>
                    </a:cubicBezTo>
                    <a:lnTo>
                      <a:pt x="236" y="1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4411853" y="2521263"/>
            <a:ext cx="518445" cy="518445"/>
            <a:chOff x="5583750" y="2034799"/>
            <a:chExt cx="558381" cy="558381"/>
          </a:xfrm>
        </p:grpSpPr>
        <p:sp>
          <p:nvSpPr>
            <p:cNvPr id="116" name="椭圆 115"/>
            <p:cNvSpPr/>
            <p:nvPr/>
          </p:nvSpPr>
          <p:spPr>
            <a:xfrm>
              <a:off x="5583750" y="2034799"/>
              <a:ext cx="558381" cy="558381"/>
            </a:xfrm>
            <a:prstGeom prst="ellipse">
              <a:avLst/>
            </a:prstGeom>
            <a:solidFill>
              <a:srgbClr val="92D05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40"/>
            <p:cNvGrpSpPr/>
            <p:nvPr/>
          </p:nvGrpSpPr>
          <p:grpSpPr>
            <a:xfrm>
              <a:off x="5706703" y="2181996"/>
              <a:ext cx="312474" cy="263986"/>
              <a:chOff x="13828713" y="2805113"/>
              <a:chExt cx="1381125" cy="1166812"/>
            </a:xfrm>
            <a:solidFill>
              <a:schemeClr val="bg1"/>
            </a:solidFill>
            <a:effectLst/>
          </p:grpSpPr>
          <p:sp>
            <p:nvSpPr>
              <p:cNvPr id="118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20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3285814" y="3004336"/>
            <a:ext cx="398280" cy="398280"/>
            <a:chOff x="4370972" y="2555084"/>
            <a:chExt cx="428960" cy="428960"/>
          </a:xfrm>
        </p:grpSpPr>
        <p:sp>
          <p:nvSpPr>
            <p:cNvPr id="122" name="椭圆 121"/>
            <p:cNvSpPr/>
            <p:nvPr/>
          </p:nvSpPr>
          <p:spPr>
            <a:xfrm>
              <a:off x="4370972" y="2555084"/>
              <a:ext cx="428960" cy="428960"/>
            </a:xfrm>
            <a:prstGeom prst="ellipse">
              <a:avLst/>
            </a:prstGeom>
            <a:solidFill>
              <a:srgbClr val="3592B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Freeform 22"/>
            <p:cNvSpPr>
              <a:spLocks noEditPoints="1"/>
            </p:cNvSpPr>
            <p:nvPr/>
          </p:nvSpPr>
          <p:spPr bwMode="auto">
            <a:xfrm>
              <a:off x="4464721" y="2682123"/>
              <a:ext cx="241463" cy="174882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25" name="TextBox 224"/>
          <p:cNvSpPr txBox="1"/>
          <p:nvPr/>
        </p:nvSpPr>
        <p:spPr>
          <a:xfrm>
            <a:off x="636913" y="2460615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126" name="TextBox 224"/>
          <p:cNvSpPr txBox="1"/>
          <p:nvPr/>
        </p:nvSpPr>
        <p:spPr>
          <a:xfrm>
            <a:off x="636913" y="4122839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127" name="TextBox 224"/>
          <p:cNvSpPr txBox="1"/>
          <p:nvPr/>
        </p:nvSpPr>
        <p:spPr>
          <a:xfrm>
            <a:off x="6652717" y="187747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128" name="TextBox 224"/>
          <p:cNvSpPr txBox="1"/>
          <p:nvPr/>
        </p:nvSpPr>
        <p:spPr>
          <a:xfrm>
            <a:off x="6652717" y="3539701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主要研究内容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11188" y="3267551"/>
            <a:ext cx="827577" cy="827577"/>
            <a:chOff x="4811188" y="3267551"/>
            <a:chExt cx="827577" cy="827577"/>
          </a:xfrm>
        </p:grpSpPr>
        <p:sp>
          <p:nvSpPr>
            <p:cNvPr id="16" name="Oval 19"/>
            <p:cNvSpPr/>
            <p:nvPr/>
          </p:nvSpPr>
          <p:spPr>
            <a:xfrm>
              <a:off x="4811188" y="3267551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17" name="Group 25"/>
            <p:cNvGrpSpPr/>
            <p:nvPr/>
          </p:nvGrpSpPr>
          <p:grpSpPr>
            <a:xfrm>
              <a:off x="5037403" y="3553721"/>
              <a:ext cx="387318" cy="296030"/>
              <a:chOff x="5516563" y="84138"/>
              <a:chExt cx="1414463" cy="1081087"/>
            </a:xfrm>
            <a:solidFill>
              <a:schemeClr val="bg1"/>
            </a:solidFill>
            <a:effectLst/>
          </p:grpSpPr>
          <p:sp>
            <p:nvSpPr>
              <p:cNvPr id="18" name="Freeform 13"/>
              <p:cNvSpPr>
                <a:spLocks noEditPoints="1"/>
              </p:cNvSpPr>
              <p:nvPr/>
            </p:nvSpPr>
            <p:spPr bwMode="auto">
              <a:xfrm>
                <a:off x="5688013" y="249238"/>
                <a:ext cx="896938" cy="698500"/>
              </a:xfrm>
              <a:custGeom>
                <a:avLst/>
                <a:gdLst>
                  <a:gd name="T0" fmla="*/ 214 w 239"/>
                  <a:gd name="T1" fmla="*/ 9 h 186"/>
                  <a:gd name="T2" fmla="*/ 120 w 239"/>
                  <a:gd name="T3" fmla="*/ 0 h 186"/>
                  <a:gd name="T4" fmla="*/ 26 w 239"/>
                  <a:gd name="T5" fmla="*/ 9 h 186"/>
                  <a:gd name="T6" fmla="*/ 17 w 239"/>
                  <a:gd name="T7" fmla="*/ 17 h 186"/>
                  <a:gd name="T8" fmla="*/ 17 w 239"/>
                  <a:gd name="T9" fmla="*/ 169 h 186"/>
                  <a:gd name="T10" fmla="*/ 26 w 239"/>
                  <a:gd name="T11" fmla="*/ 177 h 186"/>
                  <a:gd name="T12" fmla="*/ 120 w 239"/>
                  <a:gd name="T13" fmla="*/ 186 h 186"/>
                  <a:gd name="T14" fmla="*/ 214 w 239"/>
                  <a:gd name="T15" fmla="*/ 177 h 186"/>
                  <a:gd name="T16" fmla="*/ 222 w 239"/>
                  <a:gd name="T17" fmla="*/ 169 h 186"/>
                  <a:gd name="T18" fmla="*/ 222 w 239"/>
                  <a:gd name="T19" fmla="*/ 17 h 186"/>
                  <a:gd name="T20" fmla="*/ 214 w 239"/>
                  <a:gd name="T21" fmla="*/ 9 h 186"/>
                  <a:gd name="T22" fmla="*/ 211 w 239"/>
                  <a:gd name="T23" fmla="*/ 165 h 186"/>
                  <a:gd name="T24" fmla="*/ 28 w 239"/>
                  <a:gd name="T25" fmla="*/ 165 h 186"/>
                  <a:gd name="T26" fmla="*/ 28 w 239"/>
                  <a:gd name="T27" fmla="*/ 21 h 186"/>
                  <a:gd name="T28" fmla="*/ 211 w 239"/>
                  <a:gd name="T29" fmla="*/ 21 h 186"/>
                  <a:gd name="T30" fmla="*/ 211 w 239"/>
                  <a:gd name="T31" fmla="*/ 16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86">
                    <a:moveTo>
                      <a:pt x="214" y="9"/>
                    </a:moveTo>
                    <a:cubicBezTo>
                      <a:pt x="182" y="3"/>
                      <a:pt x="151" y="0"/>
                      <a:pt x="120" y="0"/>
                    </a:cubicBezTo>
                    <a:cubicBezTo>
                      <a:pt x="88" y="0"/>
                      <a:pt x="57" y="3"/>
                      <a:pt x="26" y="9"/>
                    </a:cubicBezTo>
                    <a:cubicBezTo>
                      <a:pt x="22" y="10"/>
                      <a:pt x="18" y="13"/>
                      <a:pt x="17" y="17"/>
                    </a:cubicBezTo>
                    <a:cubicBezTo>
                      <a:pt x="0" y="67"/>
                      <a:pt x="0" y="118"/>
                      <a:pt x="17" y="169"/>
                    </a:cubicBezTo>
                    <a:cubicBezTo>
                      <a:pt x="18" y="173"/>
                      <a:pt x="22" y="176"/>
                      <a:pt x="26" y="177"/>
                    </a:cubicBezTo>
                    <a:cubicBezTo>
                      <a:pt x="57" y="183"/>
                      <a:pt x="88" y="186"/>
                      <a:pt x="120" y="186"/>
                    </a:cubicBezTo>
                    <a:cubicBezTo>
                      <a:pt x="151" y="186"/>
                      <a:pt x="182" y="183"/>
                      <a:pt x="214" y="177"/>
                    </a:cubicBezTo>
                    <a:cubicBezTo>
                      <a:pt x="218" y="176"/>
                      <a:pt x="221" y="173"/>
                      <a:pt x="222" y="169"/>
                    </a:cubicBezTo>
                    <a:cubicBezTo>
                      <a:pt x="239" y="118"/>
                      <a:pt x="239" y="67"/>
                      <a:pt x="222" y="17"/>
                    </a:cubicBezTo>
                    <a:cubicBezTo>
                      <a:pt x="221" y="13"/>
                      <a:pt x="218" y="10"/>
                      <a:pt x="214" y="9"/>
                    </a:cubicBezTo>
                    <a:close/>
                    <a:moveTo>
                      <a:pt x="211" y="165"/>
                    </a:moveTo>
                    <a:cubicBezTo>
                      <a:pt x="150" y="178"/>
                      <a:pt x="89" y="178"/>
                      <a:pt x="28" y="165"/>
                    </a:cubicBezTo>
                    <a:cubicBezTo>
                      <a:pt x="12" y="117"/>
                      <a:pt x="12" y="69"/>
                      <a:pt x="28" y="21"/>
                    </a:cubicBezTo>
                    <a:cubicBezTo>
                      <a:pt x="89" y="8"/>
                      <a:pt x="150" y="8"/>
                      <a:pt x="211" y="21"/>
                    </a:cubicBezTo>
                    <a:cubicBezTo>
                      <a:pt x="227" y="69"/>
                      <a:pt x="227" y="117"/>
                      <a:pt x="211" y="1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5516563" y="84138"/>
                <a:ext cx="1414463" cy="1081087"/>
              </a:xfrm>
              <a:custGeom>
                <a:avLst/>
                <a:gdLst>
                  <a:gd name="T0" fmla="*/ 359 w 377"/>
                  <a:gd name="T1" fmla="*/ 27 h 288"/>
                  <a:gd name="T2" fmla="*/ 340 w 377"/>
                  <a:gd name="T3" fmla="*/ 9 h 288"/>
                  <a:gd name="T4" fmla="*/ 189 w 377"/>
                  <a:gd name="T5" fmla="*/ 0 h 288"/>
                  <a:gd name="T6" fmla="*/ 37 w 377"/>
                  <a:gd name="T7" fmla="*/ 9 h 288"/>
                  <a:gd name="T8" fmla="*/ 18 w 377"/>
                  <a:gd name="T9" fmla="*/ 27 h 288"/>
                  <a:gd name="T10" fmla="*/ 18 w 377"/>
                  <a:gd name="T11" fmla="*/ 250 h 288"/>
                  <a:gd name="T12" fmla="*/ 37 w 377"/>
                  <a:gd name="T13" fmla="*/ 267 h 288"/>
                  <a:gd name="T14" fmla="*/ 110 w 377"/>
                  <a:gd name="T15" fmla="*/ 274 h 288"/>
                  <a:gd name="T16" fmla="*/ 108 w 377"/>
                  <a:gd name="T17" fmla="*/ 276 h 288"/>
                  <a:gd name="T18" fmla="*/ 189 w 377"/>
                  <a:gd name="T19" fmla="*/ 288 h 288"/>
                  <a:gd name="T20" fmla="*/ 269 w 377"/>
                  <a:gd name="T21" fmla="*/ 276 h 288"/>
                  <a:gd name="T22" fmla="*/ 267 w 377"/>
                  <a:gd name="T23" fmla="*/ 274 h 288"/>
                  <a:gd name="T24" fmla="*/ 340 w 377"/>
                  <a:gd name="T25" fmla="*/ 267 h 288"/>
                  <a:gd name="T26" fmla="*/ 359 w 377"/>
                  <a:gd name="T27" fmla="*/ 250 h 288"/>
                  <a:gd name="T28" fmla="*/ 359 w 377"/>
                  <a:gd name="T29" fmla="*/ 27 h 288"/>
                  <a:gd name="T30" fmla="*/ 337 w 377"/>
                  <a:gd name="T31" fmla="*/ 244 h 288"/>
                  <a:gd name="T32" fmla="*/ 40 w 377"/>
                  <a:gd name="T33" fmla="*/ 244 h 288"/>
                  <a:gd name="T34" fmla="*/ 40 w 377"/>
                  <a:gd name="T35" fmla="*/ 32 h 288"/>
                  <a:gd name="T36" fmla="*/ 337 w 377"/>
                  <a:gd name="T37" fmla="*/ 32 h 288"/>
                  <a:gd name="T38" fmla="*/ 337 w 377"/>
                  <a:gd name="T39" fmla="*/ 24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7" h="288">
                    <a:moveTo>
                      <a:pt x="359" y="27"/>
                    </a:moveTo>
                    <a:cubicBezTo>
                      <a:pt x="357" y="17"/>
                      <a:pt x="349" y="10"/>
                      <a:pt x="340" y="9"/>
                    </a:cubicBezTo>
                    <a:cubicBezTo>
                      <a:pt x="290" y="3"/>
                      <a:pt x="239" y="0"/>
                      <a:pt x="189" y="0"/>
                    </a:cubicBezTo>
                    <a:cubicBezTo>
                      <a:pt x="138" y="0"/>
                      <a:pt x="87" y="3"/>
                      <a:pt x="37" y="9"/>
                    </a:cubicBezTo>
                    <a:cubicBezTo>
                      <a:pt x="28" y="10"/>
                      <a:pt x="20" y="17"/>
                      <a:pt x="18" y="27"/>
                    </a:cubicBezTo>
                    <a:cubicBezTo>
                      <a:pt x="0" y="101"/>
                      <a:pt x="0" y="176"/>
                      <a:pt x="18" y="250"/>
                    </a:cubicBezTo>
                    <a:cubicBezTo>
                      <a:pt x="20" y="259"/>
                      <a:pt x="28" y="266"/>
                      <a:pt x="37" y="267"/>
                    </a:cubicBezTo>
                    <a:cubicBezTo>
                      <a:pt x="61" y="270"/>
                      <a:pt x="86" y="272"/>
                      <a:pt x="110" y="274"/>
                    </a:cubicBezTo>
                    <a:cubicBezTo>
                      <a:pt x="109" y="275"/>
                      <a:pt x="108" y="275"/>
                      <a:pt x="108" y="276"/>
                    </a:cubicBezTo>
                    <a:cubicBezTo>
                      <a:pt x="108" y="283"/>
                      <a:pt x="144" y="288"/>
                      <a:pt x="189" y="288"/>
                    </a:cubicBezTo>
                    <a:cubicBezTo>
                      <a:pt x="233" y="288"/>
                      <a:pt x="269" y="283"/>
                      <a:pt x="269" y="276"/>
                    </a:cubicBezTo>
                    <a:cubicBezTo>
                      <a:pt x="269" y="275"/>
                      <a:pt x="268" y="275"/>
                      <a:pt x="267" y="274"/>
                    </a:cubicBezTo>
                    <a:cubicBezTo>
                      <a:pt x="291" y="272"/>
                      <a:pt x="316" y="270"/>
                      <a:pt x="340" y="267"/>
                    </a:cubicBezTo>
                    <a:cubicBezTo>
                      <a:pt x="349" y="266"/>
                      <a:pt x="357" y="259"/>
                      <a:pt x="359" y="250"/>
                    </a:cubicBezTo>
                    <a:cubicBezTo>
                      <a:pt x="377" y="176"/>
                      <a:pt x="377" y="101"/>
                      <a:pt x="359" y="27"/>
                    </a:cubicBezTo>
                    <a:close/>
                    <a:moveTo>
                      <a:pt x="337" y="244"/>
                    </a:moveTo>
                    <a:cubicBezTo>
                      <a:pt x="238" y="256"/>
                      <a:pt x="139" y="256"/>
                      <a:pt x="40" y="244"/>
                    </a:cubicBezTo>
                    <a:cubicBezTo>
                      <a:pt x="23" y="174"/>
                      <a:pt x="23" y="103"/>
                      <a:pt x="40" y="32"/>
                    </a:cubicBezTo>
                    <a:cubicBezTo>
                      <a:pt x="139" y="20"/>
                      <a:pt x="238" y="20"/>
                      <a:pt x="337" y="32"/>
                    </a:cubicBezTo>
                    <a:cubicBezTo>
                      <a:pt x="354" y="103"/>
                      <a:pt x="354" y="174"/>
                      <a:pt x="337" y="2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" name="Freeform 15"/>
              <p:cNvSpPr>
                <a:spLocks noEditPoints="1"/>
              </p:cNvSpPr>
              <p:nvPr/>
            </p:nvSpPr>
            <p:spPr bwMode="auto">
              <a:xfrm>
                <a:off x="6611938" y="301625"/>
                <a:ext cx="131763" cy="128587"/>
              </a:xfrm>
              <a:custGeom>
                <a:avLst/>
                <a:gdLst>
                  <a:gd name="T0" fmla="*/ 17 w 35"/>
                  <a:gd name="T1" fmla="*/ 34 h 34"/>
                  <a:gd name="T2" fmla="*/ 35 w 35"/>
                  <a:gd name="T3" fmla="*/ 17 h 34"/>
                  <a:gd name="T4" fmla="*/ 17 w 35"/>
                  <a:gd name="T5" fmla="*/ 0 h 34"/>
                  <a:gd name="T6" fmla="*/ 0 w 35"/>
                  <a:gd name="T7" fmla="*/ 17 h 34"/>
                  <a:gd name="T8" fmla="*/ 17 w 35"/>
                  <a:gd name="T9" fmla="*/ 34 h 34"/>
                  <a:gd name="T10" fmla="*/ 17 w 35"/>
                  <a:gd name="T11" fmla="*/ 11 h 34"/>
                  <a:gd name="T12" fmla="*/ 23 w 35"/>
                  <a:gd name="T13" fmla="*/ 17 h 34"/>
                  <a:gd name="T14" fmla="*/ 17 w 35"/>
                  <a:gd name="T15" fmla="*/ 23 h 34"/>
                  <a:gd name="T16" fmla="*/ 12 w 35"/>
                  <a:gd name="T17" fmla="*/ 17 h 34"/>
                  <a:gd name="T18" fmla="*/ 17 w 35"/>
                  <a:gd name="T1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27" y="34"/>
                      <a:pt x="35" y="26"/>
                      <a:pt x="35" y="17"/>
                    </a:cubicBezTo>
                    <a:cubicBezTo>
                      <a:pt x="35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  <a:moveTo>
                      <a:pt x="17" y="11"/>
                    </a:moveTo>
                    <a:cubicBezTo>
                      <a:pt x="21" y="11"/>
                      <a:pt x="23" y="14"/>
                      <a:pt x="23" y="17"/>
                    </a:cubicBezTo>
                    <a:cubicBezTo>
                      <a:pt x="23" y="20"/>
                      <a:pt x="21" y="23"/>
                      <a:pt x="17" y="23"/>
                    </a:cubicBezTo>
                    <a:cubicBezTo>
                      <a:pt x="14" y="23"/>
                      <a:pt x="12" y="20"/>
                      <a:pt x="12" y="17"/>
                    </a:cubicBezTo>
                    <a:cubicBezTo>
                      <a:pt x="12" y="14"/>
                      <a:pt x="14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" name="Freeform 16"/>
              <p:cNvSpPr/>
              <p:nvPr/>
            </p:nvSpPr>
            <p:spPr bwMode="auto">
              <a:xfrm>
                <a:off x="6570663" y="860425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5 w 46"/>
                  <a:gd name="T3" fmla="*/ 0 h 12"/>
                  <a:gd name="T4" fmla="*/ 0 w 46"/>
                  <a:gd name="T5" fmla="*/ 6 h 12"/>
                  <a:gd name="T6" fmla="*/ 5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2"/>
                      <a:pt x="46" y="9"/>
                      <a:pt x="46" y="6"/>
                    </a:cubicBezTo>
                    <a:cubicBezTo>
                      <a:pt x="46" y="3"/>
                      <a:pt x="43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" name="Freeform 17"/>
              <p:cNvSpPr/>
              <p:nvPr/>
            </p:nvSpPr>
            <p:spPr bwMode="auto">
              <a:xfrm>
                <a:off x="6611938" y="733425"/>
                <a:ext cx="173038" cy="41275"/>
              </a:xfrm>
              <a:custGeom>
                <a:avLst/>
                <a:gdLst>
                  <a:gd name="T0" fmla="*/ 40 w 46"/>
                  <a:gd name="T1" fmla="*/ 0 h 11"/>
                  <a:gd name="T2" fmla="*/ 6 w 46"/>
                  <a:gd name="T3" fmla="*/ 0 h 11"/>
                  <a:gd name="T4" fmla="*/ 0 w 46"/>
                  <a:gd name="T5" fmla="*/ 5 h 11"/>
                  <a:gd name="T6" fmla="*/ 6 w 46"/>
                  <a:gd name="T7" fmla="*/ 11 h 11"/>
                  <a:gd name="T8" fmla="*/ 40 w 46"/>
                  <a:gd name="T9" fmla="*/ 11 h 11"/>
                  <a:gd name="T10" fmla="*/ 46 w 46"/>
                  <a:gd name="T11" fmla="*/ 5 h 11"/>
                  <a:gd name="T12" fmla="*/ 40 w 4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1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4" y="11"/>
                      <a:pt x="46" y="9"/>
                      <a:pt x="46" y="5"/>
                    </a:cubicBezTo>
                    <a:cubicBezTo>
                      <a:pt x="46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" name="Freeform 18"/>
              <p:cNvSpPr/>
              <p:nvPr/>
            </p:nvSpPr>
            <p:spPr bwMode="auto">
              <a:xfrm>
                <a:off x="6611938" y="601663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6 w 46"/>
                  <a:gd name="T3" fmla="*/ 0 h 12"/>
                  <a:gd name="T4" fmla="*/ 0 w 46"/>
                  <a:gd name="T5" fmla="*/ 6 h 12"/>
                  <a:gd name="T6" fmla="*/ 6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4" y="12"/>
                      <a:pt x="46" y="9"/>
                      <a:pt x="46" y="6"/>
                    </a:cubicBezTo>
                    <a:cubicBezTo>
                      <a:pt x="46" y="3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" name="Freeform 19"/>
              <p:cNvSpPr/>
              <p:nvPr/>
            </p:nvSpPr>
            <p:spPr bwMode="auto">
              <a:xfrm>
                <a:off x="5880100" y="422275"/>
                <a:ext cx="258763" cy="179387"/>
              </a:xfrm>
              <a:custGeom>
                <a:avLst/>
                <a:gdLst>
                  <a:gd name="T0" fmla="*/ 63 w 69"/>
                  <a:gd name="T1" fmla="*/ 0 h 48"/>
                  <a:gd name="T2" fmla="*/ 10 w 69"/>
                  <a:gd name="T3" fmla="*/ 4 h 48"/>
                  <a:gd name="T4" fmla="*/ 3 w 69"/>
                  <a:gd name="T5" fmla="*/ 10 h 48"/>
                  <a:gd name="T6" fmla="*/ 0 w 69"/>
                  <a:gd name="T7" fmla="*/ 42 h 48"/>
                  <a:gd name="T8" fmla="*/ 5 w 69"/>
                  <a:gd name="T9" fmla="*/ 48 h 48"/>
                  <a:gd name="T10" fmla="*/ 11 w 69"/>
                  <a:gd name="T11" fmla="*/ 42 h 48"/>
                  <a:gd name="T12" fmla="*/ 13 w 69"/>
                  <a:gd name="T13" fmla="*/ 21 h 48"/>
                  <a:gd name="T14" fmla="*/ 20 w 69"/>
                  <a:gd name="T15" fmla="*/ 14 h 48"/>
                  <a:gd name="T16" fmla="*/ 63 w 69"/>
                  <a:gd name="T17" fmla="*/ 11 h 48"/>
                  <a:gd name="T18" fmla="*/ 69 w 69"/>
                  <a:gd name="T19" fmla="*/ 5 h 48"/>
                  <a:gd name="T20" fmla="*/ 63 w 69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8">
                    <a:moveTo>
                      <a:pt x="63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3" y="1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8" y="48"/>
                      <a:pt x="11" y="46"/>
                      <a:pt x="11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17"/>
                      <a:pt x="16" y="15"/>
                      <a:pt x="20" y="1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9" y="9"/>
                      <a:pt x="69" y="5"/>
                    </a:cubicBezTo>
                    <a:cubicBezTo>
                      <a:pt x="69" y="2"/>
                      <a:pt x="66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95430" y="4586164"/>
            <a:ext cx="827577" cy="827577"/>
            <a:chOff x="795430" y="4586164"/>
            <a:chExt cx="827577" cy="827577"/>
          </a:xfrm>
        </p:grpSpPr>
        <p:sp>
          <p:nvSpPr>
            <p:cNvPr id="25" name="Oval 13"/>
            <p:cNvSpPr/>
            <p:nvPr/>
          </p:nvSpPr>
          <p:spPr>
            <a:xfrm>
              <a:off x="795430" y="4586164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26" name="Group 33"/>
            <p:cNvGrpSpPr/>
            <p:nvPr/>
          </p:nvGrpSpPr>
          <p:grpSpPr>
            <a:xfrm>
              <a:off x="1047332" y="4810857"/>
              <a:ext cx="354280" cy="378189"/>
              <a:chOff x="8342313" y="10972800"/>
              <a:chExt cx="1293813" cy="1381125"/>
            </a:xfrm>
            <a:solidFill>
              <a:schemeClr val="bg1"/>
            </a:solidFill>
            <a:effectLst/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8342313" y="10972800"/>
                <a:ext cx="1293813" cy="1381125"/>
              </a:xfrm>
              <a:custGeom>
                <a:avLst/>
                <a:gdLst>
                  <a:gd name="T0" fmla="*/ 299 w 345"/>
                  <a:gd name="T1" fmla="*/ 0 h 368"/>
                  <a:gd name="T2" fmla="*/ 46 w 345"/>
                  <a:gd name="T3" fmla="*/ 0 h 368"/>
                  <a:gd name="T4" fmla="*/ 0 w 345"/>
                  <a:gd name="T5" fmla="*/ 46 h 368"/>
                  <a:gd name="T6" fmla="*/ 0 w 345"/>
                  <a:gd name="T7" fmla="*/ 322 h 368"/>
                  <a:gd name="T8" fmla="*/ 46 w 345"/>
                  <a:gd name="T9" fmla="*/ 368 h 368"/>
                  <a:gd name="T10" fmla="*/ 299 w 345"/>
                  <a:gd name="T11" fmla="*/ 368 h 368"/>
                  <a:gd name="T12" fmla="*/ 345 w 345"/>
                  <a:gd name="T13" fmla="*/ 322 h 368"/>
                  <a:gd name="T14" fmla="*/ 345 w 345"/>
                  <a:gd name="T15" fmla="*/ 46 h 368"/>
                  <a:gd name="T16" fmla="*/ 299 w 345"/>
                  <a:gd name="T17" fmla="*/ 0 h 368"/>
                  <a:gd name="T18" fmla="*/ 322 w 345"/>
                  <a:gd name="T19" fmla="*/ 322 h 368"/>
                  <a:gd name="T20" fmla="*/ 299 w 345"/>
                  <a:gd name="T21" fmla="*/ 345 h 368"/>
                  <a:gd name="T22" fmla="*/ 46 w 345"/>
                  <a:gd name="T23" fmla="*/ 345 h 368"/>
                  <a:gd name="T24" fmla="*/ 23 w 345"/>
                  <a:gd name="T25" fmla="*/ 322 h 368"/>
                  <a:gd name="T26" fmla="*/ 23 w 345"/>
                  <a:gd name="T27" fmla="*/ 46 h 368"/>
                  <a:gd name="T28" fmla="*/ 46 w 345"/>
                  <a:gd name="T29" fmla="*/ 23 h 368"/>
                  <a:gd name="T30" fmla="*/ 299 w 345"/>
                  <a:gd name="T31" fmla="*/ 23 h 368"/>
                  <a:gd name="T32" fmla="*/ 322 w 345"/>
                  <a:gd name="T33" fmla="*/ 46 h 368"/>
                  <a:gd name="T34" fmla="*/ 322 w 345"/>
                  <a:gd name="T35" fmla="*/ 32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68">
                    <a:moveTo>
                      <a:pt x="29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48"/>
                      <a:pt x="20" y="368"/>
                      <a:pt x="46" y="368"/>
                    </a:cubicBezTo>
                    <a:cubicBezTo>
                      <a:pt x="299" y="368"/>
                      <a:pt x="299" y="368"/>
                      <a:pt x="299" y="368"/>
                    </a:cubicBezTo>
                    <a:cubicBezTo>
                      <a:pt x="324" y="368"/>
                      <a:pt x="345" y="348"/>
                      <a:pt x="345" y="322"/>
                    </a:cubicBezTo>
                    <a:cubicBezTo>
                      <a:pt x="345" y="46"/>
                      <a:pt x="345" y="46"/>
                      <a:pt x="345" y="46"/>
                    </a:cubicBezTo>
                    <a:cubicBezTo>
                      <a:pt x="345" y="21"/>
                      <a:pt x="324" y="0"/>
                      <a:pt x="299" y="0"/>
                    </a:cubicBezTo>
                    <a:close/>
                    <a:moveTo>
                      <a:pt x="322" y="322"/>
                    </a:moveTo>
                    <a:cubicBezTo>
                      <a:pt x="322" y="335"/>
                      <a:pt x="312" y="345"/>
                      <a:pt x="299" y="345"/>
                    </a:cubicBezTo>
                    <a:cubicBezTo>
                      <a:pt x="46" y="345"/>
                      <a:pt x="46" y="345"/>
                      <a:pt x="46" y="345"/>
                    </a:cubicBezTo>
                    <a:cubicBezTo>
                      <a:pt x="33" y="345"/>
                      <a:pt x="23" y="335"/>
                      <a:pt x="23" y="32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3"/>
                      <a:pt x="33" y="23"/>
                      <a:pt x="46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12" y="23"/>
                      <a:pt x="322" y="33"/>
                      <a:pt x="322" y="46"/>
                    </a:cubicBez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8513763" y="11145838"/>
                <a:ext cx="949325" cy="863600"/>
              </a:xfrm>
              <a:custGeom>
                <a:avLst/>
                <a:gdLst>
                  <a:gd name="T0" fmla="*/ 241 w 253"/>
                  <a:gd name="T1" fmla="*/ 0 h 230"/>
                  <a:gd name="T2" fmla="*/ 11 w 253"/>
                  <a:gd name="T3" fmla="*/ 0 h 230"/>
                  <a:gd name="T4" fmla="*/ 0 w 253"/>
                  <a:gd name="T5" fmla="*/ 11 h 230"/>
                  <a:gd name="T6" fmla="*/ 0 w 253"/>
                  <a:gd name="T7" fmla="*/ 219 h 230"/>
                  <a:gd name="T8" fmla="*/ 11 w 253"/>
                  <a:gd name="T9" fmla="*/ 230 h 230"/>
                  <a:gd name="T10" fmla="*/ 241 w 253"/>
                  <a:gd name="T11" fmla="*/ 230 h 230"/>
                  <a:gd name="T12" fmla="*/ 253 w 253"/>
                  <a:gd name="T13" fmla="*/ 219 h 230"/>
                  <a:gd name="T14" fmla="*/ 253 w 253"/>
                  <a:gd name="T15" fmla="*/ 11 h 230"/>
                  <a:gd name="T16" fmla="*/ 241 w 253"/>
                  <a:gd name="T17" fmla="*/ 0 h 230"/>
                  <a:gd name="T18" fmla="*/ 241 w 253"/>
                  <a:gd name="T19" fmla="*/ 11 h 230"/>
                  <a:gd name="T20" fmla="*/ 241 w 253"/>
                  <a:gd name="T21" fmla="*/ 171 h 230"/>
                  <a:gd name="T22" fmla="*/ 204 w 253"/>
                  <a:gd name="T23" fmla="*/ 130 h 230"/>
                  <a:gd name="T24" fmla="*/ 195 w 253"/>
                  <a:gd name="T25" fmla="*/ 127 h 230"/>
                  <a:gd name="T26" fmla="*/ 187 w 253"/>
                  <a:gd name="T27" fmla="*/ 130 h 230"/>
                  <a:gd name="T28" fmla="*/ 157 w 253"/>
                  <a:gd name="T29" fmla="*/ 164 h 230"/>
                  <a:gd name="T30" fmla="*/ 66 w 253"/>
                  <a:gd name="T31" fmla="*/ 61 h 230"/>
                  <a:gd name="T32" fmla="*/ 57 w 253"/>
                  <a:gd name="T33" fmla="*/ 57 h 230"/>
                  <a:gd name="T34" fmla="*/ 49 w 253"/>
                  <a:gd name="T35" fmla="*/ 61 h 230"/>
                  <a:gd name="T36" fmla="*/ 11 w 253"/>
                  <a:gd name="T37" fmla="*/ 105 h 230"/>
                  <a:gd name="T38" fmla="*/ 11 w 253"/>
                  <a:gd name="T39" fmla="*/ 11 h 230"/>
                  <a:gd name="T40" fmla="*/ 241 w 253"/>
                  <a:gd name="T41" fmla="*/ 11 h 230"/>
                  <a:gd name="T42" fmla="*/ 11 w 253"/>
                  <a:gd name="T43" fmla="*/ 122 h 230"/>
                  <a:gd name="T44" fmla="*/ 57 w 253"/>
                  <a:gd name="T45" fmla="*/ 69 h 230"/>
                  <a:gd name="T46" fmla="*/ 150 w 253"/>
                  <a:gd name="T47" fmla="*/ 174 h 230"/>
                  <a:gd name="T48" fmla="*/ 157 w 253"/>
                  <a:gd name="T49" fmla="*/ 182 h 230"/>
                  <a:gd name="T50" fmla="*/ 189 w 253"/>
                  <a:gd name="T51" fmla="*/ 219 h 230"/>
                  <a:gd name="T52" fmla="*/ 11 w 253"/>
                  <a:gd name="T53" fmla="*/ 219 h 230"/>
                  <a:gd name="T54" fmla="*/ 11 w 253"/>
                  <a:gd name="T55" fmla="*/ 122 h 230"/>
                  <a:gd name="T56" fmla="*/ 204 w 253"/>
                  <a:gd name="T57" fmla="*/ 219 h 230"/>
                  <a:gd name="T58" fmla="*/ 165 w 253"/>
                  <a:gd name="T59" fmla="*/ 173 h 230"/>
                  <a:gd name="T60" fmla="*/ 195 w 253"/>
                  <a:gd name="T61" fmla="*/ 138 h 230"/>
                  <a:gd name="T62" fmla="*/ 241 w 253"/>
                  <a:gd name="T63" fmla="*/ 188 h 230"/>
                  <a:gd name="T64" fmla="*/ 241 w 253"/>
                  <a:gd name="T65" fmla="*/ 219 h 230"/>
                  <a:gd name="T66" fmla="*/ 204 w 253"/>
                  <a:gd name="T67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3" h="230">
                    <a:moveTo>
                      <a:pt x="24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5"/>
                      <a:pt x="5" y="230"/>
                      <a:pt x="11" y="230"/>
                    </a:cubicBezTo>
                    <a:cubicBezTo>
                      <a:pt x="241" y="230"/>
                      <a:pt x="241" y="230"/>
                      <a:pt x="241" y="230"/>
                    </a:cubicBezTo>
                    <a:cubicBezTo>
                      <a:pt x="248" y="230"/>
                      <a:pt x="253" y="225"/>
                      <a:pt x="253" y="219"/>
                    </a:cubicBezTo>
                    <a:cubicBezTo>
                      <a:pt x="253" y="11"/>
                      <a:pt x="253" y="11"/>
                      <a:pt x="253" y="11"/>
                    </a:cubicBezTo>
                    <a:cubicBezTo>
                      <a:pt x="253" y="5"/>
                      <a:pt x="248" y="0"/>
                      <a:pt x="241" y="0"/>
                    </a:cubicBezTo>
                    <a:close/>
                    <a:moveTo>
                      <a:pt x="241" y="11"/>
                    </a:moveTo>
                    <a:cubicBezTo>
                      <a:pt x="241" y="171"/>
                      <a:pt x="241" y="171"/>
                      <a:pt x="241" y="17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2" y="128"/>
                      <a:pt x="199" y="127"/>
                      <a:pt x="195" y="127"/>
                    </a:cubicBezTo>
                    <a:cubicBezTo>
                      <a:pt x="192" y="127"/>
                      <a:pt x="189" y="128"/>
                      <a:pt x="187" y="130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4" y="59"/>
                      <a:pt x="61" y="57"/>
                      <a:pt x="57" y="57"/>
                    </a:cubicBezTo>
                    <a:cubicBezTo>
                      <a:pt x="54" y="57"/>
                      <a:pt x="51" y="59"/>
                      <a:pt x="49" y="61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1"/>
                      <a:pt x="11" y="11"/>
                      <a:pt x="11" y="11"/>
                    </a:cubicBezTo>
                    <a:lnTo>
                      <a:pt x="241" y="11"/>
                    </a:lnTo>
                    <a:close/>
                    <a:moveTo>
                      <a:pt x="11" y="122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150" y="174"/>
                      <a:pt x="150" y="174"/>
                      <a:pt x="150" y="174"/>
                    </a:cubicBezTo>
                    <a:cubicBezTo>
                      <a:pt x="157" y="182"/>
                      <a:pt x="157" y="182"/>
                      <a:pt x="157" y="182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1" y="219"/>
                      <a:pt x="11" y="219"/>
                      <a:pt x="11" y="219"/>
                    </a:cubicBezTo>
                    <a:lnTo>
                      <a:pt x="11" y="122"/>
                    </a:lnTo>
                    <a:close/>
                    <a:moveTo>
                      <a:pt x="204" y="219"/>
                    </a:moveTo>
                    <a:cubicBezTo>
                      <a:pt x="165" y="173"/>
                      <a:pt x="165" y="173"/>
                      <a:pt x="165" y="173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41" y="188"/>
                      <a:pt x="241" y="188"/>
                      <a:pt x="241" y="188"/>
                    </a:cubicBezTo>
                    <a:cubicBezTo>
                      <a:pt x="241" y="219"/>
                      <a:pt x="241" y="219"/>
                      <a:pt x="241" y="219"/>
                    </a:cubicBezTo>
                    <a:lnTo>
                      <a:pt x="204" y="2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" name="Freeform 7"/>
              <p:cNvSpPr>
                <a:spLocks noEditPoints="1"/>
              </p:cNvSpPr>
              <p:nvPr/>
            </p:nvSpPr>
            <p:spPr bwMode="auto">
              <a:xfrm>
                <a:off x="9032875" y="11272838"/>
                <a:ext cx="258763" cy="263525"/>
              </a:xfrm>
              <a:custGeom>
                <a:avLst/>
                <a:gdLst>
                  <a:gd name="T0" fmla="*/ 34 w 69"/>
                  <a:gd name="T1" fmla="*/ 70 h 70"/>
                  <a:gd name="T2" fmla="*/ 69 w 69"/>
                  <a:gd name="T3" fmla="*/ 35 h 70"/>
                  <a:gd name="T4" fmla="*/ 34 w 69"/>
                  <a:gd name="T5" fmla="*/ 0 h 70"/>
                  <a:gd name="T6" fmla="*/ 0 w 69"/>
                  <a:gd name="T7" fmla="*/ 35 h 70"/>
                  <a:gd name="T8" fmla="*/ 34 w 69"/>
                  <a:gd name="T9" fmla="*/ 70 h 70"/>
                  <a:gd name="T10" fmla="*/ 34 w 69"/>
                  <a:gd name="T11" fmla="*/ 12 h 70"/>
                  <a:gd name="T12" fmla="*/ 57 w 69"/>
                  <a:gd name="T13" fmla="*/ 35 h 70"/>
                  <a:gd name="T14" fmla="*/ 34 w 69"/>
                  <a:gd name="T15" fmla="*/ 58 h 70"/>
                  <a:gd name="T16" fmla="*/ 11 w 69"/>
                  <a:gd name="T17" fmla="*/ 35 h 70"/>
                  <a:gd name="T18" fmla="*/ 34 w 69"/>
                  <a:gd name="T19" fmla="*/ 1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4" y="70"/>
                    </a:moveTo>
                    <a:cubicBezTo>
                      <a:pt x="53" y="70"/>
                      <a:pt x="69" y="54"/>
                      <a:pt x="69" y="35"/>
                    </a:cubicBezTo>
                    <a:cubicBezTo>
                      <a:pt x="69" y="16"/>
                      <a:pt x="53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70"/>
                      <a:pt x="34" y="70"/>
                    </a:cubicBezTo>
                    <a:close/>
                    <a:moveTo>
                      <a:pt x="34" y="12"/>
                    </a:moveTo>
                    <a:cubicBezTo>
                      <a:pt x="47" y="12"/>
                      <a:pt x="57" y="22"/>
                      <a:pt x="57" y="35"/>
                    </a:cubicBezTo>
                    <a:cubicBezTo>
                      <a:pt x="57" y="48"/>
                      <a:pt x="47" y="58"/>
                      <a:pt x="34" y="58"/>
                    </a:cubicBezTo>
                    <a:cubicBezTo>
                      <a:pt x="22" y="58"/>
                      <a:pt x="11" y="48"/>
                      <a:pt x="11" y="35"/>
                    </a:cubicBezTo>
                    <a:cubicBezTo>
                      <a:pt x="11" y="22"/>
                      <a:pt x="22" y="12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5430" y="2015715"/>
            <a:ext cx="827577" cy="827577"/>
            <a:chOff x="795430" y="2015715"/>
            <a:chExt cx="827577" cy="827577"/>
          </a:xfrm>
        </p:grpSpPr>
        <p:sp>
          <p:nvSpPr>
            <p:cNvPr id="30" name="Oval 5"/>
            <p:cNvSpPr/>
            <p:nvPr/>
          </p:nvSpPr>
          <p:spPr>
            <a:xfrm>
              <a:off x="795430" y="2015715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31" name="Group 37"/>
            <p:cNvGrpSpPr/>
            <p:nvPr/>
          </p:nvGrpSpPr>
          <p:grpSpPr>
            <a:xfrm>
              <a:off x="1034726" y="2248797"/>
              <a:ext cx="379493" cy="331676"/>
              <a:chOff x="8296275" y="8293096"/>
              <a:chExt cx="1385888" cy="1211261"/>
            </a:xfrm>
            <a:solidFill>
              <a:schemeClr val="bg1"/>
            </a:solidFill>
            <a:effectLst/>
          </p:grpSpPr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8296275" y="8293096"/>
                <a:ext cx="1385888" cy="1211261"/>
              </a:xfrm>
              <a:custGeom>
                <a:avLst/>
                <a:gdLst>
                  <a:gd name="T0" fmla="*/ 368 w 369"/>
                  <a:gd name="T1" fmla="*/ 190 h 323"/>
                  <a:gd name="T2" fmla="*/ 322 w 369"/>
                  <a:gd name="T3" fmla="*/ 17 h 323"/>
                  <a:gd name="T4" fmla="*/ 299 w 369"/>
                  <a:gd name="T5" fmla="*/ 0 h 323"/>
                  <a:gd name="T6" fmla="*/ 184 w 369"/>
                  <a:gd name="T7" fmla="*/ 0 h 323"/>
                  <a:gd name="T8" fmla="*/ 69 w 369"/>
                  <a:gd name="T9" fmla="*/ 0 h 323"/>
                  <a:gd name="T10" fmla="*/ 47 w 369"/>
                  <a:gd name="T11" fmla="*/ 17 h 323"/>
                  <a:gd name="T12" fmla="*/ 1 w 369"/>
                  <a:gd name="T13" fmla="*/ 190 h 323"/>
                  <a:gd name="T14" fmla="*/ 0 w 369"/>
                  <a:gd name="T15" fmla="*/ 196 h 323"/>
                  <a:gd name="T16" fmla="*/ 0 w 369"/>
                  <a:gd name="T17" fmla="*/ 276 h 323"/>
                  <a:gd name="T18" fmla="*/ 46 w 369"/>
                  <a:gd name="T19" fmla="*/ 323 h 323"/>
                  <a:gd name="T20" fmla="*/ 323 w 369"/>
                  <a:gd name="T21" fmla="*/ 323 h 323"/>
                  <a:gd name="T22" fmla="*/ 369 w 369"/>
                  <a:gd name="T23" fmla="*/ 276 h 323"/>
                  <a:gd name="T24" fmla="*/ 369 w 369"/>
                  <a:gd name="T25" fmla="*/ 196 h 323"/>
                  <a:gd name="T26" fmla="*/ 368 w 369"/>
                  <a:gd name="T27" fmla="*/ 190 h 323"/>
                  <a:gd name="T28" fmla="*/ 346 w 369"/>
                  <a:gd name="T29" fmla="*/ 276 h 323"/>
                  <a:gd name="T30" fmla="*/ 323 w 369"/>
                  <a:gd name="T31" fmla="*/ 299 h 323"/>
                  <a:gd name="T32" fmla="*/ 46 w 369"/>
                  <a:gd name="T33" fmla="*/ 299 h 323"/>
                  <a:gd name="T34" fmla="*/ 23 w 369"/>
                  <a:gd name="T35" fmla="*/ 276 h 323"/>
                  <a:gd name="T36" fmla="*/ 23 w 369"/>
                  <a:gd name="T37" fmla="*/ 196 h 323"/>
                  <a:gd name="T38" fmla="*/ 69 w 369"/>
                  <a:gd name="T39" fmla="*/ 23 h 323"/>
                  <a:gd name="T40" fmla="*/ 299 w 369"/>
                  <a:gd name="T41" fmla="*/ 23 h 323"/>
                  <a:gd name="T42" fmla="*/ 346 w 369"/>
                  <a:gd name="T43" fmla="*/ 196 h 323"/>
                  <a:gd name="T44" fmla="*/ 346 w 369"/>
                  <a:gd name="T45" fmla="*/ 27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323">
                    <a:moveTo>
                      <a:pt x="368" y="190"/>
                    </a:moveTo>
                    <a:cubicBezTo>
                      <a:pt x="322" y="17"/>
                      <a:pt x="322" y="17"/>
                      <a:pt x="322" y="17"/>
                    </a:cubicBezTo>
                    <a:cubicBezTo>
                      <a:pt x="319" y="7"/>
                      <a:pt x="310" y="0"/>
                      <a:pt x="299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9" y="0"/>
                      <a:pt x="50" y="7"/>
                      <a:pt x="47" y="17"/>
                    </a:cubicBezTo>
                    <a:cubicBezTo>
                      <a:pt x="1" y="190"/>
                      <a:pt x="1" y="190"/>
                      <a:pt x="1" y="190"/>
                    </a:cubicBezTo>
                    <a:cubicBezTo>
                      <a:pt x="0" y="192"/>
                      <a:pt x="0" y="194"/>
                      <a:pt x="0" y="196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0" y="302"/>
                      <a:pt x="21" y="323"/>
                      <a:pt x="46" y="323"/>
                    </a:cubicBezTo>
                    <a:cubicBezTo>
                      <a:pt x="323" y="323"/>
                      <a:pt x="323" y="323"/>
                      <a:pt x="323" y="323"/>
                    </a:cubicBezTo>
                    <a:cubicBezTo>
                      <a:pt x="348" y="323"/>
                      <a:pt x="369" y="302"/>
                      <a:pt x="369" y="276"/>
                    </a:cubicBezTo>
                    <a:cubicBezTo>
                      <a:pt x="369" y="196"/>
                      <a:pt x="369" y="196"/>
                      <a:pt x="369" y="196"/>
                    </a:cubicBezTo>
                    <a:cubicBezTo>
                      <a:pt x="369" y="194"/>
                      <a:pt x="368" y="192"/>
                      <a:pt x="368" y="190"/>
                    </a:cubicBezTo>
                    <a:close/>
                    <a:moveTo>
                      <a:pt x="346" y="276"/>
                    </a:moveTo>
                    <a:cubicBezTo>
                      <a:pt x="346" y="289"/>
                      <a:pt x="335" y="299"/>
                      <a:pt x="323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34" y="299"/>
                      <a:pt x="23" y="289"/>
                      <a:pt x="23" y="276"/>
                    </a:cubicBezTo>
                    <a:cubicBezTo>
                      <a:pt x="23" y="196"/>
                      <a:pt x="23" y="196"/>
                      <a:pt x="23" y="196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46" y="196"/>
                      <a:pt x="346" y="196"/>
                      <a:pt x="346" y="196"/>
                    </a:cubicBezTo>
                    <a:lnTo>
                      <a:pt x="346" y="2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8461376" y="8466137"/>
                <a:ext cx="1055689" cy="776288"/>
              </a:xfrm>
              <a:custGeom>
                <a:avLst/>
                <a:gdLst>
                  <a:gd name="T0" fmla="*/ 229 w 281"/>
                  <a:gd name="T1" fmla="*/ 0 h 207"/>
                  <a:gd name="T2" fmla="*/ 51 w 281"/>
                  <a:gd name="T3" fmla="*/ 0 h 207"/>
                  <a:gd name="T4" fmla="*/ 40 w 281"/>
                  <a:gd name="T5" fmla="*/ 9 h 207"/>
                  <a:gd name="T6" fmla="*/ 0 w 281"/>
                  <a:gd name="T7" fmla="*/ 147 h 207"/>
                  <a:gd name="T8" fmla="*/ 2 w 281"/>
                  <a:gd name="T9" fmla="*/ 157 h 207"/>
                  <a:gd name="T10" fmla="*/ 12 w 281"/>
                  <a:gd name="T11" fmla="*/ 161 h 207"/>
                  <a:gd name="T12" fmla="*/ 45 w 281"/>
                  <a:gd name="T13" fmla="*/ 161 h 207"/>
                  <a:gd name="T14" fmla="*/ 58 w 281"/>
                  <a:gd name="T15" fmla="*/ 161 h 207"/>
                  <a:gd name="T16" fmla="*/ 64 w 281"/>
                  <a:gd name="T17" fmla="*/ 161 h 207"/>
                  <a:gd name="T18" fmla="*/ 81 w 281"/>
                  <a:gd name="T19" fmla="*/ 195 h 207"/>
                  <a:gd name="T20" fmla="*/ 101 w 281"/>
                  <a:gd name="T21" fmla="*/ 207 h 207"/>
                  <a:gd name="T22" fmla="*/ 179 w 281"/>
                  <a:gd name="T23" fmla="*/ 207 h 207"/>
                  <a:gd name="T24" fmla="*/ 200 w 281"/>
                  <a:gd name="T25" fmla="*/ 195 h 207"/>
                  <a:gd name="T26" fmla="*/ 217 w 281"/>
                  <a:gd name="T27" fmla="*/ 161 h 207"/>
                  <a:gd name="T28" fmla="*/ 223 w 281"/>
                  <a:gd name="T29" fmla="*/ 161 h 207"/>
                  <a:gd name="T30" fmla="*/ 236 w 281"/>
                  <a:gd name="T31" fmla="*/ 161 h 207"/>
                  <a:gd name="T32" fmla="*/ 269 w 281"/>
                  <a:gd name="T33" fmla="*/ 161 h 207"/>
                  <a:gd name="T34" fmla="*/ 278 w 281"/>
                  <a:gd name="T35" fmla="*/ 157 h 207"/>
                  <a:gd name="T36" fmla="*/ 280 w 281"/>
                  <a:gd name="T37" fmla="*/ 147 h 207"/>
                  <a:gd name="T38" fmla="*/ 241 w 281"/>
                  <a:gd name="T39" fmla="*/ 9 h 207"/>
                  <a:gd name="T40" fmla="*/ 229 w 281"/>
                  <a:gd name="T41" fmla="*/ 0 h 207"/>
                  <a:gd name="T42" fmla="*/ 236 w 281"/>
                  <a:gd name="T43" fmla="*/ 138 h 207"/>
                  <a:gd name="T44" fmla="*/ 217 w 281"/>
                  <a:gd name="T45" fmla="*/ 138 h 207"/>
                  <a:gd name="T46" fmla="*/ 196 w 281"/>
                  <a:gd name="T47" fmla="*/ 151 h 207"/>
                  <a:gd name="T48" fmla="*/ 179 w 281"/>
                  <a:gd name="T49" fmla="*/ 184 h 207"/>
                  <a:gd name="T50" fmla="*/ 101 w 281"/>
                  <a:gd name="T51" fmla="*/ 184 h 207"/>
                  <a:gd name="T52" fmla="*/ 85 w 281"/>
                  <a:gd name="T53" fmla="*/ 151 h 207"/>
                  <a:gd name="T54" fmla="*/ 64 w 281"/>
                  <a:gd name="T55" fmla="*/ 138 h 207"/>
                  <a:gd name="T56" fmla="*/ 45 w 281"/>
                  <a:gd name="T57" fmla="*/ 138 h 207"/>
                  <a:gd name="T58" fmla="*/ 18 w 281"/>
                  <a:gd name="T59" fmla="*/ 138 h 207"/>
                  <a:gd name="T60" fmla="*/ 51 w 281"/>
                  <a:gd name="T61" fmla="*/ 12 h 207"/>
                  <a:gd name="T62" fmla="*/ 229 w 281"/>
                  <a:gd name="T63" fmla="*/ 12 h 207"/>
                  <a:gd name="T64" fmla="*/ 263 w 281"/>
                  <a:gd name="T65" fmla="*/ 138 h 207"/>
                  <a:gd name="T66" fmla="*/ 236 w 281"/>
                  <a:gd name="T67" fmla="*/ 13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07">
                    <a:moveTo>
                      <a:pt x="22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6" y="0"/>
                      <a:pt x="41" y="4"/>
                      <a:pt x="4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4"/>
                      <a:pt x="2" y="157"/>
                    </a:cubicBezTo>
                    <a:cubicBezTo>
                      <a:pt x="5" y="160"/>
                      <a:pt x="8" y="161"/>
                      <a:pt x="12" y="161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58" y="161"/>
                      <a:pt x="58" y="161"/>
                      <a:pt x="58" y="161"/>
                    </a:cubicBezTo>
                    <a:cubicBezTo>
                      <a:pt x="64" y="161"/>
                      <a:pt x="64" y="161"/>
                      <a:pt x="64" y="161"/>
                    </a:cubicBezTo>
                    <a:cubicBezTo>
                      <a:pt x="81" y="195"/>
                      <a:pt x="81" y="195"/>
                      <a:pt x="81" y="195"/>
                    </a:cubicBezTo>
                    <a:cubicBezTo>
                      <a:pt x="85" y="203"/>
                      <a:pt x="93" y="207"/>
                      <a:pt x="101" y="207"/>
                    </a:cubicBezTo>
                    <a:cubicBezTo>
                      <a:pt x="179" y="207"/>
                      <a:pt x="179" y="207"/>
                      <a:pt x="179" y="207"/>
                    </a:cubicBezTo>
                    <a:cubicBezTo>
                      <a:pt x="188" y="207"/>
                      <a:pt x="196" y="203"/>
                      <a:pt x="200" y="195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3" y="161"/>
                      <a:pt x="223" y="161"/>
                      <a:pt x="223" y="161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69" y="161"/>
                      <a:pt x="269" y="161"/>
                      <a:pt x="269" y="161"/>
                    </a:cubicBezTo>
                    <a:cubicBezTo>
                      <a:pt x="273" y="161"/>
                      <a:pt x="276" y="160"/>
                      <a:pt x="278" y="157"/>
                    </a:cubicBezTo>
                    <a:cubicBezTo>
                      <a:pt x="280" y="154"/>
                      <a:pt x="281" y="150"/>
                      <a:pt x="280" y="147"/>
                    </a:cubicBezTo>
                    <a:cubicBezTo>
                      <a:pt x="241" y="9"/>
                      <a:pt x="241" y="9"/>
                      <a:pt x="241" y="9"/>
                    </a:cubicBezTo>
                    <a:cubicBezTo>
                      <a:pt x="239" y="4"/>
                      <a:pt x="235" y="0"/>
                      <a:pt x="229" y="0"/>
                    </a:cubicBezTo>
                    <a:close/>
                    <a:moveTo>
                      <a:pt x="236" y="138"/>
                    </a:moveTo>
                    <a:cubicBezTo>
                      <a:pt x="217" y="138"/>
                      <a:pt x="217" y="138"/>
                      <a:pt x="217" y="138"/>
                    </a:cubicBezTo>
                    <a:cubicBezTo>
                      <a:pt x="208" y="138"/>
                      <a:pt x="200" y="143"/>
                      <a:pt x="196" y="151"/>
                    </a:cubicBezTo>
                    <a:cubicBezTo>
                      <a:pt x="179" y="184"/>
                      <a:pt x="179" y="184"/>
                      <a:pt x="179" y="184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81" y="143"/>
                      <a:pt x="73" y="138"/>
                      <a:pt x="64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229" y="12"/>
                      <a:pt x="229" y="12"/>
                      <a:pt x="229" y="12"/>
                    </a:cubicBezTo>
                    <a:cubicBezTo>
                      <a:pt x="263" y="138"/>
                      <a:pt x="263" y="138"/>
                      <a:pt x="263" y="138"/>
                    </a:cubicBezTo>
                    <a:lnTo>
                      <a:pt x="236" y="1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791662" y="2015715"/>
            <a:ext cx="827577" cy="827577"/>
            <a:chOff x="4791662" y="2015715"/>
            <a:chExt cx="827577" cy="827577"/>
          </a:xfrm>
        </p:grpSpPr>
        <p:sp>
          <p:nvSpPr>
            <p:cNvPr id="34" name="Oval 16"/>
            <p:cNvSpPr/>
            <p:nvPr/>
          </p:nvSpPr>
          <p:spPr>
            <a:xfrm>
              <a:off x="4791662" y="2015715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35" name="Group 40"/>
            <p:cNvGrpSpPr/>
            <p:nvPr/>
          </p:nvGrpSpPr>
          <p:grpSpPr>
            <a:xfrm>
              <a:off x="5035881" y="2254883"/>
              <a:ext cx="378189" cy="319504"/>
              <a:chOff x="13828713" y="2805113"/>
              <a:chExt cx="1381125" cy="1166812"/>
            </a:xfrm>
            <a:solidFill>
              <a:schemeClr val="bg1"/>
            </a:solidFill>
            <a:effectLst/>
          </p:grpSpPr>
          <p:sp>
            <p:nvSpPr>
              <p:cNvPr id="36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11188" y="4586164"/>
            <a:ext cx="827577" cy="827577"/>
            <a:chOff x="4811188" y="4586164"/>
            <a:chExt cx="827577" cy="827577"/>
          </a:xfrm>
        </p:grpSpPr>
        <p:sp>
          <p:nvSpPr>
            <p:cNvPr id="39" name="Oval 22"/>
            <p:cNvSpPr/>
            <p:nvPr/>
          </p:nvSpPr>
          <p:spPr>
            <a:xfrm>
              <a:off x="4811188" y="4586164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40" name="Group 44"/>
            <p:cNvGrpSpPr/>
            <p:nvPr/>
          </p:nvGrpSpPr>
          <p:grpSpPr>
            <a:xfrm>
              <a:off x="5037069" y="4827375"/>
              <a:ext cx="400794" cy="345151"/>
              <a:chOff x="2727325" y="-39687"/>
              <a:chExt cx="1463675" cy="1260475"/>
            </a:xfrm>
            <a:solidFill>
              <a:schemeClr val="bg1"/>
            </a:solidFill>
            <a:effectLst/>
          </p:grpSpPr>
          <p:sp>
            <p:nvSpPr>
              <p:cNvPr id="41" name="Freeform 20"/>
              <p:cNvSpPr>
                <a:spLocks noEditPoints="1"/>
              </p:cNvSpPr>
              <p:nvPr/>
            </p:nvSpPr>
            <p:spPr bwMode="auto">
              <a:xfrm>
                <a:off x="2727325" y="-39687"/>
                <a:ext cx="1463675" cy="1260475"/>
              </a:xfrm>
              <a:custGeom>
                <a:avLst/>
                <a:gdLst>
                  <a:gd name="T0" fmla="*/ 347 w 390"/>
                  <a:gd name="T1" fmla="*/ 42 h 336"/>
                  <a:gd name="T2" fmla="*/ 195 w 390"/>
                  <a:gd name="T3" fmla="*/ 38 h 336"/>
                  <a:gd name="T4" fmla="*/ 43 w 390"/>
                  <a:gd name="T5" fmla="*/ 42 h 336"/>
                  <a:gd name="T6" fmla="*/ 43 w 390"/>
                  <a:gd name="T7" fmla="*/ 196 h 336"/>
                  <a:gd name="T8" fmla="*/ 170 w 390"/>
                  <a:gd name="T9" fmla="*/ 322 h 336"/>
                  <a:gd name="T10" fmla="*/ 220 w 390"/>
                  <a:gd name="T11" fmla="*/ 322 h 336"/>
                  <a:gd name="T12" fmla="*/ 347 w 390"/>
                  <a:gd name="T13" fmla="*/ 196 h 336"/>
                  <a:gd name="T14" fmla="*/ 347 w 390"/>
                  <a:gd name="T15" fmla="*/ 42 h 336"/>
                  <a:gd name="T16" fmla="*/ 330 w 390"/>
                  <a:gd name="T17" fmla="*/ 180 h 336"/>
                  <a:gd name="T18" fmla="*/ 203 w 390"/>
                  <a:gd name="T19" fmla="*/ 306 h 336"/>
                  <a:gd name="T20" fmla="*/ 187 w 390"/>
                  <a:gd name="T21" fmla="*/ 306 h 336"/>
                  <a:gd name="T22" fmla="*/ 59 w 390"/>
                  <a:gd name="T23" fmla="*/ 180 h 336"/>
                  <a:gd name="T24" fmla="*/ 59 w 390"/>
                  <a:gd name="T25" fmla="*/ 58 h 336"/>
                  <a:gd name="T26" fmla="*/ 179 w 390"/>
                  <a:gd name="T27" fmla="*/ 55 h 336"/>
                  <a:gd name="T28" fmla="*/ 195 w 390"/>
                  <a:gd name="T29" fmla="*/ 70 h 336"/>
                  <a:gd name="T30" fmla="*/ 210 w 390"/>
                  <a:gd name="T31" fmla="*/ 55 h 336"/>
                  <a:gd name="T32" fmla="*/ 330 w 390"/>
                  <a:gd name="T33" fmla="*/ 58 h 336"/>
                  <a:gd name="T34" fmla="*/ 330 w 390"/>
                  <a:gd name="T35" fmla="*/ 18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0" h="336">
                    <a:moveTo>
                      <a:pt x="347" y="42"/>
                    </a:moveTo>
                    <a:cubicBezTo>
                      <a:pt x="305" y="0"/>
                      <a:pt x="238" y="0"/>
                      <a:pt x="195" y="38"/>
                    </a:cubicBezTo>
                    <a:cubicBezTo>
                      <a:pt x="152" y="0"/>
                      <a:pt x="85" y="0"/>
                      <a:pt x="43" y="42"/>
                    </a:cubicBezTo>
                    <a:cubicBezTo>
                      <a:pt x="0" y="84"/>
                      <a:pt x="0" y="154"/>
                      <a:pt x="43" y="196"/>
                    </a:cubicBezTo>
                    <a:cubicBezTo>
                      <a:pt x="55" y="208"/>
                      <a:pt x="170" y="322"/>
                      <a:pt x="170" y="322"/>
                    </a:cubicBezTo>
                    <a:cubicBezTo>
                      <a:pt x="184" y="336"/>
                      <a:pt x="206" y="336"/>
                      <a:pt x="220" y="322"/>
                    </a:cubicBezTo>
                    <a:cubicBezTo>
                      <a:pt x="220" y="322"/>
                      <a:pt x="345" y="198"/>
                      <a:pt x="347" y="196"/>
                    </a:cubicBezTo>
                    <a:cubicBezTo>
                      <a:pt x="390" y="154"/>
                      <a:pt x="390" y="84"/>
                      <a:pt x="347" y="42"/>
                    </a:cubicBezTo>
                    <a:close/>
                    <a:moveTo>
                      <a:pt x="330" y="180"/>
                    </a:moveTo>
                    <a:cubicBezTo>
                      <a:pt x="203" y="306"/>
                      <a:pt x="203" y="306"/>
                      <a:pt x="203" y="306"/>
                    </a:cubicBezTo>
                    <a:cubicBezTo>
                      <a:pt x="199" y="310"/>
                      <a:pt x="191" y="310"/>
                      <a:pt x="187" y="306"/>
                    </a:cubicBezTo>
                    <a:cubicBezTo>
                      <a:pt x="59" y="180"/>
                      <a:pt x="59" y="180"/>
                      <a:pt x="59" y="180"/>
                    </a:cubicBezTo>
                    <a:cubicBezTo>
                      <a:pt x="25" y="146"/>
                      <a:pt x="25" y="92"/>
                      <a:pt x="59" y="58"/>
                    </a:cubicBezTo>
                    <a:cubicBezTo>
                      <a:pt x="92" y="26"/>
                      <a:pt x="145" y="25"/>
                      <a:pt x="179" y="55"/>
                    </a:cubicBezTo>
                    <a:cubicBezTo>
                      <a:pt x="195" y="70"/>
                      <a:pt x="195" y="70"/>
                      <a:pt x="195" y="70"/>
                    </a:cubicBezTo>
                    <a:cubicBezTo>
                      <a:pt x="210" y="55"/>
                      <a:pt x="210" y="55"/>
                      <a:pt x="210" y="55"/>
                    </a:cubicBezTo>
                    <a:cubicBezTo>
                      <a:pt x="245" y="25"/>
                      <a:pt x="298" y="26"/>
                      <a:pt x="330" y="58"/>
                    </a:cubicBezTo>
                    <a:cubicBezTo>
                      <a:pt x="364" y="92"/>
                      <a:pt x="364" y="146"/>
                      <a:pt x="33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>
                <a:off x="2982913" y="215900"/>
                <a:ext cx="206375" cy="201612"/>
              </a:xfrm>
              <a:custGeom>
                <a:avLst/>
                <a:gdLst>
                  <a:gd name="T0" fmla="*/ 49 w 55"/>
                  <a:gd name="T1" fmla="*/ 0 h 54"/>
                  <a:gd name="T2" fmla="*/ 49 w 55"/>
                  <a:gd name="T3" fmla="*/ 0 h 54"/>
                  <a:gd name="T4" fmla="*/ 0 w 55"/>
                  <a:gd name="T5" fmla="*/ 48 h 54"/>
                  <a:gd name="T6" fmla="*/ 0 w 55"/>
                  <a:gd name="T7" fmla="*/ 48 h 54"/>
                  <a:gd name="T8" fmla="*/ 6 w 55"/>
                  <a:gd name="T9" fmla="*/ 54 h 54"/>
                  <a:gd name="T10" fmla="*/ 12 w 55"/>
                  <a:gd name="T11" fmla="*/ 48 h 54"/>
                  <a:gd name="T12" fmla="*/ 12 w 55"/>
                  <a:gd name="T13" fmla="*/ 48 h 54"/>
                  <a:gd name="T14" fmla="*/ 49 w 55"/>
                  <a:gd name="T15" fmla="*/ 11 h 54"/>
                  <a:gd name="T16" fmla="*/ 49 w 55"/>
                  <a:gd name="T17" fmla="*/ 11 h 54"/>
                  <a:gd name="T18" fmla="*/ 55 w 55"/>
                  <a:gd name="T19" fmla="*/ 5 h 54"/>
                  <a:gd name="T20" fmla="*/ 49 w 55"/>
                  <a:gd name="T2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54"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3" y="54"/>
                      <a:pt x="6" y="54"/>
                    </a:cubicBezTo>
                    <a:cubicBezTo>
                      <a:pt x="9" y="54"/>
                      <a:pt x="12" y="52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28"/>
                      <a:pt x="2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2" y="11"/>
                      <a:pt x="55" y="8"/>
                      <a:pt x="55" y="5"/>
                    </a:cubicBezTo>
                    <a:cubicBezTo>
                      <a:pt x="55" y="2"/>
                      <a:pt x="5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95430" y="3267551"/>
            <a:ext cx="827577" cy="827577"/>
            <a:chOff x="795430" y="3267551"/>
            <a:chExt cx="827577" cy="827577"/>
          </a:xfrm>
        </p:grpSpPr>
        <p:sp>
          <p:nvSpPr>
            <p:cNvPr id="43" name="Oval 10"/>
            <p:cNvSpPr/>
            <p:nvPr/>
          </p:nvSpPr>
          <p:spPr>
            <a:xfrm>
              <a:off x="795430" y="3267551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1035378" y="3528673"/>
              <a:ext cx="378189" cy="272557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7" name="TextBox 224"/>
          <p:cNvSpPr txBox="1"/>
          <p:nvPr/>
        </p:nvSpPr>
        <p:spPr>
          <a:xfrm>
            <a:off x="1685800" y="1810297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58" name="TextBox 224"/>
          <p:cNvSpPr txBox="1"/>
          <p:nvPr/>
        </p:nvSpPr>
        <p:spPr>
          <a:xfrm>
            <a:off x="1685800" y="3118334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59" name="TextBox 224"/>
          <p:cNvSpPr txBox="1"/>
          <p:nvPr/>
        </p:nvSpPr>
        <p:spPr>
          <a:xfrm>
            <a:off x="1685800" y="4426371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60" name="TextBox 224"/>
          <p:cNvSpPr txBox="1"/>
          <p:nvPr/>
        </p:nvSpPr>
        <p:spPr>
          <a:xfrm>
            <a:off x="5880458" y="1810297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61" name="TextBox 224"/>
          <p:cNvSpPr txBox="1"/>
          <p:nvPr/>
        </p:nvSpPr>
        <p:spPr>
          <a:xfrm>
            <a:off x="5880458" y="3118334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62" name="TextBox 224"/>
          <p:cNvSpPr txBox="1"/>
          <p:nvPr/>
        </p:nvSpPr>
        <p:spPr>
          <a:xfrm>
            <a:off x="5880458" y="4426371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>
                  <a:solidFill>
                    <a:schemeClr val="bg1"/>
                  </a:solidFill>
                </a:rPr>
                <a:t>PART FOUR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项目原理分析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项目原理分析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10535" y="1557404"/>
            <a:ext cx="7088440" cy="4655865"/>
            <a:chOff x="1387903" y="1644491"/>
            <a:chExt cx="6419849" cy="4216718"/>
          </a:xfrm>
        </p:grpSpPr>
        <p:grpSp>
          <p:nvGrpSpPr>
            <p:cNvPr id="46" name="Group 66"/>
            <p:cNvGrpSpPr/>
            <p:nvPr/>
          </p:nvGrpSpPr>
          <p:grpSpPr>
            <a:xfrm>
              <a:off x="1387903" y="1644491"/>
              <a:ext cx="6419849" cy="4216718"/>
              <a:chOff x="1017405" y="2693984"/>
              <a:chExt cx="6794663" cy="4462905"/>
            </a:xfrm>
          </p:grpSpPr>
          <p:grpSp>
            <p:nvGrpSpPr>
              <p:cNvPr id="47" name="Group 67"/>
              <p:cNvGrpSpPr/>
              <p:nvPr/>
            </p:nvGrpSpPr>
            <p:grpSpPr>
              <a:xfrm>
                <a:off x="1017405" y="2693984"/>
                <a:ext cx="6794663" cy="4462905"/>
                <a:chOff x="1017405" y="2693984"/>
                <a:chExt cx="6794663" cy="4462905"/>
              </a:xfrm>
            </p:grpSpPr>
            <p:sp>
              <p:nvSpPr>
                <p:cNvPr id="50" name="AutoShape 1"/>
                <p:cNvSpPr/>
                <p:nvPr/>
              </p:nvSpPr>
              <p:spPr bwMode="auto">
                <a:xfrm>
                  <a:off x="1017405" y="2693984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bg1"/>
                </a:solidFill>
                <a:ln w="25400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1" name="Rectangle 2"/>
                <p:cNvSpPr/>
                <p:nvPr/>
              </p:nvSpPr>
              <p:spPr bwMode="auto">
                <a:xfrm>
                  <a:off x="1017405" y="3024940"/>
                  <a:ext cx="6794663" cy="315914"/>
                </a:xfrm>
                <a:prstGeom prst="rect">
                  <a:avLst/>
                </a:prstGeom>
                <a:solidFill>
                  <a:srgbClr val="CDCDCD"/>
                </a:solidFill>
                <a:ln w="25400" cap="flat">
                  <a:solidFill>
                    <a:srgbClr val="CDCDC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2" name="AutoShape 3"/>
                <p:cNvSpPr/>
                <p:nvPr/>
              </p:nvSpPr>
              <p:spPr bwMode="auto">
                <a:xfrm>
                  <a:off x="2035351" y="2779230"/>
                  <a:ext cx="2717865" cy="561624"/>
                </a:xfrm>
                <a:prstGeom prst="roundRect">
                  <a:avLst>
                    <a:gd name="adj" fmla="val 11986"/>
                  </a:avLst>
                </a:prstGeom>
                <a:solidFill>
                  <a:srgbClr val="CDCDCD"/>
                </a:solidFill>
                <a:ln w="25400" cap="flat">
                  <a:solidFill>
                    <a:srgbClr val="CDCDC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3" name="Oval 4"/>
                <p:cNvSpPr/>
                <p:nvPr/>
              </p:nvSpPr>
              <p:spPr bwMode="auto">
                <a:xfrm>
                  <a:off x="1137753" y="2814331"/>
                  <a:ext cx="95903" cy="95276"/>
                </a:xfrm>
                <a:prstGeom prst="ellipse">
                  <a:avLst/>
                </a:prstGeom>
                <a:solidFill>
                  <a:srgbClr val="92D050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4" name="Oval 5"/>
                <p:cNvSpPr/>
                <p:nvPr/>
              </p:nvSpPr>
              <p:spPr bwMode="auto">
                <a:xfrm>
                  <a:off x="1307620" y="2814331"/>
                  <a:ext cx="95903" cy="95276"/>
                </a:xfrm>
                <a:prstGeom prst="ellipse">
                  <a:avLst/>
                </a:prstGeom>
                <a:solidFill>
                  <a:srgbClr val="3592BE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5" name="Oval 6"/>
                <p:cNvSpPr/>
                <p:nvPr/>
              </p:nvSpPr>
              <p:spPr bwMode="auto">
                <a:xfrm>
                  <a:off x="1477486" y="2814331"/>
                  <a:ext cx="95903" cy="95276"/>
                </a:xfrm>
                <a:prstGeom prst="ellipse">
                  <a:avLst/>
                </a:prstGeom>
                <a:solidFill>
                  <a:srgbClr val="92D050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6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 dirty="0"/>
                </a:p>
              </p:txBody>
            </p:sp>
            <p:sp>
              <p:nvSpPr>
                <p:cNvPr id="63" name="Freeform 9"/>
                <p:cNvSpPr/>
                <p:nvPr/>
              </p:nvSpPr>
              <p:spPr bwMode="auto">
                <a:xfrm rot="18900000">
                  <a:off x="4580706" y="2849676"/>
                  <a:ext cx="99497" cy="99497"/>
                </a:xfrm>
                <a:custGeom>
                  <a:avLst/>
                  <a:gdLst>
                    <a:gd name="T0" fmla="*/ 42 w 64"/>
                    <a:gd name="T1" fmla="*/ 0 h 64"/>
                    <a:gd name="T2" fmla="*/ 21 w 64"/>
                    <a:gd name="T3" fmla="*/ 0 h 64"/>
                    <a:gd name="T4" fmla="*/ 21 w 64"/>
                    <a:gd name="T5" fmla="*/ 21 h 64"/>
                    <a:gd name="T6" fmla="*/ 0 w 64"/>
                    <a:gd name="T7" fmla="*/ 21 h 64"/>
                    <a:gd name="T8" fmla="*/ 0 w 64"/>
                    <a:gd name="T9" fmla="*/ 42 h 64"/>
                    <a:gd name="T10" fmla="*/ 21 w 64"/>
                    <a:gd name="T11" fmla="*/ 42 h 64"/>
                    <a:gd name="T12" fmla="*/ 21 w 64"/>
                    <a:gd name="T13" fmla="*/ 64 h 64"/>
                    <a:gd name="T14" fmla="*/ 42 w 64"/>
                    <a:gd name="T15" fmla="*/ 64 h 64"/>
                    <a:gd name="T16" fmla="*/ 42 w 64"/>
                    <a:gd name="T17" fmla="*/ 42 h 64"/>
                    <a:gd name="T18" fmla="*/ 64 w 64"/>
                    <a:gd name="T19" fmla="*/ 42 h 64"/>
                    <a:gd name="T20" fmla="*/ 64 w 64"/>
                    <a:gd name="T21" fmla="*/ 21 h 64"/>
                    <a:gd name="T22" fmla="*/ 42 w 64"/>
                    <a:gd name="T23" fmla="*/ 21 h 64"/>
                    <a:gd name="T24" fmla="*/ 42 w 64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64">
                      <a:moveTo>
                        <a:pt x="42" y="0"/>
                      </a:moveTo>
                      <a:lnTo>
                        <a:pt x="21" y="0"/>
                      </a:lnTo>
                      <a:lnTo>
                        <a:pt x="21" y="21"/>
                      </a:lnTo>
                      <a:lnTo>
                        <a:pt x="0" y="21"/>
                      </a:lnTo>
                      <a:lnTo>
                        <a:pt x="0" y="42"/>
                      </a:lnTo>
                      <a:lnTo>
                        <a:pt x="21" y="42"/>
                      </a:lnTo>
                      <a:lnTo>
                        <a:pt x="21" y="64"/>
                      </a:lnTo>
                      <a:lnTo>
                        <a:pt x="42" y="64"/>
                      </a:lnTo>
                      <a:lnTo>
                        <a:pt x="42" y="42"/>
                      </a:lnTo>
                      <a:lnTo>
                        <a:pt x="64" y="42"/>
                      </a:lnTo>
                      <a:lnTo>
                        <a:pt x="64" y="21"/>
                      </a:lnTo>
                      <a:lnTo>
                        <a:pt x="42" y="21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 sz="2000"/>
                </a:p>
              </p:txBody>
            </p:sp>
            <p:grpSp>
              <p:nvGrpSpPr>
                <p:cNvPr id="64" name="Group 85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67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68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69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0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1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2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3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4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5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</p:grpSp>
            <p:sp>
              <p:nvSpPr>
                <p:cNvPr id="65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 sz="2000"/>
                </a:p>
              </p:txBody>
            </p:sp>
            <p:sp>
              <p:nvSpPr>
                <p:cNvPr id="66" name="Oval 6"/>
                <p:cNvSpPr/>
                <p:nvPr/>
              </p:nvSpPr>
              <p:spPr bwMode="auto">
                <a:xfrm>
                  <a:off x="1655635" y="2814331"/>
                  <a:ext cx="95903" cy="95276"/>
                </a:xfrm>
                <a:prstGeom prst="ellipse">
                  <a:avLst/>
                </a:prstGeom>
                <a:solidFill>
                  <a:srgbClr val="3592BE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</p:grpSp>
          <p:sp>
            <p:nvSpPr>
              <p:cNvPr id="48" name="TextBox 68"/>
              <p:cNvSpPr txBox="1"/>
              <p:nvPr/>
            </p:nvSpPr>
            <p:spPr>
              <a:xfrm>
                <a:off x="2353072" y="3063038"/>
                <a:ext cx="2029464" cy="244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00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www.pptstore.net/author/Smile</a:t>
                </a:r>
                <a:r>
                  <a:rPr lang="zh-CN" altLang="en-US" sz="100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呆鱼</a:t>
                </a:r>
                <a:endParaRPr lang="id-ID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49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000"/>
              </a:p>
            </p:txBody>
          </p:sp>
        </p:grp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32"/>
            <a:stretch>
              <a:fillRect/>
            </a:stretch>
          </p:blipFill>
          <p:spPr>
            <a:xfrm>
              <a:off x="1521445" y="2929424"/>
              <a:ext cx="6152764" cy="2816094"/>
            </a:xfrm>
            <a:prstGeom prst="roundRect">
              <a:avLst>
                <a:gd name="adj" fmla="val 1713"/>
              </a:avLst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2535670" y="2397157"/>
              <a:ext cx="4124314" cy="473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WELCOME TO HERE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6964" y="2148885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#</a:t>
            </a:r>
            <a:r>
              <a:rPr lang="zh-CN" altLang="en-US"/>
              <a:t>技术点</a:t>
            </a:r>
          </a:p>
        </p:txBody>
      </p:sp>
      <p:sp>
        <p:nvSpPr>
          <p:cNvPr id="86" name="矩形 85"/>
          <p:cNvSpPr/>
          <p:nvPr/>
        </p:nvSpPr>
        <p:spPr>
          <a:xfrm>
            <a:off x="7471609" y="3354283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#</a:t>
            </a:r>
            <a:r>
              <a:rPr lang="zh-CN" altLang="en-US"/>
              <a:t>技术点</a:t>
            </a:r>
          </a:p>
        </p:txBody>
      </p:sp>
      <p:sp>
        <p:nvSpPr>
          <p:cNvPr id="87" name="矩形 86"/>
          <p:cNvSpPr/>
          <p:nvPr/>
        </p:nvSpPr>
        <p:spPr>
          <a:xfrm>
            <a:off x="639119" y="5638362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#</a:t>
            </a:r>
            <a:r>
              <a:rPr lang="zh-CN" altLang="en-US"/>
              <a:t>技术点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项目原理分析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>
            <a:off x="3105101" y="2249712"/>
            <a:ext cx="2992725" cy="2992725"/>
          </a:xfrm>
          <a:prstGeom prst="arc">
            <a:avLst>
              <a:gd name="adj1" fmla="val 13254030"/>
              <a:gd name="adj2" fmla="val 12234999"/>
            </a:avLst>
          </a:prstGeom>
          <a:ln w="57150" cap="rnd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934486" y="3377289"/>
            <a:ext cx="1333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301562" y="2441445"/>
            <a:ext cx="582326" cy="582326"/>
            <a:chOff x="6828110" y="1987456"/>
            <a:chExt cx="667658" cy="667658"/>
          </a:xfrm>
        </p:grpSpPr>
        <p:sp>
          <p:nvSpPr>
            <p:cNvPr id="37" name="椭圆 36"/>
            <p:cNvSpPr/>
            <p:nvPr/>
          </p:nvSpPr>
          <p:spPr>
            <a:xfrm>
              <a:off x="6828110" y="1987456"/>
              <a:ext cx="667658" cy="667658"/>
            </a:xfrm>
            <a:prstGeom prst="ellipse">
              <a:avLst/>
            </a:prstGeom>
            <a:solidFill>
              <a:schemeClr val="accent2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8" name="Freeform 247"/>
            <p:cNvSpPr>
              <a:spLocks noEditPoints="1"/>
            </p:cNvSpPr>
            <p:nvPr/>
          </p:nvSpPr>
          <p:spPr bwMode="auto">
            <a:xfrm>
              <a:off x="7031412" y="2190758"/>
              <a:ext cx="261055" cy="261055"/>
            </a:xfrm>
            <a:custGeom>
              <a:avLst/>
              <a:gdLst>
                <a:gd name="T0" fmla="*/ 223 w 234"/>
                <a:gd name="T1" fmla="*/ 203 h 234"/>
                <a:gd name="T2" fmla="*/ 167 w 234"/>
                <a:gd name="T3" fmla="*/ 147 h 234"/>
                <a:gd name="T4" fmla="*/ 166 w 234"/>
                <a:gd name="T5" fmla="*/ 146 h 234"/>
                <a:gd name="T6" fmla="*/ 156 w 234"/>
                <a:gd name="T7" fmla="*/ 34 h 234"/>
                <a:gd name="T8" fmla="*/ 33 w 234"/>
                <a:gd name="T9" fmla="*/ 34 h 234"/>
                <a:gd name="T10" fmla="*/ 33 w 234"/>
                <a:gd name="T11" fmla="*/ 157 h 234"/>
                <a:gd name="T12" fmla="*/ 145 w 234"/>
                <a:gd name="T13" fmla="*/ 166 h 234"/>
                <a:gd name="T14" fmla="*/ 147 w 234"/>
                <a:gd name="T15" fmla="*/ 168 h 234"/>
                <a:gd name="T16" fmla="*/ 202 w 234"/>
                <a:gd name="T17" fmla="*/ 223 h 234"/>
                <a:gd name="T18" fmla="*/ 228 w 234"/>
                <a:gd name="T19" fmla="*/ 229 h 234"/>
                <a:gd name="T20" fmla="*/ 223 w 234"/>
                <a:gd name="T21" fmla="*/ 203 h 234"/>
                <a:gd name="T22" fmla="*/ 53 w 234"/>
                <a:gd name="T23" fmla="*/ 137 h 234"/>
                <a:gd name="T24" fmla="*/ 53 w 234"/>
                <a:gd name="T25" fmla="*/ 54 h 234"/>
                <a:gd name="T26" fmla="*/ 136 w 234"/>
                <a:gd name="T27" fmla="*/ 54 h 234"/>
                <a:gd name="T28" fmla="*/ 136 w 234"/>
                <a:gd name="T29" fmla="*/ 137 h 234"/>
                <a:gd name="T30" fmla="*/ 53 w 234"/>
                <a:gd name="T31" fmla="*/ 13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4" h="234">
                  <a:moveTo>
                    <a:pt x="223" y="203"/>
                  </a:moveTo>
                  <a:cubicBezTo>
                    <a:pt x="167" y="147"/>
                    <a:pt x="167" y="147"/>
                    <a:pt x="167" y="147"/>
                  </a:cubicBezTo>
                  <a:cubicBezTo>
                    <a:pt x="167" y="147"/>
                    <a:pt x="166" y="146"/>
                    <a:pt x="166" y="146"/>
                  </a:cubicBezTo>
                  <a:cubicBezTo>
                    <a:pt x="190" y="112"/>
                    <a:pt x="187" y="65"/>
                    <a:pt x="156" y="34"/>
                  </a:cubicBezTo>
                  <a:cubicBezTo>
                    <a:pt x="122" y="0"/>
                    <a:pt x="67" y="0"/>
                    <a:pt x="33" y="34"/>
                  </a:cubicBezTo>
                  <a:cubicBezTo>
                    <a:pt x="0" y="68"/>
                    <a:pt x="0" y="123"/>
                    <a:pt x="33" y="157"/>
                  </a:cubicBezTo>
                  <a:cubicBezTo>
                    <a:pt x="64" y="187"/>
                    <a:pt x="111" y="190"/>
                    <a:pt x="145" y="166"/>
                  </a:cubicBezTo>
                  <a:cubicBezTo>
                    <a:pt x="146" y="167"/>
                    <a:pt x="146" y="167"/>
                    <a:pt x="147" y="168"/>
                  </a:cubicBezTo>
                  <a:cubicBezTo>
                    <a:pt x="202" y="223"/>
                    <a:pt x="202" y="223"/>
                    <a:pt x="202" y="223"/>
                  </a:cubicBezTo>
                  <a:cubicBezTo>
                    <a:pt x="211" y="232"/>
                    <a:pt x="222" y="234"/>
                    <a:pt x="228" y="229"/>
                  </a:cubicBezTo>
                  <a:cubicBezTo>
                    <a:pt x="234" y="223"/>
                    <a:pt x="231" y="211"/>
                    <a:pt x="223" y="203"/>
                  </a:cubicBezTo>
                  <a:close/>
                  <a:moveTo>
                    <a:pt x="53" y="137"/>
                  </a:moveTo>
                  <a:cubicBezTo>
                    <a:pt x="31" y="114"/>
                    <a:pt x="31" y="77"/>
                    <a:pt x="53" y="54"/>
                  </a:cubicBezTo>
                  <a:cubicBezTo>
                    <a:pt x="76" y="31"/>
                    <a:pt x="113" y="31"/>
                    <a:pt x="136" y="54"/>
                  </a:cubicBezTo>
                  <a:cubicBezTo>
                    <a:pt x="159" y="77"/>
                    <a:pt x="159" y="114"/>
                    <a:pt x="136" y="137"/>
                  </a:cubicBezTo>
                  <a:cubicBezTo>
                    <a:pt x="113" y="160"/>
                    <a:pt x="76" y="160"/>
                    <a:pt x="53" y="1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72812" y="2441445"/>
            <a:ext cx="582326" cy="582326"/>
            <a:chOff x="4502075" y="1987456"/>
            <a:chExt cx="667658" cy="667658"/>
          </a:xfrm>
        </p:grpSpPr>
        <p:sp>
          <p:nvSpPr>
            <p:cNvPr id="40" name="椭圆 39"/>
            <p:cNvSpPr/>
            <p:nvPr/>
          </p:nvSpPr>
          <p:spPr>
            <a:xfrm>
              <a:off x="4502075" y="1987456"/>
              <a:ext cx="667658" cy="667658"/>
            </a:xfrm>
            <a:prstGeom prst="ellipse">
              <a:avLst/>
            </a:prstGeom>
            <a:solidFill>
              <a:srgbClr val="3592BE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690795" y="2208185"/>
              <a:ext cx="290218" cy="226200"/>
              <a:chOff x="9439656" y="2777910"/>
              <a:chExt cx="548947" cy="427856"/>
            </a:xfrm>
            <a:solidFill>
              <a:schemeClr val="bg1"/>
            </a:solidFill>
            <a:effectLst/>
          </p:grpSpPr>
          <p:sp>
            <p:nvSpPr>
              <p:cNvPr id="42" name="Freeform 267"/>
              <p:cNvSpPr>
                <a:spLocks noEditPoints="1"/>
              </p:cNvSpPr>
              <p:nvPr/>
            </p:nvSpPr>
            <p:spPr bwMode="auto">
              <a:xfrm>
                <a:off x="9439656" y="2777910"/>
                <a:ext cx="548947" cy="427856"/>
              </a:xfrm>
              <a:custGeom>
                <a:avLst/>
                <a:gdLst>
                  <a:gd name="T0" fmla="*/ 224 w 260"/>
                  <a:gd name="T1" fmla="*/ 0 h 202"/>
                  <a:gd name="T2" fmla="*/ 36 w 260"/>
                  <a:gd name="T3" fmla="*/ 0 h 202"/>
                  <a:gd name="T4" fmla="*/ 0 w 260"/>
                  <a:gd name="T5" fmla="*/ 36 h 202"/>
                  <a:gd name="T6" fmla="*/ 0 w 260"/>
                  <a:gd name="T7" fmla="*/ 166 h 202"/>
                  <a:gd name="T8" fmla="*/ 36 w 260"/>
                  <a:gd name="T9" fmla="*/ 202 h 202"/>
                  <a:gd name="T10" fmla="*/ 224 w 260"/>
                  <a:gd name="T11" fmla="*/ 202 h 202"/>
                  <a:gd name="T12" fmla="*/ 260 w 260"/>
                  <a:gd name="T13" fmla="*/ 166 h 202"/>
                  <a:gd name="T14" fmla="*/ 260 w 260"/>
                  <a:gd name="T15" fmla="*/ 36 h 202"/>
                  <a:gd name="T16" fmla="*/ 224 w 260"/>
                  <a:gd name="T17" fmla="*/ 0 h 202"/>
                  <a:gd name="T18" fmla="*/ 239 w 260"/>
                  <a:gd name="T19" fmla="*/ 166 h 202"/>
                  <a:gd name="T20" fmla="*/ 224 w 260"/>
                  <a:gd name="T21" fmla="*/ 181 h 202"/>
                  <a:gd name="T22" fmla="*/ 36 w 260"/>
                  <a:gd name="T23" fmla="*/ 181 h 202"/>
                  <a:gd name="T24" fmla="*/ 22 w 260"/>
                  <a:gd name="T25" fmla="*/ 166 h 202"/>
                  <a:gd name="T26" fmla="*/ 22 w 260"/>
                  <a:gd name="T27" fmla="*/ 36 h 202"/>
                  <a:gd name="T28" fmla="*/ 36 w 260"/>
                  <a:gd name="T29" fmla="*/ 21 h 202"/>
                  <a:gd name="T30" fmla="*/ 224 w 260"/>
                  <a:gd name="T31" fmla="*/ 21 h 202"/>
                  <a:gd name="T32" fmla="*/ 239 w 260"/>
                  <a:gd name="T33" fmla="*/ 36 h 202"/>
                  <a:gd name="T34" fmla="*/ 239 w 260"/>
                  <a:gd name="T35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0" h="202">
                    <a:moveTo>
                      <a:pt x="22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86"/>
                      <a:pt x="16" y="202"/>
                      <a:pt x="36" y="202"/>
                    </a:cubicBezTo>
                    <a:cubicBezTo>
                      <a:pt x="224" y="202"/>
                      <a:pt x="224" y="202"/>
                      <a:pt x="224" y="202"/>
                    </a:cubicBezTo>
                    <a:cubicBezTo>
                      <a:pt x="244" y="202"/>
                      <a:pt x="260" y="186"/>
                      <a:pt x="260" y="166"/>
                    </a:cubicBezTo>
                    <a:cubicBezTo>
                      <a:pt x="260" y="36"/>
                      <a:pt x="260" y="36"/>
                      <a:pt x="260" y="36"/>
                    </a:cubicBezTo>
                    <a:cubicBezTo>
                      <a:pt x="260" y="16"/>
                      <a:pt x="244" y="0"/>
                      <a:pt x="224" y="0"/>
                    </a:cubicBezTo>
                    <a:close/>
                    <a:moveTo>
                      <a:pt x="239" y="166"/>
                    </a:moveTo>
                    <a:cubicBezTo>
                      <a:pt x="239" y="174"/>
                      <a:pt x="232" y="181"/>
                      <a:pt x="224" y="181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28" y="181"/>
                      <a:pt x="22" y="174"/>
                      <a:pt x="22" y="16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28"/>
                      <a:pt x="28" y="21"/>
                      <a:pt x="36" y="21"/>
                    </a:cubicBezTo>
                    <a:cubicBezTo>
                      <a:pt x="224" y="21"/>
                      <a:pt x="224" y="21"/>
                      <a:pt x="224" y="21"/>
                    </a:cubicBezTo>
                    <a:cubicBezTo>
                      <a:pt x="232" y="21"/>
                      <a:pt x="239" y="28"/>
                      <a:pt x="239" y="36"/>
                    </a:cubicBezTo>
                    <a:lnTo>
                      <a:pt x="239" y="1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  <p:sp>
            <p:nvSpPr>
              <p:cNvPr id="43" name="Freeform 268"/>
              <p:cNvSpPr/>
              <p:nvPr/>
            </p:nvSpPr>
            <p:spPr bwMode="auto">
              <a:xfrm>
                <a:off x="9638784" y="2884201"/>
                <a:ext cx="192401" cy="215273"/>
              </a:xfrm>
              <a:custGeom>
                <a:avLst/>
                <a:gdLst>
                  <a:gd name="T0" fmla="*/ 80 w 91"/>
                  <a:gd name="T1" fmla="*/ 40 h 102"/>
                  <a:gd name="T2" fmla="*/ 19 w 91"/>
                  <a:gd name="T3" fmla="*/ 6 h 102"/>
                  <a:gd name="T4" fmla="*/ 0 w 91"/>
                  <a:gd name="T5" fmla="*/ 17 h 102"/>
                  <a:gd name="T6" fmla="*/ 0 w 91"/>
                  <a:gd name="T7" fmla="*/ 85 h 102"/>
                  <a:gd name="T8" fmla="*/ 19 w 91"/>
                  <a:gd name="T9" fmla="*/ 96 h 102"/>
                  <a:gd name="T10" fmla="*/ 80 w 91"/>
                  <a:gd name="T11" fmla="*/ 62 h 102"/>
                  <a:gd name="T12" fmla="*/ 80 w 91"/>
                  <a:gd name="T13" fmla="*/ 4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102">
                    <a:moveTo>
                      <a:pt x="80" y="40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8" y="0"/>
                      <a:pt x="0" y="5"/>
                      <a:pt x="0" y="1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7"/>
                      <a:pt x="8" y="102"/>
                      <a:pt x="19" y="96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91" y="56"/>
                      <a:pt x="91" y="46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301562" y="4478801"/>
            <a:ext cx="582326" cy="582326"/>
            <a:chOff x="6828110" y="4323358"/>
            <a:chExt cx="667658" cy="667658"/>
          </a:xfrm>
        </p:grpSpPr>
        <p:sp>
          <p:nvSpPr>
            <p:cNvPr id="45" name="椭圆 44"/>
            <p:cNvSpPr/>
            <p:nvPr/>
          </p:nvSpPr>
          <p:spPr>
            <a:xfrm>
              <a:off x="6828110" y="4323358"/>
              <a:ext cx="667658" cy="667658"/>
            </a:xfrm>
            <a:prstGeom prst="ellipse">
              <a:avLst/>
            </a:prstGeom>
            <a:solidFill>
              <a:srgbClr val="3592BE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57" name="Freeform 271"/>
            <p:cNvSpPr>
              <a:spLocks noEditPoints="1"/>
            </p:cNvSpPr>
            <p:nvPr/>
          </p:nvSpPr>
          <p:spPr bwMode="auto">
            <a:xfrm>
              <a:off x="7068045" y="4507455"/>
              <a:ext cx="187788" cy="299465"/>
            </a:xfrm>
            <a:custGeom>
              <a:avLst/>
              <a:gdLst>
                <a:gd name="T0" fmla="*/ 146 w 168"/>
                <a:gd name="T1" fmla="*/ 163 h 268"/>
                <a:gd name="T2" fmla="*/ 124 w 168"/>
                <a:gd name="T3" fmla="*/ 149 h 268"/>
                <a:gd name="T4" fmla="*/ 153 w 168"/>
                <a:gd name="T5" fmla="*/ 76 h 268"/>
                <a:gd name="T6" fmla="*/ 84 w 168"/>
                <a:gd name="T7" fmla="*/ 0 h 268"/>
                <a:gd name="T8" fmla="*/ 16 w 168"/>
                <a:gd name="T9" fmla="*/ 76 h 268"/>
                <a:gd name="T10" fmla="*/ 44 w 168"/>
                <a:gd name="T11" fmla="*/ 149 h 268"/>
                <a:gd name="T12" fmla="*/ 23 w 168"/>
                <a:gd name="T13" fmla="*/ 163 h 268"/>
                <a:gd name="T14" fmla="*/ 0 w 168"/>
                <a:gd name="T15" fmla="*/ 206 h 268"/>
                <a:gd name="T16" fmla="*/ 84 w 168"/>
                <a:gd name="T17" fmla="*/ 268 h 268"/>
                <a:gd name="T18" fmla="*/ 168 w 168"/>
                <a:gd name="T19" fmla="*/ 206 h 268"/>
                <a:gd name="T20" fmla="*/ 146 w 168"/>
                <a:gd name="T21" fmla="*/ 163 h 268"/>
                <a:gd name="T22" fmla="*/ 37 w 168"/>
                <a:gd name="T23" fmla="*/ 76 h 268"/>
                <a:gd name="T24" fmla="*/ 84 w 168"/>
                <a:gd name="T25" fmla="*/ 21 h 268"/>
                <a:gd name="T26" fmla="*/ 131 w 168"/>
                <a:gd name="T27" fmla="*/ 76 h 268"/>
                <a:gd name="T28" fmla="*/ 84 w 168"/>
                <a:gd name="T29" fmla="*/ 144 h 268"/>
                <a:gd name="T30" fmla="*/ 37 w 168"/>
                <a:gd name="T31" fmla="*/ 76 h 268"/>
                <a:gd name="T32" fmla="*/ 84 w 168"/>
                <a:gd name="T33" fmla="*/ 246 h 268"/>
                <a:gd name="T34" fmla="*/ 22 w 168"/>
                <a:gd name="T35" fmla="*/ 206 h 268"/>
                <a:gd name="T36" fmla="*/ 33 w 168"/>
                <a:gd name="T37" fmla="*/ 182 h 268"/>
                <a:gd name="T38" fmla="*/ 63 w 168"/>
                <a:gd name="T39" fmla="*/ 162 h 268"/>
                <a:gd name="T40" fmla="*/ 84 w 168"/>
                <a:gd name="T41" fmla="*/ 166 h 268"/>
                <a:gd name="T42" fmla="*/ 106 w 168"/>
                <a:gd name="T43" fmla="*/ 162 h 268"/>
                <a:gd name="T44" fmla="*/ 135 w 168"/>
                <a:gd name="T45" fmla="*/ 182 h 268"/>
                <a:gd name="T46" fmla="*/ 147 w 168"/>
                <a:gd name="T47" fmla="*/ 206 h 268"/>
                <a:gd name="T48" fmla="*/ 84 w 168"/>
                <a:gd name="T49" fmla="*/ 24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268">
                  <a:moveTo>
                    <a:pt x="146" y="163"/>
                  </a:moveTo>
                  <a:cubicBezTo>
                    <a:pt x="140" y="160"/>
                    <a:pt x="133" y="156"/>
                    <a:pt x="124" y="149"/>
                  </a:cubicBezTo>
                  <a:cubicBezTo>
                    <a:pt x="142" y="131"/>
                    <a:pt x="153" y="103"/>
                    <a:pt x="153" y="76"/>
                  </a:cubicBezTo>
                  <a:cubicBezTo>
                    <a:pt x="153" y="32"/>
                    <a:pt x="124" y="0"/>
                    <a:pt x="84" y="0"/>
                  </a:cubicBezTo>
                  <a:cubicBezTo>
                    <a:pt x="44" y="0"/>
                    <a:pt x="16" y="32"/>
                    <a:pt x="16" y="76"/>
                  </a:cubicBezTo>
                  <a:cubicBezTo>
                    <a:pt x="16" y="103"/>
                    <a:pt x="26" y="131"/>
                    <a:pt x="44" y="149"/>
                  </a:cubicBezTo>
                  <a:cubicBezTo>
                    <a:pt x="35" y="156"/>
                    <a:pt x="28" y="160"/>
                    <a:pt x="23" y="163"/>
                  </a:cubicBezTo>
                  <a:cubicBezTo>
                    <a:pt x="6" y="173"/>
                    <a:pt x="0" y="179"/>
                    <a:pt x="0" y="206"/>
                  </a:cubicBezTo>
                  <a:cubicBezTo>
                    <a:pt x="0" y="243"/>
                    <a:pt x="33" y="268"/>
                    <a:pt x="84" y="268"/>
                  </a:cubicBezTo>
                  <a:cubicBezTo>
                    <a:pt x="135" y="268"/>
                    <a:pt x="168" y="243"/>
                    <a:pt x="168" y="206"/>
                  </a:cubicBezTo>
                  <a:cubicBezTo>
                    <a:pt x="168" y="179"/>
                    <a:pt x="163" y="173"/>
                    <a:pt x="146" y="163"/>
                  </a:cubicBezTo>
                  <a:close/>
                  <a:moveTo>
                    <a:pt x="37" y="76"/>
                  </a:moveTo>
                  <a:cubicBezTo>
                    <a:pt x="37" y="49"/>
                    <a:pt x="52" y="21"/>
                    <a:pt x="84" y="21"/>
                  </a:cubicBezTo>
                  <a:cubicBezTo>
                    <a:pt x="117" y="21"/>
                    <a:pt x="131" y="49"/>
                    <a:pt x="131" y="76"/>
                  </a:cubicBezTo>
                  <a:cubicBezTo>
                    <a:pt x="131" y="108"/>
                    <a:pt x="112" y="144"/>
                    <a:pt x="84" y="144"/>
                  </a:cubicBezTo>
                  <a:cubicBezTo>
                    <a:pt x="57" y="144"/>
                    <a:pt x="37" y="108"/>
                    <a:pt x="37" y="76"/>
                  </a:cubicBezTo>
                  <a:close/>
                  <a:moveTo>
                    <a:pt x="84" y="246"/>
                  </a:moveTo>
                  <a:cubicBezTo>
                    <a:pt x="70" y="246"/>
                    <a:pt x="22" y="243"/>
                    <a:pt x="22" y="206"/>
                  </a:cubicBezTo>
                  <a:cubicBezTo>
                    <a:pt x="22" y="189"/>
                    <a:pt x="22" y="189"/>
                    <a:pt x="33" y="182"/>
                  </a:cubicBezTo>
                  <a:cubicBezTo>
                    <a:pt x="40" y="178"/>
                    <a:pt x="50" y="172"/>
                    <a:pt x="63" y="162"/>
                  </a:cubicBezTo>
                  <a:cubicBezTo>
                    <a:pt x="70" y="165"/>
                    <a:pt x="77" y="166"/>
                    <a:pt x="84" y="166"/>
                  </a:cubicBezTo>
                  <a:cubicBezTo>
                    <a:pt x="92" y="166"/>
                    <a:pt x="99" y="165"/>
                    <a:pt x="106" y="162"/>
                  </a:cubicBezTo>
                  <a:cubicBezTo>
                    <a:pt x="119" y="172"/>
                    <a:pt x="128" y="178"/>
                    <a:pt x="135" y="182"/>
                  </a:cubicBezTo>
                  <a:cubicBezTo>
                    <a:pt x="147" y="189"/>
                    <a:pt x="147" y="189"/>
                    <a:pt x="147" y="206"/>
                  </a:cubicBezTo>
                  <a:cubicBezTo>
                    <a:pt x="147" y="243"/>
                    <a:pt x="99" y="246"/>
                    <a:pt x="84" y="2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 sz="14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272812" y="4478801"/>
            <a:ext cx="582326" cy="582326"/>
            <a:chOff x="4502075" y="4323358"/>
            <a:chExt cx="667658" cy="667658"/>
          </a:xfrm>
        </p:grpSpPr>
        <p:sp>
          <p:nvSpPr>
            <p:cNvPr id="59" name="椭圆 58"/>
            <p:cNvSpPr/>
            <p:nvPr/>
          </p:nvSpPr>
          <p:spPr>
            <a:xfrm>
              <a:off x="4502075" y="4323358"/>
              <a:ext cx="667658" cy="667658"/>
            </a:xfrm>
            <a:prstGeom prst="ellipse">
              <a:avLst/>
            </a:prstGeom>
            <a:solidFill>
              <a:schemeClr val="accent2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701820" y="4547644"/>
              <a:ext cx="268168" cy="219087"/>
              <a:chOff x="9439656" y="4263297"/>
              <a:chExt cx="507238" cy="414401"/>
            </a:xfrm>
            <a:solidFill>
              <a:schemeClr val="bg1"/>
            </a:solidFill>
            <a:effectLst/>
          </p:grpSpPr>
          <p:sp>
            <p:nvSpPr>
              <p:cNvPr id="61" name="Freeform 272"/>
              <p:cNvSpPr>
                <a:spLocks noEditPoints="1"/>
              </p:cNvSpPr>
              <p:nvPr/>
            </p:nvSpPr>
            <p:spPr bwMode="auto">
              <a:xfrm>
                <a:off x="9439656" y="4263297"/>
                <a:ext cx="289274" cy="411710"/>
              </a:xfrm>
              <a:custGeom>
                <a:avLst/>
                <a:gdLst>
                  <a:gd name="T0" fmla="*/ 43 w 137"/>
                  <a:gd name="T1" fmla="*/ 58 h 195"/>
                  <a:gd name="T2" fmla="*/ 0 w 137"/>
                  <a:gd name="T3" fmla="*/ 87 h 195"/>
                  <a:gd name="T4" fmla="*/ 0 w 137"/>
                  <a:gd name="T5" fmla="*/ 108 h 195"/>
                  <a:gd name="T6" fmla="*/ 43 w 137"/>
                  <a:gd name="T7" fmla="*/ 145 h 195"/>
                  <a:gd name="T8" fmla="*/ 61 w 137"/>
                  <a:gd name="T9" fmla="*/ 145 h 195"/>
                  <a:gd name="T10" fmla="*/ 137 w 137"/>
                  <a:gd name="T11" fmla="*/ 195 h 195"/>
                  <a:gd name="T12" fmla="*/ 137 w 137"/>
                  <a:gd name="T13" fmla="*/ 0 h 195"/>
                  <a:gd name="T14" fmla="*/ 61 w 137"/>
                  <a:gd name="T15" fmla="*/ 58 h 195"/>
                  <a:gd name="T16" fmla="*/ 43 w 137"/>
                  <a:gd name="T17" fmla="*/ 58 h 195"/>
                  <a:gd name="T18" fmla="*/ 71 w 137"/>
                  <a:gd name="T19" fmla="*/ 74 h 195"/>
                  <a:gd name="T20" fmla="*/ 116 w 137"/>
                  <a:gd name="T21" fmla="*/ 41 h 195"/>
                  <a:gd name="T22" fmla="*/ 116 w 137"/>
                  <a:gd name="T23" fmla="*/ 43 h 195"/>
                  <a:gd name="T24" fmla="*/ 116 w 137"/>
                  <a:gd name="T25" fmla="*/ 157 h 195"/>
                  <a:gd name="T26" fmla="*/ 70 w 137"/>
                  <a:gd name="T27" fmla="*/ 127 h 195"/>
                  <a:gd name="T28" fmla="*/ 67 w 137"/>
                  <a:gd name="T29" fmla="*/ 123 h 195"/>
                  <a:gd name="T30" fmla="*/ 61 w 137"/>
                  <a:gd name="T31" fmla="*/ 123 h 195"/>
                  <a:gd name="T32" fmla="*/ 43 w 137"/>
                  <a:gd name="T33" fmla="*/ 123 h 195"/>
                  <a:gd name="T34" fmla="*/ 22 w 137"/>
                  <a:gd name="T35" fmla="*/ 108 h 195"/>
                  <a:gd name="T36" fmla="*/ 22 w 137"/>
                  <a:gd name="T37" fmla="*/ 87 h 195"/>
                  <a:gd name="T38" fmla="*/ 43 w 137"/>
                  <a:gd name="T39" fmla="*/ 79 h 195"/>
                  <a:gd name="T40" fmla="*/ 61 w 137"/>
                  <a:gd name="T41" fmla="*/ 79 h 195"/>
                  <a:gd name="T42" fmla="*/ 67 w 137"/>
                  <a:gd name="T43" fmla="*/ 79 h 195"/>
                  <a:gd name="T44" fmla="*/ 71 w 137"/>
                  <a:gd name="T45" fmla="*/ 7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195">
                    <a:moveTo>
                      <a:pt x="43" y="58"/>
                    </a:moveTo>
                    <a:cubicBezTo>
                      <a:pt x="23" y="58"/>
                      <a:pt x="0" y="68"/>
                      <a:pt x="0" y="8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7"/>
                      <a:pt x="23" y="145"/>
                      <a:pt x="43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58"/>
                      <a:pt x="61" y="58"/>
                      <a:pt x="61" y="58"/>
                    </a:cubicBezTo>
                    <a:lnTo>
                      <a:pt x="43" y="58"/>
                    </a:lnTo>
                    <a:close/>
                    <a:moveTo>
                      <a:pt x="71" y="74"/>
                    </a:moveTo>
                    <a:cubicBezTo>
                      <a:pt x="116" y="41"/>
                      <a:pt x="116" y="41"/>
                      <a:pt x="116" y="41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7" y="123"/>
                      <a:pt x="67" y="123"/>
                      <a:pt x="67" y="123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35" y="123"/>
                      <a:pt x="22" y="115"/>
                      <a:pt x="22" y="108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34" y="79"/>
                      <a:pt x="43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7" y="79"/>
                      <a:pt x="67" y="79"/>
                      <a:pt x="67" y="79"/>
                    </a:cubicBezTo>
                    <a:lnTo>
                      <a:pt x="71" y="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  <p:sp>
            <p:nvSpPr>
              <p:cNvPr id="62" name="Freeform 273"/>
              <p:cNvSpPr/>
              <p:nvPr/>
            </p:nvSpPr>
            <p:spPr bwMode="auto">
              <a:xfrm>
                <a:off x="9776021" y="4401879"/>
                <a:ext cx="60546" cy="146655"/>
              </a:xfrm>
              <a:custGeom>
                <a:avLst/>
                <a:gdLst>
                  <a:gd name="T0" fmla="*/ 29 w 29"/>
                  <a:gd name="T1" fmla="*/ 34 h 69"/>
                  <a:gd name="T2" fmla="*/ 0 w 29"/>
                  <a:gd name="T3" fmla="*/ 0 h 69"/>
                  <a:gd name="T4" fmla="*/ 0 w 29"/>
                  <a:gd name="T5" fmla="*/ 69 h 69"/>
                  <a:gd name="T6" fmla="*/ 29 w 29"/>
                  <a:gd name="T7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69">
                    <a:moveTo>
                      <a:pt x="29" y="34"/>
                    </a:moveTo>
                    <a:cubicBezTo>
                      <a:pt x="29" y="17"/>
                      <a:pt x="15" y="2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5" y="66"/>
                      <a:pt x="29" y="52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  <p:sp>
            <p:nvSpPr>
              <p:cNvPr id="78" name="Freeform 274"/>
              <p:cNvSpPr/>
              <p:nvPr/>
            </p:nvSpPr>
            <p:spPr bwMode="auto">
              <a:xfrm>
                <a:off x="9776021" y="4274060"/>
                <a:ext cx="170873" cy="403638"/>
              </a:xfrm>
              <a:custGeom>
                <a:avLst/>
                <a:gdLst>
                  <a:gd name="T0" fmla="*/ 0 w 81"/>
                  <a:gd name="T1" fmla="*/ 0 h 191"/>
                  <a:gd name="T2" fmla="*/ 0 w 81"/>
                  <a:gd name="T3" fmla="*/ 23 h 191"/>
                  <a:gd name="T4" fmla="*/ 55 w 81"/>
                  <a:gd name="T5" fmla="*/ 95 h 191"/>
                  <a:gd name="T6" fmla="*/ 0 w 81"/>
                  <a:gd name="T7" fmla="*/ 168 h 191"/>
                  <a:gd name="T8" fmla="*/ 0 w 81"/>
                  <a:gd name="T9" fmla="*/ 191 h 191"/>
                  <a:gd name="T10" fmla="*/ 81 w 81"/>
                  <a:gd name="T11" fmla="*/ 95 h 191"/>
                  <a:gd name="T12" fmla="*/ 0 w 81"/>
                  <a:gd name="T1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91">
                    <a:moveTo>
                      <a:pt x="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29" y="32"/>
                      <a:pt x="55" y="61"/>
                      <a:pt x="55" y="95"/>
                    </a:cubicBezTo>
                    <a:cubicBezTo>
                      <a:pt x="55" y="130"/>
                      <a:pt x="29" y="159"/>
                      <a:pt x="0" y="168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44" y="183"/>
                      <a:pt x="81" y="143"/>
                      <a:pt x="81" y="95"/>
                    </a:cubicBezTo>
                    <a:cubicBezTo>
                      <a:pt x="81" y="47"/>
                      <a:pt x="44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</p:grpSp>
      </p:grpSp>
      <p:sp>
        <p:nvSpPr>
          <p:cNvPr id="89" name="TextBox 224"/>
          <p:cNvSpPr txBox="1"/>
          <p:nvPr/>
        </p:nvSpPr>
        <p:spPr>
          <a:xfrm>
            <a:off x="749615" y="2101633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90" name="TextBox 224"/>
          <p:cNvSpPr txBox="1"/>
          <p:nvPr/>
        </p:nvSpPr>
        <p:spPr>
          <a:xfrm>
            <a:off x="749615" y="376385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91" name="TextBox 224"/>
          <p:cNvSpPr txBox="1"/>
          <p:nvPr/>
        </p:nvSpPr>
        <p:spPr>
          <a:xfrm>
            <a:off x="6311032" y="2101633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92" name="TextBox 224"/>
          <p:cNvSpPr txBox="1"/>
          <p:nvPr/>
        </p:nvSpPr>
        <p:spPr>
          <a:xfrm>
            <a:off x="6311032" y="376385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>
                  <a:solidFill>
                    <a:schemeClr val="bg1"/>
                  </a:solidFill>
                </a:rPr>
                <a:t>PART FIVE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研究结果及应用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研究结果及应用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366562" y="5762732"/>
            <a:ext cx="4468934" cy="516700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492169" y="5300307"/>
            <a:ext cx="217719" cy="1497"/>
          </a:xfrm>
          <a:custGeom>
            <a:avLst/>
            <a:gdLst>
              <a:gd name="connsiteX0" fmla="*/ 0 w 261743"/>
              <a:gd name="connsiteY0" fmla="*/ 0 h 1800"/>
              <a:gd name="connsiteX1" fmla="*/ 243568 w 261743"/>
              <a:gd name="connsiteY1" fmla="*/ 1469 h 1800"/>
              <a:gd name="connsiteX2" fmla="*/ 261743 w 261743"/>
              <a:gd name="connsiteY2" fmla="*/ 1800 h 1800"/>
              <a:gd name="connsiteX3" fmla="*/ 0 w 261743"/>
              <a:gd name="connsiteY3" fmla="*/ 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43" h="1800">
                <a:moveTo>
                  <a:pt x="0" y="0"/>
                </a:moveTo>
                <a:lnTo>
                  <a:pt x="243568" y="1469"/>
                </a:lnTo>
                <a:lnTo>
                  <a:pt x="261743" y="1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492176" y="5300307"/>
            <a:ext cx="217705" cy="1497"/>
          </a:xfrm>
          <a:custGeom>
            <a:avLst/>
            <a:gdLst>
              <a:gd name="connsiteX0" fmla="*/ 261726 w 261726"/>
              <a:gd name="connsiteY0" fmla="*/ 0 h 1800"/>
              <a:gd name="connsiteX1" fmla="*/ 0 w 261726"/>
              <a:gd name="connsiteY1" fmla="*/ 1800 h 1800"/>
              <a:gd name="connsiteX2" fmla="*/ 18174 w 261726"/>
              <a:gd name="connsiteY2" fmla="*/ 1469 h 1800"/>
              <a:gd name="connsiteX3" fmla="*/ 261726 w 261726"/>
              <a:gd name="connsiteY3" fmla="*/ 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26" h="1800">
                <a:moveTo>
                  <a:pt x="261726" y="0"/>
                </a:moveTo>
                <a:lnTo>
                  <a:pt x="0" y="1800"/>
                </a:lnTo>
                <a:lnTo>
                  <a:pt x="18174" y="1469"/>
                </a:lnTo>
                <a:lnTo>
                  <a:pt x="261726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249008" y="5301804"/>
            <a:ext cx="4704040" cy="560174"/>
          </a:xfrm>
          <a:custGeom>
            <a:avLst/>
            <a:gdLst>
              <a:gd name="connsiteX0" fmla="*/ 2564692 w 5655214"/>
              <a:gd name="connsiteY0" fmla="*/ 0 h 673443"/>
              <a:gd name="connsiteX1" fmla="*/ 2345194 w 5655214"/>
              <a:gd name="connsiteY1" fmla="*/ 4000 h 673443"/>
              <a:gd name="connsiteX2" fmla="*/ 433914 w 5655214"/>
              <a:gd name="connsiteY2" fmla="*/ 284007 h 673443"/>
              <a:gd name="connsiteX3" fmla="*/ 2827607 w 5655214"/>
              <a:gd name="connsiteY3" fmla="*/ 569821 h 673443"/>
              <a:gd name="connsiteX4" fmla="*/ 5221300 w 5655214"/>
              <a:gd name="connsiteY4" fmla="*/ 284007 h 673443"/>
              <a:gd name="connsiteX5" fmla="*/ 3310020 w 5655214"/>
              <a:gd name="connsiteY5" fmla="*/ 4000 h 673443"/>
              <a:gd name="connsiteX6" fmla="*/ 3090523 w 5655214"/>
              <a:gd name="connsiteY6" fmla="*/ 0 h 673443"/>
              <a:gd name="connsiteX7" fmla="*/ 3138249 w 5655214"/>
              <a:gd name="connsiteY7" fmla="*/ 329 h 673443"/>
              <a:gd name="connsiteX8" fmla="*/ 3212934 w 5655214"/>
              <a:gd name="connsiteY8" fmla="*/ 1689 h 673443"/>
              <a:gd name="connsiteX9" fmla="*/ 3445094 w 5655214"/>
              <a:gd name="connsiteY9" fmla="*/ 6514 h 673443"/>
              <a:gd name="connsiteX10" fmla="*/ 3517420 w 5655214"/>
              <a:gd name="connsiteY10" fmla="*/ 8735 h 673443"/>
              <a:gd name="connsiteX11" fmla="*/ 3743551 w 5655214"/>
              <a:gd name="connsiteY11" fmla="*/ 16654 h 673443"/>
              <a:gd name="connsiteX12" fmla="*/ 3809994 w 5655214"/>
              <a:gd name="connsiteY12" fmla="*/ 19558 h 673443"/>
              <a:gd name="connsiteX13" fmla="*/ 4022798 w 5655214"/>
              <a:gd name="connsiteY13" fmla="*/ 30164 h 673443"/>
              <a:gd name="connsiteX14" fmla="*/ 4100377 w 5655214"/>
              <a:gd name="connsiteY14" fmla="*/ 34627 h 673443"/>
              <a:gd name="connsiteX15" fmla="*/ 4262902 w 5655214"/>
              <a:gd name="connsiteY15" fmla="*/ 45289 h 673443"/>
              <a:gd name="connsiteX16" fmla="*/ 4392266 w 5655214"/>
              <a:gd name="connsiteY16" fmla="*/ 54673 h 673443"/>
              <a:gd name="connsiteX17" fmla="*/ 4433897 w 5655214"/>
              <a:gd name="connsiteY17" fmla="*/ 58117 h 673443"/>
              <a:gd name="connsiteX18" fmla="*/ 4626228 w 5655214"/>
              <a:gd name="connsiteY18" fmla="*/ 75290 h 673443"/>
              <a:gd name="connsiteX19" fmla="*/ 5655214 w 5655214"/>
              <a:gd name="connsiteY19" fmla="*/ 335818 h 673443"/>
              <a:gd name="connsiteX20" fmla="*/ 2827607 w 5655214"/>
              <a:gd name="connsiteY20" fmla="*/ 673443 h 673443"/>
              <a:gd name="connsiteX21" fmla="*/ 0 w 5655214"/>
              <a:gd name="connsiteY21" fmla="*/ 335818 h 673443"/>
              <a:gd name="connsiteX22" fmla="*/ 1028986 w 5655214"/>
              <a:gd name="connsiteY22" fmla="*/ 75290 h 673443"/>
              <a:gd name="connsiteX23" fmla="*/ 1221343 w 5655214"/>
              <a:gd name="connsiteY23" fmla="*/ 58115 h 673443"/>
              <a:gd name="connsiteX24" fmla="*/ 1262932 w 5655214"/>
              <a:gd name="connsiteY24" fmla="*/ 54674 h 673443"/>
              <a:gd name="connsiteX25" fmla="*/ 1392331 w 5655214"/>
              <a:gd name="connsiteY25" fmla="*/ 45288 h 673443"/>
              <a:gd name="connsiteX26" fmla="*/ 1554821 w 5655214"/>
              <a:gd name="connsiteY26" fmla="*/ 34628 h 673443"/>
              <a:gd name="connsiteX27" fmla="*/ 1632430 w 5655214"/>
              <a:gd name="connsiteY27" fmla="*/ 30164 h 673443"/>
              <a:gd name="connsiteX28" fmla="*/ 1845204 w 5655214"/>
              <a:gd name="connsiteY28" fmla="*/ 19558 h 673443"/>
              <a:gd name="connsiteX29" fmla="*/ 1911672 w 5655214"/>
              <a:gd name="connsiteY29" fmla="*/ 16654 h 673443"/>
              <a:gd name="connsiteX30" fmla="*/ 2137778 w 5655214"/>
              <a:gd name="connsiteY30" fmla="*/ 8736 h 673443"/>
              <a:gd name="connsiteX31" fmla="*/ 2210125 w 5655214"/>
              <a:gd name="connsiteY31" fmla="*/ 6514 h 673443"/>
              <a:gd name="connsiteX32" fmla="*/ 2442264 w 5655214"/>
              <a:gd name="connsiteY32" fmla="*/ 1690 h 673443"/>
              <a:gd name="connsiteX33" fmla="*/ 2516967 w 5655214"/>
              <a:gd name="connsiteY33" fmla="*/ 329 h 673443"/>
              <a:gd name="connsiteX34" fmla="*/ 2564692 w 5655214"/>
              <a:gd name="connsiteY34" fmla="*/ 0 h 67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655214" h="673443">
                <a:moveTo>
                  <a:pt x="2564692" y="0"/>
                </a:moveTo>
                <a:lnTo>
                  <a:pt x="2345194" y="4000"/>
                </a:lnTo>
                <a:cubicBezTo>
                  <a:pt x="1254429" y="30651"/>
                  <a:pt x="433914" y="145888"/>
                  <a:pt x="433914" y="284007"/>
                </a:cubicBezTo>
                <a:cubicBezTo>
                  <a:pt x="433914" y="441858"/>
                  <a:pt x="1505607" y="569821"/>
                  <a:pt x="2827607" y="569821"/>
                </a:cubicBezTo>
                <a:cubicBezTo>
                  <a:pt x="4149607" y="569821"/>
                  <a:pt x="5221300" y="441858"/>
                  <a:pt x="5221300" y="284007"/>
                </a:cubicBezTo>
                <a:cubicBezTo>
                  <a:pt x="5221300" y="145888"/>
                  <a:pt x="4400785" y="30651"/>
                  <a:pt x="3310020" y="4000"/>
                </a:cubicBezTo>
                <a:lnTo>
                  <a:pt x="3090523" y="0"/>
                </a:lnTo>
                <a:lnTo>
                  <a:pt x="3138249" y="329"/>
                </a:lnTo>
                <a:lnTo>
                  <a:pt x="3212934" y="1689"/>
                </a:lnTo>
                <a:lnTo>
                  <a:pt x="3445094" y="6514"/>
                </a:lnTo>
                <a:lnTo>
                  <a:pt x="3517420" y="8735"/>
                </a:lnTo>
                <a:lnTo>
                  <a:pt x="3743551" y="16654"/>
                </a:lnTo>
                <a:lnTo>
                  <a:pt x="3809994" y="19558"/>
                </a:lnTo>
                <a:lnTo>
                  <a:pt x="4022798" y="30164"/>
                </a:lnTo>
                <a:lnTo>
                  <a:pt x="4100377" y="34627"/>
                </a:lnTo>
                <a:lnTo>
                  <a:pt x="4262902" y="45289"/>
                </a:lnTo>
                <a:lnTo>
                  <a:pt x="4392266" y="54673"/>
                </a:lnTo>
                <a:lnTo>
                  <a:pt x="4433897" y="58117"/>
                </a:lnTo>
                <a:lnTo>
                  <a:pt x="4626228" y="75290"/>
                </a:lnTo>
                <a:cubicBezTo>
                  <a:pt x="5254656" y="137216"/>
                  <a:pt x="5655214" y="230932"/>
                  <a:pt x="5655214" y="335818"/>
                </a:cubicBezTo>
                <a:cubicBezTo>
                  <a:pt x="5655214" y="522283"/>
                  <a:pt x="4389251" y="673443"/>
                  <a:pt x="2827607" y="673443"/>
                </a:cubicBezTo>
                <a:cubicBezTo>
                  <a:pt x="1265963" y="673443"/>
                  <a:pt x="0" y="522283"/>
                  <a:pt x="0" y="335818"/>
                </a:cubicBezTo>
                <a:cubicBezTo>
                  <a:pt x="0" y="230932"/>
                  <a:pt x="400558" y="137216"/>
                  <a:pt x="1028986" y="75290"/>
                </a:cubicBezTo>
                <a:lnTo>
                  <a:pt x="1221343" y="58115"/>
                </a:lnTo>
                <a:lnTo>
                  <a:pt x="1262932" y="54674"/>
                </a:lnTo>
                <a:lnTo>
                  <a:pt x="1392331" y="45288"/>
                </a:lnTo>
                <a:lnTo>
                  <a:pt x="1554821" y="34628"/>
                </a:lnTo>
                <a:lnTo>
                  <a:pt x="1632430" y="30164"/>
                </a:lnTo>
                <a:lnTo>
                  <a:pt x="1845204" y="19558"/>
                </a:lnTo>
                <a:lnTo>
                  <a:pt x="1911672" y="16654"/>
                </a:lnTo>
                <a:lnTo>
                  <a:pt x="2137778" y="8736"/>
                </a:lnTo>
                <a:lnTo>
                  <a:pt x="2210125" y="6514"/>
                </a:lnTo>
                <a:lnTo>
                  <a:pt x="2442264" y="1690"/>
                </a:lnTo>
                <a:lnTo>
                  <a:pt x="2516967" y="329"/>
                </a:lnTo>
                <a:lnTo>
                  <a:pt x="2564692" y="0"/>
                </a:lnTo>
                <a:close/>
              </a:path>
            </a:pathLst>
          </a:custGeom>
          <a:solidFill>
            <a:schemeClr val="accent3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609941" y="5300301"/>
            <a:ext cx="3982176" cy="475484"/>
          </a:xfrm>
          <a:custGeom>
            <a:avLst/>
            <a:gdLst>
              <a:gd name="connsiteX0" fmla="*/ 2393693 w 4787386"/>
              <a:gd name="connsiteY0" fmla="*/ 0 h 571628"/>
              <a:gd name="connsiteX1" fmla="*/ 2394866 w 4787386"/>
              <a:gd name="connsiteY1" fmla="*/ 7 h 571628"/>
              <a:gd name="connsiteX2" fmla="*/ 2656609 w 4787386"/>
              <a:gd name="connsiteY2" fmla="*/ 1807 h 571628"/>
              <a:gd name="connsiteX3" fmla="*/ 2876106 w 4787386"/>
              <a:gd name="connsiteY3" fmla="*/ 5807 h 571628"/>
              <a:gd name="connsiteX4" fmla="*/ 4787386 w 4787386"/>
              <a:gd name="connsiteY4" fmla="*/ 285814 h 571628"/>
              <a:gd name="connsiteX5" fmla="*/ 2393693 w 4787386"/>
              <a:gd name="connsiteY5" fmla="*/ 571628 h 571628"/>
              <a:gd name="connsiteX6" fmla="*/ 0 w 4787386"/>
              <a:gd name="connsiteY6" fmla="*/ 285814 h 571628"/>
              <a:gd name="connsiteX7" fmla="*/ 1911280 w 4787386"/>
              <a:gd name="connsiteY7" fmla="*/ 5807 h 571628"/>
              <a:gd name="connsiteX8" fmla="*/ 2130778 w 4787386"/>
              <a:gd name="connsiteY8" fmla="*/ 1807 h 571628"/>
              <a:gd name="connsiteX9" fmla="*/ 2392504 w 4787386"/>
              <a:gd name="connsiteY9" fmla="*/ 7 h 571628"/>
              <a:gd name="connsiteX10" fmla="*/ 2393691 w 4787386"/>
              <a:gd name="connsiteY10" fmla="*/ 0 h 571628"/>
              <a:gd name="connsiteX11" fmla="*/ 2071244 w 4787386"/>
              <a:gd name="connsiteY11" fmla="*/ 3881 h 571628"/>
              <a:gd name="connsiteX12" fmla="*/ 793732 w 4787386"/>
              <a:gd name="connsiteY12" fmla="*/ 191040 h 571628"/>
              <a:gd name="connsiteX13" fmla="*/ 2393692 w 4787386"/>
              <a:gd name="connsiteY13" fmla="*/ 382080 h 571628"/>
              <a:gd name="connsiteX14" fmla="*/ 3993652 w 4787386"/>
              <a:gd name="connsiteY14" fmla="*/ 191040 h 571628"/>
              <a:gd name="connsiteX15" fmla="*/ 2716140 w 4787386"/>
              <a:gd name="connsiteY15" fmla="*/ 3881 h 571628"/>
              <a:gd name="connsiteX16" fmla="*/ 2393693 w 4787386"/>
              <a:gd name="connsiteY16" fmla="*/ 0 h 571628"/>
              <a:gd name="connsiteX17" fmla="*/ 2393693 w 4787386"/>
              <a:gd name="connsiteY17" fmla="*/ 0 h 57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87386" h="571628">
                <a:moveTo>
                  <a:pt x="2393693" y="0"/>
                </a:moveTo>
                <a:lnTo>
                  <a:pt x="2394866" y="7"/>
                </a:lnTo>
                <a:lnTo>
                  <a:pt x="2656609" y="1807"/>
                </a:lnTo>
                <a:lnTo>
                  <a:pt x="2876106" y="5807"/>
                </a:lnTo>
                <a:cubicBezTo>
                  <a:pt x="3966871" y="32458"/>
                  <a:pt x="4787386" y="147695"/>
                  <a:pt x="4787386" y="285814"/>
                </a:cubicBezTo>
                <a:cubicBezTo>
                  <a:pt x="4787386" y="443665"/>
                  <a:pt x="3715693" y="571628"/>
                  <a:pt x="2393693" y="571628"/>
                </a:cubicBezTo>
                <a:cubicBezTo>
                  <a:pt x="1071693" y="571628"/>
                  <a:pt x="0" y="443665"/>
                  <a:pt x="0" y="285814"/>
                </a:cubicBezTo>
                <a:cubicBezTo>
                  <a:pt x="0" y="147695"/>
                  <a:pt x="820515" y="32458"/>
                  <a:pt x="1911280" y="5807"/>
                </a:cubicBezTo>
                <a:lnTo>
                  <a:pt x="2130778" y="1807"/>
                </a:lnTo>
                <a:lnTo>
                  <a:pt x="2392504" y="7"/>
                </a:lnTo>
                <a:lnTo>
                  <a:pt x="2393691" y="0"/>
                </a:lnTo>
                <a:lnTo>
                  <a:pt x="2071244" y="3881"/>
                </a:lnTo>
                <a:cubicBezTo>
                  <a:pt x="1342169" y="21695"/>
                  <a:pt x="793732" y="98721"/>
                  <a:pt x="793732" y="191040"/>
                </a:cubicBezTo>
                <a:cubicBezTo>
                  <a:pt x="793732" y="296548"/>
                  <a:pt x="1510058" y="382080"/>
                  <a:pt x="2393692" y="382080"/>
                </a:cubicBezTo>
                <a:cubicBezTo>
                  <a:pt x="3277326" y="382080"/>
                  <a:pt x="3993652" y="296548"/>
                  <a:pt x="3993652" y="191040"/>
                </a:cubicBezTo>
                <a:cubicBezTo>
                  <a:pt x="3993652" y="98721"/>
                  <a:pt x="3445215" y="21695"/>
                  <a:pt x="2716140" y="3881"/>
                </a:cubicBezTo>
                <a:lnTo>
                  <a:pt x="2393693" y="0"/>
                </a:lnTo>
                <a:lnTo>
                  <a:pt x="2393693" y="0"/>
                </a:lnTo>
                <a:close/>
              </a:path>
            </a:pathLst>
          </a:custGeom>
          <a:solidFill>
            <a:srgbClr val="3592BE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4472319" y="5300307"/>
            <a:ext cx="257420" cy="1771"/>
          </a:xfrm>
          <a:custGeom>
            <a:avLst/>
            <a:gdLst>
              <a:gd name="connsiteX0" fmla="*/ 0 w 309471"/>
              <a:gd name="connsiteY0" fmla="*/ 0 h 2129"/>
              <a:gd name="connsiteX1" fmla="*/ 287935 w 309471"/>
              <a:gd name="connsiteY1" fmla="*/ 1736 h 2129"/>
              <a:gd name="connsiteX2" fmla="*/ 309471 w 309471"/>
              <a:gd name="connsiteY2" fmla="*/ 2129 h 2129"/>
              <a:gd name="connsiteX3" fmla="*/ 261745 w 309471"/>
              <a:gd name="connsiteY3" fmla="*/ 1800 h 2129"/>
              <a:gd name="connsiteX4" fmla="*/ 243570 w 309471"/>
              <a:gd name="connsiteY4" fmla="*/ 1469 h 2129"/>
              <a:gd name="connsiteX5" fmla="*/ 2 w 309471"/>
              <a:gd name="connsiteY5" fmla="*/ 0 h 2129"/>
              <a:gd name="connsiteX6" fmla="*/ 0 w 309471"/>
              <a:gd name="connsiteY6" fmla="*/ 0 h 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71" h="2129">
                <a:moveTo>
                  <a:pt x="0" y="0"/>
                </a:moveTo>
                <a:lnTo>
                  <a:pt x="287935" y="1736"/>
                </a:lnTo>
                <a:lnTo>
                  <a:pt x="309471" y="2129"/>
                </a:lnTo>
                <a:lnTo>
                  <a:pt x="261745" y="1800"/>
                </a:lnTo>
                <a:lnTo>
                  <a:pt x="243570" y="1469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4472326" y="5300307"/>
            <a:ext cx="257406" cy="1771"/>
          </a:xfrm>
          <a:custGeom>
            <a:avLst/>
            <a:gdLst>
              <a:gd name="connsiteX0" fmla="*/ 309454 w 309454"/>
              <a:gd name="connsiteY0" fmla="*/ 0 h 2129"/>
              <a:gd name="connsiteX1" fmla="*/ 309451 w 309454"/>
              <a:gd name="connsiteY1" fmla="*/ 0 h 2129"/>
              <a:gd name="connsiteX2" fmla="*/ 65899 w 309454"/>
              <a:gd name="connsiteY2" fmla="*/ 1469 h 2129"/>
              <a:gd name="connsiteX3" fmla="*/ 47725 w 309454"/>
              <a:gd name="connsiteY3" fmla="*/ 1800 h 2129"/>
              <a:gd name="connsiteX4" fmla="*/ 0 w 309454"/>
              <a:gd name="connsiteY4" fmla="*/ 2129 h 2129"/>
              <a:gd name="connsiteX5" fmla="*/ 21534 w 309454"/>
              <a:gd name="connsiteY5" fmla="*/ 1736 h 2129"/>
              <a:gd name="connsiteX6" fmla="*/ 309454 w 309454"/>
              <a:gd name="connsiteY6" fmla="*/ 0 h 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54" h="2129">
                <a:moveTo>
                  <a:pt x="309454" y="0"/>
                </a:moveTo>
                <a:lnTo>
                  <a:pt x="309451" y="0"/>
                </a:lnTo>
                <a:lnTo>
                  <a:pt x="65899" y="1469"/>
                </a:lnTo>
                <a:lnTo>
                  <a:pt x="47725" y="1800"/>
                </a:lnTo>
                <a:lnTo>
                  <a:pt x="0" y="2129"/>
                </a:lnTo>
                <a:lnTo>
                  <a:pt x="21534" y="1736"/>
                </a:lnTo>
                <a:lnTo>
                  <a:pt x="309454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4569960" y="5302078"/>
            <a:ext cx="62138" cy="1132"/>
          </a:xfrm>
          <a:custGeom>
            <a:avLst/>
            <a:gdLst>
              <a:gd name="connsiteX0" fmla="*/ 74703 w 74703"/>
              <a:gd name="connsiteY0" fmla="*/ 0 h 1361"/>
              <a:gd name="connsiteX1" fmla="*/ 0 w 74703"/>
              <a:gd name="connsiteY1" fmla="*/ 1361 h 1361"/>
              <a:gd name="connsiteX2" fmla="*/ 60948 w 74703"/>
              <a:gd name="connsiteY2" fmla="*/ 94 h 1361"/>
              <a:gd name="connsiteX3" fmla="*/ 74703 w 74703"/>
              <a:gd name="connsiteY3" fmla="*/ 0 h 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3" h="1361">
                <a:moveTo>
                  <a:pt x="74703" y="0"/>
                </a:moveTo>
                <a:lnTo>
                  <a:pt x="0" y="1361"/>
                </a:lnTo>
                <a:lnTo>
                  <a:pt x="60948" y="94"/>
                </a:lnTo>
                <a:lnTo>
                  <a:pt x="74703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4569967" y="5302078"/>
            <a:ext cx="62123" cy="1131"/>
          </a:xfrm>
          <a:custGeom>
            <a:avLst/>
            <a:gdLst>
              <a:gd name="connsiteX0" fmla="*/ 0 w 74685"/>
              <a:gd name="connsiteY0" fmla="*/ 0 h 1360"/>
              <a:gd name="connsiteX1" fmla="*/ 13751 w 74685"/>
              <a:gd name="connsiteY1" fmla="*/ 94 h 1360"/>
              <a:gd name="connsiteX2" fmla="*/ 74685 w 74685"/>
              <a:gd name="connsiteY2" fmla="*/ 1360 h 1360"/>
              <a:gd name="connsiteX3" fmla="*/ 0 w 74685"/>
              <a:gd name="connsiteY3" fmla="*/ 0 h 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5" h="1360">
                <a:moveTo>
                  <a:pt x="0" y="0"/>
                </a:moveTo>
                <a:lnTo>
                  <a:pt x="13751" y="94"/>
                </a:lnTo>
                <a:lnTo>
                  <a:pt x="74685" y="1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4504472" y="5303210"/>
            <a:ext cx="193112" cy="4013"/>
          </a:xfrm>
          <a:custGeom>
            <a:avLst/>
            <a:gdLst>
              <a:gd name="connsiteX0" fmla="*/ 0 w 232160"/>
              <a:gd name="connsiteY0" fmla="*/ 0 h 4825"/>
              <a:gd name="connsiteX1" fmla="*/ 184534 w 232160"/>
              <a:gd name="connsiteY1" fmla="*/ 3363 h 4825"/>
              <a:gd name="connsiteX2" fmla="*/ 232160 w 232160"/>
              <a:gd name="connsiteY2" fmla="*/ 4825 h 4825"/>
              <a:gd name="connsiteX3" fmla="*/ 0 w 232160"/>
              <a:gd name="connsiteY3" fmla="*/ 0 h 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60" h="4825">
                <a:moveTo>
                  <a:pt x="0" y="0"/>
                </a:moveTo>
                <a:lnTo>
                  <a:pt x="184534" y="3363"/>
                </a:lnTo>
                <a:lnTo>
                  <a:pt x="232160" y="4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504482" y="5303210"/>
            <a:ext cx="193095" cy="4013"/>
          </a:xfrm>
          <a:custGeom>
            <a:avLst/>
            <a:gdLst>
              <a:gd name="connsiteX0" fmla="*/ 232139 w 232139"/>
              <a:gd name="connsiteY0" fmla="*/ 0 h 4824"/>
              <a:gd name="connsiteX1" fmla="*/ 0 w 232139"/>
              <a:gd name="connsiteY1" fmla="*/ 4824 h 4824"/>
              <a:gd name="connsiteX2" fmla="*/ 47621 w 232139"/>
              <a:gd name="connsiteY2" fmla="*/ 3362 h 4824"/>
              <a:gd name="connsiteX3" fmla="*/ 232139 w 232139"/>
              <a:gd name="connsiteY3" fmla="*/ 0 h 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39" h="4824">
                <a:moveTo>
                  <a:pt x="232139" y="0"/>
                </a:moveTo>
                <a:lnTo>
                  <a:pt x="0" y="4824"/>
                </a:lnTo>
                <a:lnTo>
                  <a:pt x="47621" y="3362"/>
                </a:lnTo>
                <a:lnTo>
                  <a:pt x="23213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570940" y="5307222"/>
            <a:ext cx="60179" cy="1848"/>
          </a:xfrm>
          <a:custGeom>
            <a:avLst/>
            <a:gdLst>
              <a:gd name="connsiteX0" fmla="*/ 72347 w 72347"/>
              <a:gd name="connsiteY0" fmla="*/ 0 h 2222"/>
              <a:gd name="connsiteX1" fmla="*/ 0 w 72347"/>
              <a:gd name="connsiteY1" fmla="*/ 2222 h 2222"/>
              <a:gd name="connsiteX2" fmla="*/ 50411 w 72347"/>
              <a:gd name="connsiteY2" fmla="*/ 456 h 2222"/>
              <a:gd name="connsiteX3" fmla="*/ 72347 w 72347"/>
              <a:gd name="connsiteY3" fmla="*/ 0 h 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47" h="2222">
                <a:moveTo>
                  <a:pt x="72347" y="0"/>
                </a:moveTo>
                <a:lnTo>
                  <a:pt x="0" y="2222"/>
                </a:lnTo>
                <a:lnTo>
                  <a:pt x="50411" y="456"/>
                </a:lnTo>
                <a:lnTo>
                  <a:pt x="72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4570948" y="5307223"/>
            <a:ext cx="60161" cy="1847"/>
          </a:xfrm>
          <a:custGeom>
            <a:avLst/>
            <a:gdLst>
              <a:gd name="connsiteX0" fmla="*/ 0 w 72326"/>
              <a:gd name="connsiteY0" fmla="*/ 0 h 2221"/>
              <a:gd name="connsiteX1" fmla="*/ 21929 w 72326"/>
              <a:gd name="connsiteY1" fmla="*/ 456 h 2221"/>
              <a:gd name="connsiteX2" fmla="*/ 72326 w 72326"/>
              <a:gd name="connsiteY2" fmla="*/ 2221 h 2221"/>
              <a:gd name="connsiteX3" fmla="*/ 0 w 72326"/>
              <a:gd name="connsiteY3" fmla="*/ 0 h 2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26" h="2221">
                <a:moveTo>
                  <a:pt x="0" y="0"/>
                </a:moveTo>
                <a:lnTo>
                  <a:pt x="21929" y="456"/>
                </a:lnTo>
                <a:lnTo>
                  <a:pt x="72326" y="22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4506980" y="5309071"/>
            <a:ext cx="188097" cy="6587"/>
          </a:xfrm>
          <a:custGeom>
            <a:avLst/>
            <a:gdLst>
              <a:gd name="connsiteX0" fmla="*/ 0 w 226131"/>
              <a:gd name="connsiteY0" fmla="*/ 0 h 7919"/>
              <a:gd name="connsiteX1" fmla="*/ 151031 w 226131"/>
              <a:gd name="connsiteY1" fmla="*/ 4637 h 7919"/>
              <a:gd name="connsiteX2" fmla="*/ 226131 w 226131"/>
              <a:gd name="connsiteY2" fmla="*/ 7919 h 7919"/>
              <a:gd name="connsiteX3" fmla="*/ 0 w 226131"/>
              <a:gd name="connsiteY3" fmla="*/ 0 h 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31" h="7919">
                <a:moveTo>
                  <a:pt x="0" y="0"/>
                </a:moveTo>
                <a:lnTo>
                  <a:pt x="151031" y="4637"/>
                </a:lnTo>
                <a:lnTo>
                  <a:pt x="226131" y="79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4506990" y="5309071"/>
            <a:ext cx="188076" cy="6586"/>
          </a:xfrm>
          <a:custGeom>
            <a:avLst/>
            <a:gdLst>
              <a:gd name="connsiteX0" fmla="*/ 226106 w 226106"/>
              <a:gd name="connsiteY0" fmla="*/ 0 h 7918"/>
              <a:gd name="connsiteX1" fmla="*/ 0 w 226106"/>
              <a:gd name="connsiteY1" fmla="*/ 7918 h 7918"/>
              <a:gd name="connsiteX2" fmla="*/ 75091 w 226106"/>
              <a:gd name="connsiteY2" fmla="*/ 4636 h 7918"/>
              <a:gd name="connsiteX3" fmla="*/ 226106 w 226106"/>
              <a:gd name="connsiteY3" fmla="*/ 0 h 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06" h="7918">
                <a:moveTo>
                  <a:pt x="226106" y="0"/>
                </a:moveTo>
                <a:lnTo>
                  <a:pt x="0" y="7918"/>
                </a:lnTo>
                <a:lnTo>
                  <a:pt x="75091" y="4636"/>
                </a:lnTo>
                <a:lnTo>
                  <a:pt x="226106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573384" y="5315657"/>
            <a:ext cx="55288" cy="2416"/>
          </a:xfrm>
          <a:custGeom>
            <a:avLst/>
            <a:gdLst>
              <a:gd name="connsiteX0" fmla="*/ 66468 w 66468"/>
              <a:gd name="connsiteY0" fmla="*/ 0 h 2904"/>
              <a:gd name="connsiteX1" fmla="*/ 0 w 66468"/>
              <a:gd name="connsiteY1" fmla="*/ 2904 h 2904"/>
              <a:gd name="connsiteX2" fmla="*/ 38928 w 66468"/>
              <a:gd name="connsiteY2" fmla="*/ 964 h 2904"/>
              <a:gd name="connsiteX3" fmla="*/ 66468 w 66468"/>
              <a:gd name="connsiteY3" fmla="*/ 0 h 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68" h="2904">
                <a:moveTo>
                  <a:pt x="66468" y="0"/>
                </a:moveTo>
                <a:lnTo>
                  <a:pt x="0" y="2904"/>
                </a:lnTo>
                <a:lnTo>
                  <a:pt x="38928" y="964"/>
                </a:lnTo>
                <a:lnTo>
                  <a:pt x="66468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573395" y="5315657"/>
            <a:ext cx="55268" cy="2416"/>
          </a:xfrm>
          <a:custGeom>
            <a:avLst/>
            <a:gdLst>
              <a:gd name="connsiteX0" fmla="*/ 0 w 66443"/>
              <a:gd name="connsiteY0" fmla="*/ 0 h 2904"/>
              <a:gd name="connsiteX1" fmla="*/ 27529 w 66443"/>
              <a:gd name="connsiteY1" fmla="*/ 964 h 2904"/>
              <a:gd name="connsiteX2" fmla="*/ 66443 w 66443"/>
              <a:gd name="connsiteY2" fmla="*/ 2904 h 2904"/>
              <a:gd name="connsiteX3" fmla="*/ 0 w 66443"/>
              <a:gd name="connsiteY3" fmla="*/ 0 h 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43" h="2904">
                <a:moveTo>
                  <a:pt x="0" y="0"/>
                </a:moveTo>
                <a:lnTo>
                  <a:pt x="27529" y="964"/>
                </a:lnTo>
                <a:lnTo>
                  <a:pt x="66443" y="2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4512523" y="5318072"/>
            <a:ext cx="177012" cy="8822"/>
          </a:xfrm>
          <a:custGeom>
            <a:avLst/>
            <a:gdLst>
              <a:gd name="connsiteX0" fmla="*/ 0 w 212804"/>
              <a:gd name="connsiteY0" fmla="*/ 0 h 10606"/>
              <a:gd name="connsiteX1" fmla="*/ 118245 w 212804"/>
              <a:gd name="connsiteY1" fmla="*/ 5167 h 10606"/>
              <a:gd name="connsiteX2" fmla="*/ 212804 w 212804"/>
              <a:gd name="connsiteY2" fmla="*/ 10606 h 10606"/>
              <a:gd name="connsiteX3" fmla="*/ 0 w 212804"/>
              <a:gd name="connsiteY3" fmla="*/ 0 h 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04" h="10606">
                <a:moveTo>
                  <a:pt x="0" y="0"/>
                </a:moveTo>
                <a:lnTo>
                  <a:pt x="118245" y="5167"/>
                </a:lnTo>
                <a:lnTo>
                  <a:pt x="212804" y="106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4512535" y="5318072"/>
            <a:ext cx="176987" cy="8822"/>
          </a:xfrm>
          <a:custGeom>
            <a:avLst/>
            <a:gdLst>
              <a:gd name="connsiteX0" fmla="*/ 212774 w 212774"/>
              <a:gd name="connsiteY0" fmla="*/ 0 h 10606"/>
              <a:gd name="connsiteX1" fmla="*/ 0 w 212774"/>
              <a:gd name="connsiteY1" fmla="*/ 10606 h 10606"/>
              <a:gd name="connsiteX2" fmla="*/ 94545 w 212774"/>
              <a:gd name="connsiteY2" fmla="*/ 5167 h 10606"/>
              <a:gd name="connsiteX3" fmla="*/ 212774 w 212774"/>
              <a:gd name="connsiteY3" fmla="*/ 0 h 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74" h="10606">
                <a:moveTo>
                  <a:pt x="212774" y="0"/>
                </a:moveTo>
                <a:lnTo>
                  <a:pt x="0" y="10606"/>
                </a:lnTo>
                <a:lnTo>
                  <a:pt x="94545" y="5167"/>
                </a:lnTo>
                <a:lnTo>
                  <a:pt x="212774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4568751" y="5326894"/>
            <a:ext cx="64556" cy="3713"/>
          </a:xfrm>
          <a:custGeom>
            <a:avLst/>
            <a:gdLst>
              <a:gd name="connsiteX0" fmla="*/ 77609 w 77609"/>
              <a:gd name="connsiteY0" fmla="*/ 0 h 4464"/>
              <a:gd name="connsiteX1" fmla="*/ 0 w 77609"/>
              <a:gd name="connsiteY1" fmla="*/ 4464 h 4464"/>
              <a:gd name="connsiteX2" fmla="*/ 37813 w 77609"/>
              <a:gd name="connsiteY2" fmla="*/ 1983 h 4464"/>
              <a:gd name="connsiteX3" fmla="*/ 77609 w 77609"/>
              <a:gd name="connsiteY3" fmla="*/ 0 h 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9" h="4464">
                <a:moveTo>
                  <a:pt x="77609" y="0"/>
                </a:moveTo>
                <a:lnTo>
                  <a:pt x="0" y="4464"/>
                </a:lnTo>
                <a:lnTo>
                  <a:pt x="37813" y="1983"/>
                </a:lnTo>
                <a:lnTo>
                  <a:pt x="7760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4568764" y="5326895"/>
            <a:ext cx="64531" cy="3712"/>
          </a:xfrm>
          <a:custGeom>
            <a:avLst/>
            <a:gdLst>
              <a:gd name="connsiteX0" fmla="*/ 0 w 77579"/>
              <a:gd name="connsiteY0" fmla="*/ 0 h 4463"/>
              <a:gd name="connsiteX1" fmla="*/ 39780 w 77579"/>
              <a:gd name="connsiteY1" fmla="*/ 1983 h 4463"/>
              <a:gd name="connsiteX2" fmla="*/ 77579 w 77579"/>
              <a:gd name="connsiteY2" fmla="*/ 4463 h 4463"/>
              <a:gd name="connsiteX3" fmla="*/ 0 w 77579"/>
              <a:gd name="connsiteY3" fmla="*/ 0 h 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9" h="4463">
                <a:moveTo>
                  <a:pt x="0" y="0"/>
                </a:moveTo>
                <a:lnTo>
                  <a:pt x="39780" y="1983"/>
                </a:lnTo>
                <a:lnTo>
                  <a:pt x="77579" y="4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4533434" y="5330607"/>
            <a:ext cx="135189" cy="8869"/>
          </a:xfrm>
          <a:custGeom>
            <a:avLst/>
            <a:gdLst>
              <a:gd name="connsiteX0" fmla="*/ 0 w 162525"/>
              <a:gd name="connsiteY0" fmla="*/ 0 h 10662"/>
              <a:gd name="connsiteX1" fmla="*/ 75035 w 162525"/>
              <a:gd name="connsiteY1" fmla="*/ 4316 h 10662"/>
              <a:gd name="connsiteX2" fmla="*/ 162525 w 162525"/>
              <a:gd name="connsiteY2" fmla="*/ 10662 h 10662"/>
              <a:gd name="connsiteX3" fmla="*/ 0 w 162525"/>
              <a:gd name="connsiteY3" fmla="*/ 0 h 1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25" h="10662">
                <a:moveTo>
                  <a:pt x="0" y="0"/>
                </a:moveTo>
                <a:lnTo>
                  <a:pt x="75035" y="4316"/>
                </a:lnTo>
                <a:lnTo>
                  <a:pt x="162525" y="106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4533448" y="5330608"/>
            <a:ext cx="135160" cy="8867"/>
          </a:xfrm>
          <a:custGeom>
            <a:avLst/>
            <a:gdLst>
              <a:gd name="connsiteX0" fmla="*/ 162490 w 162490"/>
              <a:gd name="connsiteY0" fmla="*/ 0 h 10660"/>
              <a:gd name="connsiteX1" fmla="*/ 0 w 162490"/>
              <a:gd name="connsiteY1" fmla="*/ 10660 h 10660"/>
              <a:gd name="connsiteX2" fmla="*/ 87471 w 162490"/>
              <a:gd name="connsiteY2" fmla="*/ 4315 h 10660"/>
              <a:gd name="connsiteX3" fmla="*/ 162490 w 162490"/>
              <a:gd name="connsiteY3" fmla="*/ 0 h 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90" h="10660">
                <a:moveTo>
                  <a:pt x="162490" y="0"/>
                </a:moveTo>
                <a:lnTo>
                  <a:pt x="0" y="10660"/>
                </a:lnTo>
                <a:lnTo>
                  <a:pt x="87471" y="4315"/>
                </a:lnTo>
                <a:lnTo>
                  <a:pt x="16249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547211" y="5339475"/>
            <a:ext cx="107635" cy="7807"/>
          </a:xfrm>
          <a:custGeom>
            <a:avLst/>
            <a:gdLst>
              <a:gd name="connsiteX0" fmla="*/ 129399 w 129399"/>
              <a:gd name="connsiteY0" fmla="*/ 0 h 9386"/>
              <a:gd name="connsiteX1" fmla="*/ 0 w 129399"/>
              <a:gd name="connsiteY1" fmla="*/ 9386 h 9386"/>
              <a:gd name="connsiteX2" fmla="*/ 52360 w 129399"/>
              <a:gd name="connsiteY2" fmla="*/ 5054 h 9386"/>
              <a:gd name="connsiteX3" fmla="*/ 129399 w 129399"/>
              <a:gd name="connsiteY3" fmla="*/ 0 h 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9" h="9386">
                <a:moveTo>
                  <a:pt x="129399" y="0"/>
                </a:moveTo>
                <a:lnTo>
                  <a:pt x="0" y="9386"/>
                </a:lnTo>
                <a:lnTo>
                  <a:pt x="52360" y="5054"/>
                </a:lnTo>
                <a:lnTo>
                  <a:pt x="12939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547226" y="5339476"/>
            <a:ext cx="107606" cy="7806"/>
          </a:xfrm>
          <a:custGeom>
            <a:avLst/>
            <a:gdLst>
              <a:gd name="connsiteX0" fmla="*/ 0 w 129364"/>
              <a:gd name="connsiteY0" fmla="*/ 0 h 9384"/>
              <a:gd name="connsiteX1" fmla="*/ 77018 w 129364"/>
              <a:gd name="connsiteY1" fmla="*/ 5053 h 9384"/>
              <a:gd name="connsiteX2" fmla="*/ 129364 w 129364"/>
              <a:gd name="connsiteY2" fmla="*/ 9384 h 9384"/>
              <a:gd name="connsiteX3" fmla="*/ 0 w 129364"/>
              <a:gd name="connsiteY3" fmla="*/ 0 h 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64" h="9384">
                <a:moveTo>
                  <a:pt x="0" y="0"/>
                </a:moveTo>
                <a:lnTo>
                  <a:pt x="77018" y="5053"/>
                </a:lnTo>
                <a:lnTo>
                  <a:pt x="129364" y="93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4583714" y="5347281"/>
            <a:ext cx="34629" cy="2865"/>
          </a:xfrm>
          <a:custGeom>
            <a:avLst/>
            <a:gdLst>
              <a:gd name="connsiteX0" fmla="*/ 0 w 41631"/>
              <a:gd name="connsiteY0" fmla="*/ 0 h 3444"/>
              <a:gd name="connsiteX1" fmla="*/ 16283 w 41631"/>
              <a:gd name="connsiteY1" fmla="*/ 1181 h 3444"/>
              <a:gd name="connsiteX2" fmla="*/ 41631 w 41631"/>
              <a:gd name="connsiteY2" fmla="*/ 3444 h 3444"/>
              <a:gd name="connsiteX3" fmla="*/ 0 w 41631"/>
              <a:gd name="connsiteY3" fmla="*/ 0 h 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1" h="3444">
                <a:moveTo>
                  <a:pt x="0" y="0"/>
                </a:moveTo>
                <a:lnTo>
                  <a:pt x="16283" y="1181"/>
                </a:lnTo>
                <a:lnTo>
                  <a:pt x="41631" y="34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4583732" y="5347283"/>
            <a:ext cx="34594" cy="2862"/>
          </a:xfrm>
          <a:custGeom>
            <a:avLst/>
            <a:gdLst>
              <a:gd name="connsiteX0" fmla="*/ 41589 w 41589"/>
              <a:gd name="connsiteY0" fmla="*/ 0 h 3441"/>
              <a:gd name="connsiteX1" fmla="*/ 0 w 41589"/>
              <a:gd name="connsiteY1" fmla="*/ 3441 h 3441"/>
              <a:gd name="connsiteX2" fmla="*/ 25322 w 41589"/>
              <a:gd name="connsiteY2" fmla="*/ 1180 h 3441"/>
              <a:gd name="connsiteX3" fmla="*/ 41589 w 41589"/>
              <a:gd name="connsiteY3" fmla="*/ 0 h 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89" h="3441">
                <a:moveTo>
                  <a:pt x="41589" y="0"/>
                </a:moveTo>
                <a:lnTo>
                  <a:pt x="0" y="3441"/>
                </a:lnTo>
                <a:lnTo>
                  <a:pt x="25322" y="1180"/>
                </a:lnTo>
                <a:lnTo>
                  <a:pt x="4158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1961929" y="5350144"/>
            <a:ext cx="5278199" cy="668979"/>
          </a:xfrm>
          <a:custGeom>
            <a:avLst/>
            <a:gdLst>
              <a:gd name="connsiteX0" fmla="*/ 1566472 w 6345470"/>
              <a:gd name="connsiteY0" fmla="*/ 0 h 804249"/>
              <a:gd name="connsiteX1" fmla="*/ 1374115 w 6345470"/>
              <a:gd name="connsiteY1" fmla="*/ 17175 h 804249"/>
              <a:gd name="connsiteX2" fmla="*/ 345129 w 6345470"/>
              <a:gd name="connsiteY2" fmla="*/ 277703 h 804249"/>
              <a:gd name="connsiteX3" fmla="*/ 3172736 w 6345470"/>
              <a:gd name="connsiteY3" fmla="*/ 615328 h 804249"/>
              <a:gd name="connsiteX4" fmla="*/ 6000343 w 6345470"/>
              <a:gd name="connsiteY4" fmla="*/ 277703 h 804249"/>
              <a:gd name="connsiteX5" fmla="*/ 4971357 w 6345470"/>
              <a:gd name="connsiteY5" fmla="*/ 17175 h 804249"/>
              <a:gd name="connsiteX6" fmla="*/ 4779026 w 6345470"/>
              <a:gd name="connsiteY6" fmla="*/ 2 h 804249"/>
              <a:gd name="connsiteX7" fmla="*/ 4946641 w 6345470"/>
              <a:gd name="connsiteY7" fmla="*/ 13870 h 804249"/>
              <a:gd name="connsiteX8" fmla="*/ 6345470 w 6345470"/>
              <a:gd name="connsiteY8" fmla="*/ 372163 h 804249"/>
              <a:gd name="connsiteX9" fmla="*/ 3172735 w 6345470"/>
              <a:gd name="connsiteY9" fmla="*/ 804249 h 804249"/>
              <a:gd name="connsiteX10" fmla="*/ 0 w 6345470"/>
              <a:gd name="connsiteY10" fmla="*/ 372163 h 804249"/>
              <a:gd name="connsiteX11" fmla="*/ 1398829 w 6345470"/>
              <a:gd name="connsiteY11" fmla="*/ 13870 h 804249"/>
              <a:gd name="connsiteX12" fmla="*/ 1566472 w 6345470"/>
              <a:gd name="connsiteY12" fmla="*/ 0 h 80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45470" h="804249">
                <a:moveTo>
                  <a:pt x="1566472" y="0"/>
                </a:moveTo>
                <a:lnTo>
                  <a:pt x="1374115" y="17175"/>
                </a:lnTo>
                <a:cubicBezTo>
                  <a:pt x="745687" y="79101"/>
                  <a:pt x="345129" y="172817"/>
                  <a:pt x="345129" y="277703"/>
                </a:cubicBezTo>
                <a:cubicBezTo>
                  <a:pt x="345129" y="464168"/>
                  <a:pt x="1611092" y="615328"/>
                  <a:pt x="3172736" y="615328"/>
                </a:cubicBezTo>
                <a:cubicBezTo>
                  <a:pt x="4734380" y="615328"/>
                  <a:pt x="6000343" y="464168"/>
                  <a:pt x="6000343" y="277703"/>
                </a:cubicBezTo>
                <a:cubicBezTo>
                  <a:pt x="6000343" y="172817"/>
                  <a:pt x="5599785" y="79101"/>
                  <a:pt x="4971357" y="17175"/>
                </a:cubicBezTo>
                <a:lnTo>
                  <a:pt x="4779026" y="2"/>
                </a:lnTo>
                <a:lnTo>
                  <a:pt x="4946641" y="13870"/>
                </a:lnTo>
                <a:cubicBezTo>
                  <a:pt x="5790594" y="91519"/>
                  <a:pt x="6345470" y="223016"/>
                  <a:pt x="6345470" y="372163"/>
                </a:cubicBezTo>
                <a:cubicBezTo>
                  <a:pt x="6345470" y="610798"/>
                  <a:pt x="4924988" y="804249"/>
                  <a:pt x="3172735" y="804249"/>
                </a:cubicBezTo>
                <a:cubicBezTo>
                  <a:pt x="1420482" y="804249"/>
                  <a:pt x="0" y="610798"/>
                  <a:pt x="0" y="372163"/>
                </a:cubicBezTo>
                <a:cubicBezTo>
                  <a:pt x="0" y="223016"/>
                  <a:pt x="554876" y="91519"/>
                  <a:pt x="1398829" y="13870"/>
                </a:cubicBezTo>
                <a:lnTo>
                  <a:pt x="1566472" y="0"/>
                </a:lnTo>
                <a:close/>
              </a:path>
            </a:pathLst>
          </a:custGeom>
          <a:solidFill>
            <a:schemeClr val="accent2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2139794" y="4240482"/>
            <a:ext cx="0" cy="14071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6678059" y="4895770"/>
            <a:ext cx="0" cy="6744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5564458" y="3401827"/>
            <a:ext cx="0" cy="22691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上箭头 80"/>
          <p:cNvSpPr/>
          <p:nvPr/>
        </p:nvSpPr>
        <p:spPr>
          <a:xfrm>
            <a:off x="4762500" y="4022949"/>
            <a:ext cx="351567" cy="1601253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52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  <a:alpha val="52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38113" y="4551708"/>
            <a:ext cx="353291" cy="1053586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52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  <a:alpha val="52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上箭头 82"/>
          <p:cNvSpPr/>
          <p:nvPr/>
        </p:nvSpPr>
        <p:spPr>
          <a:xfrm>
            <a:off x="4203175" y="3428083"/>
            <a:ext cx="795708" cy="2372960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TextBox 224"/>
          <p:cNvSpPr txBox="1"/>
          <p:nvPr/>
        </p:nvSpPr>
        <p:spPr>
          <a:xfrm>
            <a:off x="1124210" y="2376546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85" name="TextBox 224"/>
          <p:cNvSpPr txBox="1"/>
          <p:nvPr/>
        </p:nvSpPr>
        <p:spPr>
          <a:xfrm>
            <a:off x="4628663" y="1651879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86" name="TextBox 224"/>
          <p:cNvSpPr txBox="1"/>
          <p:nvPr/>
        </p:nvSpPr>
        <p:spPr>
          <a:xfrm>
            <a:off x="6289722" y="3201714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研究结果及应用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5" name="Teardrop 50"/>
          <p:cNvSpPr/>
          <p:nvPr/>
        </p:nvSpPr>
        <p:spPr>
          <a:xfrm rot="13500000">
            <a:off x="1164788" y="1890856"/>
            <a:ext cx="1853829" cy="1853829"/>
          </a:xfrm>
          <a:prstGeom prst="teardrop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Teardrop 51"/>
          <p:cNvSpPr/>
          <p:nvPr/>
        </p:nvSpPr>
        <p:spPr>
          <a:xfrm rot="2700000">
            <a:off x="2798968" y="1890856"/>
            <a:ext cx="1853829" cy="1853829"/>
          </a:xfrm>
          <a:prstGeom prst="teardrop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Teardrop 52"/>
          <p:cNvSpPr/>
          <p:nvPr/>
        </p:nvSpPr>
        <p:spPr>
          <a:xfrm rot="2700000">
            <a:off x="4433148" y="1890856"/>
            <a:ext cx="1853829" cy="1853829"/>
          </a:xfrm>
          <a:prstGeom prst="teardrop">
            <a:avLst/>
          </a:prstGeom>
          <a:solidFill>
            <a:srgbClr val="3592B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Teardrop 53"/>
          <p:cNvSpPr/>
          <p:nvPr/>
        </p:nvSpPr>
        <p:spPr>
          <a:xfrm rot="2700000">
            <a:off x="6067328" y="1890856"/>
            <a:ext cx="1853829" cy="1853829"/>
          </a:xfrm>
          <a:prstGeom prst="teardrop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54"/>
          <p:cNvGrpSpPr/>
          <p:nvPr/>
        </p:nvGrpSpPr>
        <p:grpSpPr>
          <a:xfrm rot="18900000">
            <a:off x="1712135" y="2446613"/>
            <a:ext cx="755611" cy="752923"/>
            <a:chOff x="-15875" y="-1587"/>
            <a:chExt cx="4014788" cy="4000501"/>
          </a:xfrm>
          <a:solidFill>
            <a:schemeClr val="bg1"/>
          </a:solidFill>
        </p:grpSpPr>
        <p:sp>
          <p:nvSpPr>
            <p:cNvPr id="100" name="Freeform 5"/>
            <p:cNvSpPr>
              <a:spLocks noEditPoints="1"/>
            </p:cNvSpPr>
            <p:nvPr/>
          </p:nvSpPr>
          <p:spPr bwMode="auto">
            <a:xfrm>
              <a:off x="-15875" y="374651"/>
              <a:ext cx="3657600" cy="3624263"/>
            </a:xfrm>
            <a:custGeom>
              <a:avLst/>
              <a:gdLst>
                <a:gd name="T0" fmla="*/ 692 w 973"/>
                <a:gd name="T1" fmla="*/ 24 h 964"/>
                <a:gd name="T2" fmla="*/ 633 w 973"/>
                <a:gd name="T3" fmla="*/ 0 h 964"/>
                <a:gd name="T4" fmla="*/ 574 w 973"/>
                <a:gd name="T5" fmla="*/ 24 h 964"/>
                <a:gd name="T6" fmla="*/ 527 w 973"/>
                <a:gd name="T7" fmla="*/ 71 h 964"/>
                <a:gd name="T8" fmla="*/ 503 w 973"/>
                <a:gd name="T9" fmla="*/ 130 h 964"/>
                <a:gd name="T10" fmla="*/ 515 w 973"/>
                <a:gd name="T11" fmla="*/ 174 h 964"/>
                <a:gd name="T12" fmla="*/ 64 w 973"/>
                <a:gd name="T13" fmla="*/ 354 h 964"/>
                <a:gd name="T14" fmla="*/ 6 w 973"/>
                <a:gd name="T15" fmla="*/ 427 h 964"/>
                <a:gd name="T16" fmla="*/ 33 w 973"/>
                <a:gd name="T17" fmla="*/ 517 h 964"/>
                <a:gd name="T18" fmla="*/ 456 w 973"/>
                <a:gd name="T19" fmla="*/ 935 h 964"/>
                <a:gd name="T20" fmla="*/ 524 w 973"/>
                <a:gd name="T21" fmla="*/ 964 h 964"/>
                <a:gd name="T22" fmla="*/ 527 w 973"/>
                <a:gd name="T23" fmla="*/ 964 h 964"/>
                <a:gd name="T24" fmla="*/ 547 w 973"/>
                <a:gd name="T25" fmla="*/ 962 h 964"/>
                <a:gd name="T26" fmla="*/ 620 w 973"/>
                <a:gd name="T27" fmla="*/ 901 h 964"/>
                <a:gd name="T28" fmla="*/ 797 w 973"/>
                <a:gd name="T29" fmla="*/ 456 h 964"/>
                <a:gd name="T30" fmla="*/ 843 w 973"/>
                <a:gd name="T31" fmla="*/ 470 h 964"/>
                <a:gd name="T32" fmla="*/ 902 w 973"/>
                <a:gd name="T33" fmla="*/ 446 h 964"/>
                <a:gd name="T34" fmla="*/ 948 w 973"/>
                <a:gd name="T35" fmla="*/ 399 h 964"/>
                <a:gd name="T36" fmla="*/ 973 w 973"/>
                <a:gd name="T37" fmla="*/ 340 h 964"/>
                <a:gd name="T38" fmla="*/ 949 w 973"/>
                <a:gd name="T39" fmla="*/ 281 h 964"/>
                <a:gd name="T40" fmla="*/ 692 w 973"/>
                <a:gd name="T41" fmla="*/ 24 h 964"/>
                <a:gd name="T42" fmla="*/ 558 w 973"/>
                <a:gd name="T43" fmla="*/ 876 h 964"/>
                <a:gd name="T44" fmla="*/ 534 w 973"/>
                <a:gd name="T45" fmla="*/ 897 h 964"/>
                <a:gd name="T46" fmla="*/ 526 w 973"/>
                <a:gd name="T47" fmla="*/ 898 h 964"/>
                <a:gd name="T48" fmla="*/ 503 w 973"/>
                <a:gd name="T49" fmla="*/ 888 h 964"/>
                <a:gd name="T50" fmla="*/ 80 w 973"/>
                <a:gd name="T51" fmla="*/ 469 h 964"/>
                <a:gd name="T52" fmla="*/ 71 w 973"/>
                <a:gd name="T53" fmla="*/ 440 h 964"/>
                <a:gd name="T54" fmla="*/ 90 w 973"/>
                <a:gd name="T55" fmla="*/ 415 h 964"/>
                <a:gd name="T56" fmla="*/ 297 w 973"/>
                <a:gd name="T57" fmla="*/ 332 h 964"/>
                <a:gd name="T58" fmla="*/ 715 w 973"/>
                <a:gd name="T59" fmla="*/ 483 h 964"/>
                <a:gd name="T60" fmla="*/ 558 w 973"/>
                <a:gd name="T61" fmla="*/ 876 h 964"/>
                <a:gd name="T62" fmla="*/ 901 w 973"/>
                <a:gd name="T63" fmla="*/ 352 h 964"/>
                <a:gd name="T64" fmla="*/ 855 w 973"/>
                <a:gd name="T65" fmla="*/ 399 h 964"/>
                <a:gd name="T66" fmla="*/ 831 w 973"/>
                <a:gd name="T67" fmla="*/ 399 h 964"/>
                <a:gd name="T68" fmla="*/ 772 w 973"/>
                <a:gd name="T69" fmla="*/ 340 h 964"/>
                <a:gd name="T70" fmla="*/ 725 w 973"/>
                <a:gd name="T71" fmla="*/ 459 h 964"/>
                <a:gd name="T72" fmla="*/ 729 w 973"/>
                <a:gd name="T73" fmla="*/ 449 h 964"/>
                <a:gd name="T74" fmla="*/ 435 w 973"/>
                <a:gd name="T75" fmla="*/ 325 h 964"/>
                <a:gd name="T76" fmla="*/ 349 w 973"/>
                <a:gd name="T77" fmla="*/ 312 h 964"/>
                <a:gd name="T78" fmla="*/ 631 w 973"/>
                <a:gd name="T79" fmla="*/ 199 h 964"/>
                <a:gd name="T80" fmla="*/ 574 w 973"/>
                <a:gd name="T81" fmla="*/ 142 h 964"/>
                <a:gd name="T82" fmla="*/ 574 w 973"/>
                <a:gd name="T83" fmla="*/ 118 h 964"/>
                <a:gd name="T84" fmla="*/ 621 w 973"/>
                <a:gd name="T85" fmla="*/ 71 h 964"/>
                <a:gd name="T86" fmla="*/ 645 w 973"/>
                <a:gd name="T87" fmla="*/ 71 h 964"/>
                <a:gd name="T88" fmla="*/ 901 w 973"/>
                <a:gd name="T89" fmla="*/ 328 h 964"/>
                <a:gd name="T90" fmla="*/ 901 w 973"/>
                <a:gd name="T91" fmla="*/ 35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3" h="964">
                  <a:moveTo>
                    <a:pt x="692" y="24"/>
                  </a:moveTo>
                  <a:cubicBezTo>
                    <a:pt x="676" y="8"/>
                    <a:pt x="655" y="0"/>
                    <a:pt x="633" y="0"/>
                  </a:cubicBezTo>
                  <a:cubicBezTo>
                    <a:pt x="611" y="0"/>
                    <a:pt x="590" y="8"/>
                    <a:pt x="574" y="24"/>
                  </a:cubicBezTo>
                  <a:cubicBezTo>
                    <a:pt x="527" y="71"/>
                    <a:pt x="527" y="71"/>
                    <a:pt x="527" y="71"/>
                  </a:cubicBezTo>
                  <a:cubicBezTo>
                    <a:pt x="511" y="87"/>
                    <a:pt x="503" y="108"/>
                    <a:pt x="503" y="130"/>
                  </a:cubicBezTo>
                  <a:cubicBezTo>
                    <a:pt x="503" y="146"/>
                    <a:pt x="507" y="161"/>
                    <a:pt x="515" y="174"/>
                  </a:cubicBezTo>
                  <a:cubicBezTo>
                    <a:pt x="64" y="354"/>
                    <a:pt x="64" y="354"/>
                    <a:pt x="64" y="354"/>
                  </a:cubicBezTo>
                  <a:cubicBezTo>
                    <a:pt x="33" y="368"/>
                    <a:pt x="12" y="395"/>
                    <a:pt x="6" y="427"/>
                  </a:cubicBezTo>
                  <a:cubicBezTo>
                    <a:pt x="0" y="460"/>
                    <a:pt x="10" y="493"/>
                    <a:pt x="33" y="517"/>
                  </a:cubicBezTo>
                  <a:cubicBezTo>
                    <a:pt x="456" y="935"/>
                    <a:pt x="456" y="935"/>
                    <a:pt x="456" y="935"/>
                  </a:cubicBezTo>
                  <a:cubicBezTo>
                    <a:pt x="475" y="953"/>
                    <a:pt x="499" y="963"/>
                    <a:pt x="524" y="964"/>
                  </a:cubicBezTo>
                  <a:cubicBezTo>
                    <a:pt x="525" y="964"/>
                    <a:pt x="526" y="964"/>
                    <a:pt x="527" y="964"/>
                  </a:cubicBezTo>
                  <a:cubicBezTo>
                    <a:pt x="534" y="964"/>
                    <a:pt x="540" y="963"/>
                    <a:pt x="547" y="962"/>
                  </a:cubicBezTo>
                  <a:cubicBezTo>
                    <a:pt x="580" y="955"/>
                    <a:pt x="607" y="932"/>
                    <a:pt x="620" y="901"/>
                  </a:cubicBezTo>
                  <a:cubicBezTo>
                    <a:pt x="797" y="456"/>
                    <a:pt x="797" y="456"/>
                    <a:pt x="797" y="456"/>
                  </a:cubicBezTo>
                  <a:cubicBezTo>
                    <a:pt x="811" y="465"/>
                    <a:pt x="826" y="470"/>
                    <a:pt x="843" y="470"/>
                  </a:cubicBezTo>
                  <a:cubicBezTo>
                    <a:pt x="865" y="470"/>
                    <a:pt x="886" y="461"/>
                    <a:pt x="902" y="446"/>
                  </a:cubicBezTo>
                  <a:cubicBezTo>
                    <a:pt x="948" y="399"/>
                    <a:pt x="948" y="399"/>
                    <a:pt x="948" y="399"/>
                  </a:cubicBezTo>
                  <a:cubicBezTo>
                    <a:pt x="964" y="383"/>
                    <a:pt x="973" y="362"/>
                    <a:pt x="973" y="340"/>
                  </a:cubicBezTo>
                  <a:cubicBezTo>
                    <a:pt x="973" y="317"/>
                    <a:pt x="964" y="297"/>
                    <a:pt x="949" y="281"/>
                  </a:cubicBezTo>
                  <a:lnTo>
                    <a:pt x="692" y="24"/>
                  </a:lnTo>
                  <a:close/>
                  <a:moveTo>
                    <a:pt x="558" y="876"/>
                  </a:moveTo>
                  <a:cubicBezTo>
                    <a:pt x="554" y="887"/>
                    <a:pt x="545" y="895"/>
                    <a:pt x="534" y="897"/>
                  </a:cubicBezTo>
                  <a:cubicBezTo>
                    <a:pt x="531" y="897"/>
                    <a:pt x="529" y="898"/>
                    <a:pt x="526" y="898"/>
                  </a:cubicBezTo>
                  <a:cubicBezTo>
                    <a:pt x="518" y="897"/>
                    <a:pt x="510" y="894"/>
                    <a:pt x="503" y="888"/>
                  </a:cubicBezTo>
                  <a:cubicBezTo>
                    <a:pt x="80" y="469"/>
                    <a:pt x="80" y="469"/>
                    <a:pt x="80" y="469"/>
                  </a:cubicBezTo>
                  <a:cubicBezTo>
                    <a:pt x="72" y="461"/>
                    <a:pt x="69" y="450"/>
                    <a:pt x="71" y="440"/>
                  </a:cubicBezTo>
                  <a:cubicBezTo>
                    <a:pt x="73" y="429"/>
                    <a:pt x="80" y="420"/>
                    <a:pt x="90" y="415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436" y="379"/>
                    <a:pt x="576" y="334"/>
                    <a:pt x="715" y="483"/>
                  </a:cubicBezTo>
                  <a:lnTo>
                    <a:pt x="558" y="876"/>
                  </a:lnTo>
                  <a:close/>
                  <a:moveTo>
                    <a:pt x="901" y="352"/>
                  </a:moveTo>
                  <a:cubicBezTo>
                    <a:pt x="855" y="399"/>
                    <a:pt x="855" y="399"/>
                    <a:pt x="855" y="399"/>
                  </a:cubicBezTo>
                  <a:cubicBezTo>
                    <a:pt x="848" y="405"/>
                    <a:pt x="837" y="405"/>
                    <a:pt x="831" y="399"/>
                  </a:cubicBezTo>
                  <a:cubicBezTo>
                    <a:pt x="772" y="340"/>
                    <a:pt x="772" y="340"/>
                    <a:pt x="772" y="340"/>
                  </a:cubicBezTo>
                  <a:cubicBezTo>
                    <a:pt x="725" y="459"/>
                    <a:pt x="725" y="459"/>
                    <a:pt x="725" y="459"/>
                  </a:cubicBezTo>
                  <a:cubicBezTo>
                    <a:pt x="729" y="449"/>
                    <a:pt x="729" y="449"/>
                    <a:pt x="729" y="449"/>
                  </a:cubicBezTo>
                  <a:cubicBezTo>
                    <a:pt x="628" y="349"/>
                    <a:pt x="527" y="337"/>
                    <a:pt x="435" y="325"/>
                  </a:cubicBezTo>
                  <a:cubicBezTo>
                    <a:pt x="406" y="322"/>
                    <a:pt x="377" y="318"/>
                    <a:pt x="349" y="312"/>
                  </a:cubicBezTo>
                  <a:cubicBezTo>
                    <a:pt x="631" y="199"/>
                    <a:pt x="631" y="199"/>
                    <a:pt x="631" y="199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68" y="135"/>
                    <a:pt x="568" y="125"/>
                    <a:pt x="574" y="118"/>
                  </a:cubicBezTo>
                  <a:cubicBezTo>
                    <a:pt x="621" y="71"/>
                    <a:pt x="621" y="71"/>
                    <a:pt x="621" y="71"/>
                  </a:cubicBezTo>
                  <a:cubicBezTo>
                    <a:pt x="628" y="65"/>
                    <a:pt x="638" y="65"/>
                    <a:pt x="645" y="71"/>
                  </a:cubicBezTo>
                  <a:cubicBezTo>
                    <a:pt x="901" y="328"/>
                    <a:pt x="901" y="328"/>
                    <a:pt x="901" y="328"/>
                  </a:cubicBezTo>
                  <a:cubicBezTo>
                    <a:pt x="908" y="335"/>
                    <a:pt x="908" y="345"/>
                    <a:pt x="901" y="3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6"/>
            <p:cNvSpPr>
              <a:spLocks noEditPoints="1"/>
            </p:cNvSpPr>
            <p:nvPr/>
          </p:nvSpPr>
          <p:spPr bwMode="auto">
            <a:xfrm>
              <a:off x="1751013" y="1998663"/>
              <a:ext cx="623888" cy="623888"/>
            </a:xfrm>
            <a:custGeom>
              <a:avLst/>
              <a:gdLst>
                <a:gd name="T0" fmla="*/ 83 w 166"/>
                <a:gd name="T1" fmla="*/ 166 h 166"/>
                <a:gd name="T2" fmla="*/ 166 w 166"/>
                <a:gd name="T3" fmla="*/ 83 h 166"/>
                <a:gd name="T4" fmla="*/ 83 w 166"/>
                <a:gd name="T5" fmla="*/ 0 h 166"/>
                <a:gd name="T6" fmla="*/ 0 w 166"/>
                <a:gd name="T7" fmla="*/ 83 h 166"/>
                <a:gd name="T8" fmla="*/ 83 w 166"/>
                <a:gd name="T9" fmla="*/ 166 h 166"/>
                <a:gd name="T10" fmla="*/ 83 w 166"/>
                <a:gd name="T11" fmla="*/ 33 h 166"/>
                <a:gd name="T12" fmla="*/ 133 w 166"/>
                <a:gd name="T13" fmla="*/ 83 h 166"/>
                <a:gd name="T14" fmla="*/ 83 w 166"/>
                <a:gd name="T15" fmla="*/ 133 h 166"/>
                <a:gd name="T16" fmla="*/ 33 w 166"/>
                <a:gd name="T17" fmla="*/ 83 h 166"/>
                <a:gd name="T18" fmla="*/ 83 w 166"/>
                <a:gd name="T19" fmla="*/ 3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166"/>
                  </a:moveTo>
                  <a:cubicBezTo>
                    <a:pt x="128" y="166"/>
                    <a:pt x="166" y="129"/>
                    <a:pt x="166" y="83"/>
                  </a:cubicBezTo>
                  <a:cubicBezTo>
                    <a:pt x="166" y="37"/>
                    <a:pt x="128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lose/>
                  <a:moveTo>
                    <a:pt x="83" y="33"/>
                  </a:moveTo>
                  <a:cubicBezTo>
                    <a:pt x="110" y="33"/>
                    <a:pt x="133" y="56"/>
                    <a:pt x="133" y="83"/>
                  </a:cubicBezTo>
                  <a:cubicBezTo>
                    <a:pt x="133" y="111"/>
                    <a:pt x="110" y="133"/>
                    <a:pt x="83" y="133"/>
                  </a:cubicBezTo>
                  <a:cubicBezTo>
                    <a:pt x="55" y="133"/>
                    <a:pt x="33" y="111"/>
                    <a:pt x="33" y="83"/>
                  </a:cubicBezTo>
                  <a:cubicBezTo>
                    <a:pt x="33" y="56"/>
                    <a:pt x="55" y="33"/>
                    <a:pt x="83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7"/>
            <p:cNvSpPr>
              <a:spLocks noEditPoints="1"/>
            </p:cNvSpPr>
            <p:nvPr/>
          </p:nvSpPr>
          <p:spPr bwMode="auto">
            <a:xfrm>
              <a:off x="3375025" y="-1587"/>
              <a:ext cx="623888" cy="623888"/>
            </a:xfrm>
            <a:custGeom>
              <a:avLst/>
              <a:gdLst>
                <a:gd name="T0" fmla="*/ 83 w 166"/>
                <a:gd name="T1" fmla="*/ 0 h 166"/>
                <a:gd name="T2" fmla="*/ 0 w 166"/>
                <a:gd name="T3" fmla="*/ 83 h 166"/>
                <a:gd name="T4" fmla="*/ 83 w 166"/>
                <a:gd name="T5" fmla="*/ 166 h 166"/>
                <a:gd name="T6" fmla="*/ 166 w 166"/>
                <a:gd name="T7" fmla="*/ 83 h 166"/>
                <a:gd name="T8" fmla="*/ 83 w 166"/>
                <a:gd name="T9" fmla="*/ 0 h 166"/>
                <a:gd name="T10" fmla="*/ 83 w 166"/>
                <a:gd name="T11" fmla="*/ 133 h 166"/>
                <a:gd name="T12" fmla="*/ 33 w 166"/>
                <a:gd name="T13" fmla="*/ 83 h 166"/>
                <a:gd name="T14" fmla="*/ 83 w 166"/>
                <a:gd name="T15" fmla="*/ 33 h 166"/>
                <a:gd name="T16" fmla="*/ 133 w 166"/>
                <a:gd name="T17" fmla="*/ 83 h 166"/>
                <a:gd name="T18" fmla="*/ 83 w 166"/>
                <a:gd name="T19" fmla="*/ 13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37"/>
                    <a:pt x="129" y="0"/>
                    <a:pt x="83" y="0"/>
                  </a:cubicBezTo>
                  <a:close/>
                  <a:moveTo>
                    <a:pt x="83" y="133"/>
                  </a:moveTo>
                  <a:cubicBezTo>
                    <a:pt x="55" y="133"/>
                    <a:pt x="33" y="111"/>
                    <a:pt x="33" y="83"/>
                  </a:cubicBezTo>
                  <a:cubicBezTo>
                    <a:pt x="33" y="56"/>
                    <a:pt x="55" y="33"/>
                    <a:pt x="83" y="33"/>
                  </a:cubicBezTo>
                  <a:cubicBezTo>
                    <a:pt x="110" y="33"/>
                    <a:pt x="133" y="56"/>
                    <a:pt x="133" y="83"/>
                  </a:cubicBezTo>
                  <a:cubicBezTo>
                    <a:pt x="133" y="111"/>
                    <a:pt x="110" y="133"/>
                    <a:pt x="83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8"/>
            <p:cNvSpPr>
              <a:spLocks noEditPoints="1"/>
            </p:cNvSpPr>
            <p:nvPr/>
          </p:nvSpPr>
          <p:spPr bwMode="auto">
            <a:xfrm>
              <a:off x="1000125" y="1874838"/>
              <a:ext cx="500063" cy="500063"/>
            </a:xfrm>
            <a:custGeom>
              <a:avLst/>
              <a:gdLst>
                <a:gd name="T0" fmla="*/ 0 w 133"/>
                <a:gd name="T1" fmla="*/ 66 h 133"/>
                <a:gd name="T2" fmla="*/ 67 w 133"/>
                <a:gd name="T3" fmla="*/ 133 h 133"/>
                <a:gd name="T4" fmla="*/ 133 w 133"/>
                <a:gd name="T5" fmla="*/ 66 h 133"/>
                <a:gd name="T6" fmla="*/ 67 w 133"/>
                <a:gd name="T7" fmla="*/ 0 h 133"/>
                <a:gd name="T8" fmla="*/ 0 w 133"/>
                <a:gd name="T9" fmla="*/ 66 h 133"/>
                <a:gd name="T10" fmla="*/ 67 w 133"/>
                <a:gd name="T11" fmla="*/ 33 h 133"/>
                <a:gd name="T12" fmla="*/ 100 w 133"/>
                <a:gd name="T13" fmla="*/ 66 h 133"/>
                <a:gd name="T14" fmla="*/ 67 w 133"/>
                <a:gd name="T15" fmla="*/ 100 h 133"/>
                <a:gd name="T16" fmla="*/ 33 w 133"/>
                <a:gd name="T17" fmla="*/ 66 h 133"/>
                <a:gd name="T18" fmla="*/ 67 w 133"/>
                <a:gd name="T19" fmla="*/ 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0" y="66"/>
                  </a:move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6"/>
                  </a:cubicBez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lose/>
                  <a:moveTo>
                    <a:pt x="67" y="33"/>
                  </a:moveTo>
                  <a:cubicBezTo>
                    <a:pt x="85" y="33"/>
                    <a:pt x="100" y="48"/>
                    <a:pt x="100" y="66"/>
                  </a:cubicBezTo>
                  <a:cubicBezTo>
                    <a:pt x="100" y="85"/>
                    <a:pt x="85" y="100"/>
                    <a:pt x="67" y="100"/>
                  </a:cubicBezTo>
                  <a:cubicBezTo>
                    <a:pt x="48" y="100"/>
                    <a:pt x="33" y="85"/>
                    <a:pt x="33" y="66"/>
                  </a:cubicBezTo>
                  <a:cubicBezTo>
                    <a:pt x="33" y="48"/>
                    <a:pt x="48" y="33"/>
                    <a:pt x="67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1500188" y="2751138"/>
              <a:ext cx="250825" cy="2476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3498850" y="874713"/>
              <a:ext cx="252413" cy="2476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06" name="Group 61"/>
          <p:cNvGrpSpPr/>
          <p:nvPr/>
        </p:nvGrpSpPr>
        <p:grpSpPr>
          <a:xfrm>
            <a:off x="3444580" y="2511435"/>
            <a:ext cx="638393" cy="600371"/>
            <a:chOff x="-1587" y="-3175"/>
            <a:chExt cx="506412" cy="476250"/>
          </a:xfrm>
          <a:solidFill>
            <a:schemeClr val="bg1"/>
          </a:solidFill>
        </p:grpSpPr>
        <p:sp>
          <p:nvSpPr>
            <p:cNvPr id="107" name="Oval 14"/>
            <p:cNvSpPr>
              <a:spLocks noChangeArrowheads="1"/>
            </p:cNvSpPr>
            <p:nvPr/>
          </p:nvSpPr>
          <p:spPr bwMode="auto">
            <a:xfrm>
              <a:off x="244475" y="257175"/>
              <a:ext cx="60325" cy="619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15"/>
            <p:cNvSpPr>
              <a:spLocks noEditPoints="1"/>
            </p:cNvSpPr>
            <p:nvPr/>
          </p:nvSpPr>
          <p:spPr bwMode="auto">
            <a:xfrm>
              <a:off x="-1587" y="-3175"/>
              <a:ext cx="506412" cy="476250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09" name="Group 64"/>
          <p:cNvGrpSpPr/>
          <p:nvPr/>
        </p:nvGrpSpPr>
        <p:grpSpPr>
          <a:xfrm>
            <a:off x="5025467" y="2408156"/>
            <a:ext cx="703346" cy="703650"/>
            <a:chOff x="-1587" y="-3175"/>
            <a:chExt cx="3670300" cy="3671888"/>
          </a:xfrm>
          <a:solidFill>
            <a:schemeClr val="bg1"/>
          </a:solidFill>
        </p:grpSpPr>
        <p:sp>
          <p:nvSpPr>
            <p:cNvPr id="110" name="Freeform 24"/>
            <p:cNvSpPr>
              <a:spLocks noEditPoints="1"/>
            </p:cNvSpPr>
            <p:nvPr/>
          </p:nvSpPr>
          <p:spPr bwMode="auto">
            <a:xfrm>
              <a:off x="-1587" y="-3175"/>
              <a:ext cx="3670300" cy="3671888"/>
            </a:xfrm>
            <a:custGeom>
              <a:avLst/>
              <a:gdLst>
                <a:gd name="T0" fmla="*/ 631 w 976"/>
                <a:gd name="T1" fmla="*/ 306 h 976"/>
                <a:gd name="T2" fmla="*/ 488 w 976"/>
                <a:gd name="T3" fmla="*/ 0 h 976"/>
                <a:gd name="T4" fmla="*/ 275 w 976"/>
                <a:gd name="T5" fmla="*/ 312 h 976"/>
                <a:gd name="T6" fmla="*/ 244 w 976"/>
                <a:gd name="T7" fmla="*/ 329 h 976"/>
                <a:gd name="T8" fmla="*/ 92 w 976"/>
                <a:gd name="T9" fmla="*/ 305 h 976"/>
                <a:gd name="T10" fmla="*/ 0 w 976"/>
                <a:gd name="T11" fmla="*/ 885 h 976"/>
                <a:gd name="T12" fmla="*/ 183 w 976"/>
                <a:gd name="T13" fmla="*/ 976 h 976"/>
                <a:gd name="T14" fmla="*/ 266 w 976"/>
                <a:gd name="T15" fmla="*/ 924 h 976"/>
                <a:gd name="T16" fmla="*/ 275 w 976"/>
                <a:gd name="T17" fmla="*/ 926 h 976"/>
                <a:gd name="T18" fmla="*/ 580 w 976"/>
                <a:gd name="T19" fmla="*/ 976 h 976"/>
                <a:gd name="T20" fmla="*/ 856 w 976"/>
                <a:gd name="T21" fmla="*/ 917 h 976"/>
                <a:gd name="T22" fmla="*/ 870 w 976"/>
                <a:gd name="T23" fmla="*/ 831 h 976"/>
                <a:gd name="T24" fmla="*/ 920 w 976"/>
                <a:gd name="T25" fmla="*/ 669 h 976"/>
                <a:gd name="T26" fmla="*/ 949 w 976"/>
                <a:gd name="T27" fmla="*/ 512 h 976"/>
                <a:gd name="T28" fmla="*/ 976 w 976"/>
                <a:gd name="T29" fmla="*/ 439 h 976"/>
                <a:gd name="T30" fmla="*/ 890 w 976"/>
                <a:gd name="T31" fmla="*/ 319 h 976"/>
                <a:gd name="T32" fmla="*/ 183 w 976"/>
                <a:gd name="T33" fmla="*/ 915 h 976"/>
                <a:gd name="T34" fmla="*/ 61 w 976"/>
                <a:gd name="T35" fmla="*/ 885 h 976"/>
                <a:gd name="T36" fmla="*/ 92 w 976"/>
                <a:gd name="T37" fmla="*/ 366 h 976"/>
                <a:gd name="T38" fmla="*/ 214 w 976"/>
                <a:gd name="T39" fmla="*/ 397 h 976"/>
                <a:gd name="T40" fmla="*/ 914 w 976"/>
                <a:gd name="T41" fmla="*/ 443 h 976"/>
                <a:gd name="T42" fmla="*/ 793 w 976"/>
                <a:gd name="T43" fmla="*/ 488 h 976"/>
                <a:gd name="T44" fmla="*/ 793 w 976"/>
                <a:gd name="T45" fmla="*/ 519 h 976"/>
                <a:gd name="T46" fmla="*/ 901 w 976"/>
                <a:gd name="T47" fmla="*/ 575 h 976"/>
                <a:gd name="T48" fmla="*/ 763 w 976"/>
                <a:gd name="T49" fmla="*/ 641 h 976"/>
                <a:gd name="T50" fmla="*/ 763 w 976"/>
                <a:gd name="T51" fmla="*/ 671 h 976"/>
                <a:gd name="T52" fmla="*/ 862 w 976"/>
                <a:gd name="T53" fmla="*/ 734 h 976"/>
                <a:gd name="T54" fmla="*/ 732 w 976"/>
                <a:gd name="T55" fmla="*/ 793 h 976"/>
                <a:gd name="T56" fmla="*/ 732 w 976"/>
                <a:gd name="T57" fmla="*/ 824 h 976"/>
                <a:gd name="T58" fmla="*/ 811 w 976"/>
                <a:gd name="T59" fmla="*/ 866 h 976"/>
                <a:gd name="T60" fmla="*/ 747 w 976"/>
                <a:gd name="T61" fmla="*/ 915 h 976"/>
                <a:gd name="T62" fmla="*/ 411 w 976"/>
                <a:gd name="T63" fmla="*/ 896 h 976"/>
                <a:gd name="T64" fmla="*/ 244 w 976"/>
                <a:gd name="T65" fmla="*/ 835 h 976"/>
                <a:gd name="T66" fmla="*/ 268 w 976"/>
                <a:gd name="T67" fmla="*/ 382 h 976"/>
                <a:gd name="T68" fmla="*/ 458 w 976"/>
                <a:gd name="T69" fmla="*/ 92 h 976"/>
                <a:gd name="T70" fmla="*/ 577 w 976"/>
                <a:gd name="T71" fmla="*/ 206 h 976"/>
                <a:gd name="T72" fmla="*/ 879 w 976"/>
                <a:gd name="T73" fmla="*/ 377 h 976"/>
                <a:gd name="T74" fmla="*/ 914 w 976"/>
                <a:gd name="T75" fmla="*/ 443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6" h="976">
                  <a:moveTo>
                    <a:pt x="890" y="319"/>
                  </a:moveTo>
                  <a:cubicBezTo>
                    <a:pt x="851" y="309"/>
                    <a:pt x="762" y="309"/>
                    <a:pt x="631" y="306"/>
                  </a:cubicBezTo>
                  <a:cubicBezTo>
                    <a:pt x="637" y="277"/>
                    <a:pt x="638" y="252"/>
                    <a:pt x="638" y="206"/>
                  </a:cubicBezTo>
                  <a:cubicBezTo>
                    <a:pt x="638" y="96"/>
                    <a:pt x="559" y="0"/>
                    <a:pt x="488" y="0"/>
                  </a:cubicBezTo>
                  <a:cubicBezTo>
                    <a:pt x="438" y="0"/>
                    <a:pt x="397" y="41"/>
                    <a:pt x="397" y="91"/>
                  </a:cubicBezTo>
                  <a:cubicBezTo>
                    <a:pt x="396" y="152"/>
                    <a:pt x="377" y="258"/>
                    <a:pt x="275" y="312"/>
                  </a:cubicBezTo>
                  <a:cubicBezTo>
                    <a:pt x="267" y="316"/>
                    <a:pt x="246" y="327"/>
                    <a:pt x="242" y="328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8" y="316"/>
                    <a:pt x="206" y="305"/>
                    <a:pt x="183" y="305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41" y="305"/>
                    <a:pt x="0" y="346"/>
                    <a:pt x="0" y="397"/>
                  </a:cubicBezTo>
                  <a:cubicBezTo>
                    <a:pt x="0" y="885"/>
                    <a:pt x="0" y="885"/>
                    <a:pt x="0" y="885"/>
                  </a:cubicBezTo>
                  <a:cubicBezTo>
                    <a:pt x="0" y="935"/>
                    <a:pt x="41" y="976"/>
                    <a:pt x="92" y="976"/>
                  </a:cubicBezTo>
                  <a:cubicBezTo>
                    <a:pt x="183" y="976"/>
                    <a:pt x="183" y="976"/>
                    <a:pt x="183" y="976"/>
                  </a:cubicBezTo>
                  <a:cubicBezTo>
                    <a:pt x="219" y="976"/>
                    <a:pt x="250" y="954"/>
                    <a:pt x="264" y="923"/>
                  </a:cubicBezTo>
                  <a:cubicBezTo>
                    <a:pt x="265" y="923"/>
                    <a:pt x="265" y="924"/>
                    <a:pt x="266" y="924"/>
                  </a:cubicBezTo>
                  <a:cubicBezTo>
                    <a:pt x="268" y="924"/>
                    <a:pt x="270" y="925"/>
                    <a:pt x="273" y="926"/>
                  </a:cubicBezTo>
                  <a:cubicBezTo>
                    <a:pt x="274" y="926"/>
                    <a:pt x="274" y="926"/>
                    <a:pt x="275" y="926"/>
                  </a:cubicBezTo>
                  <a:cubicBezTo>
                    <a:pt x="292" y="930"/>
                    <a:pt x="326" y="938"/>
                    <a:pt x="398" y="955"/>
                  </a:cubicBezTo>
                  <a:cubicBezTo>
                    <a:pt x="414" y="959"/>
                    <a:pt x="496" y="976"/>
                    <a:pt x="580" y="976"/>
                  </a:cubicBezTo>
                  <a:cubicBezTo>
                    <a:pt x="747" y="976"/>
                    <a:pt x="747" y="976"/>
                    <a:pt x="747" y="976"/>
                  </a:cubicBezTo>
                  <a:cubicBezTo>
                    <a:pt x="798" y="976"/>
                    <a:pt x="835" y="956"/>
                    <a:pt x="856" y="917"/>
                  </a:cubicBezTo>
                  <a:cubicBezTo>
                    <a:pt x="857" y="917"/>
                    <a:pt x="864" y="903"/>
                    <a:pt x="869" y="884"/>
                  </a:cubicBezTo>
                  <a:cubicBezTo>
                    <a:pt x="874" y="870"/>
                    <a:pt x="875" y="851"/>
                    <a:pt x="870" y="831"/>
                  </a:cubicBezTo>
                  <a:cubicBezTo>
                    <a:pt x="903" y="808"/>
                    <a:pt x="913" y="774"/>
                    <a:pt x="920" y="752"/>
                  </a:cubicBezTo>
                  <a:cubicBezTo>
                    <a:pt x="932" y="716"/>
                    <a:pt x="928" y="688"/>
                    <a:pt x="920" y="669"/>
                  </a:cubicBezTo>
                  <a:cubicBezTo>
                    <a:pt x="939" y="651"/>
                    <a:pt x="954" y="625"/>
                    <a:pt x="961" y="585"/>
                  </a:cubicBezTo>
                  <a:cubicBezTo>
                    <a:pt x="965" y="559"/>
                    <a:pt x="961" y="534"/>
                    <a:pt x="949" y="512"/>
                  </a:cubicBezTo>
                  <a:cubicBezTo>
                    <a:pt x="966" y="493"/>
                    <a:pt x="974" y="468"/>
                    <a:pt x="975" y="446"/>
                  </a:cubicBezTo>
                  <a:cubicBezTo>
                    <a:pt x="976" y="439"/>
                    <a:pt x="976" y="439"/>
                    <a:pt x="976" y="439"/>
                  </a:cubicBezTo>
                  <a:cubicBezTo>
                    <a:pt x="976" y="435"/>
                    <a:pt x="976" y="433"/>
                    <a:pt x="976" y="424"/>
                  </a:cubicBezTo>
                  <a:cubicBezTo>
                    <a:pt x="976" y="386"/>
                    <a:pt x="949" y="336"/>
                    <a:pt x="890" y="319"/>
                  </a:cubicBezTo>
                  <a:close/>
                  <a:moveTo>
                    <a:pt x="214" y="885"/>
                  </a:moveTo>
                  <a:cubicBezTo>
                    <a:pt x="214" y="901"/>
                    <a:pt x="200" y="915"/>
                    <a:pt x="183" y="915"/>
                  </a:cubicBezTo>
                  <a:cubicBezTo>
                    <a:pt x="92" y="915"/>
                    <a:pt x="92" y="915"/>
                    <a:pt x="92" y="915"/>
                  </a:cubicBezTo>
                  <a:cubicBezTo>
                    <a:pt x="75" y="915"/>
                    <a:pt x="61" y="901"/>
                    <a:pt x="61" y="885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1" y="380"/>
                    <a:pt x="75" y="366"/>
                    <a:pt x="92" y="366"/>
                  </a:cubicBezTo>
                  <a:cubicBezTo>
                    <a:pt x="183" y="366"/>
                    <a:pt x="183" y="366"/>
                    <a:pt x="183" y="366"/>
                  </a:cubicBezTo>
                  <a:cubicBezTo>
                    <a:pt x="200" y="366"/>
                    <a:pt x="214" y="380"/>
                    <a:pt x="214" y="397"/>
                  </a:cubicBezTo>
                  <a:lnTo>
                    <a:pt x="214" y="885"/>
                  </a:lnTo>
                  <a:close/>
                  <a:moveTo>
                    <a:pt x="914" y="443"/>
                  </a:moveTo>
                  <a:cubicBezTo>
                    <a:pt x="914" y="458"/>
                    <a:pt x="907" y="488"/>
                    <a:pt x="854" y="488"/>
                  </a:cubicBezTo>
                  <a:cubicBezTo>
                    <a:pt x="808" y="488"/>
                    <a:pt x="793" y="488"/>
                    <a:pt x="793" y="488"/>
                  </a:cubicBezTo>
                  <a:cubicBezTo>
                    <a:pt x="785" y="488"/>
                    <a:pt x="778" y="495"/>
                    <a:pt x="778" y="503"/>
                  </a:cubicBezTo>
                  <a:cubicBezTo>
                    <a:pt x="778" y="512"/>
                    <a:pt x="785" y="519"/>
                    <a:pt x="793" y="519"/>
                  </a:cubicBezTo>
                  <a:cubicBezTo>
                    <a:pt x="793" y="519"/>
                    <a:pt x="806" y="519"/>
                    <a:pt x="852" y="519"/>
                  </a:cubicBezTo>
                  <a:cubicBezTo>
                    <a:pt x="898" y="519"/>
                    <a:pt x="904" y="556"/>
                    <a:pt x="901" y="575"/>
                  </a:cubicBezTo>
                  <a:cubicBezTo>
                    <a:pt x="897" y="598"/>
                    <a:pt x="886" y="641"/>
                    <a:pt x="835" y="641"/>
                  </a:cubicBezTo>
                  <a:cubicBezTo>
                    <a:pt x="783" y="641"/>
                    <a:pt x="763" y="641"/>
                    <a:pt x="763" y="641"/>
                  </a:cubicBezTo>
                  <a:cubicBezTo>
                    <a:pt x="754" y="641"/>
                    <a:pt x="747" y="647"/>
                    <a:pt x="747" y="656"/>
                  </a:cubicBezTo>
                  <a:cubicBezTo>
                    <a:pt x="747" y="664"/>
                    <a:pt x="754" y="671"/>
                    <a:pt x="763" y="671"/>
                  </a:cubicBezTo>
                  <a:cubicBezTo>
                    <a:pt x="763" y="671"/>
                    <a:pt x="799" y="671"/>
                    <a:pt x="823" y="671"/>
                  </a:cubicBezTo>
                  <a:cubicBezTo>
                    <a:pt x="874" y="671"/>
                    <a:pt x="870" y="710"/>
                    <a:pt x="862" y="734"/>
                  </a:cubicBezTo>
                  <a:cubicBezTo>
                    <a:pt x="852" y="764"/>
                    <a:pt x="846" y="793"/>
                    <a:pt x="782" y="793"/>
                  </a:cubicBezTo>
                  <a:cubicBezTo>
                    <a:pt x="760" y="793"/>
                    <a:pt x="732" y="793"/>
                    <a:pt x="732" y="793"/>
                  </a:cubicBezTo>
                  <a:cubicBezTo>
                    <a:pt x="723" y="793"/>
                    <a:pt x="717" y="800"/>
                    <a:pt x="717" y="808"/>
                  </a:cubicBezTo>
                  <a:cubicBezTo>
                    <a:pt x="717" y="817"/>
                    <a:pt x="723" y="824"/>
                    <a:pt x="732" y="824"/>
                  </a:cubicBezTo>
                  <a:cubicBezTo>
                    <a:pt x="732" y="824"/>
                    <a:pt x="753" y="824"/>
                    <a:pt x="780" y="824"/>
                  </a:cubicBezTo>
                  <a:cubicBezTo>
                    <a:pt x="813" y="824"/>
                    <a:pt x="815" y="855"/>
                    <a:pt x="811" y="866"/>
                  </a:cubicBezTo>
                  <a:cubicBezTo>
                    <a:pt x="807" y="879"/>
                    <a:pt x="803" y="888"/>
                    <a:pt x="803" y="888"/>
                  </a:cubicBezTo>
                  <a:cubicBezTo>
                    <a:pt x="793" y="905"/>
                    <a:pt x="779" y="915"/>
                    <a:pt x="747" y="915"/>
                  </a:cubicBezTo>
                  <a:cubicBezTo>
                    <a:pt x="580" y="915"/>
                    <a:pt x="580" y="915"/>
                    <a:pt x="580" y="915"/>
                  </a:cubicBezTo>
                  <a:cubicBezTo>
                    <a:pt x="497" y="915"/>
                    <a:pt x="414" y="896"/>
                    <a:pt x="411" y="896"/>
                  </a:cubicBezTo>
                  <a:cubicBezTo>
                    <a:pt x="285" y="866"/>
                    <a:pt x="278" y="864"/>
                    <a:pt x="270" y="862"/>
                  </a:cubicBezTo>
                  <a:cubicBezTo>
                    <a:pt x="270" y="862"/>
                    <a:pt x="244" y="857"/>
                    <a:pt x="244" y="835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44" y="399"/>
                    <a:pt x="253" y="386"/>
                    <a:pt x="268" y="382"/>
                  </a:cubicBezTo>
                  <a:cubicBezTo>
                    <a:pt x="270" y="381"/>
                    <a:pt x="273" y="380"/>
                    <a:pt x="275" y="380"/>
                  </a:cubicBezTo>
                  <a:cubicBezTo>
                    <a:pt x="414" y="322"/>
                    <a:pt x="456" y="195"/>
                    <a:pt x="458" y="92"/>
                  </a:cubicBezTo>
                  <a:cubicBezTo>
                    <a:pt x="458" y="77"/>
                    <a:pt x="469" y="61"/>
                    <a:pt x="488" y="61"/>
                  </a:cubicBezTo>
                  <a:cubicBezTo>
                    <a:pt x="520" y="61"/>
                    <a:pt x="577" y="126"/>
                    <a:pt x="577" y="206"/>
                  </a:cubicBezTo>
                  <a:cubicBezTo>
                    <a:pt x="577" y="278"/>
                    <a:pt x="574" y="291"/>
                    <a:pt x="549" y="366"/>
                  </a:cubicBezTo>
                  <a:cubicBezTo>
                    <a:pt x="854" y="366"/>
                    <a:pt x="852" y="370"/>
                    <a:pt x="879" y="377"/>
                  </a:cubicBezTo>
                  <a:cubicBezTo>
                    <a:pt x="912" y="387"/>
                    <a:pt x="915" y="415"/>
                    <a:pt x="915" y="424"/>
                  </a:cubicBezTo>
                  <a:cubicBezTo>
                    <a:pt x="915" y="435"/>
                    <a:pt x="915" y="433"/>
                    <a:pt x="914" y="4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25"/>
            <p:cNvSpPr>
              <a:spLocks noEditPoints="1"/>
            </p:cNvSpPr>
            <p:nvPr/>
          </p:nvSpPr>
          <p:spPr bwMode="auto">
            <a:xfrm>
              <a:off x="344488" y="2979738"/>
              <a:ext cx="341313" cy="346075"/>
            </a:xfrm>
            <a:custGeom>
              <a:avLst/>
              <a:gdLst>
                <a:gd name="T0" fmla="*/ 45 w 91"/>
                <a:gd name="T1" fmla="*/ 0 h 92"/>
                <a:gd name="T2" fmla="*/ 0 w 91"/>
                <a:gd name="T3" fmla="*/ 46 h 92"/>
                <a:gd name="T4" fmla="*/ 45 w 91"/>
                <a:gd name="T5" fmla="*/ 92 h 92"/>
                <a:gd name="T6" fmla="*/ 91 w 91"/>
                <a:gd name="T7" fmla="*/ 46 h 92"/>
                <a:gd name="T8" fmla="*/ 45 w 91"/>
                <a:gd name="T9" fmla="*/ 0 h 92"/>
                <a:gd name="T10" fmla="*/ 45 w 91"/>
                <a:gd name="T11" fmla="*/ 61 h 92"/>
                <a:gd name="T12" fmla="*/ 30 w 91"/>
                <a:gd name="T13" fmla="*/ 46 h 92"/>
                <a:gd name="T14" fmla="*/ 45 w 91"/>
                <a:gd name="T15" fmla="*/ 31 h 92"/>
                <a:gd name="T16" fmla="*/ 61 w 91"/>
                <a:gd name="T17" fmla="*/ 46 h 92"/>
                <a:gd name="T18" fmla="*/ 45 w 91"/>
                <a:gd name="T19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45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1"/>
                    <a:pt x="20" y="92"/>
                    <a:pt x="45" y="92"/>
                  </a:cubicBezTo>
                  <a:cubicBezTo>
                    <a:pt x="71" y="92"/>
                    <a:pt x="91" y="71"/>
                    <a:pt x="91" y="46"/>
                  </a:cubicBezTo>
                  <a:cubicBezTo>
                    <a:pt x="91" y="20"/>
                    <a:pt x="71" y="0"/>
                    <a:pt x="45" y="0"/>
                  </a:cubicBezTo>
                  <a:close/>
                  <a:moveTo>
                    <a:pt x="45" y="61"/>
                  </a:moveTo>
                  <a:cubicBezTo>
                    <a:pt x="37" y="61"/>
                    <a:pt x="30" y="54"/>
                    <a:pt x="30" y="46"/>
                  </a:cubicBezTo>
                  <a:cubicBezTo>
                    <a:pt x="30" y="37"/>
                    <a:pt x="37" y="31"/>
                    <a:pt x="45" y="31"/>
                  </a:cubicBezTo>
                  <a:cubicBezTo>
                    <a:pt x="54" y="31"/>
                    <a:pt x="61" y="37"/>
                    <a:pt x="61" y="46"/>
                  </a:cubicBezTo>
                  <a:cubicBezTo>
                    <a:pt x="61" y="54"/>
                    <a:pt x="54" y="61"/>
                    <a:pt x="45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2" name="Group 67"/>
          <p:cNvGrpSpPr/>
          <p:nvPr/>
        </p:nvGrpSpPr>
        <p:grpSpPr>
          <a:xfrm>
            <a:off x="6725967" y="2472580"/>
            <a:ext cx="558122" cy="638444"/>
            <a:chOff x="-1587" y="3175"/>
            <a:chExt cx="430212" cy="492125"/>
          </a:xfrm>
          <a:solidFill>
            <a:schemeClr val="bg1"/>
          </a:solidFill>
        </p:grpSpPr>
        <p:sp>
          <p:nvSpPr>
            <p:cNvPr id="113" name="Freeform 29"/>
            <p:cNvSpPr>
              <a:spLocks noEditPoints="1"/>
            </p:cNvSpPr>
            <p:nvPr/>
          </p:nvSpPr>
          <p:spPr bwMode="auto">
            <a:xfrm>
              <a:off x="-1587" y="3175"/>
              <a:ext cx="430212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30"/>
            <p:cNvSpPr>
              <a:spLocks noEditPoints="1"/>
            </p:cNvSpPr>
            <p:nvPr/>
          </p:nvSpPr>
          <p:spPr bwMode="auto">
            <a:xfrm>
              <a:off x="9048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31"/>
            <p:cNvSpPr>
              <a:spLocks noEditPoints="1"/>
            </p:cNvSpPr>
            <p:nvPr/>
          </p:nvSpPr>
          <p:spPr bwMode="auto">
            <a:xfrm>
              <a:off x="182563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32"/>
            <p:cNvSpPr>
              <a:spLocks noEditPoints="1"/>
            </p:cNvSpPr>
            <p:nvPr/>
          </p:nvSpPr>
          <p:spPr bwMode="auto">
            <a:xfrm>
              <a:off x="27463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17" name="TextBox 45"/>
          <p:cNvSpPr txBox="1"/>
          <p:nvPr/>
        </p:nvSpPr>
        <p:spPr>
          <a:xfrm>
            <a:off x="644978" y="4365795"/>
            <a:ext cx="780233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大量实践与理论的研究，得出一个结论：线性规划是目前应用最为广泛、最为成功的一种现代管理技术。线性规划广泛应用于军事作战、经济分析、经营管理和工程技术等方面。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>
                  <a:solidFill>
                    <a:schemeClr val="bg1"/>
                  </a:solidFill>
                </a:rPr>
                <a:t>PART SIX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结语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结语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686288" y="2251065"/>
            <a:ext cx="1217842" cy="3806870"/>
            <a:chOff x="5110387" y="3665436"/>
            <a:chExt cx="379989" cy="1187813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5265196" y="3946908"/>
              <a:ext cx="87257" cy="92887"/>
            </a:xfrm>
            <a:prstGeom prst="rect">
              <a:avLst/>
            </a:prstGeom>
            <a:solidFill>
              <a:srgbClr val="CF9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5172311" y="4332524"/>
              <a:ext cx="258954" cy="115404"/>
            </a:xfrm>
            <a:custGeom>
              <a:avLst/>
              <a:gdLst>
                <a:gd name="T0" fmla="*/ 90 w 92"/>
                <a:gd name="T1" fmla="*/ 41 h 41"/>
                <a:gd name="T2" fmla="*/ 7 w 92"/>
                <a:gd name="T3" fmla="*/ 41 h 41"/>
                <a:gd name="T4" fmla="*/ 0 w 92"/>
                <a:gd name="T5" fmla="*/ 0 h 41"/>
                <a:gd name="T6" fmla="*/ 92 w 92"/>
                <a:gd name="T7" fmla="*/ 0 h 41"/>
                <a:gd name="T8" fmla="*/ 90 w 9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1">
                  <a:moveTo>
                    <a:pt x="90" y="41"/>
                  </a:moveTo>
                  <a:lnTo>
                    <a:pt x="7" y="41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0" y="41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5183570" y="4332524"/>
              <a:ext cx="253325" cy="115404"/>
            </a:xfrm>
            <a:custGeom>
              <a:avLst/>
              <a:gdLst>
                <a:gd name="T0" fmla="*/ 3 w 38"/>
                <a:gd name="T1" fmla="*/ 0 h 17"/>
                <a:gd name="T2" fmla="*/ 28 w 38"/>
                <a:gd name="T3" fmla="*/ 3 h 17"/>
                <a:gd name="T4" fmla="*/ 32 w 38"/>
                <a:gd name="T5" fmla="*/ 12 h 17"/>
                <a:gd name="T6" fmla="*/ 12 w 38"/>
                <a:gd name="T7" fmla="*/ 13 h 17"/>
                <a:gd name="T8" fmla="*/ 0 w 38"/>
                <a:gd name="T9" fmla="*/ 10 h 17"/>
                <a:gd name="T10" fmla="*/ 1 w 38"/>
                <a:gd name="T11" fmla="*/ 17 h 17"/>
                <a:gd name="T12" fmla="*/ 36 w 38"/>
                <a:gd name="T13" fmla="*/ 17 h 17"/>
                <a:gd name="T14" fmla="*/ 37 w 38"/>
                <a:gd name="T15" fmla="*/ 0 h 17"/>
                <a:gd name="T16" fmla="*/ 3 w 3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7">
                  <a:moveTo>
                    <a:pt x="3" y="0"/>
                  </a:moveTo>
                  <a:cubicBezTo>
                    <a:pt x="5" y="7"/>
                    <a:pt x="23" y="2"/>
                    <a:pt x="28" y="3"/>
                  </a:cubicBezTo>
                  <a:cubicBezTo>
                    <a:pt x="33" y="3"/>
                    <a:pt x="38" y="8"/>
                    <a:pt x="32" y="12"/>
                  </a:cubicBezTo>
                  <a:cubicBezTo>
                    <a:pt x="26" y="15"/>
                    <a:pt x="18" y="14"/>
                    <a:pt x="12" y="13"/>
                  </a:cubicBezTo>
                  <a:cubicBezTo>
                    <a:pt x="7" y="13"/>
                    <a:pt x="4" y="12"/>
                    <a:pt x="0" y="1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9"/>
                    <a:pt x="37" y="0"/>
                    <a:pt x="37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5192014" y="4447929"/>
              <a:ext cx="98516" cy="394061"/>
            </a:xfrm>
            <a:custGeom>
              <a:avLst/>
              <a:gdLst>
                <a:gd name="T0" fmla="*/ 21 w 35"/>
                <a:gd name="T1" fmla="*/ 130 h 140"/>
                <a:gd name="T2" fmla="*/ 0 w 35"/>
                <a:gd name="T3" fmla="*/ 0 h 140"/>
                <a:gd name="T4" fmla="*/ 33 w 35"/>
                <a:gd name="T5" fmla="*/ 0 h 140"/>
                <a:gd name="T6" fmla="*/ 35 w 35"/>
                <a:gd name="T7" fmla="*/ 140 h 140"/>
                <a:gd name="T8" fmla="*/ 21 w 35"/>
                <a:gd name="T9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0">
                  <a:moveTo>
                    <a:pt x="21" y="13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5" y="140"/>
                  </a:lnTo>
                  <a:lnTo>
                    <a:pt x="21" y="130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5231420" y="4447929"/>
              <a:ext cx="67553" cy="394061"/>
            </a:xfrm>
            <a:custGeom>
              <a:avLst/>
              <a:gdLst>
                <a:gd name="T0" fmla="*/ 8 w 10"/>
                <a:gd name="T1" fmla="*/ 0 h 59"/>
                <a:gd name="T2" fmla="*/ 6 w 10"/>
                <a:gd name="T3" fmla="*/ 0 h 59"/>
                <a:gd name="T4" fmla="*/ 1 w 10"/>
                <a:gd name="T5" fmla="*/ 36 h 59"/>
                <a:gd name="T6" fmla="*/ 0 w 10"/>
                <a:gd name="T7" fmla="*/ 37 h 59"/>
                <a:gd name="T8" fmla="*/ 3 w 10"/>
                <a:gd name="T9" fmla="*/ 55 h 59"/>
                <a:gd name="T10" fmla="*/ 9 w 10"/>
                <a:gd name="T11" fmla="*/ 59 h 59"/>
                <a:gd name="T12" fmla="*/ 8 w 1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9">
                  <a:moveTo>
                    <a:pt x="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12"/>
                    <a:pt x="10" y="30"/>
                    <a:pt x="1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9" y="59"/>
                    <a:pt x="9" y="59"/>
                    <a:pt x="9" y="59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5329936" y="4447929"/>
              <a:ext cx="95701" cy="394061"/>
            </a:xfrm>
            <a:custGeom>
              <a:avLst/>
              <a:gdLst>
                <a:gd name="T0" fmla="*/ 12 w 34"/>
                <a:gd name="T1" fmla="*/ 130 h 140"/>
                <a:gd name="T2" fmla="*/ 34 w 34"/>
                <a:gd name="T3" fmla="*/ 0 h 140"/>
                <a:gd name="T4" fmla="*/ 0 w 34"/>
                <a:gd name="T5" fmla="*/ 0 h 140"/>
                <a:gd name="T6" fmla="*/ 0 w 34"/>
                <a:gd name="T7" fmla="*/ 140 h 140"/>
                <a:gd name="T8" fmla="*/ 12 w 34"/>
                <a:gd name="T9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0">
                  <a:moveTo>
                    <a:pt x="12" y="130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5329936" y="4447929"/>
              <a:ext cx="61924" cy="394061"/>
            </a:xfrm>
            <a:custGeom>
              <a:avLst/>
              <a:gdLst>
                <a:gd name="T0" fmla="*/ 8 w 9"/>
                <a:gd name="T1" fmla="*/ 31 h 59"/>
                <a:gd name="T2" fmla="*/ 2 w 9"/>
                <a:gd name="T3" fmla="*/ 29 h 59"/>
                <a:gd name="T4" fmla="*/ 3 w 9"/>
                <a:gd name="T5" fmla="*/ 0 h 59"/>
                <a:gd name="T6" fmla="*/ 0 w 9"/>
                <a:gd name="T7" fmla="*/ 0 h 59"/>
                <a:gd name="T8" fmla="*/ 0 w 9"/>
                <a:gd name="T9" fmla="*/ 59 h 59"/>
                <a:gd name="T10" fmla="*/ 5 w 9"/>
                <a:gd name="T11" fmla="*/ 55 h 59"/>
                <a:gd name="T12" fmla="*/ 9 w 9"/>
                <a:gd name="T13" fmla="*/ 30 h 59"/>
                <a:gd name="T14" fmla="*/ 8 w 9"/>
                <a:gd name="T15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9">
                  <a:moveTo>
                    <a:pt x="8" y="31"/>
                  </a:moveTo>
                  <a:cubicBezTo>
                    <a:pt x="7" y="33"/>
                    <a:pt x="3" y="32"/>
                    <a:pt x="2" y="29"/>
                  </a:cubicBezTo>
                  <a:cubicBezTo>
                    <a:pt x="0" y="20"/>
                    <a:pt x="2" y="1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8" y="31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5152607" y="4006017"/>
              <a:ext cx="306806" cy="326508"/>
            </a:xfrm>
            <a:custGeom>
              <a:avLst/>
              <a:gdLst>
                <a:gd name="T0" fmla="*/ 43 w 46"/>
                <a:gd name="T1" fmla="*/ 5 h 49"/>
                <a:gd name="T2" fmla="*/ 24 w 46"/>
                <a:gd name="T3" fmla="*/ 0 h 49"/>
                <a:gd name="T4" fmla="*/ 24 w 46"/>
                <a:gd name="T5" fmla="*/ 0 h 49"/>
                <a:gd name="T6" fmla="*/ 23 w 46"/>
                <a:gd name="T7" fmla="*/ 0 h 49"/>
                <a:gd name="T8" fmla="*/ 22 w 46"/>
                <a:gd name="T9" fmla="*/ 0 h 49"/>
                <a:gd name="T10" fmla="*/ 22 w 46"/>
                <a:gd name="T11" fmla="*/ 0 h 49"/>
                <a:gd name="T12" fmla="*/ 3 w 46"/>
                <a:gd name="T13" fmla="*/ 5 h 49"/>
                <a:gd name="T14" fmla="*/ 3 w 46"/>
                <a:gd name="T15" fmla="*/ 49 h 49"/>
                <a:gd name="T16" fmla="*/ 22 w 46"/>
                <a:gd name="T17" fmla="*/ 49 h 49"/>
                <a:gd name="T18" fmla="*/ 24 w 46"/>
                <a:gd name="T19" fmla="*/ 49 h 49"/>
                <a:gd name="T20" fmla="*/ 42 w 46"/>
                <a:gd name="T21" fmla="*/ 49 h 49"/>
                <a:gd name="T22" fmla="*/ 43 w 46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9">
                  <a:moveTo>
                    <a:pt x="43" y="5"/>
                  </a:moveTo>
                  <a:cubicBezTo>
                    <a:pt x="41" y="2"/>
                    <a:pt x="3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"/>
                    <a:pt x="5" y="2"/>
                    <a:pt x="3" y="5"/>
                  </a:cubicBezTo>
                  <a:cubicBezTo>
                    <a:pt x="0" y="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6" y="9"/>
                    <a:pt x="43" y="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5152607" y="4020091"/>
              <a:ext cx="306806" cy="312435"/>
            </a:xfrm>
            <a:custGeom>
              <a:avLst/>
              <a:gdLst>
                <a:gd name="T0" fmla="*/ 43 w 46"/>
                <a:gd name="T1" fmla="*/ 3 h 47"/>
                <a:gd name="T2" fmla="*/ 38 w 46"/>
                <a:gd name="T3" fmla="*/ 0 h 47"/>
                <a:gd name="T4" fmla="*/ 38 w 46"/>
                <a:gd name="T5" fmla="*/ 1 h 47"/>
                <a:gd name="T6" fmla="*/ 37 w 46"/>
                <a:gd name="T7" fmla="*/ 41 h 47"/>
                <a:gd name="T8" fmla="*/ 34 w 46"/>
                <a:gd name="T9" fmla="*/ 44 h 47"/>
                <a:gd name="T10" fmla="*/ 18 w 46"/>
                <a:gd name="T11" fmla="*/ 46 h 47"/>
                <a:gd name="T12" fmla="*/ 9 w 46"/>
                <a:gd name="T13" fmla="*/ 35 h 47"/>
                <a:gd name="T14" fmla="*/ 10 w 46"/>
                <a:gd name="T15" fmla="*/ 33 h 47"/>
                <a:gd name="T16" fmla="*/ 8 w 46"/>
                <a:gd name="T17" fmla="*/ 21 h 47"/>
                <a:gd name="T18" fmla="*/ 8 w 46"/>
                <a:gd name="T19" fmla="*/ 0 h 47"/>
                <a:gd name="T20" fmla="*/ 3 w 46"/>
                <a:gd name="T21" fmla="*/ 3 h 47"/>
                <a:gd name="T22" fmla="*/ 3 w 46"/>
                <a:gd name="T23" fmla="*/ 47 h 47"/>
                <a:gd name="T24" fmla="*/ 42 w 46"/>
                <a:gd name="T25" fmla="*/ 47 h 47"/>
                <a:gd name="T26" fmla="*/ 43 w 46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43" y="3"/>
                  </a:moveTo>
                  <a:cubicBezTo>
                    <a:pt x="42" y="2"/>
                    <a:pt x="40" y="1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0" y="14"/>
                    <a:pt x="41" y="29"/>
                    <a:pt x="37" y="41"/>
                  </a:cubicBezTo>
                  <a:cubicBezTo>
                    <a:pt x="37" y="43"/>
                    <a:pt x="35" y="44"/>
                    <a:pt x="34" y="44"/>
                  </a:cubicBezTo>
                  <a:cubicBezTo>
                    <a:pt x="30" y="47"/>
                    <a:pt x="22" y="46"/>
                    <a:pt x="18" y="46"/>
                  </a:cubicBezTo>
                  <a:cubicBezTo>
                    <a:pt x="11" y="45"/>
                    <a:pt x="9" y="42"/>
                    <a:pt x="9" y="35"/>
                  </a:cubicBezTo>
                  <a:cubicBezTo>
                    <a:pt x="9" y="34"/>
                    <a:pt x="9" y="34"/>
                    <a:pt x="10" y="33"/>
                  </a:cubicBezTo>
                  <a:cubicBezTo>
                    <a:pt x="9" y="29"/>
                    <a:pt x="9" y="25"/>
                    <a:pt x="8" y="21"/>
                  </a:cubicBezTo>
                  <a:cubicBezTo>
                    <a:pt x="8" y="14"/>
                    <a:pt x="7" y="7"/>
                    <a:pt x="8" y="0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0" y="7"/>
                    <a:pt x="3" y="47"/>
                    <a:pt x="3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6" y="7"/>
                    <a:pt x="43" y="3"/>
                  </a:cubicBez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329936" y="4841990"/>
              <a:ext cx="67553" cy="112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5329936" y="4808213"/>
              <a:ext cx="67553" cy="45036"/>
            </a:xfrm>
            <a:custGeom>
              <a:avLst/>
              <a:gdLst>
                <a:gd name="T0" fmla="*/ 0 w 10"/>
                <a:gd name="T1" fmla="*/ 5 h 7"/>
                <a:gd name="T2" fmla="*/ 3 w 10"/>
                <a:gd name="T3" fmla="*/ 1 h 7"/>
                <a:gd name="T4" fmla="*/ 10 w 10"/>
                <a:gd name="T5" fmla="*/ 5 h 7"/>
                <a:gd name="T6" fmla="*/ 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0" y="5"/>
                    <a:pt x="0" y="0"/>
                    <a:pt x="3" y="1"/>
                  </a:cubicBezTo>
                  <a:cubicBezTo>
                    <a:pt x="7" y="1"/>
                    <a:pt x="10" y="3"/>
                    <a:pt x="10" y="5"/>
                  </a:cubicBezTo>
                  <a:cubicBezTo>
                    <a:pt x="10" y="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5225790" y="4841990"/>
              <a:ext cx="64739" cy="112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5225790" y="4808213"/>
              <a:ext cx="64739" cy="45036"/>
            </a:xfrm>
            <a:custGeom>
              <a:avLst/>
              <a:gdLst>
                <a:gd name="T0" fmla="*/ 10 w 10"/>
                <a:gd name="T1" fmla="*/ 5 h 7"/>
                <a:gd name="T2" fmla="*/ 7 w 10"/>
                <a:gd name="T3" fmla="*/ 1 h 7"/>
                <a:gd name="T4" fmla="*/ 0 w 10"/>
                <a:gd name="T5" fmla="*/ 5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10" y="0"/>
                    <a:pt x="7" y="1"/>
                  </a:cubicBezTo>
                  <a:cubicBezTo>
                    <a:pt x="3" y="1"/>
                    <a:pt x="0" y="3"/>
                    <a:pt x="0" y="5"/>
                  </a:cubicBezTo>
                  <a:cubicBezTo>
                    <a:pt x="0" y="7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5329936" y="4813843"/>
              <a:ext cx="67553" cy="39406"/>
            </a:xfrm>
            <a:custGeom>
              <a:avLst/>
              <a:gdLst>
                <a:gd name="T0" fmla="*/ 0 w 10"/>
                <a:gd name="T1" fmla="*/ 4 h 6"/>
                <a:gd name="T2" fmla="*/ 3 w 10"/>
                <a:gd name="T3" fmla="*/ 0 h 6"/>
                <a:gd name="T4" fmla="*/ 10 w 10"/>
                <a:gd name="T5" fmla="*/ 4 h 6"/>
                <a:gd name="T6" fmla="*/ 0 w 10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cubicBezTo>
                    <a:pt x="0" y="4"/>
                    <a:pt x="0" y="0"/>
                    <a:pt x="3" y="0"/>
                  </a:cubicBezTo>
                  <a:cubicBezTo>
                    <a:pt x="7" y="6"/>
                    <a:pt x="10" y="2"/>
                    <a:pt x="10" y="4"/>
                  </a:cubicBezTo>
                  <a:cubicBezTo>
                    <a:pt x="10" y="6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C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5225790" y="4808213"/>
              <a:ext cx="64739" cy="45036"/>
            </a:xfrm>
            <a:custGeom>
              <a:avLst/>
              <a:gdLst>
                <a:gd name="T0" fmla="*/ 10 w 10"/>
                <a:gd name="T1" fmla="*/ 5 h 7"/>
                <a:gd name="T2" fmla="*/ 7 w 10"/>
                <a:gd name="T3" fmla="*/ 1 h 7"/>
                <a:gd name="T4" fmla="*/ 0 w 10"/>
                <a:gd name="T5" fmla="*/ 5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10" y="0"/>
                    <a:pt x="7" y="1"/>
                  </a:cubicBezTo>
                  <a:cubicBezTo>
                    <a:pt x="8" y="7"/>
                    <a:pt x="0" y="3"/>
                    <a:pt x="0" y="5"/>
                  </a:cubicBezTo>
                  <a:cubicBezTo>
                    <a:pt x="0" y="7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0C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5172311" y="3679509"/>
              <a:ext cx="273029" cy="306806"/>
            </a:xfrm>
            <a:custGeom>
              <a:avLst/>
              <a:gdLst>
                <a:gd name="T0" fmla="*/ 41 w 41"/>
                <a:gd name="T1" fmla="*/ 19 h 46"/>
                <a:gd name="T2" fmla="*/ 21 w 41"/>
                <a:gd name="T3" fmla="*/ 46 h 46"/>
                <a:gd name="T4" fmla="*/ 0 w 41"/>
                <a:gd name="T5" fmla="*/ 19 h 46"/>
                <a:gd name="T6" fmla="*/ 21 w 41"/>
                <a:gd name="T7" fmla="*/ 0 h 46"/>
                <a:gd name="T8" fmla="*/ 41 w 41"/>
                <a:gd name="T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6">
                  <a:moveTo>
                    <a:pt x="41" y="19"/>
                  </a:moveTo>
                  <a:cubicBezTo>
                    <a:pt x="41" y="31"/>
                    <a:pt x="34" y="46"/>
                    <a:pt x="21" y="46"/>
                  </a:cubicBezTo>
                  <a:cubicBezTo>
                    <a:pt x="9" y="46"/>
                    <a:pt x="0" y="31"/>
                    <a:pt x="0" y="19"/>
                  </a:cubicBezTo>
                  <a:cubicBezTo>
                    <a:pt x="0" y="8"/>
                    <a:pt x="10" y="0"/>
                    <a:pt x="21" y="0"/>
                  </a:cubicBezTo>
                  <a:cubicBezTo>
                    <a:pt x="32" y="0"/>
                    <a:pt x="41" y="8"/>
                    <a:pt x="41" y="19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5172311" y="3859651"/>
              <a:ext cx="39406" cy="81628"/>
            </a:xfrm>
            <a:custGeom>
              <a:avLst/>
              <a:gdLst>
                <a:gd name="T0" fmla="*/ 3 w 6"/>
                <a:gd name="T1" fmla="*/ 4 h 12"/>
                <a:gd name="T2" fmla="*/ 2 w 6"/>
                <a:gd name="T3" fmla="*/ 8 h 12"/>
                <a:gd name="T4" fmla="*/ 6 w 6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3" y="4"/>
                  </a:moveTo>
                  <a:cubicBezTo>
                    <a:pt x="3" y="4"/>
                    <a:pt x="0" y="0"/>
                    <a:pt x="2" y="8"/>
                  </a:cubicBezTo>
                  <a:cubicBezTo>
                    <a:pt x="3" y="12"/>
                    <a:pt x="5" y="12"/>
                    <a:pt x="6" y="9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"/>
            <p:cNvSpPr/>
            <p:nvPr/>
          </p:nvSpPr>
          <p:spPr bwMode="auto">
            <a:xfrm>
              <a:off x="5411562" y="3859651"/>
              <a:ext cx="39406" cy="81628"/>
            </a:xfrm>
            <a:custGeom>
              <a:avLst/>
              <a:gdLst>
                <a:gd name="T0" fmla="*/ 3 w 6"/>
                <a:gd name="T1" fmla="*/ 4 h 12"/>
                <a:gd name="T2" fmla="*/ 4 w 6"/>
                <a:gd name="T3" fmla="*/ 8 h 12"/>
                <a:gd name="T4" fmla="*/ 0 w 6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3" y="4"/>
                  </a:moveTo>
                  <a:cubicBezTo>
                    <a:pt x="3" y="4"/>
                    <a:pt x="6" y="0"/>
                    <a:pt x="4" y="8"/>
                  </a:cubicBezTo>
                  <a:cubicBezTo>
                    <a:pt x="3" y="12"/>
                    <a:pt x="1" y="12"/>
                    <a:pt x="0" y="9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5391860" y="4014462"/>
              <a:ext cx="98516" cy="258954"/>
            </a:xfrm>
            <a:custGeom>
              <a:avLst/>
              <a:gdLst>
                <a:gd name="T0" fmla="*/ 5 w 15"/>
                <a:gd name="T1" fmla="*/ 2 h 39"/>
                <a:gd name="T2" fmla="*/ 3 w 15"/>
                <a:gd name="T3" fmla="*/ 21 h 39"/>
                <a:gd name="T4" fmla="*/ 0 w 15"/>
                <a:gd name="T5" fmla="*/ 29 h 39"/>
                <a:gd name="T6" fmla="*/ 9 w 15"/>
                <a:gd name="T7" fmla="*/ 39 h 39"/>
                <a:gd name="T8" fmla="*/ 5 w 15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9">
                  <a:moveTo>
                    <a:pt x="5" y="2"/>
                  </a:moveTo>
                  <a:cubicBezTo>
                    <a:pt x="5" y="2"/>
                    <a:pt x="7" y="13"/>
                    <a:pt x="3" y="21"/>
                  </a:cubicBezTo>
                  <a:cubicBezTo>
                    <a:pt x="1" y="25"/>
                    <a:pt x="0" y="29"/>
                    <a:pt x="0" y="29"/>
                  </a:cubicBezTo>
                  <a:cubicBezTo>
                    <a:pt x="0" y="29"/>
                    <a:pt x="6" y="39"/>
                    <a:pt x="9" y="39"/>
                  </a:cubicBezTo>
                  <a:cubicBezTo>
                    <a:pt x="13" y="38"/>
                    <a:pt x="15" y="0"/>
                    <a:pt x="5" y="2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5"/>
            <p:cNvSpPr/>
            <p:nvPr/>
          </p:nvSpPr>
          <p:spPr bwMode="auto">
            <a:xfrm>
              <a:off x="5265196" y="4200233"/>
              <a:ext cx="213919" cy="87257"/>
            </a:xfrm>
            <a:custGeom>
              <a:avLst/>
              <a:gdLst>
                <a:gd name="T0" fmla="*/ 28 w 32"/>
                <a:gd name="T1" fmla="*/ 11 h 13"/>
                <a:gd name="T2" fmla="*/ 0 w 32"/>
                <a:gd name="T3" fmla="*/ 6 h 13"/>
                <a:gd name="T4" fmla="*/ 3 w 32"/>
                <a:gd name="T5" fmla="*/ 0 h 13"/>
                <a:gd name="T6" fmla="*/ 14 w 32"/>
                <a:gd name="T7" fmla="*/ 1 h 13"/>
                <a:gd name="T8" fmla="*/ 28 w 32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3">
                  <a:moveTo>
                    <a:pt x="28" y="11"/>
                  </a:moveTo>
                  <a:cubicBezTo>
                    <a:pt x="28" y="11"/>
                    <a:pt x="17" y="13"/>
                    <a:pt x="0" y="6"/>
                  </a:cubicBezTo>
                  <a:cubicBezTo>
                    <a:pt x="0" y="6"/>
                    <a:pt x="2" y="0"/>
                    <a:pt x="3" y="0"/>
                  </a:cubicBezTo>
                  <a:cubicBezTo>
                    <a:pt x="4" y="0"/>
                    <a:pt x="9" y="1"/>
                    <a:pt x="14" y="1"/>
                  </a:cubicBezTo>
                  <a:cubicBezTo>
                    <a:pt x="18" y="1"/>
                    <a:pt x="32" y="3"/>
                    <a:pt x="28" y="11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5391860" y="4025721"/>
              <a:ext cx="53481" cy="208289"/>
            </a:xfrm>
            <a:custGeom>
              <a:avLst/>
              <a:gdLst>
                <a:gd name="T0" fmla="*/ 3 w 8"/>
                <a:gd name="T1" fmla="*/ 31 h 31"/>
                <a:gd name="T2" fmla="*/ 5 w 8"/>
                <a:gd name="T3" fmla="*/ 31 h 31"/>
                <a:gd name="T4" fmla="*/ 4 w 8"/>
                <a:gd name="T5" fmla="*/ 30 h 31"/>
                <a:gd name="T6" fmla="*/ 5 w 8"/>
                <a:gd name="T7" fmla="*/ 19 h 31"/>
                <a:gd name="T8" fmla="*/ 6 w 8"/>
                <a:gd name="T9" fmla="*/ 1 h 31"/>
                <a:gd name="T10" fmla="*/ 7 w 8"/>
                <a:gd name="T11" fmla="*/ 0 h 31"/>
                <a:gd name="T12" fmla="*/ 5 w 8"/>
                <a:gd name="T13" fmla="*/ 0 h 31"/>
                <a:gd name="T14" fmla="*/ 3 w 8"/>
                <a:gd name="T15" fmla="*/ 19 h 31"/>
                <a:gd name="T16" fmla="*/ 0 w 8"/>
                <a:gd name="T17" fmla="*/ 27 h 31"/>
                <a:gd name="T18" fmla="*/ 2 w 8"/>
                <a:gd name="T19" fmla="*/ 31 h 31"/>
                <a:gd name="T20" fmla="*/ 3 w 8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1">
                  <a:moveTo>
                    <a:pt x="3" y="31"/>
                  </a:moveTo>
                  <a:cubicBezTo>
                    <a:pt x="4" y="31"/>
                    <a:pt x="4" y="31"/>
                    <a:pt x="5" y="3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26"/>
                    <a:pt x="4" y="22"/>
                    <a:pt x="5" y="19"/>
                  </a:cubicBezTo>
                  <a:cubicBezTo>
                    <a:pt x="8" y="13"/>
                    <a:pt x="7" y="7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7" y="11"/>
                    <a:pt x="3" y="19"/>
                  </a:cubicBezTo>
                  <a:cubicBezTo>
                    <a:pt x="1" y="23"/>
                    <a:pt x="0" y="27"/>
                    <a:pt x="0" y="27"/>
                  </a:cubicBezTo>
                  <a:cubicBezTo>
                    <a:pt x="0" y="27"/>
                    <a:pt x="1" y="29"/>
                    <a:pt x="2" y="31"/>
                  </a:cubicBezTo>
                  <a:lnTo>
                    <a:pt x="3" y="31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5265196" y="4200233"/>
              <a:ext cx="160440" cy="59110"/>
            </a:xfrm>
            <a:custGeom>
              <a:avLst/>
              <a:gdLst>
                <a:gd name="T0" fmla="*/ 10 w 24"/>
                <a:gd name="T1" fmla="*/ 8 h 9"/>
                <a:gd name="T2" fmla="*/ 10 w 24"/>
                <a:gd name="T3" fmla="*/ 5 h 9"/>
                <a:gd name="T4" fmla="*/ 18 w 24"/>
                <a:gd name="T5" fmla="*/ 4 h 9"/>
                <a:gd name="T6" fmla="*/ 19 w 24"/>
                <a:gd name="T7" fmla="*/ 5 h 9"/>
                <a:gd name="T8" fmla="*/ 20 w 24"/>
                <a:gd name="T9" fmla="*/ 5 h 9"/>
                <a:gd name="T10" fmla="*/ 21 w 24"/>
                <a:gd name="T11" fmla="*/ 5 h 9"/>
                <a:gd name="T12" fmla="*/ 22 w 24"/>
                <a:gd name="T13" fmla="*/ 5 h 9"/>
                <a:gd name="T14" fmla="*/ 24 w 24"/>
                <a:gd name="T15" fmla="*/ 5 h 9"/>
                <a:gd name="T16" fmla="*/ 23 w 24"/>
                <a:gd name="T17" fmla="*/ 4 h 9"/>
                <a:gd name="T18" fmla="*/ 23 w 24"/>
                <a:gd name="T19" fmla="*/ 2 h 9"/>
                <a:gd name="T20" fmla="*/ 14 w 24"/>
                <a:gd name="T21" fmla="*/ 1 h 9"/>
                <a:gd name="T22" fmla="*/ 3 w 24"/>
                <a:gd name="T23" fmla="*/ 0 h 9"/>
                <a:gd name="T24" fmla="*/ 0 w 24"/>
                <a:gd name="T25" fmla="*/ 6 h 9"/>
                <a:gd name="T26" fmla="*/ 9 w 24"/>
                <a:gd name="T27" fmla="*/ 9 h 9"/>
                <a:gd name="T28" fmla="*/ 10 w 24"/>
                <a:gd name="T2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9">
                  <a:moveTo>
                    <a:pt x="10" y="8"/>
                  </a:moveTo>
                  <a:cubicBezTo>
                    <a:pt x="10" y="7"/>
                    <a:pt x="10" y="6"/>
                    <a:pt x="10" y="5"/>
                  </a:cubicBezTo>
                  <a:cubicBezTo>
                    <a:pt x="12" y="3"/>
                    <a:pt x="16" y="2"/>
                    <a:pt x="18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3" y="5"/>
                    <a:pt x="23" y="5"/>
                    <a:pt x="24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19" y="1"/>
                    <a:pt x="16" y="1"/>
                    <a:pt x="14" y="1"/>
                  </a:cubicBezTo>
                  <a:cubicBezTo>
                    <a:pt x="9" y="1"/>
                    <a:pt x="4" y="0"/>
                    <a:pt x="3" y="0"/>
                  </a:cubicBezTo>
                  <a:cubicBezTo>
                    <a:pt x="2" y="0"/>
                    <a:pt x="0" y="6"/>
                    <a:pt x="0" y="6"/>
                  </a:cubicBezTo>
                  <a:cubicBezTo>
                    <a:pt x="3" y="7"/>
                    <a:pt x="6" y="8"/>
                    <a:pt x="9" y="9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5192014" y="4174900"/>
              <a:ext cx="78812" cy="25333"/>
            </a:xfrm>
            <a:custGeom>
              <a:avLst/>
              <a:gdLst>
                <a:gd name="T0" fmla="*/ 11 w 12"/>
                <a:gd name="T1" fmla="*/ 2 h 4"/>
                <a:gd name="T2" fmla="*/ 2 w 12"/>
                <a:gd name="T3" fmla="*/ 1 h 4"/>
                <a:gd name="T4" fmla="*/ 2 w 12"/>
                <a:gd name="T5" fmla="*/ 3 h 4"/>
                <a:gd name="T6" fmla="*/ 12 w 1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11" y="2"/>
                  </a:moveTo>
                  <a:cubicBezTo>
                    <a:pt x="11" y="2"/>
                    <a:pt x="4" y="0"/>
                    <a:pt x="2" y="1"/>
                  </a:cubicBezTo>
                  <a:cubicBezTo>
                    <a:pt x="1" y="3"/>
                    <a:pt x="0" y="4"/>
                    <a:pt x="2" y="3"/>
                  </a:cubicBezTo>
                  <a:cubicBezTo>
                    <a:pt x="4" y="3"/>
                    <a:pt x="12" y="2"/>
                    <a:pt x="12" y="2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9"/>
            <p:cNvSpPr/>
            <p:nvPr/>
          </p:nvSpPr>
          <p:spPr bwMode="auto">
            <a:xfrm>
              <a:off x="5118831" y="4014462"/>
              <a:ext cx="84442" cy="264584"/>
            </a:xfrm>
            <a:custGeom>
              <a:avLst/>
              <a:gdLst>
                <a:gd name="T0" fmla="*/ 10 w 13"/>
                <a:gd name="T1" fmla="*/ 2 h 40"/>
                <a:gd name="T2" fmla="*/ 11 w 13"/>
                <a:gd name="T3" fmla="*/ 16 h 40"/>
                <a:gd name="T4" fmla="*/ 13 w 13"/>
                <a:gd name="T5" fmla="*/ 31 h 40"/>
                <a:gd name="T6" fmla="*/ 4 w 13"/>
                <a:gd name="T7" fmla="*/ 38 h 40"/>
                <a:gd name="T8" fmla="*/ 10 w 13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0">
                  <a:moveTo>
                    <a:pt x="10" y="2"/>
                  </a:moveTo>
                  <a:cubicBezTo>
                    <a:pt x="10" y="2"/>
                    <a:pt x="9" y="9"/>
                    <a:pt x="11" y="16"/>
                  </a:cubicBezTo>
                  <a:cubicBezTo>
                    <a:pt x="13" y="23"/>
                    <a:pt x="13" y="31"/>
                    <a:pt x="13" y="31"/>
                  </a:cubicBezTo>
                  <a:cubicBezTo>
                    <a:pt x="13" y="31"/>
                    <a:pt x="8" y="40"/>
                    <a:pt x="4" y="38"/>
                  </a:cubicBezTo>
                  <a:cubicBezTo>
                    <a:pt x="0" y="37"/>
                    <a:pt x="0" y="0"/>
                    <a:pt x="10" y="2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5110387" y="4180529"/>
              <a:ext cx="242066" cy="112589"/>
            </a:xfrm>
            <a:custGeom>
              <a:avLst/>
              <a:gdLst>
                <a:gd name="T0" fmla="*/ 5 w 36"/>
                <a:gd name="T1" fmla="*/ 13 h 17"/>
                <a:gd name="T2" fmla="*/ 36 w 36"/>
                <a:gd name="T3" fmla="*/ 5 h 17"/>
                <a:gd name="T4" fmla="*/ 33 w 36"/>
                <a:gd name="T5" fmla="*/ 0 h 17"/>
                <a:gd name="T6" fmla="*/ 15 w 36"/>
                <a:gd name="T7" fmla="*/ 2 h 17"/>
                <a:gd name="T8" fmla="*/ 5 w 36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5" y="13"/>
                  </a:moveTo>
                  <a:cubicBezTo>
                    <a:pt x="5" y="13"/>
                    <a:pt x="14" y="17"/>
                    <a:pt x="36" y="5"/>
                  </a:cubicBezTo>
                  <a:cubicBezTo>
                    <a:pt x="36" y="5"/>
                    <a:pt x="34" y="0"/>
                    <a:pt x="33" y="0"/>
                  </a:cubicBezTo>
                  <a:cubicBezTo>
                    <a:pt x="33" y="0"/>
                    <a:pt x="23" y="1"/>
                    <a:pt x="15" y="2"/>
                  </a:cubicBezTo>
                  <a:cubicBezTo>
                    <a:pt x="11" y="3"/>
                    <a:pt x="0" y="6"/>
                    <a:pt x="5" y="13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5144164" y="4025721"/>
              <a:ext cx="59110" cy="188587"/>
            </a:xfrm>
            <a:custGeom>
              <a:avLst/>
              <a:gdLst>
                <a:gd name="T0" fmla="*/ 4 w 9"/>
                <a:gd name="T1" fmla="*/ 1 h 28"/>
                <a:gd name="T2" fmla="*/ 3 w 9"/>
                <a:gd name="T3" fmla="*/ 16 h 28"/>
                <a:gd name="T4" fmla="*/ 6 w 9"/>
                <a:gd name="T5" fmla="*/ 23 h 28"/>
                <a:gd name="T6" fmla="*/ 6 w 9"/>
                <a:gd name="T7" fmla="*/ 28 h 28"/>
                <a:gd name="T8" fmla="*/ 9 w 9"/>
                <a:gd name="T9" fmla="*/ 27 h 28"/>
                <a:gd name="T10" fmla="*/ 7 w 9"/>
                <a:gd name="T11" fmla="*/ 14 h 28"/>
                <a:gd name="T12" fmla="*/ 6 w 9"/>
                <a:gd name="T13" fmla="*/ 0 h 28"/>
                <a:gd name="T14" fmla="*/ 4 w 9"/>
                <a:gd name="T15" fmla="*/ 0 h 28"/>
                <a:gd name="T16" fmla="*/ 4 w 9"/>
                <a:gd name="T1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4" y="1"/>
                  </a:moveTo>
                  <a:cubicBezTo>
                    <a:pt x="2" y="5"/>
                    <a:pt x="0" y="11"/>
                    <a:pt x="3" y="16"/>
                  </a:cubicBezTo>
                  <a:cubicBezTo>
                    <a:pt x="5" y="18"/>
                    <a:pt x="6" y="20"/>
                    <a:pt x="6" y="23"/>
                  </a:cubicBezTo>
                  <a:cubicBezTo>
                    <a:pt x="7" y="25"/>
                    <a:pt x="7" y="26"/>
                    <a:pt x="6" y="28"/>
                  </a:cubicBezTo>
                  <a:cubicBezTo>
                    <a:pt x="7" y="28"/>
                    <a:pt x="8" y="27"/>
                    <a:pt x="9" y="27"/>
                  </a:cubicBezTo>
                  <a:cubicBezTo>
                    <a:pt x="9" y="24"/>
                    <a:pt x="8" y="19"/>
                    <a:pt x="7" y="14"/>
                  </a:cubicBezTo>
                  <a:cubicBezTo>
                    <a:pt x="5" y="7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5183570" y="4180529"/>
              <a:ext cx="168883" cy="39406"/>
            </a:xfrm>
            <a:custGeom>
              <a:avLst/>
              <a:gdLst>
                <a:gd name="T0" fmla="*/ 0 w 25"/>
                <a:gd name="T1" fmla="*/ 5 h 6"/>
                <a:gd name="T2" fmla="*/ 20 w 25"/>
                <a:gd name="T3" fmla="*/ 1 h 6"/>
                <a:gd name="T4" fmla="*/ 23 w 25"/>
                <a:gd name="T5" fmla="*/ 6 h 6"/>
                <a:gd name="T6" fmla="*/ 25 w 25"/>
                <a:gd name="T7" fmla="*/ 5 h 6"/>
                <a:gd name="T8" fmla="*/ 22 w 25"/>
                <a:gd name="T9" fmla="*/ 0 h 6"/>
                <a:gd name="T10" fmla="*/ 4 w 25"/>
                <a:gd name="T11" fmla="*/ 2 h 6"/>
                <a:gd name="T12" fmla="*/ 0 w 25"/>
                <a:gd name="T13" fmla="*/ 3 h 6"/>
                <a:gd name="T14" fmla="*/ 0 w 25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">
                  <a:moveTo>
                    <a:pt x="0" y="5"/>
                  </a:moveTo>
                  <a:cubicBezTo>
                    <a:pt x="6" y="2"/>
                    <a:pt x="15" y="2"/>
                    <a:pt x="20" y="1"/>
                  </a:cubicBezTo>
                  <a:cubicBezTo>
                    <a:pt x="22" y="1"/>
                    <a:pt x="24" y="4"/>
                    <a:pt x="23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5"/>
                    <a:pt x="23" y="0"/>
                    <a:pt x="22" y="0"/>
                  </a:cubicBezTo>
                  <a:cubicBezTo>
                    <a:pt x="22" y="0"/>
                    <a:pt x="12" y="1"/>
                    <a:pt x="4" y="2"/>
                  </a:cubicBezTo>
                  <a:cubicBezTo>
                    <a:pt x="3" y="2"/>
                    <a:pt x="2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5338379" y="4174900"/>
              <a:ext cx="59110" cy="45036"/>
            </a:xfrm>
            <a:custGeom>
              <a:avLst/>
              <a:gdLst>
                <a:gd name="T0" fmla="*/ 0 w 9"/>
                <a:gd name="T1" fmla="*/ 1 h 7"/>
                <a:gd name="T2" fmla="*/ 9 w 9"/>
                <a:gd name="T3" fmla="*/ 2 h 7"/>
                <a:gd name="T4" fmla="*/ 8 w 9"/>
                <a:gd name="T5" fmla="*/ 5 h 7"/>
                <a:gd name="T6" fmla="*/ 2 w 9"/>
                <a:gd name="T7" fmla="*/ 6 h 7"/>
                <a:gd name="T8" fmla="*/ 0 w 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1"/>
                  </a:moveTo>
                  <a:cubicBezTo>
                    <a:pt x="0" y="1"/>
                    <a:pt x="7" y="0"/>
                    <a:pt x="9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5" y="7"/>
                    <a:pt x="2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5152607" y="3665436"/>
              <a:ext cx="284288" cy="242066"/>
            </a:xfrm>
            <a:custGeom>
              <a:avLst/>
              <a:gdLst>
                <a:gd name="T0" fmla="*/ 37 w 43"/>
                <a:gd name="T1" fmla="*/ 21 h 36"/>
                <a:gd name="T2" fmla="*/ 29 w 43"/>
                <a:gd name="T3" fmla="*/ 26 h 36"/>
                <a:gd name="T4" fmla="*/ 30 w 43"/>
                <a:gd name="T5" fmla="*/ 25 h 36"/>
                <a:gd name="T6" fmla="*/ 26 w 43"/>
                <a:gd name="T7" fmla="*/ 27 h 36"/>
                <a:gd name="T8" fmla="*/ 28 w 43"/>
                <a:gd name="T9" fmla="*/ 25 h 36"/>
                <a:gd name="T10" fmla="*/ 23 w 43"/>
                <a:gd name="T11" fmla="*/ 27 h 36"/>
                <a:gd name="T12" fmla="*/ 24 w 43"/>
                <a:gd name="T13" fmla="*/ 24 h 36"/>
                <a:gd name="T14" fmla="*/ 20 w 43"/>
                <a:gd name="T15" fmla="*/ 27 h 36"/>
                <a:gd name="T16" fmla="*/ 20 w 43"/>
                <a:gd name="T17" fmla="*/ 24 h 36"/>
                <a:gd name="T18" fmla="*/ 17 w 43"/>
                <a:gd name="T19" fmla="*/ 27 h 36"/>
                <a:gd name="T20" fmla="*/ 17 w 43"/>
                <a:gd name="T21" fmla="*/ 25 h 36"/>
                <a:gd name="T22" fmla="*/ 14 w 43"/>
                <a:gd name="T23" fmla="*/ 29 h 36"/>
                <a:gd name="T24" fmla="*/ 13 w 43"/>
                <a:gd name="T25" fmla="*/ 26 h 36"/>
                <a:gd name="T26" fmla="*/ 11 w 43"/>
                <a:gd name="T27" fmla="*/ 30 h 36"/>
                <a:gd name="T28" fmla="*/ 8 w 43"/>
                <a:gd name="T29" fmla="*/ 30 h 36"/>
                <a:gd name="T30" fmla="*/ 8 w 43"/>
                <a:gd name="T31" fmla="*/ 35 h 36"/>
                <a:gd name="T32" fmla="*/ 4 w 43"/>
                <a:gd name="T33" fmla="*/ 32 h 36"/>
                <a:gd name="T34" fmla="*/ 3 w 43"/>
                <a:gd name="T35" fmla="*/ 26 h 36"/>
                <a:gd name="T36" fmla="*/ 2 w 43"/>
                <a:gd name="T37" fmla="*/ 29 h 36"/>
                <a:gd name="T38" fmla="*/ 4 w 43"/>
                <a:gd name="T39" fmla="*/ 11 h 36"/>
                <a:gd name="T40" fmla="*/ 2 w 43"/>
                <a:gd name="T41" fmla="*/ 12 h 36"/>
                <a:gd name="T42" fmla="*/ 19 w 43"/>
                <a:gd name="T43" fmla="*/ 2 h 36"/>
                <a:gd name="T44" fmla="*/ 17 w 43"/>
                <a:gd name="T45" fmla="*/ 1 h 36"/>
                <a:gd name="T46" fmla="*/ 38 w 43"/>
                <a:gd name="T47" fmla="*/ 6 h 36"/>
                <a:gd name="T48" fmla="*/ 38 w 43"/>
                <a:gd name="T49" fmla="*/ 3 h 36"/>
                <a:gd name="T50" fmla="*/ 37 w 43"/>
                <a:gd name="T51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36">
                  <a:moveTo>
                    <a:pt x="37" y="21"/>
                  </a:moveTo>
                  <a:cubicBezTo>
                    <a:pt x="37" y="21"/>
                    <a:pt x="32" y="26"/>
                    <a:pt x="29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2"/>
                    <a:pt x="20" y="24"/>
                  </a:cubicBezTo>
                  <a:cubicBezTo>
                    <a:pt x="19" y="25"/>
                    <a:pt x="17" y="27"/>
                    <a:pt x="17" y="27"/>
                  </a:cubicBezTo>
                  <a:cubicBezTo>
                    <a:pt x="17" y="27"/>
                    <a:pt x="18" y="24"/>
                    <a:pt x="17" y="25"/>
                  </a:cubicBezTo>
                  <a:cubicBezTo>
                    <a:pt x="16" y="27"/>
                    <a:pt x="14" y="29"/>
                    <a:pt x="14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9"/>
                    <a:pt x="11" y="30"/>
                  </a:cubicBezTo>
                  <a:cubicBezTo>
                    <a:pt x="9" y="32"/>
                    <a:pt x="8" y="30"/>
                    <a:pt x="8" y="30"/>
                  </a:cubicBezTo>
                  <a:cubicBezTo>
                    <a:pt x="8" y="30"/>
                    <a:pt x="9" y="35"/>
                    <a:pt x="8" y="35"/>
                  </a:cubicBezTo>
                  <a:cubicBezTo>
                    <a:pt x="7" y="36"/>
                    <a:pt x="5" y="32"/>
                    <a:pt x="4" y="3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16"/>
                    <a:pt x="4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0" y="3"/>
                    <a:pt x="19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34" y="0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43" y="13"/>
                    <a:pt x="37" y="2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5377785" y="3713286"/>
              <a:ext cx="87257" cy="194217"/>
            </a:xfrm>
            <a:custGeom>
              <a:avLst/>
              <a:gdLst>
                <a:gd name="T0" fmla="*/ 3 w 13"/>
                <a:gd name="T1" fmla="*/ 14 h 29"/>
                <a:gd name="T2" fmla="*/ 0 w 13"/>
                <a:gd name="T3" fmla="*/ 20 h 29"/>
                <a:gd name="T4" fmla="*/ 2 w 13"/>
                <a:gd name="T5" fmla="*/ 19 h 29"/>
                <a:gd name="T6" fmla="*/ 2 w 13"/>
                <a:gd name="T7" fmla="*/ 20 h 29"/>
                <a:gd name="T8" fmla="*/ 4 w 13"/>
                <a:gd name="T9" fmla="*/ 20 h 29"/>
                <a:gd name="T10" fmla="*/ 4 w 13"/>
                <a:gd name="T11" fmla="*/ 22 h 29"/>
                <a:gd name="T12" fmla="*/ 6 w 13"/>
                <a:gd name="T13" fmla="*/ 21 h 29"/>
                <a:gd name="T14" fmla="*/ 6 w 13"/>
                <a:gd name="T15" fmla="*/ 22 h 29"/>
                <a:gd name="T16" fmla="*/ 7 w 13"/>
                <a:gd name="T17" fmla="*/ 22 h 29"/>
                <a:gd name="T18" fmla="*/ 7 w 13"/>
                <a:gd name="T19" fmla="*/ 28 h 29"/>
                <a:gd name="T20" fmla="*/ 10 w 13"/>
                <a:gd name="T21" fmla="*/ 23 h 29"/>
                <a:gd name="T22" fmla="*/ 10 w 13"/>
                <a:gd name="T23" fmla="*/ 24 h 29"/>
                <a:gd name="T24" fmla="*/ 11 w 13"/>
                <a:gd name="T25" fmla="*/ 12 h 29"/>
                <a:gd name="T26" fmla="*/ 13 w 13"/>
                <a:gd name="T27" fmla="*/ 12 h 29"/>
                <a:gd name="T28" fmla="*/ 6 w 13"/>
                <a:gd name="T29" fmla="*/ 0 h 29"/>
                <a:gd name="T30" fmla="*/ 3 w 13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29">
                  <a:moveTo>
                    <a:pt x="3" y="14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6" y="28"/>
                    <a:pt x="7" y="28"/>
                  </a:cubicBezTo>
                  <a:cubicBezTo>
                    <a:pt x="7" y="29"/>
                    <a:pt x="10" y="25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2" y="18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0" y="0"/>
                    <a:pt x="6" y="0"/>
                  </a:cubicBezTo>
                  <a:cubicBezTo>
                    <a:pt x="2" y="0"/>
                    <a:pt x="1" y="11"/>
                    <a:pt x="3" y="14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5172311" y="3747062"/>
              <a:ext cx="244882" cy="160440"/>
            </a:xfrm>
            <a:custGeom>
              <a:avLst/>
              <a:gdLst>
                <a:gd name="T0" fmla="*/ 31 w 37"/>
                <a:gd name="T1" fmla="*/ 7 h 24"/>
                <a:gd name="T2" fmla="*/ 28 w 37"/>
                <a:gd name="T3" fmla="*/ 6 h 24"/>
                <a:gd name="T4" fmla="*/ 28 w 37"/>
                <a:gd name="T5" fmla="*/ 1 h 24"/>
                <a:gd name="T6" fmla="*/ 24 w 37"/>
                <a:gd name="T7" fmla="*/ 6 h 24"/>
                <a:gd name="T8" fmla="*/ 20 w 37"/>
                <a:gd name="T9" fmla="*/ 5 h 24"/>
                <a:gd name="T10" fmla="*/ 20 w 37"/>
                <a:gd name="T11" fmla="*/ 5 h 24"/>
                <a:gd name="T12" fmla="*/ 17 w 37"/>
                <a:gd name="T13" fmla="*/ 11 h 24"/>
                <a:gd name="T14" fmla="*/ 14 w 37"/>
                <a:gd name="T15" fmla="*/ 10 h 24"/>
                <a:gd name="T16" fmla="*/ 13 w 37"/>
                <a:gd name="T17" fmla="*/ 4 h 24"/>
                <a:gd name="T18" fmla="*/ 10 w 37"/>
                <a:gd name="T19" fmla="*/ 13 h 24"/>
                <a:gd name="T20" fmla="*/ 7 w 37"/>
                <a:gd name="T21" fmla="*/ 13 h 24"/>
                <a:gd name="T22" fmla="*/ 6 w 37"/>
                <a:gd name="T23" fmla="*/ 7 h 24"/>
                <a:gd name="T24" fmla="*/ 3 w 37"/>
                <a:gd name="T25" fmla="*/ 15 h 24"/>
                <a:gd name="T26" fmla="*/ 0 w 37"/>
                <a:gd name="T27" fmla="*/ 15 h 24"/>
                <a:gd name="T28" fmla="*/ 1 w 37"/>
                <a:gd name="T29" fmla="*/ 20 h 24"/>
                <a:gd name="T30" fmla="*/ 5 w 37"/>
                <a:gd name="T31" fmla="*/ 23 h 24"/>
                <a:gd name="T32" fmla="*/ 5 w 37"/>
                <a:gd name="T33" fmla="*/ 18 h 24"/>
                <a:gd name="T34" fmla="*/ 8 w 37"/>
                <a:gd name="T35" fmla="*/ 18 h 24"/>
                <a:gd name="T36" fmla="*/ 10 w 37"/>
                <a:gd name="T37" fmla="*/ 14 h 24"/>
                <a:gd name="T38" fmla="*/ 11 w 37"/>
                <a:gd name="T39" fmla="*/ 17 h 24"/>
                <a:gd name="T40" fmla="*/ 14 w 37"/>
                <a:gd name="T41" fmla="*/ 13 h 24"/>
                <a:gd name="T42" fmla="*/ 14 w 37"/>
                <a:gd name="T43" fmla="*/ 15 h 24"/>
                <a:gd name="T44" fmla="*/ 17 w 37"/>
                <a:gd name="T45" fmla="*/ 12 h 24"/>
                <a:gd name="T46" fmla="*/ 17 w 37"/>
                <a:gd name="T47" fmla="*/ 15 h 24"/>
                <a:gd name="T48" fmla="*/ 21 w 37"/>
                <a:gd name="T49" fmla="*/ 12 h 24"/>
                <a:gd name="T50" fmla="*/ 20 w 37"/>
                <a:gd name="T51" fmla="*/ 15 h 24"/>
                <a:gd name="T52" fmla="*/ 25 w 37"/>
                <a:gd name="T53" fmla="*/ 13 h 24"/>
                <a:gd name="T54" fmla="*/ 23 w 37"/>
                <a:gd name="T55" fmla="*/ 15 h 24"/>
                <a:gd name="T56" fmla="*/ 27 w 37"/>
                <a:gd name="T57" fmla="*/ 13 h 24"/>
                <a:gd name="T58" fmla="*/ 26 w 37"/>
                <a:gd name="T59" fmla="*/ 14 h 24"/>
                <a:gd name="T60" fmla="*/ 34 w 37"/>
                <a:gd name="T61" fmla="*/ 9 h 24"/>
                <a:gd name="T62" fmla="*/ 37 w 37"/>
                <a:gd name="T63" fmla="*/ 0 h 24"/>
                <a:gd name="T64" fmla="*/ 31 w 37"/>
                <a:gd name="T65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24">
                  <a:moveTo>
                    <a:pt x="31" y="7"/>
                  </a:moveTo>
                  <a:cubicBezTo>
                    <a:pt x="29" y="8"/>
                    <a:pt x="28" y="7"/>
                    <a:pt x="28" y="6"/>
                  </a:cubicBezTo>
                  <a:cubicBezTo>
                    <a:pt x="27" y="4"/>
                    <a:pt x="28" y="2"/>
                    <a:pt x="28" y="1"/>
                  </a:cubicBezTo>
                  <a:cubicBezTo>
                    <a:pt x="27" y="3"/>
                    <a:pt x="26" y="4"/>
                    <a:pt x="24" y="6"/>
                  </a:cubicBezTo>
                  <a:cubicBezTo>
                    <a:pt x="23" y="7"/>
                    <a:pt x="21" y="7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7"/>
                    <a:pt x="18" y="9"/>
                    <a:pt x="17" y="11"/>
                  </a:cubicBezTo>
                  <a:cubicBezTo>
                    <a:pt x="16" y="12"/>
                    <a:pt x="14" y="11"/>
                    <a:pt x="14" y="10"/>
                  </a:cubicBezTo>
                  <a:cubicBezTo>
                    <a:pt x="13" y="8"/>
                    <a:pt x="13" y="6"/>
                    <a:pt x="13" y="4"/>
                  </a:cubicBezTo>
                  <a:cubicBezTo>
                    <a:pt x="12" y="7"/>
                    <a:pt x="11" y="10"/>
                    <a:pt x="10" y="13"/>
                  </a:cubicBezTo>
                  <a:cubicBezTo>
                    <a:pt x="10" y="14"/>
                    <a:pt x="7" y="15"/>
                    <a:pt x="7" y="13"/>
                  </a:cubicBezTo>
                  <a:cubicBezTo>
                    <a:pt x="6" y="11"/>
                    <a:pt x="6" y="9"/>
                    <a:pt x="6" y="7"/>
                  </a:cubicBezTo>
                  <a:cubicBezTo>
                    <a:pt x="5" y="10"/>
                    <a:pt x="5" y="12"/>
                    <a:pt x="3" y="15"/>
                  </a:cubicBezTo>
                  <a:cubicBezTo>
                    <a:pt x="3" y="16"/>
                    <a:pt x="1" y="16"/>
                    <a:pt x="0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4" y="24"/>
                    <a:pt x="5" y="23"/>
                  </a:cubicBezTo>
                  <a:cubicBezTo>
                    <a:pt x="6" y="23"/>
                    <a:pt x="5" y="18"/>
                    <a:pt x="5" y="18"/>
                  </a:cubicBezTo>
                  <a:cubicBezTo>
                    <a:pt x="5" y="18"/>
                    <a:pt x="6" y="20"/>
                    <a:pt x="8" y="18"/>
                  </a:cubicBezTo>
                  <a:cubicBezTo>
                    <a:pt x="10" y="17"/>
                    <a:pt x="10" y="14"/>
                    <a:pt x="10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3" y="15"/>
                    <a:pt x="14" y="13"/>
                  </a:cubicBezTo>
                  <a:cubicBezTo>
                    <a:pt x="15" y="12"/>
                    <a:pt x="14" y="15"/>
                    <a:pt x="14" y="15"/>
                  </a:cubicBezTo>
                  <a:cubicBezTo>
                    <a:pt x="14" y="15"/>
                    <a:pt x="16" y="13"/>
                    <a:pt x="17" y="12"/>
                  </a:cubicBezTo>
                  <a:cubicBezTo>
                    <a:pt x="18" y="10"/>
                    <a:pt x="17" y="15"/>
                    <a:pt x="17" y="1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4"/>
                    <a:pt x="34" y="9"/>
                    <a:pt x="34" y="9"/>
                  </a:cubicBezTo>
                  <a:cubicBezTo>
                    <a:pt x="36" y="6"/>
                    <a:pt x="37" y="3"/>
                    <a:pt x="37" y="0"/>
                  </a:cubicBezTo>
                  <a:cubicBezTo>
                    <a:pt x="36" y="2"/>
                    <a:pt x="34" y="5"/>
                    <a:pt x="31" y="7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5377785" y="3713286"/>
              <a:ext cx="73183" cy="194217"/>
            </a:xfrm>
            <a:custGeom>
              <a:avLst/>
              <a:gdLst>
                <a:gd name="T0" fmla="*/ 9 w 11"/>
                <a:gd name="T1" fmla="*/ 20 h 29"/>
                <a:gd name="T2" fmla="*/ 11 w 11"/>
                <a:gd name="T3" fmla="*/ 12 h 29"/>
                <a:gd name="T4" fmla="*/ 9 w 11"/>
                <a:gd name="T5" fmla="*/ 16 h 29"/>
                <a:gd name="T6" fmla="*/ 6 w 11"/>
                <a:gd name="T7" fmla="*/ 16 h 29"/>
                <a:gd name="T8" fmla="*/ 6 w 11"/>
                <a:gd name="T9" fmla="*/ 10 h 29"/>
                <a:gd name="T10" fmla="*/ 7 w 11"/>
                <a:gd name="T11" fmla="*/ 1 h 29"/>
                <a:gd name="T12" fmla="*/ 7 w 11"/>
                <a:gd name="T13" fmla="*/ 1 h 29"/>
                <a:gd name="T14" fmla="*/ 7 w 11"/>
                <a:gd name="T15" fmla="*/ 0 h 29"/>
                <a:gd name="T16" fmla="*/ 2 w 11"/>
                <a:gd name="T17" fmla="*/ 10 h 29"/>
                <a:gd name="T18" fmla="*/ 3 w 11"/>
                <a:gd name="T19" fmla="*/ 14 h 29"/>
                <a:gd name="T20" fmla="*/ 0 w 11"/>
                <a:gd name="T21" fmla="*/ 20 h 29"/>
                <a:gd name="T22" fmla="*/ 2 w 11"/>
                <a:gd name="T23" fmla="*/ 19 h 29"/>
                <a:gd name="T24" fmla="*/ 2 w 11"/>
                <a:gd name="T25" fmla="*/ 20 h 29"/>
                <a:gd name="T26" fmla="*/ 4 w 11"/>
                <a:gd name="T27" fmla="*/ 20 h 29"/>
                <a:gd name="T28" fmla="*/ 4 w 11"/>
                <a:gd name="T29" fmla="*/ 22 h 29"/>
                <a:gd name="T30" fmla="*/ 6 w 11"/>
                <a:gd name="T31" fmla="*/ 21 h 29"/>
                <a:gd name="T32" fmla="*/ 6 w 11"/>
                <a:gd name="T33" fmla="*/ 22 h 29"/>
                <a:gd name="T34" fmla="*/ 7 w 11"/>
                <a:gd name="T35" fmla="*/ 22 h 29"/>
                <a:gd name="T36" fmla="*/ 7 w 11"/>
                <a:gd name="T37" fmla="*/ 28 h 29"/>
                <a:gd name="T38" fmla="*/ 10 w 11"/>
                <a:gd name="T39" fmla="*/ 23 h 29"/>
                <a:gd name="T40" fmla="*/ 9 w 11"/>
                <a:gd name="T41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29">
                  <a:moveTo>
                    <a:pt x="9" y="20"/>
                  </a:moveTo>
                  <a:cubicBezTo>
                    <a:pt x="9" y="17"/>
                    <a:pt x="10" y="15"/>
                    <a:pt x="11" y="12"/>
                  </a:cubicBezTo>
                  <a:cubicBezTo>
                    <a:pt x="11" y="13"/>
                    <a:pt x="10" y="15"/>
                    <a:pt x="9" y="16"/>
                  </a:cubicBezTo>
                  <a:cubicBezTo>
                    <a:pt x="8" y="18"/>
                    <a:pt x="6" y="17"/>
                    <a:pt x="6" y="16"/>
                  </a:cubicBezTo>
                  <a:cubicBezTo>
                    <a:pt x="5" y="13"/>
                    <a:pt x="6" y="12"/>
                    <a:pt x="6" y="10"/>
                  </a:cubicBezTo>
                  <a:cubicBezTo>
                    <a:pt x="7" y="7"/>
                    <a:pt x="7" y="4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5" y="8"/>
                    <a:pt x="2" y="10"/>
                  </a:cubicBezTo>
                  <a:cubicBezTo>
                    <a:pt x="2" y="12"/>
                    <a:pt x="2" y="13"/>
                    <a:pt x="3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6" y="28"/>
                    <a:pt x="7" y="28"/>
                  </a:cubicBezTo>
                  <a:cubicBezTo>
                    <a:pt x="7" y="29"/>
                    <a:pt x="9" y="25"/>
                    <a:pt x="10" y="23"/>
                  </a:cubicBezTo>
                  <a:cubicBezTo>
                    <a:pt x="10" y="22"/>
                    <a:pt x="9" y="21"/>
                    <a:pt x="9" y="20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6476933" y="5965760"/>
            <a:ext cx="1636552" cy="16383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45"/>
          <p:cNvSpPr txBox="1"/>
          <p:nvPr/>
        </p:nvSpPr>
        <p:spPr>
          <a:xfrm>
            <a:off x="732062" y="1766333"/>
            <a:ext cx="4884965" cy="250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大量实践与理论的研究，得出一个结论：线性规划是目前应用最为广泛、最为成功的一种现代管理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广泛应用于军事作战、经济分析、经营管理和工程技术等方面。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73253" y="447829"/>
            <a:ext cx="1574652" cy="1754326"/>
            <a:chOff x="400683" y="418801"/>
            <a:chExt cx="1574652" cy="1754326"/>
          </a:xfrm>
        </p:grpSpPr>
        <p:sp>
          <p:nvSpPr>
            <p:cNvPr id="12" name="TextBox 5"/>
            <p:cNvSpPr txBox="1"/>
            <p:nvPr/>
          </p:nvSpPr>
          <p:spPr>
            <a:xfrm>
              <a:off x="400683" y="418801"/>
              <a:ext cx="14281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>
                  <a:solidFill>
                    <a:schemeClr val="bg1"/>
                  </a:solidFill>
                  <a:latin typeface="+mj-ea"/>
                  <a:ea typeface="+mj-ea"/>
                </a:rPr>
                <a:t>目</a:t>
              </a:r>
              <a:endParaRPr lang="en-US" altLang="zh-CN" sz="5400" b="1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zh-CN" altLang="en-US" sz="5400" b="1">
                  <a:solidFill>
                    <a:schemeClr val="bg1"/>
                  </a:solidFill>
                  <a:latin typeface="+mj-ea"/>
                  <a:ea typeface="+mj-ea"/>
                </a:rPr>
                <a:t>  录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483248" y="838431"/>
              <a:ext cx="461665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pc="300">
                  <a:solidFill>
                    <a:schemeClr val="bg1"/>
                  </a:solidFill>
                </a:rPr>
                <a:t>CONTENT</a:t>
              </a:r>
              <a:endParaRPr lang="zh-CN" altLang="en-US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252687" y="1454507"/>
            <a:ext cx="3860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01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选题背景与目的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02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国内外发展现状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03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主要研究内容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04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项目原理分析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05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研究结果及应用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06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结语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11202" y="1281871"/>
            <a:ext cx="7939314" cy="522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黄桐城，王金桃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运筹学基础理论（第二版）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上海：人民出版社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胡知能，徐玖平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运筹学（线性系统优化）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北京：科学出版社，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39-42.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孟丽莎，丁四波，李凤廷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管理运筹学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北京：清华大学出版社管梅谷，郑汉鼎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山东：科学技术出版社，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98-110.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卢开澄，卢华明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清华大学出版社，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82-91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121-125.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胡清淮，魏一鸣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线性规划及其应用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科学出版社，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45-56.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高卫红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实用线性规划工具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科学出版社，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55-67.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李林曙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线性代数与线性规划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中国人民大学出版社，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78-90,95-100.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杜晓荣，陆庆春，张颖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成本控制与管理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北京交通大学出版社，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20-37.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张岩松，陈百君，周宏波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现代管理学案例教学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北京交通大学出版社，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32-50.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310039" y="2580476"/>
            <a:ext cx="452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感谢您的聆听</a:t>
            </a:r>
            <a:endParaRPr lang="en-US" altLang="zh-CN" sz="5400" b="1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1754" y="34979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请导师点评指正</a:t>
            </a:r>
          </a:p>
        </p:txBody>
      </p:sp>
      <p:sp>
        <p:nvSpPr>
          <p:cNvPr id="3" name="矩形 2"/>
          <p:cNvSpPr/>
          <p:nvPr/>
        </p:nvSpPr>
        <p:spPr>
          <a:xfrm>
            <a:off x="3955143" y="4659086"/>
            <a:ext cx="1233714" cy="377371"/>
          </a:xfrm>
          <a:prstGeom prst="rect">
            <a:avLst/>
          </a:prstGeom>
          <a:solidFill>
            <a:srgbClr val="00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/>
              <a:t>亮亮图文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14026" y="794889"/>
              <a:ext cx="430887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600" spc="300">
                  <a:solidFill>
                    <a:schemeClr val="bg1"/>
                  </a:solidFill>
                </a:rPr>
                <a:t>PART ONE</a:t>
              </a:r>
              <a:endParaRPr lang="zh-CN" altLang="en-US" sz="16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选题背景与目的</a:t>
            </a:r>
            <a:endParaRPr lang="en-US" altLang="zh-CN" sz="4400" b="1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选题背景与目的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TextBox 45"/>
          <p:cNvSpPr txBox="1"/>
          <p:nvPr/>
        </p:nvSpPr>
        <p:spPr>
          <a:xfrm>
            <a:off x="644978" y="1644751"/>
            <a:ext cx="78023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信奉科学的今天，理性客观的数据比起虚无缥缈的直觉更加有说服力。而</a:t>
            </a:r>
            <a:r>
              <a:rPr lang="zh-CN" altLang="en-US" sz="2000" b="1" dirty="0">
                <a:solidFill>
                  <a:srgbClr val="3592BE"/>
                </a:solidFill>
                <a:latin typeface="微软雅黑" pitchFamily="34" charset="-122"/>
                <a:ea typeface="微软雅黑" pitchFamily="34" charset="-122"/>
              </a:rPr>
              <a:t>现代管理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恰恰是科学精准的管理方法，</a:t>
            </a:r>
            <a:r>
              <a:rPr lang="zh-CN" altLang="en-US" sz="2000" b="1" dirty="0">
                <a:solidFill>
                  <a:srgbClr val="3592BE"/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方法作为现代管理的理论支柱之一，常用于现代管理中制定经营战略和决策方案，为资源的合理配置提供科学的依据，有着不可或缺的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意义。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大量实践与理论的研究，得出一个结论：线性规划是目前应用最为广泛、最为成功的一种现代管理技术。线性规划广泛应用于军事作战、经济分析、经营管理和工程技术等方面。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1" name="Group 3"/>
          <p:cNvGrpSpPr/>
          <p:nvPr/>
        </p:nvGrpSpPr>
        <p:grpSpPr>
          <a:xfrm>
            <a:off x="4971230" y="2183650"/>
            <a:ext cx="3819893" cy="3169152"/>
            <a:chOff x="4517221" y="2682505"/>
            <a:chExt cx="7100888" cy="5891212"/>
          </a:xfrm>
        </p:grpSpPr>
        <p:sp>
          <p:nvSpPr>
            <p:cNvPr id="12" name="Freeform 17"/>
            <p:cNvSpPr/>
            <p:nvPr/>
          </p:nvSpPr>
          <p:spPr bwMode="auto">
            <a:xfrm>
              <a:off x="4679146" y="2884116"/>
              <a:ext cx="6938963" cy="5689601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4517221" y="2682505"/>
              <a:ext cx="6938963" cy="5689601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5542746" y="3523880"/>
              <a:ext cx="4887912" cy="4005261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Group 13"/>
          <p:cNvGrpSpPr/>
          <p:nvPr/>
        </p:nvGrpSpPr>
        <p:grpSpPr>
          <a:xfrm>
            <a:off x="5651661" y="2468622"/>
            <a:ext cx="1200744" cy="1226766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22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30" name="Group 22"/>
          <p:cNvGrpSpPr/>
          <p:nvPr/>
        </p:nvGrpSpPr>
        <p:grpSpPr>
          <a:xfrm>
            <a:off x="4927296" y="3202990"/>
            <a:ext cx="1421969" cy="1452785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31" name="Freeform 21"/>
            <p:cNvSpPr/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4" name="Freeform 24"/>
            <p:cNvSpPr/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5" name="Freeform 25"/>
            <p:cNvSpPr/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7" name="Freeform 27"/>
            <p:cNvSpPr/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8" name="Freeform 28"/>
            <p:cNvSpPr/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39" name="Group 31"/>
          <p:cNvGrpSpPr/>
          <p:nvPr/>
        </p:nvGrpSpPr>
        <p:grpSpPr>
          <a:xfrm>
            <a:off x="6509870" y="2153914"/>
            <a:ext cx="1756519" cy="1788805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40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1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2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4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5" name="Freeform 26"/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6" name="Freeform 27"/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7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48" name="椭圆 47"/>
          <p:cNvSpPr/>
          <p:nvPr/>
        </p:nvSpPr>
        <p:spPr>
          <a:xfrm>
            <a:off x="6019928" y="5530499"/>
            <a:ext cx="2001145" cy="155555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224"/>
          <p:cNvSpPr txBox="1"/>
          <p:nvPr/>
        </p:nvSpPr>
        <p:spPr>
          <a:xfrm>
            <a:off x="804661" y="2332839"/>
            <a:ext cx="392112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线性规划是目前应用最为广泛、最为成功的一种现代管理技术。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特点一：我是来凑字数的。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特点二：我是来凑字数的。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特点三：我是来凑字数的。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14026" y="794889"/>
              <a:ext cx="430887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600" spc="300">
                  <a:solidFill>
                    <a:schemeClr val="bg1"/>
                  </a:solidFill>
                </a:rPr>
                <a:t>PART TWO</a:t>
              </a:r>
              <a:endParaRPr lang="zh-CN" altLang="en-US" sz="16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国内外发展现状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TextBox 45"/>
          <p:cNvSpPr txBox="1"/>
          <p:nvPr/>
        </p:nvSpPr>
        <p:spPr>
          <a:xfrm>
            <a:off x="644978" y="1499608"/>
            <a:ext cx="780233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线性规划理论的课题研究日趋成熟，广泛应用于企业的现代管理中。普遍使用的几种解法如下：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74056" y="3158241"/>
            <a:ext cx="1988457" cy="1988457"/>
          </a:xfrm>
          <a:prstGeom prst="ellipse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图解法</a:t>
            </a:r>
          </a:p>
        </p:txBody>
      </p:sp>
      <p:sp>
        <p:nvSpPr>
          <p:cNvPr id="8" name="椭圆 7"/>
          <p:cNvSpPr/>
          <p:nvPr/>
        </p:nvSpPr>
        <p:spPr>
          <a:xfrm>
            <a:off x="3505198" y="3158240"/>
            <a:ext cx="1988457" cy="1988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单纯</a:t>
            </a:r>
            <a:endParaRPr lang="en-US" altLang="zh-CN" sz="2800"/>
          </a:p>
          <a:p>
            <a:pPr algn="ctr"/>
            <a:r>
              <a:rPr lang="zh-CN" altLang="en-US" sz="2800"/>
              <a:t>形法</a:t>
            </a:r>
          </a:p>
        </p:txBody>
      </p:sp>
      <p:sp>
        <p:nvSpPr>
          <p:cNvPr id="9" name="椭圆 8"/>
          <p:cNvSpPr/>
          <p:nvPr/>
        </p:nvSpPr>
        <p:spPr>
          <a:xfrm>
            <a:off x="5936340" y="3158239"/>
            <a:ext cx="1988457" cy="1988457"/>
          </a:xfrm>
          <a:prstGeom prst="ellipse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多项式算法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0" name="TextBox 45"/>
          <p:cNvSpPr txBox="1"/>
          <p:nvPr/>
        </p:nvSpPr>
        <p:spPr>
          <a:xfrm>
            <a:off x="644978" y="1499608"/>
            <a:ext cx="780233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线性规划理论的课题研究日趋成熟，广泛应用于企业的现代管理中。普遍使用的几种解法如下：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644978" y="2460897"/>
          <a:ext cx="7802336" cy="378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75581" y="794889"/>
              <a:ext cx="369332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spc="300">
                  <a:solidFill>
                    <a:schemeClr val="bg1"/>
                  </a:solidFill>
                </a:rPr>
                <a:t>PART THREE</a:t>
              </a:r>
              <a:endParaRPr lang="zh-CN" altLang="en-US" sz="12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主要研究内容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夏至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2980B9"/>
      </a:accent1>
      <a:accent2>
        <a:srgbClr val="9BBB59"/>
      </a:accent2>
      <a:accent3>
        <a:srgbClr val="16A085"/>
      </a:accent3>
      <a:accent4>
        <a:srgbClr val="EA9C12"/>
      </a:accent4>
      <a:accent5>
        <a:srgbClr val="C0392B"/>
      </a:accent5>
      <a:accent6>
        <a:srgbClr val="2C3F50"/>
      </a:accent6>
      <a:hlink>
        <a:srgbClr val="2D5897"/>
      </a:hlink>
      <a:folHlink>
        <a:srgbClr val="2C3F50"/>
      </a:folHlink>
    </a:clrScheme>
    <a:fontScheme name="定制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92B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928</Words>
  <Application>Microsoft Office PowerPoint</Application>
  <PresentationFormat>全屏显示(4:3)</PresentationFormat>
  <Paragraphs>139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DIN-BoldItalic</vt:lpstr>
      <vt:lpstr>微软雅黑</vt:lpstr>
      <vt:lpstr>Arial</vt:lpstr>
      <vt:lpstr>Calibri</vt:lpstr>
      <vt:lpstr>Calibri Light</vt:lpstr>
      <vt:lpstr>Helvetica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Weizhou Yang</dc:creator>
  <cp:lastModifiedBy>Hymira</cp:lastModifiedBy>
  <cp:revision>15</cp:revision>
  <dcterms:created xsi:type="dcterms:W3CDTF">2016-04-12T12:45:00Z</dcterms:created>
  <dcterms:modified xsi:type="dcterms:W3CDTF">2019-03-31T03:16:12Z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