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6418432"/>
        <c:axId val="566432512"/>
      </c:barChart>
      <c:catAx>
        <c:axId val="56641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432512"/>
        <c:crosses val="autoZero"/>
        <c:auto val="1"/>
        <c:lblAlgn val="ctr"/>
        <c:lblOffset val="100"/>
        <c:noMultiLvlLbl val="0"/>
      </c:catAx>
      <c:valAx>
        <c:axId val="56643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664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71" y="236041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请在此位置添加你的论文名称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186793427"/>
              </p:ext>
            </p:extLst>
          </p:nvPr>
        </p:nvGraphicFramePr>
        <p:xfrm>
          <a:off x="3994982" y="1788223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752514"/>
            <a:chOff x="4568825" y="432404"/>
            <a:chExt cx="7365281" cy="752514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倍字间距更多模板：亮亮图文旗舰店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https://liangliangtuwen.tmall.com 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分析讨论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主要结论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参考文献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倍字间距。更多模板：亮亮图文旗舰店</a:t>
            </a:r>
            <a:r>
              <a:rPr lang="en-US" altLang="zh-CN" sz="1600" dirty="0"/>
              <a:t>https://liangliangtuwen.tmall.com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SIX </a:t>
            </a:r>
            <a:r>
              <a:rPr lang="zh-CN" altLang="en-US" sz="1400" b="1" dirty="0"/>
              <a:t>参考文献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亮亮图文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旗舰店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选题背景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选题背景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选题背景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2277</Words>
  <Application>Microsoft Office PowerPoint</Application>
  <PresentationFormat>宽屏</PresentationFormat>
  <Paragraphs>195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Segoe UI</vt:lpstr>
      <vt:lpstr>Segoe UI 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Hymira</cp:lastModifiedBy>
  <cp:revision>58</cp:revision>
  <dcterms:created xsi:type="dcterms:W3CDTF">2015-08-18T02:51:41Z</dcterms:created>
  <dcterms:modified xsi:type="dcterms:W3CDTF">2019-03-31T03:17:37Z</dcterms:modified>
  <cp:category>https://800sucai.taobao.com</cp:category>
  <cp:contentStatus>12sc.taobao.com</cp:contentStatus>
</cp:coreProperties>
</file>