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tags/tag8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1BB06-FFBE-43CA-A2D4-863C095E37AA}" type="doc">
      <dgm:prSet loTypeId="urn:microsoft.com/office/officeart/2005/8/layout/venn2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258BC446-49DF-4F6A-BE3C-ED950C0D418D}">
      <dgm:prSet phldrT="[文本]" custT="1"/>
      <dgm:spPr>
        <a:solidFill>
          <a:schemeClr val="bg1">
            <a:lumMod val="85000"/>
          </a:schemeClr>
        </a:solidFill>
        <a:ln>
          <a:solidFill>
            <a:srgbClr val="414455"/>
          </a:solidFill>
        </a:ln>
      </dgm:spPr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标题</a:t>
          </a:r>
        </a:p>
      </dgm:t>
    </dgm:pt>
    <dgm:pt modelId="{BCE841DE-0DAA-42F0-BE5E-28E11B5BC1FD}" type="parTrans" cxnId="{5E2B3701-8B1E-450B-BEA9-2F20EA8114E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CAF5F40-2578-4D05-AF10-7959EB341D53}" type="sibTrans" cxnId="{5E2B3701-8B1E-450B-BEA9-2F20EA8114E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A43AB559-CA65-41C4-8AAF-AC75B99C807D}">
      <dgm:prSet phldrT="[文本]" custT="1"/>
      <dgm:spPr>
        <a:solidFill>
          <a:schemeClr val="bg1">
            <a:lumMod val="95000"/>
          </a:schemeClr>
        </a:solidFill>
        <a:ln>
          <a:solidFill>
            <a:srgbClr val="414455"/>
          </a:solidFill>
        </a:ln>
      </dgm:spPr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标题</a:t>
          </a:r>
        </a:p>
      </dgm:t>
    </dgm:pt>
    <dgm:pt modelId="{42D42D34-CFE3-46D4-9661-D7EED904B5EB}" type="parTrans" cxnId="{48DAD1C6-8486-406B-9246-8B9EB0E6698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ACDF5ABD-96BB-435E-B616-301975DC29B6}" type="sibTrans" cxnId="{48DAD1C6-8486-406B-9246-8B9EB0E6698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D732986-F3E8-4E5D-9D52-F38C4AD1449F}">
      <dgm:prSet phldrT="[文本]" custT="1"/>
      <dgm:spPr>
        <a:solidFill>
          <a:schemeClr val="bg1"/>
        </a:solidFill>
        <a:ln>
          <a:solidFill>
            <a:srgbClr val="414455"/>
          </a:solidFill>
        </a:ln>
      </dgm:spPr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标题</a:t>
          </a:r>
        </a:p>
      </dgm:t>
    </dgm:pt>
    <dgm:pt modelId="{B3D74DA4-1A06-4FE0-9A5A-8A77B8C37D81}" type="parTrans" cxnId="{3D587EBE-36D1-4787-A9CD-221EB41868C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119020D-599B-443D-95E9-7B9577052852}" type="sibTrans" cxnId="{3D587EBE-36D1-4787-A9CD-221EB41868C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1E9DB36-F369-41CF-9F40-A7C8BDD35100}">
      <dgm:prSet phldrT="[文本]" custT="1"/>
      <dgm:spPr>
        <a:solidFill>
          <a:srgbClr val="414455"/>
        </a:solidFill>
        <a:ln>
          <a:solidFill>
            <a:srgbClr val="414455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标题</a:t>
          </a:r>
        </a:p>
      </dgm:t>
    </dgm:pt>
    <dgm:pt modelId="{B2645A15-2968-434E-AB62-CBF5FBBEB830}" type="parTrans" cxnId="{BBD9531F-DF94-436A-8B92-E743098F08E0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1C297E9-FEAB-4F2B-A540-BAA2A04A20CB}" type="sibTrans" cxnId="{BBD9531F-DF94-436A-8B92-E743098F08E0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8BA94FBB-E40B-4574-ADFE-BEB9C9A37A8B}" type="pres">
      <dgm:prSet presAssocID="{8C21BB06-FFBE-43CA-A2D4-863C095E37AA}" presName="Name0" presStyleCnt="0">
        <dgm:presLayoutVars>
          <dgm:chMax val="7"/>
          <dgm:resizeHandles val="exact"/>
        </dgm:presLayoutVars>
      </dgm:prSet>
      <dgm:spPr/>
    </dgm:pt>
    <dgm:pt modelId="{19336898-261C-449A-B038-D3F6FBCFD13A}" type="pres">
      <dgm:prSet presAssocID="{8C21BB06-FFBE-43CA-A2D4-863C095E37AA}" presName="comp1" presStyleCnt="0"/>
      <dgm:spPr/>
    </dgm:pt>
    <dgm:pt modelId="{A1F74E64-3DAC-410E-A879-6977D2F1A297}" type="pres">
      <dgm:prSet presAssocID="{8C21BB06-FFBE-43CA-A2D4-863C095E37AA}" presName="circle1" presStyleLbl="node1" presStyleIdx="0" presStyleCnt="4"/>
      <dgm:spPr/>
    </dgm:pt>
    <dgm:pt modelId="{08332564-7843-4B80-9445-A599441654BB}" type="pres">
      <dgm:prSet presAssocID="{8C21BB06-FFBE-43CA-A2D4-863C095E37AA}" presName="c1text" presStyleLbl="node1" presStyleIdx="0" presStyleCnt="4">
        <dgm:presLayoutVars>
          <dgm:bulletEnabled val="1"/>
        </dgm:presLayoutVars>
      </dgm:prSet>
      <dgm:spPr/>
    </dgm:pt>
    <dgm:pt modelId="{0EB43A4F-13D5-4801-A2DD-C9028FCF79F8}" type="pres">
      <dgm:prSet presAssocID="{8C21BB06-FFBE-43CA-A2D4-863C095E37AA}" presName="comp2" presStyleCnt="0"/>
      <dgm:spPr/>
    </dgm:pt>
    <dgm:pt modelId="{18296FEE-9748-42F6-BEB4-DF231C51EB3C}" type="pres">
      <dgm:prSet presAssocID="{8C21BB06-FFBE-43CA-A2D4-863C095E37AA}" presName="circle2" presStyleLbl="node1" presStyleIdx="1" presStyleCnt="4"/>
      <dgm:spPr/>
    </dgm:pt>
    <dgm:pt modelId="{23B36C2A-C2DB-42F3-9093-F70E524B8710}" type="pres">
      <dgm:prSet presAssocID="{8C21BB06-FFBE-43CA-A2D4-863C095E37AA}" presName="c2text" presStyleLbl="node1" presStyleIdx="1" presStyleCnt="4">
        <dgm:presLayoutVars>
          <dgm:bulletEnabled val="1"/>
        </dgm:presLayoutVars>
      </dgm:prSet>
      <dgm:spPr/>
    </dgm:pt>
    <dgm:pt modelId="{852EC5B2-C90C-43DB-9C2F-B24F3A5111B7}" type="pres">
      <dgm:prSet presAssocID="{8C21BB06-FFBE-43CA-A2D4-863C095E37AA}" presName="comp3" presStyleCnt="0"/>
      <dgm:spPr/>
    </dgm:pt>
    <dgm:pt modelId="{C8702DE7-9023-495F-B143-3FF399D5836C}" type="pres">
      <dgm:prSet presAssocID="{8C21BB06-FFBE-43CA-A2D4-863C095E37AA}" presName="circle3" presStyleLbl="node1" presStyleIdx="2" presStyleCnt="4"/>
      <dgm:spPr/>
    </dgm:pt>
    <dgm:pt modelId="{4D9D49F7-23CA-4A9A-A098-96A7FA91B870}" type="pres">
      <dgm:prSet presAssocID="{8C21BB06-FFBE-43CA-A2D4-863C095E37AA}" presName="c3text" presStyleLbl="node1" presStyleIdx="2" presStyleCnt="4">
        <dgm:presLayoutVars>
          <dgm:bulletEnabled val="1"/>
        </dgm:presLayoutVars>
      </dgm:prSet>
      <dgm:spPr/>
    </dgm:pt>
    <dgm:pt modelId="{23357512-116D-443C-8DB1-40AEBAC2DCE3}" type="pres">
      <dgm:prSet presAssocID="{8C21BB06-FFBE-43CA-A2D4-863C095E37AA}" presName="comp4" presStyleCnt="0"/>
      <dgm:spPr/>
    </dgm:pt>
    <dgm:pt modelId="{6F742D0A-8120-48C5-A112-D113692A67BB}" type="pres">
      <dgm:prSet presAssocID="{8C21BB06-FFBE-43CA-A2D4-863C095E37AA}" presName="circle4" presStyleLbl="node1" presStyleIdx="3" presStyleCnt="4"/>
      <dgm:spPr/>
    </dgm:pt>
    <dgm:pt modelId="{0B0A451C-FFD5-44E1-9C76-7E031322C68A}" type="pres">
      <dgm:prSet presAssocID="{8C21BB06-FFBE-43CA-A2D4-863C095E37AA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E2B3701-8B1E-450B-BEA9-2F20EA8114EB}" srcId="{8C21BB06-FFBE-43CA-A2D4-863C095E37AA}" destId="{258BC446-49DF-4F6A-BE3C-ED950C0D418D}" srcOrd="0" destOrd="0" parTransId="{BCE841DE-0DAA-42F0-BE5E-28E11B5BC1FD}" sibTransId="{1CAF5F40-2578-4D05-AF10-7959EB341D53}"/>
    <dgm:cxn modelId="{7C609F06-E030-4805-9C36-193A67EFCFCA}" type="presOf" srcId="{258BC446-49DF-4F6A-BE3C-ED950C0D418D}" destId="{08332564-7843-4B80-9445-A599441654BB}" srcOrd="1" destOrd="0" presId="urn:microsoft.com/office/officeart/2005/8/layout/venn2"/>
    <dgm:cxn modelId="{56077E0D-70FD-46C7-80C4-D5CDAE37BB9A}" type="presOf" srcId="{11E9DB36-F369-41CF-9F40-A7C8BDD35100}" destId="{0B0A451C-FFD5-44E1-9C76-7E031322C68A}" srcOrd="1" destOrd="0" presId="urn:microsoft.com/office/officeart/2005/8/layout/venn2"/>
    <dgm:cxn modelId="{BBD9531F-DF94-436A-8B92-E743098F08E0}" srcId="{8C21BB06-FFBE-43CA-A2D4-863C095E37AA}" destId="{11E9DB36-F369-41CF-9F40-A7C8BDD35100}" srcOrd="3" destOrd="0" parTransId="{B2645A15-2968-434E-AB62-CBF5FBBEB830}" sibTransId="{71C297E9-FEAB-4F2B-A540-BAA2A04A20CB}"/>
    <dgm:cxn modelId="{26193B44-C320-4917-AEB7-71F2B50DDCC5}" type="presOf" srcId="{7D732986-F3E8-4E5D-9D52-F38C4AD1449F}" destId="{C8702DE7-9023-495F-B143-3FF399D5836C}" srcOrd="0" destOrd="0" presId="urn:microsoft.com/office/officeart/2005/8/layout/venn2"/>
    <dgm:cxn modelId="{591DF04F-6D04-4046-B45D-0D7352A58AB0}" type="presOf" srcId="{A43AB559-CA65-41C4-8AAF-AC75B99C807D}" destId="{18296FEE-9748-42F6-BEB4-DF231C51EB3C}" srcOrd="0" destOrd="0" presId="urn:microsoft.com/office/officeart/2005/8/layout/venn2"/>
    <dgm:cxn modelId="{4D96ED7C-8B83-4C4B-B456-6ACE8ABB6647}" type="presOf" srcId="{A43AB559-CA65-41C4-8AAF-AC75B99C807D}" destId="{23B36C2A-C2DB-42F3-9093-F70E524B8710}" srcOrd="1" destOrd="0" presId="urn:microsoft.com/office/officeart/2005/8/layout/venn2"/>
    <dgm:cxn modelId="{C8CFA680-9CC7-407A-8089-467DD42D9198}" type="presOf" srcId="{7D732986-F3E8-4E5D-9D52-F38C4AD1449F}" destId="{4D9D49F7-23CA-4A9A-A098-96A7FA91B870}" srcOrd="1" destOrd="0" presId="urn:microsoft.com/office/officeart/2005/8/layout/venn2"/>
    <dgm:cxn modelId="{3D587EBE-36D1-4787-A9CD-221EB41868CC}" srcId="{8C21BB06-FFBE-43CA-A2D4-863C095E37AA}" destId="{7D732986-F3E8-4E5D-9D52-F38C4AD1449F}" srcOrd="2" destOrd="0" parTransId="{B3D74DA4-1A06-4FE0-9A5A-8A77B8C37D81}" sibTransId="{6119020D-599B-443D-95E9-7B9577052852}"/>
    <dgm:cxn modelId="{48DAD1C6-8486-406B-9246-8B9EB0E66985}" srcId="{8C21BB06-FFBE-43CA-A2D4-863C095E37AA}" destId="{A43AB559-CA65-41C4-8AAF-AC75B99C807D}" srcOrd="1" destOrd="0" parTransId="{42D42D34-CFE3-46D4-9661-D7EED904B5EB}" sibTransId="{ACDF5ABD-96BB-435E-B616-301975DC29B6}"/>
    <dgm:cxn modelId="{19FB2CF2-C552-466B-8AA6-86A6607DA2F5}" type="presOf" srcId="{8C21BB06-FFBE-43CA-A2D4-863C095E37AA}" destId="{8BA94FBB-E40B-4574-ADFE-BEB9C9A37A8B}" srcOrd="0" destOrd="0" presId="urn:microsoft.com/office/officeart/2005/8/layout/venn2"/>
    <dgm:cxn modelId="{24B57CF3-13BC-4A43-A94D-F35CF583E422}" type="presOf" srcId="{258BC446-49DF-4F6A-BE3C-ED950C0D418D}" destId="{A1F74E64-3DAC-410E-A879-6977D2F1A297}" srcOrd="0" destOrd="0" presId="urn:microsoft.com/office/officeart/2005/8/layout/venn2"/>
    <dgm:cxn modelId="{02E47EF7-D02A-44B2-833D-455FF1F72D1F}" type="presOf" srcId="{11E9DB36-F369-41CF-9F40-A7C8BDD35100}" destId="{6F742D0A-8120-48C5-A112-D113692A67BB}" srcOrd="0" destOrd="0" presId="urn:microsoft.com/office/officeart/2005/8/layout/venn2"/>
    <dgm:cxn modelId="{FD999539-662B-45AD-BA4F-FF8A917D74CF}" type="presParOf" srcId="{8BA94FBB-E40B-4574-ADFE-BEB9C9A37A8B}" destId="{19336898-261C-449A-B038-D3F6FBCFD13A}" srcOrd="0" destOrd="0" presId="urn:microsoft.com/office/officeart/2005/8/layout/venn2"/>
    <dgm:cxn modelId="{52A3FD6D-D29D-4545-B868-EBE116CE64B7}" type="presParOf" srcId="{19336898-261C-449A-B038-D3F6FBCFD13A}" destId="{A1F74E64-3DAC-410E-A879-6977D2F1A297}" srcOrd="0" destOrd="0" presId="urn:microsoft.com/office/officeart/2005/8/layout/venn2"/>
    <dgm:cxn modelId="{93BB281A-9947-437D-B619-DD3A8D7D7CD0}" type="presParOf" srcId="{19336898-261C-449A-B038-D3F6FBCFD13A}" destId="{08332564-7843-4B80-9445-A599441654BB}" srcOrd="1" destOrd="0" presId="urn:microsoft.com/office/officeart/2005/8/layout/venn2"/>
    <dgm:cxn modelId="{EBB436A3-7343-4C8C-8FF7-4B2BCC28EA31}" type="presParOf" srcId="{8BA94FBB-E40B-4574-ADFE-BEB9C9A37A8B}" destId="{0EB43A4F-13D5-4801-A2DD-C9028FCF79F8}" srcOrd="1" destOrd="0" presId="urn:microsoft.com/office/officeart/2005/8/layout/venn2"/>
    <dgm:cxn modelId="{89F7DE80-5F6B-4463-8961-B63C611A0BE8}" type="presParOf" srcId="{0EB43A4F-13D5-4801-A2DD-C9028FCF79F8}" destId="{18296FEE-9748-42F6-BEB4-DF231C51EB3C}" srcOrd="0" destOrd="0" presId="urn:microsoft.com/office/officeart/2005/8/layout/venn2"/>
    <dgm:cxn modelId="{A73F22D8-2384-4490-AA0C-491DC3C243D3}" type="presParOf" srcId="{0EB43A4F-13D5-4801-A2DD-C9028FCF79F8}" destId="{23B36C2A-C2DB-42F3-9093-F70E524B8710}" srcOrd="1" destOrd="0" presId="urn:microsoft.com/office/officeart/2005/8/layout/venn2"/>
    <dgm:cxn modelId="{B7A36124-DDC4-4861-B90B-DF0AC7F8480F}" type="presParOf" srcId="{8BA94FBB-E40B-4574-ADFE-BEB9C9A37A8B}" destId="{852EC5B2-C90C-43DB-9C2F-B24F3A5111B7}" srcOrd="2" destOrd="0" presId="urn:microsoft.com/office/officeart/2005/8/layout/venn2"/>
    <dgm:cxn modelId="{A2D9EB0B-A6E1-4F3E-952A-3B8064B1D791}" type="presParOf" srcId="{852EC5B2-C90C-43DB-9C2F-B24F3A5111B7}" destId="{C8702DE7-9023-495F-B143-3FF399D5836C}" srcOrd="0" destOrd="0" presId="urn:microsoft.com/office/officeart/2005/8/layout/venn2"/>
    <dgm:cxn modelId="{F330537D-7E71-478D-A523-60C0BD1CFC41}" type="presParOf" srcId="{852EC5B2-C90C-43DB-9C2F-B24F3A5111B7}" destId="{4D9D49F7-23CA-4A9A-A098-96A7FA91B870}" srcOrd="1" destOrd="0" presId="urn:microsoft.com/office/officeart/2005/8/layout/venn2"/>
    <dgm:cxn modelId="{5F300B51-9522-4417-85C8-174876F2965D}" type="presParOf" srcId="{8BA94FBB-E40B-4574-ADFE-BEB9C9A37A8B}" destId="{23357512-116D-443C-8DB1-40AEBAC2DCE3}" srcOrd="3" destOrd="0" presId="urn:microsoft.com/office/officeart/2005/8/layout/venn2"/>
    <dgm:cxn modelId="{5A7749EC-8B6D-4F41-AB7F-F13C31892C42}" type="presParOf" srcId="{23357512-116D-443C-8DB1-40AEBAC2DCE3}" destId="{6F742D0A-8120-48C5-A112-D113692A67BB}" srcOrd="0" destOrd="0" presId="urn:microsoft.com/office/officeart/2005/8/layout/venn2"/>
    <dgm:cxn modelId="{1C39C6D8-DE43-4CBA-A3A7-5BFB5D78BB24}" type="presParOf" srcId="{23357512-116D-443C-8DB1-40AEBAC2DCE3}" destId="{0B0A451C-FFD5-44E1-9C76-7E031322C68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74E64-3DAC-410E-A879-6977D2F1A297}">
      <dsp:nvSpPr>
        <dsp:cNvPr id="0" name=""/>
        <dsp:cNvSpPr/>
      </dsp:nvSpPr>
      <dsp:spPr>
        <a:xfrm>
          <a:off x="1449160" y="0"/>
          <a:ext cx="2898321" cy="2898321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4144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标题</a:t>
          </a:r>
        </a:p>
      </dsp:txBody>
      <dsp:txXfrm>
        <a:off x="2493135" y="144916"/>
        <a:ext cx="810370" cy="434748"/>
      </dsp:txXfrm>
    </dsp:sp>
    <dsp:sp modelId="{18296FEE-9748-42F6-BEB4-DF231C51EB3C}">
      <dsp:nvSpPr>
        <dsp:cNvPr id="0" name=""/>
        <dsp:cNvSpPr/>
      </dsp:nvSpPr>
      <dsp:spPr>
        <a:xfrm>
          <a:off x="1738992" y="579664"/>
          <a:ext cx="2318656" cy="2318656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4144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标题</a:t>
          </a:r>
        </a:p>
      </dsp:txBody>
      <dsp:txXfrm>
        <a:off x="2493135" y="718783"/>
        <a:ext cx="810370" cy="417358"/>
      </dsp:txXfrm>
    </dsp:sp>
    <dsp:sp modelId="{C8702DE7-9023-495F-B143-3FF399D5836C}">
      <dsp:nvSpPr>
        <dsp:cNvPr id="0" name=""/>
        <dsp:cNvSpPr/>
      </dsp:nvSpPr>
      <dsp:spPr>
        <a:xfrm>
          <a:off x="2028824" y="1159328"/>
          <a:ext cx="1738992" cy="1738992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144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标题</a:t>
          </a:r>
        </a:p>
      </dsp:txBody>
      <dsp:txXfrm>
        <a:off x="2493135" y="1289752"/>
        <a:ext cx="810370" cy="391273"/>
      </dsp:txXfrm>
    </dsp:sp>
    <dsp:sp modelId="{6F742D0A-8120-48C5-A112-D113692A67BB}">
      <dsp:nvSpPr>
        <dsp:cNvPr id="0" name=""/>
        <dsp:cNvSpPr/>
      </dsp:nvSpPr>
      <dsp:spPr>
        <a:xfrm>
          <a:off x="2318656" y="1738992"/>
          <a:ext cx="1159328" cy="1159328"/>
        </a:xfrm>
        <a:prstGeom prst="ellipse">
          <a:avLst/>
        </a:prstGeom>
        <a:solidFill>
          <a:srgbClr val="414455"/>
        </a:solidFill>
        <a:ln w="25400" cap="flat" cmpd="sng" algn="ctr">
          <a:solidFill>
            <a:srgbClr val="4144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标题</a:t>
          </a:r>
        </a:p>
      </dsp:txBody>
      <dsp:txXfrm>
        <a:off x="2488436" y="2028824"/>
        <a:ext cx="819768" cy="57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662F51-C48D-4E09-887E-1E886527ED5A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5714FA7-BB19-4DC9-A485-545F7F5E20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58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B6F994-5B67-4A69-9BF8-2C9541342F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974FB-06E6-4CF7-A8B9-27A3204025D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4037D4-065E-41CA-92EF-3F3DA6D95A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DEA9F8-7458-44DE-9935-3ACA3EF59C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5A7380-5C54-42C0-AC9C-186E720FA31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91ABE-1E0E-46D8-921F-450170A098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945E0A-F50A-4603-B824-14AB71FCE6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0E5174-5132-4D05-85BE-077A4AEFDC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5E6B5B-D7AE-4ABA-BDB2-BA39D7DE04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7BDDD1-92A5-4CD3-803D-01AAC4B25C0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CCD07-3DFA-460A-A2AF-0DA6C1F3E0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1E610-0118-4C00-B7D6-3AE44F05778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8FBA15-EDB2-400A-A301-8915BEF4F4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856BAD-9E4B-4942-ACD2-E5C7724D8C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F6396F-8E26-4261-B8BE-932C1EB7409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A27EDE-5FCF-49A6-AB67-4EB8018D4B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D1758-9E59-470B-B74D-81B4AE950F3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B3F97C-4FC2-413D-B805-1346DDB886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6E0B4A-7A98-4AC6-9217-8A42899832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1FD14F-BF2F-4D69-A018-BA9C8015F8E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BFDD0B-3544-4098-B62A-DBAA9960BF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3C80F1-BF08-4291-8D7D-DAFECE9FF39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B813C-F362-4A25-8F67-42DAEA588C8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34A252-BB91-4C23-99BD-7C4CDBF3F0F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729B7E-BD87-43C3-9A70-03254CDF97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B09F78-20C3-4E1C-B596-10E156A3BC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8A0F00-4E7F-490D-81C3-D7D1F9C38DB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69E55F-9E12-4737-9B0A-E012EE7807A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05DE6D-40E6-4626-A30A-286167F24D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CF7D9F-8D87-4A93-BF75-69D0CC2E28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21D533-27C2-43EA-80F6-1546AC3A4C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8071FD-70A4-4BC3-A05C-78CE468DEF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958647-8301-40F2-BFB2-347285AFD04F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F90E423-6AA0-49D7-8C4E-9E21AEA9A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E1C186-E6F3-4779-8306-04F233470E65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B31BD73-94C8-4938-98B3-F7D7DBF3A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142143-CF79-48C6-9AF8-A9DDB5EAB0AF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B284EC-B968-4B18-AE9B-967D992A6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1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9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3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64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62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79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156325" y="176213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国外研究现状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6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156325" y="176213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国内研究现状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128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463EBF5-A425-4B14-9266-CD2CA0F36100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D04713-6037-458C-9720-217A662312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44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525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42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694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8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998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807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98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2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066CEE0-1428-4CA8-BA12-C459636996FA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D5E8523-CA97-4C14-B4E0-564C9298A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3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04057E-1340-4FB4-B922-E9A78856B460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16CE61-90AD-487E-BEF1-CAA2EC1DE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44E73D-6265-4429-961D-D6989FE85F6F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D03815B-E52B-4748-850E-17E9AB31E5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2B58E0-FC5D-4047-A9B7-8C4611C4A338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454B9F8-806D-42FE-981F-3A46129576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13232-6738-4433-8B7A-9116C89361A4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62B080-C6CC-485C-A686-59748702C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BF1C897-577B-4685-990F-B9C921748390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E148DF1-A482-4FAD-980B-285419CCC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7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3053DF-AF29-4C56-B389-A9DDEC4E0BCC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C9EDD21-C6E0-4F22-8098-62AE7BC1C8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698" r:id="rId15"/>
    <p:sldLayoutId id="2147483717" r:id="rId16"/>
    <p:sldLayoutId id="2147483718" r:id="rId17"/>
    <p:sldLayoutId id="2147483719" r:id="rId18"/>
    <p:sldLayoutId id="2147483699" r:id="rId19"/>
    <p:sldLayoutId id="2147483720" r:id="rId20"/>
    <p:sldLayoutId id="2147483700" r:id="rId21"/>
    <p:sldLayoutId id="2147483721" r:id="rId22"/>
    <p:sldLayoutId id="2147483701" r:id="rId23"/>
    <p:sldLayoutId id="2147483722" r:id="rId24"/>
    <p:sldLayoutId id="2147483702" r:id="rId25"/>
    <p:sldLayoutId id="2147483723" r:id="rId26"/>
    <p:sldLayoutId id="2147483724" r:id="rId2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313" y="1109663"/>
            <a:ext cx="6516687" cy="209708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6350" y="2555295"/>
            <a:ext cx="47879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学院：电子信息与工程学院  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11563" y="842963"/>
            <a:ext cx="5532437" cy="2667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849313"/>
            <a:ext cx="3627438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816350" y="1135063"/>
            <a:ext cx="35099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严谨实用论文答辩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动态模版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779838" y="1474788"/>
            <a:ext cx="5327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毕业论文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632200" y="3435350"/>
            <a:ext cx="3460750" cy="1477963"/>
            <a:chOff x="3632960" y="3507854"/>
            <a:chExt cx="3459320" cy="1477328"/>
          </a:xfrm>
        </p:grpSpPr>
        <p:sp>
          <p:nvSpPr>
            <p:cNvPr id="58" name="TextBox 57"/>
            <p:cNvSpPr txBox="1"/>
            <p:nvPr/>
          </p:nvSpPr>
          <p:spPr>
            <a:xfrm>
              <a:off x="4196290" y="3507854"/>
              <a:ext cx="2895990" cy="14773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代用名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电子信息专业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</a:t>
              </a: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20xx</a:t>
              </a: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</a:t>
              </a:r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90"/>
            <p:cNvSpPr txBox="1"/>
            <p:nvPr/>
          </p:nvSpPr>
          <p:spPr>
            <a:xfrm>
              <a:off x="3632960" y="3584021"/>
              <a:ext cx="1153636" cy="3379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姓名：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32960" y="3929948"/>
              <a:ext cx="1180612" cy="3379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专业：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32960" y="4285395"/>
              <a:ext cx="799769" cy="337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导师：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2960" y="4631321"/>
              <a:ext cx="799769" cy="339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日期：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4669170" y="3875996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669170" y="4199707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669170" y="4577369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69170" y="4901080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-506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6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11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61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34" grpId="0" animBg="1"/>
      <p:bldP spid="30" grpId="0"/>
      <p:bldP spid="30" grpId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1180043" y="1182297"/>
            <a:ext cx="6979117" cy="3693709"/>
            <a:chOff x="833990" y="2092248"/>
            <a:chExt cx="7565435" cy="400374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Freeform 12"/>
            <p:cNvSpPr>
              <a:spLocks/>
            </p:cNvSpPr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Freeform 13"/>
            <p:cNvSpPr>
              <a:spLocks/>
            </p:cNvSpPr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Freeform 14"/>
            <p:cNvSpPr>
              <a:spLocks/>
            </p:cNvSpPr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Freeform 15"/>
            <p:cNvSpPr>
              <a:spLocks/>
            </p:cNvSpPr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3" name="Freeform 16"/>
            <p:cNvSpPr>
              <a:spLocks/>
            </p:cNvSpPr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Freeform 17"/>
            <p:cNvSpPr>
              <a:spLocks/>
            </p:cNvSpPr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Freeform 18"/>
            <p:cNvSpPr>
              <a:spLocks/>
            </p:cNvSpPr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Freeform 19"/>
            <p:cNvSpPr>
              <a:spLocks/>
            </p:cNvSpPr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20"/>
            <p:cNvSpPr>
              <a:spLocks/>
            </p:cNvSpPr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Freeform 21"/>
            <p:cNvSpPr>
              <a:spLocks/>
            </p:cNvSpPr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Freeform 22"/>
            <p:cNvSpPr>
              <a:spLocks/>
            </p:cNvSpPr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Freeform 23"/>
            <p:cNvSpPr>
              <a:spLocks/>
            </p:cNvSpPr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Freeform 24"/>
            <p:cNvSpPr>
              <a:spLocks/>
            </p:cNvSpPr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25"/>
            <p:cNvSpPr>
              <a:spLocks/>
            </p:cNvSpPr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26"/>
            <p:cNvSpPr>
              <a:spLocks/>
            </p:cNvSpPr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27"/>
            <p:cNvSpPr>
              <a:spLocks/>
            </p:cNvSpPr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Freeform 28"/>
            <p:cNvSpPr>
              <a:spLocks/>
            </p:cNvSpPr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Freeform 29"/>
            <p:cNvSpPr>
              <a:spLocks/>
            </p:cNvSpPr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30"/>
            <p:cNvSpPr>
              <a:spLocks/>
            </p:cNvSpPr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31"/>
            <p:cNvSpPr>
              <a:spLocks/>
            </p:cNvSpPr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Freeform 32"/>
            <p:cNvSpPr>
              <a:spLocks/>
            </p:cNvSpPr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Freeform 33"/>
            <p:cNvSpPr>
              <a:spLocks/>
            </p:cNvSpPr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Freeform 34"/>
            <p:cNvSpPr>
              <a:spLocks/>
            </p:cNvSpPr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Freeform 35"/>
            <p:cNvSpPr>
              <a:spLocks/>
            </p:cNvSpPr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Freeform 36"/>
            <p:cNvSpPr>
              <a:spLocks/>
            </p:cNvSpPr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4" name="Freeform 37"/>
            <p:cNvSpPr>
              <a:spLocks/>
            </p:cNvSpPr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" name="Freeform 38"/>
            <p:cNvSpPr>
              <a:spLocks/>
            </p:cNvSpPr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Freeform 39"/>
            <p:cNvSpPr>
              <a:spLocks/>
            </p:cNvSpPr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Freeform 40"/>
            <p:cNvSpPr>
              <a:spLocks/>
            </p:cNvSpPr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Freeform 41"/>
            <p:cNvSpPr>
              <a:spLocks/>
            </p:cNvSpPr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45"/>
            <p:cNvSpPr>
              <a:spLocks/>
            </p:cNvSpPr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Freeform 46"/>
            <p:cNvSpPr>
              <a:spLocks/>
            </p:cNvSpPr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Freeform 49"/>
            <p:cNvSpPr>
              <a:spLocks/>
            </p:cNvSpPr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7" name="Freeform 50"/>
            <p:cNvSpPr>
              <a:spLocks/>
            </p:cNvSpPr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9" name="Freeform 52"/>
            <p:cNvSpPr>
              <a:spLocks/>
            </p:cNvSpPr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0" name="Freeform 53"/>
            <p:cNvSpPr>
              <a:spLocks/>
            </p:cNvSpPr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1" name="Freeform 54"/>
            <p:cNvSpPr>
              <a:spLocks/>
            </p:cNvSpPr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2" name="Freeform 55"/>
            <p:cNvSpPr>
              <a:spLocks/>
            </p:cNvSpPr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3" name="Freeform 56"/>
            <p:cNvSpPr>
              <a:spLocks/>
            </p:cNvSpPr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4" name="Freeform 57"/>
            <p:cNvSpPr>
              <a:spLocks/>
            </p:cNvSpPr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Freeform 58"/>
            <p:cNvSpPr>
              <a:spLocks/>
            </p:cNvSpPr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8" name="Freeform 61"/>
            <p:cNvSpPr>
              <a:spLocks/>
            </p:cNvSpPr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0" name="Freeform 63"/>
            <p:cNvSpPr>
              <a:spLocks/>
            </p:cNvSpPr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3" name="Freeform 66"/>
            <p:cNvSpPr>
              <a:spLocks/>
            </p:cNvSpPr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4" name="Freeform 67"/>
            <p:cNvSpPr>
              <a:spLocks/>
            </p:cNvSpPr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8" name="Freeform 81"/>
            <p:cNvSpPr>
              <a:spLocks/>
            </p:cNvSpPr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9" name="Freeform 82"/>
            <p:cNvSpPr>
              <a:spLocks/>
            </p:cNvSpPr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4" name="Freeform 87"/>
            <p:cNvSpPr>
              <a:spLocks/>
            </p:cNvSpPr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5" name="Freeform 88"/>
            <p:cNvSpPr>
              <a:spLocks/>
            </p:cNvSpPr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6" name="Freeform 89"/>
            <p:cNvSpPr>
              <a:spLocks/>
            </p:cNvSpPr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7" name="Freeform 90"/>
            <p:cNvSpPr>
              <a:spLocks/>
            </p:cNvSpPr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8" name="Freeform 91"/>
            <p:cNvSpPr>
              <a:spLocks/>
            </p:cNvSpPr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9" name="Freeform 92"/>
            <p:cNvSpPr>
              <a:spLocks/>
            </p:cNvSpPr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0" name="Freeform 93"/>
            <p:cNvSpPr>
              <a:spLocks/>
            </p:cNvSpPr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1" name="Freeform 94"/>
            <p:cNvSpPr>
              <a:spLocks/>
            </p:cNvSpPr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2" name="Freeform 95"/>
            <p:cNvSpPr>
              <a:spLocks/>
            </p:cNvSpPr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3" name="Freeform 96"/>
            <p:cNvSpPr>
              <a:spLocks/>
            </p:cNvSpPr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4" name="Freeform 97"/>
            <p:cNvSpPr>
              <a:spLocks/>
            </p:cNvSpPr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5" name="Freeform 98"/>
            <p:cNvSpPr>
              <a:spLocks/>
            </p:cNvSpPr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" name="Freeform 99"/>
            <p:cNvSpPr>
              <a:spLocks/>
            </p:cNvSpPr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7" name="Freeform 100"/>
            <p:cNvSpPr>
              <a:spLocks/>
            </p:cNvSpPr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8" name="Freeform 101"/>
            <p:cNvSpPr>
              <a:spLocks/>
            </p:cNvSpPr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9" name="Freeform 102"/>
            <p:cNvSpPr>
              <a:spLocks/>
            </p:cNvSpPr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0" name="Freeform 103"/>
            <p:cNvSpPr>
              <a:spLocks/>
            </p:cNvSpPr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1" name="Freeform 104"/>
            <p:cNvSpPr>
              <a:spLocks/>
            </p:cNvSpPr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2" name="Freeform 105"/>
            <p:cNvSpPr>
              <a:spLocks/>
            </p:cNvSpPr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3" name="Freeform 106"/>
            <p:cNvSpPr>
              <a:spLocks/>
            </p:cNvSpPr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4" name="Freeform 107"/>
            <p:cNvSpPr>
              <a:spLocks/>
            </p:cNvSpPr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5" name="Freeform 108"/>
            <p:cNvSpPr>
              <a:spLocks/>
            </p:cNvSpPr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" name="Freeform 109"/>
            <p:cNvSpPr>
              <a:spLocks/>
            </p:cNvSpPr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" name="Freeform 110"/>
            <p:cNvSpPr>
              <a:spLocks/>
            </p:cNvSpPr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8" name="Freeform 111"/>
            <p:cNvSpPr>
              <a:spLocks/>
            </p:cNvSpPr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9" name="Freeform 112"/>
            <p:cNvSpPr>
              <a:spLocks/>
            </p:cNvSpPr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0" name="Freeform 113"/>
            <p:cNvSpPr>
              <a:spLocks/>
            </p:cNvSpPr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1" name="Freeform 114"/>
            <p:cNvSpPr>
              <a:spLocks/>
            </p:cNvSpPr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2" name="Freeform 115"/>
            <p:cNvSpPr>
              <a:spLocks/>
            </p:cNvSpPr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3" name="Freeform 116"/>
            <p:cNvSpPr>
              <a:spLocks/>
            </p:cNvSpPr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4" name="Freeform 117"/>
            <p:cNvSpPr>
              <a:spLocks/>
            </p:cNvSpPr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5" name="Freeform 118"/>
            <p:cNvSpPr>
              <a:spLocks/>
            </p:cNvSpPr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6" name="Freeform 119"/>
            <p:cNvSpPr>
              <a:spLocks/>
            </p:cNvSpPr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7" name="Freeform 120"/>
            <p:cNvSpPr>
              <a:spLocks/>
            </p:cNvSpPr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8" name="Freeform 121"/>
            <p:cNvSpPr>
              <a:spLocks/>
            </p:cNvSpPr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9" name="Freeform 122"/>
            <p:cNvSpPr>
              <a:spLocks/>
            </p:cNvSpPr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0" name="Freeform 123"/>
            <p:cNvSpPr>
              <a:spLocks/>
            </p:cNvSpPr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1" name="Freeform 124"/>
            <p:cNvSpPr>
              <a:spLocks/>
            </p:cNvSpPr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2" name="Freeform 125"/>
            <p:cNvSpPr>
              <a:spLocks/>
            </p:cNvSpPr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3" name="Freeform 126"/>
            <p:cNvSpPr>
              <a:spLocks/>
            </p:cNvSpPr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4" name="Freeform 127"/>
            <p:cNvSpPr>
              <a:spLocks/>
            </p:cNvSpPr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5" name="Freeform 128"/>
            <p:cNvSpPr>
              <a:spLocks/>
            </p:cNvSpPr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6" name="Freeform 129"/>
            <p:cNvSpPr>
              <a:spLocks/>
            </p:cNvSpPr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" name="Freeform 130"/>
            <p:cNvSpPr>
              <a:spLocks/>
            </p:cNvSpPr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8" name="Freeform 131"/>
            <p:cNvSpPr>
              <a:spLocks/>
            </p:cNvSpPr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9" name="Freeform 132"/>
            <p:cNvSpPr>
              <a:spLocks/>
            </p:cNvSpPr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0" name="Freeform 133"/>
            <p:cNvSpPr>
              <a:spLocks/>
            </p:cNvSpPr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1" name="Freeform 134"/>
            <p:cNvSpPr>
              <a:spLocks/>
            </p:cNvSpPr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2" name="Freeform 135"/>
            <p:cNvSpPr>
              <a:spLocks/>
            </p:cNvSpPr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3" name="Freeform 136"/>
            <p:cNvSpPr>
              <a:spLocks/>
            </p:cNvSpPr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4" name="Freeform 137"/>
            <p:cNvSpPr>
              <a:spLocks/>
            </p:cNvSpPr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5" name="Freeform 138"/>
            <p:cNvSpPr>
              <a:spLocks/>
            </p:cNvSpPr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6" name="Freeform 139"/>
            <p:cNvSpPr>
              <a:spLocks/>
            </p:cNvSpPr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" name="Freeform 140"/>
            <p:cNvSpPr>
              <a:spLocks/>
            </p:cNvSpPr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" name="Freeform 141"/>
            <p:cNvSpPr>
              <a:spLocks/>
            </p:cNvSpPr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9" name="Freeform 142"/>
            <p:cNvSpPr>
              <a:spLocks/>
            </p:cNvSpPr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0" name="Freeform 143"/>
            <p:cNvSpPr>
              <a:spLocks/>
            </p:cNvSpPr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1" name="Freeform 144"/>
            <p:cNvSpPr>
              <a:spLocks/>
            </p:cNvSpPr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2" name="Freeform 145"/>
            <p:cNvSpPr>
              <a:spLocks/>
            </p:cNvSpPr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" name="Freeform 146"/>
            <p:cNvSpPr>
              <a:spLocks/>
            </p:cNvSpPr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4" name="Freeform 147"/>
            <p:cNvSpPr>
              <a:spLocks/>
            </p:cNvSpPr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5" name="Freeform 148"/>
            <p:cNvSpPr>
              <a:spLocks/>
            </p:cNvSpPr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6" name="Freeform 149"/>
            <p:cNvSpPr>
              <a:spLocks/>
            </p:cNvSpPr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" name="Freeform 150"/>
            <p:cNvSpPr>
              <a:spLocks/>
            </p:cNvSpPr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8" name="Freeform 151"/>
            <p:cNvSpPr>
              <a:spLocks/>
            </p:cNvSpPr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9" name="Freeform 152"/>
            <p:cNvSpPr>
              <a:spLocks/>
            </p:cNvSpPr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0" name="Freeform 153"/>
            <p:cNvSpPr>
              <a:spLocks/>
            </p:cNvSpPr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1" name="Freeform 154"/>
            <p:cNvSpPr>
              <a:spLocks/>
            </p:cNvSpPr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2" name="Freeform 155"/>
            <p:cNvSpPr>
              <a:spLocks/>
            </p:cNvSpPr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3" name="Freeform 156"/>
            <p:cNvSpPr>
              <a:spLocks/>
            </p:cNvSpPr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4" name="Freeform 157"/>
            <p:cNvSpPr>
              <a:spLocks/>
            </p:cNvSpPr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25" name="等腰三角形 324"/>
          <p:cNvSpPr/>
          <p:nvPr/>
        </p:nvSpPr>
        <p:spPr>
          <a:xfrm flipV="1">
            <a:off x="2249488" y="2232025"/>
            <a:ext cx="261937" cy="266700"/>
          </a:xfrm>
          <a:prstGeom prst="triangl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038" tIns="38519" rIns="77038" bIns="385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6" name="组合 325"/>
          <p:cNvGrpSpPr>
            <a:grpSpLocks/>
          </p:cNvGrpSpPr>
          <p:nvPr/>
        </p:nvGrpSpPr>
        <p:grpSpPr bwMode="auto">
          <a:xfrm>
            <a:off x="1182688" y="1001713"/>
            <a:ext cx="2395537" cy="974725"/>
            <a:chOff x="1792403" y="1328896"/>
            <a:chExt cx="2844129" cy="1157293"/>
          </a:xfrm>
        </p:grpSpPr>
        <p:sp>
          <p:nvSpPr>
            <p:cNvPr id="327" name="矩形标注 326"/>
            <p:cNvSpPr/>
            <p:nvPr/>
          </p:nvSpPr>
          <p:spPr>
            <a:xfrm>
              <a:off x="1792403" y="1330780"/>
              <a:ext cx="2834706" cy="1155409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1760" name="文本框 230"/>
            <p:cNvSpPr txBox="1">
              <a:spLocks noChangeArrowheads="1"/>
            </p:cNvSpPr>
            <p:nvPr/>
          </p:nvSpPr>
          <p:spPr bwMode="auto">
            <a:xfrm>
              <a:off x="1798591" y="1328896"/>
              <a:ext cx="2401934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美国麻省理工学院</a:t>
              </a:r>
            </a:p>
          </p:txBody>
        </p:sp>
        <p:sp>
          <p:nvSpPr>
            <p:cNvPr id="31761" name="文本框 231"/>
            <p:cNvSpPr txBox="1">
              <a:spLocks noChangeArrowheads="1"/>
            </p:cNvSpPr>
            <p:nvPr/>
          </p:nvSpPr>
          <p:spPr bwMode="auto">
            <a:xfrm>
              <a:off x="1798591" y="1651678"/>
              <a:ext cx="28379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1987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Lorna J.Gibson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出版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《Cellular Solids Structure and Properties》</a:t>
              </a:r>
            </a:p>
          </p:txBody>
        </p:sp>
      </p:grpSp>
      <p:sp>
        <p:nvSpPr>
          <p:cNvPr id="330" name="等腰三角形 329"/>
          <p:cNvSpPr/>
          <p:nvPr/>
        </p:nvSpPr>
        <p:spPr>
          <a:xfrm flipV="1">
            <a:off x="4086225" y="1881188"/>
            <a:ext cx="261938" cy="268287"/>
          </a:xfrm>
          <a:prstGeom prst="triangl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038" tIns="38519" rIns="77038" bIns="385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1" name="组合 330"/>
          <p:cNvGrpSpPr>
            <a:grpSpLocks/>
          </p:cNvGrpSpPr>
          <p:nvPr/>
        </p:nvGrpSpPr>
        <p:grpSpPr bwMode="auto">
          <a:xfrm>
            <a:off x="3054350" y="2397125"/>
            <a:ext cx="2397125" cy="1179513"/>
            <a:chOff x="1792403" y="1328896"/>
            <a:chExt cx="2844129" cy="1400000"/>
          </a:xfrm>
        </p:grpSpPr>
        <p:sp>
          <p:nvSpPr>
            <p:cNvPr id="332" name="矩形标注 331"/>
            <p:cNvSpPr/>
            <p:nvPr/>
          </p:nvSpPr>
          <p:spPr>
            <a:xfrm flipV="1">
              <a:off x="1792403" y="1330781"/>
              <a:ext cx="2834712" cy="1386810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1757" name="文本框 235"/>
            <p:cNvSpPr txBox="1">
              <a:spLocks noChangeArrowheads="1"/>
            </p:cNvSpPr>
            <p:nvPr/>
          </p:nvSpPr>
          <p:spPr bwMode="auto">
            <a:xfrm>
              <a:off x="1798591" y="1328896"/>
              <a:ext cx="1952650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英国剑桥大学</a:t>
              </a:r>
            </a:p>
          </p:txBody>
        </p:sp>
        <p:sp>
          <p:nvSpPr>
            <p:cNvPr id="31758" name="文本框 236"/>
            <p:cNvSpPr txBox="1">
              <a:spLocks noChangeArrowheads="1"/>
            </p:cNvSpPr>
            <p:nvPr/>
          </p:nvSpPr>
          <p:spPr bwMode="auto">
            <a:xfrm>
              <a:off x="1798591" y="1651678"/>
              <a:ext cx="2837941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2007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Han Zhao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、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N.A.Fleck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出版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《IUTAM Symposium on Mechanical Properties of Cellular Materials》</a:t>
              </a:r>
            </a:p>
          </p:txBody>
        </p:sp>
      </p:grpSp>
      <p:sp>
        <p:nvSpPr>
          <p:cNvPr id="335" name="等腰三角形 334"/>
          <p:cNvSpPr/>
          <p:nvPr/>
        </p:nvSpPr>
        <p:spPr>
          <a:xfrm flipV="1">
            <a:off x="6170613" y="2889250"/>
            <a:ext cx="261937" cy="268288"/>
          </a:xfrm>
          <a:prstGeom prst="triangl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038" tIns="38519" rIns="77038" bIns="385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6" name="组合 335"/>
          <p:cNvGrpSpPr>
            <a:grpSpLocks/>
          </p:cNvGrpSpPr>
          <p:nvPr/>
        </p:nvGrpSpPr>
        <p:grpSpPr bwMode="auto">
          <a:xfrm>
            <a:off x="5834063" y="1722438"/>
            <a:ext cx="2092325" cy="858837"/>
            <a:chOff x="1792403" y="1572006"/>
            <a:chExt cx="2844129" cy="1153400"/>
          </a:xfrm>
        </p:grpSpPr>
        <p:sp>
          <p:nvSpPr>
            <p:cNvPr id="337" name="矩形标注 336"/>
            <p:cNvSpPr/>
            <p:nvPr/>
          </p:nvSpPr>
          <p:spPr>
            <a:xfrm>
              <a:off x="1792403" y="1572006"/>
              <a:ext cx="2835497" cy="1144872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1754" name="文本框 240"/>
            <p:cNvSpPr txBox="1">
              <a:spLocks noChangeArrowheads="1"/>
            </p:cNvSpPr>
            <p:nvPr/>
          </p:nvSpPr>
          <p:spPr bwMode="auto">
            <a:xfrm>
              <a:off x="1798591" y="1647916"/>
              <a:ext cx="2828721" cy="45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新加坡南洋理工大学</a:t>
              </a:r>
            </a:p>
          </p:txBody>
        </p:sp>
        <p:sp>
          <p:nvSpPr>
            <p:cNvPr id="31755" name="文本框 241"/>
            <p:cNvSpPr txBox="1">
              <a:spLocks noChangeArrowheads="1"/>
            </p:cNvSpPr>
            <p:nvPr/>
          </p:nvSpPr>
          <p:spPr bwMode="auto">
            <a:xfrm>
              <a:off x="1798591" y="2062981"/>
              <a:ext cx="2837941" cy="66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2006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出版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材料与结构的能量吸收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》</a:t>
              </a: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330" grpId="0" animBg="1"/>
      <p:bldP spid="3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620185" y="817540"/>
            <a:ext cx="4690459" cy="4014748"/>
            <a:chOff x="1243649" y="1306887"/>
            <a:chExt cx="6153580" cy="5266736"/>
          </a:xfrm>
          <a:solidFill>
            <a:srgbClr val="7F7F7F"/>
          </a:solidFill>
        </p:grpSpPr>
        <p:sp>
          <p:nvSpPr>
            <p:cNvPr id="46" name="任意多边形 45"/>
            <p:cNvSpPr>
              <a:spLocks/>
            </p:cNvSpPr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任意多边形 46"/>
            <p:cNvSpPr>
              <a:spLocks/>
            </p:cNvSpPr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invGray">
            <a:xfrm>
              <a:off x="1434242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5059363" y="1179513"/>
            <a:ext cx="2395537" cy="976312"/>
            <a:chOff x="1792403" y="1328896"/>
            <a:chExt cx="2844129" cy="1157293"/>
          </a:xfrm>
        </p:grpSpPr>
        <p:sp>
          <p:nvSpPr>
            <p:cNvPr id="80" name="矩形标注 79"/>
            <p:cNvSpPr/>
            <p:nvPr/>
          </p:nvSpPr>
          <p:spPr>
            <a:xfrm>
              <a:off x="1792403" y="1330777"/>
              <a:ext cx="2834706" cy="1155412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2792" name="文本框 479"/>
            <p:cNvSpPr txBox="1">
              <a:spLocks noChangeArrowheads="1"/>
            </p:cNvSpPr>
            <p:nvPr/>
          </p:nvSpPr>
          <p:spPr bwMode="auto">
            <a:xfrm>
              <a:off x="1798591" y="1328896"/>
              <a:ext cx="2401934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清华大学</a:t>
              </a:r>
            </a:p>
          </p:txBody>
        </p:sp>
        <p:sp>
          <p:nvSpPr>
            <p:cNvPr id="32793" name="文本框 480"/>
            <p:cNvSpPr txBox="1">
              <a:spLocks noChangeArrowheads="1"/>
            </p:cNvSpPr>
            <p:nvPr/>
          </p:nvSpPr>
          <p:spPr bwMode="auto">
            <a:xfrm>
              <a:off x="1798591" y="1651678"/>
              <a:ext cx="28379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2003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出版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多孔固体结构与性能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》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、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2013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年出版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多孔固体材料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》</a:t>
              </a: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2406650" y="3879850"/>
            <a:ext cx="2397125" cy="995363"/>
            <a:chOff x="1792403" y="1328896"/>
            <a:chExt cx="2844129" cy="1181948"/>
          </a:xfrm>
        </p:grpSpPr>
        <p:sp>
          <p:nvSpPr>
            <p:cNvPr id="84" name="矩形标注 83"/>
            <p:cNvSpPr/>
            <p:nvPr/>
          </p:nvSpPr>
          <p:spPr>
            <a:xfrm flipV="1">
              <a:off x="1792403" y="1330782"/>
              <a:ext cx="2834712" cy="1180062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2789" name="文本框 483"/>
            <p:cNvSpPr txBox="1">
              <a:spLocks noChangeArrowheads="1"/>
            </p:cNvSpPr>
            <p:nvPr/>
          </p:nvSpPr>
          <p:spPr bwMode="auto">
            <a:xfrm>
              <a:off x="1798591" y="1328896"/>
              <a:ext cx="2401934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中国科学技术大学</a:t>
              </a:r>
            </a:p>
          </p:txBody>
        </p:sp>
        <p:sp>
          <p:nvSpPr>
            <p:cNvPr id="32790" name="文本框 484"/>
            <p:cNvSpPr txBox="1">
              <a:spLocks noChangeArrowheads="1"/>
            </p:cNvSpPr>
            <p:nvPr/>
          </p:nvSpPr>
          <p:spPr bwMode="auto">
            <a:xfrm>
              <a:off x="1798591" y="1651678"/>
              <a:ext cx="28379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1998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-2014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发表若干篇关于多孔材料论文，该团队研究成果偏实验数据</a:t>
              </a:r>
              <a:endParaRPr lang="en-US" altLang="zh-CN" sz="1300">
                <a:solidFill>
                  <a:srgbClr val="414455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5359400" y="2824163"/>
            <a:ext cx="2125663" cy="1189037"/>
            <a:chOff x="1792403" y="1328896"/>
            <a:chExt cx="2844129" cy="1410575"/>
          </a:xfrm>
        </p:grpSpPr>
        <p:sp>
          <p:nvSpPr>
            <p:cNvPr id="88" name="矩形标注 87"/>
            <p:cNvSpPr/>
            <p:nvPr/>
          </p:nvSpPr>
          <p:spPr>
            <a:xfrm flipV="1">
              <a:off x="1792403" y="1330779"/>
              <a:ext cx="2835633" cy="14086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2786" name="文本框 487"/>
            <p:cNvSpPr txBox="1">
              <a:spLocks noChangeArrowheads="1"/>
            </p:cNvSpPr>
            <p:nvPr/>
          </p:nvSpPr>
          <p:spPr bwMode="auto">
            <a:xfrm>
              <a:off x="1798592" y="1328896"/>
              <a:ext cx="2837940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北京航空航天大学</a:t>
              </a:r>
            </a:p>
          </p:txBody>
        </p:sp>
        <p:sp>
          <p:nvSpPr>
            <p:cNvPr id="32787" name="文本框 488"/>
            <p:cNvSpPr txBox="1">
              <a:spLocks noChangeArrowheads="1"/>
            </p:cNvSpPr>
            <p:nvPr/>
          </p:nvSpPr>
          <p:spPr bwMode="auto">
            <a:xfrm>
              <a:off x="1798591" y="1651678"/>
              <a:ext cx="2837941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2003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-2014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发表若干篇关于多孔材料论文，该团队研究成果偏数值计算与模型建立</a:t>
              </a:r>
              <a:endParaRPr lang="en-US" altLang="zh-CN" sz="1300">
                <a:solidFill>
                  <a:srgbClr val="414455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91" name="组合 90"/>
          <p:cNvGrpSpPr>
            <a:grpSpLocks/>
          </p:cNvGrpSpPr>
          <p:nvPr/>
        </p:nvGrpSpPr>
        <p:grpSpPr bwMode="auto">
          <a:xfrm>
            <a:off x="922338" y="2579688"/>
            <a:ext cx="2259012" cy="993775"/>
            <a:chOff x="1798591" y="1303255"/>
            <a:chExt cx="2837943" cy="1179422"/>
          </a:xfrm>
        </p:grpSpPr>
        <p:sp>
          <p:nvSpPr>
            <p:cNvPr id="92" name="矩形标注 91"/>
            <p:cNvSpPr/>
            <p:nvPr/>
          </p:nvSpPr>
          <p:spPr>
            <a:xfrm rot="5400000" flipV="1">
              <a:off x="2627851" y="473995"/>
              <a:ext cx="1179422" cy="2837943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2783" name="文本框 491"/>
            <p:cNvSpPr txBox="1">
              <a:spLocks noChangeArrowheads="1"/>
            </p:cNvSpPr>
            <p:nvPr/>
          </p:nvSpPr>
          <p:spPr bwMode="auto">
            <a:xfrm>
              <a:off x="1798592" y="1328896"/>
              <a:ext cx="2401934" cy="4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西安交通大学</a:t>
              </a:r>
            </a:p>
          </p:txBody>
        </p:sp>
        <p:sp>
          <p:nvSpPr>
            <p:cNvPr id="32784" name="文本框 492"/>
            <p:cNvSpPr txBox="1">
              <a:spLocks noChangeArrowheads="1"/>
            </p:cNvSpPr>
            <p:nvPr/>
          </p:nvSpPr>
          <p:spPr bwMode="auto">
            <a:xfrm>
              <a:off x="1798591" y="1735731"/>
              <a:ext cx="2837940" cy="58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2000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-2014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发表若干篇关于多孔材料论文，</a:t>
              </a:r>
              <a:endParaRPr lang="en-US" altLang="zh-CN" sz="1300">
                <a:solidFill>
                  <a:srgbClr val="414455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1593850" y="1001713"/>
            <a:ext cx="2257425" cy="1255712"/>
            <a:chOff x="1798591" y="1303254"/>
            <a:chExt cx="2837944" cy="1198471"/>
          </a:xfrm>
        </p:grpSpPr>
        <p:sp>
          <p:nvSpPr>
            <p:cNvPr id="96" name="矩形标注 95"/>
            <p:cNvSpPr/>
            <p:nvPr/>
          </p:nvSpPr>
          <p:spPr>
            <a:xfrm rot="5400000" flipV="1">
              <a:off x="2618328" y="483517"/>
              <a:ext cx="1198471" cy="2837944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414455"/>
                </a:solidFill>
              </a:endParaRPr>
            </a:p>
          </p:txBody>
        </p:sp>
        <p:sp>
          <p:nvSpPr>
            <p:cNvPr id="32780" name="文本框 495"/>
            <p:cNvSpPr txBox="1">
              <a:spLocks noChangeArrowheads="1"/>
            </p:cNvSpPr>
            <p:nvPr/>
          </p:nvSpPr>
          <p:spPr bwMode="auto">
            <a:xfrm>
              <a:off x="1798592" y="1328896"/>
              <a:ext cx="2401934" cy="3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西北工业大学</a:t>
              </a:r>
            </a:p>
          </p:txBody>
        </p:sp>
        <p:sp>
          <p:nvSpPr>
            <p:cNvPr id="32781" name="文本框 496"/>
            <p:cNvSpPr txBox="1">
              <a:spLocks noChangeArrowheads="1"/>
            </p:cNvSpPr>
            <p:nvPr/>
          </p:nvSpPr>
          <p:spPr bwMode="auto">
            <a:xfrm>
              <a:off x="1798591" y="1609820"/>
              <a:ext cx="2837941" cy="86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2008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年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、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XXX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发表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《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不同应变率下泡沫铝的形变和力学性能</a:t>
              </a:r>
              <a:r>
                <a:rPr lang="en-US" altLang="zh-CN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》</a:t>
              </a:r>
              <a:r>
                <a:rPr lang="zh-CN" altLang="en-US" sz="1300">
                  <a:solidFill>
                    <a:srgbClr val="414455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，探究泡沫材料应变率效应</a:t>
              </a:r>
              <a:endParaRPr lang="en-US" altLang="zh-CN" sz="1300">
                <a:solidFill>
                  <a:srgbClr val="414455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99" name="Freeform 29"/>
          <p:cNvSpPr>
            <a:spLocks/>
          </p:cNvSpPr>
          <p:nvPr/>
        </p:nvSpPr>
        <p:spPr bwMode="gray">
          <a:xfrm>
            <a:off x="4937125" y="2960688"/>
            <a:ext cx="446088" cy="555625"/>
          </a:xfrm>
          <a:custGeom>
            <a:avLst/>
            <a:gdLst>
              <a:gd name="T0" fmla="*/ 2147483647 w 305"/>
              <a:gd name="T1" fmla="*/ 0 h 385"/>
              <a:gd name="T2" fmla="*/ 2147483647 w 305"/>
              <a:gd name="T3" fmla="*/ 2147483647 h 385"/>
              <a:gd name="T4" fmla="*/ 2147483647 w 305"/>
              <a:gd name="T5" fmla="*/ 2147483647 h 385"/>
              <a:gd name="T6" fmla="*/ 2147483647 w 305"/>
              <a:gd name="T7" fmla="*/ 2147483647 h 385"/>
              <a:gd name="T8" fmla="*/ 2147483647 w 305"/>
              <a:gd name="T9" fmla="*/ 2147483647 h 385"/>
              <a:gd name="T10" fmla="*/ 2147483647 w 305"/>
              <a:gd name="T11" fmla="*/ 2147483647 h 385"/>
              <a:gd name="T12" fmla="*/ 2147483647 w 305"/>
              <a:gd name="T13" fmla="*/ 2147483647 h 385"/>
              <a:gd name="T14" fmla="*/ 2147483647 w 305"/>
              <a:gd name="T15" fmla="*/ 2147483647 h 385"/>
              <a:gd name="T16" fmla="*/ 2147483647 w 305"/>
              <a:gd name="T17" fmla="*/ 2147483647 h 385"/>
              <a:gd name="T18" fmla="*/ 2147483647 w 305"/>
              <a:gd name="T19" fmla="*/ 2147483647 h 385"/>
              <a:gd name="T20" fmla="*/ 2147483647 w 305"/>
              <a:gd name="T21" fmla="*/ 2147483647 h 385"/>
              <a:gd name="T22" fmla="*/ 2147483647 w 305"/>
              <a:gd name="T23" fmla="*/ 2147483647 h 385"/>
              <a:gd name="T24" fmla="*/ 2147483647 w 305"/>
              <a:gd name="T25" fmla="*/ 2147483647 h 385"/>
              <a:gd name="T26" fmla="*/ 2147483647 w 305"/>
              <a:gd name="T27" fmla="*/ 2147483647 h 385"/>
              <a:gd name="T28" fmla="*/ 2147483647 w 305"/>
              <a:gd name="T29" fmla="*/ 2147483647 h 385"/>
              <a:gd name="T30" fmla="*/ 2147483647 w 305"/>
              <a:gd name="T31" fmla="*/ 2147483647 h 385"/>
              <a:gd name="T32" fmla="*/ 2147483647 w 305"/>
              <a:gd name="T33" fmla="*/ 2147483647 h 385"/>
              <a:gd name="T34" fmla="*/ 2147483647 w 305"/>
              <a:gd name="T35" fmla="*/ 2147483647 h 385"/>
              <a:gd name="T36" fmla="*/ 2147483647 w 305"/>
              <a:gd name="T37" fmla="*/ 2147483647 h 385"/>
              <a:gd name="T38" fmla="*/ 2147483647 w 305"/>
              <a:gd name="T39" fmla="*/ 2147483647 h 385"/>
              <a:gd name="T40" fmla="*/ 2147483647 w 305"/>
              <a:gd name="T41" fmla="*/ 2147483647 h 385"/>
              <a:gd name="T42" fmla="*/ 2147483647 w 305"/>
              <a:gd name="T43" fmla="*/ 2147483647 h 385"/>
              <a:gd name="T44" fmla="*/ 2147483647 w 305"/>
              <a:gd name="T45" fmla="*/ 2147483647 h 385"/>
              <a:gd name="T46" fmla="*/ 2147483647 w 305"/>
              <a:gd name="T47" fmla="*/ 2147483647 h 385"/>
              <a:gd name="T48" fmla="*/ 2147483647 w 305"/>
              <a:gd name="T49" fmla="*/ 2147483647 h 385"/>
              <a:gd name="T50" fmla="*/ 2147483647 w 305"/>
              <a:gd name="T51" fmla="*/ 2147483647 h 385"/>
              <a:gd name="T52" fmla="*/ 0 w 305"/>
              <a:gd name="T53" fmla="*/ 2147483647 h 385"/>
              <a:gd name="T54" fmla="*/ 2147483647 w 305"/>
              <a:gd name="T55" fmla="*/ 2147483647 h 385"/>
              <a:gd name="T56" fmla="*/ 2147483647 w 305"/>
              <a:gd name="T57" fmla="*/ 2147483647 h 385"/>
              <a:gd name="T58" fmla="*/ 2147483647 w 305"/>
              <a:gd name="T59" fmla="*/ 2147483647 h 385"/>
              <a:gd name="T60" fmla="*/ 2147483647 w 305"/>
              <a:gd name="T61" fmla="*/ 2147483647 h 385"/>
              <a:gd name="T62" fmla="*/ 2147483647 w 305"/>
              <a:gd name="T63" fmla="*/ 2147483647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rgbClr val="414455"/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lIns="77038" tIns="38519" rIns="77038" bIns="38519"/>
          <a:lstStyle/>
          <a:p>
            <a:endParaRPr lang="zh-CN" altLang="en-US"/>
          </a:p>
        </p:txBody>
      </p:sp>
      <p:sp>
        <p:nvSpPr>
          <p:cNvPr id="100" name="Freeform 32"/>
          <p:cNvSpPr>
            <a:spLocks/>
          </p:cNvSpPr>
          <p:nvPr/>
        </p:nvSpPr>
        <p:spPr bwMode="gray">
          <a:xfrm>
            <a:off x="4144963" y="2422525"/>
            <a:ext cx="468312" cy="876300"/>
          </a:xfrm>
          <a:custGeom>
            <a:avLst/>
            <a:gdLst>
              <a:gd name="T0" fmla="*/ 2147483647 w 321"/>
              <a:gd name="T1" fmla="*/ 2147483647 h 609"/>
              <a:gd name="T2" fmla="*/ 2147483647 w 321"/>
              <a:gd name="T3" fmla="*/ 2147483647 h 609"/>
              <a:gd name="T4" fmla="*/ 2147483647 w 321"/>
              <a:gd name="T5" fmla="*/ 2147483647 h 609"/>
              <a:gd name="T6" fmla="*/ 2147483647 w 321"/>
              <a:gd name="T7" fmla="*/ 2147483647 h 609"/>
              <a:gd name="T8" fmla="*/ 2147483647 w 321"/>
              <a:gd name="T9" fmla="*/ 2147483647 h 609"/>
              <a:gd name="T10" fmla="*/ 2147483647 w 321"/>
              <a:gd name="T11" fmla="*/ 2147483647 h 609"/>
              <a:gd name="T12" fmla="*/ 2147483647 w 321"/>
              <a:gd name="T13" fmla="*/ 2147483647 h 609"/>
              <a:gd name="T14" fmla="*/ 2147483647 w 321"/>
              <a:gd name="T15" fmla="*/ 2147483647 h 609"/>
              <a:gd name="T16" fmla="*/ 2147483647 w 321"/>
              <a:gd name="T17" fmla="*/ 2147483647 h 609"/>
              <a:gd name="T18" fmla="*/ 2147483647 w 321"/>
              <a:gd name="T19" fmla="*/ 2147483647 h 609"/>
              <a:gd name="T20" fmla="*/ 2147483647 w 321"/>
              <a:gd name="T21" fmla="*/ 2147483647 h 609"/>
              <a:gd name="T22" fmla="*/ 2147483647 w 321"/>
              <a:gd name="T23" fmla="*/ 2147483647 h 609"/>
              <a:gd name="T24" fmla="*/ 2147483647 w 321"/>
              <a:gd name="T25" fmla="*/ 2147483647 h 609"/>
              <a:gd name="T26" fmla="*/ 0 w 321"/>
              <a:gd name="T27" fmla="*/ 2147483647 h 609"/>
              <a:gd name="T28" fmla="*/ 2147483647 w 321"/>
              <a:gd name="T29" fmla="*/ 2147483647 h 609"/>
              <a:gd name="T30" fmla="*/ 2147483647 w 321"/>
              <a:gd name="T31" fmla="*/ 2147483647 h 609"/>
              <a:gd name="T32" fmla="*/ 0 w 321"/>
              <a:gd name="T33" fmla="*/ 2147483647 h 609"/>
              <a:gd name="T34" fmla="*/ 2147483647 w 321"/>
              <a:gd name="T35" fmla="*/ 2147483647 h 609"/>
              <a:gd name="T36" fmla="*/ 2147483647 w 321"/>
              <a:gd name="T37" fmla="*/ 2147483647 h 609"/>
              <a:gd name="T38" fmla="*/ 2147483647 w 321"/>
              <a:gd name="T39" fmla="*/ 2147483647 h 609"/>
              <a:gd name="T40" fmla="*/ 2147483647 w 321"/>
              <a:gd name="T41" fmla="*/ 2147483647 h 609"/>
              <a:gd name="T42" fmla="*/ 2147483647 w 321"/>
              <a:gd name="T43" fmla="*/ 2147483647 h 609"/>
              <a:gd name="T44" fmla="*/ 2147483647 w 321"/>
              <a:gd name="T45" fmla="*/ 2147483647 h 609"/>
              <a:gd name="T46" fmla="*/ 2147483647 w 321"/>
              <a:gd name="T47" fmla="*/ 2147483647 h 609"/>
              <a:gd name="T48" fmla="*/ 2147483647 w 321"/>
              <a:gd name="T49" fmla="*/ 2147483647 h 609"/>
              <a:gd name="T50" fmla="*/ 2147483647 w 321"/>
              <a:gd name="T51" fmla="*/ 2147483647 h 609"/>
              <a:gd name="T52" fmla="*/ 2147483647 w 321"/>
              <a:gd name="T53" fmla="*/ 2147483647 h 609"/>
              <a:gd name="T54" fmla="*/ 2147483647 w 321"/>
              <a:gd name="T55" fmla="*/ 2147483647 h 609"/>
              <a:gd name="T56" fmla="*/ 2147483647 w 321"/>
              <a:gd name="T57" fmla="*/ 2147483647 h 609"/>
              <a:gd name="T58" fmla="*/ 2147483647 w 321"/>
              <a:gd name="T59" fmla="*/ 2147483647 h 609"/>
              <a:gd name="T60" fmla="*/ 2147483647 w 321"/>
              <a:gd name="T61" fmla="*/ 2147483647 h 609"/>
              <a:gd name="T62" fmla="*/ 2147483647 w 321"/>
              <a:gd name="T63" fmla="*/ 2147483647 h 609"/>
              <a:gd name="T64" fmla="*/ 2147483647 w 321"/>
              <a:gd name="T65" fmla="*/ 2147483647 h 609"/>
              <a:gd name="T66" fmla="*/ 2147483647 w 321"/>
              <a:gd name="T67" fmla="*/ 2147483647 h 609"/>
              <a:gd name="T68" fmla="*/ 2147483647 w 321"/>
              <a:gd name="T69" fmla="*/ 2147483647 h 609"/>
              <a:gd name="T70" fmla="*/ 2147483647 w 321"/>
              <a:gd name="T71" fmla="*/ 2147483647 h 609"/>
              <a:gd name="T72" fmla="*/ 2147483647 w 321"/>
              <a:gd name="T73" fmla="*/ 2147483647 h 609"/>
              <a:gd name="T74" fmla="*/ 2147483647 w 321"/>
              <a:gd name="T75" fmla="*/ 2147483647 h 609"/>
              <a:gd name="T76" fmla="*/ 2147483647 w 321"/>
              <a:gd name="T77" fmla="*/ 2147483647 h 609"/>
              <a:gd name="T78" fmla="*/ 2147483647 w 321"/>
              <a:gd name="T79" fmla="*/ 2147483647 h 609"/>
              <a:gd name="T80" fmla="*/ 2147483647 w 321"/>
              <a:gd name="T81" fmla="*/ 2147483647 h 609"/>
              <a:gd name="T82" fmla="*/ 2147483647 w 321"/>
              <a:gd name="T83" fmla="*/ 2147483647 h 609"/>
              <a:gd name="T84" fmla="*/ 2147483647 w 321"/>
              <a:gd name="T85" fmla="*/ 0 h 609"/>
              <a:gd name="T86" fmla="*/ 2147483647 w 321"/>
              <a:gd name="T87" fmla="*/ 2147483647 h 609"/>
              <a:gd name="T88" fmla="*/ 2147483647 w 321"/>
              <a:gd name="T89" fmla="*/ 2147483647 h 609"/>
              <a:gd name="T90" fmla="*/ 2147483647 w 321"/>
              <a:gd name="T91" fmla="*/ 2147483647 h 609"/>
              <a:gd name="T92" fmla="*/ 2147483647 w 321"/>
              <a:gd name="T93" fmla="*/ 2147483647 h 609"/>
              <a:gd name="T94" fmla="*/ 2147483647 w 321"/>
              <a:gd name="T95" fmla="*/ 2147483647 h 609"/>
              <a:gd name="T96" fmla="*/ 2147483647 w 321"/>
              <a:gd name="T97" fmla="*/ 2147483647 h 609"/>
              <a:gd name="T98" fmla="*/ 2147483647 w 321"/>
              <a:gd name="T99" fmla="*/ 2147483647 h 609"/>
              <a:gd name="T100" fmla="*/ 2147483647 w 321"/>
              <a:gd name="T101" fmla="*/ 2147483647 h 609"/>
              <a:gd name="T102" fmla="*/ 2147483647 w 321"/>
              <a:gd name="T103" fmla="*/ 2147483647 h 609"/>
              <a:gd name="T104" fmla="*/ 2147483647 w 321"/>
              <a:gd name="T105" fmla="*/ 2147483647 h 609"/>
              <a:gd name="T106" fmla="*/ 2147483647 w 321"/>
              <a:gd name="T107" fmla="*/ 2147483647 h 60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21" h="609">
                <a:moveTo>
                  <a:pt x="320" y="480"/>
                </a:moveTo>
                <a:lnTo>
                  <a:pt x="296" y="496"/>
                </a:lnTo>
                <a:lnTo>
                  <a:pt x="280" y="488"/>
                </a:lnTo>
                <a:lnTo>
                  <a:pt x="224" y="488"/>
                </a:lnTo>
                <a:lnTo>
                  <a:pt x="240" y="520"/>
                </a:lnTo>
                <a:lnTo>
                  <a:pt x="224" y="560"/>
                </a:lnTo>
                <a:lnTo>
                  <a:pt x="232" y="608"/>
                </a:lnTo>
                <a:lnTo>
                  <a:pt x="200" y="600"/>
                </a:lnTo>
                <a:lnTo>
                  <a:pt x="152" y="568"/>
                </a:lnTo>
                <a:lnTo>
                  <a:pt x="96" y="552"/>
                </a:lnTo>
                <a:lnTo>
                  <a:pt x="56" y="520"/>
                </a:lnTo>
                <a:lnTo>
                  <a:pt x="16" y="520"/>
                </a:lnTo>
                <a:lnTo>
                  <a:pt x="16" y="512"/>
                </a:lnTo>
                <a:lnTo>
                  <a:pt x="0" y="504"/>
                </a:lnTo>
                <a:lnTo>
                  <a:pt x="8" y="496"/>
                </a:lnTo>
                <a:lnTo>
                  <a:pt x="8" y="472"/>
                </a:lnTo>
                <a:lnTo>
                  <a:pt x="0" y="464"/>
                </a:lnTo>
                <a:lnTo>
                  <a:pt x="16" y="456"/>
                </a:lnTo>
                <a:lnTo>
                  <a:pt x="48" y="456"/>
                </a:lnTo>
                <a:lnTo>
                  <a:pt x="48" y="344"/>
                </a:lnTo>
                <a:lnTo>
                  <a:pt x="88" y="344"/>
                </a:lnTo>
                <a:lnTo>
                  <a:pt x="88" y="360"/>
                </a:lnTo>
                <a:lnTo>
                  <a:pt x="112" y="360"/>
                </a:lnTo>
                <a:lnTo>
                  <a:pt x="112" y="328"/>
                </a:lnTo>
                <a:lnTo>
                  <a:pt x="160" y="328"/>
                </a:lnTo>
                <a:lnTo>
                  <a:pt x="168" y="280"/>
                </a:lnTo>
                <a:lnTo>
                  <a:pt x="168" y="248"/>
                </a:lnTo>
                <a:lnTo>
                  <a:pt x="144" y="232"/>
                </a:lnTo>
                <a:lnTo>
                  <a:pt x="112" y="208"/>
                </a:lnTo>
                <a:lnTo>
                  <a:pt x="96" y="184"/>
                </a:lnTo>
                <a:lnTo>
                  <a:pt x="104" y="144"/>
                </a:lnTo>
                <a:lnTo>
                  <a:pt x="120" y="128"/>
                </a:lnTo>
                <a:lnTo>
                  <a:pt x="144" y="144"/>
                </a:lnTo>
                <a:lnTo>
                  <a:pt x="176" y="144"/>
                </a:lnTo>
                <a:lnTo>
                  <a:pt x="184" y="120"/>
                </a:lnTo>
                <a:lnTo>
                  <a:pt x="200" y="120"/>
                </a:lnTo>
                <a:lnTo>
                  <a:pt x="192" y="88"/>
                </a:lnTo>
                <a:lnTo>
                  <a:pt x="248" y="32"/>
                </a:lnTo>
                <a:lnTo>
                  <a:pt x="248" y="16"/>
                </a:lnTo>
                <a:lnTo>
                  <a:pt x="280" y="16"/>
                </a:lnTo>
                <a:lnTo>
                  <a:pt x="288" y="24"/>
                </a:lnTo>
                <a:lnTo>
                  <a:pt x="296" y="8"/>
                </a:lnTo>
                <a:lnTo>
                  <a:pt x="304" y="0"/>
                </a:lnTo>
                <a:lnTo>
                  <a:pt x="320" y="24"/>
                </a:lnTo>
                <a:lnTo>
                  <a:pt x="320" y="32"/>
                </a:lnTo>
                <a:lnTo>
                  <a:pt x="280" y="112"/>
                </a:lnTo>
                <a:lnTo>
                  <a:pt x="296" y="128"/>
                </a:lnTo>
                <a:lnTo>
                  <a:pt x="280" y="184"/>
                </a:lnTo>
                <a:lnTo>
                  <a:pt x="272" y="248"/>
                </a:lnTo>
                <a:lnTo>
                  <a:pt x="288" y="288"/>
                </a:lnTo>
                <a:lnTo>
                  <a:pt x="264" y="360"/>
                </a:lnTo>
                <a:lnTo>
                  <a:pt x="272" y="376"/>
                </a:lnTo>
                <a:lnTo>
                  <a:pt x="288" y="432"/>
                </a:lnTo>
                <a:lnTo>
                  <a:pt x="320" y="480"/>
                </a:lnTo>
              </a:path>
            </a:pathLst>
          </a:custGeom>
          <a:solidFill>
            <a:srgbClr val="414455"/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lIns="77038" tIns="38519" rIns="77038" bIns="38519"/>
          <a:lstStyle/>
          <a:p>
            <a:endParaRPr lang="zh-CN" altLang="en-US"/>
          </a:p>
        </p:txBody>
      </p:sp>
      <p:sp>
        <p:nvSpPr>
          <p:cNvPr id="101" name="Freeform 11"/>
          <p:cNvSpPr>
            <a:spLocks/>
          </p:cNvSpPr>
          <p:nvPr/>
        </p:nvSpPr>
        <p:spPr bwMode="gray">
          <a:xfrm>
            <a:off x="4951413" y="2236788"/>
            <a:ext cx="165100" cy="185737"/>
          </a:xfrm>
          <a:custGeom>
            <a:avLst/>
            <a:gdLst>
              <a:gd name="T0" fmla="*/ 2147483647 w 113"/>
              <a:gd name="T1" fmla="*/ 2147483647 h 129"/>
              <a:gd name="T2" fmla="*/ 2147483647 w 113"/>
              <a:gd name="T3" fmla="*/ 2147483647 h 129"/>
              <a:gd name="T4" fmla="*/ 2147483647 w 113"/>
              <a:gd name="T5" fmla="*/ 2147483647 h 129"/>
              <a:gd name="T6" fmla="*/ 2147483647 w 113"/>
              <a:gd name="T7" fmla="*/ 2147483647 h 129"/>
              <a:gd name="T8" fmla="*/ 2147483647 w 113"/>
              <a:gd name="T9" fmla="*/ 0 h 129"/>
              <a:gd name="T10" fmla="*/ 2147483647 w 113"/>
              <a:gd name="T11" fmla="*/ 0 h 129"/>
              <a:gd name="T12" fmla="*/ 2147483647 w 113"/>
              <a:gd name="T13" fmla="*/ 2147483647 h 129"/>
              <a:gd name="T14" fmla="*/ 2147483647 w 113"/>
              <a:gd name="T15" fmla="*/ 2147483647 h 129"/>
              <a:gd name="T16" fmla="*/ 0 w 113"/>
              <a:gd name="T17" fmla="*/ 2147483647 h 129"/>
              <a:gd name="T18" fmla="*/ 0 w 113"/>
              <a:gd name="T19" fmla="*/ 2147483647 h 129"/>
              <a:gd name="T20" fmla="*/ 2147483647 w 113"/>
              <a:gd name="T21" fmla="*/ 2147483647 h 129"/>
              <a:gd name="T22" fmla="*/ 2147483647 w 113"/>
              <a:gd name="T23" fmla="*/ 2147483647 h 129"/>
              <a:gd name="T24" fmla="*/ 2147483647 w 113"/>
              <a:gd name="T25" fmla="*/ 2147483647 h 129"/>
              <a:gd name="T26" fmla="*/ 2147483647 w 113"/>
              <a:gd name="T27" fmla="*/ 2147483647 h 129"/>
              <a:gd name="T28" fmla="*/ 2147483647 w 113"/>
              <a:gd name="T29" fmla="*/ 2147483647 h 129"/>
              <a:gd name="T30" fmla="*/ 2147483647 w 113"/>
              <a:gd name="T31" fmla="*/ 2147483647 h 129"/>
              <a:gd name="T32" fmla="*/ 2147483647 w 113"/>
              <a:gd name="T33" fmla="*/ 2147483647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129">
                <a:moveTo>
                  <a:pt x="112" y="64"/>
                </a:moveTo>
                <a:lnTo>
                  <a:pt x="96" y="40"/>
                </a:lnTo>
                <a:lnTo>
                  <a:pt x="112" y="16"/>
                </a:lnTo>
                <a:lnTo>
                  <a:pt x="80" y="16"/>
                </a:lnTo>
                <a:lnTo>
                  <a:pt x="72" y="0"/>
                </a:lnTo>
                <a:lnTo>
                  <a:pt x="56" y="0"/>
                </a:lnTo>
                <a:lnTo>
                  <a:pt x="48" y="32"/>
                </a:lnTo>
                <a:lnTo>
                  <a:pt x="32" y="32"/>
                </a:lnTo>
                <a:lnTo>
                  <a:pt x="0" y="88"/>
                </a:lnTo>
                <a:lnTo>
                  <a:pt x="0" y="120"/>
                </a:lnTo>
                <a:lnTo>
                  <a:pt x="32" y="120"/>
                </a:lnTo>
                <a:lnTo>
                  <a:pt x="48" y="128"/>
                </a:lnTo>
                <a:lnTo>
                  <a:pt x="80" y="112"/>
                </a:lnTo>
                <a:lnTo>
                  <a:pt x="80" y="96"/>
                </a:lnTo>
                <a:lnTo>
                  <a:pt x="72" y="80"/>
                </a:lnTo>
                <a:lnTo>
                  <a:pt x="96" y="80"/>
                </a:lnTo>
                <a:lnTo>
                  <a:pt x="112" y="64"/>
                </a:lnTo>
              </a:path>
            </a:pathLst>
          </a:custGeom>
          <a:solidFill>
            <a:srgbClr val="414455"/>
          </a:solidFill>
          <a:ln w="1270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lIns="77038" tIns="38519" rIns="77038" bIns="38519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795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488" y="1827213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773488" y="2154238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3773488" y="2505075"/>
            <a:ext cx="11239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247775"/>
            <a:ext cx="4183062" cy="530225"/>
            <a:chOff x="3773160" y="1247148"/>
            <a:chExt cx="4183216" cy="530915"/>
          </a:xfrm>
        </p:grpSpPr>
        <p:sp>
          <p:nvSpPr>
            <p:cNvPr id="33802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2674450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00B0F0"/>
                  </a:solidFill>
                  <a:latin typeface="Impact" pitchFamily="34" charset="0"/>
                  <a:ea typeface="微软雅黑" pitchFamily="34" charset="-122"/>
                </a:rPr>
                <a:t>Research target</a:t>
              </a:r>
              <a:endParaRPr lang="zh-CN" altLang="en-US" sz="3000">
                <a:solidFill>
                  <a:srgbClr val="00B0F0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86314" y="1293246"/>
              <a:ext cx="1370062" cy="43872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293211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349625" y="1535113"/>
            <a:ext cx="2400300" cy="2400300"/>
          </a:xfrm>
          <a:prstGeom prst="ellipse">
            <a:avLst/>
          </a:prstGeom>
          <a:solidFill>
            <a:srgbClr val="41445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4500" y="1169988"/>
            <a:ext cx="3130550" cy="3130550"/>
          </a:xfrm>
          <a:prstGeom prst="ellipse">
            <a:avLst/>
          </a:prstGeom>
          <a:noFill/>
          <a:ln w="3175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172200" y="1319213"/>
            <a:ext cx="2863850" cy="1123950"/>
            <a:chOff x="544923" y="2418093"/>
            <a:chExt cx="3820097" cy="1498607"/>
          </a:xfrm>
        </p:grpSpPr>
        <p:sp>
          <p:nvSpPr>
            <p:cNvPr id="18" name="矩形 17"/>
            <p:cNvSpPr/>
            <p:nvPr/>
          </p:nvSpPr>
          <p:spPr>
            <a:xfrm>
              <a:off x="544923" y="2729244"/>
              <a:ext cx="3820097" cy="11874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4" name="文本框 17"/>
            <p:cNvSpPr txBox="1">
              <a:spLocks noChangeArrowheads="1"/>
            </p:cNvSpPr>
            <p:nvPr/>
          </p:nvSpPr>
          <p:spPr bwMode="auto">
            <a:xfrm>
              <a:off x="544923" y="2418093"/>
              <a:ext cx="12721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8100" y="2478088"/>
            <a:ext cx="2865438" cy="1093787"/>
            <a:chOff x="449775" y="2458453"/>
            <a:chExt cx="3820096" cy="1458247"/>
          </a:xfrm>
        </p:grpSpPr>
        <p:sp>
          <p:nvSpPr>
            <p:cNvPr id="22" name="矩形 21"/>
            <p:cNvSpPr/>
            <p:nvPr/>
          </p:nvSpPr>
          <p:spPr>
            <a:xfrm>
              <a:off x="449775" y="2729361"/>
              <a:ext cx="3820096" cy="11873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2" name="文本框 24"/>
            <p:cNvSpPr txBox="1">
              <a:spLocks noChangeArrowheads="1"/>
            </p:cNvSpPr>
            <p:nvPr/>
          </p:nvSpPr>
          <p:spPr bwMode="auto">
            <a:xfrm>
              <a:off x="2512785" y="2458453"/>
              <a:ext cx="12721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706813" y="1892300"/>
            <a:ext cx="1685925" cy="1685925"/>
            <a:chOff x="4862685" y="2533650"/>
            <a:chExt cx="2247900" cy="2247900"/>
          </a:xfrm>
        </p:grpSpPr>
        <p:sp>
          <p:nvSpPr>
            <p:cNvPr id="26" name="椭圆 25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7837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46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0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340537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52966" y="936389"/>
            <a:ext cx="594066" cy="657008"/>
            <a:chOff x="7190791" y="1259800"/>
            <a:chExt cx="792088" cy="876010"/>
          </a:xfrm>
          <a:solidFill>
            <a:srgbClr val="414455"/>
          </a:solidFill>
        </p:grpSpPr>
        <p:grpSp>
          <p:nvGrpSpPr>
            <p:cNvPr id="30" name="组合 29"/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32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09455" y="2009925"/>
            <a:ext cx="657008" cy="594066"/>
            <a:chOff x="3799443" y="2691181"/>
            <a:chExt cx="876010" cy="792088"/>
          </a:xfrm>
          <a:solidFill>
            <a:srgbClr val="414455"/>
          </a:solidFill>
        </p:grpSpPr>
        <p:grpSp>
          <p:nvGrpSpPr>
            <p:cNvPr id="35" name="组合 34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37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900113" y="4151313"/>
            <a:ext cx="7632700" cy="1166918"/>
            <a:chOff x="544923" y="2418093"/>
            <a:chExt cx="6674776" cy="1555962"/>
          </a:xfrm>
        </p:grpSpPr>
        <p:sp>
          <p:nvSpPr>
            <p:cNvPr id="40" name="矩形 39"/>
            <p:cNvSpPr/>
            <p:nvPr/>
          </p:nvSpPr>
          <p:spPr>
            <a:xfrm>
              <a:off x="544923" y="2786410"/>
              <a:ext cx="6674776" cy="11876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 。更多模板：亮亮图文旗舰店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27" name="文本框 32"/>
            <p:cNvSpPr txBox="1">
              <a:spLocks noChangeArrowheads="1"/>
            </p:cNvSpPr>
            <p:nvPr/>
          </p:nvSpPr>
          <p:spPr bwMode="auto">
            <a:xfrm>
              <a:off x="544923" y="2418093"/>
              <a:ext cx="12721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08213"/>
            <a:ext cx="914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>
            <a:stCxn id="3" idx="0"/>
            <a:endCxn id="9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  <a:endCxn id="12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  <a:endCxn id="15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9" name="椭圆 8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69" name="TextBox 9"/>
            <p:cNvSpPr txBox="1">
              <a:spLocks noChangeArrowheads="1"/>
            </p:cNvSpPr>
            <p:nvPr/>
          </p:nvSpPr>
          <p:spPr bwMode="auto">
            <a:xfrm>
              <a:off x="4061545" y="1624511"/>
              <a:ext cx="604653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67" name="TextBox 12"/>
            <p:cNvSpPr txBox="1">
              <a:spLocks noChangeArrowheads="1"/>
            </p:cNvSpPr>
            <p:nvPr/>
          </p:nvSpPr>
          <p:spPr bwMode="auto">
            <a:xfrm>
              <a:off x="4061543" y="2920654"/>
              <a:ext cx="6046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65" name="TextBox 15"/>
            <p:cNvSpPr txBox="1">
              <a:spLocks noChangeArrowheads="1"/>
            </p:cNvSpPr>
            <p:nvPr/>
          </p:nvSpPr>
          <p:spPr bwMode="auto">
            <a:xfrm>
              <a:off x="4061545" y="4216800"/>
              <a:ext cx="6046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成果形式一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21263" y="2351088"/>
            <a:ext cx="2020887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成果形式二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40313" y="3648075"/>
            <a:ext cx="202088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成果形式三</a:t>
            </a:r>
          </a:p>
        </p:txBody>
      </p:sp>
      <p:sp>
        <p:nvSpPr>
          <p:cNvPr id="35857" name="矩形 36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</p:txBody>
      </p:sp>
      <p:sp>
        <p:nvSpPr>
          <p:cNvPr id="38" name="矩形 37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椭圆 2"/>
          <p:cNvSpPr/>
          <p:nvPr/>
        </p:nvSpPr>
        <p:spPr>
          <a:xfrm>
            <a:off x="2959100" y="1528763"/>
            <a:ext cx="2744788" cy="2744787"/>
          </a:xfrm>
          <a:prstGeom prst="ellipse">
            <a:avLst/>
          </a:prstGeom>
          <a:ln w="15875" cap="rnd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089275" y="1658938"/>
            <a:ext cx="2484438" cy="2484437"/>
            <a:chOff x="3088604" y="1658989"/>
            <a:chExt cx="2484854" cy="2484854"/>
          </a:xfrm>
        </p:grpSpPr>
        <p:grpSp>
          <p:nvGrpSpPr>
            <p:cNvPr id="36899" name="组合 30"/>
            <p:cNvGrpSpPr>
              <a:grpSpLocks/>
            </p:cNvGrpSpPr>
            <p:nvPr/>
          </p:nvGrpSpPr>
          <p:grpSpPr bwMode="auto">
            <a:xfrm>
              <a:off x="3448946" y="1658989"/>
              <a:ext cx="1764170" cy="537421"/>
              <a:chOff x="3448946" y="1658989"/>
              <a:chExt cx="1764170" cy="537421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3449027" y="1658989"/>
                <a:ext cx="1764007" cy="535077"/>
              </a:xfrm>
              <a:custGeom>
                <a:avLst/>
                <a:gdLst>
                  <a:gd name="connsiteX0" fmla="*/ 1304176 w 2608353"/>
                  <a:gd name="connsiteY0" fmla="*/ 0 h 792832"/>
                  <a:gd name="connsiteX1" fmla="*/ 2603094 w 2608353"/>
                  <a:gd name="connsiteY1" fmla="*/ 538030 h 792832"/>
                  <a:gd name="connsiteX2" fmla="*/ 2608353 w 2608353"/>
                  <a:gd name="connsiteY2" fmla="*/ 543815 h 792832"/>
                  <a:gd name="connsiteX3" fmla="*/ 2602175 w 2608353"/>
                  <a:gd name="connsiteY3" fmla="*/ 547882 h 792832"/>
                  <a:gd name="connsiteX4" fmla="*/ 1304176 w 2608353"/>
                  <a:gd name="connsiteY4" fmla="*/ 792832 h 792832"/>
                  <a:gd name="connsiteX5" fmla="*/ 6177 w 2608353"/>
                  <a:gd name="connsiteY5" fmla="*/ 547882 h 792832"/>
                  <a:gd name="connsiteX6" fmla="*/ 0 w 2608353"/>
                  <a:gd name="connsiteY6" fmla="*/ 543815 h 792832"/>
                  <a:gd name="connsiteX7" fmla="*/ 5258 w 2608353"/>
                  <a:gd name="connsiteY7" fmla="*/ 538030 h 792832"/>
                  <a:gd name="connsiteX8" fmla="*/ 1304176 w 2608353"/>
                  <a:gd name="connsiteY8" fmla="*/ 0 h 79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8353" h="792832">
                    <a:moveTo>
                      <a:pt x="1304176" y="0"/>
                    </a:moveTo>
                    <a:cubicBezTo>
                      <a:pt x="1811435" y="0"/>
                      <a:pt x="2270672" y="205608"/>
                      <a:pt x="2603094" y="538030"/>
                    </a:cubicBezTo>
                    <a:lnTo>
                      <a:pt x="2608353" y="543815"/>
                    </a:lnTo>
                    <a:lnTo>
                      <a:pt x="2602175" y="547882"/>
                    </a:lnTo>
                    <a:cubicBezTo>
                      <a:pt x="2352203" y="693785"/>
                      <a:pt x="1864670" y="792832"/>
                      <a:pt x="1304176" y="792832"/>
                    </a:cubicBezTo>
                    <a:cubicBezTo>
                      <a:pt x="743683" y="792832"/>
                      <a:pt x="256150" y="693785"/>
                      <a:pt x="6177" y="547882"/>
                    </a:cubicBezTo>
                    <a:lnTo>
                      <a:pt x="0" y="543815"/>
                    </a:lnTo>
                    <a:lnTo>
                      <a:pt x="5258" y="538030"/>
                    </a:lnTo>
                    <a:cubicBezTo>
                      <a:pt x="337680" y="205608"/>
                      <a:pt x="796917" y="0"/>
                      <a:pt x="1304176" y="0"/>
                    </a:cubicBezTo>
                    <a:close/>
                  </a:path>
                </a:pathLst>
              </a:custGeom>
              <a:solidFill>
                <a:srgbClr val="777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文本框 1153"/>
              <p:cNvSpPr txBox="1"/>
              <p:nvPr/>
            </p:nvSpPr>
            <p:spPr>
              <a:xfrm>
                <a:off x="3923768" y="1695507"/>
                <a:ext cx="839928" cy="500147"/>
              </a:xfrm>
              <a:prstGeom prst="rect">
                <a:avLst/>
              </a:prstGeom>
              <a:noFill/>
            </p:spPr>
            <p:txBody>
              <a:bodyPr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01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</a:rPr>
                  <a:t>Application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900" name="组合 29"/>
            <p:cNvGrpSpPr>
              <a:grpSpLocks/>
            </p:cNvGrpSpPr>
            <p:nvPr/>
          </p:nvGrpSpPr>
          <p:grpSpPr bwMode="auto">
            <a:xfrm>
              <a:off x="3121843" y="2026801"/>
              <a:ext cx="2418375" cy="874615"/>
              <a:chOff x="3121843" y="2026801"/>
              <a:chExt cx="2418375" cy="874615"/>
            </a:xfrm>
          </p:grpSpPr>
          <p:sp>
            <p:nvSpPr>
              <p:cNvPr id="5" name="任意多边形 4"/>
              <p:cNvSpPr/>
              <p:nvPr/>
            </p:nvSpPr>
            <p:spPr>
              <a:xfrm>
                <a:off x="3121948" y="2027351"/>
                <a:ext cx="2418167" cy="874859"/>
              </a:xfrm>
              <a:custGeom>
                <a:avLst/>
                <a:gdLst>
                  <a:gd name="connsiteX0" fmla="*/ 3091980 w 3575607"/>
                  <a:gd name="connsiteY0" fmla="*/ 0 h 1293132"/>
                  <a:gd name="connsiteX1" fmla="*/ 3205281 w 3575607"/>
                  <a:gd name="connsiteY1" fmla="*/ 124664 h 1293132"/>
                  <a:gd name="connsiteX2" fmla="*/ 3561124 w 3575607"/>
                  <a:gd name="connsiteY2" fmla="*/ 812095 h 1293132"/>
                  <a:gd name="connsiteX3" fmla="*/ 3575607 w 3575607"/>
                  <a:gd name="connsiteY3" fmla="*/ 876712 h 1293132"/>
                  <a:gd name="connsiteX4" fmla="*/ 3482532 w 3575607"/>
                  <a:gd name="connsiteY4" fmla="*/ 932824 h 1293132"/>
                  <a:gd name="connsiteX5" fmla="*/ 1787803 w 3575607"/>
                  <a:gd name="connsiteY5" fmla="*/ 1293132 h 1293132"/>
                  <a:gd name="connsiteX6" fmla="*/ 93075 w 3575607"/>
                  <a:gd name="connsiteY6" fmla="*/ 932824 h 1293132"/>
                  <a:gd name="connsiteX7" fmla="*/ 0 w 3575607"/>
                  <a:gd name="connsiteY7" fmla="*/ 876712 h 1293132"/>
                  <a:gd name="connsiteX8" fmla="*/ 14483 w 3575607"/>
                  <a:gd name="connsiteY8" fmla="*/ 812095 h 1293132"/>
                  <a:gd name="connsiteX9" fmla="*/ 370325 w 3575607"/>
                  <a:gd name="connsiteY9" fmla="*/ 124664 h 1293132"/>
                  <a:gd name="connsiteX10" fmla="*/ 483627 w 3575607"/>
                  <a:gd name="connsiteY10" fmla="*/ 1 h 1293132"/>
                  <a:gd name="connsiteX11" fmla="*/ 489804 w 3575607"/>
                  <a:gd name="connsiteY11" fmla="*/ 4067 h 1293132"/>
                  <a:gd name="connsiteX12" fmla="*/ 1787803 w 3575607"/>
                  <a:gd name="connsiteY12" fmla="*/ 249017 h 1293132"/>
                  <a:gd name="connsiteX13" fmla="*/ 3085802 w 3575607"/>
                  <a:gd name="connsiteY13" fmla="*/ 4067 h 129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607" h="1293132">
                    <a:moveTo>
                      <a:pt x="3091980" y="0"/>
                    </a:moveTo>
                    <a:lnTo>
                      <a:pt x="3205281" y="124664"/>
                    </a:lnTo>
                    <a:cubicBezTo>
                      <a:pt x="3369063" y="323122"/>
                      <a:pt x="3491973" y="556562"/>
                      <a:pt x="3561124" y="812095"/>
                    </a:cubicBezTo>
                    <a:lnTo>
                      <a:pt x="3575607" y="876712"/>
                    </a:lnTo>
                    <a:lnTo>
                      <a:pt x="3482532" y="932824"/>
                    </a:lnTo>
                    <a:cubicBezTo>
                      <a:pt x="3079708" y="1152873"/>
                      <a:pt x="2470089" y="1293132"/>
                      <a:pt x="1787803" y="1293132"/>
                    </a:cubicBezTo>
                    <a:cubicBezTo>
                      <a:pt x="1105518" y="1293132"/>
                      <a:pt x="495898" y="1152873"/>
                      <a:pt x="93075" y="932824"/>
                    </a:cubicBezTo>
                    <a:lnTo>
                      <a:pt x="0" y="876712"/>
                    </a:lnTo>
                    <a:lnTo>
                      <a:pt x="14483" y="812095"/>
                    </a:lnTo>
                    <a:cubicBezTo>
                      <a:pt x="83633" y="556562"/>
                      <a:pt x="206543" y="323122"/>
                      <a:pt x="370325" y="124664"/>
                    </a:cubicBezTo>
                    <a:lnTo>
                      <a:pt x="483627" y="1"/>
                    </a:lnTo>
                    <a:lnTo>
                      <a:pt x="489804" y="4067"/>
                    </a:lnTo>
                    <a:cubicBezTo>
                      <a:pt x="739777" y="149970"/>
                      <a:pt x="1227310" y="249017"/>
                      <a:pt x="1787803" y="249017"/>
                    </a:cubicBezTo>
                    <a:cubicBezTo>
                      <a:pt x="2348296" y="249017"/>
                      <a:pt x="2835829" y="149970"/>
                      <a:pt x="3085802" y="4067"/>
                    </a:cubicBez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文本框 39"/>
              <p:cNvSpPr txBox="1"/>
              <p:nvPr/>
            </p:nvSpPr>
            <p:spPr>
              <a:xfrm>
                <a:off x="3923769" y="2344904"/>
                <a:ext cx="839929" cy="500146"/>
              </a:xfrm>
              <a:prstGeom prst="rect">
                <a:avLst/>
              </a:prstGeom>
              <a:noFill/>
            </p:spPr>
            <p:txBody>
              <a:bodyPr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02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</a:rPr>
                  <a:t>Application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901" name="组合 28"/>
            <p:cNvGrpSpPr>
              <a:grpSpLocks/>
            </p:cNvGrpSpPr>
            <p:nvPr/>
          </p:nvGrpSpPr>
          <p:grpSpPr bwMode="auto">
            <a:xfrm>
              <a:off x="3088604" y="2619768"/>
              <a:ext cx="2484854" cy="955737"/>
              <a:chOff x="3088604" y="2619768"/>
              <a:chExt cx="2484854" cy="955737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3088604" y="2619587"/>
                <a:ext cx="2484854" cy="955835"/>
              </a:xfrm>
              <a:custGeom>
                <a:avLst/>
                <a:gdLst>
                  <a:gd name="connsiteX0" fmla="*/ 49144 w 3673896"/>
                  <a:gd name="connsiteY0" fmla="*/ 0 h 1413072"/>
                  <a:gd name="connsiteX1" fmla="*/ 142219 w 3673896"/>
                  <a:gd name="connsiteY1" fmla="*/ 56112 h 1413072"/>
                  <a:gd name="connsiteX2" fmla="*/ 1836948 w 3673896"/>
                  <a:gd name="connsiteY2" fmla="*/ 416420 h 1413072"/>
                  <a:gd name="connsiteX3" fmla="*/ 3531677 w 3673896"/>
                  <a:gd name="connsiteY3" fmla="*/ 56112 h 1413072"/>
                  <a:gd name="connsiteX4" fmla="*/ 3624752 w 3673896"/>
                  <a:gd name="connsiteY4" fmla="*/ 0 h 1413072"/>
                  <a:gd name="connsiteX5" fmla="*/ 3645205 w 3673896"/>
                  <a:gd name="connsiteY5" fmla="*/ 91251 h 1413072"/>
                  <a:gd name="connsiteX6" fmla="*/ 3673896 w 3673896"/>
                  <a:gd name="connsiteY6" fmla="*/ 416421 h 1413072"/>
                  <a:gd name="connsiteX7" fmla="*/ 3591310 w 3673896"/>
                  <a:gd name="connsiteY7" fmla="*/ 962673 h 1413072"/>
                  <a:gd name="connsiteX8" fmla="*/ 3538316 w 3673896"/>
                  <a:gd name="connsiteY8" fmla="*/ 1107464 h 1413072"/>
                  <a:gd name="connsiteX9" fmla="*/ 3366842 w 3673896"/>
                  <a:gd name="connsiteY9" fmla="*/ 1173264 h 1413072"/>
                  <a:gd name="connsiteX10" fmla="*/ 1836948 w 3673896"/>
                  <a:gd name="connsiteY10" fmla="*/ 1413072 h 1413072"/>
                  <a:gd name="connsiteX11" fmla="*/ 307055 w 3673896"/>
                  <a:gd name="connsiteY11" fmla="*/ 1173264 h 1413072"/>
                  <a:gd name="connsiteX12" fmla="*/ 135580 w 3673896"/>
                  <a:gd name="connsiteY12" fmla="*/ 1107464 h 1413072"/>
                  <a:gd name="connsiteX13" fmla="*/ 82586 w 3673896"/>
                  <a:gd name="connsiteY13" fmla="*/ 962673 h 1413072"/>
                  <a:gd name="connsiteX14" fmla="*/ 0 w 3673896"/>
                  <a:gd name="connsiteY14" fmla="*/ 416421 h 1413072"/>
                  <a:gd name="connsiteX15" fmla="*/ 28691 w 3673896"/>
                  <a:gd name="connsiteY15" fmla="*/ 91251 h 1413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3896" h="1413072">
                    <a:moveTo>
                      <a:pt x="49144" y="0"/>
                    </a:moveTo>
                    <a:lnTo>
                      <a:pt x="142219" y="56112"/>
                    </a:lnTo>
                    <a:cubicBezTo>
                      <a:pt x="545043" y="276161"/>
                      <a:pt x="1154663" y="416420"/>
                      <a:pt x="1836948" y="416420"/>
                    </a:cubicBezTo>
                    <a:cubicBezTo>
                      <a:pt x="2519233" y="416420"/>
                      <a:pt x="3128853" y="276161"/>
                      <a:pt x="3531677" y="56112"/>
                    </a:cubicBezTo>
                    <a:lnTo>
                      <a:pt x="3624752" y="0"/>
                    </a:lnTo>
                    <a:lnTo>
                      <a:pt x="3645205" y="91251"/>
                    </a:lnTo>
                    <a:cubicBezTo>
                      <a:pt x="3664057" y="196794"/>
                      <a:pt x="3673896" y="305458"/>
                      <a:pt x="3673896" y="416421"/>
                    </a:cubicBezTo>
                    <a:cubicBezTo>
                      <a:pt x="3673896" y="606643"/>
                      <a:pt x="3644982" y="790112"/>
                      <a:pt x="3591310" y="962673"/>
                    </a:cubicBezTo>
                    <a:lnTo>
                      <a:pt x="3538316" y="1107464"/>
                    </a:lnTo>
                    <a:lnTo>
                      <a:pt x="3366842" y="1173264"/>
                    </a:lnTo>
                    <a:cubicBezTo>
                      <a:pt x="2930125" y="1324667"/>
                      <a:pt x="2403655" y="1413072"/>
                      <a:pt x="1836948" y="1413072"/>
                    </a:cubicBezTo>
                    <a:cubicBezTo>
                      <a:pt x="1270241" y="1413072"/>
                      <a:pt x="743772" y="1324667"/>
                      <a:pt x="307055" y="1173264"/>
                    </a:cubicBezTo>
                    <a:lnTo>
                      <a:pt x="135580" y="1107464"/>
                    </a:lnTo>
                    <a:lnTo>
                      <a:pt x="82586" y="962673"/>
                    </a:lnTo>
                    <a:cubicBezTo>
                      <a:pt x="28914" y="790112"/>
                      <a:pt x="0" y="606643"/>
                      <a:pt x="0" y="416421"/>
                    </a:cubicBezTo>
                    <a:cubicBezTo>
                      <a:pt x="0" y="305458"/>
                      <a:pt x="9839" y="196794"/>
                      <a:pt x="28691" y="91251"/>
                    </a:cubicBezTo>
                    <a:close/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文本框 40"/>
              <p:cNvSpPr txBox="1"/>
              <p:nvPr/>
            </p:nvSpPr>
            <p:spPr>
              <a:xfrm>
                <a:off x="3923769" y="2992712"/>
                <a:ext cx="839929" cy="500146"/>
              </a:xfrm>
              <a:prstGeom prst="rect">
                <a:avLst/>
              </a:prstGeom>
              <a:noFill/>
            </p:spPr>
            <p:txBody>
              <a:bodyPr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+mn-lt"/>
                    <a:ea typeface="+mn-ea"/>
                  </a:rPr>
                  <a:t>Application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902" name="组合 7"/>
            <p:cNvGrpSpPr>
              <a:grpSpLocks/>
            </p:cNvGrpSpPr>
            <p:nvPr/>
          </p:nvGrpSpPr>
          <p:grpSpPr bwMode="auto">
            <a:xfrm>
              <a:off x="3180304" y="3368806"/>
              <a:ext cx="2301454" cy="775037"/>
              <a:chOff x="3180304" y="3368806"/>
              <a:chExt cx="2301454" cy="77503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180694" y="3369013"/>
                <a:ext cx="2300673" cy="774830"/>
              </a:xfrm>
              <a:custGeom>
                <a:avLst/>
                <a:gdLst>
                  <a:gd name="connsiteX0" fmla="*/ 3402736 w 3402736"/>
                  <a:gd name="connsiteY0" fmla="*/ 0 h 1145905"/>
                  <a:gd name="connsiteX1" fmla="*/ 3393959 w 3402736"/>
                  <a:gd name="connsiteY1" fmla="*/ 23980 h 1145905"/>
                  <a:gd name="connsiteX2" fmla="*/ 1701368 w 3402736"/>
                  <a:gd name="connsiteY2" fmla="*/ 1145905 h 1145905"/>
                  <a:gd name="connsiteX3" fmla="*/ 8777 w 3402736"/>
                  <a:gd name="connsiteY3" fmla="*/ 23980 h 1145905"/>
                  <a:gd name="connsiteX4" fmla="*/ 0 w 3402736"/>
                  <a:gd name="connsiteY4" fmla="*/ 0 h 1145905"/>
                  <a:gd name="connsiteX5" fmla="*/ 171474 w 3402736"/>
                  <a:gd name="connsiteY5" fmla="*/ 65800 h 1145905"/>
                  <a:gd name="connsiteX6" fmla="*/ 1701368 w 3402736"/>
                  <a:gd name="connsiteY6" fmla="*/ 305608 h 1145905"/>
                  <a:gd name="connsiteX7" fmla="*/ 3231262 w 3402736"/>
                  <a:gd name="connsiteY7" fmla="*/ 65800 h 114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736" h="1145905">
                    <a:moveTo>
                      <a:pt x="3402736" y="0"/>
                    </a:moveTo>
                    <a:lnTo>
                      <a:pt x="3393959" y="23980"/>
                    </a:lnTo>
                    <a:cubicBezTo>
                      <a:pt x="3115096" y="683288"/>
                      <a:pt x="2462256" y="1145905"/>
                      <a:pt x="1701368" y="1145905"/>
                    </a:cubicBezTo>
                    <a:cubicBezTo>
                      <a:pt x="940480" y="1145905"/>
                      <a:pt x="287641" y="683288"/>
                      <a:pt x="8777" y="23980"/>
                    </a:cubicBezTo>
                    <a:lnTo>
                      <a:pt x="0" y="0"/>
                    </a:lnTo>
                    <a:lnTo>
                      <a:pt x="171474" y="65800"/>
                    </a:lnTo>
                    <a:cubicBezTo>
                      <a:pt x="608191" y="217203"/>
                      <a:pt x="1134661" y="305608"/>
                      <a:pt x="1701368" y="305608"/>
                    </a:cubicBezTo>
                    <a:cubicBezTo>
                      <a:pt x="2268075" y="305608"/>
                      <a:pt x="2794545" y="217203"/>
                      <a:pt x="3231262" y="65800"/>
                    </a:cubicBezTo>
                    <a:close/>
                  </a:path>
                </a:pathLst>
              </a:custGeom>
              <a:solidFill>
                <a:srgbClr val="414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文本框 41"/>
              <p:cNvSpPr txBox="1"/>
              <p:nvPr/>
            </p:nvSpPr>
            <p:spPr>
              <a:xfrm>
                <a:off x="3923768" y="3642109"/>
                <a:ext cx="839929" cy="484269"/>
              </a:xfrm>
              <a:prstGeom prst="rect">
                <a:avLst/>
              </a:prstGeom>
              <a:noFill/>
            </p:spPr>
            <p:txBody>
              <a:bodyPr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04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00" dirty="0">
                    <a:solidFill>
                      <a:schemeClr val="bg1"/>
                    </a:solidFill>
                    <a:latin typeface="+mn-lt"/>
                    <a:ea typeface="+mn-ea"/>
                  </a:rPr>
                  <a:t>Application</a:t>
                </a:r>
                <a:endParaRPr lang="zh-CN" altLang="en-US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任意多边形 12"/>
          <p:cNvSpPr/>
          <p:nvPr/>
        </p:nvSpPr>
        <p:spPr>
          <a:xfrm>
            <a:off x="5056990" y="1581973"/>
            <a:ext cx="1109310" cy="100013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" fmla="*/ 0 w 776287"/>
              <a:gd name="connsiteY0" fmla="*/ 133350 h 133350"/>
              <a:gd name="connsiteX1" fmla="*/ 128587 w 776287"/>
              <a:gd name="connsiteY1" fmla="*/ 0 h 133350"/>
              <a:gd name="connsiteX2" fmla="*/ 776287 w 776287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735140" y="3080863"/>
            <a:ext cx="1663592" cy="1219079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" fmla="*/ 0 w 1393825"/>
              <a:gd name="connsiteY0" fmla="*/ 0 h 1371600"/>
              <a:gd name="connsiteX1" fmla="*/ 225425 w 1393825"/>
              <a:gd name="connsiteY1" fmla="*/ 241300 h 1371600"/>
              <a:gd name="connsiteX2" fmla="*/ 225425 w 1393825"/>
              <a:gd name="connsiteY2" fmla="*/ 1371600 h 1371600"/>
              <a:gd name="connsiteX3" fmla="*/ 1393825 w 1393825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47664" y="3841429"/>
            <a:ext cx="1656477" cy="432116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" fmla="*/ 1752600 w 1752600"/>
              <a:gd name="connsiteY0" fmla="*/ 0 h 438150"/>
              <a:gd name="connsiteX1" fmla="*/ 1314450 w 1752600"/>
              <a:gd name="connsiteY1" fmla="*/ 438150 h 438150"/>
              <a:gd name="connsiteX2" fmla="*/ 0 w 1752600"/>
              <a:gd name="connsiteY2" fmla="*/ 438150 h 438150"/>
              <a:gd name="connsiteX0" fmla="*/ 1981200 w 1981200"/>
              <a:gd name="connsiteY0" fmla="*/ 0 h 438150"/>
              <a:gd name="connsiteX1" fmla="*/ 1543050 w 1981200"/>
              <a:gd name="connsiteY1" fmla="*/ 438150 h 438150"/>
              <a:gd name="connsiteX2" fmla="*/ 0 w 1981200"/>
              <a:gd name="connsiteY2" fmla="*/ 438150 h 438150"/>
              <a:gd name="connsiteX0" fmla="*/ 1935480 w 1935480"/>
              <a:gd name="connsiteY0" fmla="*/ 0 h 392430"/>
              <a:gd name="connsiteX1" fmla="*/ 1543050 w 1935480"/>
              <a:gd name="connsiteY1" fmla="*/ 392430 h 392430"/>
              <a:gd name="connsiteX2" fmla="*/ 0 w 1935480"/>
              <a:gd name="connsiteY2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47664" y="2464107"/>
            <a:ext cx="1383635" cy="190500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 flipH="1">
            <a:off x="2003774" y="2725264"/>
            <a:ext cx="462489" cy="49255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 flipH="1">
            <a:off x="1959414" y="1141633"/>
            <a:ext cx="551210" cy="520173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73"/>
          <p:cNvSpPr>
            <a:spLocks noEditPoints="1"/>
          </p:cNvSpPr>
          <p:nvPr/>
        </p:nvSpPr>
        <p:spPr bwMode="auto">
          <a:xfrm>
            <a:off x="6329530" y="2665382"/>
            <a:ext cx="676963" cy="552437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48"/>
          <p:cNvSpPr>
            <a:spLocks noEditPoints="1"/>
          </p:cNvSpPr>
          <p:nvPr/>
        </p:nvSpPr>
        <p:spPr bwMode="auto">
          <a:xfrm>
            <a:off x="6397165" y="1265875"/>
            <a:ext cx="538130" cy="441626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1167"/>
          <p:cNvSpPr txBox="1"/>
          <p:nvPr/>
        </p:nvSpPr>
        <p:spPr>
          <a:xfrm>
            <a:off x="1692275" y="1801813"/>
            <a:ext cx="1187450" cy="2857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应用前景二</a:t>
            </a:r>
          </a:p>
        </p:txBody>
      </p:sp>
      <p:sp>
        <p:nvSpPr>
          <p:cNvPr id="22" name="文本框 60"/>
          <p:cNvSpPr txBox="1"/>
          <p:nvPr/>
        </p:nvSpPr>
        <p:spPr>
          <a:xfrm>
            <a:off x="323850" y="2070100"/>
            <a:ext cx="2598738" cy="53022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61"/>
          <p:cNvSpPr txBox="1"/>
          <p:nvPr/>
        </p:nvSpPr>
        <p:spPr>
          <a:xfrm>
            <a:off x="1763713" y="3368675"/>
            <a:ext cx="1411287" cy="2841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应用前景三</a:t>
            </a:r>
          </a:p>
        </p:txBody>
      </p:sp>
      <p:sp>
        <p:nvSpPr>
          <p:cNvPr id="24" name="文本框 62"/>
          <p:cNvSpPr txBox="1"/>
          <p:nvPr/>
        </p:nvSpPr>
        <p:spPr>
          <a:xfrm>
            <a:off x="323850" y="3636963"/>
            <a:ext cx="2598738" cy="53022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3"/>
          <p:cNvSpPr txBox="1"/>
          <p:nvPr/>
        </p:nvSpPr>
        <p:spPr>
          <a:xfrm>
            <a:off x="6167438" y="3368675"/>
            <a:ext cx="1357312" cy="2841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应用前景四</a:t>
            </a:r>
          </a:p>
        </p:txBody>
      </p:sp>
      <p:sp>
        <p:nvSpPr>
          <p:cNvPr id="26" name="文本框 64"/>
          <p:cNvSpPr txBox="1"/>
          <p:nvPr/>
        </p:nvSpPr>
        <p:spPr>
          <a:xfrm>
            <a:off x="5980113" y="3660775"/>
            <a:ext cx="2552700" cy="53181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65"/>
          <p:cNvSpPr txBox="1"/>
          <p:nvPr/>
        </p:nvSpPr>
        <p:spPr>
          <a:xfrm>
            <a:off x="6165850" y="1801813"/>
            <a:ext cx="1358900" cy="2857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应用前景一</a:t>
            </a:r>
          </a:p>
        </p:txBody>
      </p:sp>
      <p:sp>
        <p:nvSpPr>
          <p:cNvPr id="28" name="文本框 66"/>
          <p:cNvSpPr txBox="1"/>
          <p:nvPr/>
        </p:nvSpPr>
        <p:spPr>
          <a:xfrm>
            <a:off x="5978525" y="2070100"/>
            <a:ext cx="2697163" cy="53022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92" name="矩形 32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34" name="矩形 33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488" y="1827213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研究计划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773488" y="2154238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3773488" y="2505075"/>
            <a:ext cx="11239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247775"/>
            <a:ext cx="4327525" cy="530225"/>
            <a:chOff x="3773160" y="1247148"/>
            <a:chExt cx="4327232" cy="530915"/>
          </a:xfrm>
        </p:grpSpPr>
        <p:sp>
          <p:nvSpPr>
            <p:cNvPr id="37901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299825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00B0F0"/>
                  </a:solidFill>
                  <a:latin typeface="Impact" pitchFamily="34" charset="0"/>
                  <a:ea typeface="微软雅黑" pitchFamily="34" charset="-122"/>
                </a:rPr>
                <a:t>Research process</a:t>
              </a:r>
              <a:endParaRPr lang="zh-CN" altLang="en-US" sz="3000">
                <a:solidFill>
                  <a:srgbClr val="00B0F0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30472" y="1293246"/>
              <a:ext cx="1369920" cy="43872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研究过程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293211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103813" y="1851025"/>
            <a:ext cx="1125537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5103813" y="2179638"/>
            <a:ext cx="1125537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</p:txBody>
      </p:sp>
      <p:sp>
        <p:nvSpPr>
          <p:cNvPr id="15" name="TextBox 25"/>
          <p:cNvSpPr txBox="1"/>
          <p:nvPr/>
        </p:nvSpPr>
        <p:spPr>
          <a:xfrm>
            <a:off x="5103813" y="2528888"/>
            <a:ext cx="2085975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2450" y="1050925"/>
            <a:ext cx="8039100" cy="1020786"/>
            <a:chOff x="552805" y="1050290"/>
            <a:chExt cx="8038391" cy="1021534"/>
          </a:xfrm>
        </p:grpSpPr>
        <p:sp>
          <p:nvSpPr>
            <p:cNvPr id="39" name="TextBox 30"/>
            <p:cNvSpPr txBox="1"/>
            <p:nvPr/>
          </p:nvSpPr>
          <p:spPr>
            <a:xfrm>
              <a:off x="611538" y="1050290"/>
              <a:ext cx="1107977" cy="3685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研究计划</a:t>
              </a: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552805" y="1418860"/>
              <a:ext cx="8038391" cy="6529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您的内容打在这里，或者通过复制您的文本后，在此框中选择粘贴，并选择只保留文字。更多模板：亮亮图文旗舰店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28650" y="2178050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论文研究过程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工作任务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网站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70" name="矩形 12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研究计划</a:t>
            </a:r>
          </a:p>
        </p:txBody>
      </p:sp>
      <p:sp>
        <p:nvSpPr>
          <p:cNvPr id="14" name="矩形 13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077913" y="1493838"/>
            <a:ext cx="41322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937125" y="915988"/>
            <a:ext cx="2947988" cy="4146550"/>
            <a:chOff x="4936601" y="971844"/>
            <a:chExt cx="2947767" cy="4146328"/>
          </a:xfrm>
        </p:grpSpPr>
        <p:grpSp>
          <p:nvGrpSpPr>
            <p:cNvPr id="39954" name="组合 1"/>
            <p:cNvGrpSpPr>
              <a:grpSpLocks/>
            </p:cNvGrpSpPr>
            <p:nvPr/>
          </p:nvGrpSpPr>
          <p:grpSpPr bwMode="auto">
            <a:xfrm>
              <a:off x="4936601" y="971844"/>
              <a:ext cx="2947767" cy="4146328"/>
              <a:chOff x="4936601" y="971844"/>
              <a:chExt cx="2947767" cy="4146328"/>
            </a:xfrm>
          </p:grpSpPr>
          <p:sp>
            <p:nvSpPr>
              <p:cNvPr id="39971" name="Freeform 5"/>
              <p:cNvSpPr>
                <a:spLocks/>
              </p:cNvSpPr>
              <p:nvPr/>
            </p:nvSpPr>
            <p:spPr bwMode="auto">
              <a:xfrm>
                <a:off x="5184992" y="971844"/>
                <a:ext cx="2590145" cy="1192575"/>
              </a:xfrm>
              <a:custGeom>
                <a:avLst/>
                <a:gdLst>
                  <a:gd name="T0" fmla="*/ 2464495 w 1175"/>
                  <a:gd name="T1" fmla="*/ 857508 h 541"/>
                  <a:gd name="T2" fmla="*/ 1005197 w 1175"/>
                  <a:gd name="T3" fmla="*/ 229257 h 541"/>
                  <a:gd name="T4" fmla="*/ 0 w 1175"/>
                  <a:gd name="T5" fmla="*/ 1192575 h 541"/>
                  <a:gd name="T6" fmla="*/ 2590145 w 1175"/>
                  <a:gd name="T7" fmla="*/ 1192575 h 541"/>
                  <a:gd name="T8" fmla="*/ 2464495 w 1175"/>
                  <a:gd name="T9" fmla="*/ 857508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5" h="541">
                    <a:moveTo>
                      <a:pt x="1118" y="389"/>
                    </a:moveTo>
                    <a:cubicBezTo>
                      <a:pt x="895" y="0"/>
                      <a:pt x="456" y="104"/>
                      <a:pt x="456" y="104"/>
                    </a:cubicBezTo>
                    <a:cubicBezTo>
                      <a:pt x="126" y="200"/>
                      <a:pt x="25" y="389"/>
                      <a:pt x="0" y="541"/>
                    </a:cubicBezTo>
                    <a:cubicBezTo>
                      <a:pt x="1175" y="541"/>
                      <a:pt x="1175" y="541"/>
                      <a:pt x="1175" y="541"/>
                    </a:cubicBezTo>
                    <a:cubicBezTo>
                      <a:pt x="1150" y="449"/>
                      <a:pt x="1118" y="389"/>
                      <a:pt x="1118" y="38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6"/>
              <p:cNvSpPr>
                <a:spLocks/>
              </p:cNvSpPr>
              <p:nvPr/>
            </p:nvSpPr>
            <p:spPr bwMode="auto">
              <a:xfrm>
                <a:off x="4954557" y="2164419"/>
                <a:ext cx="2929811" cy="984584"/>
              </a:xfrm>
              <a:custGeom>
                <a:avLst/>
                <a:gdLst>
                  <a:gd name="T0" fmla="*/ 259938 w 1330"/>
                  <a:gd name="T1" fmla="*/ 495596 h 447"/>
                  <a:gd name="T2" fmla="*/ 224692 w 1330"/>
                  <a:gd name="T3" fmla="*/ 618944 h 447"/>
                  <a:gd name="T4" fmla="*/ 17623 w 1330"/>
                  <a:gd name="T5" fmla="*/ 955950 h 447"/>
                  <a:gd name="T6" fmla="*/ 0 w 1330"/>
                  <a:gd name="T7" fmla="*/ 984584 h 447"/>
                  <a:gd name="T8" fmla="*/ 2753582 w 1330"/>
                  <a:gd name="T9" fmla="*/ 984584 h 447"/>
                  <a:gd name="T10" fmla="*/ 2819668 w 1330"/>
                  <a:gd name="T11" fmla="*/ 0 h 447"/>
                  <a:gd name="T12" fmla="*/ 231301 w 1330"/>
                  <a:gd name="T13" fmla="*/ 0 h 447"/>
                  <a:gd name="T14" fmla="*/ 259938 w 1330"/>
                  <a:gd name="T15" fmla="*/ 495596 h 4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30" h="447">
                    <a:moveTo>
                      <a:pt x="118" y="225"/>
                    </a:moveTo>
                    <a:cubicBezTo>
                      <a:pt x="121" y="237"/>
                      <a:pt x="116" y="242"/>
                      <a:pt x="102" y="281"/>
                    </a:cubicBezTo>
                    <a:cubicBezTo>
                      <a:pt x="89" y="321"/>
                      <a:pt x="18" y="422"/>
                      <a:pt x="8" y="434"/>
                    </a:cubicBezTo>
                    <a:cubicBezTo>
                      <a:pt x="5" y="438"/>
                      <a:pt x="2" y="442"/>
                      <a:pt x="0" y="447"/>
                    </a:cubicBezTo>
                    <a:cubicBezTo>
                      <a:pt x="1250" y="447"/>
                      <a:pt x="1250" y="447"/>
                      <a:pt x="1250" y="447"/>
                    </a:cubicBezTo>
                    <a:cubicBezTo>
                      <a:pt x="1330" y="289"/>
                      <a:pt x="1311" y="119"/>
                      <a:pt x="1280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85" y="125"/>
                      <a:pt x="118" y="225"/>
                      <a:pt x="118" y="2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Freeform 7"/>
              <p:cNvSpPr>
                <a:spLocks/>
              </p:cNvSpPr>
              <p:nvPr/>
            </p:nvSpPr>
            <p:spPr bwMode="auto">
              <a:xfrm>
                <a:off x="4936601" y="3149003"/>
                <a:ext cx="2772697" cy="984584"/>
              </a:xfrm>
              <a:custGeom>
                <a:avLst/>
                <a:gdLst>
                  <a:gd name="T0" fmla="*/ 2204 w 1258"/>
                  <a:gd name="T1" fmla="*/ 55066 h 447"/>
                  <a:gd name="T2" fmla="*/ 44081 w 1258"/>
                  <a:gd name="T3" fmla="*/ 143172 h 447"/>
                  <a:gd name="T4" fmla="*/ 257874 w 1258"/>
                  <a:gd name="T5" fmla="*/ 176212 h 447"/>
                  <a:gd name="T6" fmla="*/ 288731 w 1258"/>
                  <a:gd name="T7" fmla="*/ 240089 h 447"/>
                  <a:gd name="T8" fmla="*/ 242446 w 1258"/>
                  <a:gd name="T9" fmla="*/ 286344 h 447"/>
                  <a:gd name="T10" fmla="*/ 220405 w 1258"/>
                  <a:gd name="T11" fmla="*/ 332600 h 447"/>
                  <a:gd name="T12" fmla="*/ 242446 w 1258"/>
                  <a:gd name="T13" fmla="*/ 385464 h 447"/>
                  <a:gd name="T14" fmla="*/ 304159 w 1258"/>
                  <a:gd name="T15" fmla="*/ 475772 h 447"/>
                  <a:gd name="T16" fmla="*/ 286527 w 1258"/>
                  <a:gd name="T17" fmla="*/ 502204 h 447"/>
                  <a:gd name="T18" fmla="*/ 268894 w 1258"/>
                  <a:gd name="T19" fmla="*/ 541852 h 447"/>
                  <a:gd name="T20" fmla="*/ 273302 w 1258"/>
                  <a:gd name="T21" fmla="*/ 601323 h 447"/>
                  <a:gd name="T22" fmla="*/ 374689 w 1258"/>
                  <a:gd name="T23" fmla="*/ 693834 h 447"/>
                  <a:gd name="T24" fmla="*/ 376893 w 1258"/>
                  <a:gd name="T25" fmla="*/ 724671 h 447"/>
                  <a:gd name="T26" fmla="*/ 394525 w 1258"/>
                  <a:gd name="T27" fmla="*/ 984584 h 447"/>
                  <a:gd name="T28" fmla="*/ 2459722 w 1258"/>
                  <a:gd name="T29" fmla="*/ 984584 h 447"/>
                  <a:gd name="T30" fmla="*/ 2386988 w 1258"/>
                  <a:gd name="T31" fmla="*/ 729077 h 447"/>
                  <a:gd name="T32" fmla="*/ 2622821 w 1258"/>
                  <a:gd name="T33" fmla="*/ 222468 h 447"/>
                  <a:gd name="T34" fmla="*/ 2772697 w 1258"/>
                  <a:gd name="T35" fmla="*/ 0 h 447"/>
                  <a:gd name="T36" fmla="*/ 17632 w 1258"/>
                  <a:gd name="T37" fmla="*/ 0 h 447"/>
                  <a:gd name="T38" fmla="*/ 2204 w 1258"/>
                  <a:gd name="T39" fmla="*/ 55066 h 44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258" h="447">
                    <a:moveTo>
                      <a:pt x="1" y="25"/>
                    </a:moveTo>
                    <a:cubicBezTo>
                      <a:pt x="0" y="43"/>
                      <a:pt x="7" y="58"/>
                      <a:pt x="20" y="65"/>
                    </a:cubicBezTo>
                    <a:cubicBezTo>
                      <a:pt x="33" y="73"/>
                      <a:pt x="117" y="80"/>
                      <a:pt x="117" y="80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17" y="122"/>
                      <a:pt x="110" y="130"/>
                    </a:cubicBezTo>
                    <a:cubicBezTo>
                      <a:pt x="104" y="139"/>
                      <a:pt x="102" y="143"/>
                      <a:pt x="100" y="151"/>
                    </a:cubicBezTo>
                    <a:cubicBezTo>
                      <a:pt x="99" y="160"/>
                      <a:pt x="105" y="169"/>
                      <a:pt x="110" y="175"/>
                    </a:cubicBezTo>
                    <a:cubicBezTo>
                      <a:pt x="114" y="182"/>
                      <a:pt x="138" y="216"/>
                      <a:pt x="138" y="216"/>
                    </a:cubicBezTo>
                    <a:cubicBezTo>
                      <a:pt x="138" y="216"/>
                      <a:pt x="134" y="222"/>
                      <a:pt x="130" y="228"/>
                    </a:cubicBezTo>
                    <a:cubicBezTo>
                      <a:pt x="125" y="235"/>
                      <a:pt x="122" y="246"/>
                      <a:pt x="122" y="246"/>
                    </a:cubicBezTo>
                    <a:cubicBezTo>
                      <a:pt x="119" y="254"/>
                      <a:pt x="119" y="263"/>
                      <a:pt x="124" y="273"/>
                    </a:cubicBezTo>
                    <a:cubicBezTo>
                      <a:pt x="130" y="282"/>
                      <a:pt x="165" y="309"/>
                      <a:pt x="170" y="315"/>
                    </a:cubicBezTo>
                    <a:cubicBezTo>
                      <a:pt x="174" y="322"/>
                      <a:pt x="171" y="329"/>
                      <a:pt x="171" y="329"/>
                    </a:cubicBezTo>
                    <a:cubicBezTo>
                      <a:pt x="154" y="381"/>
                      <a:pt x="165" y="422"/>
                      <a:pt x="179" y="447"/>
                    </a:cubicBezTo>
                    <a:cubicBezTo>
                      <a:pt x="1116" y="447"/>
                      <a:pt x="1116" y="447"/>
                      <a:pt x="1116" y="447"/>
                    </a:cubicBezTo>
                    <a:cubicBezTo>
                      <a:pt x="1100" y="402"/>
                      <a:pt x="1088" y="361"/>
                      <a:pt x="1083" y="331"/>
                    </a:cubicBezTo>
                    <a:cubicBezTo>
                      <a:pt x="1068" y="232"/>
                      <a:pt x="1190" y="101"/>
                      <a:pt x="1190" y="101"/>
                    </a:cubicBezTo>
                    <a:cubicBezTo>
                      <a:pt x="1218" y="68"/>
                      <a:pt x="1240" y="34"/>
                      <a:pt x="12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7"/>
                      <a:pt x="2" y="14"/>
                      <a:pt x="1" y="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4" name="Freeform 8"/>
              <p:cNvSpPr>
                <a:spLocks/>
              </p:cNvSpPr>
              <p:nvPr/>
            </p:nvSpPr>
            <p:spPr bwMode="auto">
              <a:xfrm>
                <a:off x="5331632" y="4133588"/>
                <a:ext cx="2471934" cy="984584"/>
              </a:xfrm>
              <a:custGeom>
                <a:avLst/>
                <a:gdLst>
                  <a:gd name="T0" fmla="*/ 48469 w 1122"/>
                  <a:gd name="T1" fmla="*/ 63877 h 447"/>
                  <a:gd name="T2" fmla="*/ 641117 w 1122"/>
                  <a:gd name="T3" fmla="*/ 28634 h 447"/>
                  <a:gd name="T4" fmla="*/ 786524 w 1122"/>
                  <a:gd name="T5" fmla="*/ 500001 h 447"/>
                  <a:gd name="T6" fmla="*/ 777712 w 1122"/>
                  <a:gd name="T7" fmla="*/ 500001 h 447"/>
                  <a:gd name="T8" fmla="*/ 308441 w 1122"/>
                  <a:gd name="T9" fmla="*/ 984584 h 447"/>
                  <a:gd name="T10" fmla="*/ 2324323 w 1122"/>
                  <a:gd name="T11" fmla="*/ 984584 h 447"/>
                  <a:gd name="T12" fmla="*/ 2471934 w 1122"/>
                  <a:gd name="T13" fmla="*/ 984584 h 447"/>
                  <a:gd name="T14" fmla="*/ 2286869 w 1122"/>
                  <a:gd name="T15" fmla="*/ 493393 h 447"/>
                  <a:gd name="T16" fmla="*/ 2064351 w 1122"/>
                  <a:gd name="T17" fmla="*/ 0 h 447"/>
                  <a:gd name="T18" fmla="*/ 0 w 1122"/>
                  <a:gd name="T19" fmla="*/ 0 h 447"/>
                  <a:gd name="T20" fmla="*/ 48469 w 1122"/>
                  <a:gd name="T21" fmla="*/ 63877 h 4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22" h="447">
                    <a:moveTo>
                      <a:pt x="22" y="29"/>
                    </a:moveTo>
                    <a:cubicBezTo>
                      <a:pt x="73" y="71"/>
                      <a:pt x="257" y="9"/>
                      <a:pt x="291" y="13"/>
                    </a:cubicBezTo>
                    <a:cubicBezTo>
                      <a:pt x="316" y="17"/>
                      <a:pt x="345" y="158"/>
                      <a:pt x="357" y="227"/>
                    </a:cubicBezTo>
                    <a:cubicBezTo>
                      <a:pt x="353" y="227"/>
                      <a:pt x="353" y="227"/>
                      <a:pt x="353" y="227"/>
                    </a:cubicBezTo>
                    <a:cubicBezTo>
                      <a:pt x="353" y="227"/>
                      <a:pt x="194" y="418"/>
                      <a:pt x="140" y="447"/>
                    </a:cubicBezTo>
                    <a:cubicBezTo>
                      <a:pt x="1055" y="447"/>
                      <a:pt x="1055" y="447"/>
                      <a:pt x="1055" y="447"/>
                    </a:cubicBezTo>
                    <a:cubicBezTo>
                      <a:pt x="1122" y="447"/>
                      <a:pt x="1122" y="447"/>
                      <a:pt x="1122" y="447"/>
                    </a:cubicBezTo>
                    <a:cubicBezTo>
                      <a:pt x="1038" y="224"/>
                      <a:pt x="1038" y="224"/>
                      <a:pt x="1038" y="224"/>
                    </a:cubicBezTo>
                    <a:cubicBezTo>
                      <a:pt x="1004" y="162"/>
                      <a:pt x="965" y="76"/>
                      <a:pt x="9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8" y="25"/>
                      <a:pt x="22" y="29"/>
                    </a:cubicBezTo>
                    <a:close/>
                  </a:path>
                </a:pathLst>
              </a:custGeom>
              <a:solidFill>
                <a:srgbClr val="5053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55" name="Freeform 9"/>
            <p:cNvSpPr>
              <a:spLocks/>
            </p:cNvSpPr>
            <p:nvPr/>
          </p:nvSpPr>
          <p:spPr bwMode="auto">
            <a:xfrm>
              <a:off x="6666356" y="3377941"/>
              <a:ext cx="362112" cy="564116"/>
            </a:xfrm>
            <a:custGeom>
              <a:avLst/>
              <a:gdLst>
                <a:gd name="T0" fmla="*/ 351072 w 164"/>
                <a:gd name="T1" fmla="*/ 92550 h 256"/>
                <a:gd name="T2" fmla="*/ 300288 w 164"/>
                <a:gd name="T3" fmla="*/ 0 h 256"/>
                <a:gd name="T4" fmla="*/ 245088 w 164"/>
                <a:gd name="T5" fmla="*/ 8814 h 256"/>
                <a:gd name="T6" fmla="*/ 187680 w 164"/>
                <a:gd name="T7" fmla="*/ 19832 h 256"/>
                <a:gd name="T8" fmla="*/ 187680 w 164"/>
                <a:gd name="T9" fmla="*/ 19832 h 256"/>
                <a:gd name="T10" fmla="*/ 185472 w 164"/>
                <a:gd name="T11" fmla="*/ 19832 h 256"/>
                <a:gd name="T12" fmla="*/ 183264 w 164"/>
                <a:gd name="T13" fmla="*/ 19832 h 256"/>
                <a:gd name="T14" fmla="*/ 183264 w 164"/>
                <a:gd name="T15" fmla="*/ 19832 h 256"/>
                <a:gd name="T16" fmla="*/ 119232 w 164"/>
                <a:gd name="T17" fmla="*/ 11018 h 256"/>
                <a:gd name="T18" fmla="*/ 61824 w 164"/>
                <a:gd name="T19" fmla="*/ 0 h 256"/>
                <a:gd name="T20" fmla="*/ 11040 w 164"/>
                <a:gd name="T21" fmla="*/ 92550 h 256"/>
                <a:gd name="T22" fmla="*/ 35328 w 164"/>
                <a:gd name="T23" fmla="*/ 222561 h 256"/>
                <a:gd name="T24" fmla="*/ 46368 w 164"/>
                <a:gd name="T25" fmla="*/ 359183 h 256"/>
                <a:gd name="T26" fmla="*/ 81696 w 164"/>
                <a:gd name="T27" fmla="*/ 493602 h 256"/>
                <a:gd name="T28" fmla="*/ 132480 w 164"/>
                <a:gd name="T29" fmla="*/ 535469 h 256"/>
                <a:gd name="T30" fmla="*/ 145728 w 164"/>
                <a:gd name="T31" fmla="*/ 348165 h 256"/>
                <a:gd name="T32" fmla="*/ 161184 w 164"/>
                <a:gd name="T33" fmla="*/ 310705 h 256"/>
                <a:gd name="T34" fmla="*/ 181056 w 164"/>
                <a:gd name="T35" fmla="*/ 295279 h 256"/>
                <a:gd name="T36" fmla="*/ 198720 w 164"/>
                <a:gd name="T37" fmla="*/ 308501 h 256"/>
                <a:gd name="T38" fmla="*/ 214176 w 164"/>
                <a:gd name="T39" fmla="*/ 348165 h 256"/>
                <a:gd name="T40" fmla="*/ 229632 w 164"/>
                <a:gd name="T41" fmla="*/ 535469 h 256"/>
                <a:gd name="T42" fmla="*/ 280416 w 164"/>
                <a:gd name="T43" fmla="*/ 493602 h 256"/>
                <a:gd name="T44" fmla="*/ 315744 w 164"/>
                <a:gd name="T45" fmla="*/ 359183 h 256"/>
                <a:gd name="T46" fmla="*/ 326784 w 164"/>
                <a:gd name="T47" fmla="*/ 222561 h 256"/>
                <a:gd name="T48" fmla="*/ 351072 w 164"/>
                <a:gd name="T49" fmla="*/ 92550 h 2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4" h="256">
                  <a:moveTo>
                    <a:pt x="159" y="42"/>
                  </a:moveTo>
                  <a:cubicBezTo>
                    <a:pt x="154" y="21"/>
                    <a:pt x="148" y="3"/>
                    <a:pt x="136" y="0"/>
                  </a:cubicBezTo>
                  <a:cubicBezTo>
                    <a:pt x="132" y="0"/>
                    <a:pt x="122" y="2"/>
                    <a:pt x="111" y="4"/>
                  </a:cubicBezTo>
                  <a:cubicBezTo>
                    <a:pt x="102" y="7"/>
                    <a:pt x="92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6" y="9"/>
                    <a:pt x="65" y="7"/>
                    <a:pt x="54" y="5"/>
                  </a:cubicBezTo>
                  <a:cubicBezTo>
                    <a:pt x="43" y="2"/>
                    <a:pt x="32" y="0"/>
                    <a:pt x="28" y="0"/>
                  </a:cubicBezTo>
                  <a:cubicBezTo>
                    <a:pt x="16" y="3"/>
                    <a:pt x="9" y="21"/>
                    <a:pt x="5" y="42"/>
                  </a:cubicBezTo>
                  <a:cubicBezTo>
                    <a:pt x="0" y="62"/>
                    <a:pt x="9" y="85"/>
                    <a:pt x="16" y="101"/>
                  </a:cubicBezTo>
                  <a:cubicBezTo>
                    <a:pt x="23" y="117"/>
                    <a:pt x="18" y="135"/>
                    <a:pt x="21" y="163"/>
                  </a:cubicBezTo>
                  <a:cubicBezTo>
                    <a:pt x="23" y="190"/>
                    <a:pt x="30" y="202"/>
                    <a:pt x="37" y="224"/>
                  </a:cubicBezTo>
                  <a:cubicBezTo>
                    <a:pt x="44" y="247"/>
                    <a:pt x="64" y="256"/>
                    <a:pt x="60" y="243"/>
                  </a:cubicBezTo>
                  <a:cubicBezTo>
                    <a:pt x="55" y="229"/>
                    <a:pt x="60" y="179"/>
                    <a:pt x="66" y="158"/>
                  </a:cubicBezTo>
                  <a:cubicBezTo>
                    <a:pt x="69" y="150"/>
                    <a:pt x="71" y="144"/>
                    <a:pt x="73" y="141"/>
                  </a:cubicBezTo>
                  <a:cubicBezTo>
                    <a:pt x="74" y="137"/>
                    <a:pt x="77" y="134"/>
                    <a:pt x="82" y="134"/>
                  </a:cubicBezTo>
                  <a:cubicBezTo>
                    <a:pt x="86" y="134"/>
                    <a:pt x="89" y="137"/>
                    <a:pt x="90" y="140"/>
                  </a:cubicBezTo>
                  <a:cubicBezTo>
                    <a:pt x="92" y="143"/>
                    <a:pt x="94" y="149"/>
                    <a:pt x="97" y="158"/>
                  </a:cubicBezTo>
                  <a:cubicBezTo>
                    <a:pt x="104" y="179"/>
                    <a:pt x="109" y="229"/>
                    <a:pt x="104" y="243"/>
                  </a:cubicBezTo>
                  <a:cubicBezTo>
                    <a:pt x="100" y="256"/>
                    <a:pt x="120" y="247"/>
                    <a:pt x="127" y="224"/>
                  </a:cubicBezTo>
                  <a:cubicBezTo>
                    <a:pt x="134" y="202"/>
                    <a:pt x="141" y="190"/>
                    <a:pt x="143" y="163"/>
                  </a:cubicBezTo>
                  <a:cubicBezTo>
                    <a:pt x="145" y="135"/>
                    <a:pt x="141" y="117"/>
                    <a:pt x="148" y="101"/>
                  </a:cubicBezTo>
                  <a:cubicBezTo>
                    <a:pt x="154" y="85"/>
                    <a:pt x="164" y="62"/>
                    <a:pt x="159" y="42"/>
                  </a:cubicBezTo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11"/>
            <p:cNvSpPr>
              <a:spLocks/>
            </p:cNvSpPr>
            <p:nvPr/>
          </p:nvSpPr>
          <p:spPr bwMode="auto">
            <a:xfrm>
              <a:off x="6569095" y="1516508"/>
              <a:ext cx="550649" cy="471344"/>
            </a:xfrm>
            <a:custGeom>
              <a:avLst/>
              <a:gdLst>
                <a:gd name="T0" fmla="*/ 281932 w 250"/>
                <a:gd name="T1" fmla="*/ 460331 h 214"/>
                <a:gd name="T2" fmla="*/ 251096 w 250"/>
                <a:gd name="T3" fmla="*/ 394255 h 214"/>
                <a:gd name="T4" fmla="*/ 204841 w 250"/>
                <a:gd name="T5" fmla="*/ 378837 h 214"/>
                <a:gd name="T6" fmla="*/ 160790 w 250"/>
                <a:gd name="T7" fmla="*/ 374432 h 214"/>
                <a:gd name="T8" fmla="*/ 121143 w 250"/>
                <a:gd name="T9" fmla="*/ 328179 h 214"/>
                <a:gd name="T10" fmla="*/ 44052 w 250"/>
                <a:gd name="T11" fmla="*/ 273115 h 214"/>
                <a:gd name="T12" fmla="*/ 24229 w 250"/>
                <a:gd name="T13" fmla="*/ 224659 h 214"/>
                <a:gd name="T14" fmla="*/ 11013 w 250"/>
                <a:gd name="T15" fmla="*/ 162988 h 214"/>
                <a:gd name="T16" fmla="*/ 28634 w 250"/>
                <a:gd name="T17" fmla="*/ 129950 h 214"/>
                <a:gd name="T18" fmla="*/ 39647 w 250"/>
                <a:gd name="T19" fmla="*/ 94709 h 214"/>
                <a:gd name="T20" fmla="*/ 140966 w 250"/>
                <a:gd name="T21" fmla="*/ 35241 h 214"/>
                <a:gd name="T22" fmla="*/ 231273 w 250"/>
                <a:gd name="T23" fmla="*/ 17620 h 214"/>
                <a:gd name="T24" fmla="*/ 275325 w 250"/>
                <a:gd name="T25" fmla="*/ 15418 h 214"/>
                <a:gd name="T26" fmla="*/ 317174 w 250"/>
                <a:gd name="T27" fmla="*/ 24228 h 214"/>
                <a:gd name="T28" fmla="*/ 367834 w 250"/>
                <a:gd name="T29" fmla="*/ 26431 h 214"/>
                <a:gd name="T30" fmla="*/ 416291 w 250"/>
                <a:gd name="T31" fmla="*/ 39646 h 214"/>
                <a:gd name="T32" fmla="*/ 469153 w 250"/>
                <a:gd name="T33" fmla="*/ 61671 h 214"/>
                <a:gd name="T34" fmla="*/ 511002 w 250"/>
                <a:gd name="T35" fmla="*/ 110127 h 214"/>
                <a:gd name="T36" fmla="*/ 526420 w 250"/>
                <a:gd name="T37" fmla="*/ 149773 h 214"/>
                <a:gd name="T38" fmla="*/ 539636 w 250"/>
                <a:gd name="T39" fmla="*/ 213647 h 214"/>
                <a:gd name="T40" fmla="*/ 544041 w 250"/>
                <a:gd name="T41" fmla="*/ 251090 h 214"/>
                <a:gd name="T42" fmla="*/ 535231 w 250"/>
                <a:gd name="T43" fmla="*/ 277520 h 214"/>
                <a:gd name="T44" fmla="*/ 530826 w 250"/>
                <a:gd name="T45" fmla="*/ 314964 h 214"/>
                <a:gd name="T46" fmla="*/ 477963 w 250"/>
                <a:gd name="T47" fmla="*/ 339191 h 214"/>
                <a:gd name="T48" fmla="*/ 440519 w 250"/>
                <a:gd name="T49" fmla="*/ 427293 h 214"/>
                <a:gd name="T50" fmla="*/ 345808 w 250"/>
                <a:gd name="T51" fmla="*/ 427293 h 214"/>
                <a:gd name="T52" fmla="*/ 356821 w 250"/>
                <a:gd name="T53" fmla="*/ 458129 h 214"/>
                <a:gd name="T54" fmla="*/ 308363 w 250"/>
                <a:gd name="T55" fmla="*/ 471344 h 214"/>
                <a:gd name="T56" fmla="*/ 281932 w 250"/>
                <a:gd name="T57" fmla="*/ 460331 h 2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0" h="214">
                  <a:moveTo>
                    <a:pt x="128" y="209"/>
                  </a:moveTo>
                  <a:cubicBezTo>
                    <a:pt x="114" y="179"/>
                    <a:pt x="114" y="179"/>
                    <a:pt x="114" y="179"/>
                  </a:cubicBezTo>
                  <a:cubicBezTo>
                    <a:pt x="114" y="179"/>
                    <a:pt x="102" y="172"/>
                    <a:pt x="93" y="172"/>
                  </a:cubicBezTo>
                  <a:cubicBezTo>
                    <a:pt x="84" y="172"/>
                    <a:pt x="85" y="176"/>
                    <a:pt x="73" y="170"/>
                  </a:cubicBezTo>
                  <a:cubicBezTo>
                    <a:pt x="60" y="164"/>
                    <a:pt x="57" y="153"/>
                    <a:pt x="55" y="149"/>
                  </a:cubicBezTo>
                  <a:cubicBezTo>
                    <a:pt x="53" y="145"/>
                    <a:pt x="26" y="129"/>
                    <a:pt x="20" y="124"/>
                  </a:cubicBezTo>
                  <a:cubicBezTo>
                    <a:pt x="14" y="119"/>
                    <a:pt x="10" y="105"/>
                    <a:pt x="11" y="102"/>
                  </a:cubicBezTo>
                  <a:cubicBezTo>
                    <a:pt x="13" y="100"/>
                    <a:pt x="0" y="85"/>
                    <a:pt x="5" y="74"/>
                  </a:cubicBezTo>
                  <a:cubicBezTo>
                    <a:pt x="9" y="63"/>
                    <a:pt x="13" y="59"/>
                    <a:pt x="13" y="59"/>
                  </a:cubicBezTo>
                  <a:cubicBezTo>
                    <a:pt x="13" y="59"/>
                    <a:pt x="5" y="56"/>
                    <a:pt x="18" y="43"/>
                  </a:cubicBezTo>
                  <a:cubicBezTo>
                    <a:pt x="31" y="31"/>
                    <a:pt x="49" y="10"/>
                    <a:pt x="64" y="16"/>
                  </a:cubicBezTo>
                  <a:cubicBezTo>
                    <a:pt x="64" y="16"/>
                    <a:pt x="91" y="0"/>
                    <a:pt x="105" y="8"/>
                  </a:cubicBezTo>
                  <a:cubicBezTo>
                    <a:pt x="119" y="16"/>
                    <a:pt x="117" y="7"/>
                    <a:pt x="125" y="7"/>
                  </a:cubicBezTo>
                  <a:cubicBezTo>
                    <a:pt x="134" y="7"/>
                    <a:pt x="139" y="7"/>
                    <a:pt x="144" y="11"/>
                  </a:cubicBezTo>
                  <a:cubicBezTo>
                    <a:pt x="148" y="14"/>
                    <a:pt x="156" y="7"/>
                    <a:pt x="167" y="12"/>
                  </a:cubicBezTo>
                  <a:cubicBezTo>
                    <a:pt x="178" y="17"/>
                    <a:pt x="189" y="18"/>
                    <a:pt x="189" y="18"/>
                  </a:cubicBezTo>
                  <a:cubicBezTo>
                    <a:pt x="189" y="18"/>
                    <a:pt x="204" y="18"/>
                    <a:pt x="213" y="28"/>
                  </a:cubicBezTo>
                  <a:cubicBezTo>
                    <a:pt x="222" y="38"/>
                    <a:pt x="225" y="43"/>
                    <a:pt x="232" y="50"/>
                  </a:cubicBezTo>
                  <a:cubicBezTo>
                    <a:pt x="239" y="58"/>
                    <a:pt x="233" y="60"/>
                    <a:pt x="239" y="68"/>
                  </a:cubicBezTo>
                  <a:cubicBezTo>
                    <a:pt x="245" y="75"/>
                    <a:pt x="245" y="88"/>
                    <a:pt x="245" y="97"/>
                  </a:cubicBezTo>
                  <a:cubicBezTo>
                    <a:pt x="245" y="107"/>
                    <a:pt x="245" y="108"/>
                    <a:pt x="247" y="114"/>
                  </a:cubicBezTo>
                  <a:cubicBezTo>
                    <a:pt x="250" y="121"/>
                    <a:pt x="243" y="126"/>
                    <a:pt x="243" y="126"/>
                  </a:cubicBezTo>
                  <a:cubicBezTo>
                    <a:pt x="243" y="126"/>
                    <a:pt x="249" y="133"/>
                    <a:pt x="241" y="143"/>
                  </a:cubicBezTo>
                  <a:cubicBezTo>
                    <a:pt x="232" y="153"/>
                    <a:pt x="217" y="154"/>
                    <a:pt x="217" y="154"/>
                  </a:cubicBezTo>
                  <a:cubicBezTo>
                    <a:pt x="217" y="154"/>
                    <a:pt x="215" y="190"/>
                    <a:pt x="200" y="194"/>
                  </a:cubicBezTo>
                  <a:cubicBezTo>
                    <a:pt x="185" y="199"/>
                    <a:pt x="157" y="194"/>
                    <a:pt x="157" y="194"/>
                  </a:cubicBezTo>
                  <a:cubicBezTo>
                    <a:pt x="157" y="194"/>
                    <a:pt x="163" y="204"/>
                    <a:pt x="162" y="208"/>
                  </a:cubicBezTo>
                  <a:cubicBezTo>
                    <a:pt x="161" y="212"/>
                    <a:pt x="145" y="214"/>
                    <a:pt x="140" y="214"/>
                  </a:cubicBezTo>
                  <a:cubicBezTo>
                    <a:pt x="136" y="214"/>
                    <a:pt x="128" y="209"/>
                    <a:pt x="128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12"/>
            <p:cNvSpPr>
              <a:spLocks noEditPoints="1"/>
            </p:cNvSpPr>
            <p:nvPr/>
          </p:nvSpPr>
          <p:spPr bwMode="auto">
            <a:xfrm>
              <a:off x="6548147" y="1507530"/>
              <a:ext cx="594042" cy="501271"/>
            </a:xfrm>
            <a:custGeom>
              <a:avLst/>
              <a:gdLst>
                <a:gd name="T0" fmla="*/ 565440 w 270"/>
                <a:gd name="T1" fmla="*/ 145105 h 228"/>
                <a:gd name="T2" fmla="*/ 536838 w 270"/>
                <a:gd name="T3" fmla="*/ 87942 h 228"/>
                <a:gd name="T4" fmla="*/ 400428 w 270"/>
                <a:gd name="T5" fmla="*/ 15390 h 228"/>
                <a:gd name="T6" fmla="*/ 347625 w 270"/>
                <a:gd name="T7" fmla="*/ 10993 h 228"/>
                <a:gd name="T8" fmla="*/ 264019 w 270"/>
                <a:gd name="T9" fmla="*/ 6596 h 228"/>
                <a:gd name="T10" fmla="*/ 149611 w 270"/>
                <a:gd name="T11" fmla="*/ 19787 h 228"/>
                <a:gd name="T12" fmla="*/ 24202 w 270"/>
                <a:gd name="T13" fmla="*/ 136311 h 228"/>
                <a:gd name="T14" fmla="*/ 24202 w 270"/>
                <a:gd name="T15" fmla="*/ 233047 h 228"/>
                <a:gd name="T16" fmla="*/ 83606 w 270"/>
                <a:gd name="T17" fmla="*/ 320989 h 228"/>
                <a:gd name="T18" fmla="*/ 204614 w 270"/>
                <a:gd name="T19" fmla="*/ 411130 h 228"/>
                <a:gd name="T20" fmla="*/ 255218 w 270"/>
                <a:gd name="T21" fmla="*/ 419924 h 228"/>
                <a:gd name="T22" fmla="*/ 330023 w 270"/>
                <a:gd name="T23" fmla="*/ 501271 h 228"/>
                <a:gd name="T24" fmla="*/ 422430 w 270"/>
                <a:gd name="T25" fmla="*/ 463896 h 228"/>
                <a:gd name="T26" fmla="*/ 569840 w 270"/>
                <a:gd name="T27" fmla="*/ 338578 h 228"/>
                <a:gd name="T28" fmla="*/ 264019 w 270"/>
                <a:gd name="T29" fmla="*/ 360563 h 228"/>
                <a:gd name="T30" fmla="*/ 345424 w 270"/>
                <a:gd name="T31" fmla="*/ 327585 h 228"/>
                <a:gd name="T32" fmla="*/ 261819 w 270"/>
                <a:gd name="T33" fmla="*/ 371556 h 228"/>
                <a:gd name="T34" fmla="*/ 510436 w 270"/>
                <a:gd name="T35" fmla="*/ 320989 h 228"/>
                <a:gd name="T36" fmla="*/ 367426 w 270"/>
                <a:gd name="T37" fmla="*/ 358365 h 228"/>
                <a:gd name="T38" fmla="*/ 440031 w 270"/>
                <a:gd name="T39" fmla="*/ 309997 h 228"/>
                <a:gd name="T40" fmla="*/ 393828 w 270"/>
                <a:gd name="T41" fmla="*/ 268224 h 228"/>
                <a:gd name="T42" fmla="*/ 363026 w 270"/>
                <a:gd name="T43" fmla="*/ 189076 h 228"/>
                <a:gd name="T44" fmla="*/ 378427 w 270"/>
                <a:gd name="T45" fmla="*/ 294607 h 228"/>
                <a:gd name="T46" fmla="*/ 237617 w 270"/>
                <a:gd name="T47" fmla="*/ 345173 h 228"/>
                <a:gd name="T48" fmla="*/ 206815 w 270"/>
                <a:gd name="T49" fmla="*/ 364960 h 228"/>
                <a:gd name="T50" fmla="*/ 165012 w 270"/>
                <a:gd name="T51" fmla="*/ 329784 h 228"/>
                <a:gd name="T52" fmla="*/ 182613 w 270"/>
                <a:gd name="T53" fmla="*/ 303401 h 228"/>
                <a:gd name="T54" fmla="*/ 154011 w 270"/>
                <a:gd name="T55" fmla="*/ 288011 h 228"/>
                <a:gd name="T56" fmla="*/ 138610 w 270"/>
                <a:gd name="T57" fmla="*/ 215459 h 228"/>
                <a:gd name="T58" fmla="*/ 123209 w 270"/>
                <a:gd name="T59" fmla="*/ 292408 h 228"/>
                <a:gd name="T60" fmla="*/ 68205 w 270"/>
                <a:gd name="T61" fmla="*/ 239643 h 228"/>
                <a:gd name="T62" fmla="*/ 63805 w 270"/>
                <a:gd name="T63" fmla="*/ 158296 h 228"/>
                <a:gd name="T64" fmla="*/ 151811 w 270"/>
                <a:gd name="T65" fmla="*/ 103332 h 228"/>
                <a:gd name="T66" fmla="*/ 77005 w 270"/>
                <a:gd name="T67" fmla="*/ 120921 h 228"/>
                <a:gd name="T68" fmla="*/ 151811 w 270"/>
                <a:gd name="T69" fmla="*/ 65957 h 228"/>
                <a:gd name="T70" fmla="*/ 242017 w 270"/>
                <a:gd name="T71" fmla="*/ 46170 h 228"/>
                <a:gd name="T72" fmla="*/ 279420 w 270"/>
                <a:gd name="T73" fmla="*/ 87942 h 228"/>
                <a:gd name="T74" fmla="*/ 253018 w 270"/>
                <a:gd name="T75" fmla="*/ 116524 h 228"/>
                <a:gd name="T76" fmla="*/ 189213 w 270"/>
                <a:gd name="T77" fmla="*/ 186877 h 228"/>
                <a:gd name="T78" fmla="*/ 242017 w 270"/>
                <a:gd name="T79" fmla="*/ 178083 h 228"/>
                <a:gd name="T80" fmla="*/ 261819 w 270"/>
                <a:gd name="T81" fmla="*/ 204466 h 228"/>
                <a:gd name="T82" fmla="*/ 270619 w 270"/>
                <a:gd name="T83" fmla="*/ 142906 h 228"/>
                <a:gd name="T84" fmla="*/ 281620 w 270"/>
                <a:gd name="T85" fmla="*/ 136311 h 228"/>
                <a:gd name="T86" fmla="*/ 294821 w 270"/>
                <a:gd name="T87" fmla="*/ 50567 h 228"/>
                <a:gd name="T88" fmla="*/ 323423 w 270"/>
                <a:gd name="T89" fmla="*/ 50567 h 228"/>
                <a:gd name="T90" fmla="*/ 380627 w 270"/>
                <a:gd name="T91" fmla="*/ 57162 h 228"/>
                <a:gd name="T92" fmla="*/ 473033 w 270"/>
                <a:gd name="T93" fmla="*/ 85744 h 228"/>
                <a:gd name="T94" fmla="*/ 517037 w 270"/>
                <a:gd name="T95" fmla="*/ 136311 h 228"/>
                <a:gd name="T96" fmla="*/ 508236 w 270"/>
                <a:gd name="T97" fmla="*/ 138509 h 228"/>
                <a:gd name="T98" fmla="*/ 534638 w 270"/>
                <a:gd name="T99" fmla="*/ 186877 h 228"/>
                <a:gd name="T100" fmla="*/ 517037 w 270"/>
                <a:gd name="T101" fmla="*/ 235246 h 228"/>
                <a:gd name="T102" fmla="*/ 451032 w 270"/>
                <a:gd name="T103" fmla="*/ 140708 h 228"/>
                <a:gd name="T104" fmla="*/ 457632 w 270"/>
                <a:gd name="T105" fmla="*/ 235246 h 228"/>
                <a:gd name="T106" fmla="*/ 523637 w 270"/>
                <a:gd name="T107" fmla="*/ 281415 h 228"/>
                <a:gd name="T108" fmla="*/ 534638 w 270"/>
                <a:gd name="T109" fmla="*/ 307798 h 22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0" h="228">
                  <a:moveTo>
                    <a:pt x="267" y="115"/>
                  </a:moveTo>
                  <a:cubicBezTo>
                    <a:pt x="265" y="110"/>
                    <a:pt x="265" y="110"/>
                    <a:pt x="265" y="101"/>
                  </a:cubicBezTo>
                  <a:cubicBezTo>
                    <a:pt x="265" y="91"/>
                    <a:pt x="265" y="76"/>
                    <a:pt x="257" y="66"/>
                  </a:cubicBezTo>
                  <a:cubicBezTo>
                    <a:pt x="256" y="64"/>
                    <a:pt x="256" y="64"/>
                    <a:pt x="256" y="63"/>
                  </a:cubicBezTo>
                  <a:cubicBezTo>
                    <a:pt x="256" y="59"/>
                    <a:pt x="255" y="53"/>
                    <a:pt x="250" y="47"/>
                  </a:cubicBezTo>
                  <a:cubicBezTo>
                    <a:pt x="248" y="45"/>
                    <a:pt x="246" y="42"/>
                    <a:pt x="244" y="40"/>
                  </a:cubicBezTo>
                  <a:cubicBezTo>
                    <a:pt x="240" y="36"/>
                    <a:pt x="236" y="32"/>
                    <a:pt x="230" y="25"/>
                  </a:cubicBezTo>
                  <a:cubicBezTo>
                    <a:pt x="219" y="13"/>
                    <a:pt x="203" y="12"/>
                    <a:pt x="200" y="12"/>
                  </a:cubicBezTo>
                  <a:cubicBezTo>
                    <a:pt x="198" y="12"/>
                    <a:pt x="190" y="11"/>
                    <a:pt x="182" y="7"/>
                  </a:cubicBezTo>
                  <a:cubicBezTo>
                    <a:pt x="177" y="5"/>
                    <a:pt x="173" y="4"/>
                    <a:pt x="168" y="4"/>
                  </a:cubicBezTo>
                  <a:cubicBezTo>
                    <a:pt x="165" y="4"/>
                    <a:pt x="162" y="4"/>
                    <a:pt x="160" y="5"/>
                  </a:cubicBezTo>
                  <a:cubicBezTo>
                    <a:pt x="159" y="5"/>
                    <a:pt x="159" y="5"/>
                    <a:pt x="158" y="5"/>
                  </a:cubicBezTo>
                  <a:cubicBezTo>
                    <a:pt x="152" y="1"/>
                    <a:pt x="144" y="1"/>
                    <a:pt x="135" y="1"/>
                  </a:cubicBezTo>
                  <a:cubicBezTo>
                    <a:pt x="129" y="1"/>
                    <a:pt x="126" y="3"/>
                    <a:pt x="123" y="5"/>
                  </a:cubicBezTo>
                  <a:cubicBezTo>
                    <a:pt x="123" y="4"/>
                    <a:pt x="122" y="4"/>
                    <a:pt x="120" y="3"/>
                  </a:cubicBezTo>
                  <a:cubicBezTo>
                    <a:pt x="116" y="1"/>
                    <a:pt x="111" y="0"/>
                    <a:pt x="106" y="0"/>
                  </a:cubicBezTo>
                  <a:cubicBezTo>
                    <a:pt x="93" y="0"/>
                    <a:pt x="79" y="6"/>
                    <a:pt x="72" y="9"/>
                  </a:cubicBezTo>
                  <a:cubicBezTo>
                    <a:pt x="71" y="9"/>
                    <a:pt x="69" y="9"/>
                    <a:pt x="68" y="9"/>
                  </a:cubicBezTo>
                  <a:cubicBezTo>
                    <a:pt x="51" y="9"/>
                    <a:pt x="36" y="24"/>
                    <a:pt x="24" y="36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5" y="45"/>
                    <a:pt x="9" y="53"/>
                    <a:pt x="11" y="62"/>
                  </a:cubicBezTo>
                  <a:cubicBezTo>
                    <a:pt x="9" y="65"/>
                    <a:pt x="7" y="69"/>
                    <a:pt x="5" y="74"/>
                  </a:cubicBezTo>
                  <a:cubicBezTo>
                    <a:pt x="0" y="85"/>
                    <a:pt x="6" y="97"/>
                    <a:pt x="10" y="104"/>
                  </a:cubicBezTo>
                  <a:cubicBezTo>
                    <a:pt x="10" y="105"/>
                    <a:pt x="10" y="106"/>
                    <a:pt x="11" y="106"/>
                  </a:cubicBezTo>
                  <a:cubicBezTo>
                    <a:pt x="10" y="109"/>
                    <a:pt x="11" y="114"/>
                    <a:pt x="13" y="120"/>
                  </a:cubicBezTo>
                  <a:cubicBezTo>
                    <a:pt x="14" y="124"/>
                    <a:pt x="18" y="131"/>
                    <a:pt x="23" y="135"/>
                  </a:cubicBezTo>
                  <a:cubicBezTo>
                    <a:pt x="26" y="138"/>
                    <a:pt x="30" y="141"/>
                    <a:pt x="38" y="146"/>
                  </a:cubicBezTo>
                  <a:cubicBezTo>
                    <a:pt x="44" y="149"/>
                    <a:pt x="53" y="155"/>
                    <a:pt x="56" y="158"/>
                  </a:cubicBezTo>
                  <a:cubicBezTo>
                    <a:pt x="58" y="164"/>
                    <a:pt x="63" y="176"/>
                    <a:pt x="78" y="183"/>
                  </a:cubicBezTo>
                  <a:cubicBezTo>
                    <a:pt x="85" y="186"/>
                    <a:pt x="89" y="187"/>
                    <a:pt x="93" y="187"/>
                  </a:cubicBezTo>
                  <a:cubicBezTo>
                    <a:pt x="96" y="187"/>
                    <a:pt x="98" y="187"/>
                    <a:pt x="99" y="187"/>
                  </a:cubicBezTo>
                  <a:cubicBezTo>
                    <a:pt x="100" y="186"/>
                    <a:pt x="101" y="186"/>
                    <a:pt x="103" y="186"/>
                  </a:cubicBezTo>
                  <a:cubicBezTo>
                    <a:pt x="107" y="186"/>
                    <a:pt x="112" y="188"/>
                    <a:pt x="116" y="191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9" y="219"/>
                    <a:pt x="131" y="221"/>
                    <a:pt x="132" y="222"/>
                  </a:cubicBezTo>
                  <a:cubicBezTo>
                    <a:pt x="136" y="224"/>
                    <a:pt x="144" y="228"/>
                    <a:pt x="150" y="228"/>
                  </a:cubicBezTo>
                  <a:cubicBezTo>
                    <a:pt x="157" y="228"/>
                    <a:pt x="180" y="227"/>
                    <a:pt x="182" y="214"/>
                  </a:cubicBezTo>
                  <a:cubicBezTo>
                    <a:pt x="183" y="213"/>
                    <a:pt x="183" y="212"/>
                    <a:pt x="183" y="210"/>
                  </a:cubicBezTo>
                  <a:cubicBezTo>
                    <a:pt x="186" y="211"/>
                    <a:pt x="189" y="211"/>
                    <a:pt x="192" y="211"/>
                  </a:cubicBezTo>
                  <a:cubicBezTo>
                    <a:pt x="201" y="211"/>
                    <a:pt x="208" y="210"/>
                    <a:pt x="213" y="208"/>
                  </a:cubicBezTo>
                  <a:cubicBezTo>
                    <a:pt x="230" y="204"/>
                    <a:pt x="235" y="181"/>
                    <a:pt x="237" y="167"/>
                  </a:cubicBezTo>
                  <a:cubicBezTo>
                    <a:pt x="243" y="165"/>
                    <a:pt x="252" y="161"/>
                    <a:pt x="259" y="154"/>
                  </a:cubicBezTo>
                  <a:cubicBezTo>
                    <a:pt x="265" y="146"/>
                    <a:pt x="266" y="138"/>
                    <a:pt x="265" y="132"/>
                  </a:cubicBezTo>
                  <a:cubicBezTo>
                    <a:pt x="268" y="128"/>
                    <a:pt x="270" y="122"/>
                    <a:pt x="267" y="115"/>
                  </a:cubicBezTo>
                  <a:close/>
                  <a:moveTo>
                    <a:pt x="120" y="164"/>
                  </a:moveTo>
                  <a:cubicBezTo>
                    <a:pt x="123" y="158"/>
                    <a:pt x="135" y="152"/>
                    <a:pt x="144" y="150"/>
                  </a:cubicBezTo>
                  <a:cubicBezTo>
                    <a:pt x="146" y="150"/>
                    <a:pt x="150" y="150"/>
                    <a:pt x="154" y="150"/>
                  </a:cubicBezTo>
                  <a:cubicBezTo>
                    <a:pt x="155" y="150"/>
                    <a:pt x="156" y="149"/>
                    <a:pt x="157" y="149"/>
                  </a:cubicBezTo>
                  <a:cubicBezTo>
                    <a:pt x="154" y="155"/>
                    <a:pt x="152" y="161"/>
                    <a:pt x="154" y="167"/>
                  </a:cubicBezTo>
                  <a:cubicBezTo>
                    <a:pt x="144" y="170"/>
                    <a:pt x="135" y="174"/>
                    <a:pt x="127" y="173"/>
                  </a:cubicBezTo>
                  <a:cubicBezTo>
                    <a:pt x="125" y="172"/>
                    <a:pt x="122" y="170"/>
                    <a:pt x="119" y="169"/>
                  </a:cubicBezTo>
                  <a:cubicBezTo>
                    <a:pt x="118" y="167"/>
                    <a:pt x="119" y="166"/>
                    <a:pt x="120" y="164"/>
                  </a:cubicBezTo>
                  <a:close/>
                  <a:moveTo>
                    <a:pt x="243" y="140"/>
                  </a:moveTo>
                  <a:cubicBezTo>
                    <a:pt x="240" y="143"/>
                    <a:pt x="236" y="145"/>
                    <a:pt x="232" y="146"/>
                  </a:cubicBezTo>
                  <a:cubicBezTo>
                    <a:pt x="232" y="146"/>
                    <a:pt x="231" y="146"/>
                    <a:pt x="231" y="146"/>
                  </a:cubicBezTo>
                  <a:cubicBezTo>
                    <a:pt x="216" y="145"/>
                    <a:pt x="200" y="151"/>
                    <a:pt x="184" y="157"/>
                  </a:cubicBezTo>
                  <a:cubicBezTo>
                    <a:pt x="178" y="159"/>
                    <a:pt x="172" y="161"/>
                    <a:pt x="167" y="163"/>
                  </a:cubicBezTo>
                  <a:cubicBezTo>
                    <a:pt x="167" y="159"/>
                    <a:pt x="170" y="154"/>
                    <a:pt x="173" y="151"/>
                  </a:cubicBezTo>
                  <a:cubicBezTo>
                    <a:pt x="175" y="149"/>
                    <a:pt x="179" y="149"/>
                    <a:pt x="183" y="148"/>
                  </a:cubicBezTo>
                  <a:cubicBezTo>
                    <a:pt x="189" y="147"/>
                    <a:pt x="195" y="146"/>
                    <a:pt x="200" y="141"/>
                  </a:cubicBezTo>
                  <a:cubicBezTo>
                    <a:pt x="204" y="137"/>
                    <a:pt x="204" y="133"/>
                    <a:pt x="203" y="130"/>
                  </a:cubicBezTo>
                  <a:cubicBezTo>
                    <a:pt x="201" y="124"/>
                    <a:pt x="193" y="123"/>
                    <a:pt x="186" y="122"/>
                  </a:cubicBezTo>
                  <a:cubicBezTo>
                    <a:pt x="183" y="122"/>
                    <a:pt x="180" y="122"/>
                    <a:pt x="179" y="122"/>
                  </a:cubicBezTo>
                  <a:cubicBezTo>
                    <a:pt x="170" y="117"/>
                    <a:pt x="170" y="112"/>
                    <a:pt x="171" y="100"/>
                  </a:cubicBezTo>
                  <a:cubicBezTo>
                    <a:pt x="171" y="98"/>
                    <a:pt x="171" y="95"/>
                    <a:pt x="171" y="93"/>
                  </a:cubicBezTo>
                  <a:cubicBezTo>
                    <a:pt x="172" y="89"/>
                    <a:pt x="169" y="86"/>
                    <a:pt x="165" y="86"/>
                  </a:cubicBezTo>
                  <a:cubicBezTo>
                    <a:pt x="161" y="86"/>
                    <a:pt x="158" y="89"/>
                    <a:pt x="158" y="92"/>
                  </a:cubicBezTo>
                  <a:cubicBezTo>
                    <a:pt x="158" y="95"/>
                    <a:pt x="157" y="97"/>
                    <a:pt x="157" y="99"/>
                  </a:cubicBezTo>
                  <a:cubicBezTo>
                    <a:pt x="156" y="110"/>
                    <a:pt x="155" y="125"/>
                    <a:pt x="172" y="134"/>
                  </a:cubicBezTo>
                  <a:cubicBezTo>
                    <a:pt x="169" y="135"/>
                    <a:pt x="159" y="136"/>
                    <a:pt x="154" y="136"/>
                  </a:cubicBezTo>
                  <a:cubicBezTo>
                    <a:pt x="149" y="136"/>
                    <a:pt x="145" y="136"/>
                    <a:pt x="141" y="137"/>
                  </a:cubicBezTo>
                  <a:cubicBezTo>
                    <a:pt x="138" y="137"/>
                    <a:pt x="116" y="143"/>
                    <a:pt x="108" y="157"/>
                  </a:cubicBezTo>
                  <a:cubicBezTo>
                    <a:pt x="106" y="160"/>
                    <a:pt x="105" y="163"/>
                    <a:pt x="105" y="165"/>
                  </a:cubicBezTo>
                  <a:cubicBezTo>
                    <a:pt x="104" y="165"/>
                    <a:pt x="104" y="165"/>
                    <a:pt x="103" y="165"/>
                  </a:cubicBezTo>
                  <a:cubicBezTo>
                    <a:pt x="99" y="165"/>
                    <a:pt x="96" y="166"/>
                    <a:pt x="94" y="166"/>
                  </a:cubicBezTo>
                  <a:cubicBezTo>
                    <a:pt x="94" y="167"/>
                    <a:pt x="93" y="167"/>
                    <a:pt x="93" y="167"/>
                  </a:cubicBezTo>
                  <a:cubicBezTo>
                    <a:pt x="93" y="167"/>
                    <a:pt x="92" y="167"/>
                    <a:pt x="87" y="165"/>
                  </a:cubicBezTo>
                  <a:cubicBezTo>
                    <a:pt x="79" y="161"/>
                    <a:pt x="77" y="154"/>
                    <a:pt x="75" y="150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46"/>
                    <a:pt x="80" y="139"/>
                    <a:pt x="83" y="138"/>
                  </a:cubicBezTo>
                  <a:cubicBezTo>
                    <a:pt x="86" y="137"/>
                    <a:pt x="88" y="133"/>
                    <a:pt x="87" y="129"/>
                  </a:cubicBezTo>
                  <a:cubicBezTo>
                    <a:pt x="86" y="126"/>
                    <a:pt x="82" y="124"/>
                    <a:pt x="78" y="125"/>
                  </a:cubicBezTo>
                  <a:cubicBezTo>
                    <a:pt x="76" y="126"/>
                    <a:pt x="73" y="128"/>
                    <a:pt x="70" y="131"/>
                  </a:cubicBezTo>
                  <a:cubicBezTo>
                    <a:pt x="70" y="128"/>
                    <a:pt x="71" y="126"/>
                    <a:pt x="71" y="123"/>
                  </a:cubicBezTo>
                  <a:cubicBezTo>
                    <a:pt x="71" y="117"/>
                    <a:pt x="72" y="110"/>
                    <a:pt x="71" y="104"/>
                  </a:cubicBezTo>
                  <a:cubicBezTo>
                    <a:pt x="71" y="100"/>
                    <a:pt x="67" y="97"/>
                    <a:pt x="63" y="98"/>
                  </a:cubicBezTo>
                  <a:cubicBezTo>
                    <a:pt x="60" y="98"/>
                    <a:pt x="57" y="101"/>
                    <a:pt x="57" y="105"/>
                  </a:cubicBezTo>
                  <a:cubicBezTo>
                    <a:pt x="58" y="111"/>
                    <a:pt x="57" y="116"/>
                    <a:pt x="57" y="122"/>
                  </a:cubicBezTo>
                  <a:cubicBezTo>
                    <a:pt x="57" y="126"/>
                    <a:pt x="56" y="129"/>
                    <a:pt x="56" y="133"/>
                  </a:cubicBezTo>
                  <a:cubicBezTo>
                    <a:pt x="54" y="132"/>
                    <a:pt x="52" y="130"/>
                    <a:pt x="49" y="128"/>
                  </a:cubicBezTo>
                  <a:cubicBezTo>
                    <a:pt x="44" y="125"/>
                    <a:pt x="38" y="121"/>
                    <a:pt x="36" y="120"/>
                  </a:cubicBezTo>
                  <a:cubicBezTo>
                    <a:pt x="34" y="118"/>
                    <a:pt x="32" y="112"/>
                    <a:pt x="31" y="109"/>
                  </a:cubicBezTo>
                  <a:cubicBezTo>
                    <a:pt x="33" y="104"/>
                    <a:pt x="30" y="100"/>
                    <a:pt x="28" y="95"/>
                  </a:cubicBezTo>
                  <a:cubicBezTo>
                    <a:pt x="27" y="92"/>
                    <a:pt x="23" y="84"/>
                    <a:pt x="24" y="82"/>
                  </a:cubicBezTo>
                  <a:cubicBezTo>
                    <a:pt x="26" y="77"/>
                    <a:pt x="28" y="73"/>
                    <a:pt x="29" y="72"/>
                  </a:cubicBezTo>
                  <a:cubicBezTo>
                    <a:pt x="31" y="71"/>
                    <a:pt x="33" y="71"/>
                    <a:pt x="34" y="71"/>
                  </a:cubicBezTo>
                  <a:cubicBezTo>
                    <a:pt x="46" y="69"/>
                    <a:pt x="58" y="68"/>
                    <a:pt x="69" y="57"/>
                  </a:cubicBezTo>
                  <a:cubicBezTo>
                    <a:pt x="72" y="54"/>
                    <a:pt x="72" y="49"/>
                    <a:pt x="69" y="47"/>
                  </a:cubicBezTo>
                  <a:cubicBezTo>
                    <a:pt x="66" y="44"/>
                    <a:pt x="62" y="44"/>
                    <a:pt x="59" y="47"/>
                  </a:cubicBezTo>
                  <a:cubicBezTo>
                    <a:pt x="52" y="54"/>
                    <a:pt x="43" y="56"/>
                    <a:pt x="33" y="57"/>
                  </a:cubicBezTo>
                  <a:cubicBezTo>
                    <a:pt x="34" y="56"/>
                    <a:pt x="34" y="56"/>
                    <a:pt x="35" y="55"/>
                  </a:cubicBezTo>
                  <a:cubicBezTo>
                    <a:pt x="37" y="54"/>
                    <a:pt x="38" y="52"/>
                    <a:pt x="39" y="51"/>
                  </a:cubicBezTo>
                  <a:cubicBezTo>
                    <a:pt x="47" y="43"/>
                    <a:pt x="60" y="30"/>
                    <a:pt x="68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72" y="31"/>
                    <a:pt x="76" y="31"/>
                    <a:pt x="79" y="29"/>
                  </a:cubicBezTo>
                  <a:cubicBezTo>
                    <a:pt x="83" y="27"/>
                    <a:pt x="96" y="20"/>
                    <a:pt x="106" y="20"/>
                  </a:cubicBezTo>
                  <a:cubicBezTo>
                    <a:pt x="107" y="20"/>
                    <a:pt x="109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3"/>
                    <a:pt x="113" y="25"/>
                    <a:pt x="116" y="25"/>
                  </a:cubicBezTo>
                  <a:cubicBezTo>
                    <a:pt x="119" y="25"/>
                    <a:pt x="124" y="32"/>
                    <a:pt x="127" y="40"/>
                  </a:cubicBezTo>
                  <a:cubicBezTo>
                    <a:pt x="128" y="42"/>
                    <a:pt x="130" y="45"/>
                    <a:pt x="129" y="47"/>
                  </a:cubicBezTo>
                  <a:cubicBezTo>
                    <a:pt x="129" y="48"/>
                    <a:pt x="128" y="48"/>
                    <a:pt x="125" y="49"/>
                  </a:cubicBezTo>
                  <a:cubicBezTo>
                    <a:pt x="122" y="49"/>
                    <a:pt x="118" y="50"/>
                    <a:pt x="115" y="53"/>
                  </a:cubicBezTo>
                  <a:cubicBezTo>
                    <a:pt x="104" y="60"/>
                    <a:pt x="94" y="67"/>
                    <a:pt x="83" y="72"/>
                  </a:cubicBezTo>
                  <a:cubicBezTo>
                    <a:pt x="79" y="74"/>
                    <a:pt x="78" y="78"/>
                    <a:pt x="80" y="82"/>
                  </a:cubicBezTo>
                  <a:cubicBezTo>
                    <a:pt x="81" y="84"/>
                    <a:pt x="83" y="85"/>
                    <a:pt x="86" y="85"/>
                  </a:cubicBezTo>
                  <a:cubicBezTo>
                    <a:pt x="87" y="85"/>
                    <a:pt x="88" y="85"/>
                    <a:pt x="89" y="85"/>
                  </a:cubicBezTo>
                  <a:cubicBezTo>
                    <a:pt x="96" y="81"/>
                    <a:pt x="103" y="77"/>
                    <a:pt x="109" y="73"/>
                  </a:cubicBezTo>
                  <a:cubicBezTo>
                    <a:pt x="109" y="76"/>
                    <a:pt x="110" y="78"/>
                    <a:pt x="110" y="81"/>
                  </a:cubicBezTo>
                  <a:cubicBezTo>
                    <a:pt x="111" y="83"/>
                    <a:pt x="111" y="85"/>
                    <a:pt x="111" y="87"/>
                  </a:cubicBezTo>
                  <a:cubicBezTo>
                    <a:pt x="112" y="91"/>
                    <a:pt x="115" y="93"/>
                    <a:pt x="118" y="93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3" y="93"/>
                    <a:pt x="125" y="89"/>
                    <a:pt x="125" y="86"/>
                  </a:cubicBezTo>
                  <a:cubicBezTo>
                    <a:pt x="125" y="83"/>
                    <a:pt x="124" y="81"/>
                    <a:pt x="124" y="78"/>
                  </a:cubicBezTo>
                  <a:cubicBezTo>
                    <a:pt x="123" y="73"/>
                    <a:pt x="122" y="68"/>
                    <a:pt x="123" y="65"/>
                  </a:cubicBezTo>
                  <a:cubicBezTo>
                    <a:pt x="123" y="64"/>
                    <a:pt x="123" y="64"/>
                    <a:pt x="124" y="64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3"/>
                    <a:pt x="126" y="62"/>
                    <a:pt x="128" y="62"/>
                  </a:cubicBezTo>
                  <a:cubicBezTo>
                    <a:pt x="131" y="61"/>
                    <a:pt x="137" y="60"/>
                    <a:pt x="141" y="54"/>
                  </a:cubicBezTo>
                  <a:cubicBezTo>
                    <a:pt x="145" y="47"/>
                    <a:pt x="142" y="39"/>
                    <a:pt x="140" y="34"/>
                  </a:cubicBezTo>
                  <a:cubicBezTo>
                    <a:pt x="139" y="31"/>
                    <a:pt x="137" y="27"/>
                    <a:pt x="134" y="2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41" y="22"/>
                    <a:pt x="146" y="22"/>
                    <a:pt x="147" y="23"/>
                  </a:cubicBezTo>
                  <a:cubicBezTo>
                    <a:pt x="150" y="25"/>
                    <a:pt x="153" y="26"/>
                    <a:pt x="157" y="26"/>
                  </a:cubicBezTo>
                  <a:cubicBezTo>
                    <a:pt x="159" y="26"/>
                    <a:pt x="161" y="26"/>
                    <a:pt x="163" y="25"/>
                  </a:cubicBezTo>
                  <a:cubicBezTo>
                    <a:pt x="167" y="25"/>
                    <a:pt x="170" y="24"/>
                    <a:pt x="173" y="26"/>
                  </a:cubicBezTo>
                  <a:cubicBezTo>
                    <a:pt x="185" y="31"/>
                    <a:pt x="198" y="32"/>
                    <a:pt x="198" y="32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199" y="33"/>
                    <a:pt x="209" y="33"/>
                    <a:pt x="215" y="39"/>
                  </a:cubicBezTo>
                  <a:cubicBezTo>
                    <a:pt x="221" y="46"/>
                    <a:pt x="224" y="49"/>
                    <a:pt x="228" y="54"/>
                  </a:cubicBezTo>
                  <a:cubicBezTo>
                    <a:pt x="230" y="56"/>
                    <a:pt x="232" y="58"/>
                    <a:pt x="234" y="61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6" y="63"/>
                    <a:pt x="236" y="63"/>
                    <a:pt x="236" y="64"/>
                  </a:cubicBezTo>
                  <a:cubicBezTo>
                    <a:pt x="236" y="65"/>
                    <a:pt x="236" y="66"/>
                    <a:pt x="236" y="68"/>
                  </a:cubicBezTo>
                  <a:cubicBezTo>
                    <a:pt x="233" y="67"/>
                    <a:pt x="231" y="65"/>
                    <a:pt x="231" y="63"/>
                  </a:cubicBezTo>
                  <a:cubicBezTo>
                    <a:pt x="230" y="59"/>
                    <a:pt x="227" y="57"/>
                    <a:pt x="223" y="58"/>
                  </a:cubicBezTo>
                  <a:cubicBezTo>
                    <a:pt x="219" y="58"/>
                    <a:pt x="217" y="62"/>
                    <a:pt x="217" y="66"/>
                  </a:cubicBezTo>
                  <a:cubicBezTo>
                    <a:pt x="220" y="78"/>
                    <a:pt x="234" y="84"/>
                    <a:pt x="243" y="85"/>
                  </a:cubicBezTo>
                  <a:cubicBezTo>
                    <a:pt x="245" y="90"/>
                    <a:pt x="245" y="96"/>
                    <a:pt x="245" y="101"/>
                  </a:cubicBezTo>
                  <a:cubicBezTo>
                    <a:pt x="245" y="109"/>
                    <a:pt x="245" y="112"/>
                    <a:pt x="246" y="117"/>
                  </a:cubicBezTo>
                  <a:cubicBezTo>
                    <a:pt x="243" y="113"/>
                    <a:pt x="239" y="110"/>
                    <a:pt x="235" y="107"/>
                  </a:cubicBezTo>
                  <a:cubicBezTo>
                    <a:pt x="232" y="105"/>
                    <a:pt x="229" y="103"/>
                    <a:pt x="226" y="102"/>
                  </a:cubicBezTo>
                  <a:cubicBezTo>
                    <a:pt x="222" y="100"/>
                    <a:pt x="219" y="98"/>
                    <a:pt x="217" y="96"/>
                  </a:cubicBezTo>
                  <a:cubicBezTo>
                    <a:pt x="208" y="89"/>
                    <a:pt x="201" y="74"/>
                    <a:pt x="205" y="64"/>
                  </a:cubicBezTo>
                  <a:cubicBezTo>
                    <a:pt x="206" y="61"/>
                    <a:pt x="204" y="57"/>
                    <a:pt x="201" y="56"/>
                  </a:cubicBezTo>
                  <a:cubicBezTo>
                    <a:pt x="197" y="54"/>
                    <a:pt x="193" y="56"/>
                    <a:pt x="192" y="60"/>
                  </a:cubicBezTo>
                  <a:cubicBezTo>
                    <a:pt x="186" y="75"/>
                    <a:pt x="195" y="97"/>
                    <a:pt x="208" y="107"/>
                  </a:cubicBezTo>
                  <a:cubicBezTo>
                    <a:pt x="212" y="110"/>
                    <a:pt x="216" y="112"/>
                    <a:pt x="220" y="114"/>
                  </a:cubicBezTo>
                  <a:cubicBezTo>
                    <a:pt x="222" y="115"/>
                    <a:pt x="225" y="117"/>
                    <a:pt x="227" y="118"/>
                  </a:cubicBezTo>
                  <a:cubicBezTo>
                    <a:pt x="231" y="121"/>
                    <a:pt x="234" y="125"/>
                    <a:pt x="238" y="128"/>
                  </a:cubicBezTo>
                  <a:cubicBezTo>
                    <a:pt x="240" y="131"/>
                    <a:pt x="242" y="133"/>
                    <a:pt x="244" y="136"/>
                  </a:cubicBezTo>
                  <a:cubicBezTo>
                    <a:pt x="245" y="136"/>
                    <a:pt x="245" y="136"/>
                    <a:pt x="245" y="137"/>
                  </a:cubicBezTo>
                  <a:cubicBezTo>
                    <a:pt x="245" y="137"/>
                    <a:pt x="243" y="140"/>
                    <a:pt x="243" y="140"/>
                  </a:cubicBez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958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222" y="2442736"/>
              <a:ext cx="417475" cy="41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9" name="Freeform 14"/>
            <p:cNvSpPr>
              <a:spLocks noEditPoints="1"/>
            </p:cNvSpPr>
            <p:nvPr/>
          </p:nvSpPr>
          <p:spPr bwMode="auto">
            <a:xfrm>
              <a:off x="5900237" y="2435254"/>
              <a:ext cx="430943" cy="430943"/>
            </a:xfrm>
            <a:custGeom>
              <a:avLst/>
              <a:gdLst>
                <a:gd name="T0" fmla="*/ 215471 w 196"/>
                <a:gd name="T1" fmla="*/ 0 h 196"/>
                <a:gd name="T2" fmla="*/ 0 w 196"/>
                <a:gd name="T3" fmla="*/ 215471 h 196"/>
                <a:gd name="T4" fmla="*/ 215471 w 196"/>
                <a:gd name="T5" fmla="*/ 430943 h 196"/>
                <a:gd name="T6" fmla="*/ 430943 w 196"/>
                <a:gd name="T7" fmla="*/ 215471 h 196"/>
                <a:gd name="T8" fmla="*/ 215471 w 196"/>
                <a:gd name="T9" fmla="*/ 0 h 196"/>
                <a:gd name="T10" fmla="*/ 215471 w 196"/>
                <a:gd name="T11" fmla="*/ 375976 h 196"/>
                <a:gd name="T12" fmla="*/ 54967 w 196"/>
                <a:gd name="T13" fmla="*/ 215471 h 196"/>
                <a:gd name="T14" fmla="*/ 215471 w 196"/>
                <a:gd name="T15" fmla="*/ 54967 h 196"/>
                <a:gd name="T16" fmla="*/ 375976 w 196"/>
                <a:gd name="T17" fmla="*/ 215471 h 196"/>
                <a:gd name="T18" fmla="*/ 215471 w 196"/>
                <a:gd name="T19" fmla="*/ 375976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6" h="196"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  <a:moveTo>
                    <a:pt x="98" y="171"/>
                  </a:moveTo>
                  <a:cubicBezTo>
                    <a:pt x="58" y="171"/>
                    <a:pt x="25" y="138"/>
                    <a:pt x="25" y="98"/>
                  </a:cubicBezTo>
                  <a:cubicBezTo>
                    <a:pt x="25" y="58"/>
                    <a:pt x="58" y="25"/>
                    <a:pt x="98" y="25"/>
                  </a:cubicBezTo>
                  <a:cubicBezTo>
                    <a:pt x="139" y="25"/>
                    <a:pt x="171" y="58"/>
                    <a:pt x="171" y="98"/>
                  </a:cubicBezTo>
                  <a:cubicBezTo>
                    <a:pt x="171" y="138"/>
                    <a:pt x="139" y="171"/>
                    <a:pt x="98" y="171"/>
                  </a:cubicBezTo>
                  <a:close/>
                </a:path>
              </a:pathLst>
            </a:cu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Oval 15"/>
            <p:cNvSpPr>
              <a:spLocks noChangeArrowheads="1"/>
            </p:cNvSpPr>
            <p:nvPr/>
          </p:nvSpPr>
          <p:spPr bwMode="auto">
            <a:xfrm>
              <a:off x="6022936" y="2556457"/>
              <a:ext cx="187041" cy="188537"/>
            </a:xfrm>
            <a:prstGeom prst="ellipse">
              <a:avLst/>
            </a:pr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9961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671" y="2655215"/>
              <a:ext cx="104743" cy="1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62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906" y="2578901"/>
              <a:ext cx="73320" cy="7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5441388" y="1581411"/>
              <a:ext cx="1158788" cy="3397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研究思路</a:t>
              </a:r>
            </a:p>
          </p:txBody>
        </p:sp>
        <p:sp>
          <p:nvSpPr>
            <p:cNvPr id="39964" name="Freeform 9"/>
            <p:cNvSpPr>
              <a:spLocks/>
            </p:cNvSpPr>
            <p:nvPr/>
          </p:nvSpPr>
          <p:spPr bwMode="auto">
            <a:xfrm>
              <a:off x="6702266" y="3436357"/>
              <a:ext cx="290291" cy="452228"/>
            </a:xfrm>
            <a:custGeom>
              <a:avLst/>
              <a:gdLst>
                <a:gd name="T0" fmla="*/ 281441 w 164"/>
                <a:gd name="T1" fmla="*/ 74194 h 256"/>
                <a:gd name="T2" fmla="*/ 240729 w 164"/>
                <a:gd name="T3" fmla="*/ 0 h 256"/>
                <a:gd name="T4" fmla="*/ 196477 w 164"/>
                <a:gd name="T5" fmla="*/ 7066 h 256"/>
                <a:gd name="T6" fmla="*/ 150456 w 164"/>
                <a:gd name="T7" fmla="*/ 15899 h 256"/>
                <a:gd name="T8" fmla="*/ 150456 w 164"/>
                <a:gd name="T9" fmla="*/ 15899 h 256"/>
                <a:gd name="T10" fmla="*/ 148686 w 164"/>
                <a:gd name="T11" fmla="*/ 15899 h 256"/>
                <a:gd name="T12" fmla="*/ 146916 w 164"/>
                <a:gd name="T13" fmla="*/ 15899 h 256"/>
                <a:gd name="T14" fmla="*/ 146916 w 164"/>
                <a:gd name="T15" fmla="*/ 15899 h 256"/>
                <a:gd name="T16" fmla="*/ 95584 w 164"/>
                <a:gd name="T17" fmla="*/ 8833 h 256"/>
                <a:gd name="T18" fmla="*/ 49562 w 164"/>
                <a:gd name="T19" fmla="*/ 0 h 256"/>
                <a:gd name="T20" fmla="*/ 8850 w 164"/>
                <a:gd name="T21" fmla="*/ 74194 h 256"/>
                <a:gd name="T22" fmla="*/ 28321 w 164"/>
                <a:gd name="T23" fmla="*/ 178418 h 256"/>
                <a:gd name="T24" fmla="*/ 37171 w 164"/>
                <a:gd name="T25" fmla="*/ 287942 h 256"/>
                <a:gd name="T26" fmla="*/ 65492 w 164"/>
                <a:gd name="T27" fmla="*/ 395700 h 256"/>
                <a:gd name="T28" fmla="*/ 106204 w 164"/>
                <a:gd name="T29" fmla="*/ 429263 h 256"/>
                <a:gd name="T30" fmla="*/ 116824 w 164"/>
                <a:gd name="T31" fmla="*/ 279109 h 256"/>
                <a:gd name="T32" fmla="*/ 129215 w 164"/>
                <a:gd name="T33" fmla="*/ 249079 h 256"/>
                <a:gd name="T34" fmla="*/ 145146 w 164"/>
                <a:gd name="T35" fmla="*/ 236713 h 256"/>
                <a:gd name="T36" fmla="*/ 159306 w 164"/>
                <a:gd name="T37" fmla="*/ 247312 h 256"/>
                <a:gd name="T38" fmla="*/ 171697 w 164"/>
                <a:gd name="T39" fmla="*/ 279109 h 256"/>
                <a:gd name="T40" fmla="*/ 184087 w 164"/>
                <a:gd name="T41" fmla="*/ 429263 h 256"/>
                <a:gd name="T42" fmla="*/ 224799 w 164"/>
                <a:gd name="T43" fmla="*/ 395700 h 256"/>
                <a:gd name="T44" fmla="*/ 253120 w 164"/>
                <a:gd name="T45" fmla="*/ 287942 h 256"/>
                <a:gd name="T46" fmla="*/ 261970 w 164"/>
                <a:gd name="T47" fmla="*/ 178418 h 256"/>
                <a:gd name="T48" fmla="*/ 281441 w 164"/>
                <a:gd name="T49" fmla="*/ 74194 h 2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4" h="256">
                  <a:moveTo>
                    <a:pt x="159" y="42"/>
                  </a:moveTo>
                  <a:cubicBezTo>
                    <a:pt x="154" y="21"/>
                    <a:pt x="148" y="3"/>
                    <a:pt x="136" y="0"/>
                  </a:cubicBezTo>
                  <a:cubicBezTo>
                    <a:pt x="132" y="0"/>
                    <a:pt x="122" y="2"/>
                    <a:pt x="111" y="4"/>
                  </a:cubicBezTo>
                  <a:cubicBezTo>
                    <a:pt x="102" y="7"/>
                    <a:pt x="92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6" y="9"/>
                    <a:pt x="65" y="7"/>
                    <a:pt x="54" y="5"/>
                  </a:cubicBezTo>
                  <a:cubicBezTo>
                    <a:pt x="43" y="2"/>
                    <a:pt x="32" y="0"/>
                    <a:pt x="28" y="0"/>
                  </a:cubicBezTo>
                  <a:cubicBezTo>
                    <a:pt x="16" y="3"/>
                    <a:pt x="9" y="21"/>
                    <a:pt x="5" y="42"/>
                  </a:cubicBezTo>
                  <a:cubicBezTo>
                    <a:pt x="0" y="62"/>
                    <a:pt x="9" y="85"/>
                    <a:pt x="16" y="101"/>
                  </a:cubicBezTo>
                  <a:cubicBezTo>
                    <a:pt x="23" y="117"/>
                    <a:pt x="18" y="135"/>
                    <a:pt x="21" y="163"/>
                  </a:cubicBezTo>
                  <a:cubicBezTo>
                    <a:pt x="23" y="190"/>
                    <a:pt x="30" y="202"/>
                    <a:pt x="37" y="224"/>
                  </a:cubicBezTo>
                  <a:cubicBezTo>
                    <a:pt x="44" y="247"/>
                    <a:pt x="64" y="256"/>
                    <a:pt x="60" y="243"/>
                  </a:cubicBezTo>
                  <a:cubicBezTo>
                    <a:pt x="55" y="229"/>
                    <a:pt x="60" y="179"/>
                    <a:pt x="66" y="158"/>
                  </a:cubicBezTo>
                  <a:cubicBezTo>
                    <a:pt x="69" y="150"/>
                    <a:pt x="71" y="144"/>
                    <a:pt x="73" y="141"/>
                  </a:cubicBezTo>
                  <a:cubicBezTo>
                    <a:pt x="74" y="137"/>
                    <a:pt x="77" y="134"/>
                    <a:pt x="82" y="134"/>
                  </a:cubicBezTo>
                  <a:cubicBezTo>
                    <a:pt x="86" y="134"/>
                    <a:pt x="89" y="137"/>
                    <a:pt x="90" y="140"/>
                  </a:cubicBezTo>
                  <a:cubicBezTo>
                    <a:pt x="92" y="143"/>
                    <a:pt x="94" y="149"/>
                    <a:pt x="97" y="158"/>
                  </a:cubicBezTo>
                  <a:cubicBezTo>
                    <a:pt x="104" y="179"/>
                    <a:pt x="109" y="229"/>
                    <a:pt x="104" y="243"/>
                  </a:cubicBezTo>
                  <a:cubicBezTo>
                    <a:pt x="100" y="256"/>
                    <a:pt x="120" y="247"/>
                    <a:pt x="127" y="224"/>
                  </a:cubicBezTo>
                  <a:cubicBezTo>
                    <a:pt x="134" y="202"/>
                    <a:pt x="141" y="190"/>
                    <a:pt x="143" y="163"/>
                  </a:cubicBezTo>
                  <a:cubicBezTo>
                    <a:pt x="145" y="135"/>
                    <a:pt x="141" y="117"/>
                    <a:pt x="148" y="101"/>
                  </a:cubicBezTo>
                  <a:cubicBezTo>
                    <a:pt x="154" y="85"/>
                    <a:pt x="164" y="62"/>
                    <a:pt x="159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5" name="Group 6"/>
            <p:cNvGrpSpPr>
              <a:grpSpLocks noChangeAspect="1"/>
            </p:cNvGrpSpPr>
            <p:nvPr/>
          </p:nvGrpSpPr>
          <p:grpSpPr bwMode="auto">
            <a:xfrm>
              <a:off x="6143857" y="4455298"/>
              <a:ext cx="437925" cy="439060"/>
              <a:chOff x="-705" y="1037"/>
              <a:chExt cx="385" cy="386"/>
            </a:xfrm>
          </p:grpSpPr>
          <p:sp>
            <p:nvSpPr>
              <p:cNvPr id="39969" name="Freeform 7"/>
              <p:cNvSpPr>
                <a:spLocks/>
              </p:cNvSpPr>
              <p:nvPr/>
            </p:nvSpPr>
            <p:spPr bwMode="auto">
              <a:xfrm>
                <a:off x="-705" y="1037"/>
                <a:ext cx="385" cy="386"/>
              </a:xfrm>
              <a:custGeom>
                <a:avLst/>
                <a:gdLst>
                  <a:gd name="T0" fmla="*/ 328 w 163"/>
                  <a:gd name="T1" fmla="*/ 57 h 163"/>
                  <a:gd name="T2" fmla="*/ 385 w 163"/>
                  <a:gd name="T3" fmla="*/ 194 h 163"/>
                  <a:gd name="T4" fmla="*/ 328 w 163"/>
                  <a:gd name="T5" fmla="*/ 332 h 163"/>
                  <a:gd name="T6" fmla="*/ 194 w 163"/>
                  <a:gd name="T7" fmla="*/ 386 h 163"/>
                  <a:gd name="T8" fmla="*/ 57 w 163"/>
                  <a:gd name="T9" fmla="*/ 332 h 163"/>
                  <a:gd name="T10" fmla="*/ 0 w 163"/>
                  <a:gd name="T11" fmla="*/ 194 h 163"/>
                  <a:gd name="T12" fmla="*/ 57 w 163"/>
                  <a:gd name="T13" fmla="*/ 57 h 163"/>
                  <a:gd name="T14" fmla="*/ 194 w 163"/>
                  <a:gd name="T15" fmla="*/ 0 h 163"/>
                  <a:gd name="T16" fmla="*/ 328 w 163"/>
                  <a:gd name="T17" fmla="*/ 57 h 16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3" h="163">
                    <a:moveTo>
                      <a:pt x="139" y="24"/>
                    </a:moveTo>
                    <a:cubicBezTo>
                      <a:pt x="154" y="39"/>
                      <a:pt x="163" y="59"/>
                      <a:pt x="163" y="82"/>
                    </a:cubicBezTo>
                    <a:cubicBezTo>
                      <a:pt x="163" y="104"/>
                      <a:pt x="154" y="125"/>
                      <a:pt x="139" y="140"/>
                    </a:cubicBezTo>
                    <a:cubicBezTo>
                      <a:pt x="124" y="154"/>
                      <a:pt x="104" y="163"/>
                      <a:pt x="82" y="163"/>
                    </a:cubicBezTo>
                    <a:cubicBezTo>
                      <a:pt x="59" y="163"/>
                      <a:pt x="39" y="154"/>
                      <a:pt x="24" y="140"/>
                    </a:cubicBezTo>
                    <a:cubicBezTo>
                      <a:pt x="9" y="125"/>
                      <a:pt x="0" y="104"/>
                      <a:pt x="0" y="82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9" y="9"/>
                      <a:pt x="59" y="0"/>
                      <a:pt x="82" y="0"/>
                    </a:cubicBezTo>
                    <a:cubicBezTo>
                      <a:pt x="104" y="0"/>
                      <a:pt x="124" y="9"/>
                      <a:pt x="139" y="24"/>
                    </a:cubicBezTo>
                    <a:close/>
                  </a:path>
                </a:pathLst>
              </a:custGeom>
              <a:solidFill>
                <a:srgbClr val="EBA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Freeform 8"/>
              <p:cNvSpPr>
                <a:spLocks/>
              </p:cNvSpPr>
              <p:nvPr/>
            </p:nvSpPr>
            <p:spPr bwMode="auto">
              <a:xfrm>
                <a:off x="-592" y="1071"/>
                <a:ext cx="167" cy="319"/>
              </a:xfrm>
              <a:custGeom>
                <a:avLst/>
                <a:gdLst>
                  <a:gd name="T0" fmla="*/ 158 w 71"/>
                  <a:gd name="T1" fmla="*/ 102 h 135"/>
                  <a:gd name="T2" fmla="*/ 92 w 71"/>
                  <a:gd name="T3" fmla="*/ 102 h 135"/>
                  <a:gd name="T4" fmla="*/ 92 w 71"/>
                  <a:gd name="T5" fmla="*/ 90 h 135"/>
                  <a:gd name="T6" fmla="*/ 89 w 71"/>
                  <a:gd name="T7" fmla="*/ 69 h 135"/>
                  <a:gd name="T8" fmla="*/ 80 w 71"/>
                  <a:gd name="T9" fmla="*/ 61 h 135"/>
                  <a:gd name="T10" fmla="*/ 71 w 71"/>
                  <a:gd name="T11" fmla="*/ 66 h 135"/>
                  <a:gd name="T12" fmla="*/ 68 w 71"/>
                  <a:gd name="T13" fmla="*/ 80 h 135"/>
                  <a:gd name="T14" fmla="*/ 73 w 71"/>
                  <a:gd name="T15" fmla="*/ 104 h 135"/>
                  <a:gd name="T16" fmla="*/ 111 w 71"/>
                  <a:gd name="T17" fmla="*/ 128 h 135"/>
                  <a:gd name="T18" fmla="*/ 143 w 71"/>
                  <a:gd name="T19" fmla="*/ 151 h 135"/>
                  <a:gd name="T20" fmla="*/ 160 w 71"/>
                  <a:gd name="T21" fmla="*/ 175 h 135"/>
                  <a:gd name="T22" fmla="*/ 167 w 71"/>
                  <a:gd name="T23" fmla="*/ 213 h 135"/>
                  <a:gd name="T24" fmla="*/ 148 w 71"/>
                  <a:gd name="T25" fmla="*/ 267 h 135"/>
                  <a:gd name="T26" fmla="*/ 99 w 71"/>
                  <a:gd name="T27" fmla="*/ 293 h 135"/>
                  <a:gd name="T28" fmla="*/ 99 w 71"/>
                  <a:gd name="T29" fmla="*/ 319 h 135"/>
                  <a:gd name="T30" fmla="*/ 66 w 71"/>
                  <a:gd name="T31" fmla="*/ 319 h 135"/>
                  <a:gd name="T32" fmla="*/ 66 w 71"/>
                  <a:gd name="T33" fmla="*/ 293 h 135"/>
                  <a:gd name="T34" fmla="*/ 21 w 71"/>
                  <a:gd name="T35" fmla="*/ 272 h 135"/>
                  <a:gd name="T36" fmla="*/ 0 w 71"/>
                  <a:gd name="T37" fmla="*/ 208 h 135"/>
                  <a:gd name="T38" fmla="*/ 0 w 71"/>
                  <a:gd name="T39" fmla="*/ 196 h 135"/>
                  <a:gd name="T40" fmla="*/ 66 w 71"/>
                  <a:gd name="T41" fmla="*/ 196 h 135"/>
                  <a:gd name="T42" fmla="*/ 66 w 71"/>
                  <a:gd name="T43" fmla="*/ 213 h 135"/>
                  <a:gd name="T44" fmla="*/ 68 w 71"/>
                  <a:gd name="T45" fmla="*/ 246 h 135"/>
                  <a:gd name="T46" fmla="*/ 80 w 71"/>
                  <a:gd name="T47" fmla="*/ 253 h 135"/>
                  <a:gd name="T48" fmla="*/ 89 w 71"/>
                  <a:gd name="T49" fmla="*/ 248 h 135"/>
                  <a:gd name="T50" fmla="*/ 92 w 71"/>
                  <a:gd name="T51" fmla="*/ 234 h 135"/>
                  <a:gd name="T52" fmla="*/ 89 w 71"/>
                  <a:gd name="T53" fmla="*/ 203 h 135"/>
                  <a:gd name="T54" fmla="*/ 68 w 71"/>
                  <a:gd name="T55" fmla="*/ 182 h 135"/>
                  <a:gd name="T56" fmla="*/ 26 w 71"/>
                  <a:gd name="T57" fmla="*/ 154 h 135"/>
                  <a:gd name="T58" fmla="*/ 7 w 71"/>
                  <a:gd name="T59" fmla="*/ 128 h 135"/>
                  <a:gd name="T60" fmla="*/ 0 w 71"/>
                  <a:gd name="T61" fmla="*/ 90 h 135"/>
                  <a:gd name="T62" fmla="*/ 16 w 71"/>
                  <a:gd name="T63" fmla="*/ 43 h 135"/>
                  <a:gd name="T64" fmla="*/ 66 w 71"/>
                  <a:gd name="T65" fmla="*/ 21 h 135"/>
                  <a:gd name="T66" fmla="*/ 66 w 71"/>
                  <a:gd name="T67" fmla="*/ 0 h 135"/>
                  <a:gd name="T68" fmla="*/ 99 w 71"/>
                  <a:gd name="T69" fmla="*/ 0 h 135"/>
                  <a:gd name="T70" fmla="*/ 99 w 71"/>
                  <a:gd name="T71" fmla="*/ 21 h 135"/>
                  <a:gd name="T72" fmla="*/ 143 w 71"/>
                  <a:gd name="T73" fmla="*/ 43 h 135"/>
                  <a:gd name="T74" fmla="*/ 160 w 71"/>
                  <a:gd name="T75" fmla="*/ 90 h 135"/>
                  <a:gd name="T76" fmla="*/ 158 w 71"/>
                  <a:gd name="T77" fmla="*/ 102 h 13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" h="135">
                    <a:moveTo>
                      <a:pt x="67" y="43"/>
                    </a:move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3"/>
                      <a:pt x="39" y="30"/>
                      <a:pt x="38" y="29"/>
                    </a:cubicBezTo>
                    <a:cubicBezTo>
                      <a:pt x="37" y="27"/>
                      <a:pt x="36" y="26"/>
                      <a:pt x="34" y="26"/>
                    </a:cubicBezTo>
                    <a:cubicBezTo>
                      <a:pt x="32" y="26"/>
                      <a:pt x="31" y="27"/>
                      <a:pt x="30" y="28"/>
                    </a:cubicBezTo>
                    <a:cubicBezTo>
                      <a:pt x="29" y="30"/>
                      <a:pt x="29" y="32"/>
                      <a:pt x="29" y="34"/>
                    </a:cubicBezTo>
                    <a:cubicBezTo>
                      <a:pt x="29" y="39"/>
                      <a:pt x="30" y="42"/>
                      <a:pt x="31" y="44"/>
                    </a:cubicBezTo>
                    <a:cubicBezTo>
                      <a:pt x="33" y="45"/>
                      <a:pt x="38" y="49"/>
                      <a:pt x="47" y="54"/>
                    </a:cubicBezTo>
                    <a:cubicBezTo>
                      <a:pt x="54" y="58"/>
                      <a:pt x="59" y="62"/>
                      <a:pt x="61" y="64"/>
                    </a:cubicBezTo>
                    <a:cubicBezTo>
                      <a:pt x="64" y="66"/>
                      <a:pt x="66" y="70"/>
                      <a:pt x="68" y="74"/>
                    </a:cubicBezTo>
                    <a:cubicBezTo>
                      <a:pt x="70" y="78"/>
                      <a:pt x="71" y="83"/>
                      <a:pt x="71" y="90"/>
                    </a:cubicBezTo>
                    <a:cubicBezTo>
                      <a:pt x="71" y="100"/>
                      <a:pt x="68" y="108"/>
                      <a:pt x="63" y="113"/>
                    </a:cubicBezTo>
                    <a:cubicBezTo>
                      <a:pt x="59" y="119"/>
                      <a:pt x="51" y="123"/>
                      <a:pt x="42" y="124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1" y="123"/>
                      <a:pt x="14" y="120"/>
                      <a:pt x="9" y="115"/>
                    </a:cubicBezTo>
                    <a:cubicBezTo>
                      <a:pt x="3" y="110"/>
                      <a:pt x="0" y="101"/>
                      <a:pt x="0" y="8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7"/>
                      <a:pt x="29" y="102"/>
                      <a:pt x="29" y="104"/>
                    </a:cubicBezTo>
                    <a:cubicBezTo>
                      <a:pt x="30" y="106"/>
                      <a:pt x="31" y="107"/>
                      <a:pt x="34" y="107"/>
                    </a:cubicBezTo>
                    <a:cubicBezTo>
                      <a:pt x="35" y="107"/>
                      <a:pt x="37" y="106"/>
                      <a:pt x="38" y="105"/>
                    </a:cubicBezTo>
                    <a:cubicBezTo>
                      <a:pt x="39" y="104"/>
                      <a:pt x="39" y="102"/>
                      <a:pt x="39" y="99"/>
                    </a:cubicBezTo>
                    <a:cubicBezTo>
                      <a:pt x="39" y="93"/>
                      <a:pt x="39" y="88"/>
                      <a:pt x="38" y="86"/>
                    </a:cubicBezTo>
                    <a:cubicBezTo>
                      <a:pt x="37" y="83"/>
                      <a:pt x="34" y="80"/>
                      <a:pt x="29" y="77"/>
                    </a:cubicBezTo>
                    <a:cubicBezTo>
                      <a:pt x="20" y="71"/>
                      <a:pt x="14" y="67"/>
                      <a:pt x="11" y="65"/>
                    </a:cubicBezTo>
                    <a:cubicBezTo>
                      <a:pt x="8" y="62"/>
                      <a:pt x="5" y="59"/>
                      <a:pt x="3" y="54"/>
                    </a:cubicBezTo>
                    <a:cubicBezTo>
                      <a:pt x="1" y="49"/>
                      <a:pt x="0" y="44"/>
                      <a:pt x="0" y="38"/>
                    </a:cubicBezTo>
                    <a:cubicBezTo>
                      <a:pt x="0" y="30"/>
                      <a:pt x="2" y="23"/>
                      <a:pt x="7" y="18"/>
                    </a:cubicBezTo>
                    <a:cubicBezTo>
                      <a:pt x="12" y="13"/>
                      <a:pt x="19" y="11"/>
                      <a:pt x="28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50" y="11"/>
                      <a:pt x="57" y="13"/>
                      <a:pt x="61" y="18"/>
                    </a:cubicBezTo>
                    <a:cubicBezTo>
                      <a:pt x="66" y="23"/>
                      <a:pt x="68" y="30"/>
                      <a:pt x="68" y="38"/>
                    </a:cubicBezTo>
                    <a:cubicBezTo>
                      <a:pt x="68" y="39"/>
                      <a:pt x="68" y="41"/>
                      <a:pt x="67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 bwMode="auto">
            <a:xfrm>
              <a:off x="6287463" y="2489413"/>
              <a:ext cx="1160375" cy="338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研究思路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5576316" y="3481547"/>
              <a:ext cx="1158788" cy="3381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研究思路</a:t>
              </a: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6504933" y="4494317"/>
              <a:ext cx="1158788" cy="3381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研究思路</a:t>
              </a: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1095375" y="2101850"/>
            <a:ext cx="6680200" cy="47625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1077913" y="2470150"/>
            <a:ext cx="38766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您的内容打在这里，或者通过复制您的文本后更多模板：亮亮图文旗舰店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</a:p>
        </p:txBody>
      </p:sp>
      <p:sp>
        <p:nvSpPr>
          <p:cNvPr id="52" name="任意多边形 51"/>
          <p:cNvSpPr/>
          <p:nvPr/>
        </p:nvSpPr>
        <p:spPr>
          <a:xfrm>
            <a:off x="1095375" y="3089275"/>
            <a:ext cx="6613525" cy="47625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077913" y="3478213"/>
            <a:ext cx="40751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1095375" y="4076700"/>
            <a:ext cx="6302375" cy="4286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1077913" y="4486275"/>
            <a:ext cx="4822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095375" y="5062538"/>
            <a:ext cx="6708775" cy="44450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947" name="矩形 56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58" name="矩形 57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3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16200000">
            <a:off x="3975894" y="2928144"/>
            <a:ext cx="1143000" cy="1074738"/>
          </a:xfrm>
          <a:prstGeom prst="hexagon">
            <a:avLst/>
          </a:prstGeom>
          <a:solidFill>
            <a:srgbClr val="00B0F0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3227388"/>
            <a:ext cx="4524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16200000">
            <a:off x="3398838" y="1974850"/>
            <a:ext cx="1143000" cy="1076325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2276475"/>
            <a:ext cx="4524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六边形 5"/>
          <p:cNvSpPr/>
          <p:nvPr/>
        </p:nvSpPr>
        <p:spPr>
          <a:xfrm rot="16200000">
            <a:off x="2818607" y="2928144"/>
            <a:ext cx="1143000" cy="1074737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3227388"/>
            <a:ext cx="4524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六边形 7"/>
          <p:cNvSpPr/>
          <p:nvPr/>
        </p:nvSpPr>
        <p:spPr>
          <a:xfrm rot="16200000">
            <a:off x="3398838" y="3910012"/>
            <a:ext cx="1143000" cy="1076325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211638"/>
            <a:ext cx="4524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六边形 9"/>
          <p:cNvSpPr/>
          <p:nvPr/>
        </p:nvSpPr>
        <p:spPr>
          <a:xfrm rot="16200000">
            <a:off x="4598194" y="3861594"/>
            <a:ext cx="1143000" cy="1074738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4157663"/>
            <a:ext cx="4524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六边形 11"/>
          <p:cNvSpPr/>
          <p:nvPr/>
        </p:nvSpPr>
        <p:spPr>
          <a:xfrm rot="16200000">
            <a:off x="5129213" y="2901950"/>
            <a:ext cx="1143000" cy="1076325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3325813"/>
            <a:ext cx="473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六边形 13"/>
          <p:cNvSpPr/>
          <p:nvPr/>
        </p:nvSpPr>
        <p:spPr>
          <a:xfrm rot="16200000">
            <a:off x="4578351" y="1944687"/>
            <a:ext cx="1143000" cy="1076325"/>
          </a:xfrm>
          <a:prstGeom prst="hexagon">
            <a:avLst/>
          </a:prstGeom>
          <a:solidFill>
            <a:srgbClr val="505368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2154238"/>
            <a:ext cx="6588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flipH="1">
            <a:off x="5876925" y="2282825"/>
            <a:ext cx="2624138" cy="492125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6450" y="2036763"/>
            <a:ext cx="2338388" cy="328612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6483350" y="3289300"/>
            <a:ext cx="2625725" cy="493713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4463" y="3044825"/>
            <a:ext cx="2338387" cy="328613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5911850" y="4379913"/>
            <a:ext cx="2625725" cy="493712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2963" y="4135438"/>
            <a:ext cx="2338387" cy="328612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503238" y="4445000"/>
            <a:ext cx="2625725" cy="492125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0" y="4165600"/>
            <a:ext cx="1690688" cy="328613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227013" y="3335338"/>
            <a:ext cx="2625725" cy="492125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1725" y="3054350"/>
            <a:ext cx="1690688" cy="328613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395288" y="2316163"/>
            <a:ext cx="2832100" cy="493712"/>
          </a:xfrm>
          <a:prstGeom prst="rect">
            <a:avLst/>
          </a:prstGeom>
          <a:effectLst/>
        </p:spPr>
        <p:txBody>
          <a:bodyPr lIns="121893" tIns="60946" rIns="121893" bIns="6094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6375" y="2036763"/>
            <a:ext cx="1690688" cy="328612"/>
          </a:xfrm>
          <a:prstGeom prst="rect">
            <a:avLst/>
          </a:prstGeom>
        </p:spPr>
        <p:txBody>
          <a:bodyPr lIns="121893" tIns="60946" rIns="121893" bIns="60946">
            <a:spAutoFit/>
          </a:bodyPr>
          <a:lstStyle/>
          <a:p>
            <a:pPr algn="just" defTabSz="121890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206375" y="936625"/>
            <a:ext cx="10048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6375" y="1222375"/>
            <a:ext cx="8037513" cy="6524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您的内容打在这里，或者通过复制您的文本后，在此框中选择粘贴，更多模板：亮亮图文旗舰店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</a:p>
        </p:txBody>
      </p:sp>
      <p:sp>
        <p:nvSpPr>
          <p:cNvPr id="40990" name="矩形 29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4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4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4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/>
      <p:bldP spid="17" grpId="0"/>
      <p:bldP spid="17" grpId="1"/>
      <p:bldP spid="18" grpId="0"/>
      <p:bldP spid="19" grpId="0"/>
      <p:bldP spid="19" grpId="1"/>
      <p:bldP spid="20" grpId="0"/>
      <p:bldP spid="21" grpId="0"/>
      <p:bldP spid="21" grpId="1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7" grpId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513" y="2346325"/>
            <a:ext cx="3124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>
            <a:spLocks noChangeArrowheads="1"/>
          </p:cNvSpPr>
          <p:nvPr/>
        </p:nvSpPr>
        <p:spPr bwMode="auto">
          <a:xfrm>
            <a:off x="1979613" y="1976438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3984625" y="2114550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3530600" y="2047875"/>
            <a:ext cx="452438" cy="523875"/>
            <a:chOff x="3530409" y="2047768"/>
            <a:chExt cx="452678" cy="523220"/>
          </a:xfrm>
        </p:grpSpPr>
        <p:sp>
          <p:nvSpPr>
            <p:cNvPr id="23579" name="文本框 16"/>
            <p:cNvSpPr txBox="1">
              <a:spLocks noChangeArrowheads="1"/>
            </p:cNvSpPr>
            <p:nvPr/>
          </p:nvSpPr>
          <p:spPr bwMode="auto">
            <a:xfrm>
              <a:off x="3530409" y="2047768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1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893" y="2226932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6570663" y="2139950"/>
            <a:ext cx="10048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6086475" y="2057400"/>
            <a:ext cx="484188" cy="523875"/>
            <a:chOff x="6086713" y="2057986"/>
            <a:chExt cx="484013" cy="523220"/>
          </a:xfrm>
        </p:grpSpPr>
        <p:sp>
          <p:nvSpPr>
            <p:cNvPr id="23577" name="文本框 20"/>
            <p:cNvSpPr txBox="1">
              <a:spLocks noChangeArrowheads="1"/>
            </p:cNvSpPr>
            <p:nvPr/>
          </p:nvSpPr>
          <p:spPr bwMode="auto">
            <a:xfrm>
              <a:off x="6086713" y="2057986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4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752" y="2227637"/>
              <a:ext cx="245974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3984625" y="2693988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530600" y="2627313"/>
            <a:ext cx="452438" cy="522287"/>
            <a:chOff x="3530409" y="2627150"/>
            <a:chExt cx="452678" cy="523220"/>
          </a:xfrm>
        </p:grpSpPr>
        <p:sp>
          <p:nvSpPr>
            <p:cNvPr id="23575" name="文本框 23"/>
            <p:cNvSpPr txBox="1">
              <a:spLocks noChangeArrowheads="1"/>
            </p:cNvSpPr>
            <p:nvPr/>
          </p:nvSpPr>
          <p:spPr bwMode="auto">
            <a:xfrm>
              <a:off x="3530409" y="2627150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2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893" y="2806857"/>
              <a:ext cx="246194" cy="246503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7"/>
          <p:cNvSpPr txBox="1"/>
          <p:nvPr/>
        </p:nvSpPr>
        <p:spPr>
          <a:xfrm>
            <a:off x="6570663" y="2719388"/>
            <a:ext cx="1004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</a:p>
        </p:txBody>
      </p: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6086475" y="2636838"/>
            <a:ext cx="484188" cy="523875"/>
            <a:chOff x="6086713" y="2637368"/>
            <a:chExt cx="484013" cy="523220"/>
          </a:xfrm>
        </p:grpSpPr>
        <p:sp>
          <p:nvSpPr>
            <p:cNvPr id="23573" name="文本框 26"/>
            <p:cNvSpPr txBox="1">
              <a:spLocks noChangeArrowheads="1"/>
            </p:cNvSpPr>
            <p:nvPr/>
          </p:nvSpPr>
          <p:spPr bwMode="auto">
            <a:xfrm>
              <a:off x="6086713" y="2637368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5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6324752" y="2807018"/>
              <a:ext cx="245974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3984625" y="3267075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530600" y="3200400"/>
            <a:ext cx="452438" cy="523875"/>
            <a:chOff x="3530409" y="3200893"/>
            <a:chExt cx="452678" cy="523220"/>
          </a:xfrm>
        </p:grpSpPr>
        <p:sp>
          <p:nvSpPr>
            <p:cNvPr id="23571" name="文本框 29"/>
            <p:cNvSpPr txBox="1">
              <a:spLocks noChangeArrowheads="1"/>
            </p:cNvSpPr>
            <p:nvPr/>
          </p:nvSpPr>
          <p:spPr bwMode="auto">
            <a:xfrm>
              <a:off x="3530409" y="3200893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3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893" y="3380057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3"/>
          <p:cNvSpPr txBox="1"/>
          <p:nvPr/>
        </p:nvSpPr>
        <p:spPr>
          <a:xfrm>
            <a:off x="6570663" y="3292475"/>
            <a:ext cx="10048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086475" y="3211513"/>
            <a:ext cx="484188" cy="522287"/>
            <a:chOff x="6086713" y="3211111"/>
            <a:chExt cx="484013" cy="523220"/>
          </a:xfrm>
        </p:grpSpPr>
        <p:sp>
          <p:nvSpPr>
            <p:cNvPr id="23569" name="文本框 32"/>
            <p:cNvSpPr txBox="1">
              <a:spLocks noChangeArrowheads="1"/>
            </p:cNvSpPr>
            <p:nvPr/>
          </p:nvSpPr>
          <p:spPr bwMode="auto">
            <a:xfrm>
              <a:off x="6086713" y="3211111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414455"/>
                  </a:solidFill>
                  <a:ea typeface="微软雅黑" pitchFamily="34" charset="-122"/>
                </a:rPr>
                <a:t>6</a:t>
              </a:r>
              <a:endParaRPr lang="zh-CN" altLang="en-US" sz="2800">
                <a:solidFill>
                  <a:srgbClr val="414455"/>
                </a:solidFill>
                <a:ea typeface="微软雅黑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6324752" y="3381276"/>
              <a:ext cx="245974" cy="244912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3278188" y="2139950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61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6" grpId="0"/>
      <p:bldP spid="29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5391150" y="1374775"/>
            <a:ext cx="2246313" cy="2246313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 flipH="1">
            <a:off x="4445000" y="3497263"/>
            <a:ext cx="1412875" cy="1111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381500" y="1411288"/>
            <a:ext cx="1412875" cy="1111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flipH="1">
            <a:off x="2225675" y="3505200"/>
            <a:ext cx="1412875" cy="109538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130425" y="1403350"/>
            <a:ext cx="1412875" cy="1111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322388" y="1063625"/>
            <a:ext cx="839787" cy="839788"/>
            <a:chOff x="1925560" y="1317532"/>
            <a:chExt cx="1119836" cy="1119836"/>
          </a:xfrm>
        </p:grpSpPr>
        <p:sp>
          <p:nvSpPr>
            <p:cNvPr id="8" name="椭圆 7"/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2169002" y="1493235"/>
              <a:ext cx="632952" cy="728211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336675" y="3084513"/>
            <a:ext cx="839788" cy="839787"/>
            <a:chOff x="1732369" y="4883949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963111" y="5146444"/>
              <a:ext cx="658352" cy="594846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589338" y="1062038"/>
            <a:ext cx="839787" cy="839787"/>
            <a:chOff x="4609397" y="1508318"/>
            <a:chExt cx="1119836" cy="1119836"/>
          </a:xfrm>
        </p:grpSpPr>
        <p:sp>
          <p:nvSpPr>
            <p:cNvPr id="14" name="椭圆 13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6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Freeform 53"/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589338" y="3084513"/>
            <a:ext cx="839787" cy="839787"/>
            <a:chOff x="4609397" y="4205512"/>
            <a:chExt cx="1119836" cy="1119836"/>
          </a:xfrm>
        </p:grpSpPr>
        <p:sp>
          <p:nvSpPr>
            <p:cNvPr id="20" name="椭圆 19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770281" y="4472241"/>
              <a:ext cx="802302" cy="503821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842000" y="1047750"/>
            <a:ext cx="839788" cy="839788"/>
            <a:chOff x="7789634" y="1489945"/>
            <a:chExt cx="1119836" cy="1119836"/>
          </a:xfrm>
        </p:grpSpPr>
        <p:sp>
          <p:nvSpPr>
            <p:cNvPr id="23" name="椭圆 22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2012" name="组合 23"/>
            <p:cNvGrpSpPr>
              <a:grpSpLocks/>
            </p:cNvGrpSpPr>
            <p:nvPr/>
          </p:nvGrpSpPr>
          <p:grpSpPr bwMode="auto"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9457978" y="4896322"/>
                <a:ext cx="192638" cy="188404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Freeform 10"/>
              <p:cNvSpPr>
                <a:spLocks noEditPoints="1"/>
              </p:cNvSpPr>
              <p:nvPr/>
            </p:nvSpPr>
            <p:spPr bwMode="auto">
              <a:xfrm>
                <a:off x="9165847" y="4602075"/>
                <a:ext cx="357755" cy="359871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9239939" y="4676165"/>
                <a:ext cx="107961" cy="10584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5842000" y="3084513"/>
            <a:ext cx="839788" cy="839787"/>
            <a:chOff x="7789634" y="4205512"/>
            <a:chExt cx="1119836" cy="1119836"/>
          </a:xfrm>
        </p:grpSpPr>
        <p:sp>
          <p:nvSpPr>
            <p:cNvPr id="29" name="椭圆 28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8100818" y="4440487"/>
              <a:ext cx="546158" cy="592730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文本框 49"/>
          <p:cNvSpPr txBox="1"/>
          <p:nvPr/>
        </p:nvSpPr>
        <p:spPr>
          <a:xfrm>
            <a:off x="1404938" y="1908175"/>
            <a:ext cx="10795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50"/>
          <p:cNvSpPr txBox="1"/>
          <p:nvPr/>
        </p:nvSpPr>
        <p:spPr>
          <a:xfrm>
            <a:off x="971550" y="2244725"/>
            <a:ext cx="18002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53"/>
          <p:cNvSpPr txBox="1"/>
          <p:nvPr/>
        </p:nvSpPr>
        <p:spPr>
          <a:xfrm>
            <a:off x="3636963" y="1908175"/>
            <a:ext cx="10795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54"/>
          <p:cNvSpPr txBox="1"/>
          <p:nvPr/>
        </p:nvSpPr>
        <p:spPr>
          <a:xfrm>
            <a:off x="3203575" y="2241550"/>
            <a:ext cx="172878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/>
          <p:nvPr/>
        </p:nvSpPr>
        <p:spPr>
          <a:xfrm>
            <a:off x="5940425" y="1924050"/>
            <a:ext cx="10795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57"/>
          <p:cNvSpPr txBox="1"/>
          <p:nvPr/>
        </p:nvSpPr>
        <p:spPr>
          <a:xfrm>
            <a:off x="5462588" y="2244725"/>
            <a:ext cx="17732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59"/>
          <p:cNvSpPr txBox="1"/>
          <p:nvPr/>
        </p:nvSpPr>
        <p:spPr>
          <a:xfrm>
            <a:off x="1384300" y="3940175"/>
            <a:ext cx="10779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60"/>
          <p:cNvSpPr txBox="1"/>
          <p:nvPr/>
        </p:nvSpPr>
        <p:spPr>
          <a:xfrm>
            <a:off x="971550" y="4227513"/>
            <a:ext cx="17287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62"/>
          <p:cNvSpPr txBox="1"/>
          <p:nvPr/>
        </p:nvSpPr>
        <p:spPr>
          <a:xfrm>
            <a:off x="3708400" y="3924300"/>
            <a:ext cx="10795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63"/>
          <p:cNvSpPr txBox="1"/>
          <p:nvPr/>
        </p:nvSpPr>
        <p:spPr>
          <a:xfrm>
            <a:off x="3203575" y="4260850"/>
            <a:ext cx="1884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65"/>
          <p:cNvSpPr txBox="1"/>
          <p:nvPr/>
        </p:nvSpPr>
        <p:spPr>
          <a:xfrm>
            <a:off x="6013450" y="3924300"/>
            <a:ext cx="10795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66"/>
          <p:cNvSpPr txBox="1"/>
          <p:nvPr/>
        </p:nvSpPr>
        <p:spPr>
          <a:xfrm>
            <a:off x="5580063" y="4260850"/>
            <a:ext cx="18002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7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  <p:bldP spid="45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3800" y="2533957"/>
            <a:ext cx="2010946" cy="1837993"/>
          </a:xfrm>
          <a:prstGeom prst="rect">
            <a:avLst/>
          </a:prstGeom>
          <a:solidFill>
            <a:srgbClr val="30BAB4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707" y="2181038"/>
            <a:ext cx="2010946" cy="1837993"/>
          </a:xfrm>
          <a:prstGeom prst="rect">
            <a:avLst/>
          </a:prstGeom>
          <a:solidFill>
            <a:srgbClr val="534751">
              <a:alpha val="60000"/>
            </a:srgb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481" y="1828119"/>
            <a:ext cx="2010946" cy="1837993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9937" y="1475200"/>
            <a:ext cx="2010946" cy="1837993"/>
          </a:xfrm>
          <a:prstGeom prst="rect">
            <a:avLst/>
          </a:prstGeom>
          <a:solidFill>
            <a:srgbClr val="64A4C7">
              <a:alpha val="55000"/>
            </a:srgb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2157" y="1097514"/>
            <a:ext cx="2038044" cy="1862760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文本框 31"/>
          <p:cNvSpPr txBox="1">
            <a:spLocks noChangeArrowheads="1"/>
          </p:cNvSpPr>
          <p:nvPr/>
        </p:nvSpPr>
        <p:spPr bwMode="auto">
          <a:xfrm>
            <a:off x="468313" y="1870075"/>
            <a:ext cx="2868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2"/>
          <p:cNvSpPr txBox="1">
            <a:spLocks noChangeArrowheads="1"/>
          </p:cNvSpPr>
          <p:nvPr/>
        </p:nvSpPr>
        <p:spPr bwMode="auto">
          <a:xfrm>
            <a:off x="588963" y="1550988"/>
            <a:ext cx="1677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39825" y="1849438"/>
            <a:ext cx="2432050" cy="0"/>
          </a:xfrm>
          <a:prstGeom prst="line">
            <a:avLst/>
          </a:prstGeom>
          <a:ln w="15875">
            <a:solidFill>
              <a:srgbClr val="54C3D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68975" y="2432050"/>
            <a:ext cx="1317625" cy="0"/>
          </a:xfrm>
          <a:prstGeom prst="line">
            <a:avLst/>
          </a:prstGeom>
          <a:ln w="15875">
            <a:solidFill>
              <a:srgbClr val="54C3D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0"/>
          <p:cNvSpPr txBox="1">
            <a:spLocks noChangeArrowheads="1"/>
          </p:cNvSpPr>
          <p:nvPr/>
        </p:nvSpPr>
        <p:spPr bwMode="auto">
          <a:xfrm>
            <a:off x="6535738" y="2446338"/>
            <a:ext cx="250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41"/>
          <p:cNvSpPr txBox="1">
            <a:spLocks noChangeArrowheads="1"/>
          </p:cNvSpPr>
          <p:nvPr/>
        </p:nvSpPr>
        <p:spPr bwMode="auto">
          <a:xfrm>
            <a:off x="6535738" y="2168525"/>
            <a:ext cx="1852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627688" y="3221038"/>
            <a:ext cx="1317625" cy="0"/>
          </a:xfrm>
          <a:prstGeom prst="line">
            <a:avLst/>
          </a:prstGeom>
          <a:ln w="15875">
            <a:solidFill>
              <a:srgbClr val="54C3D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9"/>
          <p:cNvSpPr txBox="1">
            <a:spLocks noChangeArrowheads="1"/>
          </p:cNvSpPr>
          <p:nvPr/>
        </p:nvSpPr>
        <p:spPr bwMode="auto">
          <a:xfrm>
            <a:off x="6394450" y="326390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50"/>
          <p:cNvSpPr txBox="1">
            <a:spLocks noChangeArrowheads="1"/>
          </p:cNvSpPr>
          <p:nvPr/>
        </p:nvSpPr>
        <p:spPr bwMode="auto">
          <a:xfrm>
            <a:off x="6394450" y="2960688"/>
            <a:ext cx="171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428750" y="2773363"/>
            <a:ext cx="1968500" cy="0"/>
          </a:xfrm>
          <a:prstGeom prst="line">
            <a:avLst/>
          </a:prstGeom>
          <a:ln w="15875">
            <a:solidFill>
              <a:srgbClr val="54C3D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9"/>
          <p:cNvSpPr txBox="1">
            <a:spLocks noChangeArrowheads="1"/>
          </p:cNvSpPr>
          <p:nvPr/>
        </p:nvSpPr>
        <p:spPr bwMode="auto">
          <a:xfrm>
            <a:off x="468313" y="28067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0"/>
          <p:cNvSpPr txBox="1">
            <a:spLocks noChangeArrowheads="1"/>
          </p:cNvSpPr>
          <p:nvPr/>
        </p:nvSpPr>
        <p:spPr bwMode="auto">
          <a:xfrm>
            <a:off x="884238" y="2436813"/>
            <a:ext cx="1528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000125" y="3667125"/>
            <a:ext cx="2533650" cy="0"/>
          </a:xfrm>
          <a:prstGeom prst="line">
            <a:avLst/>
          </a:prstGeom>
          <a:ln w="15875">
            <a:solidFill>
              <a:srgbClr val="54C3D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3"/>
          <p:cNvSpPr txBox="1">
            <a:spLocks noChangeArrowheads="1"/>
          </p:cNvSpPr>
          <p:nvPr/>
        </p:nvSpPr>
        <p:spPr bwMode="auto">
          <a:xfrm>
            <a:off x="323850" y="3697288"/>
            <a:ext cx="2620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00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64"/>
          <p:cNvSpPr txBox="1">
            <a:spLocks noChangeArrowheads="1"/>
          </p:cNvSpPr>
          <p:nvPr/>
        </p:nvSpPr>
        <p:spPr bwMode="auto">
          <a:xfrm>
            <a:off x="585788" y="3340100"/>
            <a:ext cx="1681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20" grpId="0"/>
      <p:bldP spid="21" grpId="0"/>
      <p:bldP spid="24" grpId="0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79588"/>
            <a:ext cx="274002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98513" y="1763713"/>
            <a:ext cx="2906712" cy="481012"/>
            <a:chOff x="633046" y="2222695"/>
            <a:chExt cx="3876807" cy="640821"/>
          </a:xfrm>
        </p:grpSpPr>
        <p:cxnSp>
          <p:nvCxnSpPr>
            <p:cNvPr id="12" name="直接连接符 11"/>
            <p:cNvCxnSpPr/>
            <p:nvPr/>
          </p:nvCxnSpPr>
          <p:spPr>
            <a:xfrm flipH="1" flipV="1">
              <a:off x="3753971" y="2224809"/>
              <a:ext cx="755882" cy="638707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33046" y="2222695"/>
              <a:ext cx="3123042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7"/>
          <p:cNvSpPr txBox="1"/>
          <p:nvPr/>
        </p:nvSpPr>
        <p:spPr>
          <a:xfrm>
            <a:off x="969963" y="1277938"/>
            <a:ext cx="2339975" cy="50006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635375" y="1592263"/>
            <a:ext cx="2368550" cy="339725"/>
            <a:chOff x="4415589" y="1993170"/>
            <a:chExt cx="3158857" cy="452757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5950557" y="1993170"/>
              <a:ext cx="0" cy="452757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415589" y="1993170"/>
              <a:ext cx="3158857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3"/>
          <p:cNvSpPr txBox="1"/>
          <p:nvPr/>
        </p:nvSpPr>
        <p:spPr>
          <a:xfrm>
            <a:off x="3635375" y="4016375"/>
            <a:ext cx="2338388" cy="9318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您的内容打在这里，或者通过复制您的文本您的内容打在这里，或者通过复制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 flipH="1">
            <a:off x="5781675" y="1817688"/>
            <a:ext cx="2908300" cy="481012"/>
            <a:chOff x="633046" y="2222695"/>
            <a:chExt cx="3876807" cy="640821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754383" y="2224809"/>
              <a:ext cx="755470" cy="638707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633046" y="2222695"/>
              <a:ext cx="3123454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18"/>
          <p:cNvSpPr txBox="1"/>
          <p:nvPr/>
        </p:nvSpPr>
        <p:spPr>
          <a:xfrm>
            <a:off x="6329363" y="1125538"/>
            <a:ext cx="2338387" cy="715962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您的内容打在这里，或者通过复制您的文本您的内容打在这里，或者通过复制</a:t>
            </a: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 flipV="1">
            <a:off x="798513" y="3287713"/>
            <a:ext cx="2906712" cy="479425"/>
            <a:chOff x="633046" y="2222695"/>
            <a:chExt cx="3876807" cy="640821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3753971" y="2224818"/>
              <a:ext cx="755882" cy="638698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633046" y="2222695"/>
              <a:ext cx="3123042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3"/>
          <p:cNvSpPr txBox="1"/>
          <p:nvPr/>
        </p:nvSpPr>
        <p:spPr>
          <a:xfrm>
            <a:off x="969963" y="3851275"/>
            <a:ext cx="2339975" cy="5000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 flipV="1">
            <a:off x="3602038" y="3652838"/>
            <a:ext cx="2368550" cy="339725"/>
            <a:chOff x="4415589" y="1993170"/>
            <a:chExt cx="3158857" cy="452757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5950556" y="1993170"/>
              <a:ext cx="0" cy="452757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15589" y="1993170"/>
              <a:ext cx="3158857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7"/>
          <p:cNvSpPr txBox="1"/>
          <p:nvPr/>
        </p:nvSpPr>
        <p:spPr>
          <a:xfrm>
            <a:off x="3736975" y="1095375"/>
            <a:ext cx="2338388" cy="5000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您的内容打在这里，或者通过复制您的文本您的内容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 flipH="1" flipV="1">
            <a:off x="5800725" y="3259138"/>
            <a:ext cx="2906713" cy="481012"/>
            <a:chOff x="633046" y="2222695"/>
            <a:chExt cx="3876807" cy="640821"/>
          </a:xfrm>
        </p:grpSpPr>
        <p:cxnSp>
          <p:nvCxnSpPr>
            <p:cNvPr id="32" name="直接连接符 31"/>
            <p:cNvCxnSpPr/>
            <p:nvPr/>
          </p:nvCxnSpPr>
          <p:spPr>
            <a:xfrm flipH="1" flipV="1">
              <a:off x="3753970" y="2224809"/>
              <a:ext cx="755883" cy="638707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33046" y="2222695"/>
              <a:ext cx="3123042" cy="0"/>
            </a:xfrm>
            <a:prstGeom prst="line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4"/>
          <p:cNvSpPr txBox="1"/>
          <p:nvPr/>
        </p:nvSpPr>
        <p:spPr>
          <a:xfrm>
            <a:off x="6329363" y="3803650"/>
            <a:ext cx="2338387" cy="71596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您的内容打在这里，或者通过复制您的文本您的内容打在这里，或者通过复制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  <p:bldP spid="26" grpId="0"/>
      <p:bldP spid="30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95288" y="1868488"/>
            <a:ext cx="3960812" cy="328612"/>
            <a:chOff x="1292460" y="2252455"/>
            <a:chExt cx="5280586" cy="438562"/>
          </a:xfrm>
        </p:grpSpPr>
        <p:sp>
          <p:nvSpPr>
            <p:cNvPr id="29" name="椭圆 28"/>
            <p:cNvSpPr/>
            <p:nvPr/>
          </p:nvSpPr>
          <p:spPr>
            <a:xfrm>
              <a:off x="1292460" y="2252455"/>
              <a:ext cx="438108" cy="43856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2"/>
            <p:cNvSpPr txBox="1"/>
            <p:nvPr/>
          </p:nvSpPr>
          <p:spPr>
            <a:xfrm>
              <a:off x="1730568" y="2279997"/>
              <a:ext cx="4842478" cy="411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395288" y="2432050"/>
            <a:ext cx="4270375" cy="342900"/>
            <a:chOff x="1292460" y="3005366"/>
            <a:chExt cx="5693683" cy="455982"/>
          </a:xfrm>
        </p:grpSpPr>
        <p:sp>
          <p:nvSpPr>
            <p:cNvPr id="32" name="椭圆 31"/>
            <p:cNvSpPr/>
            <p:nvPr/>
          </p:nvSpPr>
          <p:spPr>
            <a:xfrm>
              <a:off x="1292460" y="3005366"/>
              <a:ext cx="438138" cy="4369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4"/>
            <p:cNvSpPr txBox="1"/>
            <p:nvPr/>
          </p:nvSpPr>
          <p:spPr>
            <a:xfrm>
              <a:off x="1730598" y="3051809"/>
              <a:ext cx="5255545" cy="409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95288" y="3014663"/>
            <a:ext cx="4176712" cy="355600"/>
            <a:chOff x="1292460" y="3782335"/>
            <a:chExt cx="5568617" cy="473398"/>
          </a:xfrm>
        </p:grpSpPr>
        <p:sp>
          <p:nvSpPr>
            <p:cNvPr id="35" name="椭圆 34"/>
            <p:cNvSpPr/>
            <p:nvPr/>
          </p:nvSpPr>
          <p:spPr>
            <a:xfrm>
              <a:off x="1292460" y="3782335"/>
              <a:ext cx="438123" cy="437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26"/>
            <p:cNvSpPr txBox="1"/>
            <p:nvPr/>
          </p:nvSpPr>
          <p:spPr>
            <a:xfrm>
              <a:off x="1730583" y="3845737"/>
              <a:ext cx="5130494" cy="409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95288" y="3597275"/>
            <a:ext cx="3960812" cy="342900"/>
            <a:chOff x="1292460" y="4559304"/>
            <a:chExt cx="5280585" cy="455982"/>
          </a:xfrm>
        </p:grpSpPr>
        <p:sp>
          <p:nvSpPr>
            <p:cNvPr id="38" name="椭圆 37"/>
            <p:cNvSpPr/>
            <p:nvPr/>
          </p:nvSpPr>
          <p:spPr>
            <a:xfrm>
              <a:off x="1292460" y="4559304"/>
              <a:ext cx="438108" cy="4369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28"/>
            <p:cNvSpPr txBox="1"/>
            <p:nvPr/>
          </p:nvSpPr>
          <p:spPr>
            <a:xfrm>
              <a:off x="1730568" y="4605747"/>
              <a:ext cx="4842477" cy="409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432175" y="1152525"/>
            <a:ext cx="5589588" cy="3722688"/>
            <a:chOff x="4576593" y="883496"/>
            <a:chExt cx="7451634" cy="4963884"/>
          </a:xfrm>
        </p:grpSpPr>
        <p:graphicFrame>
          <p:nvGraphicFramePr>
            <p:cNvPr id="45071" name="图表 40"/>
            <p:cNvGraphicFramePr>
              <a:graphicFrameLocks/>
            </p:cNvGraphicFramePr>
            <p:nvPr/>
          </p:nvGraphicFramePr>
          <p:xfrm>
            <a:off x="4508860" y="815763"/>
            <a:ext cx="7587101" cy="5099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8" r:id="rId4" imgW="5688061" imgH="3822523" progId="">
                    <p:embed/>
                  </p:oleObj>
                </mc:Choice>
                <mc:Fallback>
                  <p:oleObj r:id="rId4" imgW="5688061" imgH="3822523" progId="">
                    <p:embed/>
                    <p:pic>
                      <p:nvPicPr>
                        <p:cNvPr id="0" name="Picture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860" y="815763"/>
                          <a:ext cx="7587101" cy="5099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直角三角形 41"/>
            <p:cNvSpPr/>
            <p:nvPr/>
          </p:nvSpPr>
          <p:spPr>
            <a:xfrm rot="10800000">
              <a:off x="9594436" y="1550287"/>
              <a:ext cx="744952" cy="74511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>
              <a:off x="6328923" y="4537083"/>
              <a:ext cx="744952" cy="74511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直角三角形 43"/>
            <p:cNvSpPr/>
            <p:nvPr/>
          </p:nvSpPr>
          <p:spPr>
            <a:xfrm rot="10800000" flipH="1">
              <a:off x="6328923" y="1484666"/>
              <a:ext cx="744952" cy="745112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直角三角形 44"/>
            <p:cNvSpPr/>
            <p:nvPr/>
          </p:nvSpPr>
          <p:spPr>
            <a:xfrm flipH="1">
              <a:off x="9594436" y="4407960"/>
              <a:ext cx="744952" cy="74299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076" name="文本框 20"/>
            <p:cNvSpPr txBox="1">
              <a:spLocks noChangeArrowheads="1"/>
            </p:cNvSpPr>
            <p:nvPr/>
          </p:nvSpPr>
          <p:spPr bwMode="auto">
            <a:xfrm rot="-2700000">
              <a:off x="6328464" y="1557315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700" b="1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01</a:t>
              </a:r>
              <a:endParaRPr lang="zh-CN" altLang="en-US" sz="27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45077" name="文本框 21"/>
            <p:cNvSpPr txBox="1">
              <a:spLocks noChangeArrowheads="1"/>
            </p:cNvSpPr>
            <p:nvPr/>
          </p:nvSpPr>
          <p:spPr bwMode="auto">
            <a:xfrm rot="-2700000">
              <a:off x="6139988" y="2008611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</a:t>
              </a:r>
            </a:p>
          </p:txBody>
        </p:sp>
        <p:sp>
          <p:nvSpPr>
            <p:cNvPr id="45078" name="文本框 32"/>
            <p:cNvSpPr txBox="1">
              <a:spLocks noChangeArrowheads="1"/>
            </p:cNvSpPr>
            <p:nvPr/>
          </p:nvSpPr>
          <p:spPr bwMode="auto">
            <a:xfrm rot="2700000" flipH="1">
              <a:off x="9380101" y="1577281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700" b="1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02</a:t>
              </a:r>
              <a:endParaRPr lang="zh-CN" altLang="en-US" sz="27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45079" name="文本框 33"/>
            <p:cNvSpPr txBox="1">
              <a:spLocks noChangeArrowheads="1"/>
            </p:cNvSpPr>
            <p:nvPr/>
          </p:nvSpPr>
          <p:spPr bwMode="auto">
            <a:xfrm rot="2700000" flipH="1">
              <a:off x="8454262" y="2028231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</a:t>
              </a:r>
            </a:p>
          </p:txBody>
        </p:sp>
        <p:sp>
          <p:nvSpPr>
            <p:cNvPr id="45080" name="文本框 34"/>
            <p:cNvSpPr txBox="1">
              <a:spLocks noChangeArrowheads="1"/>
            </p:cNvSpPr>
            <p:nvPr/>
          </p:nvSpPr>
          <p:spPr bwMode="auto">
            <a:xfrm rot="-8100000">
              <a:off x="6094447" y="4217885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</a:t>
              </a:r>
            </a:p>
          </p:txBody>
        </p:sp>
        <p:sp>
          <p:nvSpPr>
            <p:cNvPr id="45081" name="文本框 35"/>
            <p:cNvSpPr txBox="1">
              <a:spLocks noChangeArrowheads="1"/>
            </p:cNvSpPr>
            <p:nvPr/>
          </p:nvSpPr>
          <p:spPr bwMode="auto">
            <a:xfrm rot="-8100000">
              <a:off x="6328463" y="4483568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700" b="1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03</a:t>
              </a:r>
              <a:endParaRPr lang="zh-CN" altLang="en-US" sz="27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45082" name="文本框 36"/>
            <p:cNvSpPr txBox="1">
              <a:spLocks noChangeArrowheads="1"/>
            </p:cNvSpPr>
            <p:nvPr/>
          </p:nvSpPr>
          <p:spPr bwMode="auto">
            <a:xfrm rot="8100000">
              <a:off x="9430089" y="4373815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700" b="1">
                  <a:solidFill>
                    <a:schemeClr val="bg1"/>
                  </a:solidFill>
                  <a:latin typeface="方正姚体" pitchFamily="2" charset="-122"/>
                  <a:ea typeface="方正姚体" pitchFamily="2" charset="-122"/>
                </a:rPr>
                <a:t>04</a:t>
              </a:r>
              <a:endParaRPr lang="zh-CN" altLang="en-US" sz="2700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45083" name="文本框 37"/>
            <p:cNvSpPr txBox="1">
              <a:spLocks noChangeArrowheads="1"/>
            </p:cNvSpPr>
            <p:nvPr/>
          </p:nvSpPr>
          <p:spPr bwMode="auto">
            <a:xfrm rot="8100000" flipH="1">
              <a:off x="8480389" y="4217885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03888" y="2817813"/>
            <a:ext cx="125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问题评估</a:t>
            </a:r>
          </a:p>
        </p:txBody>
      </p:sp>
      <p:sp>
        <p:nvSpPr>
          <p:cNvPr id="45064" name="矩形 53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</p:txBody>
      </p:sp>
      <p:sp>
        <p:nvSpPr>
          <p:cNvPr id="55" name="矩形 54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3348038" y="1233488"/>
            <a:ext cx="5616575" cy="3282950"/>
            <a:chOff x="1763688" y="1665246"/>
            <a:chExt cx="5616624" cy="3282768"/>
          </a:xfrm>
        </p:grpSpPr>
        <p:cxnSp>
          <p:nvCxnSpPr>
            <p:cNvPr id="3" name="직선 연결선 31"/>
            <p:cNvCxnSpPr/>
            <p:nvPr/>
          </p:nvCxnSpPr>
          <p:spPr>
            <a:xfrm>
              <a:off x="3551229" y="3225671"/>
              <a:ext cx="2351108" cy="7938"/>
            </a:xfrm>
            <a:prstGeom prst="line">
              <a:avLst/>
            </a:prstGeom>
            <a:ln w="76200" cap="sq">
              <a:solidFill>
                <a:srgbClr val="414455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20"/>
            <p:cNvCxnSpPr>
              <a:stCxn id="21" idx="2"/>
            </p:cNvCxnSpPr>
            <p:nvPr/>
          </p:nvCxnSpPr>
          <p:spPr>
            <a:xfrm rot="16200000" flipH="1">
              <a:off x="2650352" y="2326383"/>
              <a:ext cx="1177860" cy="630243"/>
            </a:xfrm>
            <a:prstGeom prst="line">
              <a:avLst/>
            </a:prstGeom>
            <a:ln w="41275">
              <a:solidFill>
                <a:srgbClr val="414455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23"/>
            <p:cNvCxnSpPr>
              <a:stCxn id="22" idx="2"/>
            </p:cNvCxnSpPr>
            <p:nvPr/>
          </p:nvCxnSpPr>
          <p:spPr>
            <a:xfrm>
              <a:off x="4800601" y="2052575"/>
              <a:ext cx="639769" cy="1173097"/>
            </a:xfrm>
            <a:prstGeom prst="line">
              <a:avLst/>
            </a:prstGeom>
            <a:ln w="41275">
              <a:solidFill>
                <a:srgbClr val="414455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24"/>
            <p:cNvCxnSpPr>
              <a:endCxn id="23" idx="0"/>
            </p:cNvCxnSpPr>
            <p:nvPr/>
          </p:nvCxnSpPr>
          <p:spPr>
            <a:xfrm rot="5400000">
              <a:off x="2536054" y="3497889"/>
              <a:ext cx="1285804" cy="750895"/>
            </a:xfrm>
            <a:prstGeom prst="line">
              <a:avLst/>
            </a:prstGeom>
            <a:ln w="41275">
              <a:solidFill>
                <a:srgbClr val="414455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26"/>
            <p:cNvCxnSpPr>
              <a:endCxn id="24" idx="0"/>
            </p:cNvCxnSpPr>
            <p:nvPr/>
          </p:nvCxnSpPr>
          <p:spPr>
            <a:xfrm flipH="1">
              <a:off x="4745039" y="3233609"/>
              <a:ext cx="695331" cy="1282629"/>
            </a:xfrm>
            <a:prstGeom prst="line">
              <a:avLst/>
            </a:prstGeom>
            <a:ln w="41275">
              <a:solidFill>
                <a:srgbClr val="414455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7" name="TextBox 7"/>
            <p:cNvSpPr txBox="1">
              <a:spLocks noChangeArrowheads="1"/>
            </p:cNvSpPr>
            <p:nvPr/>
          </p:nvSpPr>
          <p:spPr bwMode="auto">
            <a:xfrm>
              <a:off x="1763688" y="2292726"/>
              <a:ext cx="1348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ko-KR" altLang="en-US" sz="1200">
                  <a:latin typeface="微软雅黑" pitchFamily="34" charset="-122"/>
                  <a:ea typeface="Malgun Gothic" pitchFamily="34" charset="-127"/>
                </a:rPr>
                <a:t>     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46098" name="TextBox 8"/>
            <p:cNvSpPr txBox="1">
              <a:spLocks noChangeArrowheads="1"/>
            </p:cNvSpPr>
            <p:nvPr/>
          </p:nvSpPr>
          <p:spPr bwMode="auto">
            <a:xfrm>
              <a:off x="2033454" y="2628016"/>
              <a:ext cx="13488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    分支因素</a:t>
              </a:r>
              <a:r>
                <a:rPr lang="en-US" altLang="zh-CN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>
                <a:solidFill>
                  <a:srgbClr val="0C68CE"/>
                </a:solidFill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46099" name="TextBox 9"/>
            <p:cNvSpPr txBox="1">
              <a:spLocks noChangeArrowheads="1"/>
            </p:cNvSpPr>
            <p:nvPr/>
          </p:nvSpPr>
          <p:spPr bwMode="auto">
            <a:xfrm>
              <a:off x="3500390" y="2466155"/>
              <a:ext cx="11917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46100" name="TextBox 10"/>
            <p:cNvSpPr txBox="1">
              <a:spLocks noChangeArrowheads="1"/>
            </p:cNvSpPr>
            <p:nvPr/>
          </p:nvSpPr>
          <p:spPr bwMode="auto">
            <a:xfrm>
              <a:off x="1763688" y="4000414"/>
              <a:ext cx="9906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200">
                <a:latin typeface="微软雅黑" pitchFamily="34" charset="-122"/>
                <a:ea typeface="Malgun Gothic" pitchFamily="34" charset="-127"/>
              </a:endParaRPr>
            </a:p>
          </p:txBody>
        </p:sp>
        <p:sp>
          <p:nvSpPr>
            <p:cNvPr id="46101" name="TextBox 11"/>
            <p:cNvSpPr txBox="1">
              <a:spLocks noChangeArrowheads="1"/>
            </p:cNvSpPr>
            <p:nvPr/>
          </p:nvSpPr>
          <p:spPr bwMode="auto">
            <a:xfrm>
              <a:off x="5226900" y="2150828"/>
              <a:ext cx="12361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2" name="TextBox 12"/>
            <p:cNvSpPr txBox="1">
              <a:spLocks noChangeArrowheads="1"/>
            </p:cNvSpPr>
            <p:nvPr/>
          </p:nvSpPr>
          <p:spPr bwMode="auto">
            <a:xfrm>
              <a:off x="4093878" y="2804264"/>
              <a:ext cx="9663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3" name="TextBox 13"/>
            <p:cNvSpPr txBox="1">
              <a:spLocks noChangeArrowheads="1"/>
            </p:cNvSpPr>
            <p:nvPr/>
          </p:nvSpPr>
          <p:spPr bwMode="auto">
            <a:xfrm>
              <a:off x="5496668" y="2574062"/>
              <a:ext cx="14567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与分支因素</a:t>
              </a:r>
              <a:r>
                <a:rPr lang="en-US" altLang="zh-CN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>
                <a:solidFill>
                  <a:srgbClr val="0C68C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4" name="TextBox 14"/>
            <p:cNvSpPr txBox="1">
              <a:spLocks noChangeArrowheads="1"/>
            </p:cNvSpPr>
            <p:nvPr/>
          </p:nvSpPr>
          <p:spPr bwMode="auto">
            <a:xfrm>
              <a:off x="2191132" y="3491271"/>
              <a:ext cx="14567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>
                <a:solidFill>
                  <a:srgbClr val="0C68C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5" name="TextBox 15"/>
            <p:cNvSpPr txBox="1">
              <a:spLocks noChangeArrowheads="1"/>
            </p:cNvSpPr>
            <p:nvPr/>
          </p:nvSpPr>
          <p:spPr bwMode="auto">
            <a:xfrm>
              <a:off x="4139952" y="3437318"/>
              <a:ext cx="9711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solidFill>
                    <a:srgbClr val="0C68C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>
                <a:solidFill>
                  <a:srgbClr val="0C68C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6" name="TextBox 16"/>
            <p:cNvSpPr txBox="1">
              <a:spLocks noChangeArrowheads="1"/>
            </p:cNvSpPr>
            <p:nvPr/>
          </p:nvSpPr>
          <p:spPr bwMode="auto">
            <a:xfrm>
              <a:off x="5491872" y="3666320"/>
              <a:ext cx="13488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7" name="TextBox 17"/>
            <p:cNvSpPr txBox="1">
              <a:spLocks noChangeArrowheads="1"/>
            </p:cNvSpPr>
            <p:nvPr/>
          </p:nvSpPr>
          <p:spPr bwMode="auto">
            <a:xfrm>
              <a:off x="5339604" y="4059350"/>
              <a:ext cx="8854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6108" name="그룹 110"/>
            <p:cNvGrpSpPr>
              <a:grpSpLocks/>
            </p:cNvGrpSpPr>
            <p:nvPr/>
          </p:nvGrpSpPr>
          <p:grpSpPr bwMode="auto">
            <a:xfrm>
              <a:off x="2690496" y="2258734"/>
              <a:ext cx="2810968" cy="1923377"/>
              <a:chOff x="2284741" y="2428868"/>
              <a:chExt cx="3723121" cy="2546680"/>
            </a:xfrm>
          </p:grpSpPr>
          <p:cxnSp>
            <p:nvCxnSpPr>
              <p:cNvPr id="31" name="직선 연결선 76"/>
              <p:cNvCxnSpPr/>
              <p:nvPr/>
            </p:nvCxnSpPr>
            <p:spPr>
              <a:xfrm>
                <a:off x="2402887" y="2645627"/>
                <a:ext cx="428942" cy="210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90"/>
              <p:cNvCxnSpPr/>
              <p:nvPr/>
            </p:nvCxnSpPr>
            <p:spPr>
              <a:xfrm>
                <a:off x="2617358" y="3074402"/>
                <a:ext cx="42894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93"/>
              <p:cNvCxnSpPr/>
              <p:nvPr/>
            </p:nvCxnSpPr>
            <p:spPr>
              <a:xfrm>
                <a:off x="5220450" y="2429138"/>
                <a:ext cx="428942" cy="210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94"/>
              <p:cNvCxnSpPr/>
              <p:nvPr/>
            </p:nvCxnSpPr>
            <p:spPr>
              <a:xfrm>
                <a:off x="5577902" y="3000838"/>
                <a:ext cx="428942" cy="210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95"/>
              <p:cNvCxnSpPr/>
              <p:nvPr/>
            </p:nvCxnSpPr>
            <p:spPr>
              <a:xfrm>
                <a:off x="2941168" y="2857913"/>
                <a:ext cx="428942" cy="210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96"/>
              <p:cNvCxnSpPr/>
              <p:nvPr/>
            </p:nvCxnSpPr>
            <p:spPr>
              <a:xfrm>
                <a:off x="5285632" y="3297197"/>
                <a:ext cx="42894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97"/>
              <p:cNvCxnSpPr/>
              <p:nvPr/>
            </p:nvCxnSpPr>
            <p:spPr>
              <a:xfrm>
                <a:off x="2682540" y="4238821"/>
                <a:ext cx="428942" cy="210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98"/>
              <p:cNvCxnSpPr/>
              <p:nvPr/>
            </p:nvCxnSpPr>
            <p:spPr>
              <a:xfrm>
                <a:off x="2285138" y="4890391"/>
                <a:ext cx="428942" cy="210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103"/>
              <p:cNvCxnSpPr/>
              <p:nvPr/>
            </p:nvCxnSpPr>
            <p:spPr>
              <a:xfrm>
                <a:off x="5327685" y="4974465"/>
                <a:ext cx="428942" cy="210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104"/>
              <p:cNvCxnSpPr/>
              <p:nvPr/>
            </p:nvCxnSpPr>
            <p:spPr>
              <a:xfrm>
                <a:off x="5285632" y="4144239"/>
                <a:ext cx="428942" cy="210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106"/>
              <p:cNvCxnSpPr/>
              <p:nvPr/>
            </p:nvCxnSpPr>
            <p:spPr>
              <a:xfrm>
                <a:off x="5565286" y="4436394"/>
                <a:ext cx="428942" cy="210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모서리가 둥근 직사각형 10"/>
            <p:cNvSpPr/>
            <p:nvPr/>
          </p:nvSpPr>
          <p:spPr>
            <a:xfrm>
              <a:off x="5911861" y="3024071"/>
              <a:ext cx="1468451" cy="455587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结果文本</a:t>
              </a:r>
              <a:endParaRPr lang="en-US" altLang="zh-CN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모서리가 둥근 직사각형 12"/>
            <p:cNvSpPr/>
            <p:nvPr/>
          </p:nvSpPr>
          <p:spPr>
            <a:xfrm>
              <a:off x="2438381" y="1665246"/>
              <a:ext cx="971558" cy="387329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2" name="모서리가 둥근 직사각형 13"/>
            <p:cNvSpPr/>
            <p:nvPr/>
          </p:nvSpPr>
          <p:spPr>
            <a:xfrm>
              <a:off x="4314822" y="1665246"/>
              <a:ext cx="971558" cy="387329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3" name="모서리가 둥근 직사각형 15"/>
            <p:cNvSpPr/>
            <p:nvPr/>
          </p:nvSpPr>
          <p:spPr>
            <a:xfrm>
              <a:off x="2317730" y="4516238"/>
              <a:ext cx="971558" cy="431776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4" name="모서리가 둥근 직사각형 16"/>
            <p:cNvSpPr/>
            <p:nvPr/>
          </p:nvSpPr>
          <p:spPr>
            <a:xfrm>
              <a:off x="4208459" y="4516238"/>
              <a:ext cx="1073159" cy="431776"/>
            </a:xfrm>
            <a:prstGeom prst="roundRect">
              <a:avLst/>
            </a:prstGeom>
            <a:solidFill>
              <a:srgbClr val="414455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506778" y="3171699"/>
              <a:ext cx="107951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394332" y="3171699"/>
              <a:ext cx="106364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70185" y="1998603"/>
              <a:ext cx="107951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744772" y="4462266"/>
              <a:ext cx="107951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692651" y="4454328"/>
              <a:ext cx="107951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46626" y="2006539"/>
              <a:ext cx="107951" cy="1079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30"/>
          <p:cNvSpPr txBox="1"/>
          <p:nvPr/>
        </p:nvSpPr>
        <p:spPr>
          <a:xfrm>
            <a:off x="254000" y="1225550"/>
            <a:ext cx="10048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</p:txBody>
      </p:sp>
      <p:sp>
        <p:nvSpPr>
          <p:cNvPr id="45" name="TextBox 29"/>
          <p:cNvSpPr txBox="1"/>
          <p:nvPr/>
        </p:nvSpPr>
        <p:spPr>
          <a:xfrm>
            <a:off x="250825" y="1687513"/>
            <a:ext cx="3097213" cy="21729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您的内容打在这里，或者通过复制您的文本后，在此框中选择粘贴，并选择只保留文字。您的内容打在这里，或者通过复制您的文本后，在此框中选择粘贴，并选择只保留文字。更多模板：亮亮图文旗舰店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5" name="矩形 45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</p:txBody>
      </p:sp>
      <p:sp>
        <p:nvSpPr>
          <p:cNvPr id="47" name="矩形 46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7863" y="1746250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863" y="2070100"/>
            <a:ext cx="2535237" cy="33337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7863" y="2403475"/>
            <a:ext cx="2535237" cy="325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7863" y="2728913"/>
            <a:ext cx="2535237" cy="32543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7863" y="3054350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7863" y="3387725"/>
            <a:ext cx="2535237" cy="32543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7863" y="3713163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67088" y="1746250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67088" y="2079625"/>
            <a:ext cx="2535237" cy="3238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67088" y="2403475"/>
            <a:ext cx="2535237" cy="325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67088" y="2728913"/>
            <a:ext cx="2535237" cy="32543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67088" y="3054350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67088" y="3387725"/>
            <a:ext cx="2535237" cy="32543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67088" y="3713163"/>
            <a:ext cx="2535237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54725" y="1746250"/>
            <a:ext cx="2536825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54725" y="2079625"/>
            <a:ext cx="2536825" cy="3238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54725" y="2403475"/>
            <a:ext cx="2536825" cy="325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54725" y="2728913"/>
            <a:ext cx="2536825" cy="32543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54725" y="3054350"/>
            <a:ext cx="2536825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54725" y="3387725"/>
            <a:ext cx="2536825" cy="32543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54725" y="3713163"/>
            <a:ext cx="2536825" cy="3238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598488" y="1087438"/>
            <a:ext cx="2614612" cy="658812"/>
            <a:chOff x="798411" y="1345818"/>
            <a:chExt cx="3485634" cy="878306"/>
          </a:xfrm>
        </p:grpSpPr>
        <p:sp>
          <p:nvSpPr>
            <p:cNvPr id="24" name="矩形 23"/>
            <p:cNvSpPr/>
            <p:nvPr/>
          </p:nvSpPr>
          <p:spPr>
            <a:xfrm>
              <a:off x="904229" y="1345818"/>
              <a:ext cx="3379816" cy="87830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98411" y="1489895"/>
              <a:ext cx="1022682" cy="556091"/>
              <a:chOff x="721409" y="1359267"/>
              <a:chExt cx="1022682" cy="556091"/>
            </a:xfrm>
            <a:solidFill>
              <a:srgbClr val="E74C2E"/>
            </a:solidFill>
          </p:grpSpPr>
          <p:sp>
            <p:nvSpPr>
              <p:cNvPr id="27" name="任意多边形 26"/>
              <p:cNvSpPr/>
              <p:nvPr/>
            </p:nvSpPr>
            <p:spPr>
              <a:xfrm flipV="1">
                <a:off x="721410" y="1404984"/>
                <a:ext cx="1022681" cy="510374"/>
              </a:xfrm>
              <a:custGeom>
                <a:avLst/>
                <a:gdLst>
                  <a:gd name="connsiteX0" fmla="*/ 0 w 1022681"/>
                  <a:gd name="connsiteY0" fmla="*/ 0 h 342899"/>
                  <a:gd name="connsiteX1" fmla="*/ 1022681 w 1022681"/>
                  <a:gd name="connsiteY1" fmla="*/ 0 h 342899"/>
                  <a:gd name="connsiteX2" fmla="*/ 1022681 w 1022681"/>
                  <a:gd name="connsiteY2" fmla="*/ 8036 h 342899"/>
                  <a:gd name="connsiteX3" fmla="*/ 762826 w 1022681"/>
                  <a:gd name="connsiteY3" fmla="*/ 342899 h 342899"/>
                  <a:gd name="connsiteX4" fmla="*/ 0 w 1022681"/>
                  <a:gd name="connsiteY4" fmla="*/ 342899 h 34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81" h="342899">
                    <a:moveTo>
                      <a:pt x="0" y="0"/>
                    </a:moveTo>
                    <a:lnTo>
                      <a:pt x="1022681" y="0"/>
                    </a:lnTo>
                    <a:lnTo>
                      <a:pt x="1022681" y="8036"/>
                    </a:lnTo>
                    <a:lnTo>
                      <a:pt x="762826" y="342899"/>
                    </a:lnTo>
                    <a:lnTo>
                      <a:pt x="0" y="34289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flipH="1">
                <a:off x="721409" y="1359267"/>
                <a:ext cx="120797" cy="45719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7148" name="文本框 2"/>
            <p:cNvSpPr txBox="1">
              <a:spLocks noChangeArrowheads="1"/>
            </p:cNvSpPr>
            <p:nvPr/>
          </p:nvSpPr>
          <p:spPr bwMode="auto">
            <a:xfrm>
              <a:off x="1871531" y="1553545"/>
              <a:ext cx="2258018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可行性说明一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271838" y="1087438"/>
            <a:ext cx="2630487" cy="658812"/>
            <a:chOff x="4361409" y="1345818"/>
            <a:chExt cx="3508047" cy="878306"/>
          </a:xfrm>
        </p:grpSpPr>
        <p:sp>
          <p:nvSpPr>
            <p:cNvPr id="30" name="矩形 29"/>
            <p:cNvSpPr/>
            <p:nvPr/>
          </p:nvSpPr>
          <p:spPr>
            <a:xfrm>
              <a:off x="4488435" y="1345818"/>
              <a:ext cx="3381021" cy="87830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361409" y="1489895"/>
              <a:ext cx="1022682" cy="554516"/>
              <a:chOff x="721409" y="1359267"/>
              <a:chExt cx="1022682" cy="554516"/>
            </a:xfrm>
            <a:solidFill>
              <a:srgbClr val="E74C2E"/>
            </a:solidFill>
          </p:grpSpPr>
          <p:sp>
            <p:nvSpPr>
              <p:cNvPr id="33" name="任意多边形 32"/>
              <p:cNvSpPr/>
              <p:nvPr/>
            </p:nvSpPr>
            <p:spPr>
              <a:xfrm flipV="1">
                <a:off x="721410" y="1404984"/>
                <a:ext cx="1022681" cy="508799"/>
              </a:xfrm>
              <a:custGeom>
                <a:avLst/>
                <a:gdLst>
                  <a:gd name="connsiteX0" fmla="*/ 0 w 1022681"/>
                  <a:gd name="connsiteY0" fmla="*/ 0 h 342899"/>
                  <a:gd name="connsiteX1" fmla="*/ 1022681 w 1022681"/>
                  <a:gd name="connsiteY1" fmla="*/ 0 h 342899"/>
                  <a:gd name="connsiteX2" fmla="*/ 1022681 w 1022681"/>
                  <a:gd name="connsiteY2" fmla="*/ 8036 h 342899"/>
                  <a:gd name="connsiteX3" fmla="*/ 762826 w 1022681"/>
                  <a:gd name="connsiteY3" fmla="*/ 342899 h 342899"/>
                  <a:gd name="connsiteX4" fmla="*/ 0 w 1022681"/>
                  <a:gd name="connsiteY4" fmla="*/ 342899 h 34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81" h="342899">
                    <a:moveTo>
                      <a:pt x="0" y="0"/>
                    </a:moveTo>
                    <a:lnTo>
                      <a:pt x="1022681" y="0"/>
                    </a:lnTo>
                    <a:lnTo>
                      <a:pt x="1022681" y="8036"/>
                    </a:lnTo>
                    <a:lnTo>
                      <a:pt x="762826" y="342899"/>
                    </a:lnTo>
                    <a:lnTo>
                      <a:pt x="0" y="34289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flipH="1">
                <a:off x="721409" y="1359267"/>
                <a:ext cx="120797" cy="45719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7145" name="文本框 68"/>
            <p:cNvSpPr txBox="1">
              <a:spLocks noChangeArrowheads="1"/>
            </p:cNvSpPr>
            <p:nvPr/>
          </p:nvSpPr>
          <p:spPr bwMode="auto">
            <a:xfrm>
              <a:off x="5519936" y="1553545"/>
              <a:ext cx="2195915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可行性说明二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5965825" y="1087438"/>
            <a:ext cx="2641600" cy="658812"/>
            <a:chOff x="7955105" y="1345818"/>
            <a:chExt cx="3522423" cy="878306"/>
          </a:xfrm>
        </p:grpSpPr>
        <p:sp>
          <p:nvSpPr>
            <p:cNvPr id="36" name="矩形 35"/>
            <p:cNvSpPr/>
            <p:nvPr/>
          </p:nvSpPr>
          <p:spPr>
            <a:xfrm>
              <a:off x="8073648" y="1345818"/>
              <a:ext cx="3380595" cy="87830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955105" y="1489895"/>
              <a:ext cx="1022682" cy="554516"/>
              <a:chOff x="721409" y="1359267"/>
              <a:chExt cx="1022682" cy="554516"/>
            </a:xfrm>
            <a:solidFill>
              <a:srgbClr val="E74C2E"/>
            </a:solidFill>
          </p:grpSpPr>
          <p:sp>
            <p:nvSpPr>
              <p:cNvPr id="39" name="任意多边形 38"/>
              <p:cNvSpPr/>
              <p:nvPr/>
            </p:nvSpPr>
            <p:spPr>
              <a:xfrm flipV="1">
                <a:off x="721410" y="1404984"/>
                <a:ext cx="1022681" cy="508799"/>
              </a:xfrm>
              <a:custGeom>
                <a:avLst/>
                <a:gdLst>
                  <a:gd name="connsiteX0" fmla="*/ 0 w 1022681"/>
                  <a:gd name="connsiteY0" fmla="*/ 0 h 342899"/>
                  <a:gd name="connsiteX1" fmla="*/ 1022681 w 1022681"/>
                  <a:gd name="connsiteY1" fmla="*/ 0 h 342899"/>
                  <a:gd name="connsiteX2" fmla="*/ 1022681 w 1022681"/>
                  <a:gd name="connsiteY2" fmla="*/ 8036 h 342899"/>
                  <a:gd name="connsiteX3" fmla="*/ 762826 w 1022681"/>
                  <a:gd name="connsiteY3" fmla="*/ 342899 h 342899"/>
                  <a:gd name="connsiteX4" fmla="*/ 0 w 1022681"/>
                  <a:gd name="connsiteY4" fmla="*/ 342899 h 34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681" h="342899">
                    <a:moveTo>
                      <a:pt x="0" y="0"/>
                    </a:moveTo>
                    <a:lnTo>
                      <a:pt x="1022681" y="0"/>
                    </a:lnTo>
                    <a:lnTo>
                      <a:pt x="1022681" y="8036"/>
                    </a:lnTo>
                    <a:lnTo>
                      <a:pt x="762826" y="342899"/>
                    </a:lnTo>
                    <a:lnTo>
                      <a:pt x="0" y="34289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直角三角形 39"/>
              <p:cNvSpPr/>
              <p:nvPr/>
            </p:nvSpPr>
            <p:spPr>
              <a:xfrm flipH="1">
                <a:off x="721409" y="1359267"/>
                <a:ext cx="120797" cy="45719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7142" name="文本框 69"/>
            <p:cNvSpPr txBox="1">
              <a:spLocks noChangeArrowheads="1"/>
            </p:cNvSpPr>
            <p:nvPr/>
          </p:nvSpPr>
          <p:spPr bwMode="auto">
            <a:xfrm>
              <a:off x="9072332" y="1597582"/>
              <a:ext cx="2405196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可行性说明三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7377" y="4037529"/>
            <a:ext cx="2535656" cy="550445"/>
            <a:chOff x="903169" y="5280144"/>
            <a:chExt cx="3380874" cy="733927"/>
          </a:xfrm>
          <a:solidFill>
            <a:srgbClr val="414455"/>
          </a:solidFill>
        </p:grpSpPr>
        <p:sp>
          <p:nvSpPr>
            <p:cNvPr id="42" name="矩形 41"/>
            <p:cNvSpPr/>
            <p:nvPr/>
          </p:nvSpPr>
          <p:spPr>
            <a:xfrm>
              <a:off x="903169" y="5280144"/>
              <a:ext cx="3380874" cy="7339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文本框 70"/>
            <p:cNvSpPr txBox="1"/>
            <p:nvPr/>
          </p:nvSpPr>
          <p:spPr>
            <a:xfrm>
              <a:off x="1767019" y="5418924"/>
              <a:ext cx="1560673" cy="49244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366435" y="4037529"/>
            <a:ext cx="2535656" cy="550445"/>
            <a:chOff x="4488580" y="5280144"/>
            <a:chExt cx="3380874" cy="733927"/>
          </a:xfrm>
          <a:solidFill>
            <a:srgbClr val="414455"/>
          </a:solidFill>
        </p:grpSpPr>
        <p:sp>
          <p:nvSpPr>
            <p:cNvPr id="45" name="矩形 44"/>
            <p:cNvSpPr/>
            <p:nvPr/>
          </p:nvSpPr>
          <p:spPr>
            <a:xfrm>
              <a:off x="4488580" y="5280144"/>
              <a:ext cx="3380874" cy="7339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71"/>
            <p:cNvSpPr txBox="1"/>
            <p:nvPr/>
          </p:nvSpPr>
          <p:spPr>
            <a:xfrm>
              <a:off x="5505302" y="5394921"/>
              <a:ext cx="1560673" cy="49244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55492" y="4037529"/>
            <a:ext cx="2535656" cy="550445"/>
            <a:chOff x="8073990" y="5280144"/>
            <a:chExt cx="3380874" cy="733927"/>
          </a:xfrm>
          <a:solidFill>
            <a:srgbClr val="414455"/>
          </a:solidFill>
        </p:grpSpPr>
        <p:sp>
          <p:nvSpPr>
            <p:cNvPr id="48" name="矩形 47"/>
            <p:cNvSpPr/>
            <p:nvPr/>
          </p:nvSpPr>
          <p:spPr>
            <a:xfrm>
              <a:off x="8073990" y="5280144"/>
              <a:ext cx="3380874" cy="7339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72"/>
            <p:cNvSpPr txBox="1"/>
            <p:nvPr/>
          </p:nvSpPr>
          <p:spPr>
            <a:xfrm>
              <a:off x="9153938" y="5394921"/>
              <a:ext cx="1560673" cy="49244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</p:grpSp>
      <p:sp>
        <p:nvSpPr>
          <p:cNvPr id="47133" name="矩形 49"/>
          <p:cNvSpPr>
            <a:spLocks noChangeArrowheads="1"/>
          </p:cNvSpPr>
          <p:nvPr/>
        </p:nvSpPr>
        <p:spPr bwMode="auto">
          <a:xfrm>
            <a:off x="6300788" y="176213"/>
            <a:ext cx="1081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可行性说明</a:t>
            </a:r>
          </a:p>
        </p:txBody>
      </p:sp>
      <p:sp>
        <p:nvSpPr>
          <p:cNvPr id="51" name="矩形 50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8131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488" y="1827213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773488" y="2154238"/>
            <a:ext cx="1316037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成果与思考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247775"/>
            <a:ext cx="5191125" cy="560388"/>
            <a:chOff x="3773160" y="1247148"/>
            <a:chExt cx="5191328" cy="561692"/>
          </a:xfrm>
        </p:grpSpPr>
        <p:sp>
          <p:nvSpPr>
            <p:cNvPr id="48137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3902350" cy="56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00B0F0"/>
                  </a:solidFill>
                  <a:latin typeface="Impact" pitchFamily="34" charset="0"/>
                  <a:ea typeface="微软雅黑" pitchFamily="34" charset="-122"/>
                </a:rPr>
                <a:t>Research </a:t>
              </a:r>
              <a:r>
                <a:rPr lang="en-US" altLang="zh-CN" sz="3200">
                  <a:solidFill>
                    <a:srgbClr val="00B0F0"/>
                  </a:solidFill>
                  <a:latin typeface="Impact" pitchFamily="34" charset="0"/>
                </a:rPr>
                <a:t>conclusions</a:t>
              </a:r>
              <a:endParaRPr lang="zh-CN" altLang="en-US" sz="3200">
                <a:solidFill>
                  <a:srgbClr val="00B0F0"/>
                </a:solidFill>
                <a:latin typeface="Impact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594421" y="1293293"/>
              <a:ext cx="1370067" cy="43917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293211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154113" y="984249"/>
            <a:ext cx="7162800" cy="1269405"/>
            <a:chOff x="2954339" y="1292764"/>
            <a:chExt cx="7162269" cy="1268772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2954339" y="1638667"/>
              <a:ext cx="7162269" cy="922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您的内容打在这里，或者通过复制您的文本后，在此框中选择粘贴，并选择只保留文字。您的内容打在这里，或者通过复制您的文本后您的内容打在这里，更多模板：亮亮图文旗舰店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0" name="矩形 17"/>
            <p:cNvSpPr>
              <a:spLocks noChangeArrowheads="1"/>
            </p:cNvSpPr>
            <p:nvPr/>
          </p:nvSpPr>
          <p:spPr bwMode="auto">
            <a:xfrm>
              <a:off x="2963100" y="1292764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研究结论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62908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659563" y="2393950"/>
            <a:ext cx="1397000" cy="1358900"/>
            <a:chOff x="6919459" y="2300288"/>
            <a:chExt cx="1396955" cy="1358900"/>
          </a:xfrm>
        </p:grpSpPr>
        <p:sp>
          <p:nvSpPr>
            <p:cNvPr id="27" name="任意多边形 26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" fmla="*/ 0 w 1319348"/>
                <a:gd name="connsiteY0" fmla="*/ 5987 h 1299210"/>
                <a:gd name="connsiteX1" fmla="*/ 1319348 w 1319348"/>
                <a:gd name="connsiteY1" fmla="*/ 1299210 h 1299210"/>
                <a:gd name="connsiteX2" fmla="*/ 1319348 w 1319348"/>
                <a:gd name="connsiteY2" fmla="*/ 397873 h 1299210"/>
                <a:gd name="connsiteX3" fmla="*/ 908413 w 1319348"/>
                <a:gd name="connsiteY3" fmla="*/ 0 h 1299210"/>
                <a:gd name="connsiteX4" fmla="*/ 0 w 1319348"/>
                <a:gd name="connsiteY4" fmla="*/ 5987 h 1299210"/>
                <a:gd name="connsiteX0" fmla="*/ 0 w 1333635"/>
                <a:gd name="connsiteY0" fmla="*/ 1225 h 1299210"/>
                <a:gd name="connsiteX1" fmla="*/ 1333635 w 1333635"/>
                <a:gd name="connsiteY1" fmla="*/ 1299210 h 1299210"/>
                <a:gd name="connsiteX2" fmla="*/ 1333635 w 1333635"/>
                <a:gd name="connsiteY2" fmla="*/ 397873 h 1299210"/>
                <a:gd name="connsiteX3" fmla="*/ 922700 w 1333635"/>
                <a:gd name="connsiteY3" fmla="*/ 0 h 1299210"/>
                <a:gd name="connsiteX4" fmla="*/ 0 w 1333635"/>
                <a:gd name="connsiteY4" fmla="*/ 1225 h 1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158" name="矩形 27"/>
            <p:cNvSpPr>
              <a:spLocks noChangeArrowheads="1"/>
            </p:cNvSpPr>
            <p:nvPr/>
          </p:nvSpPr>
          <p:spPr bwMode="auto">
            <a:xfrm rot="2637414">
              <a:off x="7160398" y="259734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>
            <a:spLocks/>
          </p:cNvSpPr>
          <p:nvPr/>
        </p:nvSpPr>
        <p:spPr bwMode="auto">
          <a:xfrm rot="1723431">
            <a:off x="2647950" y="2428875"/>
            <a:ext cx="1817688" cy="1338263"/>
          </a:xfrm>
          <a:custGeom>
            <a:avLst/>
            <a:gdLst>
              <a:gd name="T0" fmla="*/ 1516639 w 2351321"/>
              <a:gd name="T1" fmla="*/ 0 h 1732770"/>
              <a:gd name="T2" fmla="*/ 2302371 w 2351321"/>
              <a:gd name="T3" fmla="*/ 743002 h 1732770"/>
              <a:gd name="T4" fmla="*/ 2292691 w 2351321"/>
              <a:gd name="T5" fmla="*/ 1732770 h 1732770"/>
              <a:gd name="T6" fmla="*/ 0 w 2351321"/>
              <a:gd name="T7" fmla="*/ 1209479 h 1732770"/>
              <a:gd name="T8" fmla="*/ 1516639 w 2351321"/>
              <a:gd name="T9" fmla="*/ 0 h 173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lnTo>
                  <a:pt x="1516639" y="0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2385060" tIns="1267461" rIns="133604" bIns="1612899" anchor="ctr"/>
          <a:lstStyle/>
          <a:p>
            <a:endParaRPr lang="zh-CN" altLang="en-US"/>
          </a:p>
        </p:txBody>
      </p:sp>
      <p:sp>
        <p:nvSpPr>
          <p:cNvPr id="30" name="任意多边形 29"/>
          <p:cNvSpPr>
            <a:spLocks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3589729 w 3413760"/>
              <a:gd name="T1" fmla="*/ 2222115 h 3413760"/>
              <a:gd name="T2" fmla="*/ 2606299 w 3413760"/>
              <a:gd name="T3" fmla="*/ 3455297 h 3413760"/>
              <a:gd name="T4" fmla="*/ 1817651 w 3413760"/>
              <a:gd name="T5" fmla="*/ 1817651 h 3413760"/>
              <a:gd name="T6" fmla="*/ 3589729 w 3413760"/>
              <a:gd name="T7" fmla="*/ 2222115 h 3413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2244090" tIns="2081530" rIns="374650" bIns="781050" anchor="ctr"/>
          <a:lstStyle/>
          <a:p>
            <a:endParaRPr lang="zh-CN" altLang="en-US"/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2606260 w 3413760"/>
              <a:gd name="T1" fmla="*/ 3455316 h 3413760"/>
              <a:gd name="T2" fmla="*/ 1029001 w 3413760"/>
              <a:gd name="T3" fmla="*/ 3455297 h 3413760"/>
              <a:gd name="T4" fmla="*/ 1817651 w 3413760"/>
              <a:gd name="T5" fmla="*/ 1817651 h 3413760"/>
              <a:gd name="T6" fmla="*/ 2606260 w 3413760"/>
              <a:gd name="T7" fmla="*/ 3455316 h 3413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1299210" tIns="2731771" rIns="1299210" bIns="130809" anchor="ctr"/>
          <a:lstStyle/>
          <a:p>
            <a:endParaRPr lang="zh-CN" altLang="en-US"/>
          </a:p>
        </p:txBody>
      </p:sp>
      <p:sp>
        <p:nvSpPr>
          <p:cNvPr id="32" name="任意多边形 31"/>
          <p:cNvSpPr>
            <a:spLocks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1029001 w 3413760"/>
              <a:gd name="T1" fmla="*/ 3455297 h 3413760"/>
              <a:gd name="T2" fmla="*/ 45572 w 3413760"/>
              <a:gd name="T3" fmla="*/ 2222115 h 3413760"/>
              <a:gd name="T4" fmla="*/ 1817651 w 3413760"/>
              <a:gd name="T5" fmla="*/ 1817651 h 3413760"/>
              <a:gd name="T6" fmla="*/ 1029001 w 3413760"/>
              <a:gd name="T7" fmla="*/ 3455297 h 3413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374650" tIns="2081530" rIns="2244090" bIns="781050" anchor="ctr"/>
          <a:lstStyle/>
          <a:p>
            <a:endParaRPr lang="zh-CN" altLang="en-US"/>
          </a:p>
        </p:txBody>
      </p:sp>
      <p:sp>
        <p:nvSpPr>
          <p:cNvPr id="33" name="任意多边形 32"/>
          <p:cNvSpPr>
            <a:spLocks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45572 w 3413760"/>
              <a:gd name="T1" fmla="*/ 2222114 h 3413760"/>
              <a:gd name="T2" fmla="*/ 396554 w 3413760"/>
              <a:gd name="T3" fmla="*/ 684364 h 3413760"/>
              <a:gd name="T4" fmla="*/ 1817651 w 3413760"/>
              <a:gd name="T5" fmla="*/ 1817651 h 3413760"/>
              <a:gd name="T6" fmla="*/ 45572 w 3413760"/>
              <a:gd name="T7" fmla="*/ 2222114 h 3413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124714" tIns="1258571" rIns="2376170" bIns="1604009" anchor="ctr"/>
          <a:lstStyle/>
          <a:p>
            <a:endParaRPr lang="zh-CN" altLang="en-US"/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396554 w 3413760"/>
              <a:gd name="T1" fmla="*/ 684364 h 3413760"/>
              <a:gd name="T2" fmla="*/ 1817651 w 3413760"/>
              <a:gd name="T3" fmla="*/ 0 h 3413760"/>
              <a:gd name="T4" fmla="*/ 1817651 w 3413760"/>
              <a:gd name="T5" fmla="*/ 1817651 h 3413760"/>
              <a:gd name="T6" fmla="*/ 396554 w 3413760"/>
              <a:gd name="T7" fmla="*/ 684364 h 3413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rgbClr val="414455"/>
          </a:solidFill>
          <a:ln w="25400" cap="flat" cmpd="sng" algn="ctr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lIns="776478" tIns="361951" rIns="1776222" bIns="2536189" anchor="ctr"/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74900" y="2659063"/>
            <a:ext cx="506413" cy="506412"/>
          </a:xfrm>
          <a:prstGeom prst="ellipse">
            <a:avLst/>
          </a:prstGeom>
          <a:solidFill>
            <a:srgbClr val="414455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0" y="2292350"/>
            <a:ext cx="404813" cy="371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63750" y="2433638"/>
            <a:ext cx="404813" cy="371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550" y="2803525"/>
            <a:ext cx="404813" cy="371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5038" y="3106738"/>
            <a:ext cx="404812" cy="373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86038" y="3140075"/>
            <a:ext cx="404812" cy="373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0200" y="2836863"/>
            <a:ext cx="404813" cy="373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2500" y="1176338"/>
            <a:ext cx="868363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2175" y="2667000"/>
            <a:ext cx="820738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90675" y="3602038"/>
            <a:ext cx="865188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49363" y="1677988"/>
            <a:ext cx="839787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62238" y="3665538"/>
            <a:ext cx="825500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35338" y="2767013"/>
            <a:ext cx="811212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687888" y="998538"/>
            <a:ext cx="348456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4713" y="1568450"/>
            <a:ext cx="3271837" cy="371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点击添加文字内容，点击添加文字内容</a:t>
            </a:r>
          </a:p>
        </p:txBody>
      </p: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3898900" y="1587500"/>
            <a:ext cx="3730625" cy="0"/>
          </a:xfrm>
          <a:prstGeom prst="line">
            <a:avLst/>
          </a:prstGeom>
          <a:noFill/>
          <a:ln w="19050" algn="ctr">
            <a:solidFill>
              <a:srgbClr val="4144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4729163" y="2139950"/>
            <a:ext cx="3730625" cy="1200329"/>
            <a:chOff x="2816092" y="1148748"/>
            <a:chExt cx="7162269" cy="1200345"/>
          </a:xfrm>
        </p:grpSpPr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2816092" y="1148748"/>
              <a:ext cx="7162269" cy="120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您的内容打在这里，或者通过复制您的文本后，在此框中选择粘贴，并选择只保留文字。更多模板：亮亮图文旗舰店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202" name="矩形 55"/>
            <p:cNvSpPr>
              <a:spLocks noChangeArrowheads="1"/>
            </p:cNvSpPr>
            <p:nvPr/>
          </p:nvSpPr>
          <p:spPr bwMode="auto">
            <a:xfrm>
              <a:off x="2963099" y="1292764"/>
              <a:ext cx="24531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1203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第六部分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577975"/>
            <a:ext cx="3595687" cy="561975"/>
            <a:chOff x="3773160" y="1247148"/>
            <a:chExt cx="3596312" cy="561692"/>
          </a:xfrm>
        </p:grpSpPr>
        <p:sp>
          <p:nvSpPr>
            <p:cNvPr id="51207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2078133" cy="56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00B0F0"/>
                  </a:solidFill>
                  <a:latin typeface="Impact" pitchFamily="34" charset="0"/>
                </a:rPr>
                <a:t>References</a:t>
              </a:r>
              <a:endParaRPr lang="zh-CN" altLang="en-US" sz="3200">
                <a:solidFill>
                  <a:srgbClr val="00B0F0"/>
                </a:solidFill>
                <a:latin typeface="Impact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94398" y="1293163"/>
              <a:ext cx="1575074" cy="49981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293211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579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488" y="1827213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773488" y="2154238"/>
            <a:ext cx="1123950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选题理由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3773488" y="2505075"/>
            <a:ext cx="112395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sp>
        <p:nvSpPr>
          <p:cNvPr id="8" name="TextBox 28"/>
          <p:cNvSpPr txBox="1"/>
          <p:nvPr/>
        </p:nvSpPr>
        <p:spPr>
          <a:xfrm>
            <a:off x="3773488" y="2876550"/>
            <a:ext cx="1701800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247775"/>
            <a:ext cx="3894137" cy="530225"/>
            <a:chOff x="3773160" y="1247148"/>
            <a:chExt cx="3895184" cy="530915"/>
          </a:xfrm>
        </p:grpSpPr>
        <p:sp>
          <p:nvSpPr>
            <p:cNvPr id="24587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2409955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00B0F0"/>
                  </a:solidFill>
                  <a:latin typeface="Impact" pitchFamily="34" charset="0"/>
                </a:rPr>
                <a:t>Project review</a:t>
              </a:r>
              <a:endParaRPr lang="zh-CN" altLang="en-US" sz="3000">
                <a:solidFill>
                  <a:srgbClr val="00B0F0"/>
                </a:solidFill>
                <a:latin typeface="Impact" pitchFamily="34" charset="0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7964" y="1293246"/>
              <a:ext cx="1370380" cy="43872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课题综述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328136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95288" y="850900"/>
            <a:ext cx="8212137" cy="3538538"/>
            <a:chOff x="395536" y="850792"/>
            <a:chExt cx="8211288" cy="3538293"/>
          </a:xfrm>
        </p:grpSpPr>
        <p:sp>
          <p:nvSpPr>
            <p:cNvPr id="37" name="TextBox 30"/>
            <p:cNvSpPr txBox="1"/>
            <p:nvPr/>
          </p:nvSpPr>
          <p:spPr>
            <a:xfrm>
              <a:off x="708241" y="850792"/>
              <a:ext cx="1415904" cy="3381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参考文献资料</a:t>
              </a: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395536" y="1203193"/>
              <a:ext cx="8211288" cy="3185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[1]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这里填写你要填写的文本，这里填写你要填写的文本，这里填写你要填写的文本，这里填写你要填写的文本，这里填写你要填写的文本，这里填写你要填写的文本。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[2]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这里填写你要填写的文本，这里填写你要填写的文本，填写你要填写的文本。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[1] 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here.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[2] 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95288" y="850900"/>
            <a:ext cx="8212137" cy="3538538"/>
            <a:chOff x="395536" y="850792"/>
            <a:chExt cx="8211288" cy="3538293"/>
          </a:xfrm>
        </p:grpSpPr>
        <p:sp>
          <p:nvSpPr>
            <p:cNvPr id="37" name="TextBox 30"/>
            <p:cNvSpPr txBox="1"/>
            <p:nvPr/>
          </p:nvSpPr>
          <p:spPr>
            <a:xfrm>
              <a:off x="708241" y="850792"/>
              <a:ext cx="1415904" cy="3381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参考文献资料</a:t>
              </a: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395536" y="1203193"/>
              <a:ext cx="8211288" cy="3185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[3]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这里填写你要填写的文本，这里填写你要填写的文本，这里填写你要填写的文本，这里填写你要填写的文本，这里填写你要填写的文本，这里填写你要填写的文本。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[4]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这里填写你要填写的文本，这里填写你要填写的文本，填写你要填写的文本。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[3] 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here.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[4] 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type something here.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916238" y="555625"/>
            <a:ext cx="355123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6600">
                <a:solidFill>
                  <a:srgbClr val="414455"/>
                </a:solidFill>
                <a:latin typeface="Impact" pitchFamily="34" charset="0"/>
                <a:ea typeface="微软雅黑" pitchFamily="34" charset="-122"/>
              </a:rPr>
              <a:t>THANKS!</a:t>
            </a:r>
            <a:endParaRPr lang="zh-CN" altLang="en-US" sz="6600">
              <a:solidFill>
                <a:srgbClr val="414455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913" y="1995488"/>
            <a:ext cx="6435725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lang="en-US" altLang="zh-CN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</a:t>
            </a: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老师对该论文从选题，构思到最后定稿的各个环节给予细心指引与教导</a:t>
            </a: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使我得以最终完成毕业论文设计！</a:t>
            </a:r>
            <a:endParaRPr lang="en-US" altLang="zh-CN" sz="14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070225" y="4087813"/>
            <a:ext cx="3048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4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13113" y="2644775"/>
            <a:ext cx="1958975" cy="1871663"/>
            <a:chOff x="3065829" y="2668267"/>
            <a:chExt cx="1872107" cy="1761728"/>
          </a:xfrm>
        </p:grpSpPr>
        <p:sp>
          <p:nvSpPr>
            <p:cNvPr id="3" name="椭圆 2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5629" name="组合 9"/>
            <p:cNvGrpSpPr>
              <a:grpSpLocks/>
            </p:cNvGrpSpPr>
            <p:nvPr/>
          </p:nvGrpSpPr>
          <p:grpSpPr bwMode="auto"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827088" y="935038"/>
            <a:ext cx="7496175" cy="1493105"/>
            <a:chOff x="2954339" y="1279908"/>
            <a:chExt cx="7162269" cy="1406276"/>
          </a:xfrm>
        </p:grpSpPr>
        <p:sp>
          <p:nvSpPr>
            <p:cNvPr id="25620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99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更多模板：亮亮图文旗舰店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21" name="矩形 18"/>
            <p:cNvSpPr>
              <a:spLocks noChangeArrowheads="1"/>
            </p:cNvSpPr>
            <p:nvPr/>
          </p:nvSpPr>
          <p:spPr bwMode="auto">
            <a:xfrm>
              <a:off x="2963100" y="1279908"/>
              <a:ext cx="1058750" cy="347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797300" y="3082925"/>
            <a:ext cx="979488" cy="993775"/>
            <a:chOff x="3254772" y="2872916"/>
            <a:chExt cx="936104" cy="936104"/>
          </a:xfrm>
        </p:grpSpPr>
        <p:sp>
          <p:nvSpPr>
            <p:cNvPr id="21" name="椭圆 20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619" name="矩形 21"/>
            <p:cNvSpPr>
              <a:spLocks noChangeArrowheads="1"/>
            </p:cNvSpPr>
            <p:nvPr/>
          </p:nvSpPr>
          <p:spPr bwMode="auto">
            <a:xfrm>
              <a:off x="3469765" y="3187079"/>
              <a:ext cx="599223" cy="3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r>
                <a:rPr lang="en-US" altLang="zh-CN" sz="15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5478463" y="3070225"/>
            <a:ext cx="2079625" cy="1214438"/>
            <a:chOff x="789157" y="3505487"/>
            <a:chExt cx="1985951" cy="1142552"/>
          </a:xfrm>
        </p:grpSpPr>
        <p:sp>
          <p:nvSpPr>
            <p:cNvPr id="25616" name="TextBox 23"/>
            <p:cNvSpPr txBox="1">
              <a:spLocks noChangeArrowheads="1"/>
            </p:cNvSpPr>
            <p:nvPr/>
          </p:nvSpPr>
          <p:spPr bwMode="auto">
            <a:xfrm>
              <a:off x="789157" y="3505487"/>
              <a:ext cx="1058750" cy="347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lnSpc>
                  <a:spcPts val="2103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+mn-ea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954088" y="3081338"/>
            <a:ext cx="2054225" cy="1209675"/>
            <a:chOff x="812496" y="3514973"/>
            <a:chExt cx="1962612" cy="1139022"/>
          </a:xfrm>
        </p:grpSpPr>
        <p:sp>
          <p:nvSpPr>
            <p:cNvPr id="25614" name="TextBox 26"/>
            <p:cNvSpPr txBox="1">
              <a:spLocks noChangeArrowheads="1"/>
            </p:cNvSpPr>
            <p:nvPr/>
          </p:nvSpPr>
          <p:spPr bwMode="auto">
            <a:xfrm>
              <a:off x="864408" y="3514973"/>
              <a:ext cx="1058750" cy="34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12496" y="3800475"/>
              <a:ext cx="1962612" cy="8535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lnSpc>
                  <a:spcPts val="2103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5607" name="矩形 28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30" name="矩形 29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539750" y="91598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选题理由</a:t>
            </a:r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552450" y="1290638"/>
            <a:ext cx="7646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您的内容打在这里，或者通过复制您的文本后，在此框中选择粘贴，并选择只保留文字更多模板：亮亮图文旗舰店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rgbClr val="0058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361056" y="2067694"/>
          <a:ext cx="5796641" cy="2898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743325" y="3551238"/>
            <a:ext cx="1938338" cy="0"/>
          </a:xfrm>
          <a:prstGeom prst="line">
            <a:avLst/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43325" y="2984500"/>
            <a:ext cx="1938338" cy="0"/>
          </a:xfrm>
          <a:prstGeom prst="line">
            <a:avLst/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43325" y="2417763"/>
            <a:ext cx="1938338" cy="0"/>
          </a:xfrm>
          <a:prstGeom prst="line">
            <a:avLst/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43325" y="4360863"/>
            <a:ext cx="1938338" cy="0"/>
          </a:xfrm>
          <a:prstGeom prst="line">
            <a:avLst/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43325" y="4360863"/>
            <a:ext cx="376238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9"/>
          <p:cNvSpPr txBox="1"/>
          <p:nvPr/>
        </p:nvSpPr>
        <p:spPr>
          <a:xfrm>
            <a:off x="5932488" y="2266950"/>
            <a:ext cx="2851150" cy="34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核心选题理由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dirty="0">
              <a:solidFill>
                <a:srgbClr val="0058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5932488" y="2836863"/>
            <a:ext cx="2851150" cy="342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核心选题理由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rgbClr val="0058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5932488" y="3402013"/>
            <a:ext cx="2851150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核心选题理由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rgbClr val="0058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5932488" y="4211638"/>
            <a:ext cx="2851150" cy="34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核心选题理由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rgbClr val="0058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8" name="矩形 16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选题理由</a:t>
            </a:r>
          </a:p>
        </p:txBody>
      </p:sp>
      <p:sp>
        <p:nvSpPr>
          <p:cNvPr id="18" name="矩形 17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3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7" grpId="0">
        <p:bldAsOne/>
      </p:bldGraphic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27113" y="1238250"/>
            <a:ext cx="3562350" cy="890588"/>
            <a:chOff x="544923" y="2418093"/>
            <a:chExt cx="4750103" cy="1187591"/>
          </a:xfrm>
        </p:grpSpPr>
        <p:sp>
          <p:nvSpPr>
            <p:cNvPr id="10" name="矩形 9"/>
            <p:cNvSpPr/>
            <p:nvPr/>
          </p:nvSpPr>
          <p:spPr>
            <a:xfrm>
              <a:off x="544923" y="2786437"/>
              <a:ext cx="4750103" cy="8192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544923" y="2418093"/>
              <a:ext cx="1443659" cy="4106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研究意义一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027113" y="2368551"/>
            <a:ext cx="3562350" cy="922557"/>
            <a:chOff x="544923" y="2418093"/>
            <a:chExt cx="4750103" cy="1230221"/>
          </a:xfrm>
        </p:grpSpPr>
        <p:sp>
          <p:nvSpPr>
            <p:cNvPr id="14" name="矩形 13"/>
            <p:cNvSpPr/>
            <p:nvPr/>
          </p:nvSpPr>
          <p:spPr>
            <a:xfrm>
              <a:off x="544923" y="2786437"/>
              <a:ext cx="4750103" cy="8618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您的内容打在这里，更多模板：亮亮图文旗舰店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https://liangliangtuwen.tmall.com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文本框 30"/>
            <p:cNvSpPr txBox="1"/>
            <p:nvPr/>
          </p:nvSpPr>
          <p:spPr>
            <a:xfrm>
              <a:off x="544923" y="2418093"/>
              <a:ext cx="1443659" cy="4106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研究意义二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027113" y="3432175"/>
            <a:ext cx="3562350" cy="890588"/>
            <a:chOff x="544923" y="2418093"/>
            <a:chExt cx="4750103" cy="1187591"/>
          </a:xfrm>
        </p:grpSpPr>
        <p:sp>
          <p:nvSpPr>
            <p:cNvPr id="18" name="矩形 17"/>
            <p:cNvSpPr/>
            <p:nvPr/>
          </p:nvSpPr>
          <p:spPr>
            <a:xfrm>
              <a:off x="544923" y="2786437"/>
              <a:ext cx="4750103" cy="8192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文本框 34"/>
            <p:cNvSpPr txBox="1"/>
            <p:nvPr/>
          </p:nvSpPr>
          <p:spPr>
            <a:xfrm>
              <a:off x="544923" y="2418093"/>
              <a:ext cx="1443659" cy="4106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研究意义三</a:t>
              </a: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6361113" y="2560638"/>
            <a:ext cx="2038350" cy="2039937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41445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形状 6"/>
          <p:cNvSpPr/>
          <p:nvPr/>
        </p:nvSpPr>
        <p:spPr>
          <a:xfrm>
            <a:off x="5343525" y="2170113"/>
            <a:ext cx="1481138" cy="1481137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41445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环形箭头 7"/>
          <p:cNvSpPr/>
          <p:nvPr/>
        </p:nvSpPr>
        <p:spPr>
          <a:xfrm>
            <a:off x="5935663" y="1377950"/>
            <a:ext cx="1597025" cy="159702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41445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6138863" y="2701925"/>
            <a:ext cx="265112" cy="265113"/>
          </a:xfrm>
          <a:custGeom>
            <a:avLst/>
            <a:gdLst>
              <a:gd name="T0" fmla="*/ 0 w 47"/>
              <a:gd name="T1" fmla="*/ 0 h 47"/>
              <a:gd name="T2" fmla="*/ 0 w 47"/>
              <a:gd name="T3" fmla="*/ 264778 h 47"/>
              <a:gd name="T4" fmla="*/ 264779 w 47"/>
              <a:gd name="T5" fmla="*/ 264778 h 47"/>
              <a:gd name="T6" fmla="*/ 0 w 47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6605588" y="1882775"/>
            <a:ext cx="231775" cy="106363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548313" y="1501775"/>
            <a:ext cx="2520950" cy="2897188"/>
            <a:chOff x="5548730" y="1501755"/>
            <a:chExt cx="2520186" cy="2896764"/>
          </a:xfrm>
        </p:grpSpPr>
        <p:sp>
          <p:nvSpPr>
            <p:cNvPr id="3" name="任意多边形 2"/>
            <p:cNvSpPr/>
            <p:nvPr/>
          </p:nvSpPr>
          <p:spPr>
            <a:xfrm>
              <a:off x="6475549" y="2804902"/>
              <a:ext cx="1593367" cy="1593617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61396" tIns="760343" rIns="661396" bIns="812465" spcCol="1270" anchor="ctr"/>
            <a:lstStyle/>
            <a:p>
              <a:pPr algn="ctr" defTabSz="1633538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70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548730" y="2428719"/>
              <a:ext cx="1158524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86306" tIns="589604" rIns="586306" bIns="589604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6070859" y="1501755"/>
              <a:ext cx="1390229" cy="1390446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46337" tIns="746337" rIns="746338" bIns="746338" spcCol="1270" anchor="ctr"/>
            <a:lstStyle/>
            <a:p>
              <a:pPr algn="ctr" defTabSz="1100138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500"/>
            </a:p>
          </p:txBody>
        </p:sp>
        <p:sp>
          <p:nvSpPr>
            <p:cNvPr id="21" name="Freeform 7"/>
            <p:cNvSpPr>
              <a:spLocks noChangeAspect="1" noEditPoints="1"/>
            </p:cNvSpPr>
            <p:nvPr/>
          </p:nvSpPr>
          <p:spPr bwMode="auto">
            <a:xfrm>
              <a:off x="6961177" y="3363620"/>
              <a:ext cx="579261" cy="433324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7837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7673" name="Freeform 11"/>
            <p:cNvSpPr>
              <a:spLocks/>
            </p:cNvSpPr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264919 w 95"/>
                <a:gd name="T1" fmla="*/ 0 h 94"/>
                <a:gd name="T2" fmla="*/ 0 w 95"/>
                <a:gd name="T3" fmla="*/ 264778 h 94"/>
                <a:gd name="T4" fmla="*/ 264919 w 95"/>
                <a:gd name="T5" fmla="*/ 529556 h 94"/>
                <a:gd name="T6" fmla="*/ 535474 w 95"/>
                <a:gd name="T7" fmla="*/ 264778 h 94"/>
                <a:gd name="T8" fmla="*/ 264919 w 95"/>
                <a:gd name="T9" fmla="*/ 264778 h 94"/>
                <a:gd name="T10" fmla="*/ 264919 w 95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6548552" y="1989047"/>
              <a:ext cx="414211" cy="474593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" name="文本框 43"/>
          <p:cNvSpPr txBox="1">
            <a:spLocks noChangeArrowheads="1"/>
          </p:cNvSpPr>
          <p:nvPr/>
        </p:nvSpPr>
        <p:spPr bwMode="auto">
          <a:xfrm>
            <a:off x="6081713" y="1154113"/>
            <a:ext cx="754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rgbClr val="414455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zh-CN" altLang="en-US" sz="2400" b="1">
              <a:solidFill>
                <a:srgbClr val="4144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文本框 44"/>
          <p:cNvSpPr txBox="1">
            <a:spLocks noChangeArrowheads="1"/>
          </p:cNvSpPr>
          <p:nvPr/>
        </p:nvSpPr>
        <p:spPr bwMode="auto">
          <a:xfrm>
            <a:off x="4873625" y="3117850"/>
            <a:ext cx="7540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rgbClr val="414455"/>
                </a:solidFill>
                <a:latin typeface="Arial" pitchFamily="34" charset="0"/>
                <a:cs typeface="Arial" pitchFamily="34" charset="0"/>
              </a:rPr>
              <a:t>68%</a:t>
            </a:r>
            <a:endParaRPr lang="zh-CN" altLang="en-US" sz="2400" b="1">
              <a:solidFill>
                <a:srgbClr val="4144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文本框 45"/>
          <p:cNvSpPr txBox="1">
            <a:spLocks noChangeArrowheads="1"/>
          </p:cNvSpPr>
          <p:nvPr/>
        </p:nvSpPr>
        <p:spPr bwMode="auto">
          <a:xfrm>
            <a:off x="7605713" y="4257675"/>
            <a:ext cx="754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rgbClr val="414455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zh-CN" altLang="en-US" sz="2400" b="1">
              <a:solidFill>
                <a:srgbClr val="41445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62" name="矩形 30"/>
          <p:cNvSpPr>
            <a:spLocks noChangeArrowheads="1"/>
          </p:cNvSpPr>
          <p:nvPr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sp>
        <p:nvSpPr>
          <p:cNvPr id="32" name="矩形 31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网线"/>
          <p:cNvGrpSpPr>
            <a:grpSpLocks/>
          </p:cNvGrpSpPr>
          <p:nvPr/>
        </p:nvGrpSpPr>
        <p:grpSpPr bwMode="auto">
          <a:xfrm>
            <a:off x="593725" y="1131888"/>
            <a:ext cx="3163888" cy="3328987"/>
            <a:chOff x="1937437" y="1332541"/>
            <a:chExt cx="3986578" cy="4192919"/>
          </a:xfrm>
        </p:grpSpPr>
        <p:sp>
          <p:nvSpPr>
            <p:cNvPr id="3" name="Line 16"/>
            <p:cNvSpPr>
              <a:spLocks noChangeShapeType="1"/>
            </p:cNvSpPr>
            <p:nvPr/>
          </p:nvSpPr>
          <p:spPr bwMode="gray">
            <a:xfrm>
              <a:off x="1937437" y="3430000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4" name="Line 17"/>
            <p:cNvSpPr>
              <a:spLocks noChangeShapeType="1"/>
            </p:cNvSpPr>
            <p:nvPr/>
          </p:nvSpPr>
          <p:spPr bwMode="gray">
            <a:xfrm>
              <a:off x="3931726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gray">
            <a:xfrm>
              <a:off x="2333494" y="1808418"/>
              <a:ext cx="3192462" cy="3217170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2135466" y="1600472"/>
              <a:ext cx="3608523" cy="3645060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标题"/>
          <p:cNvGrpSpPr>
            <a:grpSpLocks/>
          </p:cNvGrpSpPr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00B0F0"/>
          </a:solidFill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pFill/>
            <a:ln w="381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pFill/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贡献与创新</a:t>
              </a:r>
            </a:p>
          </p:txBody>
        </p:sp>
      </p:grpSp>
      <p:sp>
        <p:nvSpPr>
          <p:cNvPr id="11" name="文本5"/>
          <p:cNvSpPr>
            <a:spLocks noChangeArrowheads="1"/>
          </p:cNvSpPr>
          <p:nvPr/>
        </p:nvSpPr>
        <p:spPr bwMode="black">
          <a:xfrm>
            <a:off x="3054350" y="3952875"/>
            <a:ext cx="1854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2" name="文本4"/>
          <p:cNvSpPr>
            <a:spLocks noChangeArrowheads="1"/>
          </p:cNvSpPr>
          <p:nvPr/>
        </p:nvSpPr>
        <p:spPr bwMode="black">
          <a:xfrm>
            <a:off x="3621088" y="3384550"/>
            <a:ext cx="1854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3" name="文本3"/>
          <p:cNvSpPr>
            <a:spLocks noChangeArrowheads="1"/>
          </p:cNvSpPr>
          <p:nvPr/>
        </p:nvSpPr>
        <p:spPr bwMode="black">
          <a:xfrm>
            <a:off x="3836988" y="2667000"/>
            <a:ext cx="18526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14" name="文本2"/>
          <p:cNvSpPr>
            <a:spLocks noChangeArrowheads="1"/>
          </p:cNvSpPr>
          <p:nvPr/>
        </p:nvSpPr>
        <p:spPr bwMode="black">
          <a:xfrm>
            <a:off x="3625850" y="1970088"/>
            <a:ext cx="18526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15" name="文本1"/>
          <p:cNvSpPr>
            <a:spLocks noChangeArrowheads="1"/>
          </p:cNvSpPr>
          <p:nvPr/>
        </p:nvSpPr>
        <p:spPr bwMode="black">
          <a:xfrm>
            <a:off x="3013075" y="1343025"/>
            <a:ext cx="18542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</a:p>
        </p:txBody>
      </p:sp>
      <p:grpSp>
        <p:nvGrpSpPr>
          <p:cNvPr id="16" name="圆圈1"/>
          <p:cNvGrpSpPr>
            <a:grpSpLocks/>
          </p:cNvGrpSpPr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00B0F0"/>
          </a:solidFill>
        </p:grpSpPr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圆圈2"/>
          <p:cNvGrpSpPr>
            <a:grpSpLocks/>
          </p:cNvGrpSpPr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" name="圆圈3"/>
          <p:cNvGrpSpPr>
            <a:grpSpLocks/>
          </p:cNvGrpSpPr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00B0F0"/>
          </a:solidFill>
        </p:grpSpPr>
        <p:sp>
          <p:nvSpPr>
            <p:cNvPr id="23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4"/>
          <p:cNvGrpSpPr>
            <a:grpSpLocks/>
          </p:cNvGrpSpPr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26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5"/>
          <p:cNvGrpSpPr>
            <a:grpSpLocks/>
          </p:cNvGrpSpPr>
          <p:nvPr/>
        </p:nvGrpSpPr>
        <p:grpSpPr bwMode="auto">
          <a:xfrm>
            <a:off x="2751011" y="3922824"/>
            <a:ext cx="302565" cy="302549"/>
            <a:chOff x="2928" y="2208"/>
            <a:chExt cx="262" cy="262"/>
          </a:xfrm>
          <a:solidFill>
            <a:srgbClr val="00B0F0"/>
          </a:solidFill>
        </p:grpSpPr>
        <p:sp>
          <p:nvSpPr>
            <p:cNvPr id="29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1" name="文本框 74"/>
          <p:cNvSpPr txBox="1">
            <a:spLocks noChangeArrowheads="1"/>
          </p:cNvSpPr>
          <p:nvPr/>
        </p:nvSpPr>
        <p:spPr bwMode="auto">
          <a:xfrm>
            <a:off x="5867400" y="1789113"/>
            <a:ext cx="30257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文本框 75"/>
          <p:cNvSpPr txBox="1">
            <a:spLocks noChangeArrowheads="1"/>
          </p:cNvSpPr>
          <p:nvPr/>
        </p:nvSpPr>
        <p:spPr bwMode="auto">
          <a:xfrm>
            <a:off x="5867400" y="2716213"/>
            <a:ext cx="28813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5867400" y="1347788"/>
            <a:ext cx="1441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76" tIns="36288" rIns="72576" bIns="3628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9" name="矩形 33"/>
          <p:cNvSpPr>
            <a:spLocks noChangeArrowheads="1"/>
          </p:cNvSpPr>
          <p:nvPr/>
        </p:nvSpPr>
        <p:spPr bwMode="auto">
          <a:xfrm>
            <a:off x="6300788" y="176213"/>
            <a:ext cx="1081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创新与贡献</a:t>
            </a:r>
          </a:p>
        </p:txBody>
      </p:sp>
      <p:sp>
        <p:nvSpPr>
          <p:cNvPr id="35" name="矩形 34"/>
          <p:cNvSpPr/>
          <p:nvPr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29613" y="258763"/>
            <a:ext cx="182562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83463" y="258763"/>
            <a:ext cx="184150" cy="13811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9699" name="文本框 2"/>
          <p:cNvSpPr txBox="1"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488" y="1827213"/>
            <a:ext cx="2085975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国内外研究现状综述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3773488" y="2154238"/>
            <a:ext cx="1509712" cy="3000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国外研究现状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3773488" y="2505075"/>
            <a:ext cx="1509712" cy="3000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214313" indent="-2143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国内研究现状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73488" y="1247775"/>
            <a:ext cx="4183062" cy="530225"/>
            <a:chOff x="3773160" y="1247148"/>
            <a:chExt cx="4183216" cy="530915"/>
          </a:xfrm>
        </p:grpSpPr>
        <p:sp>
          <p:nvSpPr>
            <p:cNvPr id="29706" name="TextBox 4"/>
            <p:cNvSpPr txBox="1">
              <a:spLocks noChangeArrowheads="1"/>
            </p:cNvSpPr>
            <p:nvPr/>
          </p:nvSpPr>
          <p:spPr bwMode="auto">
            <a:xfrm>
              <a:off x="3773160" y="1247148"/>
              <a:ext cx="2831544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00B0F0"/>
                  </a:solidFill>
                  <a:latin typeface="Impact" pitchFamily="34" charset="0"/>
                </a:rPr>
                <a:t>Current situation</a:t>
              </a:r>
              <a:endParaRPr lang="zh-CN" altLang="en-US" sz="3000">
                <a:solidFill>
                  <a:srgbClr val="00B0F0"/>
                </a:solidFill>
                <a:latin typeface="Impact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86314" y="1293246"/>
              <a:ext cx="1370062" cy="438720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目前现状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875" y="2932113"/>
            <a:ext cx="5319713" cy="20002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429125" y="1301750"/>
            <a:ext cx="2879725" cy="935038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1549400" y="2230438"/>
            <a:ext cx="2879725" cy="936625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981200" y="2557463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国内研究综述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429125" y="1568450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国外研究综述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113" y="1108075"/>
            <a:ext cx="3240087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5025" y="2495550"/>
            <a:ext cx="324008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您的内容打在这里，或者通过复制您的文本后，在此框中选择粘贴，更多模板：亮亮图文旗舰店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0638" y="3684588"/>
            <a:ext cx="1692275" cy="227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9088" y="4043363"/>
            <a:ext cx="2651125" cy="227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2325" y="4465638"/>
            <a:ext cx="2160588" cy="227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0188" y="3684588"/>
            <a:ext cx="10556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70188" y="4043363"/>
            <a:ext cx="11398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0188" y="4470400"/>
            <a:ext cx="1139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0" y="3659188"/>
            <a:ext cx="1692275" cy="2270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84700" y="4019550"/>
            <a:ext cx="2651125" cy="2270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4440238"/>
            <a:ext cx="2160588" cy="2270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81550" y="3659188"/>
            <a:ext cx="10556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87900" y="4019550"/>
            <a:ext cx="1139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00600" y="4446588"/>
            <a:ext cx="11398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2777</Words>
  <Application>Microsoft Office PowerPoint</Application>
  <PresentationFormat>全屏显示(16:9)</PresentationFormat>
  <Paragraphs>345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方正姚体</vt:lpstr>
      <vt:lpstr>华文楷体</vt:lpstr>
      <vt:lpstr>微软雅黑</vt:lpstr>
      <vt:lpstr>Arial</vt:lpstr>
      <vt:lpstr>Calibri</vt:lpstr>
      <vt:lpstr>Impact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Hymira</cp:lastModifiedBy>
  <cp:revision>13</cp:revision>
  <dcterms:created xsi:type="dcterms:W3CDTF">2014-09-01T14:19:38Z</dcterms:created>
  <dcterms:modified xsi:type="dcterms:W3CDTF">2019-03-31T03:18:05Z</dcterms:modified>
  <cp:category>https://800sucai.taobao.com</cp:category>
</cp:coreProperties>
</file>