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3" r:id="rId6"/>
    <p:sldId id="264" r:id="rId7"/>
    <p:sldId id="267" r:id="rId8"/>
    <p:sldId id="265" r:id="rId9"/>
    <p:sldId id="259" r:id="rId10"/>
    <p:sldId id="272" r:id="rId11"/>
    <p:sldId id="268" r:id="rId12"/>
    <p:sldId id="269" r:id="rId13"/>
    <p:sldId id="270" r:id="rId14"/>
    <p:sldId id="271" r:id="rId15"/>
    <p:sldId id="260" r:id="rId16"/>
    <p:sldId id="273" r:id="rId17"/>
    <p:sldId id="274" r:id="rId18"/>
    <p:sldId id="275" r:id="rId19"/>
    <p:sldId id="276" r:id="rId20"/>
    <p:sldId id="277" r:id="rId21"/>
    <p:sldId id="261" r:id="rId22"/>
    <p:sldId id="278" r:id="rId23"/>
    <p:sldId id="279" r:id="rId24"/>
    <p:sldId id="282" r:id="rId25"/>
    <p:sldId id="280" r:id="rId26"/>
    <p:sldId id="281" r:id="rId27"/>
    <p:sldId id="26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585A"/>
    <a:srgbClr val="82756C"/>
    <a:srgbClr val="9C9088"/>
    <a:srgbClr val="504648"/>
    <a:srgbClr val="8C8078"/>
    <a:srgbClr val="6D625B"/>
    <a:srgbClr val="93857D"/>
    <a:srgbClr val="756861"/>
    <a:srgbClr val="82746C"/>
    <a:srgbClr val="807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 autoAdjust="0"/>
    <p:restoredTop sz="96977" autoAdjust="0"/>
  </p:normalViewPr>
  <p:slideViewPr>
    <p:cSldViewPr snapToGrid="0">
      <p:cViewPr varScale="1">
        <p:scale>
          <a:sx n="82" d="100"/>
          <a:sy n="82" d="100"/>
        </p:scale>
        <p:origin x="739" y="77"/>
      </p:cViewPr>
      <p:guideLst>
        <p:guide orient="horz" pos="2160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592648" y="-1149154"/>
            <a:ext cx="986972" cy="464457"/>
          </a:xfrm>
          <a:prstGeom prst="rect">
            <a:avLst/>
          </a:prstGeom>
          <a:solidFill>
            <a:srgbClr val="827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1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877617" y="-1159854"/>
            <a:ext cx="957126" cy="478972"/>
          </a:xfrm>
          <a:prstGeom prst="rect">
            <a:avLst/>
          </a:prstGeom>
          <a:solidFill>
            <a:srgbClr val="9C90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2252535" y="-1159854"/>
            <a:ext cx="957126" cy="478972"/>
          </a:xfrm>
          <a:prstGeom prst="rect">
            <a:avLst/>
          </a:prstGeom>
          <a:solidFill>
            <a:srgbClr val="6458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694248" y="-1152597"/>
            <a:ext cx="986972" cy="464457"/>
          </a:xfrm>
          <a:prstGeom prst="rect">
            <a:avLst/>
          </a:prstGeom>
          <a:solidFill>
            <a:srgbClr val="8275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图片 17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76" y="0"/>
            <a:ext cx="10972800" cy="6858000"/>
          </a:xfrm>
          <a:prstGeom prst="rect">
            <a:avLst/>
          </a:prstGeom>
        </p:spPr>
      </p:pic>
      <p:pic>
        <p:nvPicPr>
          <p:cNvPr id="341" name="图片 340"/>
          <p:cNvPicPr>
            <a:picLocks noChangeAspect="1"/>
          </p:cNvPicPr>
          <p:nvPr/>
        </p:nvPicPr>
        <p:blipFill rotWithShape="1">
          <a:blip r:embed="rId4" cstate="print"/>
          <a:srcRect t="6765" r="39951" b="7406"/>
          <a:stretch/>
        </p:blipFill>
        <p:spPr>
          <a:xfrm>
            <a:off x="8038043" y="-30481"/>
            <a:ext cx="4184437" cy="6888481"/>
          </a:xfrm>
          <a:prstGeom prst="rect">
            <a:avLst/>
          </a:prstGeom>
        </p:spPr>
      </p:pic>
      <p:sp>
        <p:nvSpPr>
          <p:cNvPr id="166" name="流程图: 手动输入 165"/>
          <p:cNvSpPr/>
          <p:nvPr/>
        </p:nvSpPr>
        <p:spPr>
          <a:xfrm rot="16200000" flipV="1">
            <a:off x="1603488" y="-1615042"/>
            <a:ext cx="6881108" cy="10088084"/>
          </a:xfrm>
          <a:prstGeom prst="flowChartManualInpu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8038043" y="3557536"/>
            <a:ext cx="1551843" cy="1551843"/>
          </a:xfrm>
          <a:prstGeom prst="ellipse">
            <a:avLst/>
          </a:prstGeom>
          <a:solidFill>
            <a:srgbClr val="231F2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588771" y="904937"/>
            <a:ext cx="6885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毕业论文答辩模板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581385" y="1840737"/>
            <a:ext cx="414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PROFESSIONAL POWERPOINT TEMPLATE</a:t>
            </a:r>
            <a:endParaRPr lang="zh-CN" altLang="en-US" sz="1400" dirty="0">
              <a:solidFill>
                <a:srgbClr val="231F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Freeform 101"/>
          <p:cNvSpPr>
            <a:spLocks noChangeArrowheads="1"/>
          </p:cNvSpPr>
          <p:nvPr/>
        </p:nvSpPr>
        <p:spPr bwMode="auto">
          <a:xfrm>
            <a:off x="8410922" y="4023151"/>
            <a:ext cx="806084" cy="620612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97336" y="2114877"/>
            <a:ext cx="3600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</a:t>
            </a:r>
            <a:r>
              <a:rPr lang="en-US" altLang="zh-CN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XXX</a:t>
            </a:r>
            <a:r>
              <a:rPr lang="zh-CN" altLang="en-US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 </a:t>
            </a:r>
            <a:r>
              <a:rPr lang="zh-CN" altLang="en-US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 </a:t>
            </a:r>
            <a:r>
              <a:rPr lang="en-US" altLang="zh-CN" sz="140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XXX</a:t>
            </a:r>
            <a:endParaRPr lang="zh-CN" altLang="en-US" sz="1400" dirty="0">
              <a:solidFill>
                <a:srgbClr val="231F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64864" y="1047750"/>
            <a:ext cx="179435" cy="1309907"/>
          </a:xfrm>
          <a:prstGeom prst="rect">
            <a:avLst/>
          </a:prstGeom>
          <a:solidFill>
            <a:srgbClr val="EF9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06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2511583" y="2184268"/>
            <a:ext cx="9713119" cy="4780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527"/>
                </a:lnTo>
                <a:cubicBezTo>
                  <a:pt x="17455" y="721"/>
                  <a:pt x="14337" y="2052"/>
                  <a:pt x="14423" y="2967"/>
                </a:cubicBezTo>
                <a:cubicBezTo>
                  <a:pt x="14508" y="3882"/>
                  <a:pt x="16650" y="5157"/>
                  <a:pt x="16547" y="6932"/>
                </a:cubicBezTo>
                <a:cubicBezTo>
                  <a:pt x="16444" y="8707"/>
                  <a:pt x="14800" y="9002"/>
                  <a:pt x="13172" y="8868"/>
                </a:cubicBezTo>
                <a:cubicBezTo>
                  <a:pt x="11545" y="8734"/>
                  <a:pt x="10877" y="9039"/>
                  <a:pt x="10877" y="9511"/>
                </a:cubicBezTo>
                <a:cubicBezTo>
                  <a:pt x="10877" y="9982"/>
                  <a:pt x="13001" y="10620"/>
                  <a:pt x="15245" y="11008"/>
                </a:cubicBezTo>
                <a:cubicBezTo>
                  <a:pt x="17489" y="11396"/>
                  <a:pt x="17455" y="14280"/>
                  <a:pt x="15433" y="15444"/>
                </a:cubicBezTo>
                <a:cubicBezTo>
                  <a:pt x="13412" y="16609"/>
                  <a:pt x="6869" y="18318"/>
                  <a:pt x="4282" y="21600"/>
                </a:cubicBezTo>
                <a:lnTo>
                  <a:pt x="0" y="21600"/>
                </a:lnTo>
                <a:cubicBezTo>
                  <a:pt x="1867" y="17208"/>
                  <a:pt x="6184" y="15722"/>
                  <a:pt x="9644" y="15056"/>
                </a:cubicBezTo>
                <a:cubicBezTo>
                  <a:pt x="13104" y="14391"/>
                  <a:pt x="14971" y="13753"/>
                  <a:pt x="14680" y="13143"/>
                </a:cubicBezTo>
                <a:cubicBezTo>
                  <a:pt x="14389" y="12533"/>
                  <a:pt x="9457" y="12470"/>
                  <a:pt x="9115" y="10196"/>
                </a:cubicBezTo>
                <a:cubicBezTo>
                  <a:pt x="8752" y="7787"/>
                  <a:pt x="10861" y="6973"/>
                  <a:pt x="12659" y="7232"/>
                </a:cubicBezTo>
                <a:cubicBezTo>
                  <a:pt x="14356" y="7476"/>
                  <a:pt x="15742" y="7292"/>
                  <a:pt x="15314" y="6377"/>
                </a:cubicBezTo>
                <a:cubicBezTo>
                  <a:pt x="14885" y="5462"/>
                  <a:pt x="13118" y="3639"/>
                  <a:pt x="13668" y="2443"/>
                </a:cubicBezTo>
                <a:cubicBezTo>
                  <a:pt x="14217" y="1248"/>
                  <a:pt x="16633" y="0"/>
                  <a:pt x="21600" y="0"/>
                </a:cubicBezTo>
                <a:close/>
              </a:path>
            </a:pathLst>
          </a:custGeom>
          <a:solidFill>
            <a:srgbClr val="9C908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" name="Oval 46"/>
          <p:cNvSpPr/>
          <p:nvPr/>
        </p:nvSpPr>
        <p:spPr>
          <a:xfrm>
            <a:off x="1081385" y="2202087"/>
            <a:ext cx="424654" cy="424654"/>
          </a:xfrm>
          <a:prstGeom prst="ellipse">
            <a:avLst/>
          </a:prstGeom>
          <a:solidFill>
            <a:srgbClr val="9C908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5" name="Oval 47"/>
          <p:cNvSpPr/>
          <p:nvPr/>
        </p:nvSpPr>
        <p:spPr>
          <a:xfrm>
            <a:off x="1081385" y="2794642"/>
            <a:ext cx="424654" cy="424654"/>
          </a:xfrm>
          <a:prstGeom prst="ellipse">
            <a:avLst/>
          </a:prstGeom>
          <a:solidFill>
            <a:srgbClr val="82756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6" name="Oval 48"/>
          <p:cNvSpPr/>
          <p:nvPr/>
        </p:nvSpPr>
        <p:spPr>
          <a:xfrm>
            <a:off x="1081385" y="3390207"/>
            <a:ext cx="424654" cy="424654"/>
          </a:xfrm>
          <a:prstGeom prst="ellipse">
            <a:avLst/>
          </a:prstGeom>
          <a:solidFill>
            <a:srgbClr val="9C908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7" name="Oval 49"/>
          <p:cNvSpPr/>
          <p:nvPr/>
        </p:nvSpPr>
        <p:spPr>
          <a:xfrm>
            <a:off x="1081385" y="3987357"/>
            <a:ext cx="424654" cy="424654"/>
          </a:xfrm>
          <a:prstGeom prst="ellipse">
            <a:avLst/>
          </a:prstGeom>
          <a:solidFill>
            <a:srgbClr val="82756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8" name="Oval 50"/>
          <p:cNvSpPr/>
          <p:nvPr/>
        </p:nvSpPr>
        <p:spPr>
          <a:xfrm>
            <a:off x="1081385" y="4594923"/>
            <a:ext cx="424654" cy="424654"/>
          </a:xfrm>
          <a:prstGeom prst="ellipse">
            <a:avLst/>
          </a:prstGeom>
          <a:solidFill>
            <a:srgbClr val="9C908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cs typeface="+mn-ea"/>
              <a:sym typeface="+mn-lt"/>
            </a:endParaRPr>
          </a:p>
        </p:txBody>
      </p:sp>
      <p:sp>
        <p:nvSpPr>
          <p:cNvPr id="9" name="TextBox 51"/>
          <p:cNvSpPr txBox="1"/>
          <p:nvPr/>
        </p:nvSpPr>
        <p:spPr>
          <a:xfrm>
            <a:off x="1659307" y="2162111"/>
            <a:ext cx="2185469" cy="6093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" name="TextBox 52"/>
          <p:cNvSpPr txBox="1"/>
          <p:nvPr/>
        </p:nvSpPr>
        <p:spPr>
          <a:xfrm>
            <a:off x="1659308" y="2758540"/>
            <a:ext cx="2237266" cy="6093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" name="TextBox 53"/>
          <p:cNvSpPr txBox="1"/>
          <p:nvPr/>
        </p:nvSpPr>
        <p:spPr>
          <a:xfrm>
            <a:off x="1659308" y="3334522"/>
            <a:ext cx="2237266" cy="6093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" name="TextBox 54"/>
          <p:cNvSpPr txBox="1"/>
          <p:nvPr/>
        </p:nvSpPr>
        <p:spPr>
          <a:xfrm>
            <a:off x="1659308" y="3924914"/>
            <a:ext cx="2237266" cy="6093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3" name="TextBox 55"/>
          <p:cNvSpPr txBox="1"/>
          <p:nvPr/>
        </p:nvSpPr>
        <p:spPr>
          <a:xfrm>
            <a:off x="1659308" y="4518707"/>
            <a:ext cx="2237266" cy="6093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TextBox 56"/>
          <p:cNvSpPr txBox="1"/>
          <p:nvPr/>
        </p:nvSpPr>
        <p:spPr>
          <a:xfrm flipH="1">
            <a:off x="1076788" y="2246440"/>
            <a:ext cx="414104" cy="32868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5" name="TextBox 57"/>
          <p:cNvSpPr txBox="1"/>
          <p:nvPr/>
        </p:nvSpPr>
        <p:spPr>
          <a:xfrm flipH="1">
            <a:off x="1076788" y="2809967"/>
            <a:ext cx="414104" cy="32868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6" name="TextBox 58"/>
          <p:cNvSpPr txBox="1"/>
          <p:nvPr/>
        </p:nvSpPr>
        <p:spPr>
          <a:xfrm flipH="1">
            <a:off x="1076788" y="3416024"/>
            <a:ext cx="414104" cy="32868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7" name="TextBox 59"/>
          <p:cNvSpPr txBox="1"/>
          <p:nvPr/>
        </p:nvSpPr>
        <p:spPr>
          <a:xfrm flipH="1">
            <a:off x="1076788" y="4000817"/>
            <a:ext cx="414104" cy="32868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8" name="TextBox 60"/>
          <p:cNvSpPr txBox="1"/>
          <p:nvPr/>
        </p:nvSpPr>
        <p:spPr>
          <a:xfrm flipH="1">
            <a:off x="1076788" y="4628137"/>
            <a:ext cx="414104" cy="32868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19" name="Shape 7"/>
          <p:cNvSpPr/>
          <p:nvPr/>
        </p:nvSpPr>
        <p:spPr>
          <a:xfrm>
            <a:off x="3418360" y="2223110"/>
            <a:ext cx="8809080" cy="4744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21101" y="1"/>
                </a:moveTo>
                <a:cubicBezTo>
                  <a:pt x="20976" y="-1"/>
                  <a:pt x="20843" y="0"/>
                  <a:pt x="20704" y="3"/>
                </a:cubicBezTo>
                <a:lnTo>
                  <a:pt x="20706" y="129"/>
                </a:lnTo>
                <a:cubicBezTo>
                  <a:pt x="20844" y="126"/>
                  <a:pt x="20976" y="125"/>
                  <a:pt x="21100" y="127"/>
                </a:cubicBezTo>
                <a:lnTo>
                  <a:pt x="21101" y="1"/>
                </a:lnTo>
                <a:close/>
                <a:moveTo>
                  <a:pt x="20431" y="35"/>
                </a:moveTo>
                <a:cubicBezTo>
                  <a:pt x="20303" y="41"/>
                  <a:pt x="20171" y="49"/>
                  <a:pt x="20035" y="59"/>
                </a:cubicBezTo>
                <a:lnTo>
                  <a:pt x="20039" y="184"/>
                </a:lnTo>
                <a:cubicBezTo>
                  <a:pt x="20175" y="175"/>
                  <a:pt x="20306" y="167"/>
                  <a:pt x="20434" y="161"/>
                </a:cubicBezTo>
                <a:lnTo>
                  <a:pt x="20431" y="35"/>
                </a:lnTo>
                <a:close/>
                <a:moveTo>
                  <a:pt x="21401" y="35"/>
                </a:moveTo>
                <a:lnTo>
                  <a:pt x="21398" y="161"/>
                </a:lnTo>
                <a:cubicBezTo>
                  <a:pt x="21466" y="165"/>
                  <a:pt x="21532" y="170"/>
                  <a:pt x="21594" y="176"/>
                </a:cubicBezTo>
                <a:lnTo>
                  <a:pt x="21600" y="50"/>
                </a:lnTo>
                <a:cubicBezTo>
                  <a:pt x="21537" y="44"/>
                  <a:pt x="21470" y="39"/>
                  <a:pt x="21401" y="35"/>
                </a:cubicBezTo>
                <a:close/>
                <a:moveTo>
                  <a:pt x="19761" y="71"/>
                </a:moveTo>
                <a:cubicBezTo>
                  <a:pt x="19631" y="82"/>
                  <a:pt x="19499" y="95"/>
                  <a:pt x="19365" y="109"/>
                </a:cubicBezTo>
                <a:lnTo>
                  <a:pt x="19371" y="235"/>
                </a:lnTo>
                <a:cubicBezTo>
                  <a:pt x="19505" y="221"/>
                  <a:pt x="19637" y="208"/>
                  <a:pt x="19766" y="197"/>
                </a:cubicBezTo>
                <a:lnTo>
                  <a:pt x="19761" y="71"/>
                </a:lnTo>
                <a:close/>
                <a:moveTo>
                  <a:pt x="19067" y="141"/>
                </a:moveTo>
                <a:cubicBezTo>
                  <a:pt x="18936" y="157"/>
                  <a:pt x="18805" y="174"/>
                  <a:pt x="18672" y="193"/>
                </a:cubicBezTo>
                <a:lnTo>
                  <a:pt x="18680" y="318"/>
                </a:lnTo>
                <a:cubicBezTo>
                  <a:pt x="18813" y="299"/>
                  <a:pt x="18943" y="282"/>
                  <a:pt x="19073" y="266"/>
                </a:cubicBezTo>
                <a:lnTo>
                  <a:pt x="19067" y="141"/>
                </a:lnTo>
                <a:close/>
                <a:moveTo>
                  <a:pt x="18396" y="247"/>
                </a:moveTo>
                <a:cubicBezTo>
                  <a:pt x="18266" y="268"/>
                  <a:pt x="18134" y="289"/>
                  <a:pt x="18003" y="312"/>
                </a:cubicBezTo>
                <a:lnTo>
                  <a:pt x="18012" y="436"/>
                </a:lnTo>
                <a:cubicBezTo>
                  <a:pt x="18144" y="414"/>
                  <a:pt x="18275" y="392"/>
                  <a:pt x="18405" y="372"/>
                </a:cubicBezTo>
                <a:lnTo>
                  <a:pt x="18396" y="247"/>
                </a:lnTo>
                <a:close/>
                <a:moveTo>
                  <a:pt x="17726" y="354"/>
                </a:moveTo>
                <a:cubicBezTo>
                  <a:pt x="17595" y="378"/>
                  <a:pt x="17464" y="404"/>
                  <a:pt x="17333" y="431"/>
                </a:cubicBezTo>
                <a:lnTo>
                  <a:pt x="17345" y="556"/>
                </a:lnTo>
                <a:cubicBezTo>
                  <a:pt x="17476" y="529"/>
                  <a:pt x="17607" y="503"/>
                  <a:pt x="17737" y="478"/>
                </a:cubicBezTo>
                <a:lnTo>
                  <a:pt x="17726" y="354"/>
                </a:lnTo>
                <a:close/>
                <a:moveTo>
                  <a:pt x="17055" y="495"/>
                </a:moveTo>
                <a:cubicBezTo>
                  <a:pt x="16924" y="524"/>
                  <a:pt x="16793" y="554"/>
                  <a:pt x="16664" y="586"/>
                </a:cubicBezTo>
                <a:lnTo>
                  <a:pt x="16678" y="710"/>
                </a:lnTo>
                <a:cubicBezTo>
                  <a:pt x="16807" y="679"/>
                  <a:pt x="16937" y="649"/>
                  <a:pt x="17068" y="620"/>
                </a:cubicBezTo>
                <a:lnTo>
                  <a:pt x="17055" y="495"/>
                </a:lnTo>
                <a:close/>
                <a:moveTo>
                  <a:pt x="16384" y="672"/>
                </a:moveTo>
                <a:cubicBezTo>
                  <a:pt x="16252" y="706"/>
                  <a:pt x="16122" y="742"/>
                  <a:pt x="15994" y="779"/>
                </a:cubicBezTo>
                <a:lnTo>
                  <a:pt x="16011" y="903"/>
                </a:lnTo>
                <a:cubicBezTo>
                  <a:pt x="16138" y="866"/>
                  <a:pt x="16267" y="830"/>
                  <a:pt x="16399" y="796"/>
                </a:cubicBezTo>
                <a:lnTo>
                  <a:pt x="16384" y="672"/>
                </a:lnTo>
                <a:close/>
                <a:moveTo>
                  <a:pt x="15712" y="849"/>
                </a:moveTo>
                <a:cubicBezTo>
                  <a:pt x="15580" y="890"/>
                  <a:pt x="15451" y="933"/>
                  <a:pt x="15325" y="977"/>
                </a:cubicBezTo>
                <a:lnTo>
                  <a:pt x="15344" y="1099"/>
                </a:lnTo>
                <a:cubicBezTo>
                  <a:pt x="15469" y="1056"/>
                  <a:pt x="15598" y="1012"/>
                  <a:pt x="15730" y="971"/>
                </a:cubicBezTo>
                <a:lnTo>
                  <a:pt x="15712" y="849"/>
                </a:lnTo>
                <a:close/>
                <a:moveTo>
                  <a:pt x="15062" y="1061"/>
                </a:moveTo>
                <a:cubicBezTo>
                  <a:pt x="14928" y="1112"/>
                  <a:pt x="14800" y="1165"/>
                  <a:pt x="14679" y="1219"/>
                </a:cubicBezTo>
                <a:lnTo>
                  <a:pt x="14704" y="1339"/>
                </a:lnTo>
                <a:cubicBezTo>
                  <a:pt x="14823" y="1286"/>
                  <a:pt x="14951" y="1233"/>
                  <a:pt x="15084" y="1182"/>
                </a:cubicBezTo>
                <a:lnTo>
                  <a:pt x="15062" y="1061"/>
                </a:lnTo>
                <a:close/>
                <a:moveTo>
                  <a:pt x="14407" y="1344"/>
                </a:moveTo>
                <a:cubicBezTo>
                  <a:pt x="14272" y="1411"/>
                  <a:pt x="14147" y="1480"/>
                  <a:pt x="14034" y="1550"/>
                </a:cubicBezTo>
                <a:lnTo>
                  <a:pt x="14067" y="1666"/>
                </a:lnTo>
                <a:cubicBezTo>
                  <a:pt x="14178" y="1598"/>
                  <a:pt x="14301" y="1530"/>
                  <a:pt x="14434" y="1463"/>
                </a:cubicBezTo>
                <a:lnTo>
                  <a:pt x="14407" y="1344"/>
                </a:lnTo>
                <a:close/>
                <a:moveTo>
                  <a:pt x="13775" y="1733"/>
                </a:moveTo>
                <a:cubicBezTo>
                  <a:pt x="13638" y="1838"/>
                  <a:pt x="13524" y="1947"/>
                  <a:pt x="13436" y="2056"/>
                </a:cubicBezTo>
                <a:lnTo>
                  <a:pt x="13491" y="2152"/>
                </a:lnTo>
                <a:cubicBezTo>
                  <a:pt x="13573" y="2049"/>
                  <a:pt x="13682" y="1945"/>
                  <a:pt x="13814" y="1844"/>
                </a:cubicBezTo>
                <a:lnTo>
                  <a:pt x="13775" y="1733"/>
                </a:lnTo>
                <a:close/>
                <a:moveTo>
                  <a:pt x="13240" y="2404"/>
                </a:moveTo>
                <a:cubicBezTo>
                  <a:pt x="13212" y="2490"/>
                  <a:pt x="13197" y="2577"/>
                  <a:pt x="13197" y="2664"/>
                </a:cubicBezTo>
                <a:cubicBezTo>
                  <a:pt x="13197" y="2694"/>
                  <a:pt x="13199" y="2723"/>
                  <a:pt x="13202" y="2754"/>
                </a:cubicBezTo>
                <a:cubicBezTo>
                  <a:pt x="13212" y="2842"/>
                  <a:pt x="13226" y="2930"/>
                  <a:pt x="13246" y="3014"/>
                </a:cubicBezTo>
                <a:lnTo>
                  <a:pt x="13326" y="2973"/>
                </a:lnTo>
                <a:cubicBezTo>
                  <a:pt x="13309" y="2895"/>
                  <a:pt x="13295" y="2815"/>
                  <a:pt x="13286" y="2734"/>
                </a:cubicBezTo>
                <a:cubicBezTo>
                  <a:pt x="13283" y="2710"/>
                  <a:pt x="13282" y="2687"/>
                  <a:pt x="13282" y="2664"/>
                </a:cubicBezTo>
                <a:cubicBezTo>
                  <a:pt x="13282" y="2596"/>
                  <a:pt x="13294" y="2528"/>
                  <a:pt x="13316" y="2460"/>
                </a:cubicBezTo>
                <a:lnTo>
                  <a:pt x="13240" y="2404"/>
                </a:lnTo>
                <a:close/>
                <a:moveTo>
                  <a:pt x="13436" y="3324"/>
                </a:moveTo>
                <a:lnTo>
                  <a:pt x="13364" y="3392"/>
                </a:lnTo>
                <a:cubicBezTo>
                  <a:pt x="13432" y="3547"/>
                  <a:pt x="13518" y="3696"/>
                  <a:pt x="13626" y="3847"/>
                </a:cubicBezTo>
                <a:lnTo>
                  <a:pt x="13684" y="3756"/>
                </a:lnTo>
                <a:cubicBezTo>
                  <a:pt x="13581" y="3611"/>
                  <a:pt x="13500" y="3470"/>
                  <a:pt x="13436" y="3324"/>
                </a:cubicBezTo>
                <a:close/>
                <a:moveTo>
                  <a:pt x="13895" y="4031"/>
                </a:moveTo>
                <a:lnTo>
                  <a:pt x="13843" y="4130"/>
                </a:lnTo>
                <a:cubicBezTo>
                  <a:pt x="13952" y="4255"/>
                  <a:pt x="14067" y="4374"/>
                  <a:pt x="14166" y="4473"/>
                </a:cubicBezTo>
                <a:cubicBezTo>
                  <a:pt x="14166" y="4473"/>
                  <a:pt x="14214" y="4369"/>
                  <a:pt x="14214" y="4369"/>
                </a:cubicBezTo>
                <a:cubicBezTo>
                  <a:pt x="14116" y="4271"/>
                  <a:pt x="14002" y="4154"/>
                  <a:pt x="13895" y="4031"/>
                </a:cubicBezTo>
                <a:close/>
                <a:moveTo>
                  <a:pt x="14464" y="4597"/>
                </a:moveTo>
                <a:lnTo>
                  <a:pt x="14416" y="4701"/>
                </a:lnTo>
                <a:cubicBezTo>
                  <a:pt x="14514" y="4799"/>
                  <a:pt x="14627" y="4917"/>
                  <a:pt x="14733" y="5042"/>
                </a:cubicBezTo>
                <a:lnTo>
                  <a:pt x="14786" y="4944"/>
                </a:lnTo>
                <a:cubicBezTo>
                  <a:pt x="14678" y="4816"/>
                  <a:pt x="14563" y="4696"/>
                  <a:pt x="14464" y="4597"/>
                </a:cubicBezTo>
                <a:close/>
                <a:moveTo>
                  <a:pt x="15004" y="5233"/>
                </a:moveTo>
                <a:cubicBezTo>
                  <a:pt x="15004" y="5233"/>
                  <a:pt x="14942" y="5320"/>
                  <a:pt x="14942" y="5320"/>
                </a:cubicBezTo>
                <a:cubicBezTo>
                  <a:pt x="15041" y="5473"/>
                  <a:pt x="15112" y="5622"/>
                  <a:pt x="15158" y="5778"/>
                </a:cubicBezTo>
                <a:lnTo>
                  <a:pt x="15236" y="5727"/>
                </a:lnTo>
                <a:cubicBezTo>
                  <a:pt x="15186" y="5557"/>
                  <a:pt x="15109" y="5396"/>
                  <a:pt x="15004" y="5233"/>
                </a:cubicBezTo>
                <a:close/>
                <a:moveTo>
                  <a:pt x="15294" y="6152"/>
                </a:moveTo>
                <a:lnTo>
                  <a:pt x="15210" y="6161"/>
                </a:lnTo>
                <a:cubicBezTo>
                  <a:pt x="15211" y="6190"/>
                  <a:pt x="15211" y="6219"/>
                  <a:pt x="15211" y="6249"/>
                </a:cubicBezTo>
                <a:cubicBezTo>
                  <a:pt x="15211" y="6356"/>
                  <a:pt x="15202" y="6470"/>
                  <a:pt x="15183" y="6586"/>
                </a:cubicBezTo>
                <a:cubicBezTo>
                  <a:pt x="15176" y="6628"/>
                  <a:pt x="15167" y="6669"/>
                  <a:pt x="15158" y="6709"/>
                </a:cubicBezTo>
                <a:lnTo>
                  <a:pt x="15238" y="6752"/>
                </a:lnTo>
                <a:cubicBezTo>
                  <a:pt x="15248" y="6708"/>
                  <a:pt x="15257" y="6663"/>
                  <a:pt x="15265" y="6615"/>
                </a:cubicBezTo>
                <a:cubicBezTo>
                  <a:pt x="15286" y="6490"/>
                  <a:pt x="15297" y="6366"/>
                  <a:pt x="15297" y="6249"/>
                </a:cubicBezTo>
                <a:cubicBezTo>
                  <a:pt x="15297" y="6216"/>
                  <a:pt x="15296" y="6184"/>
                  <a:pt x="15294" y="6152"/>
                </a:cubicBezTo>
                <a:close/>
                <a:moveTo>
                  <a:pt x="15037" y="7036"/>
                </a:moveTo>
                <a:cubicBezTo>
                  <a:pt x="14965" y="7172"/>
                  <a:pt x="14868" y="7295"/>
                  <a:pt x="14751" y="7400"/>
                </a:cubicBezTo>
                <a:lnTo>
                  <a:pt x="14795" y="7507"/>
                </a:lnTo>
                <a:cubicBezTo>
                  <a:pt x="14921" y="7394"/>
                  <a:pt x="15025" y="7262"/>
                  <a:pt x="15104" y="7115"/>
                </a:cubicBezTo>
                <a:lnTo>
                  <a:pt x="15037" y="7036"/>
                </a:lnTo>
                <a:close/>
                <a:moveTo>
                  <a:pt x="14500" y="7602"/>
                </a:moveTo>
                <a:cubicBezTo>
                  <a:pt x="14390" y="7668"/>
                  <a:pt x="14265" y="7726"/>
                  <a:pt x="14130" y="7775"/>
                </a:cubicBezTo>
                <a:lnTo>
                  <a:pt x="14150" y="7897"/>
                </a:lnTo>
                <a:cubicBezTo>
                  <a:pt x="14290" y="7847"/>
                  <a:pt x="14418" y="7786"/>
                  <a:pt x="14531" y="7718"/>
                </a:cubicBezTo>
                <a:cubicBezTo>
                  <a:pt x="14531" y="7718"/>
                  <a:pt x="14500" y="7602"/>
                  <a:pt x="14500" y="7602"/>
                </a:cubicBezTo>
                <a:close/>
                <a:moveTo>
                  <a:pt x="10089" y="7821"/>
                </a:moveTo>
                <a:lnTo>
                  <a:pt x="10094" y="7946"/>
                </a:lnTo>
                <a:cubicBezTo>
                  <a:pt x="10204" y="7937"/>
                  <a:pt x="10320" y="7938"/>
                  <a:pt x="10440" y="7949"/>
                </a:cubicBezTo>
                <a:lnTo>
                  <a:pt x="10484" y="7954"/>
                </a:lnTo>
                <a:lnTo>
                  <a:pt x="10489" y="7828"/>
                </a:lnTo>
                <a:lnTo>
                  <a:pt x="10445" y="7824"/>
                </a:lnTo>
                <a:cubicBezTo>
                  <a:pt x="10322" y="7813"/>
                  <a:pt x="10203" y="7812"/>
                  <a:pt x="10089" y="7821"/>
                </a:cubicBezTo>
                <a:close/>
                <a:moveTo>
                  <a:pt x="10765" y="7850"/>
                </a:moveTo>
                <a:lnTo>
                  <a:pt x="10759" y="7975"/>
                </a:lnTo>
                <a:lnTo>
                  <a:pt x="10784" y="7978"/>
                </a:lnTo>
                <a:cubicBezTo>
                  <a:pt x="10904" y="7990"/>
                  <a:pt x="11028" y="8002"/>
                  <a:pt x="11153" y="8013"/>
                </a:cubicBezTo>
                <a:lnTo>
                  <a:pt x="11158" y="7887"/>
                </a:lnTo>
                <a:cubicBezTo>
                  <a:pt x="11033" y="7876"/>
                  <a:pt x="10910" y="7864"/>
                  <a:pt x="10790" y="7852"/>
                </a:cubicBezTo>
                <a:lnTo>
                  <a:pt x="10765" y="7850"/>
                </a:lnTo>
                <a:close/>
                <a:moveTo>
                  <a:pt x="13849" y="7850"/>
                </a:moveTo>
                <a:cubicBezTo>
                  <a:pt x="13728" y="7880"/>
                  <a:pt x="13597" y="7905"/>
                  <a:pt x="13460" y="7925"/>
                </a:cubicBezTo>
                <a:cubicBezTo>
                  <a:pt x="13460" y="7925"/>
                  <a:pt x="13468" y="8050"/>
                  <a:pt x="13468" y="8050"/>
                </a:cubicBezTo>
                <a:cubicBezTo>
                  <a:pt x="13608" y="8030"/>
                  <a:pt x="13740" y="8004"/>
                  <a:pt x="13863" y="7973"/>
                </a:cubicBezTo>
                <a:lnTo>
                  <a:pt x="13849" y="7850"/>
                </a:lnTo>
                <a:close/>
                <a:moveTo>
                  <a:pt x="9810" y="7885"/>
                </a:moveTo>
                <a:cubicBezTo>
                  <a:pt x="9673" y="7918"/>
                  <a:pt x="9542" y="7967"/>
                  <a:pt x="9420" y="8030"/>
                </a:cubicBezTo>
                <a:lnTo>
                  <a:pt x="9448" y="8149"/>
                </a:lnTo>
                <a:cubicBezTo>
                  <a:pt x="9565" y="8088"/>
                  <a:pt x="9691" y="8041"/>
                  <a:pt x="9823" y="8009"/>
                </a:cubicBezTo>
                <a:lnTo>
                  <a:pt x="9810" y="7885"/>
                </a:lnTo>
                <a:close/>
                <a:moveTo>
                  <a:pt x="11432" y="7920"/>
                </a:moveTo>
                <a:lnTo>
                  <a:pt x="11428" y="8046"/>
                </a:lnTo>
                <a:cubicBezTo>
                  <a:pt x="11558" y="8057"/>
                  <a:pt x="11691" y="8067"/>
                  <a:pt x="11823" y="8075"/>
                </a:cubicBezTo>
                <a:cubicBezTo>
                  <a:pt x="11823" y="8075"/>
                  <a:pt x="11827" y="7949"/>
                  <a:pt x="11827" y="7949"/>
                </a:cubicBezTo>
                <a:cubicBezTo>
                  <a:pt x="11695" y="7941"/>
                  <a:pt x="11563" y="7931"/>
                  <a:pt x="11432" y="7920"/>
                </a:cubicBezTo>
                <a:close/>
                <a:moveTo>
                  <a:pt x="12124" y="7956"/>
                </a:moveTo>
                <a:lnTo>
                  <a:pt x="12121" y="8082"/>
                </a:lnTo>
                <a:cubicBezTo>
                  <a:pt x="12254" y="8087"/>
                  <a:pt x="12386" y="8091"/>
                  <a:pt x="12517" y="8092"/>
                </a:cubicBezTo>
                <a:cubicBezTo>
                  <a:pt x="12517" y="8092"/>
                  <a:pt x="12517" y="7966"/>
                  <a:pt x="12517" y="7966"/>
                </a:cubicBezTo>
                <a:cubicBezTo>
                  <a:pt x="12387" y="7965"/>
                  <a:pt x="12255" y="7961"/>
                  <a:pt x="12124" y="7956"/>
                </a:cubicBezTo>
                <a:close/>
                <a:moveTo>
                  <a:pt x="13184" y="7956"/>
                </a:moveTo>
                <a:cubicBezTo>
                  <a:pt x="13059" y="7967"/>
                  <a:pt x="12927" y="7974"/>
                  <a:pt x="12791" y="7978"/>
                </a:cubicBezTo>
                <a:lnTo>
                  <a:pt x="12792" y="8103"/>
                </a:lnTo>
                <a:cubicBezTo>
                  <a:pt x="12930" y="8099"/>
                  <a:pt x="13064" y="8093"/>
                  <a:pt x="13189" y="8082"/>
                </a:cubicBezTo>
                <a:lnTo>
                  <a:pt x="13184" y="7956"/>
                </a:lnTo>
                <a:close/>
                <a:moveTo>
                  <a:pt x="9148" y="8203"/>
                </a:moveTo>
                <a:cubicBezTo>
                  <a:pt x="9019" y="8306"/>
                  <a:pt x="8910" y="8427"/>
                  <a:pt x="8822" y="8562"/>
                </a:cubicBezTo>
                <a:lnTo>
                  <a:pt x="8883" y="8649"/>
                </a:lnTo>
                <a:cubicBezTo>
                  <a:pt x="8965" y="8523"/>
                  <a:pt x="9068" y="8411"/>
                  <a:pt x="9189" y="8314"/>
                </a:cubicBezTo>
                <a:lnTo>
                  <a:pt x="9148" y="8203"/>
                </a:lnTo>
                <a:close/>
                <a:moveTo>
                  <a:pt x="8643" y="8911"/>
                </a:moveTo>
                <a:cubicBezTo>
                  <a:pt x="8604" y="9040"/>
                  <a:pt x="8583" y="9173"/>
                  <a:pt x="8583" y="9306"/>
                </a:cubicBezTo>
                <a:cubicBezTo>
                  <a:pt x="8583" y="9378"/>
                  <a:pt x="8589" y="9451"/>
                  <a:pt x="8601" y="9522"/>
                </a:cubicBezTo>
                <a:cubicBezTo>
                  <a:pt x="8601" y="9522"/>
                  <a:pt x="8683" y="9491"/>
                  <a:pt x="8683" y="9491"/>
                </a:cubicBezTo>
                <a:cubicBezTo>
                  <a:pt x="8673" y="9430"/>
                  <a:pt x="8668" y="9368"/>
                  <a:pt x="8668" y="9306"/>
                </a:cubicBezTo>
                <a:cubicBezTo>
                  <a:pt x="8668" y="9191"/>
                  <a:pt x="8686" y="9075"/>
                  <a:pt x="8720" y="8962"/>
                </a:cubicBezTo>
                <a:lnTo>
                  <a:pt x="8643" y="8911"/>
                </a:lnTo>
                <a:close/>
                <a:moveTo>
                  <a:pt x="8818" y="9830"/>
                </a:moveTo>
                <a:lnTo>
                  <a:pt x="8750" y="9907"/>
                </a:lnTo>
                <a:cubicBezTo>
                  <a:pt x="8826" y="10051"/>
                  <a:pt x="8930" y="10183"/>
                  <a:pt x="9058" y="10302"/>
                </a:cubicBezTo>
                <a:lnTo>
                  <a:pt x="9103" y="10196"/>
                </a:lnTo>
                <a:cubicBezTo>
                  <a:pt x="8983" y="10085"/>
                  <a:pt x="8887" y="9962"/>
                  <a:pt x="8818" y="9830"/>
                </a:cubicBezTo>
                <a:close/>
                <a:moveTo>
                  <a:pt x="9334" y="10396"/>
                </a:moveTo>
                <a:lnTo>
                  <a:pt x="9300" y="10511"/>
                </a:lnTo>
                <a:cubicBezTo>
                  <a:pt x="9409" y="10581"/>
                  <a:pt x="9531" y="10644"/>
                  <a:pt x="9662" y="10699"/>
                </a:cubicBezTo>
                <a:lnTo>
                  <a:pt x="9678" y="10706"/>
                </a:lnTo>
                <a:lnTo>
                  <a:pt x="9701" y="10586"/>
                </a:lnTo>
                <a:lnTo>
                  <a:pt x="9686" y="10579"/>
                </a:lnTo>
                <a:cubicBezTo>
                  <a:pt x="9558" y="10525"/>
                  <a:pt x="9439" y="10463"/>
                  <a:pt x="9334" y="10396"/>
                </a:cubicBezTo>
                <a:close/>
                <a:moveTo>
                  <a:pt x="9989" y="10678"/>
                </a:moveTo>
                <a:cubicBezTo>
                  <a:pt x="9989" y="10678"/>
                  <a:pt x="9970" y="10801"/>
                  <a:pt x="9970" y="10801"/>
                </a:cubicBezTo>
                <a:cubicBezTo>
                  <a:pt x="10088" y="10842"/>
                  <a:pt x="10219" y="10882"/>
                  <a:pt x="10359" y="10922"/>
                </a:cubicBezTo>
                <a:lnTo>
                  <a:pt x="10375" y="10798"/>
                </a:lnTo>
                <a:cubicBezTo>
                  <a:pt x="10236" y="10759"/>
                  <a:pt x="10106" y="10719"/>
                  <a:pt x="9989" y="10678"/>
                </a:cubicBezTo>
                <a:close/>
                <a:moveTo>
                  <a:pt x="10653" y="10891"/>
                </a:moveTo>
                <a:cubicBezTo>
                  <a:pt x="10653" y="10891"/>
                  <a:pt x="10639" y="11014"/>
                  <a:pt x="10639" y="11014"/>
                </a:cubicBezTo>
                <a:cubicBezTo>
                  <a:pt x="10766" y="11046"/>
                  <a:pt x="10897" y="11076"/>
                  <a:pt x="11030" y="11106"/>
                </a:cubicBezTo>
                <a:lnTo>
                  <a:pt x="11043" y="10982"/>
                </a:lnTo>
                <a:cubicBezTo>
                  <a:pt x="10910" y="10953"/>
                  <a:pt x="10780" y="10922"/>
                  <a:pt x="10653" y="10891"/>
                </a:cubicBezTo>
                <a:close/>
                <a:moveTo>
                  <a:pt x="11320" y="11032"/>
                </a:moveTo>
                <a:cubicBezTo>
                  <a:pt x="11320" y="11032"/>
                  <a:pt x="11308" y="11157"/>
                  <a:pt x="11308" y="11157"/>
                </a:cubicBezTo>
                <a:cubicBezTo>
                  <a:pt x="11438" y="11184"/>
                  <a:pt x="11569" y="11209"/>
                  <a:pt x="11701" y="11235"/>
                </a:cubicBezTo>
                <a:lnTo>
                  <a:pt x="11712" y="11112"/>
                </a:lnTo>
                <a:cubicBezTo>
                  <a:pt x="11580" y="11086"/>
                  <a:pt x="11450" y="11059"/>
                  <a:pt x="11320" y="11032"/>
                </a:cubicBezTo>
                <a:close/>
                <a:moveTo>
                  <a:pt x="11989" y="11174"/>
                </a:moveTo>
                <a:cubicBezTo>
                  <a:pt x="11989" y="11174"/>
                  <a:pt x="11978" y="11298"/>
                  <a:pt x="11978" y="11298"/>
                </a:cubicBezTo>
                <a:lnTo>
                  <a:pt x="12370" y="11375"/>
                </a:lnTo>
                <a:lnTo>
                  <a:pt x="12381" y="11251"/>
                </a:lnTo>
                <a:lnTo>
                  <a:pt x="11989" y="11174"/>
                </a:lnTo>
                <a:close/>
                <a:moveTo>
                  <a:pt x="12659" y="11280"/>
                </a:moveTo>
                <a:lnTo>
                  <a:pt x="12647" y="11404"/>
                </a:lnTo>
                <a:cubicBezTo>
                  <a:pt x="12779" y="11431"/>
                  <a:pt x="12910" y="11459"/>
                  <a:pt x="13039" y="11487"/>
                </a:cubicBezTo>
                <a:lnTo>
                  <a:pt x="13051" y="11362"/>
                </a:lnTo>
                <a:cubicBezTo>
                  <a:pt x="12922" y="11334"/>
                  <a:pt x="12792" y="11307"/>
                  <a:pt x="12659" y="11280"/>
                </a:cubicBezTo>
                <a:close/>
                <a:moveTo>
                  <a:pt x="13330" y="11456"/>
                </a:moveTo>
                <a:lnTo>
                  <a:pt x="13317" y="11580"/>
                </a:lnTo>
                <a:cubicBezTo>
                  <a:pt x="13450" y="11612"/>
                  <a:pt x="13580" y="11645"/>
                  <a:pt x="13705" y="11680"/>
                </a:cubicBezTo>
                <a:lnTo>
                  <a:pt x="13721" y="11556"/>
                </a:lnTo>
                <a:cubicBezTo>
                  <a:pt x="13595" y="11521"/>
                  <a:pt x="13464" y="11488"/>
                  <a:pt x="13330" y="11456"/>
                </a:cubicBezTo>
                <a:close/>
                <a:moveTo>
                  <a:pt x="14004" y="11633"/>
                </a:moveTo>
                <a:cubicBezTo>
                  <a:pt x="14004" y="11633"/>
                  <a:pt x="13986" y="11756"/>
                  <a:pt x="13986" y="11756"/>
                </a:cubicBezTo>
                <a:cubicBezTo>
                  <a:pt x="14125" y="11800"/>
                  <a:pt x="14253" y="11846"/>
                  <a:pt x="14368" y="11893"/>
                </a:cubicBezTo>
                <a:lnTo>
                  <a:pt x="14391" y="11771"/>
                </a:lnTo>
                <a:cubicBezTo>
                  <a:pt x="14275" y="11724"/>
                  <a:pt x="14145" y="11678"/>
                  <a:pt x="14004" y="11633"/>
                </a:cubicBezTo>
                <a:close/>
                <a:moveTo>
                  <a:pt x="14659" y="11881"/>
                </a:moveTo>
                <a:cubicBezTo>
                  <a:pt x="14659" y="11881"/>
                  <a:pt x="14632" y="11999"/>
                  <a:pt x="14632" y="11999"/>
                </a:cubicBezTo>
                <a:cubicBezTo>
                  <a:pt x="14772" y="12071"/>
                  <a:pt x="14890" y="12149"/>
                  <a:pt x="14985" y="12230"/>
                </a:cubicBezTo>
                <a:lnTo>
                  <a:pt x="15028" y="12122"/>
                </a:lnTo>
                <a:cubicBezTo>
                  <a:pt x="14928" y="12037"/>
                  <a:pt x="14804" y="11956"/>
                  <a:pt x="14659" y="11881"/>
                </a:cubicBezTo>
                <a:close/>
                <a:moveTo>
                  <a:pt x="15246" y="12411"/>
                </a:moveTo>
                <a:cubicBezTo>
                  <a:pt x="15246" y="12411"/>
                  <a:pt x="15181" y="12494"/>
                  <a:pt x="15181" y="12494"/>
                </a:cubicBezTo>
                <a:cubicBezTo>
                  <a:pt x="15243" y="12600"/>
                  <a:pt x="15273" y="12709"/>
                  <a:pt x="15273" y="12830"/>
                </a:cubicBezTo>
                <a:cubicBezTo>
                  <a:pt x="15273" y="12874"/>
                  <a:pt x="15270" y="12921"/>
                  <a:pt x="15260" y="12976"/>
                </a:cubicBezTo>
                <a:lnTo>
                  <a:pt x="15343" y="13001"/>
                </a:lnTo>
                <a:cubicBezTo>
                  <a:pt x="15353" y="12943"/>
                  <a:pt x="15359" y="12885"/>
                  <a:pt x="15359" y="12830"/>
                </a:cubicBezTo>
                <a:cubicBezTo>
                  <a:pt x="15359" y="12680"/>
                  <a:pt x="15321" y="12539"/>
                  <a:pt x="15246" y="12411"/>
                </a:cubicBezTo>
                <a:close/>
                <a:moveTo>
                  <a:pt x="15159" y="13295"/>
                </a:moveTo>
                <a:cubicBezTo>
                  <a:pt x="15095" y="13434"/>
                  <a:pt x="15006" y="13569"/>
                  <a:pt x="14895" y="13696"/>
                </a:cubicBezTo>
                <a:lnTo>
                  <a:pt x="14947" y="13796"/>
                </a:lnTo>
                <a:cubicBezTo>
                  <a:pt x="15065" y="13660"/>
                  <a:pt x="15160" y="13515"/>
                  <a:pt x="15229" y="13366"/>
                </a:cubicBezTo>
                <a:lnTo>
                  <a:pt x="15159" y="13295"/>
                </a:lnTo>
                <a:close/>
                <a:moveTo>
                  <a:pt x="14668" y="13932"/>
                </a:moveTo>
                <a:cubicBezTo>
                  <a:pt x="14566" y="14020"/>
                  <a:pt x="14449" y="14109"/>
                  <a:pt x="14321" y="14193"/>
                </a:cubicBezTo>
                <a:lnTo>
                  <a:pt x="14355" y="14308"/>
                </a:lnTo>
                <a:cubicBezTo>
                  <a:pt x="14486" y="14222"/>
                  <a:pt x="14607" y="14131"/>
                  <a:pt x="14712" y="14040"/>
                </a:cubicBezTo>
                <a:lnTo>
                  <a:pt x="14668" y="13932"/>
                </a:lnTo>
                <a:close/>
                <a:moveTo>
                  <a:pt x="14070" y="14356"/>
                </a:moveTo>
                <a:cubicBezTo>
                  <a:pt x="13956" y="14420"/>
                  <a:pt x="13831" y="14485"/>
                  <a:pt x="13699" y="14548"/>
                </a:cubicBezTo>
                <a:lnTo>
                  <a:pt x="13725" y="14669"/>
                </a:lnTo>
                <a:cubicBezTo>
                  <a:pt x="13859" y="14605"/>
                  <a:pt x="13985" y="14538"/>
                  <a:pt x="14100" y="14473"/>
                </a:cubicBezTo>
                <a:lnTo>
                  <a:pt x="14070" y="14356"/>
                </a:lnTo>
                <a:close/>
                <a:moveTo>
                  <a:pt x="13409" y="14674"/>
                </a:moveTo>
                <a:cubicBezTo>
                  <a:pt x="13288" y="14727"/>
                  <a:pt x="13161" y="14779"/>
                  <a:pt x="13030" y="14830"/>
                </a:cubicBezTo>
                <a:lnTo>
                  <a:pt x="13051" y="14951"/>
                </a:lnTo>
                <a:cubicBezTo>
                  <a:pt x="13184" y="14900"/>
                  <a:pt x="13311" y="14848"/>
                  <a:pt x="13433" y="14795"/>
                </a:cubicBezTo>
                <a:lnTo>
                  <a:pt x="13409" y="14674"/>
                </a:lnTo>
                <a:close/>
                <a:moveTo>
                  <a:pt x="12768" y="14922"/>
                </a:moveTo>
                <a:cubicBezTo>
                  <a:pt x="12644" y="14967"/>
                  <a:pt x="12516" y="15011"/>
                  <a:pt x="12384" y="15055"/>
                </a:cubicBezTo>
                <a:lnTo>
                  <a:pt x="12403" y="15178"/>
                </a:lnTo>
                <a:cubicBezTo>
                  <a:pt x="12535" y="15133"/>
                  <a:pt x="12664" y="15090"/>
                  <a:pt x="12788" y="15044"/>
                </a:cubicBezTo>
                <a:lnTo>
                  <a:pt x="12768" y="14922"/>
                </a:lnTo>
                <a:close/>
                <a:moveTo>
                  <a:pt x="12101" y="15169"/>
                </a:moveTo>
                <a:cubicBezTo>
                  <a:pt x="11976" y="15209"/>
                  <a:pt x="11846" y="15249"/>
                  <a:pt x="11715" y="15290"/>
                </a:cubicBezTo>
                <a:lnTo>
                  <a:pt x="11732" y="15413"/>
                </a:lnTo>
                <a:cubicBezTo>
                  <a:pt x="11864" y="15373"/>
                  <a:pt x="11993" y="15332"/>
                  <a:pt x="12119" y="15292"/>
                </a:cubicBezTo>
                <a:lnTo>
                  <a:pt x="12101" y="15169"/>
                </a:lnTo>
                <a:close/>
                <a:moveTo>
                  <a:pt x="11456" y="15346"/>
                </a:moveTo>
                <a:cubicBezTo>
                  <a:pt x="11330" y="15383"/>
                  <a:pt x="11201" y="15421"/>
                  <a:pt x="11069" y="15459"/>
                </a:cubicBezTo>
                <a:lnTo>
                  <a:pt x="11085" y="15581"/>
                </a:lnTo>
                <a:cubicBezTo>
                  <a:pt x="11217" y="15544"/>
                  <a:pt x="11347" y="15507"/>
                  <a:pt x="11474" y="15470"/>
                </a:cubicBezTo>
                <a:lnTo>
                  <a:pt x="11456" y="15346"/>
                </a:lnTo>
                <a:close/>
                <a:moveTo>
                  <a:pt x="10788" y="15558"/>
                </a:moveTo>
                <a:cubicBezTo>
                  <a:pt x="10661" y="15594"/>
                  <a:pt x="10531" y="15629"/>
                  <a:pt x="10400" y="15665"/>
                </a:cubicBezTo>
                <a:lnTo>
                  <a:pt x="10416" y="15789"/>
                </a:lnTo>
                <a:cubicBezTo>
                  <a:pt x="10547" y="15753"/>
                  <a:pt x="10677" y="15717"/>
                  <a:pt x="10804" y="15682"/>
                </a:cubicBezTo>
                <a:lnTo>
                  <a:pt x="10788" y="15558"/>
                </a:lnTo>
                <a:close/>
                <a:moveTo>
                  <a:pt x="10119" y="15735"/>
                </a:moveTo>
                <a:cubicBezTo>
                  <a:pt x="10119" y="15735"/>
                  <a:pt x="9730" y="15840"/>
                  <a:pt x="9730" y="15840"/>
                </a:cubicBezTo>
                <a:lnTo>
                  <a:pt x="9745" y="15964"/>
                </a:lnTo>
                <a:lnTo>
                  <a:pt x="10135" y="15859"/>
                </a:lnTo>
                <a:lnTo>
                  <a:pt x="10119" y="15735"/>
                </a:lnTo>
                <a:close/>
                <a:moveTo>
                  <a:pt x="9450" y="15912"/>
                </a:moveTo>
                <a:cubicBezTo>
                  <a:pt x="9450" y="15912"/>
                  <a:pt x="9061" y="16016"/>
                  <a:pt x="9061" y="16016"/>
                </a:cubicBezTo>
                <a:lnTo>
                  <a:pt x="9076" y="16139"/>
                </a:lnTo>
                <a:lnTo>
                  <a:pt x="9465" y="16035"/>
                </a:lnTo>
                <a:lnTo>
                  <a:pt x="9450" y="15912"/>
                </a:lnTo>
                <a:close/>
                <a:moveTo>
                  <a:pt x="8780" y="16088"/>
                </a:moveTo>
                <a:cubicBezTo>
                  <a:pt x="8780" y="16088"/>
                  <a:pt x="8626" y="16130"/>
                  <a:pt x="8626" y="16130"/>
                </a:cubicBezTo>
                <a:cubicBezTo>
                  <a:pt x="8548" y="16151"/>
                  <a:pt x="8470" y="16172"/>
                  <a:pt x="8392" y="16193"/>
                </a:cubicBezTo>
                <a:lnTo>
                  <a:pt x="8407" y="16317"/>
                </a:lnTo>
                <a:cubicBezTo>
                  <a:pt x="8485" y="16296"/>
                  <a:pt x="8563" y="16275"/>
                  <a:pt x="8640" y="16254"/>
                </a:cubicBezTo>
                <a:lnTo>
                  <a:pt x="8795" y="16212"/>
                </a:lnTo>
                <a:lnTo>
                  <a:pt x="8780" y="16088"/>
                </a:lnTo>
                <a:close/>
                <a:moveTo>
                  <a:pt x="8110" y="16265"/>
                </a:moveTo>
                <a:cubicBezTo>
                  <a:pt x="7981" y="16303"/>
                  <a:pt x="7851" y="16341"/>
                  <a:pt x="7722" y="16380"/>
                </a:cubicBezTo>
                <a:lnTo>
                  <a:pt x="7739" y="16503"/>
                </a:lnTo>
                <a:cubicBezTo>
                  <a:pt x="7868" y="16464"/>
                  <a:pt x="7997" y="16426"/>
                  <a:pt x="8126" y="16389"/>
                </a:cubicBezTo>
                <a:lnTo>
                  <a:pt x="8110" y="16265"/>
                </a:lnTo>
                <a:close/>
                <a:moveTo>
                  <a:pt x="7464" y="16477"/>
                </a:moveTo>
                <a:cubicBezTo>
                  <a:pt x="7334" y="16518"/>
                  <a:pt x="7205" y="16561"/>
                  <a:pt x="7077" y="16603"/>
                </a:cubicBezTo>
                <a:lnTo>
                  <a:pt x="7095" y="16725"/>
                </a:lnTo>
                <a:cubicBezTo>
                  <a:pt x="7224" y="16682"/>
                  <a:pt x="7353" y="16641"/>
                  <a:pt x="7482" y="16600"/>
                </a:cubicBezTo>
                <a:lnTo>
                  <a:pt x="7464" y="16477"/>
                </a:lnTo>
                <a:close/>
                <a:moveTo>
                  <a:pt x="6792" y="16690"/>
                </a:moveTo>
                <a:cubicBezTo>
                  <a:pt x="6663" y="16734"/>
                  <a:pt x="6535" y="16780"/>
                  <a:pt x="6407" y="16827"/>
                </a:cubicBezTo>
                <a:lnTo>
                  <a:pt x="6427" y="16948"/>
                </a:lnTo>
                <a:cubicBezTo>
                  <a:pt x="6555" y="16902"/>
                  <a:pt x="6683" y="16857"/>
                  <a:pt x="6811" y="16812"/>
                </a:cubicBezTo>
                <a:lnTo>
                  <a:pt x="6792" y="16690"/>
                </a:lnTo>
                <a:close/>
                <a:moveTo>
                  <a:pt x="6120" y="16937"/>
                </a:moveTo>
                <a:cubicBezTo>
                  <a:pt x="5992" y="16986"/>
                  <a:pt x="5865" y="17035"/>
                  <a:pt x="5738" y="17085"/>
                </a:cubicBezTo>
                <a:lnTo>
                  <a:pt x="5760" y="17207"/>
                </a:lnTo>
                <a:cubicBezTo>
                  <a:pt x="5887" y="17156"/>
                  <a:pt x="6013" y="17107"/>
                  <a:pt x="6141" y="17059"/>
                </a:cubicBezTo>
                <a:lnTo>
                  <a:pt x="6120" y="16937"/>
                </a:lnTo>
                <a:close/>
                <a:moveTo>
                  <a:pt x="5473" y="17185"/>
                </a:moveTo>
                <a:cubicBezTo>
                  <a:pt x="5345" y="17237"/>
                  <a:pt x="5218" y="17291"/>
                  <a:pt x="5092" y="17346"/>
                </a:cubicBezTo>
                <a:lnTo>
                  <a:pt x="5116" y="17467"/>
                </a:lnTo>
                <a:cubicBezTo>
                  <a:pt x="5242" y="17413"/>
                  <a:pt x="5368" y="17359"/>
                  <a:pt x="5496" y="17306"/>
                </a:cubicBezTo>
                <a:lnTo>
                  <a:pt x="5473" y="17185"/>
                </a:lnTo>
                <a:close/>
                <a:moveTo>
                  <a:pt x="4824" y="17467"/>
                </a:moveTo>
                <a:cubicBezTo>
                  <a:pt x="4697" y="17525"/>
                  <a:pt x="4571" y="17584"/>
                  <a:pt x="4447" y="17644"/>
                </a:cubicBezTo>
                <a:lnTo>
                  <a:pt x="4473" y="17764"/>
                </a:lnTo>
                <a:cubicBezTo>
                  <a:pt x="4597" y="17704"/>
                  <a:pt x="4722" y="17646"/>
                  <a:pt x="4849" y="17588"/>
                </a:cubicBezTo>
                <a:lnTo>
                  <a:pt x="4824" y="17467"/>
                </a:lnTo>
                <a:close/>
                <a:moveTo>
                  <a:pt x="4175" y="17786"/>
                </a:moveTo>
                <a:cubicBezTo>
                  <a:pt x="4049" y="17849"/>
                  <a:pt x="3924" y="17913"/>
                  <a:pt x="3801" y="17979"/>
                </a:cubicBezTo>
                <a:lnTo>
                  <a:pt x="3830" y="18097"/>
                </a:lnTo>
                <a:cubicBezTo>
                  <a:pt x="3953" y="18032"/>
                  <a:pt x="4077" y="17968"/>
                  <a:pt x="4203" y="17905"/>
                </a:cubicBezTo>
                <a:lnTo>
                  <a:pt x="4175" y="17786"/>
                </a:lnTo>
                <a:close/>
                <a:moveTo>
                  <a:pt x="3549" y="18139"/>
                </a:moveTo>
                <a:cubicBezTo>
                  <a:pt x="3424" y="18209"/>
                  <a:pt x="3301" y="18280"/>
                  <a:pt x="3180" y="18353"/>
                </a:cubicBezTo>
                <a:lnTo>
                  <a:pt x="3212" y="18470"/>
                </a:lnTo>
                <a:cubicBezTo>
                  <a:pt x="3332" y="18398"/>
                  <a:pt x="3454" y="18326"/>
                  <a:pt x="3579" y="18256"/>
                </a:cubicBezTo>
                <a:lnTo>
                  <a:pt x="3549" y="18139"/>
                </a:lnTo>
                <a:close/>
                <a:moveTo>
                  <a:pt x="2920" y="18493"/>
                </a:moveTo>
                <a:cubicBezTo>
                  <a:pt x="2797" y="18571"/>
                  <a:pt x="2676" y="18650"/>
                  <a:pt x="2558" y="18730"/>
                </a:cubicBezTo>
                <a:lnTo>
                  <a:pt x="2594" y="18844"/>
                </a:lnTo>
                <a:cubicBezTo>
                  <a:pt x="2711" y="18764"/>
                  <a:pt x="2831" y="18686"/>
                  <a:pt x="2954" y="18609"/>
                </a:cubicBezTo>
                <a:lnTo>
                  <a:pt x="2920" y="18493"/>
                </a:lnTo>
                <a:close/>
                <a:moveTo>
                  <a:pt x="2290" y="18917"/>
                </a:moveTo>
                <a:cubicBezTo>
                  <a:pt x="2169" y="19005"/>
                  <a:pt x="2050" y="19094"/>
                  <a:pt x="1937" y="19184"/>
                </a:cubicBezTo>
                <a:lnTo>
                  <a:pt x="1976" y="19294"/>
                </a:lnTo>
                <a:cubicBezTo>
                  <a:pt x="2089" y="19205"/>
                  <a:pt x="2207" y="19117"/>
                  <a:pt x="2327" y="19030"/>
                </a:cubicBezTo>
                <a:lnTo>
                  <a:pt x="2290" y="18917"/>
                </a:lnTo>
                <a:close/>
                <a:moveTo>
                  <a:pt x="1703" y="19377"/>
                </a:moveTo>
                <a:cubicBezTo>
                  <a:pt x="1585" y="19477"/>
                  <a:pt x="1470" y="19579"/>
                  <a:pt x="1363" y="19681"/>
                </a:cubicBezTo>
                <a:lnTo>
                  <a:pt x="1408" y="19787"/>
                </a:lnTo>
                <a:cubicBezTo>
                  <a:pt x="1515" y="19686"/>
                  <a:pt x="1628" y="19585"/>
                  <a:pt x="1745" y="19486"/>
                </a:cubicBezTo>
                <a:lnTo>
                  <a:pt x="1703" y="19377"/>
                </a:lnTo>
                <a:close/>
                <a:moveTo>
                  <a:pt x="1107" y="19907"/>
                </a:moveTo>
                <a:cubicBezTo>
                  <a:pt x="995" y="20023"/>
                  <a:pt x="888" y="20142"/>
                  <a:pt x="789" y="20260"/>
                </a:cubicBezTo>
                <a:lnTo>
                  <a:pt x="842" y="20358"/>
                </a:lnTo>
                <a:cubicBezTo>
                  <a:pt x="939" y="20242"/>
                  <a:pt x="1045" y="20124"/>
                  <a:pt x="1156" y="20010"/>
                </a:cubicBezTo>
                <a:lnTo>
                  <a:pt x="1107" y="19907"/>
                </a:lnTo>
                <a:close/>
                <a:moveTo>
                  <a:pt x="592" y="20544"/>
                </a:moveTo>
                <a:cubicBezTo>
                  <a:pt x="490" y="20681"/>
                  <a:pt x="395" y="20823"/>
                  <a:pt x="311" y="20964"/>
                </a:cubicBezTo>
                <a:lnTo>
                  <a:pt x="374" y="21047"/>
                </a:lnTo>
                <a:cubicBezTo>
                  <a:pt x="457" y="20909"/>
                  <a:pt x="549" y="20771"/>
                  <a:pt x="649" y="20637"/>
                </a:cubicBezTo>
                <a:lnTo>
                  <a:pt x="592" y="20544"/>
                </a:lnTo>
                <a:close/>
                <a:moveTo>
                  <a:pt x="112" y="21286"/>
                </a:moveTo>
                <a:cubicBezTo>
                  <a:pt x="72" y="21368"/>
                  <a:pt x="34" y="21452"/>
                  <a:pt x="0" y="21534"/>
                </a:cubicBezTo>
                <a:lnTo>
                  <a:pt x="72" y="21599"/>
                </a:lnTo>
                <a:cubicBezTo>
                  <a:pt x="105" y="21520"/>
                  <a:pt x="142" y="21440"/>
                  <a:pt x="181" y="21360"/>
                </a:cubicBezTo>
                <a:lnTo>
                  <a:pt x="112" y="21286"/>
                </a:lnTo>
                <a:close/>
              </a:path>
            </a:pathLst>
          </a:custGeom>
          <a:solidFill>
            <a:srgbClr val="64585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0" name="Oval Callout 6"/>
          <p:cNvSpPr/>
          <p:nvPr/>
        </p:nvSpPr>
        <p:spPr>
          <a:xfrm>
            <a:off x="4435411" y="3911788"/>
            <a:ext cx="1859539" cy="1823970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64585A"/>
          </a:solidFill>
          <a:ln w="127000">
            <a:solidFill>
              <a:srgbClr val="645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1" name="Oval 7"/>
          <p:cNvSpPr/>
          <p:nvPr/>
        </p:nvSpPr>
        <p:spPr>
          <a:xfrm>
            <a:off x="4583562" y="4048365"/>
            <a:ext cx="1563238" cy="1563238"/>
          </a:xfrm>
          <a:prstGeom prst="ellips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2" name="Oval Callout 10"/>
          <p:cNvSpPr/>
          <p:nvPr/>
        </p:nvSpPr>
        <p:spPr>
          <a:xfrm>
            <a:off x="8636874" y="3476078"/>
            <a:ext cx="1631137" cy="1599937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64585A"/>
          </a:solidFill>
          <a:ln>
            <a:solidFill>
              <a:srgbClr val="82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3" name="Oval 11"/>
          <p:cNvSpPr/>
          <p:nvPr/>
        </p:nvSpPr>
        <p:spPr>
          <a:xfrm>
            <a:off x="8828333" y="3650759"/>
            <a:ext cx="1248218" cy="1248218"/>
          </a:xfrm>
          <a:prstGeom prst="ellips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4" name="Oval Callout 14"/>
          <p:cNvSpPr/>
          <p:nvPr/>
        </p:nvSpPr>
        <p:spPr>
          <a:xfrm>
            <a:off x="6200355" y="2488889"/>
            <a:ext cx="1631137" cy="1599937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5" name="Oval 15"/>
          <p:cNvSpPr/>
          <p:nvPr/>
        </p:nvSpPr>
        <p:spPr>
          <a:xfrm>
            <a:off x="6391814" y="2663570"/>
            <a:ext cx="1248218" cy="1248218"/>
          </a:xfrm>
          <a:prstGeom prst="ellips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6" name="Oval Callout 18"/>
          <p:cNvSpPr/>
          <p:nvPr/>
        </p:nvSpPr>
        <p:spPr>
          <a:xfrm>
            <a:off x="8192889" y="1158000"/>
            <a:ext cx="1418361" cy="1391231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7" name="Oval 19"/>
          <p:cNvSpPr/>
          <p:nvPr/>
        </p:nvSpPr>
        <p:spPr>
          <a:xfrm>
            <a:off x="8412571" y="1364396"/>
            <a:ext cx="978999" cy="978998"/>
          </a:xfrm>
          <a:prstGeom prst="ellips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8" name="Oval Callout 22"/>
          <p:cNvSpPr/>
          <p:nvPr/>
        </p:nvSpPr>
        <p:spPr>
          <a:xfrm>
            <a:off x="10132448" y="793712"/>
            <a:ext cx="1360510" cy="1334488"/>
          </a:xfrm>
          <a:prstGeom prst="wedgeEllipseCallout">
            <a:avLst>
              <a:gd name="adj1" fmla="val -5527"/>
              <a:gd name="adj2" fmla="val 67378"/>
            </a:avLst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Oval 23"/>
          <p:cNvSpPr/>
          <p:nvPr/>
        </p:nvSpPr>
        <p:spPr>
          <a:xfrm>
            <a:off x="10361923" y="1010177"/>
            <a:ext cx="901560" cy="901558"/>
          </a:xfrm>
          <a:prstGeom prst="ellips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30" name="TextBox 33"/>
          <p:cNvSpPr txBox="1"/>
          <p:nvPr/>
        </p:nvSpPr>
        <p:spPr>
          <a:xfrm>
            <a:off x="4851104" y="4902198"/>
            <a:ext cx="1028154" cy="23864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US" altLang="zh-CN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35"/>
          <p:cNvSpPr txBox="1"/>
          <p:nvPr/>
        </p:nvSpPr>
        <p:spPr>
          <a:xfrm>
            <a:off x="8929496" y="4362202"/>
            <a:ext cx="1028154" cy="33259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2" name="TextBox 37"/>
          <p:cNvSpPr txBox="1"/>
          <p:nvPr/>
        </p:nvSpPr>
        <p:spPr>
          <a:xfrm>
            <a:off x="8412571" y="1897636"/>
            <a:ext cx="996747" cy="33259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3" name="TextBox 39"/>
          <p:cNvSpPr txBox="1"/>
          <p:nvPr/>
        </p:nvSpPr>
        <p:spPr>
          <a:xfrm>
            <a:off x="6574667" y="3301133"/>
            <a:ext cx="956433" cy="32893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4" name="TextBox 41"/>
          <p:cNvSpPr txBox="1"/>
          <p:nvPr/>
        </p:nvSpPr>
        <p:spPr>
          <a:xfrm>
            <a:off x="10361923" y="1480307"/>
            <a:ext cx="901560" cy="33259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5" name="Freeform 46"/>
          <p:cNvSpPr>
            <a:spLocks noChangeArrowheads="1"/>
          </p:cNvSpPr>
          <p:nvPr/>
        </p:nvSpPr>
        <p:spPr bwMode="auto">
          <a:xfrm>
            <a:off x="5174194" y="4376768"/>
            <a:ext cx="381974" cy="363787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rgbClr val="6458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6" name="Freeform 169"/>
          <p:cNvSpPr>
            <a:spLocks noChangeArrowheads="1"/>
          </p:cNvSpPr>
          <p:nvPr/>
        </p:nvSpPr>
        <p:spPr bwMode="auto">
          <a:xfrm>
            <a:off x="6763511" y="2858072"/>
            <a:ext cx="449908" cy="359927"/>
          </a:xfrm>
          <a:custGeom>
            <a:avLst/>
            <a:gdLst>
              <a:gd name="T0" fmla="*/ 478 w 487"/>
              <a:gd name="T1" fmla="*/ 9 h 390"/>
              <a:gd name="T2" fmla="*/ 478 w 487"/>
              <a:gd name="T3" fmla="*/ 9 h 390"/>
              <a:gd name="T4" fmla="*/ 372 w 487"/>
              <a:gd name="T5" fmla="*/ 195 h 390"/>
              <a:gd name="T6" fmla="*/ 345 w 487"/>
              <a:gd name="T7" fmla="*/ 195 h 390"/>
              <a:gd name="T8" fmla="*/ 292 w 487"/>
              <a:gd name="T9" fmla="*/ 150 h 390"/>
              <a:gd name="T10" fmla="*/ 274 w 487"/>
              <a:gd name="T11" fmla="*/ 150 h 390"/>
              <a:gd name="T12" fmla="*/ 194 w 487"/>
              <a:gd name="T13" fmla="*/ 266 h 390"/>
              <a:gd name="T14" fmla="*/ 177 w 487"/>
              <a:gd name="T15" fmla="*/ 266 h 390"/>
              <a:gd name="T16" fmla="*/ 141 w 487"/>
              <a:gd name="T17" fmla="*/ 239 h 390"/>
              <a:gd name="T18" fmla="*/ 123 w 487"/>
              <a:gd name="T19" fmla="*/ 239 h 390"/>
              <a:gd name="T20" fmla="*/ 8 w 487"/>
              <a:gd name="T21" fmla="*/ 381 h 390"/>
              <a:gd name="T22" fmla="*/ 8 w 487"/>
              <a:gd name="T23" fmla="*/ 389 h 390"/>
              <a:gd name="T24" fmla="*/ 486 w 487"/>
              <a:gd name="T25" fmla="*/ 389 h 390"/>
              <a:gd name="T26" fmla="*/ 486 w 487"/>
              <a:gd name="T27" fmla="*/ 9 h 390"/>
              <a:gd name="T28" fmla="*/ 478 w 487"/>
              <a:gd name="T29" fmla="*/ 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rgbClr val="6458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7" name="Freeform 110"/>
          <p:cNvSpPr>
            <a:spLocks noChangeArrowheads="1"/>
          </p:cNvSpPr>
          <p:nvPr/>
        </p:nvSpPr>
        <p:spPr bwMode="auto">
          <a:xfrm>
            <a:off x="8704833" y="1534845"/>
            <a:ext cx="370436" cy="299881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6458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8" name="Freeform 74"/>
          <p:cNvSpPr>
            <a:spLocks noChangeArrowheads="1"/>
          </p:cNvSpPr>
          <p:nvPr/>
        </p:nvSpPr>
        <p:spPr bwMode="auto">
          <a:xfrm>
            <a:off x="9258095" y="3907096"/>
            <a:ext cx="412169" cy="365064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rgbClr val="6458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9" name="Freeform 97"/>
          <p:cNvSpPr>
            <a:spLocks noChangeArrowheads="1"/>
          </p:cNvSpPr>
          <p:nvPr/>
        </p:nvSpPr>
        <p:spPr bwMode="auto">
          <a:xfrm>
            <a:off x="10679315" y="1234142"/>
            <a:ext cx="286747" cy="236050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64585A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</p:spTree>
    <p:extLst>
      <p:ext uri="{BB962C8B-B14F-4D97-AF65-F5344CB8AC3E}">
        <p14:creationId xmlns:p14="http://schemas.microsoft.com/office/powerpoint/2010/main" val="413481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6428182" y="3752138"/>
            <a:ext cx="4192301" cy="1217066"/>
            <a:chOff x="6630373" y="3525073"/>
            <a:chExt cx="4192301" cy="1217066"/>
          </a:xfrm>
        </p:grpSpPr>
        <p:sp>
          <p:nvSpPr>
            <p:cNvPr id="3" name="Rectangle 23"/>
            <p:cNvSpPr/>
            <p:nvPr/>
          </p:nvSpPr>
          <p:spPr>
            <a:xfrm>
              <a:off x="6942646" y="3525073"/>
              <a:ext cx="3880028" cy="1217066"/>
            </a:xfrm>
            <a:prstGeom prst="rect">
              <a:avLst/>
            </a:prstGeom>
            <a:noFill/>
            <a:ln w="22225">
              <a:solidFill>
                <a:srgbClr val="9C90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" name="Rounded Rectangle 24"/>
            <p:cNvSpPr/>
            <p:nvPr/>
          </p:nvSpPr>
          <p:spPr>
            <a:xfrm rot="2700000">
              <a:off x="6630373" y="3821332"/>
              <a:ext cx="624548" cy="624548"/>
            </a:xfrm>
            <a:prstGeom prst="roundRect">
              <a:avLst>
                <a:gd name="adj" fmla="val 19652"/>
              </a:avLst>
            </a:prstGeom>
            <a:solidFill>
              <a:srgbClr val="9C90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" name="TextBox 47"/>
          <p:cNvSpPr txBox="1"/>
          <p:nvPr/>
        </p:nvSpPr>
        <p:spPr>
          <a:xfrm>
            <a:off x="7143979" y="4134600"/>
            <a:ext cx="33230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点击输入简要文字内容，文字内容需概括精炼，不用多余的文字修饰点击输入简要文字内容点击输入简要文字内容</a:t>
            </a:r>
            <a:endParaRPr lang="id-ID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TextBox 41"/>
          <p:cNvSpPr txBox="1"/>
          <p:nvPr/>
        </p:nvSpPr>
        <p:spPr>
          <a:xfrm>
            <a:off x="6265399" y="3975950"/>
            <a:ext cx="94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Group 1"/>
          <p:cNvGrpSpPr/>
          <p:nvPr/>
        </p:nvGrpSpPr>
        <p:grpSpPr>
          <a:xfrm>
            <a:off x="1723205" y="2295197"/>
            <a:ext cx="4192301" cy="1217066"/>
            <a:chOff x="6630373" y="2068132"/>
            <a:chExt cx="4192301" cy="1217066"/>
          </a:xfrm>
        </p:grpSpPr>
        <p:sp>
          <p:nvSpPr>
            <p:cNvPr id="8" name="Rectangle 2"/>
            <p:cNvSpPr/>
            <p:nvPr/>
          </p:nvSpPr>
          <p:spPr>
            <a:xfrm>
              <a:off x="6942646" y="2068132"/>
              <a:ext cx="3880028" cy="1217066"/>
            </a:xfrm>
            <a:prstGeom prst="rect">
              <a:avLst/>
            </a:prstGeom>
            <a:noFill/>
            <a:ln w="22225">
              <a:solidFill>
                <a:srgbClr val="82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Rounded Rectangle 3"/>
            <p:cNvSpPr/>
            <p:nvPr/>
          </p:nvSpPr>
          <p:spPr>
            <a:xfrm rot="2700000">
              <a:off x="6630373" y="2364391"/>
              <a:ext cx="624548" cy="624548"/>
            </a:xfrm>
            <a:prstGeom prst="roundRect">
              <a:avLst>
                <a:gd name="adj" fmla="val 19652"/>
              </a:avLst>
            </a:prstGeom>
            <a:solidFill>
              <a:srgbClr val="8275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0" name="Rectangle 38"/>
          <p:cNvSpPr/>
          <p:nvPr/>
        </p:nvSpPr>
        <p:spPr>
          <a:xfrm>
            <a:off x="2428793" y="2394953"/>
            <a:ext cx="176688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点击输入标题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1588776" y="2495742"/>
            <a:ext cx="94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43"/>
          <p:cNvSpPr txBox="1"/>
          <p:nvPr/>
        </p:nvSpPr>
        <p:spPr>
          <a:xfrm>
            <a:off x="2428793" y="2711458"/>
            <a:ext cx="3323074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点击输入简要文字内容，文字内容需概括精炼，不用多余的文字修饰点击输入简要文字内容点击输入简要文字内容</a:t>
            </a:r>
            <a:endParaRPr lang="id-ID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Group 8"/>
          <p:cNvGrpSpPr/>
          <p:nvPr/>
        </p:nvGrpSpPr>
        <p:grpSpPr>
          <a:xfrm>
            <a:off x="1749893" y="3752138"/>
            <a:ext cx="4192301" cy="1217066"/>
            <a:chOff x="6630373" y="3525073"/>
            <a:chExt cx="4192301" cy="1217066"/>
          </a:xfrm>
        </p:grpSpPr>
        <p:sp>
          <p:nvSpPr>
            <p:cNvPr id="14" name="Rectangle 9"/>
            <p:cNvSpPr/>
            <p:nvPr/>
          </p:nvSpPr>
          <p:spPr>
            <a:xfrm>
              <a:off x="6942646" y="3525073"/>
              <a:ext cx="3880028" cy="1217066"/>
            </a:xfrm>
            <a:prstGeom prst="rect">
              <a:avLst/>
            </a:prstGeom>
            <a:noFill/>
            <a:ln w="22225">
              <a:solidFill>
                <a:srgbClr val="9C90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Rounded Rectangle 10"/>
            <p:cNvSpPr/>
            <p:nvPr/>
          </p:nvSpPr>
          <p:spPr>
            <a:xfrm rot="2700000">
              <a:off x="6630373" y="3821332"/>
              <a:ext cx="624548" cy="624548"/>
            </a:xfrm>
            <a:prstGeom prst="roundRect">
              <a:avLst>
                <a:gd name="adj" fmla="val 19652"/>
              </a:avLst>
            </a:prstGeom>
            <a:solidFill>
              <a:srgbClr val="9C90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6" name="TextBox 42"/>
          <p:cNvSpPr txBox="1"/>
          <p:nvPr/>
        </p:nvSpPr>
        <p:spPr>
          <a:xfrm>
            <a:off x="1588777" y="3975950"/>
            <a:ext cx="94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45"/>
          <p:cNvSpPr txBox="1"/>
          <p:nvPr/>
        </p:nvSpPr>
        <p:spPr>
          <a:xfrm>
            <a:off x="2428793" y="4134600"/>
            <a:ext cx="3323074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点击输入简要文字内容，文字内容需概括精炼，不用多余的文字修饰点击输入简要文字内容点击输入简要文字内容</a:t>
            </a:r>
            <a:endParaRPr lang="id-ID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8" name="Group 15"/>
          <p:cNvGrpSpPr/>
          <p:nvPr/>
        </p:nvGrpSpPr>
        <p:grpSpPr>
          <a:xfrm>
            <a:off x="6428182" y="2295197"/>
            <a:ext cx="4192301" cy="1217066"/>
            <a:chOff x="6630373" y="2068132"/>
            <a:chExt cx="4192301" cy="1217066"/>
          </a:xfrm>
        </p:grpSpPr>
        <p:sp>
          <p:nvSpPr>
            <p:cNvPr id="19" name="Rectangle 16"/>
            <p:cNvSpPr/>
            <p:nvPr/>
          </p:nvSpPr>
          <p:spPr>
            <a:xfrm>
              <a:off x="6942646" y="2068132"/>
              <a:ext cx="3880028" cy="1217066"/>
            </a:xfrm>
            <a:prstGeom prst="rect">
              <a:avLst/>
            </a:prstGeom>
            <a:noFill/>
            <a:ln w="22225">
              <a:solidFill>
                <a:srgbClr val="82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ounded Rectangle 17"/>
            <p:cNvSpPr/>
            <p:nvPr/>
          </p:nvSpPr>
          <p:spPr>
            <a:xfrm rot="2700000">
              <a:off x="6630373" y="2364391"/>
              <a:ext cx="624548" cy="624548"/>
            </a:xfrm>
            <a:prstGeom prst="roundRect">
              <a:avLst>
                <a:gd name="adj" fmla="val 19652"/>
              </a:avLst>
            </a:prstGeom>
            <a:solidFill>
              <a:srgbClr val="8275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1" name="TextBox 40"/>
          <p:cNvSpPr txBox="1"/>
          <p:nvPr/>
        </p:nvSpPr>
        <p:spPr>
          <a:xfrm>
            <a:off x="6293551" y="2503954"/>
            <a:ext cx="94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49"/>
          <p:cNvSpPr txBox="1"/>
          <p:nvPr/>
        </p:nvSpPr>
        <p:spPr>
          <a:xfrm>
            <a:off x="7143979" y="2711610"/>
            <a:ext cx="3323074" cy="741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点击输入简要文字内容，文字内容需概括精炼，不用多余的文字修饰点击输入简要文字内容点击输入简要文字内容</a:t>
            </a:r>
            <a:endParaRPr lang="id-ID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Rectangle 38"/>
          <p:cNvSpPr/>
          <p:nvPr/>
        </p:nvSpPr>
        <p:spPr>
          <a:xfrm>
            <a:off x="7143979" y="2394953"/>
            <a:ext cx="176688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点击输入标题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" name="Rectangle 38"/>
          <p:cNvSpPr/>
          <p:nvPr/>
        </p:nvSpPr>
        <p:spPr>
          <a:xfrm>
            <a:off x="2428793" y="3852542"/>
            <a:ext cx="176688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点击输入标题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5" name="Rectangle 38"/>
          <p:cNvSpPr/>
          <p:nvPr/>
        </p:nvSpPr>
        <p:spPr>
          <a:xfrm>
            <a:off x="7143979" y="3852542"/>
            <a:ext cx="176688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点击输入标题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</p:spTree>
    <p:extLst>
      <p:ext uri="{BB962C8B-B14F-4D97-AF65-F5344CB8AC3E}">
        <p14:creationId xmlns:p14="http://schemas.microsoft.com/office/powerpoint/2010/main" val="186067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/>
          <p:nvPr/>
        </p:nvGrpSpPr>
        <p:grpSpPr>
          <a:xfrm>
            <a:off x="1825625" y="2984428"/>
            <a:ext cx="1946786" cy="1847850"/>
            <a:chOff x="1825625" y="3387550"/>
            <a:chExt cx="1946786" cy="1847850"/>
          </a:xfrm>
        </p:grpSpPr>
        <p:sp>
          <p:nvSpPr>
            <p:cNvPr id="3" name="Folded Corner 1"/>
            <p:cNvSpPr>
              <a:spLocks noChangeAspect="1"/>
            </p:cNvSpPr>
            <p:nvPr/>
          </p:nvSpPr>
          <p:spPr>
            <a:xfrm>
              <a:off x="1825625" y="3387550"/>
              <a:ext cx="1847850" cy="1847850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Group 21"/>
            <p:cNvGrpSpPr/>
            <p:nvPr/>
          </p:nvGrpSpPr>
          <p:grpSpPr>
            <a:xfrm>
              <a:off x="1825625" y="3867490"/>
              <a:ext cx="1946786" cy="1102409"/>
              <a:chOff x="858386" y="4533799"/>
              <a:chExt cx="1946786" cy="1102409"/>
            </a:xfrm>
          </p:grpSpPr>
          <p:sp>
            <p:nvSpPr>
              <p:cNvPr id="5" name="TextBox 22"/>
              <p:cNvSpPr txBox="1"/>
              <p:nvPr/>
            </p:nvSpPr>
            <p:spPr>
              <a:xfrm>
                <a:off x="858386" y="4533799"/>
                <a:ext cx="1946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点击编辑</a:t>
                </a:r>
                <a:endParaRPr lang="id-ID" altLang="zh-CN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TextBox 23"/>
              <p:cNvSpPr txBox="1"/>
              <p:nvPr/>
            </p:nvSpPr>
            <p:spPr>
              <a:xfrm>
                <a:off x="858386" y="4894723"/>
                <a:ext cx="1847850" cy="74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6817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点击输入简要文字内容，文字内容需概括精炼，不用多余的文字修饰</a:t>
                </a:r>
                <a:endParaRPr lang="en-US" altLang="zh-CN" sz="12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40"/>
          <p:cNvGrpSpPr/>
          <p:nvPr/>
        </p:nvGrpSpPr>
        <p:grpSpPr>
          <a:xfrm>
            <a:off x="4054475" y="2984428"/>
            <a:ext cx="1946786" cy="1847850"/>
            <a:chOff x="4054475" y="3387550"/>
            <a:chExt cx="1946786" cy="1847850"/>
          </a:xfrm>
        </p:grpSpPr>
        <p:sp>
          <p:nvSpPr>
            <p:cNvPr id="8" name="Folded Corner 4"/>
            <p:cNvSpPr>
              <a:spLocks noChangeAspect="1"/>
            </p:cNvSpPr>
            <p:nvPr/>
          </p:nvSpPr>
          <p:spPr>
            <a:xfrm>
              <a:off x="4054475" y="3387550"/>
              <a:ext cx="1847850" cy="1847850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Group 24"/>
            <p:cNvGrpSpPr/>
            <p:nvPr/>
          </p:nvGrpSpPr>
          <p:grpSpPr>
            <a:xfrm>
              <a:off x="4054475" y="3867490"/>
              <a:ext cx="1946786" cy="1102409"/>
              <a:chOff x="858386" y="4533799"/>
              <a:chExt cx="1946786" cy="1102409"/>
            </a:xfrm>
          </p:grpSpPr>
          <p:sp>
            <p:nvSpPr>
              <p:cNvPr id="10" name="TextBox 25"/>
              <p:cNvSpPr txBox="1"/>
              <p:nvPr/>
            </p:nvSpPr>
            <p:spPr>
              <a:xfrm>
                <a:off x="858386" y="4533799"/>
                <a:ext cx="1946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点击编辑</a:t>
                </a:r>
                <a:endParaRPr lang="id-ID" altLang="zh-CN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TextBox 26"/>
              <p:cNvSpPr txBox="1"/>
              <p:nvPr/>
            </p:nvSpPr>
            <p:spPr>
              <a:xfrm>
                <a:off x="858386" y="4894723"/>
                <a:ext cx="1847850" cy="74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6817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点击输入简要文字内容，文字内容需概括精炼，不用多余的文字修饰</a:t>
                </a:r>
                <a:endParaRPr lang="en-US" altLang="zh-CN" sz="12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Group 41"/>
          <p:cNvGrpSpPr/>
          <p:nvPr/>
        </p:nvGrpSpPr>
        <p:grpSpPr>
          <a:xfrm>
            <a:off x="6283325" y="2984428"/>
            <a:ext cx="1946786" cy="1847850"/>
            <a:chOff x="6283325" y="3387550"/>
            <a:chExt cx="1946786" cy="1847850"/>
          </a:xfrm>
        </p:grpSpPr>
        <p:sp>
          <p:nvSpPr>
            <p:cNvPr id="13" name="Folded Corner 5"/>
            <p:cNvSpPr>
              <a:spLocks noChangeAspect="1"/>
            </p:cNvSpPr>
            <p:nvPr/>
          </p:nvSpPr>
          <p:spPr>
            <a:xfrm>
              <a:off x="6283325" y="3387550"/>
              <a:ext cx="1847850" cy="1847850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Group 27"/>
            <p:cNvGrpSpPr/>
            <p:nvPr/>
          </p:nvGrpSpPr>
          <p:grpSpPr>
            <a:xfrm>
              <a:off x="6283325" y="3867490"/>
              <a:ext cx="1946786" cy="1102409"/>
              <a:chOff x="858386" y="4533799"/>
              <a:chExt cx="1946786" cy="1102409"/>
            </a:xfrm>
          </p:grpSpPr>
          <p:sp>
            <p:nvSpPr>
              <p:cNvPr id="15" name="TextBox 28"/>
              <p:cNvSpPr txBox="1"/>
              <p:nvPr/>
            </p:nvSpPr>
            <p:spPr>
              <a:xfrm>
                <a:off x="858386" y="4533799"/>
                <a:ext cx="1946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点击编辑</a:t>
                </a:r>
                <a:endParaRPr lang="id-ID" altLang="zh-CN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TextBox 29"/>
              <p:cNvSpPr txBox="1"/>
              <p:nvPr/>
            </p:nvSpPr>
            <p:spPr>
              <a:xfrm>
                <a:off x="858386" y="4894723"/>
                <a:ext cx="1847850" cy="74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6817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点击输入简要文字内容，文字内容需概括精炼，不用多余的文字修饰</a:t>
                </a:r>
                <a:endParaRPr lang="en-US" altLang="zh-CN" sz="12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Group 42"/>
          <p:cNvGrpSpPr/>
          <p:nvPr/>
        </p:nvGrpSpPr>
        <p:grpSpPr>
          <a:xfrm>
            <a:off x="8511989" y="2984428"/>
            <a:ext cx="1946786" cy="1847850"/>
            <a:chOff x="8511989" y="3387550"/>
            <a:chExt cx="1946786" cy="1847850"/>
          </a:xfrm>
        </p:grpSpPr>
        <p:sp>
          <p:nvSpPr>
            <p:cNvPr id="18" name="Folded Corner 6"/>
            <p:cNvSpPr>
              <a:spLocks noChangeAspect="1"/>
            </p:cNvSpPr>
            <p:nvPr/>
          </p:nvSpPr>
          <p:spPr>
            <a:xfrm>
              <a:off x="8512175" y="3387550"/>
              <a:ext cx="1847850" cy="1847850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cs typeface="+mn-ea"/>
                <a:sym typeface="+mn-lt"/>
              </a:endParaRPr>
            </a:p>
          </p:txBody>
        </p:sp>
        <p:grpSp>
          <p:nvGrpSpPr>
            <p:cNvPr id="19" name="Group 30"/>
            <p:cNvGrpSpPr/>
            <p:nvPr/>
          </p:nvGrpSpPr>
          <p:grpSpPr>
            <a:xfrm>
              <a:off x="8511989" y="3867490"/>
              <a:ext cx="1946786" cy="1102409"/>
              <a:chOff x="858386" y="4533799"/>
              <a:chExt cx="1946786" cy="1102409"/>
            </a:xfrm>
          </p:grpSpPr>
          <p:sp>
            <p:nvSpPr>
              <p:cNvPr id="20" name="TextBox 31"/>
              <p:cNvSpPr txBox="1"/>
              <p:nvPr/>
            </p:nvSpPr>
            <p:spPr>
              <a:xfrm>
                <a:off x="858386" y="4533799"/>
                <a:ext cx="1946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点击编辑</a:t>
                </a:r>
                <a:endParaRPr lang="id-ID" altLang="zh-CN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32"/>
              <p:cNvSpPr txBox="1"/>
              <p:nvPr/>
            </p:nvSpPr>
            <p:spPr>
              <a:xfrm>
                <a:off x="858386" y="4894723"/>
                <a:ext cx="1847850" cy="74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6817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zh-CN" altLang="en-US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点击输入简要文字内容，文字内容需概括精炼，不用多余的文字修饰</a:t>
                </a:r>
                <a:endParaRPr lang="en-US" altLang="zh-CN" sz="12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2" name="TextBox 12"/>
          <p:cNvSpPr txBox="1"/>
          <p:nvPr/>
        </p:nvSpPr>
        <p:spPr>
          <a:xfrm>
            <a:off x="1519519" y="5117259"/>
            <a:ext cx="9144000" cy="89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23" name="Group 18"/>
          <p:cNvGrpSpPr/>
          <p:nvPr/>
        </p:nvGrpSpPr>
        <p:grpSpPr>
          <a:xfrm>
            <a:off x="2266950" y="2428109"/>
            <a:ext cx="978694" cy="974625"/>
            <a:chOff x="2266950" y="2831231"/>
            <a:chExt cx="978694" cy="974625"/>
          </a:xfrm>
          <a:solidFill>
            <a:srgbClr val="82756C"/>
          </a:solidFill>
        </p:grpSpPr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2266950" y="2831231"/>
              <a:ext cx="978694" cy="974625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0334" y="2956905"/>
              <a:ext cx="358432" cy="723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4400" b="1" spc="-15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26" name="Group 36"/>
          <p:cNvGrpSpPr/>
          <p:nvPr/>
        </p:nvGrpSpPr>
        <p:grpSpPr>
          <a:xfrm>
            <a:off x="4489053" y="2428109"/>
            <a:ext cx="978694" cy="974625"/>
            <a:chOff x="4489053" y="2831231"/>
            <a:chExt cx="978694" cy="974625"/>
          </a:xfrm>
          <a:solidFill>
            <a:srgbClr val="9C9088"/>
          </a:solidFill>
        </p:grpSpPr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489053" y="2831231"/>
              <a:ext cx="978694" cy="974625"/>
            </a:xfrm>
            <a:prstGeom prst="ellipse">
              <a:avLst/>
            </a:prstGeom>
            <a:grpFill/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799184" y="2956905"/>
              <a:ext cx="358432" cy="723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4400" b="1" spc="-15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29" name="Group 37"/>
          <p:cNvGrpSpPr/>
          <p:nvPr/>
        </p:nvGrpSpPr>
        <p:grpSpPr>
          <a:xfrm>
            <a:off x="6717903" y="2428109"/>
            <a:ext cx="978694" cy="974625"/>
            <a:chOff x="6717903" y="2831231"/>
            <a:chExt cx="978694" cy="974625"/>
          </a:xfrm>
          <a:solidFill>
            <a:srgbClr val="82756C"/>
          </a:solidFill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717903" y="2831231"/>
              <a:ext cx="978694" cy="974625"/>
            </a:xfrm>
            <a:prstGeom prst="ellipse">
              <a:avLst/>
            </a:prstGeom>
            <a:solidFill>
              <a:srgbClr val="82756C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7028034" y="2956905"/>
              <a:ext cx="358432" cy="7232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4400" b="1" spc="-15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32" name="Group 38"/>
          <p:cNvGrpSpPr/>
          <p:nvPr/>
        </p:nvGrpSpPr>
        <p:grpSpPr>
          <a:xfrm>
            <a:off x="8946753" y="2428109"/>
            <a:ext cx="978694" cy="974625"/>
            <a:chOff x="8946753" y="2831231"/>
            <a:chExt cx="978694" cy="974625"/>
          </a:xfrm>
        </p:grpSpPr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8946753" y="2831231"/>
              <a:ext cx="978694" cy="974625"/>
            </a:xfrm>
            <a:prstGeom prst="ellipse">
              <a:avLst/>
            </a:prstGeom>
            <a:solidFill>
              <a:srgbClr val="9C9088"/>
            </a:solidFill>
            <a:ln w="3810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9256884" y="2956905"/>
              <a:ext cx="358432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45720" tIns="22860" rIns="45720" bIns="22860">
              <a:spAutoFit/>
            </a:bodyPr>
            <a:lstStyle/>
            <a:p>
              <a:pPr algn="ctr" defTabSz="1088232"/>
              <a:r>
                <a:rPr lang="en-CA" sz="4400" b="1" spc="-15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35" name="Group 17"/>
          <p:cNvGrpSpPr/>
          <p:nvPr/>
        </p:nvGrpSpPr>
        <p:grpSpPr>
          <a:xfrm>
            <a:off x="3018452" y="1520397"/>
            <a:ext cx="6207018" cy="394721"/>
            <a:chOff x="3018452" y="1923519"/>
            <a:chExt cx="6207018" cy="394721"/>
          </a:xfrm>
        </p:grpSpPr>
        <p:cxnSp>
          <p:nvCxnSpPr>
            <p:cNvPr id="36" name="Straight Connector 7"/>
            <p:cNvCxnSpPr/>
            <p:nvPr/>
          </p:nvCxnSpPr>
          <p:spPr>
            <a:xfrm>
              <a:off x="3018452" y="2134327"/>
              <a:ext cx="6207018" cy="5707"/>
            </a:xfrm>
            <a:prstGeom prst="line">
              <a:avLst/>
            </a:prstGeom>
            <a:ln w="53975">
              <a:solidFill>
                <a:srgbClr val="44546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13"/>
            <p:cNvSpPr/>
            <p:nvPr/>
          </p:nvSpPr>
          <p:spPr>
            <a:xfrm>
              <a:off x="3693349" y="1992249"/>
              <a:ext cx="4818640" cy="238101"/>
            </a:xfrm>
            <a:prstGeom prst="roundRect">
              <a:avLst>
                <a:gd name="adj" fmla="val 36386"/>
              </a:avLst>
            </a:prstGeom>
            <a:solidFill>
              <a:srgbClr val="8275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cs typeface="+mn-ea"/>
                <a:sym typeface="+mn-lt"/>
              </a:endParaRPr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4085611" y="1923519"/>
              <a:ext cx="4061010" cy="3947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  <a:endParaRPr lang="en-GB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</p:spTree>
    <p:extLst>
      <p:ext uri="{BB962C8B-B14F-4D97-AF65-F5344CB8AC3E}">
        <p14:creationId xmlns:p14="http://schemas.microsoft.com/office/powerpoint/2010/main" val="287602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981199" y="2406826"/>
            <a:ext cx="8229601" cy="1527072"/>
            <a:chOff x="1981199" y="2406826"/>
            <a:chExt cx="8229601" cy="1527072"/>
          </a:xfrm>
        </p:grpSpPr>
        <p:cxnSp>
          <p:nvCxnSpPr>
            <p:cNvPr id="3" name="Straight Connector 26"/>
            <p:cNvCxnSpPr/>
            <p:nvPr/>
          </p:nvCxnSpPr>
          <p:spPr>
            <a:xfrm>
              <a:off x="6096000" y="2406826"/>
              <a:ext cx="0" cy="8892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27"/>
            <p:cNvCxnSpPr>
              <a:endCxn id="17" idx="0"/>
            </p:cNvCxnSpPr>
            <p:nvPr/>
          </p:nvCxnSpPr>
          <p:spPr>
            <a:xfrm>
              <a:off x="1981200" y="3296077"/>
              <a:ext cx="0" cy="63782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8"/>
            <p:cNvCxnSpPr>
              <a:endCxn id="21" idx="0"/>
            </p:cNvCxnSpPr>
            <p:nvPr/>
          </p:nvCxnSpPr>
          <p:spPr>
            <a:xfrm>
              <a:off x="10210800" y="3296077"/>
              <a:ext cx="0" cy="63782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9"/>
            <p:cNvCxnSpPr/>
            <p:nvPr/>
          </p:nvCxnSpPr>
          <p:spPr>
            <a:xfrm>
              <a:off x="1981199" y="3296077"/>
              <a:ext cx="82281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0"/>
            <p:cNvCxnSpPr>
              <a:stCxn id="18" idx="0"/>
            </p:cNvCxnSpPr>
            <p:nvPr/>
          </p:nvCxnSpPr>
          <p:spPr>
            <a:xfrm flipV="1">
              <a:off x="4038600" y="3296078"/>
              <a:ext cx="0" cy="6378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1"/>
            <p:cNvCxnSpPr>
              <a:stCxn id="20" idx="0"/>
            </p:cNvCxnSpPr>
            <p:nvPr/>
          </p:nvCxnSpPr>
          <p:spPr>
            <a:xfrm flipV="1">
              <a:off x="8153400" y="3296078"/>
              <a:ext cx="0" cy="6378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2"/>
            <p:cNvCxnSpPr>
              <a:stCxn id="19" idx="0"/>
            </p:cNvCxnSpPr>
            <p:nvPr/>
          </p:nvCxnSpPr>
          <p:spPr>
            <a:xfrm flipV="1">
              <a:off x="6096000" y="3296078"/>
              <a:ext cx="0" cy="6378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49"/>
          <p:cNvSpPr txBox="1"/>
          <p:nvPr/>
        </p:nvSpPr>
        <p:spPr>
          <a:xfrm>
            <a:off x="1482908" y="4857433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" name="Rectangle 50"/>
          <p:cNvSpPr/>
          <p:nvPr/>
        </p:nvSpPr>
        <p:spPr>
          <a:xfrm>
            <a:off x="1482908" y="5218556"/>
            <a:ext cx="1703462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点击输入简要文字内容文字内容需概括精炼点击输入简要文字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2" name="Group 1"/>
          <p:cNvGrpSpPr/>
          <p:nvPr/>
        </p:nvGrpSpPr>
        <p:grpSpPr>
          <a:xfrm>
            <a:off x="5280874" y="1222893"/>
            <a:ext cx="1621111" cy="1621111"/>
            <a:chOff x="5280874" y="1222893"/>
            <a:chExt cx="1621111" cy="1621111"/>
          </a:xfrm>
        </p:grpSpPr>
        <p:sp>
          <p:nvSpPr>
            <p:cNvPr id="13" name="Flowchart: Connector 72"/>
            <p:cNvSpPr/>
            <p:nvPr/>
          </p:nvSpPr>
          <p:spPr>
            <a:xfrm>
              <a:off x="5280874" y="1222893"/>
              <a:ext cx="1621111" cy="1621111"/>
            </a:xfrm>
            <a:prstGeom prst="flowChartConnector">
              <a:avLst/>
            </a:prstGeom>
            <a:solidFill>
              <a:srgbClr val="64585A"/>
            </a:solidFill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14" name="Group 38"/>
            <p:cNvGrpSpPr/>
            <p:nvPr/>
          </p:nvGrpSpPr>
          <p:grpSpPr>
            <a:xfrm>
              <a:off x="5827855" y="1705226"/>
              <a:ext cx="543495" cy="646808"/>
              <a:chOff x="6003574" y="2478798"/>
              <a:chExt cx="382453" cy="455153"/>
            </a:xfrm>
            <a:solidFill>
              <a:schemeClr val="bg1"/>
            </a:solidFill>
          </p:grpSpPr>
          <p:sp>
            <p:nvSpPr>
              <p:cNvPr id="15" name="AutoShape 440"/>
              <p:cNvSpPr>
                <a:spLocks/>
              </p:cNvSpPr>
              <p:nvPr/>
            </p:nvSpPr>
            <p:spPr bwMode="auto">
              <a:xfrm>
                <a:off x="6003574" y="2696759"/>
                <a:ext cx="382453" cy="237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600" h="21600">
                    <a:moveTo>
                      <a:pt x="1543" y="21600"/>
                    </a:moveTo>
                    <a:lnTo>
                      <a:pt x="20057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1543" y="21600"/>
                    </a:lnTo>
                    <a:close/>
                    <a:moveTo>
                      <a:pt x="15358" y="6069"/>
                    </a:moveTo>
                    <a:lnTo>
                      <a:pt x="18159" y="6069"/>
                    </a:lnTo>
                    <a:lnTo>
                      <a:pt x="17256" y="15583"/>
                    </a:lnTo>
                    <a:lnTo>
                      <a:pt x="14457" y="15583"/>
                    </a:lnTo>
                    <a:lnTo>
                      <a:pt x="15358" y="6069"/>
                    </a:lnTo>
                    <a:close/>
                    <a:moveTo>
                      <a:pt x="9417" y="6069"/>
                    </a:moveTo>
                    <a:lnTo>
                      <a:pt x="12118" y="6069"/>
                    </a:lnTo>
                    <a:lnTo>
                      <a:pt x="12118" y="15583"/>
                    </a:lnTo>
                    <a:lnTo>
                      <a:pt x="9417" y="15583"/>
                    </a:lnTo>
                    <a:lnTo>
                      <a:pt x="9417" y="6069"/>
                    </a:lnTo>
                    <a:close/>
                    <a:moveTo>
                      <a:pt x="6240" y="6069"/>
                    </a:moveTo>
                    <a:lnTo>
                      <a:pt x="7143" y="15583"/>
                    </a:lnTo>
                    <a:lnTo>
                      <a:pt x="4343" y="15583"/>
                    </a:lnTo>
                    <a:lnTo>
                      <a:pt x="3441" y="6069"/>
                    </a:lnTo>
                    <a:lnTo>
                      <a:pt x="6240" y="6069"/>
                    </a:lnTo>
                    <a:close/>
                    <a:moveTo>
                      <a:pt x="6240" y="606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defTabSz="609585"/>
                <a:endParaRPr 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AutoShape 441"/>
              <p:cNvSpPr>
                <a:spLocks/>
              </p:cNvSpPr>
              <p:nvPr/>
            </p:nvSpPr>
            <p:spPr bwMode="auto">
              <a:xfrm>
                <a:off x="6003574" y="2478798"/>
                <a:ext cx="382453" cy="20193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600" h="21600">
                    <a:moveTo>
                      <a:pt x="19490" y="18707"/>
                    </a:moveTo>
                    <a:lnTo>
                      <a:pt x="14269" y="0"/>
                    </a:lnTo>
                    <a:lnTo>
                      <a:pt x="11534" y="2684"/>
                    </a:lnTo>
                    <a:lnTo>
                      <a:pt x="16007" y="18707"/>
                    </a:lnTo>
                    <a:lnTo>
                      <a:pt x="5622" y="18707"/>
                    </a:lnTo>
                    <a:lnTo>
                      <a:pt x="10094" y="2684"/>
                    </a:lnTo>
                    <a:lnTo>
                      <a:pt x="7360" y="1"/>
                    </a:lnTo>
                    <a:lnTo>
                      <a:pt x="2138" y="18707"/>
                    </a:lnTo>
                    <a:lnTo>
                      <a:pt x="0" y="18707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707"/>
                    </a:lnTo>
                    <a:lnTo>
                      <a:pt x="19490" y="18707"/>
                    </a:lnTo>
                    <a:close/>
                    <a:moveTo>
                      <a:pt x="19490" y="1870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 defTabSz="609585"/>
                <a:endParaRPr lang="en-US" sz="24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Rectangle 2"/>
          <p:cNvSpPr/>
          <p:nvPr/>
        </p:nvSpPr>
        <p:spPr>
          <a:xfrm>
            <a:off x="1603348" y="3933898"/>
            <a:ext cx="755703" cy="755703"/>
          </a:xfrm>
          <a:prstGeom prst="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3660748" y="3933898"/>
            <a:ext cx="755703" cy="755703"/>
          </a:xfrm>
          <a:prstGeom prst="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5718148" y="3933898"/>
            <a:ext cx="755703" cy="755703"/>
          </a:xfrm>
          <a:prstGeom prst="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7775548" y="3933898"/>
            <a:ext cx="755703" cy="755703"/>
          </a:xfrm>
          <a:prstGeom prst="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9832948" y="3933898"/>
            <a:ext cx="755703" cy="755703"/>
          </a:xfrm>
          <a:prstGeom prst="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2" name="TextBox 49"/>
          <p:cNvSpPr txBox="1"/>
          <p:nvPr/>
        </p:nvSpPr>
        <p:spPr>
          <a:xfrm>
            <a:off x="3567580" y="4857433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Rectangle 50"/>
          <p:cNvSpPr/>
          <p:nvPr/>
        </p:nvSpPr>
        <p:spPr>
          <a:xfrm>
            <a:off x="3567580" y="5218556"/>
            <a:ext cx="1703462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点击输入简要文字内容文字内容需概括精炼点击输入简要文字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5622120" y="4857433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5" name="Rectangle 50"/>
          <p:cNvSpPr/>
          <p:nvPr/>
        </p:nvSpPr>
        <p:spPr>
          <a:xfrm>
            <a:off x="5622120" y="5218556"/>
            <a:ext cx="1703462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点击输入简要文字内容文字内容需概括精炼点击输入简要文字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6" name="TextBox 49"/>
          <p:cNvSpPr txBox="1"/>
          <p:nvPr/>
        </p:nvSpPr>
        <p:spPr>
          <a:xfrm>
            <a:off x="7679520" y="4857433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Rectangle 50"/>
          <p:cNvSpPr/>
          <p:nvPr/>
        </p:nvSpPr>
        <p:spPr>
          <a:xfrm>
            <a:off x="7679520" y="5218556"/>
            <a:ext cx="1703462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点击输入简要文字内容文字内容需概括精炼点击输入简要文字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TextBox 49"/>
          <p:cNvSpPr txBox="1"/>
          <p:nvPr/>
        </p:nvSpPr>
        <p:spPr>
          <a:xfrm>
            <a:off x="9736920" y="4857433"/>
            <a:ext cx="1005403" cy="36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US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Rectangle 50"/>
          <p:cNvSpPr/>
          <p:nvPr/>
        </p:nvSpPr>
        <p:spPr>
          <a:xfrm>
            <a:off x="9736920" y="5218556"/>
            <a:ext cx="1703462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点击输入简要文字内容文字内容需概括精炼点击输入简要文字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Freeform 57"/>
          <p:cNvSpPr>
            <a:spLocks noChangeArrowheads="1"/>
          </p:cNvSpPr>
          <p:nvPr/>
        </p:nvSpPr>
        <p:spPr bwMode="auto">
          <a:xfrm>
            <a:off x="7984401" y="4163721"/>
            <a:ext cx="337997" cy="296056"/>
          </a:xfrm>
          <a:custGeom>
            <a:avLst/>
            <a:gdLst>
              <a:gd name="T0" fmla="*/ 212060 w 602"/>
              <a:gd name="T1" fmla="*/ 103681 h 531"/>
              <a:gd name="T2" fmla="*/ 112352 w 602"/>
              <a:gd name="T3" fmla="*/ 144579 h 531"/>
              <a:gd name="T4" fmla="*/ 112352 w 602"/>
              <a:gd name="T5" fmla="*/ 144579 h 531"/>
              <a:gd name="T6" fmla="*/ 109823 w 602"/>
              <a:gd name="T7" fmla="*/ 147090 h 531"/>
              <a:gd name="T8" fmla="*/ 104766 w 602"/>
              <a:gd name="T9" fmla="*/ 144579 h 531"/>
              <a:gd name="T10" fmla="*/ 104766 w 602"/>
              <a:gd name="T11" fmla="*/ 144579 h 531"/>
              <a:gd name="T12" fmla="*/ 5419 w 602"/>
              <a:gd name="T13" fmla="*/ 103681 h 531"/>
              <a:gd name="T14" fmla="*/ 10477 w 602"/>
              <a:gd name="T15" fmla="*/ 86102 h 531"/>
              <a:gd name="T16" fmla="*/ 15534 w 602"/>
              <a:gd name="T17" fmla="*/ 86102 h 531"/>
              <a:gd name="T18" fmla="*/ 15534 w 602"/>
              <a:gd name="T19" fmla="*/ 86102 h 531"/>
              <a:gd name="T20" fmla="*/ 204474 w 602"/>
              <a:gd name="T21" fmla="*/ 86102 h 531"/>
              <a:gd name="T22" fmla="*/ 204474 w 602"/>
              <a:gd name="T23" fmla="*/ 86102 h 531"/>
              <a:gd name="T24" fmla="*/ 207002 w 602"/>
              <a:gd name="T25" fmla="*/ 86102 h 531"/>
              <a:gd name="T26" fmla="*/ 212060 w 602"/>
              <a:gd name="T27" fmla="*/ 103681 h 531"/>
              <a:gd name="T28" fmla="*/ 212060 w 602"/>
              <a:gd name="T29" fmla="*/ 60630 h 531"/>
              <a:gd name="T30" fmla="*/ 112352 w 602"/>
              <a:gd name="T31" fmla="*/ 101169 h 531"/>
              <a:gd name="T32" fmla="*/ 112352 w 602"/>
              <a:gd name="T33" fmla="*/ 101169 h 531"/>
              <a:gd name="T34" fmla="*/ 109823 w 602"/>
              <a:gd name="T35" fmla="*/ 101169 h 531"/>
              <a:gd name="T36" fmla="*/ 104766 w 602"/>
              <a:gd name="T37" fmla="*/ 101169 h 531"/>
              <a:gd name="T38" fmla="*/ 104766 w 602"/>
              <a:gd name="T39" fmla="*/ 101169 h 531"/>
              <a:gd name="T40" fmla="*/ 5419 w 602"/>
              <a:gd name="T41" fmla="*/ 60630 h 531"/>
              <a:gd name="T42" fmla="*/ 5419 w 602"/>
              <a:gd name="T43" fmla="*/ 43051 h 531"/>
              <a:gd name="T44" fmla="*/ 104766 w 602"/>
              <a:gd name="T45" fmla="*/ 2511 h 531"/>
              <a:gd name="T46" fmla="*/ 104766 w 602"/>
              <a:gd name="T47" fmla="*/ 2511 h 531"/>
              <a:gd name="T48" fmla="*/ 109823 w 602"/>
              <a:gd name="T49" fmla="*/ 0 h 531"/>
              <a:gd name="T50" fmla="*/ 112352 w 602"/>
              <a:gd name="T51" fmla="*/ 2511 h 531"/>
              <a:gd name="T52" fmla="*/ 112352 w 602"/>
              <a:gd name="T53" fmla="*/ 2511 h 531"/>
              <a:gd name="T54" fmla="*/ 212060 w 602"/>
              <a:gd name="T55" fmla="*/ 43051 h 531"/>
              <a:gd name="T56" fmla="*/ 212060 w 602"/>
              <a:gd name="T57" fmla="*/ 60630 h 531"/>
              <a:gd name="T58" fmla="*/ 10477 w 602"/>
              <a:gd name="T59" fmla="*/ 129153 h 531"/>
              <a:gd name="T60" fmla="*/ 15534 w 602"/>
              <a:gd name="T61" fmla="*/ 129153 h 531"/>
              <a:gd name="T62" fmla="*/ 15534 w 602"/>
              <a:gd name="T63" fmla="*/ 129153 h 531"/>
              <a:gd name="T64" fmla="*/ 204474 w 602"/>
              <a:gd name="T65" fmla="*/ 129153 h 531"/>
              <a:gd name="T66" fmla="*/ 204474 w 602"/>
              <a:gd name="T67" fmla="*/ 129153 h 531"/>
              <a:gd name="T68" fmla="*/ 207002 w 602"/>
              <a:gd name="T69" fmla="*/ 129153 h 531"/>
              <a:gd name="T70" fmla="*/ 212060 w 602"/>
              <a:gd name="T71" fmla="*/ 149602 h 531"/>
              <a:gd name="T72" fmla="*/ 112352 w 602"/>
              <a:gd name="T73" fmla="*/ 190141 h 531"/>
              <a:gd name="T74" fmla="*/ 112352 w 602"/>
              <a:gd name="T75" fmla="*/ 190141 h 531"/>
              <a:gd name="T76" fmla="*/ 109823 w 602"/>
              <a:gd name="T77" fmla="*/ 190141 h 531"/>
              <a:gd name="T78" fmla="*/ 104766 w 602"/>
              <a:gd name="T79" fmla="*/ 190141 h 531"/>
              <a:gd name="T80" fmla="*/ 104766 w 602"/>
              <a:gd name="T81" fmla="*/ 190141 h 531"/>
              <a:gd name="T82" fmla="*/ 5419 w 602"/>
              <a:gd name="T83" fmla="*/ 149602 h 531"/>
              <a:gd name="T84" fmla="*/ 10477 w 602"/>
              <a:gd name="T85" fmla="*/ 129153 h 5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cubicBezTo>
                  <a:pt x="15" y="289"/>
                  <a:pt x="15" y="289"/>
                  <a:pt x="15" y="289"/>
                </a:cubicBez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cubicBezTo>
                  <a:pt x="15" y="169"/>
                  <a:pt x="15" y="169"/>
                  <a:pt x="15" y="169"/>
                </a:cubicBez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cubicBezTo>
                  <a:pt x="290" y="7"/>
                  <a:pt x="290" y="7"/>
                  <a:pt x="290" y="7"/>
                </a:cubicBez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cubicBezTo>
                  <a:pt x="587" y="120"/>
                  <a:pt x="587" y="120"/>
                  <a:pt x="587" y="120"/>
                </a:cubicBez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cubicBezTo>
                  <a:pt x="311" y="530"/>
                  <a:pt x="311" y="530"/>
                  <a:pt x="311" y="530"/>
                </a:cubicBez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cubicBezTo>
                  <a:pt x="15" y="417"/>
                  <a:pt x="15" y="417"/>
                  <a:pt x="15" y="417"/>
                </a:cubicBez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1" name="Freeform 95"/>
          <p:cNvSpPr>
            <a:spLocks noChangeArrowheads="1"/>
          </p:cNvSpPr>
          <p:nvPr/>
        </p:nvSpPr>
        <p:spPr bwMode="auto">
          <a:xfrm>
            <a:off x="1827003" y="4158787"/>
            <a:ext cx="308393" cy="305925"/>
          </a:xfrm>
          <a:custGeom>
            <a:avLst/>
            <a:gdLst>
              <a:gd name="T0" fmla="*/ 187666 w 553"/>
              <a:gd name="T1" fmla="*/ 196489 h 545"/>
              <a:gd name="T2" fmla="*/ 187666 w 553"/>
              <a:gd name="T3" fmla="*/ 196489 h 545"/>
              <a:gd name="T4" fmla="*/ 119489 w 553"/>
              <a:gd name="T5" fmla="*/ 196489 h 545"/>
              <a:gd name="T6" fmla="*/ 109083 w 553"/>
              <a:gd name="T7" fmla="*/ 186375 h 545"/>
              <a:gd name="T8" fmla="*/ 109083 w 553"/>
              <a:gd name="T9" fmla="*/ 119916 h 545"/>
              <a:gd name="T10" fmla="*/ 119489 w 553"/>
              <a:gd name="T11" fmla="*/ 109803 h 545"/>
              <a:gd name="T12" fmla="*/ 187666 w 553"/>
              <a:gd name="T13" fmla="*/ 109803 h 545"/>
              <a:gd name="T14" fmla="*/ 198072 w 553"/>
              <a:gd name="T15" fmla="*/ 119916 h 545"/>
              <a:gd name="T16" fmla="*/ 198072 w 553"/>
              <a:gd name="T17" fmla="*/ 186375 h 545"/>
              <a:gd name="T18" fmla="*/ 187666 w 553"/>
              <a:gd name="T19" fmla="*/ 196489 h 545"/>
              <a:gd name="T20" fmla="*/ 187666 w 553"/>
              <a:gd name="T21" fmla="*/ 89215 h 545"/>
              <a:gd name="T22" fmla="*/ 187666 w 553"/>
              <a:gd name="T23" fmla="*/ 89215 h 545"/>
              <a:gd name="T24" fmla="*/ 119489 w 553"/>
              <a:gd name="T25" fmla="*/ 89215 h 545"/>
              <a:gd name="T26" fmla="*/ 109083 w 553"/>
              <a:gd name="T27" fmla="*/ 79101 h 545"/>
              <a:gd name="T28" fmla="*/ 109083 w 553"/>
              <a:gd name="T29" fmla="*/ 10113 h 545"/>
              <a:gd name="T30" fmla="*/ 119489 w 553"/>
              <a:gd name="T31" fmla="*/ 0 h 545"/>
              <a:gd name="T32" fmla="*/ 187666 w 553"/>
              <a:gd name="T33" fmla="*/ 0 h 545"/>
              <a:gd name="T34" fmla="*/ 198072 w 553"/>
              <a:gd name="T35" fmla="*/ 10113 h 545"/>
              <a:gd name="T36" fmla="*/ 198072 w 553"/>
              <a:gd name="T37" fmla="*/ 79101 h 545"/>
              <a:gd name="T38" fmla="*/ 187666 w 553"/>
              <a:gd name="T39" fmla="*/ 89215 h 545"/>
              <a:gd name="T40" fmla="*/ 78583 w 553"/>
              <a:gd name="T41" fmla="*/ 196489 h 545"/>
              <a:gd name="T42" fmla="*/ 78583 w 553"/>
              <a:gd name="T43" fmla="*/ 196489 h 545"/>
              <a:gd name="T44" fmla="*/ 10406 w 553"/>
              <a:gd name="T45" fmla="*/ 196489 h 545"/>
              <a:gd name="T46" fmla="*/ 0 w 553"/>
              <a:gd name="T47" fmla="*/ 186375 h 545"/>
              <a:gd name="T48" fmla="*/ 0 w 553"/>
              <a:gd name="T49" fmla="*/ 119916 h 545"/>
              <a:gd name="T50" fmla="*/ 10406 w 553"/>
              <a:gd name="T51" fmla="*/ 109803 h 545"/>
              <a:gd name="T52" fmla="*/ 78583 w 553"/>
              <a:gd name="T53" fmla="*/ 109803 h 545"/>
              <a:gd name="T54" fmla="*/ 88989 w 553"/>
              <a:gd name="T55" fmla="*/ 119916 h 545"/>
              <a:gd name="T56" fmla="*/ 88989 w 553"/>
              <a:gd name="T57" fmla="*/ 186375 h 545"/>
              <a:gd name="T58" fmla="*/ 78583 w 553"/>
              <a:gd name="T59" fmla="*/ 196489 h 545"/>
              <a:gd name="T60" fmla="*/ 78583 w 553"/>
              <a:gd name="T61" fmla="*/ 89215 h 545"/>
              <a:gd name="T62" fmla="*/ 78583 w 553"/>
              <a:gd name="T63" fmla="*/ 89215 h 545"/>
              <a:gd name="T64" fmla="*/ 10406 w 553"/>
              <a:gd name="T65" fmla="*/ 89215 h 545"/>
              <a:gd name="T66" fmla="*/ 0 w 553"/>
              <a:gd name="T67" fmla="*/ 79101 h 545"/>
              <a:gd name="T68" fmla="*/ 0 w 553"/>
              <a:gd name="T69" fmla="*/ 10113 h 545"/>
              <a:gd name="T70" fmla="*/ 10406 w 553"/>
              <a:gd name="T71" fmla="*/ 0 h 545"/>
              <a:gd name="T72" fmla="*/ 78583 w 553"/>
              <a:gd name="T73" fmla="*/ 0 h 545"/>
              <a:gd name="T74" fmla="*/ 88989 w 553"/>
              <a:gd name="T75" fmla="*/ 10113 h 545"/>
              <a:gd name="T76" fmla="*/ 88989 w 553"/>
              <a:gd name="T77" fmla="*/ 79101 h 545"/>
              <a:gd name="T78" fmla="*/ 78583 w 553"/>
              <a:gd name="T79" fmla="*/ 89215 h 54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53" h="545">
                <a:moveTo>
                  <a:pt x="523" y="544"/>
                </a:moveTo>
                <a:lnTo>
                  <a:pt x="523" y="544"/>
                </a:lnTo>
                <a:cubicBezTo>
                  <a:pt x="333" y="544"/>
                  <a:pt x="333" y="544"/>
                  <a:pt x="333" y="544"/>
                </a:cubicBezTo>
                <a:cubicBezTo>
                  <a:pt x="318" y="544"/>
                  <a:pt x="304" y="537"/>
                  <a:pt x="304" y="516"/>
                </a:cubicBezTo>
                <a:cubicBezTo>
                  <a:pt x="304" y="332"/>
                  <a:pt x="304" y="332"/>
                  <a:pt x="304" y="332"/>
                </a:cubicBezTo>
                <a:cubicBezTo>
                  <a:pt x="304" y="311"/>
                  <a:pt x="318" y="304"/>
                  <a:pt x="333" y="304"/>
                </a:cubicBezTo>
                <a:cubicBezTo>
                  <a:pt x="523" y="304"/>
                  <a:pt x="523" y="304"/>
                  <a:pt x="523" y="304"/>
                </a:cubicBezTo>
                <a:cubicBezTo>
                  <a:pt x="537" y="304"/>
                  <a:pt x="552" y="311"/>
                  <a:pt x="552" y="332"/>
                </a:cubicBezTo>
                <a:cubicBezTo>
                  <a:pt x="552" y="516"/>
                  <a:pt x="552" y="516"/>
                  <a:pt x="552" y="516"/>
                </a:cubicBezTo>
                <a:cubicBezTo>
                  <a:pt x="552" y="537"/>
                  <a:pt x="537" y="544"/>
                  <a:pt x="523" y="544"/>
                </a:cubicBezTo>
                <a:close/>
                <a:moveTo>
                  <a:pt x="523" y="247"/>
                </a:moveTo>
                <a:lnTo>
                  <a:pt x="523" y="247"/>
                </a:lnTo>
                <a:cubicBezTo>
                  <a:pt x="333" y="247"/>
                  <a:pt x="333" y="247"/>
                  <a:pt x="333" y="247"/>
                </a:cubicBezTo>
                <a:cubicBezTo>
                  <a:pt x="318" y="247"/>
                  <a:pt x="304" y="233"/>
                  <a:pt x="304" y="219"/>
                </a:cubicBezTo>
                <a:cubicBezTo>
                  <a:pt x="304" y="28"/>
                  <a:pt x="304" y="28"/>
                  <a:pt x="304" y="28"/>
                </a:cubicBezTo>
                <a:cubicBezTo>
                  <a:pt x="304" y="14"/>
                  <a:pt x="318" y="0"/>
                  <a:pt x="333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37" y="0"/>
                  <a:pt x="552" y="14"/>
                  <a:pt x="552" y="28"/>
                </a:cubicBezTo>
                <a:cubicBezTo>
                  <a:pt x="552" y="219"/>
                  <a:pt x="552" y="219"/>
                  <a:pt x="552" y="219"/>
                </a:cubicBezTo>
                <a:cubicBezTo>
                  <a:pt x="552" y="233"/>
                  <a:pt x="537" y="247"/>
                  <a:pt x="523" y="247"/>
                </a:cubicBezTo>
                <a:close/>
                <a:moveTo>
                  <a:pt x="219" y="544"/>
                </a:moveTo>
                <a:lnTo>
                  <a:pt x="219" y="544"/>
                </a:lnTo>
                <a:cubicBezTo>
                  <a:pt x="29" y="544"/>
                  <a:pt x="29" y="544"/>
                  <a:pt x="29" y="544"/>
                </a:cubicBezTo>
                <a:cubicBezTo>
                  <a:pt x="15" y="544"/>
                  <a:pt x="0" y="537"/>
                  <a:pt x="0" y="516"/>
                </a:cubicBezTo>
                <a:cubicBezTo>
                  <a:pt x="0" y="332"/>
                  <a:pt x="0" y="332"/>
                  <a:pt x="0" y="332"/>
                </a:cubicBezTo>
                <a:cubicBezTo>
                  <a:pt x="0" y="311"/>
                  <a:pt x="15" y="304"/>
                  <a:pt x="29" y="304"/>
                </a:cubicBezTo>
                <a:cubicBezTo>
                  <a:pt x="219" y="304"/>
                  <a:pt x="219" y="304"/>
                  <a:pt x="219" y="304"/>
                </a:cubicBezTo>
                <a:cubicBezTo>
                  <a:pt x="234" y="304"/>
                  <a:pt x="248" y="311"/>
                  <a:pt x="248" y="332"/>
                </a:cubicBezTo>
                <a:cubicBezTo>
                  <a:pt x="248" y="516"/>
                  <a:pt x="248" y="516"/>
                  <a:pt x="248" y="516"/>
                </a:cubicBezTo>
                <a:cubicBezTo>
                  <a:pt x="248" y="537"/>
                  <a:pt x="234" y="544"/>
                  <a:pt x="219" y="544"/>
                </a:cubicBezTo>
                <a:close/>
                <a:moveTo>
                  <a:pt x="219" y="247"/>
                </a:moveTo>
                <a:lnTo>
                  <a:pt x="219" y="247"/>
                </a:lnTo>
                <a:cubicBezTo>
                  <a:pt x="29" y="247"/>
                  <a:pt x="29" y="247"/>
                  <a:pt x="29" y="247"/>
                </a:cubicBezTo>
                <a:cubicBezTo>
                  <a:pt x="15" y="247"/>
                  <a:pt x="0" y="233"/>
                  <a:pt x="0" y="21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5" y="0"/>
                  <a:pt x="29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34" y="0"/>
                  <a:pt x="248" y="14"/>
                  <a:pt x="248" y="28"/>
                </a:cubicBezTo>
                <a:cubicBezTo>
                  <a:pt x="248" y="219"/>
                  <a:pt x="248" y="219"/>
                  <a:pt x="248" y="219"/>
                </a:cubicBezTo>
                <a:cubicBezTo>
                  <a:pt x="248" y="233"/>
                  <a:pt x="234" y="247"/>
                  <a:pt x="219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2" name="Freeform 100"/>
          <p:cNvSpPr>
            <a:spLocks noChangeArrowheads="1"/>
          </p:cNvSpPr>
          <p:nvPr/>
        </p:nvSpPr>
        <p:spPr bwMode="auto">
          <a:xfrm>
            <a:off x="10043034" y="4167421"/>
            <a:ext cx="335530" cy="288656"/>
          </a:xfrm>
          <a:custGeom>
            <a:avLst/>
            <a:gdLst>
              <a:gd name="T0" fmla="*/ 205475 w 601"/>
              <a:gd name="T1" fmla="*/ 185379 h 517"/>
              <a:gd name="T2" fmla="*/ 0 w 601"/>
              <a:gd name="T3" fmla="*/ 174960 h 517"/>
              <a:gd name="T4" fmla="*/ 0 w 601"/>
              <a:gd name="T5" fmla="*/ 111730 h 517"/>
              <a:gd name="T6" fmla="*/ 28019 w 601"/>
              <a:gd name="T7" fmla="*/ 35567 h 517"/>
              <a:gd name="T8" fmla="*/ 35563 w 601"/>
              <a:gd name="T9" fmla="*/ 30537 h 517"/>
              <a:gd name="T10" fmla="*/ 53165 w 601"/>
              <a:gd name="T11" fmla="*/ 30537 h 517"/>
              <a:gd name="T12" fmla="*/ 86213 w 601"/>
              <a:gd name="T13" fmla="*/ 35567 h 517"/>
              <a:gd name="T14" fmla="*/ 53165 w 601"/>
              <a:gd name="T15" fmla="*/ 50656 h 517"/>
              <a:gd name="T16" fmla="*/ 43107 w 601"/>
              <a:gd name="T17" fmla="*/ 50656 h 517"/>
              <a:gd name="T18" fmla="*/ 45621 w 601"/>
              <a:gd name="T19" fmla="*/ 101312 h 517"/>
              <a:gd name="T20" fmla="*/ 55679 w 601"/>
              <a:gd name="T21" fmla="*/ 101312 h 517"/>
              <a:gd name="T22" fmla="*/ 65737 w 601"/>
              <a:gd name="T23" fmla="*/ 121790 h 517"/>
              <a:gd name="T24" fmla="*/ 147281 w 601"/>
              <a:gd name="T25" fmla="*/ 111730 h 517"/>
              <a:gd name="T26" fmla="*/ 167397 w 601"/>
              <a:gd name="T27" fmla="*/ 101312 h 517"/>
              <a:gd name="T28" fmla="*/ 190387 w 601"/>
              <a:gd name="T29" fmla="*/ 101312 h 517"/>
              <a:gd name="T30" fmla="*/ 162368 w 601"/>
              <a:gd name="T31" fmla="*/ 50656 h 517"/>
              <a:gd name="T32" fmla="*/ 126805 w 601"/>
              <a:gd name="T33" fmla="*/ 50656 h 517"/>
              <a:gd name="T34" fmla="*/ 126805 w 601"/>
              <a:gd name="T35" fmla="*/ 30537 h 517"/>
              <a:gd name="T36" fmla="*/ 162368 w 601"/>
              <a:gd name="T37" fmla="*/ 30537 h 517"/>
              <a:gd name="T38" fmla="*/ 177455 w 601"/>
              <a:gd name="T39" fmla="*/ 30537 h 517"/>
              <a:gd name="T40" fmla="*/ 215533 w 601"/>
              <a:gd name="T41" fmla="*/ 106341 h 517"/>
              <a:gd name="T42" fmla="*/ 215533 w 601"/>
              <a:gd name="T43" fmla="*/ 111730 h 517"/>
              <a:gd name="T44" fmla="*/ 215533 w 601"/>
              <a:gd name="T45" fmla="*/ 174960 h 517"/>
              <a:gd name="T46" fmla="*/ 142252 w 601"/>
              <a:gd name="T47" fmla="*/ 73649 h 517"/>
              <a:gd name="T48" fmla="*/ 136863 w 601"/>
              <a:gd name="T49" fmla="*/ 81193 h 517"/>
              <a:gd name="T50" fmla="*/ 106689 w 601"/>
              <a:gd name="T51" fmla="*/ 106341 h 517"/>
              <a:gd name="T52" fmla="*/ 76155 w 601"/>
              <a:gd name="T53" fmla="*/ 81193 h 517"/>
              <a:gd name="T54" fmla="*/ 83699 w 601"/>
              <a:gd name="T55" fmla="*/ 63230 h 517"/>
              <a:gd name="T56" fmla="*/ 96271 w 601"/>
              <a:gd name="T57" fmla="*/ 73649 h 517"/>
              <a:gd name="T58" fmla="*/ 96271 w 601"/>
              <a:gd name="T59" fmla="*/ 25148 h 517"/>
              <a:gd name="T60" fmla="*/ 106689 w 601"/>
              <a:gd name="T61" fmla="*/ 0 h 517"/>
              <a:gd name="T62" fmla="*/ 116747 w 601"/>
              <a:gd name="T63" fmla="*/ 30537 h 517"/>
              <a:gd name="T64" fmla="*/ 116747 w 601"/>
              <a:gd name="T65" fmla="*/ 73649 h 517"/>
              <a:gd name="T66" fmla="*/ 131834 w 601"/>
              <a:gd name="T67" fmla="*/ 63230 h 5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cubicBezTo>
                  <a:pt x="494" y="85"/>
                  <a:pt x="494" y="85"/>
                  <a:pt x="494" y="85"/>
                </a:cubicBez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3" name="Freeform 112"/>
          <p:cNvSpPr>
            <a:spLocks noChangeArrowheads="1"/>
          </p:cNvSpPr>
          <p:nvPr/>
        </p:nvSpPr>
        <p:spPr bwMode="auto">
          <a:xfrm>
            <a:off x="5928234" y="4168655"/>
            <a:ext cx="335530" cy="286188"/>
          </a:xfrm>
          <a:custGeom>
            <a:avLst/>
            <a:gdLst>
              <a:gd name="T0" fmla="*/ 172426 w 601"/>
              <a:gd name="T1" fmla="*/ 114823 h 510"/>
              <a:gd name="T2" fmla="*/ 172426 w 601"/>
              <a:gd name="T3" fmla="*/ 28164 h 510"/>
              <a:gd name="T4" fmla="*/ 172426 w 601"/>
              <a:gd name="T5" fmla="*/ 114823 h 510"/>
              <a:gd name="T6" fmla="*/ 192902 w 601"/>
              <a:gd name="T7" fmla="*/ 61383 h 510"/>
              <a:gd name="T8" fmla="*/ 182844 w 601"/>
              <a:gd name="T9" fmla="*/ 50912 h 510"/>
              <a:gd name="T10" fmla="*/ 162368 w 601"/>
              <a:gd name="T11" fmla="*/ 50912 h 510"/>
              <a:gd name="T12" fmla="*/ 152310 w 601"/>
              <a:gd name="T13" fmla="*/ 61383 h 510"/>
              <a:gd name="T14" fmla="*/ 152310 w 601"/>
              <a:gd name="T15" fmla="*/ 81604 h 510"/>
              <a:gd name="T16" fmla="*/ 162368 w 601"/>
              <a:gd name="T17" fmla="*/ 91714 h 510"/>
              <a:gd name="T18" fmla="*/ 182844 w 601"/>
              <a:gd name="T19" fmla="*/ 91714 h 510"/>
              <a:gd name="T20" fmla="*/ 192902 w 601"/>
              <a:gd name="T21" fmla="*/ 81604 h 510"/>
              <a:gd name="T22" fmla="*/ 192902 w 601"/>
              <a:gd name="T23" fmla="*/ 61383 h 510"/>
              <a:gd name="T24" fmla="*/ 129320 w 601"/>
              <a:gd name="T25" fmla="*/ 35747 h 510"/>
              <a:gd name="T26" fmla="*/ 119261 w 601"/>
              <a:gd name="T27" fmla="*/ 15165 h 510"/>
              <a:gd name="T28" fmla="*/ 126805 w 601"/>
              <a:gd name="T29" fmla="*/ 0 h 510"/>
              <a:gd name="T30" fmla="*/ 136863 w 601"/>
              <a:gd name="T31" fmla="*/ 5055 h 510"/>
              <a:gd name="T32" fmla="*/ 129320 w 601"/>
              <a:gd name="T33" fmla="*/ 35747 h 510"/>
              <a:gd name="T34" fmla="*/ 96271 w 601"/>
              <a:gd name="T35" fmla="*/ 15165 h 510"/>
              <a:gd name="T36" fmla="*/ 50650 w 601"/>
              <a:gd name="T37" fmla="*/ 58856 h 510"/>
              <a:gd name="T38" fmla="*/ 78669 w 601"/>
              <a:gd name="T39" fmla="*/ 5055 h 510"/>
              <a:gd name="T40" fmla="*/ 96271 w 601"/>
              <a:gd name="T41" fmla="*/ 10110 h 510"/>
              <a:gd name="T42" fmla="*/ 81184 w 601"/>
              <a:gd name="T43" fmla="*/ 68966 h 510"/>
              <a:gd name="T44" fmla="*/ 116747 w 601"/>
              <a:gd name="T45" fmla="*/ 68966 h 510"/>
              <a:gd name="T46" fmla="*/ 136863 w 601"/>
              <a:gd name="T47" fmla="*/ 114823 h 510"/>
              <a:gd name="T48" fmla="*/ 147281 w 601"/>
              <a:gd name="T49" fmla="*/ 163207 h 510"/>
              <a:gd name="T50" fmla="*/ 157339 w 601"/>
              <a:gd name="T51" fmla="*/ 124933 h 510"/>
              <a:gd name="T52" fmla="*/ 187873 w 601"/>
              <a:gd name="T53" fmla="*/ 122406 h 510"/>
              <a:gd name="T54" fmla="*/ 174941 w 601"/>
              <a:gd name="T55" fmla="*/ 176206 h 510"/>
              <a:gd name="T56" fmla="*/ 164883 w 601"/>
              <a:gd name="T57" fmla="*/ 183789 h 510"/>
              <a:gd name="T58" fmla="*/ 159853 w 601"/>
              <a:gd name="T59" fmla="*/ 183789 h 510"/>
              <a:gd name="T60" fmla="*/ 50650 w 601"/>
              <a:gd name="T61" fmla="*/ 183789 h 510"/>
              <a:gd name="T62" fmla="*/ 50650 w 601"/>
              <a:gd name="T63" fmla="*/ 183789 h 510"/>
              <a:gd name="T64" fmla="*/ 40592 w 601"/>
              <a:gd name="T65" fmla="*/ 176206 h 510"/>
              <a:gd name="T66" fmla="*/ 10058 w 601"/>
              <a:gd name="T67" fmla="*/ 89186 h 510"/>
              <a:gd name="T68" fmla="*/ 10058 w 601"/>
              <a:gd name="T69" fmla="*/ 68966 h 510"/>
              <a:gd name="T70" fmla="*/ 81184 w 601"/>
              <a:gd name="T71" fmla="*/ 68966 h 510"/>
              <a:gd name="T72" fmla="*/ 96271 w 601"/>
              <a:gd name="T73" fmla="*/ 153097 h 510"/>
              <a:gd name="T74" fmla="*/ 116747 w 601"/>
              <a:gd name="T75" fmla="*/ 153097 h 510"/>
              <a:gd name="T76" fmla="*/ 106689 w 601"/>
              <a:gd name="T77" fmla="*/ 89186 h 510"/>
              <a:gd name="T78" fmla="*/ 96271 w 601"/>
              <a:gd name="T79" fmla="*/ 153097 h 510"/>
              <a:gd name="T80" fmla="*/ 76155 w 601"/>
              <a:gd name="T81" fmla="*/ 99658 h 510"/>
              <a:gd name="T82" fmla="*/ 55679 w 601"/>
              <a:gd name="T83" fmla="*/ 99658 h 510"/>
              <a:gd name="T84" fmla="*/ 65737 w 601"/>
              <a:gd name="T85" fmla="*/ 163207 h 510"/>
              <a:gd name="T86" fmla="*/ 76155 w 601"/>
              <a:gd name="T87" fmla="*/ 99658 h 51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01" h="510">
                <a:moveTo>
                  <a:pt x="480" y="318"/>
                </a:moveTo>
                <a:lnTo>
                  <a:pt x="480" y="318"/>
                </a:lnTo>
                <a:cubicBezTo>
                  <a:pt x="410" y="318"/>
                  <a:pt x="353" y="269"/>
                  <a:pt x="353" y="198"/>
                </a:cubicBezTo>
                <a:cubicBezTo>
                  <a:pt x="353" y="127"/>
                  <a:pt x="410" y="78"/>
                  <a:pt x="480" y="78"/>
                </a:cubicBezTo>
                <a:cubicBezTo>
                  <a:pt x="544" y="78"/>
                  <a:pt x="600" y="127"/>
                  <a:pt x="600" y="198"/>
                </a:cubicBezTo>
                <a:cubicBezTo>
                  <a:pt x="600" y="269"/>
                  <a:pt x="544" y="318"/>
                  <a:pt x="480" y="318"/>
                </a:cubicBezTo>
                <a:close/>
                <a:moveTo>
                  <a:pt x="537" y="170"/>
                </a:moveTo>
                <a:lnTo>
                  <a:pt x="537" y="170"/>
                </a:lnTo>
                <a:cubicBezTo>
                  <a:pt x="509" y="170"/>
                  <a:pt x="509" y="170"/>
                  <a:pt x="509" y="170"/>
                </a:cubicBezTo>
                <a:cubicBezTo>
                  <a:pt x="509" y="141"/>
                  <a:pt x="509" y="141"/>
                  <a:pt x="509" y="141"/>
                </a:cubicBezTo>
                <a:cubicBezTo>
                  <a:pt x="509" y="127"/>
                  <a:pt x="494" y="113"/>
                  <a:pt x="480" y="113"/>
                </a:cubicBezTo>
                <a:cubicBezTo>
                  <a:pt x="459" y="113"/>
                  <a:pt x="452" y="127"/>
                  <a:pt x="452" y="141"/>
                </a:cubicBezTo>
                <a:cubicBezTo>
                  <a:pt x="452" y="170"/>
                  <a:pt x="452" y="170"/>
                  <a:pt x="452" y="170"/>
                </a:cubicBezTo>
                <a:cubicBezTo>
                  <a:pt x="424" y="170"/>
                  <a:pt x="424" y="170"/>
                  <a:pt x="424" y="170"/>
                </a:cubicBezTo>
                <a:cubicBezTo>
                  <a:pt x="403" y="170"/>
                  <a:pt x="396" y="184"/>
                  <a:pt x="396" y="198"/>
                </a:cubicBezTo>
                <a:cubicBezTo>
                  <a:pt x="396" y="212"/>
                  <a:pt x="403" y="226"/>
                  <a:pt x="424" y="226"/>
                </a:cubicBezTo>
                <a:cubicBezTo>
                  <a:pt x="452" y="226"/>
                  <a:pt x="452" y="226"/>
                  <a:pt x="452" y="226"/>
                </a:cubicBezTo>
                <a:cubicBezTo>
                  <a:pt x="452" y="254"/>
                  <a:pt x="452" y="254"/>
                  <a:pt x="452" y="254"/>
                </a:cubicBezTo>
                <a:cubicBezTo>
                  <a:pt x="452" y="269"/>
                  <a:pt x="459" y="283"/>
                  <a:pt x="480" y="283"/>
                </a:cubicBezTo>
                <a:cubicBezTo>
                  <a:pt x="494" y="283"/>
                  <a:pt x="509" y="269"/>
                  <a:pt x="509" y="254"/>
                </a:cubicBezTo>
                <a:cubicBezTo>
                  <a:pt x="509" y="226"/>
                  <a:pt x="509" y="226"/>
                  <a:pt x="509" y="226"/>
                </a:cubicBezTo>
                <a:cubicBezTo>
                  <a:pt x="537" y="226"/>
                  <a:pt x="537" y="226"/>
                  <a:pt x="537" y="226"/>
                </a:cubicBezTo>
                <a:cubicBezTo>
                  <a:pt x="551" y="226"/>
                  <a:pt x="565" y="212"/>
                  <a:pt x="565" y="198"/>
                </a:cubicBezTo>
                <a:cubicBezTo>
                  <a:pt x="565" y="184"/>
                  <a:pt x="551" y="170"/>
                  <a:pt x="537" y="170"/>
                </a:cubicBezTo>
                <a:close/>
                <a:moveTo>
                  <a:pt x="360" y="99"/>
                </a:moveTo>
                <a:lnTo>
                  <a:pt x="360" y="99"/>
                </a:lnTo>
                <a:cubicBezTo>
                  <a:pt x="332" y="42"/>
                  <a:pt x="332" y="42"/>
                  <a:pt x="332" y="42"/>
                </a:cubicBezTo>
                <a:cubicBezTo>
                  <a:pt x="332" y="35"/>
                  <a:pt x="325" y="35"/>
                  <a:pt x="325" y="28"/>
                </a:cubicBezTo>
                <a:cubicBezTo>
                  <a:pt x="325" y="14"/>
                  <a:pt x="339" y="0"/>
                  <a:pt x="353" y="0"/>
                </a:cubicBezTo>
                <a:cubicBezTo>
                  <a:pt x="367" y="0"/>
                  <a:pt x="374" y="7"/>
                  <a:pt x="381" y="14"/>
                </a:cubicBezTo>
                <a:cubicBezTo>
                  <a:pt x="410" y="63"/>
                  <a:pt x="410" y="63"/>
                  <a:pt x="410" y="63"/>
                </a:cubicBezTo>
                <a:cubicBezTo>
                  <a:pt x="389" y="71"/>
                  <a:pt x="374" y="85"/>
                  <a:pt x="360" y="99"/>
                </a:cubicBezTo>
                <a:close/>
                <a:moveTo>
                  <a:pt x="268" y="42"/>
                </a:moveTo>
                <a:lnTo>
                  <a:pt x="268" y="42"/>
                </a:lnTo>
                <a:cubicBezTo>
                  <a:pt x="205" y="163"/>
                  <a:pt x="205" y="163"/>
                  <a:pt x="205" y="163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219" y="14"/>
                  <a:pt x="219" y="14"/>
                  <a:pt x="219" y="14"/>
                </a:cubicBezTo>
                <a:cubicBezTo>
                  <a:pt x="219" y="7"/>
                  <a:pt x="233" y="0"/>
                  <a:pt x="240" y="0"/>
                </a:cubicBezTo>
                <a:cubicBezTo>
                  <a:pt x="261" y="0"/>
                  <a:pt x="268" y="14"/>
                  <a:pt x="268" y="28"/>
                </a:cubicBezTo>
                <a:cubicBezTo>
                  <a:pt x="268" y="35"/>
                  <a:pt x="268" y="35"/>
                  <a:pt x="268" y="42"/>
                </a:cubicBezTo>
                <a:close/>
                <a:moveTo>
                  <a:pt x="226" y="191"/>
                </a:moveTo>
                <a:lnTo>
                  <a:pt x="226" y="191"/>
                </a:lnTo>
                <a:cubicBezTo>
                  <a:pt x="325" y="191"/>
                  <a:pt x="325" y="191"/>
                  <a:pt x="325" y="191"/>
                </a:cubicBezTo>
                <a:lnTo>
                  <a:pt x="325" y="198"/>
                </a:lnTo>
                <a:cubicBezTo>
                  <a:pt x="325" y="247"/>
                  <a:pt x="346" y="290"/>
                  <a:pt x="381" y="318"/>
                </a:cubicBezTo>
                <a:cubicBezTo>
                  <a:pt x="381" y="424"/>
                  <a:pt x="381" y="424"/>
                  <a:pt x="381" y="424"/>
                </a:cubicBezTo>
                <a:cubicBezTo>
                  <a:pt x="381" y="438"/>
                  <a:pt x="396" y="452"/>
                  <a:pt x="410" y="452"/>
                </a:cubicBezTo>
                <a:cubicBezTo>
                  <a:pt x="431" y="452"/>
                  <a:pt x="438" y="438"/>
                  <a:pt x="438" y="424"/>
                </a:cubicBezTo>
                <a:cubicBezTo>
                  <a:pt x="438" y="346"/>
                  <a:pt x="438" y="346"/>
                  <a:pt x="438" y="346"/>
                </a:cubicBezTo>
                <a:cubicBezTo>
                  <a:pt x="452" y="346"/>
                  <a:pt x="466" y="346"/>
                  <a:pt x="480" y="346"/>
                </a:cubicBezTo>
                <a:cubicBezTo>
                  <a:pt x="494" y="346"/>
                  <a:pt x="509" y="346"/>
                  <a:pt x="523" y="339"/>
                </a:cubicBezTo>
                <a:cubicBezTo>
                  <a:pt x="487" y="488"/>
                  <a:pt x="487" y="488"/>
                  <a:pt x="487" y="488"/>
                </a:cubicBezTo>
                <a:cubicBezTo>
                  <a:pt x="480" y="502"/>
                  <a:pt x="473" y="509"/>
                  <a:pt x="459" y="509"/>
                </a:cubicBezTo>
                <a:cubicBezTo>
                  <a:pt x="452" y="509"/>
                  <a:pt x="452" y="509"/>
                  <a:pt x="452" y="509"/>
                </a:cubicBezTo>
                <a:cubicBezTo>
                  <a:pt x="445" y="509"/>
                  <a:pt x="445" y="509"/>
                  <a:pt x="445" y="509"/>
                </a:cubicBezTo>
                <a:cubicBezTo>
                  <a:pt x="141" y="509"/>
                  <a:pt x="141" y="509"/>
                  <a:pt x="141" y="509"/>
                </a:cubicBezTo>
                <a:cubicBezTo>
                  <a:pt x="127" y="509"/>
                  <a:pt x="113" y="502"/>
                  <a:pt x="113" y="488"/>
                </a:cubicBezTo>
                <a:cubicBezTo>
                  <a:pt x="49" y="247"/>
                  <a:pt x="49" y="247"/>
                  <a:pt x="49" y="247"/>
                </a:cubicBezTo>
                <a:cubicBezTo>
                  <a:pt x="28" y="247"/>
                  <a:pt x="28" y="247"/>
                  <a:pt x="28" y="247"/>
                </a:cubicBezTo>
                <a:cubicBezTo>
                  <a:pt x="7" y="247"/>
                  <a:pt x="0" y="233"/>
                  <a:pt x="0" y="219"/>
                </a:cubicBezTo>
                <a:cubicBezTo>
                  <a:pt x="0" y="198"/>
                  <a:pt x="7" y="191"/>
                  <a:pt x="28" y="191"/>
                </a:cubicBezTo>
                <a:cubicBezTo>
                  <a:pt x="134" y="191"/>
                  <a:pt x="134" y="191"/>
                  <a:pt x="134" y="191"/>
                </a:cubicBezTo>
                <a:cubicBezTo>
                  <a:pt x="226" y="191"/>
                  <a:pt x="226" y="191"/>
                  <a:pt x="226" y="191"/>
                </a:cubicBezTo>
                <a:close/>
                <a:moveTo>
                  <a:pt x="268" y="424"/>
                </a:moveTo>
                <a:lnTo>
                  <a:pt x="268" y="424"/>
                </a:lnTo>
                <a:cubicBezTo>
                  <a:pt x="268" y="438"/>
                  <a:pt x="283" y="452"/>
                  <a:pt x="297" y="452"/>
                </a:cubicBezTo>
                <a:cubicBezTo>
                  <a:pt x="318" y="452"/>
                  <a:pt x="325" y="438"/>
                  <a:pt x="325" y="424"/>
                </a:cubicBezTo>
                <a:cubicBezTo>
                  <a:pt x="325" y="276"/>
                  <a:pt x="325" y="276"/>
                  <a:pt x="325" y="276"/>
                </a:cubicBezTo>
                <a:cubicBezTo>
                  <a:pt x="325" y="254"/>
                  <a:pt x="318" y="247"/>
                  <a:pt x="297" y="247"/>
                </a:cubicBezTo>
                <a:cubicBezTo>
                  <a:pt x="283" y="247"/>
                  <a:pt x="268" y="254"/>
                  <a:pt x="268" y="276"/>
                </a:cubicBezTo>
                <a:lnTo>
                  <a:pt x="268" y="424"/>
                </a:lnTo>
                <a:close/>
                <a:moveTo>
                  <a:pt x="212" y="276"/>
                </a:moveTo>
                <a:lnTo>
                  <a:pt x="212" y="276"/>
                </a:lnTo>
                <a:cubicBezTo>
                  <a:pt x="212" y="254"/>
                  <a:pt x="205" y="247"/>
                  <a:pt x="183" y="247"/>
                </a:cubicBezTo>
                <a:cubicBezTo>
                  <a:pt x="169" y="247"/>
                  <a:pt x="155" y="254"/>
                  <a:pt x="155" y="276"/>
                </a:cubicBezTo>
                <a:cubicBezTo>
                  <a:pt x="155" y="424"/>
                  <a:pt x="155" y="424"/>
                  <a:pt x="155" y="424"/>
                </a:cubicBezTo>
                <a:cubicBezTo>
                  <a:pt x="155" y="438"/>
                  <a:pt x="169" y="452"/>
                  <a:pt x="183" y="452"/>
                </a:cubicBezTo>
                <a:cubicBezTo>
                  <a:pt x="205" y="452"/>
                  <a:pt x="212" y="438"/>
                  <a:pt x="212" y="424"/>
                </a:cubicBezTo>
                <a:lnTo>
                  <a:pt x="212" y="2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4" name="Freeform 143"/>
          <p:cNvSpPr>
            <a:spLocks noChangeArrowheads="1"/>
          </p:cNvSpPr>
          <p:nvPr/>
        </p:nvSpPr>
        <p:spPr bwMode="auto">
          <a:xfrm>
            <a:off x="3868367" y="4155086"/>
            <a:ext cx="340465" cy="313327"/>
          </a:xfrm>
          <a:custGeom>
            <a:avLst/>
            <a:gdLst>
              <a:gd name="T0" fmla="*/ 114390 w 609"/>
              <a:gd name="T1" fmla="*/ 165546 h 559"/>
              <a:gd name="T2" fmla="*/ 114390 w 609"/>
              <a:gd name="T3" fmla="*/ 165546 h 559"/>
              <a:gd name="T4" fmla="*/ 91368 w 609"/>
              <a:gd name="T5" fmla="*/ 163022 h 559"/>
              <a:gd name="T6" fmla="*/ 15468 w 609"/>
              <a:gd name="T7" fmla="*/ 193678 h 559"/>
              <a:gd name="T8" fmla="*/ 43166 w 609"/>
              <a:gd name="T9" fmla="*/ 147874 h 559"/>
              <a:gd name="T10" fmla="*/ 0 w 609"/>
              <a:gd name="T11" fmla="*/ 84035 h 559"/>
              <a:gd name="T12" fmla="*/ 114390 w 609"/>
              <a:gd name="T13" fmla="*/ 0 h 559"/>
              <a:gd name="T14" fmla="*/ 218707 w 609"/>
              <a:gd name="T15" fmla="*/ 84035 h 559"/>
              <a:gd name="T16" fmla="*/ 114390 w 609"/>
              <a:gd name="T17" fmla="*/ 165546 h 559"/>
              <a:gd name="T18" fmla="*/ 58634 w 609"/>
              <a:gd name="T19" fmla="*/ 63477 h 559"/>
              <a:gd name="T20" fmla="*/ 58634 w 609"/>
              <a:gd name="T21" fmla="*/ 63477 h 559"/>
              <a:gd name="T22" fmla="*/ 38130 w 609"/>
              <a:gd name="T23" fmla="*/ 84035 h 559"/>
              <a:gd name="T24" fmla="*/ 58634 w 609"/>
              <a:gd name="T25" fmla="*/ 104233 h 559"/>
              <a:gd name="T26" fmla="*/ 78778 w 609"/>
              <a:gd name="T27" fmla="*/ 84035 h 559"/>
              <a:gd name="T28" fmla="*/ 58634 w 609"/>
              <a:gd name="T29" fmla="*/ 63477 h 559"/>
              <a:gd name="T30" fmla="*/ 109354 w 609"/>
              <a:gd name="T31" fmla="*/ 63477 h 559"/>
              <a:gd name="T32" fmla="*/ 109354 w 609"/>
              <a:gd name="T33" fmla="*/ 63477 h 559"/>
              <a:gd name="T34" fmla="*/ 88850 w 609"/>
              <a:gd name="T35" fmla="*/ 84035 h 559"/>
              <a:gd name="T36" fmla="*/ 109354 w 609"/>
              <a:gd name="T37" fmla="*/ 104233 h 559"/>
              <a:gd name="T38" fmla="*/ 129857 w 609"/>
              <a:gd name="T39" fmla="*/ 84035 h 559"/>
              <a:gd name="T40" fmla="*/ 109354 w 609"/>
              <a:gd name="T41" fmla="*/ 63477 h 559"/>
              <a:gd name="T42" fmla="*/ 160074 w 609"/>
              <a:gd name="T43" fmla="*/ 63477 h 559"/>
              <a:gd name="T44" fmla="*/ 160074 w 609"/>
              <a:gd name="T45" fmla="*/ 63477 h 559"/>
              <a:gd name="T46" fmla="*/ 139929 w 609"/>
              <a:gd name="T47" fmla="*/ 84035 h 559"/>
              <a:gd name="T48" fmla="*/ 160074 w 609"/>
              <a:gd name="T49" fmla="*/ 104233 h 559"/>
              <a:gd name="T50" fmla="*/ 180577 w 609"/>
              <a:gd name="T51" fmla="*/ 84035 h 559"/>
              <a:gd name="T52" fmla="*/ 160074 w 609"/>
              <a:gd name="T53" fmla="*/ 63477 h 55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09" h="559">
                <a:moveTo>
                  <a:pt x="318" y="459"/>
                </a:moveTo>
                <a:lnTo>
                  <a:pt x="318" y="459"/>
                </a:lnTo>
                <a:cubicBezTo>
                  <a:pt x="297" y="459"/>
                  <a:pt x="276" y="452"/>
                  <a:pt x="254" y="452"/>
                </a:cubicBezTo>
                <a:cubicBezTo>
                  <a:pt x="177" y="558"/>
                  <a:pt x="43" y="537"/>
                  <a:pt x="43" y="537"/>
                </a:cubicBezTo>
                <a:cubicBezTo>
                  <a:pt x="134" y="494"/>
                  <a:pt x="134" y="417"/>
                  <a:pt x="120" y="410"/>
                </a:cubicBezTo>
                <a:cubicBezTo>
                  <a:pt x="43" y="367"/>
                  <a:pt x="0" y="303"/>
                  <a:pt x="0" y="233"/>
                </a:cubicBezTo>
                <a:cubicBezTo>
                  <a:pt x="0" y="106"/>
                  <a:pt x="141" y="0"/>
                  <a:pt x="318" y="0"/>
                </a:cubicBezTo>
                <a:cubicBezTo>
                  <a:pt x="495" y="0"/>
                  <a:pt x="608" y="106"/>
                  <a:pt x="608" y="233"/>
                </a:cubicBezTo>
                <a:cubicBezTo>
                  <a:pt x="608" y="360"/>
                  <a:pt x="495" y="459"/>
                  <a:pt x="318" y="459"/>
                </a:cubicBezTo>
                <a:close/>
                <a:moveTo>
                  <a:pt x="163" y="176"/>
                </a:moveTo>
                <a:lnTo>
                  <a:pt x="163" y="176"/>
                </a:lnTo>
                <a:cubicBezTo>
                  <a:pt x="134" y="176"/>
                  <a:pt x="106" y="204"/>
                  <a:pt x="106" y="233"/>
                </a:cubicBezTo>
                <a:cubicBezTo>
                  <a:pt x="106" y="268"/>
                  <a:pt x="134" y="289"/>
                  <a:pt x="163" y="289"/>
                </a:cubicBezTo>
                <a:cubicBezTo>
                  <a:pt x="191" y="289"/>
                  <a:pt x="219" y="268"/>
                  <a:pt x="219" y="233"/>
                </a:cubicBezTo>
                <a:cubicBezTo>
                  <a:pt x="219" y="204"/>
                  <a:pt x="191" y="176"/>
                  <a:pt x="163" y="176"/>
                </a:cubicBezTo>
                <a:close/>
                <a:moveTo>
                  <a:pt x="304" y="176"/>
                </a:moveTo>
                <a:lnTo>
                  <a:pt x="304" y="176"/>
                </a:lnTo>
                <a:cubicBezTo>
                  <a:pt x="276" y="176"/>
                  <a:pt x="247" y="204"/>
                  <a:pt x="247" y="233"/>
                </a:cubicBezTo>
                <a:cubicBezTo>
                  <a:pt x="247" y="268"/>
                  <a:pt x="276" y="289"/>
                  <a:pt x="304" y="289"/>
                </a:cubicBezTo>
                <a:cubicBezTo>
                  <a:pt x="332" y="289"/>
                  <a:pt x="361" y="268"/>
                  <a:pt x="361" y="233"/>
                </a:cubicBezTo>
                <a:cubicBezTo>
                  <a:pt x="361" y="204"/>
                  <a:pt x="332" y="176"/>
                  <a:pt x="304" y="176"/>
                </a:cubicBezTo>
                <a:close/>
                <a:moveTo>
                  <a:pt x="445" y="176"/>
                </a:moveTo>
                <a:lnTo>
                  <a:pt x="445" y="176"/>
                </a:lnTo>
                <a:cubicBezTo>
                  <a:pt x="417" y="176"/>
                  <a:pt x="389" y="204"/>
                  <a:pt x="389" y="233"/>
                </a:cubicBezTo>
                <a:cubicBezTo>
                  <a:pt x="389" y="268"/>
                  <a:pt x="417" y="289"/>
                  <a:pt x="445" y="289"/>
                </a:cubicBezTo>
                <a:cubicBezTo>
                  <a:pt x="474" y="289"/>
                  <a:pt x="502" y="268"/>
                  <a:pt x="502" y="233"/>
                </a:cubicBezTo>
                <a:cubicBezTo>
                  <a:pt x="502" y="204"/>
                  <a:pt x="474" y="176"/>
                  <a:pt x="445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</p:spTree>
    <p:extLst>
      <p:ext uri="{BB962C8B-B14F-4D97-AF65-F5344CB8AC3E}">
        <p14:creationId xmlns:p14="http://schemas.microsoft.com/office/powerpoint/2010/main" val="44575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/>
          <p:nvPr/>
        </p:nvSpPr>
        <p:spPr>
          <a:xfrm>
            <a:off x="1397809" y="4923921"/>
            <a:ext cx="9396383" cy="1432174"/>
          </a:xfrm>
          <a:prstGeom prst="rect">
            <a:avLst/>
          </a:prstGeom>
        </p:spPr>
        <p:txBody>
          <a:bodyPr wrap="square" lIns="117208" tIns="58604" rIns="117208" bIns="58604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文字不能太多，要突出重点，并理解文字，在答辩老师提问时能够自圆其说。单击此处编辑您要的内容，建议您在展示时采用微软雅黑字体，文字不能太多，要突出重点，并理解文字，在答辩老师提问时能够自圆其说。单击此处编辑您要的内容，建议您在展示时采用微软雅黑字体，文字不能太多，要突出重点，并理解文字，在答辩老师提问时能够自圆其说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 rot="10800000" flipH="1" flipV="1">
            <a:off x="3606049" y="1709070"/>
            <a:ext cx="1030302" cy="553523"/>
          </a:xfrm>
          <a:prstGeom prst="rect">
            <a:avLst/>
          </a:prstGeom>
          <a:solidFill>
            <a:srgbClr val="82756C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Shape 313"/>
          <p:cNvSpPr/>
          <p:nvPr/>
        </p:nvSpPr>
        <p:spPr>
          <a:xfrm>
            <a:off x="3967064" y="1838812"/>
            <a:ext cx="298499" cy="289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0" h="21600" extrusionOk="0">
                <a:moveTo>
                  <a:pt x="8400" y="0"/>
                </a:moveTo>
                <a:cubicBezTo>
                  <a:pt x="3600" y="0"/>
                  <a:pt x="0" y="3946"/>
                  <a:pt x="0" y="8723"/>
                </a:cubicBezTo>
                <a:cubicBezTo>
                  <a:pt x="0" y="13500"/>
                  <a:pt x="3600" y="17238"/>
                  <a:pt x="8400" y="17238"/>
                </a:cubicBezTo>
                <a:cubicBezTo>
                  <a:pt x="10400" y="17238"/>
                  <a:pt x="12200" y="16615"/>
                  <a:pt x="13600" y="15369"/>
                </a:cubicBezTo>
                <a:cubicBezTo>
                  <a:pt x="13600" y="15369"/>
                  <a:pt x="13800" y="15577"/>
                  <a:pt x="13800" y="15785"/>
                </a:cubicBezTo>
                <a:cubicBezTo>
                  <a:pt x="19000" y="20977"/>
                  <a:pt x="19000" y="20977"/>
                  <a:pt x="19000" y="20977"/>
                </a:cubicBezTo>
                <a:cubicBezTo>
                  <a:pt x="19400" y="21392"/>
                  <a:pt x="19800" y="21600"/>
                  <a:pt x="20000" y="21600"/>
                </a:cubicBezTo>
                <a:cubicBezTo>
                  <a:pt x="20400" y="21600"/>
                  <a:pt x="20800" y="21392"/>
                  <a:pt x="21200" y="20977"/>
                </a:cubicBezTo>
                <a:cubicBezTo>
                  <a:pt x="21600" y="20562"/>
                  <a:pt x="21600" y="19523"/>
                  <a:pt x="21200" y="18900"/>
                </a:cubicBezTo>
                <a:cubicBezTo>
                  <a:pt x="16000" y="13500"/>
                  <a:pt x="16000" y="13500"/>
                  <a:pt x="16000" y="13500"/>
                </a:cubicBezTo>
                <a:cubicBezTo>
                  <a:pt x="15800" y="13500"/>
                  <a:pt x="15600" y="13292"/>
                  <a:pt x="15400" y="13292"/>
                </a:cubicBezTo>
                <a:cubicBezTo>
                  <a:pt x="16200" y="11838"/>
                  <a:pt x="16600" y="10385"/>
                  <a:pt x="16600" y="8723"/>
                </a:cubicBezTo>
                <a:cubicBezTo>
                  <a:pt x="16600" y="3946"/>
                  <a:pt x="13000" y="0"/>
                  <a:pt x="8400" y="0"/>
                </a:cubicBezTo>
                <a:close/>
                <a:moveTo>
                  <a:pt x="8400" y="2700"/>
                </a:moveTo>
                <a:cubicBezTo>
                  <a:pt x="11600" y="2700"/>
                  <a:pt x="14200" y="5400"/>
                  <a:pt x="14200" y="8723"/>
                </a:cubicBezTo>
                <a:cubicBezTo>
                  <a:pt x="14200" y="9762"/>
                  <a:pt x="13800" y="10800"/>
                  <a:pt x="13200" y="11838"/>
                </a:cubicBezTo>
                <a:cubicBezTo>
                  <a:pt x="12800" y="12669"/>
                  <a:pt x="12800" y="12669"/>
                  <a:pt x="12800" y="12669"/>
                </a:cubicBezTo>
                <a:cubicBezTo>
                  <a:pt x="12000" y="13292"/>
                  <a:pt x="12000" y="13292"/>
                  <a:pt x="12000" y="13292"/>
                </a:cubicBezTo>
                <a:cubicBezTo>
                  <a:pt x="11000" y="14123"/>
                  <a:pt x="9600" y="14538"/>
                  <a:pt x="8400" y="14538"/>
                </a:cubicBezTo>
                <a:cubicBezTo>
                  <a:pt x="5200" y="14538"/>
                  <a:pt x="2600" y="12046"/>
                  <a:pt x="2600" y="8723"/>
                </a:cubicBezTo>
                <a:cubicBezTo>
                  <a:pt x="2600" y="5400"/>
                  <a:pt x="5200" y="2700"/>
                  <a:pt x="8400" y="27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 rot="10800000" flipH="1" flipV="1">
            <a:off x="3606049" y="2733803"/>
            <a:ext cx="1030302" cy="553523"/>
          </a:xfrm>
          <a:prstGeom prst="rect">
            <a:avLst/>
          </a:prstGeom>
          <a:solidFill>
            <a:srgbClr val="9C9088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Shape 335"/>
          <p:cNvSpPr/>
          <p:nvPr/>
        </p:nvSpPr>
        <p:spPr>
          <a:xfrm>
            <a:off x="3950530" y="2888755"/>
            <a:ext cx="298499" cy="3175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10665" y="9681"/>
                </a:moveTo>
                <a:cubicBezTo>
                  <a:pt x="10079" y="14119"/>
                  <a:pt x="7081" y="15033"/>
                  <a:pt x="7081" y="18117"/>
                </a:cubicBezTo>
                <a:cubicBezTo>
                  <a:pt x="7081" y="20023"/>
                  <a:pt x="8782" y="21567"/>
                  <a:pt x="10799" y="21567"/>
                </a:cubicBezTo>
                <a:cubicBezTo>
                  <a:pt x="12818" y="21567"/>
                  <a:pt x="14519" y="20023"/>
                  <a:pt x="14519" y="18117"/>
                </a:cubicBezTo>
                <a:cubicBezTo>
                  <a:pt x="14519" y="15033"/>
                  <a:pt x="11521" y="14119"/>
                  <a:pt x="10935" y="9681"/>
                </a:cubicBezTo>
                <a:cubicBezTo>
                  <a:pt x="10917" y="9547"/>
                  <a:pt x="10683" y="9547"/>
                  <a:pt x="10665" y="9681"/>
                </a:cubicBezTo>
                <a:close/>
                <a:moveTo>
                  <a:pt x="18015" y="101"/>
                </a:moveTo>
                <a:cubicBezTo>
                  <a:pt x="17997" y="-33"/>
                  <a:pt x="17762" y="-33"/>
                  <a:pt x="17744" y="101"/>
                </a:cubicBezTo>
                <a:cubicBezTo>
                  <a:pt x="17159" y="4539"/>
                  <a:pt x="14160" y="5453"/>
                  <a:pt x="14160" y="8537"/>
                </a:cubicBezTo>
                <a:cubicBezTo>
                  <a:pt x="14160" y="10442"/>
                  <a:pt x="15863" y="11987"/>
                  <a:pt x="17880" y="11987"/>
                </a:cubicBezTo>
                <a:cubicBezTo>
                  <a:pt x="19897" y="11987"/>
                  <a:pt x="21600" y="10442"/>
                  <a:pt x="21600" y="8537"/>
                </a:cubicBezTo>
                <a:cubicBezTo>
                  <a:pt x="21600" y="5453"/>
                  <a:pt x="18602" y="4539"/>
                  <a:pt x="18015" y="101"/>
                </a:cubicBezTo>
                <a:close/>
                <a:moveTo>
                  <a:pt x="3856" y="101"/>
                </a:moveTo>
                <a:cubicBezTo>
                  <a:pt x="3838" y="-33"/>
                  <a:pt x="3603" y="-33"/>
                  <a:pt x="3586" y="101"/>
                </a:cubicBezTo>
                <a:cubicBezTo>
                  <a:pt x="2999" y="4539"/>
                  <a:pt x="0" y="5453"/>
                  <a:pt x="0" y="8537"/>
                </a:cubicBezTo>
                <a:cubicBezTo>
                  <a:pt x="0" y="10442"/>
                  <a:pt x="1703" y="11987"/>
                  <a:pt x="3720" y="11987"/>
                </a:cubicBezTo>
                <a:cubicBezTo>
                  <a:pt x="5739" y="11987"/>
                  <a:pt x="7440" y="10442"/>
                  <a:pt x="7440" y="8537"/>
                </a:cubicBezTo>
                <a:cubicBezTo>
                  <a:pt x="7440" y="5453"/>
                  <a:pt x="4442" y="4539"/>
                  <a:pt x="3856" y="10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 rot="10800000" flipH="1" flipV="1">
            <a:off x="3606049" y="3942638"/>
            <a:ext cx="1030302" cy="553523"/>
          </a:xfrm>
          <a:prstGeom prst="rect">
            <a:avLst/>
          </a:prstGeom>
          <a:solidFill>
            <a:srgbClr val="82756C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Shape 339"/>
          <p:cNvSpPr/>
          <p:nvPr/>
        </p:nvSpPr>
        <p:spPr>
          <a:xfrm>
            <a:off x="3980575" y="4107044"/>
            <a:ext cx="251107" cy="262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79" y="19547"/>
                </a:moveTo>
                <a:lnTo>
                  <a:pt x="11679" y="14693"/>
                </a:lnTo>
                <a:lnTo>
                  <a:pt x="9921" y="14693"/>
                </a:lnTo>
                <a:lnTo>
                  <a:pt x="9921" y="19547"/>
                </a:lnTo>
                <a:cubicBezTo>
                  <a:pt x="5768" y="19134"/>
                  <a:pt x="2465" y="15832"/>
                  <a:pt x="2052" y="11679"/>
                </a:cubicBezTo>
                <a:lnTo>
                  <a:pt x="6907" y="11679"/>
                </a:lnTo>
                <a:lnTo>
                  <a:pt x="6907" y="9921"/>
                </a:lnTo>
                <a:lnTo>
                  <a:pt x="2052" y="9921"/>
                </a:lnTo>
                <a:cubicBezTo>
                  <a:pt x="2465" y="5768"/>
                  <a:pt x="5768" y="2466"/>
                  <a:pt x="9921" y="2054"/>
                </a:cubicBezTo>
                <a:lnTo>
                  <a:pt x="9921" y="6907"/>
                </a:lnTo>
                <a:lnTo>
                  <a:pt x="11679" y="6907"/>
                </a:lnTo>
                <a:lnTo>
                  <a:pt x="11679" y="2054"/>
                </a:lnTo>
                <a:cubicBezTo>
                  <a:pt x="15832" y="2466"/>
                  <a:pt x="19135" y="5768"/>
                  <a:pt x="19548" y="9921"/>
                </a:cubicBezTo>
                <a:lnTo>
                  <a:pt x="14693" y="9921"/>
                </a:lnTo>
                <a:lnTo>
                  <a:pt x="14693" y="11679"/>
                </a:lnTo>
                <a:lnTo>
                  <a:pt x="19548" y="11679"/>
                </a:lnTo>
                <a:cubicBezTo>
                  <a:pt x="19135" y="15832"/>
                  <a:pt x="15832" y="19134"/>
                  <a:pt x="11679" y="19547"/>
                </a:cubicBezTo>
                <a:close/>
                <a:moveTo>
                  <a:pt x="10799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799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 flipH="1">
            <a:off x="7439105" y="1740815"/>
            <a:ext cx="1030302" cy="548792"/>
          </a:xfrm>
          <a:prstGeom prst="rect">
            <a:avLst/>
          </a:prstGeom>
          <a:solidFill>
            <a:srgbClr val="82756C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0" name="Group 174"/>
          <p:cNvGrpSpPr/>
          <p:nvPr/>
        </p:nvGrpSpPr>
        <p:grpSpPr>
          <a:xfrm>
            <a:off x="7842057" y="1895815"/>
            <a:ext cx="256059" cy="238767"/>
            <a:chOff x="7908311" y="2282136"/>
            <a:chExt cx="295275" cy="275336"/>
          </a:xfrm>
          <a:solidFill>
            <a:srgbClr val="FFFFFF"/>
          </a:solidFill>
        </p:grpSpPr>
        <p:sp>
          <p:nvSpPr>
            <p:cNvPr id="11" name="Shape 343"/>
            <p:cNvSpPr/>
            <p:nvPr/>
          </p:nvSpPr>
          <p:spPr>
            <a:xfrm>
              <a:off x="7927261" y="2282136"/>
              <a:ext cx="79052" cy="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21600"/>
                  </a:moveTo>
                  <a:cubicBezTo>
                    <a:pt x="13782" y="21600"/>
                    <a:pt x="16326" y="20546"/>
                    <a:pt x="18434" y="18437"/>
                  </a:cubicBezTo>
                  <a:cubicBezTo>
                    <a:pt x="20546" y="16328"/>
                    <a:pt x="21600" y="13782"/>
                    <a:pt x="21600" y="10801"/>
                  </a:cubicBezTo>
                  <a:cubicBezTo>
                    <a:pt x="21600" y="7820"/>
                    <a:pt x="20546" y="5274"/>
                    <a:pt x="18434" y="3166"/>
                  </a:cubicBezTo>
                  <a:cubicBezTo>
                    <a:pt x="16326" y="1054"/>
                    <a:pt x="13782" y="0"/>
                    <a:pt x="10799" y="0"/>
                  </a:cubicBezTo>
                  <a:cubicBezTo>
                    <a:pt x="7818" y="0"/>
                    <a:pt x="5274" y="1054"/>
                    <a:pt x="3163" y="3166"/>
                  </a:cubicBezTo>
                  <a:cubicBezTo>
                    <a:pt x="1054" y="5274"/>
                    <a:pt x="0" y="7818"/>
                    <a:pt x="0" y="10801"/>
                  </a:cubicBezTo>
                  <a:cubicBezTo>
                    <a:pt x="0" y="13782"/>
                    <a:pt x="1054" y="16328"/>
                    <a:pt x="3163" y="18437"/>
                  </a:cubicBezTo>
                  <a:cubicBezTo>
                    <a:pt x="5274" y="20546"/>
                    <a:pt x="7818" y="21600"/>
                    <a:pt x="10799" y="21600"/>
                  </a:cubicBezTo>
                  <a:cubicBezTo>
                    <a:pt x="10799" y="21600"/>
                    <a:pt x="10799" y="21600"/>
                    <a:pt x="10799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" name="Shape 344"/>
            <p:cNvSpPr/>
            <p:nvPr/>
          </p:nvSpPr>
          <p:spPr>
            <a:xfrm>
              <a:off x="7995959" y="2320037"/>
              <a:ext cx="118573" cy="11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4" y="18436"/>
                  </a:moveTo>
                  <a:cubicBezTo>
                    <a:pt x="5273" y="20546"/>
                    <a:pt x="7818" y="21600"/>
                    <a:pt x="10800" y="21600"/>
                  </a:cubicBezTo>
                  <a:cubicBezTo>
                    <a:pt x="13782" y="21600"/>
                    <a:pt x="16327" y="20546"/>
                    <a:pt x="18436" y="18436"/>
                  </a:cubicBezTo>
                  <a:cubicBezTo>
                    <a:pt x="20546" y="16327"/>
                    <a:pt x="21600" y="13782"/>
                    <a:pt x="21600" y="10800"/>
                  </a:cubicBezTo>
                  <a:cubicBezTo>
                    <a:pt x="21600" y="7818"/>
                    <a:pt x="20546" y="5273"/>
                    <a:pt x="18436" y="3164"/>
                  </a:cubicBezTo>
                  <a:cubicBezTo>
                    <a:pt x="16327" y="1054"/>
                    <a:pt x="13782" y="0"/>
                    <a:pt x="10800" y="0"/>
                  </a:cubicBezTo>
                  <a:cubicBezTo>
                    <a:pt x="7818" y="0"/>
                    <a:pt x="5273" y="1055"/>
                    <a:pt x="3164" y="3164"/>
                  </a:cubicBezTo>
                  <a:cubicBezTo>
                    <a:pt x="1055" y="5273"/>
                    <a:pt x="0" y="7818"/>
                    <a:pt x="0" y="10800"/>
                  </a:cubicBezTo>
                  <a:cubicBezTo>
                    <a:pt x="0" y="13782"/>
                    <a:pt x="1055" y="16327"/>
                    <a:pt x="3164" y="18436"/>
                  </a:cubicBezTo>
                  <a:cubicBezTo>
                    <a:pt x="3164" y="18436"/>
                    <a:pt x="3164" y="18436"/>
                    <a:pt x="3164" y="18436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" name="Shape 345"/>
            <p:cNvSpPr/>
            <p:nvPr/>
          </p:nvSpPr>
          <p:spPr>
            <a:xfrm>
              <a:off x="8104926" y="2282136"/>
              <a:ext cx="79052" cy="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21600"/>
                  </a:moveTo>
                  <a:cubicBezTo>
                    <a:pt x="13780" y="21600"/>
                    <a:pt x="16326" y="20546"/>
                    <a:pt x="18434" y="18437"/>
                  </a:cubicBezTo>
                  <a:cubicBezTo>
                    <a:pt x="20546" y="16328"/>
                    <a:pt x="21600" y="13782"/>
                    <a:pt x="21600" y="10801"/>
                  </a:cubicBezTo>
                  <a:cubicBezTo>
                    <a:pt x="21600" y="7820"/>
                    <a:pt x="20546" y="5274"/>
                    <a:pt x="18434" y="3166"/>
                  </a:cubicBezTo>
                  <a:cubicBezTo>
                    <a:pt x="16326" y="1054"/>
                    <a:pt x="13780" y="0"/>
                    <a:pt x="10799" y="0"/>
                  </a:cubicBezTo>
                  <a:cubicBezTo>
                    <a:pt x="7818" y="0"/>
                    <a:pt x="5272" y="1054"/>
                    <a:pt x="3163" y="3166"/>
                  </a:cubicBezTo>
                  <a:cubicBezTo>
                    <a:pt x="1054" y="5274"/>
                    <a:pt x="0" y="7818"/>
                    <a:pt x="0" y="10801"/>
                  </a:cubicBezTo>
                  <a:cubicBezTo>
                    <a:pt x="0" y="13782"/>
                    <a:pt x="1054" y="16328"/>
                    <a:pt x="3163" y="18437"/>
                  </a:cubicBezTo>
                  <a:cubicBezTo>
                    <a:pt x="5272" y="20546"/>
                    <a:pt x="7818" y="21600"/>
                    <a:pt x="10799" y="21600"/>
                  </a:cubicBezTo>
                  <a:cubicBezTo>
                    <a:pt x="10799" y="21600"/>
                    <a:pt x="10799" y="21600"/>
                    <a:pt x="10799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" name="Shape 346"/>
            <p:cNvSpPr/>
            <p:nvPr/>
          </p:nvSpPr>
          <p:spPr>
            <a:xfrm>
              <a:off x="8112033" y="2360308"/>
              <a:ext cx="91553" cy="7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extrusionOk="0">
                  <a:moveTo>
                    <a:pt x="17081" y="0"/>
                  </a:moveTo>
                  <a:cubicBezTo>
                    <a:pt x="16937" y="0"/>
                    <a:pt x="16409" y="296"/>
                    <a:pt x="15499" y="887"/>
                  </a:cubicBezTo>
                  <a:cubicBezTo>
                    <a:pt x="14588" y="1479"/>
                    <a:pt x="13403" y="2076"/>
                    <a:pt x="11947" y="2680"/>
                  </a:cubicBezTo>
                  <a:cubicBezTo>
                    <a:pt x="10491" y="3284"/>
                    <a:pt x="9046" y="3587"/>
                    <a:pt x="7612" y="3587"/>
                  </a:cubicBezTo>
                  <a:cubicBezTo>
                    <a:pt x="5986" y="3587"/>
                    <a:pt x="4372" y="3264"/>
                    <a:pt x="2768" y="2617"/>
                  </a:cubicBezTo>
                  <a:cubicBezTo>
                    <a:pt x="2890" y="3656"/>
                    <a:pt x="2951" y="4586"/>
                    <a:pt x="2951" y="5400"/>
                  </a:cubicBezTo>
                  <a:cubicBezTo>
                    <a:pt x="2951" y="9308"/>
                    <a:pt x="1967" y="12908"/>
                    <a:pt x="0" y="16200"/>
                  </a:cubicBezTo>
                  <a:cubicBezTo>
                    <a:pt x="3934" y="16339"/>
                    <a:pt x="7151" y="18138"/>
                    <a:pt x="9653" y="21600"/>
                  </a:cubicBezTo>
                  <a:lnTo>
                    <a:pt x="14534" y="21600"/>
                  </a:lnTo>
                  <a:cubicBezTo>
                    <a:pt x="16525" y="21600"/>
                    <a:pt x="18199" y="21028"/>
                    <a:pt x="19559" y="19890"/>
                  </a:cubicBezTo>
                  <a:cubicBezTo>
                    <a:pt x="20919" y="18751"/>
                    <a:pt x="21598" y="17085"/>
                    <a:pt x="21598" y="14890"/>
                  </a:cubicBezTo>
                  <a:cubicBezTo>
                    <a:pt x="21600" y="4965"/>
                    <a:pt x="20094" y="0"/>
                    <a:pt x="17081" y="0"/>
                  </a:cubicBezTo>
                  <a:cubicBezTo>
                    <a:pt x="17081" y="0"/>
                    <a:pt x="17081" y="0"/>
                    <a:pt x="17081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347"/>
            <p:cNvSpPr/>
            <p:nvPr/>
          </p:nvSpPr>
          <p:spPr>
            <a:xfrm>
              <a:off x="7948582" y="2429005"/>
              <a:ext cx="217390" cy="128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32" y="9360"/>
                  </a:moveTo>
                  <a:cubicBezTo>
                    <a:pt x="21225" y="8347"/>
                    <a:pt x="21089" y="7408"/>
                    <a:pt x="20925" y="6543"/>
                  </a:cubicBezTo>
                  <a:cubicBezTo>
                    <a:pt x="20761" y="5678"/>
                    <a:pt x="20542" y="4834"/>
                    <a:pt x="20266" y="4011"/>
                  </a:cubicBezTo>
                  <a:cubicBezTo>
                    <a:pt x="19989" y="3190"/>
                    <a:pt x="19673" y="2489"/>
                    <a:pt x="19314" y="1909"/>
                  </a:cubicBezTo>
                  <a:cubicBezTo>
                    <a:pt x="18957" y="1329"/>
                    <a:pt x="18519" y="867"/>
                    <a:pt x="18002" y="520"/>
                  </a:cubicBezTo>
                  <a:cubicBezTo>
                    <a:pt x="17487" y="175"/>
                    <a:pt x="16916" y="0"/>
                    <a:pt x="16292" y="0"/>
                  </a:cubicBezTo>
                  <a:cubicBezTo>
                    <a:pt x="16190" y="0"/>
                    <a:pt x="15970" y="187"/>
                    <a:pt x="15632" y="559"/>
                  </a:cubicBezTo>
                  <a:cubicBezTo>
                    <a:pt x="15295" y="931"/>
                    <a:pt x="14922" y="1348"/>
                    <a:pt x="14512" y="1805"/>
                  </a:cubicBezTo>
                  <a:cubicBezTo>
                    <a:pt x="14103" y="2264"/>
                    <a:pt x="13557" y="2680"/>
                    <a:pt x="12871" y="3051"/>
                  </a:cubicBezTo>
                  <a:cubicBezTo>
                    <a:pt x="12185" y="3423"/>
                    <a:pt x="11496" y="3610"/>
                    <a:pt x="10800" y="3610"/>
                  </a:cubicBezTo>
                  <a:cubicBezTo>
                    <a:pt x="10104" y="3610"/>
                    <a:pt x="9414" y="3423"/>
                    <a:pt x="8729" y="3051"/>
                  </a:cubicBezTo>
                  <a:cubicBezTo>
                    <a:pt x="8043" y="2680"/>
                    <a:pt x="7496" y="2264"/>
                    <a:pt x="7087" y="1805"/>
                  </a:cubicBezTo>
                  <a:cubicBezTo>
                    <a:pt x="6678" y="1348"/>
                    <a:pt x="6304" y="931"/>
                    <a:pt x="5967" y="559"/>
                  </a:cubicBezTo>
                  <a:cubicBezTo>
                    <a:pt x="5630" y="187"/>
                    <a:pt x="5410" y="0"/>
                    <a:pt x="5308" y="0"/>
                  </a:cubicBezTo>
                  <a:cubicBezTo>
                    <a:pt x="4684" y="0"/>
                    <a:pt x="4113" y="175"/>
                    <a:pt x="3597" y="520"/>
                  </a:cubicBezTo>
                  <a:cubicBezTo>
                    <a:pt x="3081" y="867"/>
                    <a:pt x="2643" y="1329"/>
                    <a:pt x="2286" y="1909"/>
                  </a:cubicBezTo>
                  <a:cubicBezTo>
                    <a:pt x="1927" y="2488"/>
                    <a:pt x="1611" y="3190"/>
                    <a:pt x="1334" y="4011"/>
                  </a:cubicBezTo>
                  <a:cubicBezTo>
                    <a:pt x="1058" y="4834"/>
                    <a:pt x="839" y="5678"/>
                    <a:pt x="675" y="6543"/>
                  </a:cubicBezTo>
                  <a:cubicBezTo>
                    <a:pt x="511" y="7408"/>
                    <a:pt x="375" y="8347"/>
                    <a:pt x="268" y="9360"/>
                  </a:cubicBezTo>
                  <a:cubicBezTo>
                    <a:pt x="161" y="10371"/>
                    <a:pt x="89" y="11314"/>
                    <a:pt x="53" y="12189"/>
                  </a:cubicBezTo>
                  <a:cubicBezTo>
                    <a:pt x="17" y="13063"/>
                    <a:pt x="0" y="13959"/>
                    <a:pt x="0" y="14877"/>
                  </a:cubicBezTo>
                  <a:cubicBezTo>
                    <a:pt x="0" y="16953"/>
                    <a:pt x="372" y="18593"/>
                    <a:pt x="1119" y="19795"/>
                  </a:cubicBezTo>
                  <a:cubicBezTo>
                    <a:pt x="1866" y="20998"/>
                    <a:pt x="2858" y="21600"/>
                    <a:pt x="4096" y="21600"/>
                  </a:cubicBezTo>
                  <a:lnTo>
                    <a:pt x="17504" y="21600"/>
                  </a:lnTo>
                  <a:cubicBezTo>
                    <a:pt x="18741" y="21600"/>
                    <a:pt x="19734" y="20998"/>
                    <a:pt x="20480" y="19795"/>
                  </a:cubicBezTo>
                  <a:cubicBezTo>
                    <a:pt x="21227" y="18593"/>
                    <a:pt x="21600" y="16953"/>
                    <a:pt x="21600" y="14877"/>
                  </a:cubicBezTo>
                  <a:cubicBezTo>
                    <a:pt x="21600" y="13959"/>
                    <a:pt x="21582" y="13063"/>
                    <a:pt x="21547" y="12189"/>
                  </a:cubicBezTo>
                  <a:cubicBezTo>
                    <a:pt x="21511" y="11314"/>
                    <a:pt x="21439" y="10371"/>
                    <a:pt x="21332" y="9360"/>
                  </a:cubicBezTo>
                  <a:cubicBezTo>
                    <a:pt x="21332" y="9360"/>
                    <a:pt x="21332" y="9360"/>
                    <a:pt x="21332" y="936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348"/>
            <p:cNvSpPr/>
            <p:nvPr/>
          </p:nvSpPr>
          <p:spPr>
            <a:xfrm>
              <a:off x="7908311" y="2360308"/>
              <a:ext cx="91562" cy="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202"/>
                  </a:moveTo>
                  <a:cubicBezTo>
                    <a:pt x="19631" y="12910"/>
                    <a:pt x="18649" y="9310"/>
                    <a:pt x="18649" y="5401"/>
                  </a:cubicBezTo>
                  <a:cubicBezTo>
                    <a:pt x="18649" y="4586"/>
                    <a:pt x="18710" y="3659"/>
                    <a:pt x="18832" y="2617"/>
                  </a:cubicBezTo>
                  <a:cubicBezTo>
                    <a:pt x="17228" y="3264"/>
                    <a:pt x="15614" y="3588"/>
                    <a:pt x="13986" y="3588"/>
                  </a:cubicBezTo>
                  <a:cubicBezTo>
                    <a:pt x="12554" y="3588"/>
                    <a:pt x="11109" y="3284"/>
                    <a:pt x="9653" y="2680"/>
                  </a:cubicBezTo>
                  <a:cubicBezTo>
                    <a:pt x="8197" y="2076"/>
                    <a:pt x="7012" y="1479"/>
                    <a:pt x="6101" y="887"/>
                  </a:cubicBezTo>
                  <a:cubicBezTo>
                    <a:pt x="5191" y="296"/>
                    <a:pt x="4663" y="0"/>
                    <a:pt x="4516" y="0"/>
                  </a:cubicBezTo>
                  <a:cubicBezTo>
                    <a:pt x="1506" y="0"/>
                    <a:pt x="0" y="4966"/>
                    <a:pt x="0" y="14892"/>
                  </a:cubicBezTo>
                  <a:cubicBezTo>
                    <a:pt x="0" y="17087"/>
                    <a:pt x="681" y="18753"/>
                    <a:pt x="2039" y="19893"/>
                  </a:cubicBezTo>
                  <a:cubicBezTo>
                    <a:pt x="3399" y="21030"/>
                    <a:pt x="5075" y="21600"/>
                    <a:pt x="7066" y="21600"/>
                  </a:cubicBezTo>
                  <a:lnTo>
                    <a:pt x="11947" y="21600"/>
                  </a:lnTo>
                  <a:cubicBezTo>
                    <a:pt x="14449" y="18141"/>
                    <a:pt x="17664" y="16341"/>
                    <a:pt x="21600" y="16202"/>
                  </a:cubicBezTo>
                  <a:cubicBezTo>
                    <a:pt x="21600" y="16202"/>
                    <a:pt x="21600" y="16202"/>
                    <a:pt x="21600" y="1620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7439104" y="2733803"/>
            <a:ext cx="1030302" cy="548793"/>
          </a:xfrm>
          <a:prstGeom prst="rect">
            <a:avLst/>
          </a:prstGeom>
          <a:solidFill>
            <a:srgbClr val="9C9088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8" name="Shape 353"/>
          <p:cNvSpPr/>
          <p:nvPr/>
        </p:nvSpPr>
        <p:spPr>
          <a:xfrm>
            <a:off x="7832442" y="2908051"/>
            <a:ext cx="275336" cy="275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89" y="16769"/>
                </a:moveTo>
                <a:lnTo>
                  <a:pt x="16743" y="18701"/>
                </a:lnTo>
                <a:cubicBezTo>
                  <a:pt x="16496" y="18931"/>
                  <a:pt x="16196" y="19045"/>
                  <a:pt x="15843" y="19045"/>
                </a:cubicBezTo>
                <a:cubicBezTo>
                  <a:pt x="15481" y="19045"/>
                  <a:pt x="15181" y="18926"/>
                  <a:pt x="14943" y="18688"/>
                </a:cubicBezTo>
                <a:lnTo>
                  <a:pt x="12217" y="15948"/>
                </a:lnTo>
                <a:cubicBezTo>
                  <a:pt x="11970" y="15702"/>
                  <a:pt x="11847" y="15401"/>
                  <a:pt x="11847" y="15049"/>
                </a:cubicBezTo>
                <a:cubicBezTo>
                  <a:pt x="11847" y="14678"/>
                  <a:pt x="11992" y="14356"/>
                  <a:pt x="12283" y="14082"/>
                </a:cubicBezTo>
                <a:cubicBezTo>
                  <a:pt x="12310" y="14109"/>
                  <a:pt x="12392" y="14193"/>
                  <a:pt x="12528" y="14334"/>
                </a:cubicBezTo>
                <a:cubicBezTo>
                  <a:pt x="12664" y="14475"/>
                  <a:pt x="12760" y="14570"/>
                  <a:pt x="12813" y="14618"/>
                </a:cubicBezTo>
                <a:cubicBezTo>
                  <a:pt x="12866" y="14667"/>
                  <a:pt x="12949" y="14733"/>
                  <a:pt x="13064" y="14817"/>
                </a:cubicBezTo>
                <a:cubicBezTo>
                  <a:pt x="13178" y="14901"/>
                  <a:pt x="13291" y="14958"/>
                  <a:pt x="13401" y="14989"/>
                </a:cubicBezTo>
                <a:cubicBezTo>
                  <a:pt x="13512" y="15020"/>
                  <a:pt x="13633" y="15035"/>
                  <a:pt x="13765" y="15035"/>
                </a:cubicBezTo>
                <a:cubicBezTo>
                  <a:pt x="14118" y="15035"/>
                  <a:pt x="14418" y="14911"/>
                  <a:pt x="14666" y="14665"/>
                </a:cubicBezTo>
                <a:cubicBezTo>
                  <a:pt x="14912" y="14418"/>
                  <a:pt x="15036" y="14118"/>
                  <a:pt x="15036" y="13765"/>
                </a:cubicBezTo>
                <a:cubicBezTo>
                  <a:pt x="15036" y="13633"/>
                  <a:pt x="15020" y="13512"/>
                  <a:pt x="14990" y="13401"/>
                </a:cubicBezTo>
                <a:cubicBezTo>
                  <a:pt x="14958" y="13291"/>
                  <a:pt x="14901" y="13178"/>
                  <a:pt x="14817" y="13063"/>
                </a:cubicBezTo>
                <a:cubicBezTo>
                  <a:pt x="14733" y="12949"/>
                  <a:pt x="14667" y="12865"/>
                  <a:pt x="14619" y="12812"/>
                </a:cubicBezTo>
                <a:cubicBezTo>
                  <a:pt x="14571" y="12760"/>
                  <a:pt x="14475" y="12664"/>
                  <a:pt x="14334" y="12527"/>
                </a:cubicBezTo>
                <a:cubicBezTo>
                  <a:pt x="14193" y="12391"/>
                  <a:pt x="14109" y="12309"/>
                  <a:pt x="14083" y="12283"/>
                </a:cubicBezTo>
                <a:cubicBezTo>
                  <a:pt x="14348" y="12000"/>
                  <a:pt x="14665" y="11859"/>
                  <a:pt x="15035" y="11859"/>
                </a:cubicBezTo>
                <a:cubicBezTo>
                  <a:pt x="15388" y="11859"/>
                  <a:pt x="15689" y="11982"/>
                  <a:pt x="15936" y="12230"/>
                </a:cubicBezTo>
                <a:lnTo>
                  <a:pt x="18688" y="14982"/>
                </a:lnTo>
                <a:cubicBezTo>
                  <a:pt x="18936" y="15230"/>
                  <a:pt x="19059" y="15530"/>
                  <a:pt x="19059" y="15883"/>
                </a:cubicBezTo>
                <a:cubicBezTo>
                  <a:pt x="19059" y="16227"/>
                  <a:pt x="18936" y="16523"/>
                  <a:pt x="18689" y="16769"/>
                </a:cubicBezTo>
                <a:cubicBezTo>
                  <a:pt x="18689" y="16769"/>
                  <a:pt x="18689" y="16769"/>
                  <a:pt x="18689" y="16769"/>
                </a:cubicBezTo>
                <a:close/>
                <a:moveTo>
                  <a:pt x="9318" y="7518"/>
                </a:moveTo>
                <a:cubicBezTo>
                  <a:pt x="9292" y="7492"/>
                  <a:pt x="9210" y="7408"/>
                  <a:pt x="9073" y="7267"/>
                </a:cubicBezTo>
                <a:cubicBezTo>
                  <a:pt x="8936" y="7125"/>
                  <a:pt x="8841" y="7030"/>
                  <a:pt x="8789" y="6982"/>
                </a:cubicBezTo>
                <a:cubicBezTo>
                  <a:pt x="8736" y="6933"/>
                  <a:pt x="8652" y="6868"/>
                  <a:pt x="8537" y="6784"/>
                </a:cubicBezTo>
                <a:cubicBezTo>
                  <a:pt x="8422" y="6699"/>
                  <a:pt x="8310" y="6642"/>
                  <a:pt x="8199" y="6611"/>
                </a:cubicBezTo>
                <a:cubicBezTo>
                  <a:pt x="8089" y="6581"/>
                  <a:pt x="7968" y="6565"/>
                  <a:pt x="7835" y="6565"/>
                </a:cubicBezTo>
                <a:cubicBezTo>
                  <a:pt x="7482" y="6565"/>
                  <a:pt x="7183" y="6688"/>
                  <a:pt x="6936" y="6936"/>
                </a:cubicBezTo>
                <a:cubicBezTo>
                  <a:pt x="6688" y="7183"/>
                  <a:pt x="6565" y="7482"/>
                  <a:pt x="6565" y="7835"/>
                </a:cubicBezTo>
                <a:cubicBezTo>
                  <a:pt x="6565" y="7968"/>
                  <a:pt x="6581" y="8089"/>
                  <a:pt x="6611" y="8199"/>
                </a:cubicBezTo>
                <a:cubicBezTo>
                  <a:pt x="6642" y="8310"/>
                  <a:pt x="6699" y="8422"/>
                  <a:pt x="6784" y="8537"/>
                </a:cubicBezTo>
                <a:cubicBezTo>
                  <a:pt x="6867" y="8652"/>
                  <a:pt x="6933" y="8736"/>
                  <a:pt x="6982" y="8788"/>
                </a:cubicBezTo>
                <a:cubicBezTo>
                  <a:pt x="7030" y="8841"/>
                  <a:pt x="7125" y="8936"/>
                  <a:pt x="7266" y="9073"/>
                </a:cubicBezTo>
                <a:cubicBezTo>
                  <a:pt x="7407" y="9210"/>
                  <a:pt x="7491" y="9292"/>
                  <a:pt x="7518" y="9318"/>
                </a:cubicBezTo>
                <a:cubicBezTo>
                  <a:pt x="7253" y="9592"/>
                  <a:pt x="6935" y="9728"/>
                  <a:pt x="6565" y="9728"/>
                </a:cubicBezTo>
                <a:cubicBezTo>
                  <a:pt x="6203" y="9728"/>
                  <a:pt x="5903" y="9609"/>
                  <a:pt x="5665" y="9371"/>
                </a:cubicBezTo>
                <a:lnTo>
                  <a:pt x="2912" y="6618"/>
                </a:lnTo>
                <a:cubicBezTo>
                  <a:pt x="2665" y="6371"/>
                  <a:pt x="2541" y="6070"/>
                  <a:pt x="2541" y="5717"/>
                </a:cubicBezTo>
                <a:cubicBezTo>
                  <a:pt x="2541" y="5374"/>
                  <a:pt x="2664" y="5078"/>
                  <a:pt x="2912" y="4831"/>
                </a:cubicBezTo>
                <a:lnTo>
                  <a:pt x="4858" y="2898"/>
                </a:lnTo>
                <a:cubicBezTo>
                  <a:pt x="5113" y="2660"/>
                  <a:pt x="5414" y="2541"/>
                  <a:pt x="5758" y="2541"/>
                </a:cubicBezTo>
                <a:cubicBezTo>
                  <a:pt x="6110" y="2541"/>
                  <a:pt x="6411" y="2665"/>
                  <a:pt x="6657" y="2912"/>
                </a:cubicBezTo>
                <a:lnTo>
                  <a:pt x="9384" y="5652"/>
                </a:lnTo>
                <a:cubicBezTo>
                  <a:pt x="9631" y="5898"/>
                  <a:pt x="9754" y="6199"/>
                  <a:pt x="9754" y="6551"/>
                </a:cubicBezTo>
                <a:cubicBezTo>
                  <a:pt x="9754" y="6922"/>
                  <a:pt x="9609" y="7244"/>
                  <a:pt x="9318" y="7518"/>
                </a:cubicBezTo>
                <a:cubicBezTo>
                  <a:pt x="9318" y="7518"/>
                  <a:pt x="9318" y="7518"/>
                  <a:pt x="9318" y="7518"/>
                </a:cubicBezTo>
                <a:close/>
                <a:moveTo>
                  <a:pt x="20488" y="13182"/>
                </a:moveTo>
                <a:lnTo>
                  <a:pt x="17735" y="10429"/>
                </a:lnTo>
                <a:cubicBezTo>
                  <a:pt x="16994" y="9688"/>
                  <a:pt x="16094" y="9318"/>
                  <a:pt x="15035" y="9318"/>
                </a:cubicBezTo>
                <a:cubicBezTo>
                  <a:pt x="13959" y="9318"/>
                  <a:pt x="13041" y="9706"/>
                  <a:pt x="12283" y="10482"/>
                </a:cubicBezTo>
                <a:lnTo>
                  <a:pt x="11118" y="9318"/>
                </a:lnTo>
                <a:cubicBezTo>
                  <a:pt x="11894" y="8559"/>
                  <a:pt x="12283" y="7637"/>
                  <a:pt x="12283" y="6551"/>
                </a:cubicBezTo>
                <a:cubicBezTo>
                  <a:pt x="12283" y="5492"/>
                  <a:pt x="11916" y="4597"/>
                  <a:pt x="11184" y="3865"/>
                </a:cubicBezTo>
                <a:lnTo>
                  <a:pt x="8457" y="1125"/>
                </a:lnTo>
                <a:cubicBezTo>
                  <a:pt x="7725" y="375"/>
                  <a:pt x="6825" y="0"/>
                  <a:pt x="5757" y="0"/>
                </a:cubicBezTo>
                <a:cubicBezTo>
                  <a:pt x="4698" y="0"/>
                  <a:pt x="3803" y="366"/>
                  <a:pt x="3071" y="1099"/>
                </a:cubicBezTo>
                <a:lnTo>
                  <a:pt x="1125" y="3031"/>
                </a:lnTo>
                <a:cubicBezTo>
                  <a:pt x="375" y="3764"/>
                  <a:pt x="0" y="4659"/>
                  <a:pt x="0" y="5717"/>
                </a:cubicBezTo>
                <a:cubicBezTo>
                  <a:pt x="0" y="6776"/>
                  <a:pt x="370" y="7677"/>
                  <a:pt x="1112" y="8418"/>
                </a:cubicBezTo>
                <a:lnTo>
                  <a:pt x="3865" y="11171"/>
                </a:lnTo>
                <a:cubicBezTo>
                  <a:pt x="4606" y="11912"/>
                  <a:pt x="5506" y="12283"/>
                  <a:pt x="6565" y="12283"/>
                </a:cubicBezTo>
                <a:cubicBezTo>
                  <a:pt x="7641" y="12283"/>
                  <a:pt x="8559" y="11894"/>
                  <a:pt x="9318" y="11118"/>
                </a:cubicBezTo>
                <a:lnTo>
                  <a:pt x="10482" y="12283"/>
                </a:lnTo>
                <a:cubicBezTo>
                  <a:pt x="9706" y="13041"/>
                  <a:pt x="9318" y="13963"/>
                  <a:pt x="9318" y="15049"/>
                </a:cubicBezTo>
                <a:cubicBezTo>
                  <a:pt x="9318" y="16108"/>
                  <a:pt x="9684" y="17003"/>
                  <a:pt x="10416" y="17735"/>
                </a:cubicBezTo>
                <a:lnTo>
                  <a:pt x="13143" y="20475"/>
                </a:lnTo>
                <a:cubicBezTo>
                  <a:pt x="13876" y="21225"/>
                  <a:pt x="14775" y="21600"/>
                  <a:pt x="15843" y="21600"/>
                </a:cubicBezTo>
                <a:cubicBezTo>
                  <a:pt x="16902" y="21600"/>
                  <a:pt x="17797" y="21234"/>
                  <a:pt x="18529" y="20501"/>
                </a:cubicBezTo>
                <a:lnTo>
                  <a:pt x="20475" y="18569"/>
                </a:lnTo>
                <a:cubicBezTo>
                  <a:pt x="21225" y="17836"/>
                  <a:pt x="21600" y="16941"/>
                  <a:pt x="21600" y="15883"/>
                </a:cubicBezTo>
                <a:cubicBezTo>
                  <a:pt x="21600" y="14824"/>
                  <a:pt x="21230" y="13924"/>
                  <a:pt x="20488" y="13182"/>
                </a:cubicBezTo>
                <a:cubicBezTo>
                  <a:pt x="20488" y="13182"/>
                  <a:pt x="20488" y="13182"/>
                  <a:pt x="20488" y="1318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flipH="1">
            <a:off x="7439104" y="3939646"/>
            <a:ext cx="1030302" cy="548793"/>
          </a:xfrm>
          <a:prstGeom prst="rect">
            <a:avLst/>
          </a:prstGeom>
          <a:solidFill>
            <a:srgbClr val="82756C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Shape 357"/>
          <p:cNvSpPr/>
          <p:nvPr/>
        </p:nvSpPr>
        <p:spPr>
          <a:xfrm>
            <a:off x="7832119" y="4107044"/>
            <a:ext cx="256717" cy="237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 rot="2138875">
            <a:off x="5405132" y="1966113"/>
            <a:ext cx="1139684" cy="2187401"/>
          </a:xfrm>
          <a:custGeom>
            <a:avLst/>
            <a:gdLst/>
            <a:ahLst/>
            <a:cxnLst>
              <a:cxn ang="0">
                <a:pos x="1334" y="5376"/>
              </a:cxn>
              <a:cxn ang="0">
                <a:pos x="1446" y="5654"/>
              </a:cxn>
              <a:cxn ang="0">
                <a:pos x="1491" y="5711"/>
              </a:cxn>
              <a:cxn ang="0">
                <a:pos x="1523" y="5784"/>
              </a:cxn>
              <a:cxn ang="0">
                <a:pos x="1540" y="5864"/>
              </a:cxn>
              <a:cxn ang="0">
                <a:pos x="1536" y="5943"/>
              </a:cxn>
              <a:cxn ang="0">
                <a:pos x="1511" y="6015"/>
              </a:cxn>
              <a:cxn ang="0">
                <a:pos x="1461" y="6071"/>
              </a:cxn>
              <a:cxn ang="0">
                <a:pos x="1384" y="6103"/>
              </a:cxn>
              <a:cxn ang="0">
                <a:pos x="1334" y="6927"/>
              </a:cxn>
              <a:cxn ang="0">
                <a:pos x="2277" y="6946"/>
              </a:cxn>
              <a:cxn ang="0">
                <a:pos x="2226" y="6893"/>
              </a:cxn>
              <a:cxn ang="0">
                <a:pos x="2195" y="6838"/>
              </a:cxn>
              <a:cxn ang="0">
                <a:pos x="2185" y="6782"/>
              </a:cxn>
              <a:cxn ang="0">
                <a:pos x="2192" y="6728"/>
              </a:cxn>
              <a:cxn ang="0">
                <a:pos x="2214" y="6678"/>
              </a:cxn>
              <a:cxn ang="0">
                <a:pos x="2251" y="6634"/>
              </a:cxn>
              <a:cxn ang="0">
                <a:pos x="2298" y="6597"/>
              </a:cxn>
              <a:cxn ang="0">
                <a:pos x="2305" y="6151"/>
              </a:cxn>
              <a:cxn ang="0">
                <a:pos x="2226" y="6127"/>
              </a:cxn>
              <a:cxn ang="0">
                <a:pos x="2168" y="6079"/>
              </a:cxn>
              <a:cxn ang="0">
                <a:pos x="2129" y="6014"/>
              </a:cxn>
              <a:cxn ang="0">
                <a:pos x="2114" y="5940"/>
              </a:cxn>
              <a:cxn ang="0">
                <a:pos x="2121" y="5866"/>
              </a:cxn>
              <a:cxn ang="0">
                <a:pos x="2156" y="5797"/>
              </a:cxn>
              <a:cxn ang="0">
                <a:pos x="2217" y="5746"/>
              </a:cxn>
              <a:cxn ang="0">
                <a:pos x="2291" y="4775"/>
              </a:cxn>
              <a:cxn ang="0">
                <a:pos x="2674" y="3734"/>
              </a:cxn>
              <a:cxn ang="0">
                <a:pos x="2946" y="3597"/>
              </a:cxn>
              <a:cxn ang="0">
                <a:pos x="3190" y="3422"/>
              </a:cxn>
              <a:cxn ang="0">
                <a:pos x="3404" y="3211"/>
              </a:cxn>
              <a:cxn ang="0">
                <a:pos x="3583" y="2968"/>
              </a:cxn>
              <a:cxn ang="0">
                <a:pos x="3724" y="2700"/>
              </a:cxn>
              <a:cxn ang="0">
                <a:pos x="3821" y="2409"/>
              </a:cxn>
              <a:cxn ang="0">
                <a:pos x="3873" y="2100"/>
              </a:cxn>
              <a:cxn ang="0">
                <a:pos x="3869" y="1741"/>
              </a:cxn>
              <a:cxn ang="0">
                <a:pos x="3791" y="1363"/>
              </a:cxn>
              <a:cxn ang="0">
                <a:pos x="3645" y="1015"/>
              </a:cxn>
              <a:cxn ang="0">
                <a:pos x="3436" y="706"/>
              </a:cxn>
              <a:cxn ang="0">
                <a:pos x="3173" y="442"/>
              </a:cxn>
              <a:cxn ang="0">
                <a:pos x="2864" y="234"/>
              </a:cxn>
              <a:cxn ang="0">
                <a:pos x="2517" y="87"/>
              </a:cxn>
              <a:cxn ang="0">
                <a:pos x="2138" y="10"/>
              </a:cxn>
              <a:cxn ang="0">
                <a:pos x="1741" y="10"/>
              </a:cxn>
              <a:cxn ang="0">
                <a:pos x="1363" y="87"/>
              </a:cxn>
              <a:cxn ang="0">
                <a:pos x="1015" y="234"/>
              </a:cxn>
              <a:cxn ang="0">
                <a:pos x="705" y="442"/>
              </a:cxn>
              <a:cxn ang="0">
                <a:pos x="443" y="706"/>
              </a:cxn>
              <a:cxn ang="0">
                <a:pos x="234" y="1015"/>
              </a:cxn>
              <a:cxn ang="0">
                <a:pos x="87" y="1363"/>
              </a:cxn>
              <a:cxn ang="0">
                <a:pos x="10" y="1741"/>
              </a:cxn>
              <a:cxn ang="0">
                <a:pos x="6" y="2090"/>
              </a:cxn>
              <a:cxn ang="0">
                <a:pos x="51" y="2381"/>
              </a:cxn>
              <a:cxn ang="0">
                <a:pos x="137" y="2657"/>
              </a:cxn>
              <a:cxn ang="0">
                <a:pos x="262" y="2913"/>
              </a:cxn>
              <a:cxn ang="0">
                <a:pos x="422" y="3146"/>
              </a:cxn>
              <a:cxn ang="0">
                <a:pos x="613" y="3353"/>
              </a:cxn>
              <a:cxn ang="0">
                <a:pos x="831" y="3531"/>
              </a:cxn>
              <a:cxn ang="0">
                <a:pos x="1075" y="3676"/>
              </a:cxn>
            </a:cxnLst>
            <a:rect l="0" t="0" r="r" b="b"/>
            <a:pathLst>
              <a:path w="3879" h="7445">
                <a:moveTo>
                  <a:pt x="1205" y="3735"/>
                </a:moveTo>
                <a:lnTo>
                  <a:pt x="1205" y="4556"/>
                </a:lnTo>
                <a:lnTo>
                  <a:pt x="1334" y="4739"/>
                </a:lnTo>
                <a:lnTo>
                  <a:pt x="1334" y="5376"/>
                </a:lnTo>
                <a:lnTo>
                  <a:pt x="1411" y="5426"/>
                </a:lnTo>
                <a:lnTo>
                  <a:pt x="1418" y="5634"/>
                </a:lnTo>
                <a:lnTo>
                  <a:pt x="1433" y="5643"/>
                </a:lnTo>
                <a:lnTo>
                  <a:pt x="1446" y="5654"/>
                </a:lnTo>
                <a:lnTo>
                  <a:pt x="1458" y="5667"/>
                </a:lnTo>
                <a:lnTo>
                  <a:pt x="1470" y="5680"/>
                </a:lnTo>
                <a:lnTo>
                  <a:pt x="1481" y="5695"/>
                </a:lnTo>
                <a:lnTo>
                  <a:pt x="1491" y="5711"/>
                </a:lnTo>
                <a:lnTo>
                  <a:pt x="1501" y="5728"/>
                </a:lnTo>
                <a:lnTo>
                  <a:pt x="1509" y="5746"/>
                </a:lnTo>
                <a:lnTo>
                  <a:pt x="1517" y="5764"/>
                </a:lnTo>
                <a:lnTo>
                  <a:pt x="1523" y="5784"/>
                </a:lnTo>
                <a:lnTo>
                  <a:pt x="1529" y="5803"/>
                </a:lnTo>
                <a:lnTo>
                  <a:pt x="1533" y="5823"/>
                </a:lnTo>
                <a:lnTo>
                  <a:pt x="1536" y="5844"/>
                </a:lnTo>
                <a:lnTo>
                  <a:pt x="1540" y="5864"/>
                </a:lnTo>
                <a:lnTo>
                  <a:pt x="1541" y="5884"/>
                </a:lnTo>
                <a:lnTo>
                  <a:pt x="1540" y="5903"/>
                </a:lnTo>
                <a:lnTo>
                  <a:pt x="1539" y="5923"/>
                </a:lnTo>
                <a:lnTo>
                  <a:pt x="1536" y="5943"/>
                </a:lnTo>
                <a:lnTo>
                  <a:pt x="1532" y="5962"/>
                </a:lnTo>
                <a:lnTo>
                  <a:pt x="1527" y="5981"/>
                </a:lnTo>
                <a:lnTo>
                  <a:pt x="1519" y="5998"/>
                </a:lnTo>
                <a:lnTo>
                  <a:pt x="1511" y="6015"/>
                </a:lnTo>
                <a:lnTo>
                  <a:pt x="1501" y="6030"/>
                </a:lnTo>
                <a:lnTo>
                  <a:pt x="1489" y="6046"/>
                </a:lnTo>
                <a:lnTo>
                  <a:pt x="1476" y="6059"/>
                </a:lnTo>
                <a:lnTo>
                  <a:pt x="1461" y="6071"/>
                </a:lnTo>
                <a:lnTo>
                  <a:pt x="1445" y="6081"/>
                </a:lnTo>
                <a:lnTo>
                  <a:pt x="1426" y="6091"/>
                </a:lnTo>
                <a:lnTo>
                  <a:pt x="1406" y="6098"/>
                </a:lnTo>
                <a:lnTo>
                  <a:pt x="1384" y="6103"/>
                </a:lnTo>
                <a:lnTo>
                  <a:pt x="1361" y="6106"/>
                </a:lnTo>
                <a:lnTo>
                  <a:pt x="1334" y="6109"/>
                </a:lnTo>
                <a:lnTo>
                  <a:pt x="1334" y="6367"/>
                </a:lnTo>
                <a:lnTo>
                  <a:pt x="1334" y="6927"/>
                </a:lnTo>
                <a:lnTo>
                  <a:pt x="1852" y="7445"/>
                </a:lnTo>
                <a:lnTo>
                  <a:pt x="2311" y="6970"/>
                </a:lnTo>
                <a:lnTo>
                  <a:pt x="2294" y="6958"/>
                </a:lnTo>
                <a:lnTo>
                  <a:pt x="2277" y="6946"/>
                </a:lnTo>
                <a:lnTo>
                  <a:pt x="2263" y="6933"/>
                </a:lnTo>
                <a:lnTo>
                  <a:pt x="2249" y="6920"/>
                </a:lnTo>
                <a:lnTo>
                  <a:pt x="2237" y="6906"/>
                </a:lnTo>
                <a:lnTo>
                  <a:pt x="2226" y="6893"/>
                </a:lnTo>
                <a:lnTo>
                  <a:pt x="2216" y="6879"/>
                </a:lnTo>
                <a:lnTo>
                  <a:pt x="2209" y="6866"/>
                </a:lnTo>
                <a:lnTo>
                  <a:pt x="2201" y="6851"/>
                </a:lnTo>
                <a:lnTo>
                  <a:pt x="2195" y="6838"/>
                </a:lnTo>
                <a:lnTo>
                  <a:pt x="2191" y="6824"/>
                </a:lnTo>
                <a:lnTo>
                  <a:pt x="2188" y="6809"/>
                </a:lnTo>
                <a:lnTo>
                  <a:pt x="2185" y="6796"/>
                </a:lnTo>
                <a:lnTo>
                  <a:pt x="2185" y="6782"/>
                </a:lnTo>
                <a:lnTo>
                  <a:pt x="2185" y="6768"/>
                </a:lnTo>
                <a:lnTo>
                  <a:pt x="2187" y="6754"/>
                </a:lnTo>
                <a:lnTo>
                  <a:pt x="2189" y="6741"/>
                </a:lnTo>
                <a:lnTo>
                  <a:pt x="2192" y="6728"/>
                </a:lnTo>
                <a:lnTo>
                  <a:pt x="2195" y="6714"/>
                </a:lnTo>
                <a:lnTo>
                  <a:pt x="2201" y="6702"/>
                </a:lnTo>
                <a:lnTo>
                  <a:pt x="2208" y="6690"/>
                </a:lnTo>
                <a:lnTo>
                  <a:pt x="2214" y="6678"/>
                </a:lnTo>
                <a:lnTo>
                  <a:pt x="2222" y="6666"/>
                </a:lnTo>
                <a:lnTo>
                  <a:pt x="2231" y="6655"/>
                </a:lnTo>
                <a:lnTo>
                  <a:pt x="2240" y="6644"/>
                </a:lnTo>
                <a:lnTo>
                  <a:pt x="2251" y="6634"/>
                </a:lnTo>
                <a:lnTo>
                  <a:pt x="2262" y="6624"/>
                </a:lnTo>
                <a:lnTo>
                  <a:pt x="2273" y="6614"/>
                </a:lnTo>
                <a:lnTo>
                  <a:pt x="2286" y="6605"/>
                </a:lnTo>
                <a:lnTo>
                  <a:pt x="2298" y="6597"/>
                </a:lnTo>
                <a:lnTo>
                  <a:pt x="2312" y="6590"/>
                </a:lnTo>
                <a:lnTo>
                  <a:pt x="2327" y="6582"/>
                </a:lnTo>
                <a:lnTo>
                  <a:pt x="2327" y="6152"/>
                </a:lnTo>
                <a:lnTo>
                  <a:pt x="2305" y="6151"/>
                </a:lnTo>
                <a:lnTo>
                  <a:pt x="2284" y="6147"/>
                </a:lnTo>
                <a:lnTo>
                  <a:pt x="2264" y="6142"/>
                </a:lnTo>
                <a:lnTo>
                  <a:pt x="2245" y="6135"/>
                </a:lnTo>
                <a:lnTo>
                  <a:pt x="2226" y="6127"/>
                </a:lnTo>
                <a:lnTo>
                  <a:pt x="2210" y="6117"/>
                </a:lnTo>
                <a:lnTo>
                  <a:pt x="2195" y="6105"/>
                </a:lnTo>
                <a:lnTo>
                  <a:pt x="2181" y="6093"/>
                </a:lnTo>
                <a:lnTo>
                  <a:pt x="2168" y="6079"/>
                </a:lnTo>
                <a:lnTo>
                  <a:pt x="2157" y="6063"/>
                </a:lnTo>
                <a:lnTo>
                  <a:pt x="2146" y="6048"/>
                </a:lnTo>
                <a:lnTo>
                  <a:pt x="2137" y="6031"/>
                </a:lnTo>
                <a:lnTo>
                  <a:pt x="2129" y="6014"/>
                </a:lnTo>
                <a:lnTo>
                  <a:pt x="2124" y="5996"/>
                </a:lnTo>
                <a:lnTo>
                  <a:pt x="2118" y="5977"/>
                </a:lnTo>
                <a:lnTo>
                  <a:pt x="2116" y="5959"/>
                </a:lnTo>
                <a:lnTo>
                  <a:pt x="2114" y="5940"/>
                </a:lnTo>
                <a:lnTo>
                  <a:pt x="2114" y="5921"/>
                </a:lnTo>
                <a:lnTo>
                  <a:pt x="2115" y="5902"/>
                </a:lnTo>
                <a:lnTo>
                  <a:pt x="2117" y="5884"/>
                </a:lnTo>
                <a:lnTo>
                  <a:pt x="2121" y="5866"/>
                </a:lnTo>
                <a:lnTo>
                  <a:pt x="2128" y="5847"/>
                </a:lnTo>
                <a:lnTo>
                  <a:pt x="2136" y="5831"/>
                </a:lnTo>
                <a:lnTo>
                  <a:pt x="2145" y="5814"/>
                </a:lnTo>
                <a:lnTo>
                  <a:pt x="2156" y="5797"/>
                </a:lnTo>
                <a:lnTo>
                  <a:pt x="2169" y="5783"/>
                </a:lnTo>
                <a:lnTo>
                  <a:pt x="2183" y="5769"/>
                </a:lnTo>
                <a:lnTo>
                  <a:pt x="2200" y="5757"/>
                </a:lnTo>
                <a:lnTo>
                  <a:pt x="2217" y="5746"/>
                </a:lnTo>
                <a:lnTo>
                  <a:pt x="2238" y="5736"/>
                </a:lnTo>
                <a:lnTo>
                  <a:pt x="2259" y="5727"/>
                </a:lnTo>
                <a:lnTo>
                  <a:pt x="2284" y="5720"/>
                </a:lnTo>
                <a:lnTo>
                  <a:pt x="2291" y="4775"/>
                </a:lnTo>
                <a:lnTo>
                  <a:pt x="2499" y="4577"/>
                </a:lnTo>
                <a:lnTo>
                  <a:pt x="2531" y="3786"/>
                </a:lnTo>
                <a:lnTo>
                  <a:pt x="2604" y="3762"/>
                </a:lnTo>
                <a:lnTo>
                  <a:pt x="2674" y="3734"/>
                </a:lnTo>
                <a:lnTo>
                  <a:pt x="2745" y="3703"/>
                </a:lnTo>
                <a:lnTo>
                  <a:pt x="2813" y="3671"/>
                </a:lnTo>
                <a:lnTo>
                  <a:pt x="2881" y="3635"/>
                </a:lnTo>
                <a:lnTo>
                  <a:pt x="2946" y="3597"/>
                </a:lnTo>
                <a:lnTo>
                  <a:pt x="3010" y="3556"/>
                </a:lnTo>
                <a:lnTo>
                  <a:pt x="3072" y="3513"/>
                </a:lnTo>
                <a:lnTo>
                  <a:pt x="3131" y="3469"/>
                </a:lnTo>
                <a:lnTo>
                  <a:pt x="3190" y="3422"/>
                </a:lnTo>
                <a:lnTo>
                  <a:pt x="3246" y="3372"/>
                </a:lnTo>
                <a:lnTo>
                  <a:pt x="3301" y="3320"/>
                </a:lnTo>
                <a:lnTo>
                  <a:pt x="3353" y="3266"/>
                </a:lnTo>
                <a:lnTo>
                  <a:pt x="3404" y="3211"/>
                </a:lnTo>
                <a:lnTo>
                  <a:pt x="3453" y="3153"/>
                </a:lnTo>
                <a:lnTo>
                  <a:pt x="3498" y="3093"/>
                </a:lnTo>
                <a:lnTo>
                  <a:pt x="3542" y="3032"/>
                </a:lnTo>
                <a:lnTo>
                  <a:pt x="3583" y="2968"/>
                </a:lnTo>
                <a:lnTo>
                  <a:pt x="3623" y="2904"/>
                </a:lnTo>
                <a:lnTo>
                  <a:pt x="3659" y="2838"/>
                </a:lnTo>
                <a:lnTo>
                  <a:pt x="3693" y="2770"/>
                </a:lnTo>
                <a:lnTo>
                  <a:pt x="3724" y="2700"/>
                </a:lnTo>
                <a:lnTo>
                  <a:pt x="3753" y="2629"/>
                </a:lnTo>
                <a:lnTo>
                  <a:pt x="3778" y="2558"/>
                </a:lnTo>
                <a:lnTo>
                  <a:pt x="3801" y="2484"/>
                </a:lnTo>
                <a:lnTo>
                  <a:pt x="3821" y="2409"/>
                </a:lnTo>
                <a:lnTo>
                  <a:pt x="3839" y="2334"/>
                </a:lnTo>
                <a:lnTo>
                  <a:pt x="3853" y="2257"/>
                </a:lnTo>
                <a:lnTo>
                  <a:pt x="3864" y="2178"/>
                </a:lnTo>
                <a:lnTo>
                  <a:pt x="3873" y="2100"/>
                </a:lnTo>
                <a:lnTo>
                  <a:pt x="3877" y="2020"/>
                </a:lnTo>
                <a:lnTo>
                  <a:pt x="3879" y="1939"/>
                </a:lnTo>
                <a:lnTo>
                  <a:pt x="3876" y="1839"/>
                </a:lnTo>
                <a:lnTo>
                  <a:pt x="3869" y="1741"/>
                </a:lnTo>
                <a:lnTo>
                  <a:pt x="3856" y="1644"/>
                </a:lnTo>
                <a:lnTo>
                  <a:pt x="3840" y="1548"/>
                </a:lnTo>
                <a:lnTo>
                  <a:pt x="3818" y="1454"/>
                </a:lnTo>
                <a:lnTo>
                  <a:pt x="3791" y="1363"/>
                </a:lnTo>
                <a:lnTo>
                  <a:pt x="3762" y="1272"/>
                </a:lnTo>
                <a:lnTo>
                  <a:pt x="3726" y="1184"/>
                </a:lnTo>
                <a:lnTo>
                  <a:pt x="3688" y="1099"/>
                </a:lnTo>
                <a:lnTo>
                  <a:pt x="3645" y="1015"/>
                </a:lnTo>
                <a:lnTo>
                  <a:pt x="3598" y="934"/>
                </a:lnTo>
                <a:lnTo>
                  <a:pt x="3547" y="855"/>
                </a:lnTo>
                <a:lnTo>
                  <a:pt x="3493" y="779"/>
                </a:lnTo>
                <a:lnTo>
                  <a:pt x="3436" y="706"/>
                </a:lnTo>
                <a:lnTo>
                  <a:pt x="3375" y="636"/>
                </a:lnTo>
                <a:lnTo>
                  <a:pt x="3311" y="568"/>
                </a:lnTo>
                <a:lnTo>
                  <a:pt x="3244" y="504"/>
                </a:lnTo>
                <a:lnTo>
                  <a:pt x="3173" y="442"/>
                </a:lnTo>
                <a:lnTo>
                  <a:pt x="3100" y="385"/>
                </a:lnTo>
                <a:lnTo>
                  <a:pt x="3024" y="331"/>
                </a:lnTo>
                <a:lnTo>
                  <a:pt x="2945" y="280"/>
                </a:lnTo>
                <a:lnTo>
                  <a:pt x="2864" y="234"/>
                </a:lnTo>
                <a:lnTo>
                  <a:pt x="2780" y="191"/>
                </a:lnTo>
                <a:lnTo>
                  <a:pt x="2694" y="152"/>
                </a:lnTo>
                <a:lnTo>
                  <a:pt x="2606" y="118"/>
                </a:lnTo>
                <a:lnTo>
                  <a:pt x="2517" y="87"/>
                </a:lnTo>
                <a:lnTo>
                  <a:pt x="2424" y="61"/>
                </a:lnTo>
                <a:lnTo>
                  <a:pt x="2330" y="40"/>
                </a:lnTo>
                <a:lnTo>
                  <a:pt x="2235" y="22"/>
                </a:lnTo>
                <a:lnTo>
                  <a:pt x="2138" y="10"/>
                </a:lnTo>
                <a:lnTo>
                  <a:pt x="2040" y="2"/>
                </a:lnTo>
                <a:lnTo>
                  <a:pt x="1939" y="0"/>
                </a:lnTo>
                <a:lnTo>
                  <a:pt x="1840" y="2"/>
                </a:lnTo>
                <a:lnTo>
                  <a:pt x="1741" y="10"/>
                </a:lnTo>
                <a:lnTo>
                  <a:pt x="1645" y="22"/>
                </a:lnTo>
                <a:lnTo>
                  <a:pt x="1549" y="40"/>
                </a:lnTo>
                <a:lnTo>
                  <a:pt x="1455" y="61"/>
                </a:lnTo>
                <a:lnTo>
                  <a:pt x="1363" y="87"/>
                </a:lnTo>
                <a:lnTo>
                  <a:pt x="1273" y="118"/>
                </a:lnTo>
                <a:lnTo>
                  <a:pt x="1184" y="152"/>
                </a:lnTo>
                <a:lnTo>
                  <a:pt x="1098" y="191"/>
                </a:lnTo>
                <a:lnTo>
                  <a:pt x="1015" y="234"/>
                </a:lnTo>
                <a:lnTo>
                  <a:pt x="934" y="280"/>
                </a:lnTo>
                <a:lnTo>
                  <a:pt x="855" y="331"/>
                </a:lnTo>
                <a:lnTo>
                  <a:pt x="779" y="385"/>
                </a:lnTo>
                <a:lnTo>
                  <a:pt x="705" y="442"/>
                </a:lnTo>
                <a:lnTo>
                  <a:pt x="636" y="504"/>
                </a:lnTo>
                <a:lnTo>
                  <a:pt x="568" y="568"/>
                </a:lnTo>
                <a:lnTo>
                  <a:pt x="503" y="636"/>
                </a:lnTo>
                <a:lnTo>
                  <a:pt x="443" y="706"/>
                </a:lnTo>
                <a:lnTo>
                  <a:pt x="385" y="779"/>
                </a:lnTo>
                <a:lnTo>
                  <a:pt x="331" y="855"/>
                </a:lnTo>
                <a:lnTo>
                  <a:pt x="280" y="934"/>
                </a:lnTo>
                <a:lnTo>
                  <a:pt x="234" y="1015"/>
                </a:lnTo>
                <a:lnTo>
                  <a:pt x="191" y="1099"/>
                </a:lnTo>
                <a:lnTo>
                  <a:pt x="152" y="1184"/>
                </a:lnTo>
                <a:lnTo>
                  <a:pt x="117" y="1272"/>
                </a:lnTo>
                <a:lnTo>
                  <a:pt x="87" y="1363"/>
                </a:lnTo>
                <a:lnTo>
                  <a:pt x="61" y="1454"/>
                </a:lnTo>
                <a:lnTo>
                  <a:pt x="39" y="1548"/>
                </a:lnTo>
                <a:lnTo>
                  <a:pt x="22" y="1644"/>
                </a:lnTo>
                <a:lnTo>
                  <a:pt x="10" y="1741"/>
                </a:lnTo>
                <a:lnTo>
                  <a:pt x="2" y="1839"/>
                </a:lnTo>
                <a:lnTo>
                  <a:pt x="0" y="1939"/>
                </a:lnTo>
                <a:lnTo>
                  <a:pt x="1" y="2015"/>
                </a:lnTo>
                <a:lnTo>
                  <a:pt x="6" y="2090"/>
                </a:lnTo>
                <a:lnTo>
                  <a:pt x="12" y="2164"/>
                </a:lnTo>
                <a:lnTo>
                  <a:pt x="22" y="2238"/>
                </a:lnTo>
                <a:lnTo>
                  <a:pt x="35" y="2309"/>
                </a:lnTo>
                <a:lnTo>
                  <a:pt x="51" y="2381"/>
                </a:lnTo>
                <a:lnTo>
                  <a:pt x="68" y="2452"/>
                </a:lnTo>
                <a:lnTo>
                  <a:pt x="88" y="2521"/>
                </a:lnTo>
                <a:lnTo>
                  <a:pt x="112" y="2590"/>
                </a:lnTo>
                <a:lnTo>
                  <a:pt x="137" y="2657"/>
                </a:lnTo>
                <a:lnTo>
                  <a:pt x="165" y="2722"/>
                </a:lnTo>
                <a:lnTo>
                  <a:pt x="194" y="2787"/>
                </a:lnTo>
                <a:lnTo>
                  <a:pt x="227" y="2851"/>
                </a:lnTo>
                <a:lnTo>
                  <a:pt x="262" y="2913"/>
                </a:lnTo>
                <a:lnTo>
                  <a:pt x="298" y="2974"/>
                </a:lnTo>
                <a:lnTo>
                  <a:pt x="338" y="3032"/>
                </a:lnTo>
                <a:lnTo>
                  <a:pt x="379" y="3090"/>
                </a:lnTo>
                <a:lnTo>
                  <a:pt x="422" y="3146"/>
                </a:lnTo>
                <a:lnTo>
                  <a:pt x="467" y="3201"/>
                </a:lnTo>
                <a:lnTo>
                  <a:pt x="513" y="3253"/>
                </a:lnTo>
                <a:lnTo>
                  <a:pt x="562" y="3304"/>
                </a:lnTo>
                <a:lnTo>
                  <a:pt x="613" y="3353"/>
                </a:lnTo>
                <a:lnTo>
                  <a:pt x="665" y="3401"/>
                </a:lnTo>
                <a:lnTo>
                  <a:pt x="719" y="3446"/>
                </a:lnTo>
                <a:lnTo>
                  <a:pt x="775" y="3489"/>
                </a:lnTo>
                <a:lnTo>
                  <a:pt x="831" y="3531"/>
                </a:lnTo>
                <a:lnTo>
                  <a:pt x="891" y="3571"/>
                </a:lnTo>
                <a:lnTo>
                  <a:pt x="950" y="3607"/>
                </a:lnTo>
                <a:lnTo>
                  <a:pt x="1012" y="3642"/>
                </a:lnTo>
                <a:lnTo>
                  <a:pt x="1075" y="3676"/>
                </a:lnTo>
                <a:lnTo>
                  <a:pt x="1140" y="3706"/>
                </a:lnTo>
                <a:lnTo>
                  <a:pt x="1205" y="3735"/>
                </a:lnTo>
                <a:close/>
              </a:path>
            </a:pathLst>
          </a:custGeom>
          <a:solidFill>
            <a:srgbClr val="6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 rot="1560975">
            <a:off x="6295313" y="2305143"/>
            <a:ext cx="309889" cy="308498"/>
          </a:xfrm>
          <a:custGeom>
            <a:avLst/>
            <a:gdLst/>
            <a:ahLst/>
            <a:cxnLst>
              <a:cxn ang="0">
                <a:pos x="579" y="3"/>
              </a:cxn>
              <a:cxn ang="0">
                <a:pos x="657" y="17"/>
              </a:cxn>
              <a:cxn ang="0">
                <a:pos x="730" y="42"/>
              </a:cxn>
              <a:cxn ang="0">
                <a:pos x="797" y="76"/>
              </a:cxn>
              <a:cxn ang="0">
                <a:pos x="859" y="120"/>
              </a:cxn>
              <a:cxn ang="0">
                <a:pos x="914" y="172"/>
              </a:cxn>
              <a:cxn ang="0">
                <a:pos x="961" y="232"/>
              </a:cxn>
              <a:cxn ang="0">
                <a:pos x="999" y="298"/>
              </a:cxn>
              <a:cxn ang="0">
                <a:pos x="1027" y="370"/>
              </a:cxn>
              <a:cxn ang="0">
                <a:pos x="1044" y="446"/>
              </a:cxn>
              <a:cxn ang="0">
                <a:pos x="1051" y="525"/>
              </a:cxn>
              <a:cxn ang="0">
                <a:pos x="1044" y="606"/>
              </a:cxn>
              <a:cxn ang="0">
                <a:pos x="1027" y="682"/>
              </a:cxn>
              <a:cxn ang="0">
                <a:pos x="999" y="753"/>
              </a:cxn>
              <a:cxn ang="0">
                <a:pos x="961" y="819"/>
              </a:cxn>
              <a:cxn ang="0">
                <a:pos x="914" y="878"/>
              </a:cxn>
              <a:cxn ang="0">
                <a:pos x="859" y="930"/>
              </a:cxn>
              <a:cxn ang="0">
                <a:pos x="797" y="974"/>
              </a:cxn>
              <a:cxn ang="0">
                <a:pos x="730" y="1010"/>
              </a:cxn>
              <a:cxn ang="0">
                <a:pos x="657" y="1034"/>
              </a:cxn>
              <a:cxn ang="0">
                <a:pos x="579" y="1048"/>
              </a:cxn>
              <a:cxn ang="0">
                <a:pos x="498" y="1049"/>
              </a:cxn>
              <a:cxn ang="0">
                <a:pos x="420" y="1040"/>
              </a:cxn>
              <a:cxn ang="0">
                <a:pos x="345" y="1019"/>
              </a:cxn>
              <a:cxn ang="0">
                <a:pos x="275" y="988"/>
              </a:cxn>
              <a:cxn ang="0">
                <a:pos x="211" y="946"/>
              </a:cxn>
              <a:cxn ang="0">
                <a:pos x="154" y="897"/>
              </a:cxn>
              <a:cxn ang="0">
                <a:pos x="104" y="840"/>
              </a:cxn>
              <a:cxn ang="0">
                <a:pos x="63" y="776"/>
              </a:cxn>
              <a:cxn ang="0">
                <a:pos x="32" y="706"/>
              </a:cxn>
              <a:cxn ang="0">
                <a:pos x="10" y="631"/>
              </a:cxn>
              <a:cxn ang="0">
                <a:pos x="0" y="553"/>
              </a:cxn>
              <a:cxn ang="0">
                <a:pos x="3" y="471"/>
              </a:cxn>
              <a:cxn ang="0">
                <a:pos x="17" y="394"/>
              </a:cxn>
              <a:cxn ang="0">
                <a:pos x="41" y="321"/>
              </a:cxn>
              <a:cxn ang="0">
                <a:pos x="77" y="253"/>
              </a:cxn>
              <a:cxn ang="0">
                <a:pos x="120" y="191"/>
              </a:cxn>
              <a:cxn ang="0">
                <a:pos x="173" y="137"/>
              </a:cxn>
              <a:cxn ang="0">
                <a:pos x="232" y="89"/>
              </a:cxn>
              <a:cxn ang="0">
                <a:pos x="297" y="52"/>
              </a:cxn>
              <a:cxn ang="0">
                <a:pos x="369" y="24"/>
              </a:cxn>
              <a:cxn ang="0">
                <a:pos x="445" y="7"/>
              </a:cxn>
              <a:cxn ang="0">
                <a:pos x="526" y="0"/>
              </a:cxn>
            </a:cxnLst>
            <a:rect l="0" t="0" r="r" b="b"/>
            <a:pathLst>
              <a:path w="1051" h="1051">
                <a:moveTo>
                  <a:pt x="526" y="0"/>
                </a:moveTo>
                <a:lnTo>
                  <a:pt x="552" y="1"/>
                </a:lnTo>
                <a:lnTo>
                  <a:pt x="579" y="3"/>
                </a:lnTo>
                <a:lnTo>
                  <a:pt x="605" y="7"/>
                </a:lnTo>
                <a:lnTo>
                  <a:pt x="632" y="11"/>
                </a:lnTo>
                <a:lnTo>
                  <a:pt x="657" y="17"/>
                </a:lnTo>
                <a:lnTo>
                  <a:pt x="681" y="24"/>
                </a:lnTo>
                <a:lnTo>
                  <a:pt x="706" y="32"/>
                </a:lnTo>
                <a:lnTo>
                  <a:pt x="730" y="42"/>
                </a:lnTo>
                <a:lnTo>
                  <a:pt x="753" y="52"/>
                </a:lnTo>
                <a:lnTo>
                  <a:pt x="775" y="64"/>
                </a:lnTo>
                <a:lnTo>
                  <a:pt x="797" y="76"/>
                </a:lnTo>
                <a:lnTo>
                  <a:pt x="819" y="89"/>
                </a:lnTo>
                <a:lnTo>
                  <a:pt x="839" y="105"/>
                </a:lnTo>
                <a:lnTo>
                  <a:pt x="859" y="120"/>
                </a:lnTo>
                <a:lnTo>
                  <a:pt x="879" y="137"/>
                </a:lnTo>
                <a:lnTo>
                  <a:pt x="897" y="155"/>
                </a:lnTo>
                <a:lnTo>
                  <a:pt x="914" y="172"/>
                </a:lnTo>
                <a:lnTo>
                  <a:pt x="931" y="191"/>
                </a:lnTo>
                <a:lnTo>
                  <a:pt x="946" y="211"/>
                </a:lnTo>
                <a:lnTo>
                  <a:pt x="961" y="232"/>
                </a:lnTo>
                <a:lnTo>
                  <a:pt x="975" y="253"/>
                </a:lnTo>
                <a:lnTo>
                  <a:pt x="987" y="275"/>
                </a:lnTo>
                <a:lnTo>
                  <a:pt x="999" y="298"/>
                </a:lnTo>
                <a:lnTo>
                  <a:pt x="1009" y="321"/>
                </a:lnTo>
                <a:lnTo>
                  <a:pt x="1019" y="344"/>
                </a:lnTo>
                <a:lnTo>
                  <a:pt x="1027" y="370"/>
                </a:lnTo>
                <a:lnTo>
                  <a:pt x="1035" y="394"/>
                </a:lnTo>
                <a:lnTo>
                  <a:pt x="1040" y="419"/>
                </a:lnTo>
                <a:lnTo>
                  <a:pt x="1044" y="446"/>
                </a:lnTo>
                <a:lnTo>
                  <a:pt x="1048" y="471"/>
                </a:lnTo>
                <a:lnTo>
                  <a:pt x="1050" y="499"/>
                </a:lnTo>
                <a:lnTo>
                  <a:pt x="1051" y="525"/>
                </a:lnTo>
                <a:lnTo>
                  <a:pt x="1050" y="553"/>
                </a:lnTo>
                <a:lnTo>
                  <a:pt x="1048" y="579"/>
                </a:lnTo>
                <a:lnTo>
                  <a:pt x="1044" y="606"/>
                </a:lnTo>
                <a:lnTo>
                  <a:pt x="1040" y="631"/>
                </a:lnTo>
                <a:lnTo>
                  <a:pt x="1035" y="657"/>
                </a:lnTo>
                <a:lnTo>
                  <a:pt x="1027" y="682"/>
                </a:lnTo>
                <a:lnTo>
                  <a:pt x="1019" y="706"/>
                </a:lnTo>
                <a:lnTo>
                  <a:pt x="1009" y="729"/>
                </a:lnTo>
                <a:lnTo>
                  <a:pt x="999" y="753"/>
                </a:lnTo>
                <a:lnTo>
                  <a:pt x="987" y="776"/>
                </a:lnTo>
                <a:lnTo>
                  <a:pt x="975" y="798"/>
                </a:lnTo>
                <a:lnTo>
                  <a:pt x="961" y="819"/>
                </a:lnTo>
                <a:lnTo>
                  <a:pt x="946" y="840"/>
                </a:lnTo>
                <a:lnTo>
                  <a:pt x="931" y="860"/>
                </a:lnTo>
                <a:lnTo>
                  <a:pt x="914" y="878"/>
                </a:lnTo>
                <a:lnTo>
                  <a:pt x="897" y="897"/>
                </a:lnTo>
                <a:lnTo>
                  <a:pt x="879" y="914"/>
                </a:lnTo>
                <a:lnTo>
                  <a:pt x="859" y="930"/>
                </a:lnTo>
                <a:lnTo>
                  <a:pt x="839" y="946"/>
                </a:lnTo>
                <a:lnTo>
                  <a:pt x="819" y="961"/>
                </a:lnTo>
                <a:lnTo>
                  <a:pt x="797" y="974"/>
                </a:lnTo>
                <a:lnTo>
                  <a:pt x="775" y="988"/>
                </a:lnTo>
                <a:lnTo>
                  <a:pt x="753" y="999"/>
                </a:lnTo>
                <a:lnTo>
                  <a:pt x="730" y="1010"/>
                </a:lnTo>
                <a:lnTo>
                  <a:pt x="706" y="1019"/>
                </a:lnTo>
                <a:lnTo>
                  <a:pt x="681" y="1027"/>
                </a:lnTo>
                <a:lnTo>
                  <a:pt x="657" y="1034"/>
                </a:lnTo>
                <a:lnTo>
                  <a:pt x="632" y="1040"/>
                </a:lnTo>
                <a:lnTo>
                  <a:pt x="605" y="1045"/>
                </a:lnTo>
                <a:lnTo>
                  <a:pt x="579" y="1048"/>
                </a:lnTo>
                <a:lnTo>
                  <a:pt x="552" y="1049"/>
                </a:lnTo>
                <a:lnTo>
                  <a:pt x="526" y="1051"/>
                </a:lnTo>
                <a:lnTo>
                  <a:pt x="498" y="1049"/>
                </a:lnTo>
                <a:lnTo>
                  <a:pt x="472" y="1048"/>
                </a:lnTo>
                <a:lnTo>
                  <a:pt x="445" y="1045"/>
                </a:lnTo>
                <a:lnTo>
                  <a:pt x="420" y="1040"/>
                </a:lnTo>
                <a:lnTo>
                  <a:pt x="394" y="1034"/>
                </a:lnTo>
                <a:lnTo>
                  <a:pt x="369" y="1027"/>
                </a:lnTo>
                <a:lnTo>
                  <a:pt x="345" y="1019"/>
                </a:lnTo>
                <a:lnTo>
                  <a:pt x="320" y="1010"/>
                </a:lnTo>
                <a:lnTo>
                  <a:pt x="297" y="999"/>
                </a:lnTo>
                <a:lnTo>
                  <a:pt x="275" y="988"/>
                </a:lnTo>
                <a:lnTo>
                  <a:pt x="253" y="974"/>
                </a:lnTo>
                <a:lnTo>
                  <a:pt x="232" y="961"/>
                </a:lnTo>
                <a:lnTo>
                  <a:pt x="211" y="946"/>
                </a:lnTo>
                <a:lnTo>
                  <a:pt x="191" y="930"/>
                </a:lnTo>
                <a:lnTo>
                  <a:pt x="173" y="914"/>
                </a:lnTo>
                <a:lnTo>
                  <a:pt x="154" y="897"/>
                </a:lnTo>
                <a:lnTo>
                  <a:pt x="136" y="878"/>
                </a:lnTo>
                <a:lnTo>
                  <a:pt x="120" y="860"/>
                </a:lnTo>
                <a:lnTo>
                  <a:pt x="104" y="840"/>
                </a:lnTo>
                <a:lnTo>
                  <a:pt x="90" y="819"/>
                </a:lnTo>
                <a:lnTo>
                  <a:pt x="77" y="798"/>
                </a:lnTo>
                <a:lnTo>
                  <a:pt x="63" y="776"/>
                </a:lnTo>
                <a:lnTo>
                  <a:pt x="52" y="753"/>
                </a:lnTo>
                <a:lnTo>
                  <a:pt x="41" y="729"/>
                </a:lnTo>
                <a:lnTo>
                  <a:pt x="32" y="706"/>
                </a:lnTo>
                <a:lnTo>
                  <a:pt x="24" y="682"/>
                </a:lnTo>
                <a:lnTo>
                  <a:pt x="17" y="657"/>
                </a:lnTo>
                <a:lnTo>
                  <a:pt x="10" y="631"/>
                </a:lnTo>
                <a:lnTo>
                  <a:pt x="6" y="606"/>
                </a:lnTo>
                <a:lnTo>
                  <a:pt x="3" y="579"/>
                </a:lnTo>
                <a:lnTo>
                  <a:pt x="0" y="553"/>
                </a:lnTo>
                <a:lnTo>
                  <a:pt x="0" y="525"/>
                </a:lnTo>
                <a:lnTo>
                  <a:pt x="0" y="499"/>
                </a:lnTo>
                <a:lnTo>
                  <a:pt x="3" y="471"/>
                </a:lnTo>
                <a:lnTo>
                  <a:pt x="6" y="446"/>
                </a:lnTo>
                <a:lnTo>
                  <a:pt x="10" y="419"/>
                </a:lnTo>
                <a:lnTo>
                  <a:pt x="17" y="394"/>
                </a:lnTo>
                <a:lnTo>
                  <a:pt x="24" y="370"/>
                </a:lnTo>
                <a:lnTo>
                  <a:pt x="32" y="344"/>
                </a:lnTo>
                <a:lnTo>
                  <a:pt x="41" y="321"/>
                </a:lnTo>
                <a:lnTo>
                  <a:pt x="52" y="298"/>
                </a:lnTo>
                <a:lnTo>
                  <a:pt x="63" y="275"/>
                </a:lnTo>
                <a:lnTo>
                  <a:pt x="77" y="253"/>
                </a:lnTo>
                <a:lnTo>
                  <a:pt x="90" y="232"/>
                </a:lnTo>
                <a:lnTo>
                  <a:pt x="104" y="211"/>
                </a:lnTo>
                <a:lnTo>
                  <a:pt x="120" y="191"/>
                </a:lnTo>
                <a:lnTo>
                  <a:pt x="136" y="172"/>
                </a:lnTo>
                <a:lnTo>
                  <a:pt x="154" y="155"/>
                </a:lnTo>
                <a:lnTo>
                  <a:pt x="173" y="137"/>
                </a:lnTo>
                <a:lnTo>
                  <a:pt x="191" y="120"/>
                </a:lnTo>
                <a:lnTo>
                  <a:pt x="211" y="105"/>
                </a:lnTo>
                <a:lnTo>
                  <a:pt x="232" y="89"/>
                </a:lnTo>
                <a:lnTo>
                  <a:pt x="253" y="76"/>
                </a:lnTo>
                <a:lnTo>
                  <a:pt x="275" y="64"/>
                </a:lnTo>
                <a:lnTo>
                  <a:pt x="297" y="52"/>
                </a:lnTo>
                <a:lnTo>
                  <a:pt x="320" y="42"/>
                </a:lnTo>
                <a:lnTo>
                  <a:pt x="345" y="32"/>
                </a:lnTo>
                <a:lnTo>
                  <a:pt x="369" y="24"/>
                </a:lnTo>
                <a:lnTo>
                  <a:pt x="394" y="17"/>
                </a:lnTo>
                <a:lnTo>
                  <a:pt x="420" y="11"/>
                </a:lnTo>
                <a:lnTo>
                  <a:pt x="445" y="7"/>
                </a:lnTo>
                <a:lnTo>
                  <a:pt x="472" y="3"/>
                </a:lnTo>
                <a:lnTo>
                  <a:pt x="498" y="1"/>
                </a:lnTo>
                <a:lnTo>
                  <a:pt x="526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155704" y="2044801"/>
            <a:ext cx="2178375" cy="33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6817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点击输入简要文字内容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07938" y="1709668"/>
            <a:ext cx="1826141" cy="362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1155704" y="3071072"/>
            <a:ext cx="2178375" cy="33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6817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点击输入简要文字内容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07938" y="2735939"/>
            <a:ext cx="1826141" cy="362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7" name="文本框 8"/>
          <p:cNvSpPr txBox="1"/>
          <p:nvPr/>
        </p:nvSpPr>
        <p:spPr>
          <a:xfrm>
            <a:off x="1155704" y="4250902"/>
            <a:ext cx="2178375" cy="33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6817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点击输入简要文字内容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7938" y="3915769"/>
            <a:ext cx="1826141" cy="362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29" name="文本框 8"/>
          <p:cNvSpPr txBox="1"/>
          <p:nvPr/>
        </p:nvSpPr>
        <p:spPr>
          <a:xfrm>
            <a:off x="8750356" y="2044801"/>
            <a:ext cx="2178375" cy="33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点击输入简要文字内容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750356" y="1709668"/>
            <a:ext cx="1826141" cy="362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1" name="文本框 8"/>
          <p:cNvSpPr txBox="1"/>
          <p:nvPr/>
        </p:nvSpPr>
        <p:spPr>
          <a:xfrm>
            <a:off x="8750356" y="3039588"/>
            <a:ext cx="2178375" cy="33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点击输入简要文字内容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750356" y="2704455"/>
            <a:ext cx="1826141" cy="362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8750356" y="4266183"/>
            <a:ext cx="2178375" cy="33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6817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点击输入简要文字内容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50356" y="3931050"/>
            <a:ext cx="1826141" cy="362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</p:spTree>
    <p:extLst>
      <p:ext uri="{BB962C8B-B14F-4D97-AF65-F5344CB8AC3E}">
        <p14:creationId xmlns:p14="http://schemas.microsoft.com/office/powerpoint/2010/main" val="783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图片 48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15655" y="922012"/>
            <a:ext cx="335309" cy="167655"/>
          </a:xfrm>
          <a:prstGeom prst="rect">
            <a:avLst/>
          </a:prstGeom>
        </p:spPr>
      </p:pic>
      <p:grpSp>
        <p:nvGrpSpPr>
          <p:cNvPr id="494" name="组合 493"/>
          <p:cNvGrpSpPr/>
          <p:nvPr/>
        </p:nvGrpSpPr>
        <p:grpSpPr>
          <a:xfrm>
            <a:off x="2334583" y="1698226"/>
            <a:ext cx="2738432" cy="2790989"/>
            <a:chOff x="1699126" y="1622026"/>
            <a:chExt cx="2738432" cy="2790989"/>
          </a:xfrm>
        </p:grpSpPr>
        <p:pic>
          <p:nvPicPr>
            <p:cNvPr id="488" name="图片 48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9126" y="1622026"/>
              <a:ext cx="2635005" cy="2790989"/>
            </a:xfrm>
            <a:prstGeom prst="rect">
              <a:avLst/>
            </a:prstGeom>
          </p:spPr>
        </p:pic>
        <p:sp>
          <p:nvSpPr>
            <p:cNvPr id="492" name="文本框 491"/>
            <p:cNvSpPr txBox="1"/>
            <p:nvPr/>
          </p:nvSpPr>
          <p:spPr>
            <a:xfrm>
              <a:off x="1759128" y="2340560"/>
              <a:ext cx="26784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rgbClr val="231F20"/>
                  </a:solidFill>
                </a:rPr>
                <a:t>3</a:t>
              </a:r>
              <a:endParaRPr lang="zh-CN" altLang="en-US" sz="8000" b="1" dirty="0">
                <a:solidFill>
                  <a:srgbClr val="231F20"/>
                </a:solidFill>
              </a:endParaRPr>
            </a:p>
          </p:txBody>
        </p:sp>
      </p:grpSp>
      <p:cxnSp>
        <p:nvCxnSpPr>
          <p:cNvPr id="496" name="直接连接符 495"/>
          <p:cNvCxnSpPr/>
          <p:nvPr/>
        </p:nvCxnSpPr>
        <p:spPr>
          <a:xfrm>
            <a:off x="6096000" y="2183741"/>
            <a:ext cx="0" cy="1819959"/>
          </a:xfrm>
          <a:prstGeom prst="line">
            <a:avLst/>
          </a:prstGeom>
          <a:ln w="1905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文本框 490"/>
          <p:cNvSpPr txBox="1"/>
          <p:nvPr/>
        </p:nvSpPr>
        <p:spPr>
          <a:xfrm>
            <a:off x="7042786" y="2490710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研究过程及方法</a:t>
            </a:r>
          </a:p>
        </p:txBody>
      </p:sp>
      <p:sp>
        <p:nvSpPr>
          <p:cNvPr id="497" name="矩形 496"/>
          <p:cNvSpPr/>
          <p:nvPr/>
        </p:nvSpPr>
        <p:spPr>
          <a:xfrm>
            <a:off x="7118986" y="2921134"/>
            <a:ext cx="3680748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单击此处编辑您要的内容，建议您在展示时采用微软雅黑字体，本模版所有图形线条及其相应素材均可自由编辑、改色、替换。更多模板：亮亮图文旗舰店</a:t>
            </a:r>
            <a:r>
              <a:rPr lang="en-US" altLang="zh-CN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459220"/>
            <a:ext cx="12192000" cy="398780"/>
          </a:xfrm>
          <a:prstGeom prst="rect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01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9"/>
          <p:cNvSpPr txBox="1"/>
          <p:nvPr/>
        </p:nvSpPr>
        <p:spPr>
          <a:xfrm>
            <a:off x="4881644" y="3596992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altLang="zh-CN" sz="16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" name="TextBox 150"/>
          <p:cNvSpPr txBox="1"/>
          <p:nvPr/>
        </p:nvSpPr>
        <p:spPr>
          <a:xfrm>
            <a:off x="5293221" y="2161182"/>
            <a:ext cx="1005404" cy="362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" name="TextBox 152"/>
          <p:cNvSpPr txBox="1"/>
          <p:nvPr/>
        </p:nvSpPr>
        <p:spPr>
          <a:xfrm>
            <a:off x="9831469" y="2153959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altLang="zh-CN" sz="16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TextBox 154"/>
          <p:cNvSpPr txBox="1"/>
          <p:nvPr/>
        </p:nvSpPr>
        <p:spPr>
          <a:xfrm>
            <a:off x="7484081" y="1284016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altLang="zh-CN" sz="16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TextBox 156"/>
          <p:cNvSpPr txBox="1"/>
          <p:nvPr/>
        </p:nvSpPr>
        <p:spPr>
          <a:xfrm>
            <a:off x="10407820" y="3596992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altLang="zh-CN" sz="16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" name="TextBox 158"/>
          <p:cNvSpPr txBox="1"/>
          <p:nvPr/>
        </p:nvSpPr>
        <p:spPr>
          <a:xfrm>
            <a:off x="9966108" y="4980467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altLang="zh-CN" sz="16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" name="TextBox 161"/>
          <p:cNvSpPr txBox="1"/>
          <p:nvPr/>
        </p:nvSpPr>
        <p:spPr>
          <a:xfrm>
            <a:off x="7604832" y="5921968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altLang="zh-CN" sz="16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TextBox 162"/>
          <p:cNvSpPr txBox="1"/>
          <p:nvPr/>
        </p:nvSpPr>
        <p:spPr>
          <a:xfrm>
            <a:off x="5331326" y="4980467"/>
            <a:ext cx="1005403" cy="366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altLang="zh-CN" sz="16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" name="TextBox 170"/>
          <p:cNvSpPr txBox="1"/>
          <p:nvPr/>
        </p:nvSpPr>
        <p:spPr>
          <a:xfrm>
            <a:off x="1005554" y="2911560"/>
            <a:ext cx="3332456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点击输入文字内容，文字内容需概括精炼，不用多余的文字修饰，言简意赅的说明该项内容点击输入文字内容，文字内容需概括精炼，不用多余的文字修饰，言简意赅的说明该项内容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" name="Freeform 83"/>
          <p:cNvSpPr>
            <a:spLocks/>
          </p:cNvSpPr>
          <p:nvPr/>
        </p:nvSpPr>
        <p:spPr bwMode="auto">
          <a:xfrm>
            <a:off x="6119688" y="2499736"/>
            <a:ext cx="594560" cy="1147120"/>
          </a:xfrm>
          <a:custGeom>
            <a:avLst/>
            <a:gdLst>
              <a:gd name="T0" fmla="*/ 33 w 280"/>
              <a:gd name="T1" fmla="*/ 524 h 540"/>
              <a:gd name="T2" fmla="*/ 75 w 280"/>
              <a:gd name="T3" fmla="*/ 540 h 540"/>
              <a:gd name="T4" fmla="*/ 280 w 280"/>
              <a:gd name="T5" fmla="*/ 53 h 540"/>
              <a:gd name="T6" fmla="*/ 225 w 280"/>
              <a:gd name="T7" fmla="*/ 0 h 540"/>
              <a:gd name="T8" fmla="*/ 0 w 280"/>
              <a:gd name="T9" fmla="*/ 534 h 540"/>
              <a:gd name="T10" fmla="*/ 33 w 280"/>
              <a:gd name="T11" fmla="*/ 524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540">
                <a:moveTo>
                  <a:pt x="33" y="524"/>
                </a:moveTo>
                <a:cubicBezTo>
                  <a:pt x="49" y="524"/>
                  <a:pt x="64" y="530"/>
                  <a:pt x="75" y="540"/>
                </a:cubicBezTo>
                <a:cubicBezTo>
                  <a:pt x="87" y="354"/>
                  <a:pt x="163" y="184"/>
                  <a:pt x="280" y="53"/>
                </a:cubicBezTo>
                <a:cubicBezTo>
                  <a:pt x="253" y="49"/>
                  <a:pt x="230" y="27"/>
                  <a:pt x="225" y="0"/>
                </a:cubicBezTo>
                <a:cubicBezTo>
                  <a:pt x="92" y="149"/>
                  <a:pt x="14" y="335"/>
                  <a:pt x="0" y="534"/>
                </a:cubicBezTo>
                <a:cubicBezTo>
                  <a:pt x="10" y="528"/>
                  <a:pt x="21" y="524"/>
                  <a:pt x="33" y="524"/>
                </a:cubicBezTo>
                <a:close/>
              </a:path>
            </a:pathLst>
          </a:custGeom>
          <a:solidFill>
            <a:srgbClr val="9C908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2" name="Freeform 84"/>
          <p:cNvSpPr>
            <a:spLocks/>
          </p:cNvSpPr>
          <p:nvPr/>
        </p:nvSpPr>
        <p:spPr bwMode="auto">
          <a:xfrm>
            <a:off x="6756248" y="1873676"/>
            <a:ext cx="1156307" cy="585372"/>
          </a:xfrm>
          <a:custGeom>
            <a:avLst/>
            <a:gdLst>
              <a:gd name="T0" fmla="*/ 530 w 544"/>
              <a:gd name="T1" fmla="*/ 39 h 276"/>
              <a:gd name="T2" fmla="*/ 544 w 544"/>
              <a:gd name="T3" fmla="*/ 0 h 276"/>
              <a:gd name="T4" fmla="*/ 0 w 544"/>
              <a:gd name="T5" fmla="*/ 221 h 276"/>
              <a:gd name="T6" fmla="*/ 52 w 544"/>
              <a:gd name="T7" fmla="*/ 276 h 276"/>
              <a:gd name="T8" fmla="*/ 542 w 544"/>
              <a:gd name="T9" fmla="*/ 76 h 276"/>
              <a:gd name="T10" fmla="*/ 530 w 544"/>
              <a:gd name="T11" fmla="*/ 3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4" h="276">
                <a:moveTo>
                  <a:pt x="530" y="39"/>
                </a:moveTo>
                <a:cubicBezTo>
                  <a:pt x="530" y="25"/>
                  <a:pt x="535" y="11"/>
                  <a:pt x="544" y="0"/>
                </a:cubicBezTo>
                <a:cubicBezTo>
                  <a:pt x="342" y="10"/>
                  <a:pt x="152" y="87"/>
                  <a:pt x="0" y="221"/>
                </a:cubicBezTo>
                <a:cubicBezTo>
                  <a:pt x="27" y="226"/>
                  <a:pt x="49" y="249"/>
                  <a:pt x="52" y="276"/>
                </a:cubicBezTo>
                <a:cubicBezTo>
                  <a:pt x="185" y="160"/>
                  <a:pt x="355" y="86"/>
                  <a:pt x="542" y="76"/>
                </a:cubicBezTo>
                <a:cubicBezTo>
                  <a:pt x="535" y="65"/>
                  <a:pt x="530" y="52"/>
                  <a:pt x="530" y="39"/>
                </a:cubicBezTo>
                <a:close/>
              </a:path>
            </a:pathLst>
          </a:custGeom>
          <a:solidFill>
            <a:srgbClr val="9C908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3" name="Freeform 85"/>
          <p:cNvSpPr>
            <a:spLocks/>
          </p:cNvSpPr>
          <p:nvPr/>
        </p:nvSpPr>
        <p:spPr bwMode="auto">
          <a:xfrm>
            <a:off x="8129116" y="1876301"/>
            <a:ext cx="1133995" cy="589310"/>
          </a:xfrm>
          <a:custGeom>
            <a:avLst/>
            <a:gdLst>
              <a:gd name="T0" fmla="*/ 534 w 534"/>
              <a:gd name="T1" fmla="*/ 223 h 278"/>
              <a:gd name="T2" fmla="*/ 0 w 534"/>
              <a:gd name="T3" fmla="*/ 0 h 278"/>
              <a:gd name="T4" fmla="*/ 13 w 534"/>
              <a:gd name="T5" fmla="*/ 38 h 278"/>
              <a:gd name="T6" fmla="*/ 0 w 534"/>
              <a:gd name="T7" fmla="*/ 75 h 278"/>
              <a:gd name="T8" fmla="*/ 481 w 534"/>
              <a:gd name="T9" fmla="*/ 278 h 278"/>
              <a:gd name="T10" fmla="*/ 534 w 534"/>
              <a:gd name="T11" fmla="*/ 223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4" h="278">
                <a:moveTo>
                  <a:pt x="534" y="223"/>
                </a:moveTo>
                <a:cubicBezTo>
                  <a:pt x="385" y="91"/>
                  <a:pt x="199" y="13"/>
                  <a:pt x="0" y="0"/>
                </a:cubicBezTo>
                <a:cubicBezTo>
                  <a:pt x="8" y="11"/>
                  <a:pt x="13" y="24"/>
                  <a:pt x="13" y="38"/>
                </a:cubicBezTo>
                <a:cubicBezTo>
                  <a:pt x="13" y="52"/>
                  <a:pt x="8" y="65"/>
                  <a:pt x="0" y="75"/>
                </a:cubicBezTo>
                <a:cubicBezTo>
                  <a:pt x="184" y="88"/>
                  <a:pt x="351" y="163"/>
                  <a:pt x="481" y="278"/>
                </a:cubicBezTo>
                <a:cubicBezTo>
                  <a:pt x="485" y="250"/>
                  <a:pt x="507" y="228"/>
                  <a:pt x="534" y="223"/>
                </a:cubicBezTo>
                <a:close/>
              </a:path>
            </a:pathLst>
          </a:custGeom>
          <a:solidFill>
            <a:srgbClr val="9C908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4" name="Freeform 86"/>
          <p:cNvSpPr>
            <a:spLocks/>
          </p:cNvSpPr>
          <p:nvPr/>
        </p:nvSpPr>
        <p:spPr bwMode="auto">
          <a:xfrm>
            <a:off x="9302486" y="2508923"/>
            <a:ext cx="587997" cy="1144495"/>
          </a:xfrm>
          <a:custGeom>
            <a:avLst/>
            <a:gdLst>
              <a:gd name="T0" fmla="*/ 244 w 277"/>
              <a:gd name="T1" fmla="*/ 524 h 539"/>
              <a:gd name="T2" fmla="*/ 277 w 277"/>
              <a:gd name="T3" fmla="*/ 533 h 539"/>
              <a:gd name="T4" fmla="*/ 55 w 277"/>
              <a:gd name="T5" fmla="*/ 0 h 539"/>
              <a:gd name="T6" fmla="*/ 0 w 277"/>
              <a:gd name="T7" fmla="*/ 52 h 539"/>
              <a:gd name="T8" fmla="*/ 202 w 277"/>
              <a:gd name="T9" fmla="*/ 539 h 539"/>
              <a:gd name="T10" fmla="*/ 244 w 277"/>
              <a:gd name="T11" fmla="*/ 52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539">
                <a:moveTo>
                  <a:pt x="244" y="524"/>
                </a:moveTo>
                <a:cubicBezTo>
                  <a:pt x="256" y="524"/>
                  <a:pt x="267" y="527"/>
                  <a:pt x="277" y="533"/>
                </a:cubicBezTo>
                <a:cubicBezTo>
                  <a:pt x="265" y="335"/>
                  <a:pt x="187" y="148"/>
                  <a:pt x="55" y="0"/>
                </a:cubicBezTo>
                <a:cubicBezTo>
                  <a:pt x="50" y="27"/>
                  <a:pt x="28" y="48"/>
                  <a:pt x="0" y="52"/>
                </a:cubicBezTo>
                <a:cubicBezTo>
                  <a:pt x="117" y="184"/>
                  <a:pt x="191" y="353"/>
                  <a:pt x="202" y="539"/>
                </a:cubicBezTo>
                <a:cubicBezTo>
                  <a:pt x="214" y="529"/>
                  <a:pt x="228" y="524"/>
                  <a:pt x="244" y="524"/>
                </a:cubicBezTo>
                <a:close/>
              </a:path>
            </a:pathLst>
          </a:custGeom>
          <a:solidFill>
            <a:srgbClr val="9C908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5" name="Freeform 87"/>
          <p:cNvSpPr>
            <a:spLocks/>
          </p:cNvSpPr>
          <p:nvPr/>
        </p:nvSpPr>
        <p:spPr bwMode="auto">
          <a:xfrm>
            <a:off x="9301173" y="3860792"/>
            <a:ext cx="589310" cy="1148432"/>
          </a:xfrm>
          <a:custGeom>
            <a:avLst/>
            <a:gdLst>
              <a:gd name="T0" fmla="*/ 0 w 278"/>
              <a:gd name="T1" fmla="*/ 493 h 541"/>
              <a:gd name="T2" fmla="*/ 58 w 278"/>
              <a:gd name="T3" fmla="*/ 541 h 541"/>
              <a:gd name="T4" fmla="*/ 278 w 278"/>
              <a:gd name="T5" fmla="*/ 5 h 541"/>
              <a:gd name="T6" fmla="*/ 245 w 278"/>
              <a:gd name="T7" fmla="*/ 15 h 541"/>
              <a:gd name="T8" fmla="*/ 204 w 278"/>
              <a:gd name="T9" fmla="*/ 0 h 541"/>
              <a:gd name="T10" fmla="*/ 0 w 278"/>
              <a:gd name="T11" fmla="*/ 493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" h="541">
                <a:moveTo>
                  <a:pt x="0" y="493"/>
                </a:moveTo>
                <a:cubicBezTo>
                  <a:pt x="28" y="495"/>
                  <a:pt x="51" y="515"/>
                  <a:pt x="58" y="541"/>
                </a:cubicBezTo>
                <a:cubicBezTo>
                  <a:pt x="190" y="391"/>
                  <a:pt x="267" y="204"/>
                  <a:pt x="278" y="5"/>
                </a:cubicBezTo>
                <a:cubicBezTo>
                  <a:pt x="269" y="11"/>
                  <a:pt x="257" y="15"/>
                  <a:pt x="245" y="15"/>
                </a:cubicBezTo>
                <a:cubicBezTo>
                  <a:pt x="229" y="15"/>
                  <a:pt x="215" y="9"/>
                  <a:pt x="204" y="0"/>
                </a:cubicBezTo>
                <a:cubicBezTo>
                  <a:pt x="193" y="188"/>
                  <a:pt x="118" y="360"/>
                  <a:pt x="0" y="493"/>
                </a:cubicBezTo>
                <a:close/>
              </a:path>
            </a:pathLst>
          </a:custGeom>
          <a:solidFill>
            <a:srgbClr val="9C908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6" name="Freeform 88"/>
          <p:cNvSpPr>
            <a:spLocks/>
          </p:cNvSpPr>
          <p:nvPr/>
        </p:nvSpPr>
        <p:spPr bwMode="auto">
          <a:xfrm>
            <a:off x="8119929" y="5052536"/>
            <a:ext cx="1137932" cy="594560"/>
          </a:xfrm>
          <a:custGeom>
            <a:avLst/>
            <a:gdLst>
              <a:gd name="T0" fmla="*/ 13 w 536"/>
              <a:gd name="T1" fmla="*/ 241 h 280"/>
              <a:gd name="T2" fmla="*/ 0 w 536"/>
              <a:gd name="T3" fmla="*/ 280 h 280"/>
              <a:gd name="T4" fmla="*/ 536 w 536"/>
              <a:gd name="T5" fmla="*/ 58 h 280"/>
              <a:gd name="T6" fmla="*/ 488 w 536"/>
              <a:gd name="T7" fmla="*/ 0 h 280"/>
              <a:gd name="T8" fmla="*/ 2 w 536"/>
              <a:gd name="T9" fmla="*/ 205 h 280"/>
              <a:gd name="T10" fmla="*/ 13 w 536"/>
              <a:gd name="T11" fmla="*/ 241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" h="280">
                <a:moveTo>
                  <a:pt x="13" y="241"/>
                </a:moveTo>
                <a:cubicBezTo>
                  <a:pt x="13" y="256"/>
                  <a:pt x="8" y="269"/>
                  <a:pt x="0" y="280"/>
                </a:cubicBezTo>
                <a:cubicBezTo>
                  <a:pt x="199" y="269"/>
                  <a:pt x="387" y="191"/>
                  <a:pt x="536" y="58"/>
                </a:cubicBezTo>
                <a:cubicBezTo>
                  <a:pt x="510" y="51"/>
                  <a:pt x="490" y="28"/>
                  <a:pt x="488" y="0"/>
                </a:cubicBezTo>
                <a:cubicBezTo>
                  <a:pt x="357" y="117"/>
                  <a:pt x="188" y="192"/>
                  <a:pt x="2" y="205"/>
                </a:cubicBezTo>
                <a:cubicBezTo>
                  <a:pt x="9" y="215"/>
                  <a:pt x="13" y="228"/>
                  <a:pt x="13" y="241"/>
                </a:cubicBezTo>
                <a:close/>
              </a:path>
            </a:pathLst>
          </a:custGeom>
          <a:solidFill>
            <a:srgbClr val="9C908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7" name="Freeform 89"/>
          <p:cNvSpPr>
            <a:spLocks/>
          </p:cNvSpPr>
          <p:nvPr/>
        </p:nvSpPr>
        <p:spPr bwMode="auto">
          <a:xfrm>
            <a:off x="6745748" y="5064348"/>
            <a:ext cx="1160245" cy="584060"/>
          </a:xfrm>
          <a:custGeom>
            <a:avLst/>
            <a:gdLst>
              <a:gd name="T0" fmla="*/ 0 w 546"/>
              <a:gd name="T1" fmla="*/ 49 h 275"/>
              <a:gd name="T2" fmla="*/ 546 w 546"/>
              <a:gd name="T3" fmla="*/ 275 h 275"/>
              <a:gd name="T4" fmla="*/ 532 w 546"/>
              <a:gd name="T5" fmla="*/ 235 h 275"/>
              <a:gd name="T6" fmla="*/ 543 w 546"/>
              <a:gd name="T7" fmla="*/ 199 h 275"/>
              <a:gd name="T8" fmla="*/ 58 w 546"/>
              <a:gd name="T9" fmla="*/ 0 h 275"/>
              <a:gd name="T10" fmla="*/ 49 w 546"/>
              <a:gd name="T11" fmla="*/ 0 h 275"/>
              <a:gd name="T12" fmla="*/ 0 w 546"/>
              <a:gd name="T13" fmla="*/ 49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6" h="275">
                <a:moveTo>
                  <a:pt x="0" y="49"/>
                </a:moveTo>
                <a:cubicBezTo>
                  <a:pt x="152" y="185"/>
                  <a:pt x="343" y="264"/>
                  <a:pt x="546" y="275"/>
                </a:cubicBezTo>
                <a:cubicBezTo>
                  <a:pt x="537" y="264"/>
                  <a:pt x="532" y="250"/>
                  <a:pt x="532" y="235"/>
                </a:cubicBezTo>
                <a:cubicBezTo>
                  <a:pt x="532" y="222"/>
                  <a:pt x="536" y="210"/>
                  <a:pt x="543" y="199"/>
                </a:cubicBezTo>
                <a:cubicBezTo>
                  <a:pt x="358" y="188"/>
                  <a:pt x="189" y="115"/>
                  <a:pt x="58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4" y="25"/>
                  <a:pt x="24" y="44"/>
                  <a:pt x="0" y="49"/>
                </a:cubicBezTo>
                <a:close/>
              </a:path>
            </a:pathLst>
          </a:custGeom>
          <a:solidFill>
            <a:srgbClr val="9C908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8" name="Freeform 93"/>
          <p:cNvSpPr>
            <a:spLocks noEditPoints="1"/>
          </p:cNvSpPr>
          <p:nvPr/>
        </p:nvSpPr>
        <p:spPr bwMode="auto">
          <a:xfrm>
            <a:off x="6907184" y="2667735"/>
            <a:ext cx="2172177" cy="2174802"/>
          </a:xfrm>
          <a:custGeom>
            <a:avLst/>
            <a:gdLst>
              <a:gd name="T0" fmla="*/ 511 w 1023"/>
              <a:gd name="T1" fmla="*/ 0 h 1024"/>
              <a:gd name="T2" fmla="*/ 0 w 1023"/>
              <a:gd name="T3" fmla="*/ 512 h 1024"/>
              <a:gd name="T4" fmla="*/ 511 w 1023"/>
              <a:gd name="T5" fmla="*/ 1024 h 1024"/>
              <a:gd name="T6" fmla="*/ 1023 w 1023"/>
              <a:gd name="T7" fmla="*/ 512 h 1024"/>
              <a:gd name="T8" fmla="*/ 511 w 1023"/>
              <a:gd name="T9" fmla="*/ 0 h 1024"/>
              <a:gd name="T10" fmla="*/ 511 w 1023"/>
              <a:gd name="T11" fmla="*/ 939 h 1024"/>
              <a:gd name="T12" fmla="*/ 85 w 1023"/>
              <a:gd name="T13" fmla="*/ 512 h 1024"/>
              <a:gd name="T14" fmla="*/ 511 w 1023"/>
              <a:gd name="T15" fmla="*/ 85 h 1024"/>
              <a:gd name="T16" fmla="*/ 938 w 1023"/>
              <a:gd name="T17" fmla="*/ 512 h 1024"/>
              <a:gd name="T18" fmla="*/ 511 w 1023"/>
              <a:gd name="T19" fmla="*/ 939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3" h="1024">
                <a:moveTo>
                  <a:pt x="511" y="0"/>
                </a:moveTo>
                <a:cubicBezTo>
                  <a:pt x="229" y="0"/>
                  <a:pt x="0" y="230"/>
                  <a:pt x="0" y="512"/>
                </a:cubicBezTo>
                <a:cubicBezTo>
                  <a:pt x="0" y="794"/>
                  <a:pt x="229" y="1024"/>
                  <a:pt x="511" y="1024"/>
                </a:cubicBezTo>
                <a:cubicBezTo>
                  <a:pt x="794" y="1024"/>
                  <a:pt x="1023" y="794"/>
                  <a:pt x="1023" y="512"/>
                </a:cubicBezTo>
                <a:cubicBezTo>
                  <a:pt x="1023" y="230"/>
                  <a:pt x="794" y="0"/>
                  <a:pt x="511" y="0"/>
                </a:cubicBezTo>
                <a:moveTo>
                  <a:pt x="511" y="939"/>
                </a:moveTo>
                <a:cubicBezTo>
                  <a:pt x="276" y="939"/>
                  <a:pt x="85" y="747"/>
                  <a:pt x="85" y="512"/>
                </a:cubicBezTo>
                <a:cubicBezTo>
                  <a:pt x="85" y="277"/>
                  <a:pt x="276" y="85"/>
                  <a:pt x="511" y="85"/>
                </a:cubicBezTo>
                <a:cubicBezTo>
                  <a:pt x="747" y="85"/>
                  <a:pt x="938" y="277"/>
                  <a:pt x="938" y="512"/>
                </a:cubicBezTo>
                <a:cubicBezTo>
                  <a:pt x="938" y="747"/>
                  <a:pt x="747" y="939"/>
                  <a:pt x="511" y="939"/>
                </a:cubicBezTo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9" name="Freeform 98"/>
          <p:cNvSpPr>
            <a:spLocks noEditPoints="1"/>
          </p:cNvSpPr>
          <p:nvPr/>
        </p:nvSpPr>
        <p:spPr bwMode="auto">
          <a:xfrm>
            <a:off x="7268120" y="3031295"/>
            <a:ext cx="1450306" cy="1447681"/>
          </a:xfrm>
          <a:custGeom>
            <a:avLst/>
            <a:gdLst>
              <a:gd name="T0" fmla="*/ 341 w 683"/>
              <a:gd name="T1" fmla="*/ 0 h 682"/>
              <a:gd name="T2" fmla="*/ 0 w 683"/>
              <a:gd name="T3" fmla="*/ 341 h 682"/>
              <a:gd name="T4" fmla="*/ 341 w 683"/>
              <a:gd name="T5" fmla="*/ 682 h 682"/>
              <a:gd name="T6" fmla="*/ 683 w 683"/>
              <a:gd name="T7" fmla="*/ 341 h 682"/>
              <a:gd name="T8" fmla="*/ 341 w 683"/>
              <a:gd name="T9" fmla="*/ 0 h 682"/>
              <a:gd name="T10" fmla="*/ 341 w 683"/>
              <a:gd name="T11" fmla="*/ 597 h 682"/>
              <a:gd name="T12" fmla="*/ 85 w 683"/>
              <a:gd name="T13" fmla="*/ 341 h 682"/>
              <a:gd name="T14" fmla="*/ 341 w 683"/>
              <a:gd name="T15" fmla="*/ 85 h 682"/>
              <a:gd name="T16" fmla="*/ 598 w 683"/>
              <a:gd name="T17" fmla="*/ 341 h 682"/>
              <a:gd name="T18" fmla="*/ 341 w 683"/>
              <a:gd name="T19" fmla="*/ 597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3" h="682">
                <a:moveTo>
                  <a:pt x="341" y="0"/>
                </a:moveTo>
                <a:cubicBezTo>
                  <a:pt x="153" y="0"/>
                  <a:pt x="0" y="153"/>
                  <a:pt x="0" y="341"/>
                </a:cubicBezTo>
                <a:cubicBezTo>
                  <a:pt x="0" y="529"/>
                  <a:pt x="153" y="682"/>
                  <a:pt x="341" y="682"/>
                </a:cubicBezTo>
                <a:cubicBezTo>
                  <a:pt x="530" y="682"/>
                  <a:pt x="683" y="529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moveTo>
                  <a:pt x="341" y="597"/>
                </a:moveTo>
                <a:cubicBezTo>
                  <a:pt x="200" y="597"/>
                  <a:pt x="85" y="482"/>
                  <a:pt x="85" y="341"/>
                </a:cubicBezTo>
                <a:cubicBezTo>
                  <a:pt x="85" y="200"/>
                  <a:pt x="200" y="85"/>
                  <a:pt x="341" y="85"/>
                </a:cubicBezTo>
                <a:cubicBezTo>
                  <a:pt x="483" y="85"/>
                  <a:pt x="598" y="200"/>
                  <a:pt x="598" y="341"/>
                </a:cubicBezTo>
                <a:cubicBezTo>
                  <a:pt x="598" y="482"/>
                  <a:pt x="483" y="597"/>
                  <a:pt x="341" y="597"/>
                </a:cubicBezTo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0" name="Freeform 103"/>
          <p:cNvSpPr>
            <a:spLocks noEditPoints="1"/>
          </p:cNvSpPr>
          <p:nvPr/>
        </p:nvSpPr>
        <p:spPr bwMode="auto">
          <a:xfrm>
            <a:off x="7629056" y="3392231"/>
            <a:ext cx="728434" cy="725809"/>
          </a:xfrm>
          <a:custGeom>
            <a:avLst/>
            <a:gdLst>
              <a:gd name="T0" fmla="*/ 171 w 343"/>
              <a:gd name="T1" fmla="*/ 0 h 342"/>
              <a:gd name="T2" fmla="*/ 0 w 343"/>
              <a:gd name="T3" fmla="*/ 171 h 342"/>
              <a:gd name="T4" fmla="*/ 171 w 343"/>
              <a:gd name="T5" fmla="*/ 342 h 342"/>
              <a:gd name="T6" fmla="*/ 343 w 343"/>
              <a:gd name="T7" fmla="*/ 171 h 342"/>
              <a:gd name="T8" fmla="*/ 171 w 343"/>
              <a:gd name="T9" fmla="*/ 0 h 342"/>
              <a:gd name="T10" fmla="*/ 171 w 343"/>
              <a:gd name="T11" fmla="*/ 257 h 342"/>
              <a:gd name="T12" fmla="*/ 85 w 343"/>
              <a:gd name="T13" fmla="*/ 171 h 342"/>
              <a:gd name="T14" fmla="*/ 171 w 343"/>
              <a:gd name="T15" fmla="*/ 85 h 342"/>
              <a:gd name="T16" fmla="*/ 258 w 343"/>
              <a:gd name="T17" fmla="*/ 171 h 342"/>
              <a:gd name="T18" fmla="*/ 171 w 343"/>
              <a:gd name="T19" fmla="*/ 257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3" h="342">
                <a:moveTo>
                  <a:pt x="171" y="0"/>
                </a:moveTo>
                <a:cubicBezTo>
                  <a:pt x="77" y="0"/>
                  <a:pt x="0" y="77"/>
                  <a:pt x="0" y="171"/>
                </a:cubicBezTo>
                <a:cubicBezTo>
                  <a:pt x="0" y="265"/>
                  <a:pt x="77" y="342"/>
                  <a:pt x="171" y="342"/>
                </a:cubicBezTo>
                <a:cubicBezTo>
                  <a:pt x="266" y="342"/>
                  <a:pt x="343" y="265"/>
                  <a:pt x="343" y="171"/>
                </a:cubicBezTo>
                <a:cubicBezTo>
                  <a:pt x="343" y="77"/>
                  <a:pt x="266" y="0"/>
                  <a:pt x="171" y="0"/>
                </a:cubicBezTo>
                <a:moveTo>
                  <a:pt x="171" y="257"/>
                </a:moveTo>
                <a:cubicBezTo>
                  <a:pt x="124" y="257"/>
                  <a:pt x="85" y="219"/>
                  <a:pt x="85" y="171"/>
                </a:cubicBezTo>
                <a:cubicBezTo>
                  <a:pt x="85" y="123"/>
                  <a:pt x="124" y="85"/>
                  <a:pt x="171" y="85"/>
                </a:cubicBezTo>
                <a:cubicBezTo>
                  <a:pt x="219" y="85"/>
                  <a:pt x="258" y="123"/>
                  <a:pt x="258" y="171"/>
                </a:cubicBezTo>
                <a:cubicBezTo>
                  <a:pt x="258" y="219"/>
                  <a:pt x="219" y="257"/>
                  <a:pt x="171" y="257"/>
                </a:cubicBezTo>
              </a:path>
            </a:pathLst>
          </a:cu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1" name="Freeform 117"/>
          <p:cNvSpPr>
            <a:spLocks/>
          </p:cNvSpPr>
          <p:nvPr/>
        </p:nvSpPr>
        <p:spPr bwMode="auto">
          <a:xfrm>
            <a:off x="7905992" y="3740042"/>
            <a:ext cx="27562" cy="13125"/>
          </a:xfrm>
          <a:custGeom>
            <a:avLst/>
            <a:gdLst>
              <a:gd name="T0" fmla="*/ 11 w 21"/>
              <a:gd name="T1" fmla="*/ 0 h 10"/>
              <a:gd name="T2" fmla="*/ 0 w 21"/>
              <a:gd name="T3" fmla="*/ 10 h 10"/>
              <a:gd name="T4" fmla="*/ 21 w 21"/>
              <a:gd name="T5" fmla="*/ 10 h 10"/>
              <a:gd name="T6" fmla="*/ 11 w 2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10">
                <a:moveTo>
                  <a:pt x="11" y="0"/>
                </a:moveTo>
                <a:lnTo>
                  <a:pt x="0" y="10"/>
                </a:lnTo>
                <a:lnTo>
                  <a:pt x="21" y="10"/>
                </a:lnTo>
                <a:lnTo>
                  <a:pt x="1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2" name="Freeform 119"/>
          <p:cNvSpPr>
            <a:spLocks noEditPoints="1"/>
          </p:cNvSpPr>
          <p:nvPr/>
        </p:nvSpPr>
        <p:spPr bwMode="auto">
          <a:xfrm>
            <a:off x="6745748" y="2774047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BCB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23" name="Oval 4"/>
          <p:cNvSpPr/>
          <p:nvPr/>
        </p:nvSpPr>
        <p:spPr>
          <a:xfrm>
            <a:off x="6416968" y="2233791"/>
            <a:ext cx="505640" cy="505640"/>
          </a:xfrm>
          <a:prstGeom prst="ellipse">
            <a:avLst/>
          </a:prstGeom>
          <a:solidFill>
            <a:srgbClr val="6458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24" name="Group 1"/>
          <p:cNvGrpSpPr/>
          <p:nvPr/>
        </p:nvGrpSpPr>
        <p:grpSpPr>
          <a:xfrm>
            <a:off x="5938564" y="3400597"/>
            <a:ext cx="505640" cy="505640"/>
            <a:chOff x="5952830" y="3303053"/>
            <a:chExt cx="505640" cy="505640"/>
          </a:xfrm>
        </p:grpSpPr>
        <p:sp>
          <p:nvSpPr>
            <p:cNvPr id="25" name="Oval 3"/>
            <p:cNvSpPr/>
            <p:nvPr/>
          </p:nvSpPr>
          <p:spPr>
            <a:xfrm>
              <a:off x="5952830" y="3303053"/>
              <a:ext cx="505640" cy="505640"/>
            </a:xfrm>
            <a:prstGeom prst="ellipse">
              <a:avLst/>
            </a:prstGeom>
            <a:solidFill>
              <a:srgbClr val="64585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6" name="Freeform 43"/>
            <p:cNvSpPr>
              <a:spLocks/>
            </p:cNvSpPr>
            <p:nvPr/>
          </p:nvSpPr>
          <p:spPr bwMode="auto">
            <a:xfrm>
              <a:off x="6074604" y="3437038"/>
              <a:ext cx="305074" cy="248992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7" name="Oval 5"/>
          <p:cNvSpPr/>
          <p:nvPr/>
        </p:nvSpPr>
        <p:spPr>
          <a:xfrm>
            <a:off x="7768016" y="1702007"/>
            <a:ext cx="505640" cy="505640"/>
          </a:xfrm>
          <a:prstGeom prst="ellipse">
            <a:avLst/>
          </a:prstGeom>
          <a:solidFill>
            <a:srgbClr val="6458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8" name="Oval 6"/>
          <p:cNvSpPr/>
          <p:nvPr/>
        </p:nvSpPr>
        <p:spPr>
          <a:xfrm>
            <a:off x="9020790" y="2191791"/>
            <a:ext cx="505640" cy="505640"/>
          </a:xfrm>
          <a:prstGeom prst="ellipse">
            <a:avLst/>
          </a:prstGeom>
          <a:solidFill>
            <a:srgbClr val="6458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9" name="Oval 10"/>
          <p:cNvSpPr/>
          <p:nvPr/>
        </p:nvSpPr>
        <p:spPr>
          <a:xfrm>
            <a:off x="6567574" y="4841246"/>
            <a:ext cx="505640" cy="505640"/>
          </a:xfrm>
          <a:prstGeom prst="ellipse">
            <a:avLst/>
          </a:prstGeom>
          <a:solidFill>
            <a:srgbClr val="6458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30" name="Group 14"/>
          <p:cNvGrpSpPr/>
          <p:nvPr/>
        </p:nvGrpSpPr>
        <p:grpSpPr>
          <a:xfrm>
            <a:off x="9544642" y="3487222"/>
            <a:ext cx="505640" cy="505640"/>
            <a:chOff x="9558908" y="3389678"/>
            <a:chExt cx="505640" cy="505640"/>
          </a:xfrm>
        </p:grpSpPr>
        <p:sp>
          <p:nvSpPr>
            <p:cNvPr id="31" name="Oval 7"/>
            <p:cNvSpPr/>
            <p:nvPr/>
          </p:nvSpPr>
          <p:spPr>
            <a:xfrm>
              <a:off x="9558908" y="3389678"/>
              <a:ext cx="505640" cy="505640"/>
            </a:xfrm>
            <a:prstGeom prst="ellipse">
              <a:avLst/>
            </a:prstGeom>
            <a:solidFill>
              <a:srgbClr val="64585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2" name="AutoShape 48"/>
            <p:cNvSpPr>
              <a:spLocks/>
            </p:cNvSpPr>
            <p:nvPr/>
          </p:nvSpPr>
          <p:spPr bwMode="auto">
            <a:xfrm>
              <a:off x="9744733" y="3534526"/>
              <a:ext cx="192223" cy="195600"/>
            </a:xfrm>
            <a:custGeom>
              <a:avLst/>
              <a:gdLst>
                <a:gd name="T0" fmla="*/ 0 w 21600"/>
                <a:gd name="T1" fmla="*/ 11506 h 21600"/>
                <a:gd name="T2" fmla="*/ 7091 w 21600"/>
                <a:gd name="T3" fmla="*/ 14436 h 21600"/>
                <a:gd name="T4" fmla="*/ 10145 w 21600"/>
                <a:gd name="T5" fmla="*/ 21600 h 21600"/>
                <a:gd name="T6" fmla="*/ 14291 w 21600"/>
                <a:gd name="T7" fmla="*/ 21600 h 21600"/>
                <a:gd name="T8" fmla="*/ 0 w 21600"/>
                <a:gd name="T9" fmla="*/ 7381 h 21600"/>
                <a:gd name="T10" fmla="*/ 0 w 21600"/>
                <a:gd name="T11" fmla="*/ 11506 h 21600"/>
                <a:gd name="T12" fmla="*/ 0 w 21600"/>
                <a:gd name="T13" fmla="*/ 4125 h 21600"/>
                <a:gd name="T14" fmla="*/ 17455 w 21600"/>
                <a:gd name="T15" fmla="*/ 21600 h 21600"/>
                <a:gd name="T16" fmla="*/ 21600 w 21600"/>
                <a:gd name="T17" fmla="*/ 21600 h 21600"/>
                <a:gd name="T18" fmla="*/ 0 w 21600"/>
                <a:gd name="T19" fmla="*/ 0 h 21600"/>
                <a:gd name="T20" fmla="*/ 0 w 21600"/>
                <a:gd name="T21" fmla="*/ 4125 h 21600"/>
                <a:gd name="T22" fmla="*/ 5782 w 21600"/>
                <a:gd name="T23" fmla="*/ 18669 h 21600"/>
                <a:gd name="T24" fmla="*/ 2836 w 21600"/>
                <a:gd name="T25" fmla="*/ 21600 h 21600"/>
                <a:gd name="T26" fmla="*/ 0 w 21600"/>
                <a:gd name="T27" fmla="*/ 18669 h 21600"/>
                <a:gd name="T28" fmla="*/ 2836 w 21600"/>
                <a:gd name="T29" fmla="*/ 15847 h 21600"/>
                <a:gd name="T30" fmla="*/ 5782 w 21600"/>
                <a:gd name="T31" fmla="*/ 18669 h 21600"/>
                <a:gd name="T32" fmla="*/ 5782 w 21600"/>
                <a:gd name="T33" fmla="*/ 1866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00" h="21600">
                  <a:moveTo>
                    <a:pt x="0" y="11506"/>
                  </a:moveTo>
                  <a:cubicBezTo>
                    <a:pt x="2727" y="11506"/>
                    <a:pt x="5236" y="12482"/>
                    <a:pt x="7091" y="14436"/>
                  </a:cubicBezTo>
                  <a:cubicBezTo>
                    <a:pt x="9055" y="16390"/>
                    <a:pt x="10145" y="18886"/>
                    <a:pt x="10145" y="21600"/>
                  </a:cubicBezTo>
                  <a:cubicBezTo>
                    <a:pt x="14291" y="21600"/>
                    <a:pt x="14291" y="21600"/>
                    <a:pt x="14291" y="21600"/>
                  </a:cubicBezTo>
                  <a:cubicBezTo>
                    <a:pt x="14291" y="13785"/>
                    <a:pt x="7855" y="7381"/>
                    <a:pt x="0" y="7381"/>
                  </a:cubicBezTo>
                  <a:lnTo>
                    <a:pt x="0" y="11506"/>
                  </a:lnTo>
                  <a:close/>
                  <a:moveTo>
                    <a:pt x="0" y="4125"/>
                  </a:moveTo>
                  <a:cubicBezTo>
                    <a:pt x="9600" y="4125"/>
                    <a:pt x="17455" y="11940"/>
                    <a:pt x="1745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660"/>
                    <a:pt x="11891" y="0"/>
                    <a:pt x="0" y="0"/>
                  </a:cubicBezTo>
                  <a:lnTo>
                    <a:pt x="0" y="4125"/>
                  </a:lnTo>
                  <a:close/>
                  <a:moveTo>
                    <a:pt x="5782" y="18669"/>
                  </a:moveTo>
                  <a:cubicBezTo>
                    <a:pt x="5782" y="20297"/>
                    <a:pt x="4473" y="21600"/>
                    <a:pt x="2836" y="21600"/>
                  </a:cubicBezTo>
                  <a:cubicBezTo>
                    <a:pt x="1309" y="21600"/>
                    <a:pt x="0" y="20297"/>
                    <a:pt x="0" y="18669"/>
                  </a:cubicBezTo>
                  <a:cubicBezTo>
                    <a:pt x="0" y="17150"/>
                    <a:pt x="1309" y="15847"/>
                    <a:pt x="2836" y="15847"/>
                  </a:cubicBezTo>
                  <a:cubicBezTo>
                    <a:pt x="4473" y="15847"/>
                    <a:pt x="5782" y="17150"/>
                    <a:pt x="5782" y="18669"/>
                  </a:cubicBezTo>
                  <a:close/>
                  <a:moveTo>
                    <a:pt x="5782" y="18669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3" name="Group 15"/>
          <p:cNvGrpSpPr/>
          <p:nvPr/>
        </p:nvGrpSpPr>
        <p:grpSpPr>
          <a:xfrm>
            <a:off x="9032339" y="4784623"/>
            <a:ext cx="505640" cy="505640"/>
            <a:chOff x="9046605" y="4687079"/>
            <a:chExt cx="505640" cy="505640"/>
          </a:xfrm>
        </p:grpSpPr>
        <p:sp>
          <p:nvSpPr>
            <p:cNvPr id="34" name="Oval 8"/>
            <p:cNvSpPr/>
            <p:nvPr/>
          </p:nvSpPr>
          <p:spPr>
            <a:xfrm>
              <a:off x="9046605" y="4687079"/>
              <a:ext cx="505640" cy="505640"/>
            </a:xfrm>
            <a:prstGeom prst="ellipse">
              <a:avLst/>
            </a:prstGeom>
            <a:solidFill>
              <a:srgbClr val="64585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9175835" y="4879703"/>
              <a:ext cx="279208" cy="121538"/>
              <a:chOff x="0" y="0"/>
              <a:chExt cx="424" cy="185"/>
            </a:xfrm>
            <a:solidFill>
              <a:srgbClr val="00B0F0"/>
            </a:solidFill>
          </p:grpSpPr>
          <p:sp>
            <p:nvSpPr>
              <p:cNvPr id="36" name="Oval 30"/>
              <p:cNvSpPr>
                <a:spLocks/>
              </p:cNvSpPr>
              <p:nvPr/>
            </p:nvSpPr>
            <p:spPr bwMode="auto">
              <a:xfrm>
                <a:off x="0" y="0"/>
                <a:ext cx="189" cy="1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7" name="Oval 31"/>
              <p:cNvSpPr>
                <a:spLocks/>
              </p:cNvSpPr>
              <p:nvPr/>
            </p:nvSpPr>
            <p:spPr bwMode="auto">
              <a:xfrm>
                <a:off x="237" y="0"/>
                <a:ext cx="187" cy="1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8" name="Oval 9"/>
          <p:cNvSpPr/>
          <p:nvPr/>
        </p:nvSpPr>
        <p:spPr>
          <a:xfrm>
            <a:off x="7721786" y="5333523"/>
            <a:ext cx="505640" cy="505640"/>
          </a:xfrm>
          <a:prstGeom prst="ellipse">
            <a:avLst/>
          </a:prstGeom>
          <a:solidFill>
            <a:srgbClr val="64585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3077" y="2371642"/>
            <a:ext cx="3500361" cy="2745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单击添加简短说明，添加简短文字</a:t>
            </a:r>
            <a:endParaRPr lang="en-US" altLang="zh-CN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0" name="TextBox 170"/>
          <p:cNvSpPr txBox="1"/>
          <p:nvPr/>
        </p:nvSpPr>
        <p:spPr>
          <a:xfrm>
            <a:off x="1063017" y="4539982"/>
            <a:ext cx="3047777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点击输入文字内容，文字内容需概括精炼，不用多余的文字修饰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724786" y="4977247"/>
            <a:ext cx="191216" cy="220582"/>
            <a:chOff x="5710556" y="3216593"/>
            <a:chExt cx="444500" cy="512763"/>
          </a:xfrm>
          <a:solidFill>
            <a:srgbClr val="FFFFFF"/>
          </a:solidFill>
        </p:grpSpPr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5772468" y="3216593"/>
              <a:ext cx="331788" cy="325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17"/>
            <p:cNvSpPr>
              <a:spLocks noChangeArrowheads="1"/>
            </p:cNvSpPr>
            <p:nvPr/>
          </p:nvSpPr>
          <p:spPr bwMode="auto">
            <a:xfrm>
              <a:off x="5759768" y="3400743"/>
              <a:ext cx="42863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756593" y="3634106"/>
              <a:ext cx="177800" cy="95250"/>
            </a:xfrm>
            <a:custGeom>
              <a:avLst/>
              <a:gdLst>
                <a:gd name="T0" fmla="*/ 1 w 46"/>
                <a:gd name="T1" fmla="*/ 15 h 25"/>
                <a:gd name="T2" fmla="*/ 25 w 46"/>
                <a:gd name="T3" fmla="*/ 24 h 25"/>
                <a:gd name="T4" fmla="*/ 45 w 46"/>
                <a:gd name="T5" fmla="*/ 10 h 25"/>
                <a:gd name="T6" fmla="*/ 21 w 46"/>
                <a:gd name="T7" fmla="*/ 1 h 25"/>
                <a:gd name="T8" fmla="*/ 1 w 46"/>
                <a:gd name="T9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5">
                  <a:moveTo>
                    <a:pt x="1" y="15"/>
                  </a:moveTo>
                  <a:cubicBezTo>
                    <a:pt x="2" y="21"/>
                    <a:pt x="12" y="25"/>
                    <a:pt x="25" y="24"/>
                  </a:cubicBezTo>
                  <a:cubicBezTo>
                    <a:pt x="37" y="23"/>
                    <a:pt x="46" y="17"/>
                    <a:pt x="45" y="10"/>
                  </a:cubicBezTo>
                  <a:cubicBezTo>
                    <a:pt x="44" y="4"/>
                    <a:pt x="33" y="0"/>
                    <a:pt x="21" y="1"/>
                  </a:cubicBezTo>
                  <a:cubicBezTo>
                    <a:pt x="9" y="2"/>
                    <a:pt x="0" y="9"/>
                    <a:pt x="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19"/>
            <p:cNvSpPr>
              <a:spLocks noChangeArrowheads="1"/>
            </p:cNvSpPr>
            <p:nvPr/>
          </p:nvSpPr>
          <p:spPr bwMode="auto">
            <a:xfrm>
              <a:off x="6077268" y="3400743"/>
              <a:ext cx="46038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5937568" y="3629343"/>
              <a:ext cx="174625" cy="100013"/>
            </a:xfrm>
            <a:custGeom>
              <a:avLst/>
              <a:gdLst>
                <a:gd name="T0" fmla="*/ 44 w 45"/>
                <a:gd name="T1" fmla="*/ 16 h 26"/>
                <a:gd name="T2" fmla="*/ 21 w 45"/>
                <a:gd name="T3" fmla="*/ 25 h 26"/>
                <a:gd name="T4" fmla="*/ 1 w 45"/>
                <a:gd name="T5" fmla="*/ 11 h 26"/>
                <a:gd name="T6" fmla="*/ 24 w 45"/>
                <a:gd name="T7" fmla="*/ 2 h 26"/>
                <a:gd name="T8" fmla="*/ 44 w 45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44" y="16"/>
                  </a:moveTo>
                  <a:cubicBezTo>
                    <a:pt x="43" y="22"/>
                    <a:pt x="33" y="26"/>
                    <a:pt x="21" y="25"/>
                  </a:cubicBezTo>
                  <a:cubicBezTo>
                    <a:pt x="9" y="23"/>
                    <a:pt x="0" y="17"/>
                    <a:pt x="1" y="11"/>
                  </a:cubicBezTo>
                  <a:cubicBezTo>
                    <a:pt x="2" y="4"/>
                    <a:pt x="12" y="0"/>
                    <a:pt x="24" y="2"/>
                  </a:cubicBezTo>
                  <a:cubicBezTo>
                    <a:pt x="36" y="3"/>
                    <a:pt x="45" y="10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auto">
            <a:xfrm>
              <a:off x="5772468" y="3427731"/>
              <a:ext cx="320675" cy="263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5710556" y="3427731"/>
              <a:ext cx="123825" cy="182563"/>
            </a:xfrm>
            <a:custGeom>
              <a:avLst/>
              <a:gdLst>
                <a:gd name="T0" fmla="*/ 23 w 32"/>
                <a:gd name="T1" fmla="*/ 28 h 48"/>
                <a:gd name="T2" fmla="*/ 5 w 32"/>
                <a:gd name="T3" fmla="*/ 46 h 48"/>
                <a:gd name="T4" fmla="*/ 6 w 32"/>
                <a:gd name="T5" fmla="*/ 20 h 48"/>
                <a:gd name="T6" fmla="*/ 27 w 32"/>
                <a:gd name="T7" fmla="*/ 2 h 48"/>
                <a:gd name="T8" fmla="*/ 23 w 32"/>
                <a:gd name="T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8">
                  <a:moveTo>
                    <a:pt x="23" y="28"/>
                  </a:moveTo>
                  <a:cubicBezTo>
                    <a:pt x="17" y="40"/>
                    <a:pt x="8" y="48"/>
                    <a:pt x="5" y="46"/>
                  </a:cubicBezTo>
                  <a:cubicBezTo>
                    <a:pt x="1" y="44"/>
                    <a:pt x="0" y="32"/>
                    <a:pt x="6" y="20"/>
                  </a:cubicBezTo>
                  <a:cubicBezTo>
                    <a:pt x="12" y="8"/>
                    <a:pt x="22" y="0"/>
                    <a:pt x="27" y="2"/>
                  </a:cubicBezTo>
                  <a:cubicBezTo>
                    <a:pt x="32" y="5"/>
                    <a:pt x="29" y="16"/>
                    <a:pt x="2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6042343" y="3430906"/>
              <a:ext cx="112713" cy="184150"/>
            </a:xfrm>
            <a:custGeom>
              <a:avLst/>
              <a:gdLst>
                <a:gd name="T0" fmla="*/ 7 w 29"/>
                <a:gd name="T1" fmla="*/ 28 h 48"/>
                <a:gd name="T2" fmla="*/ 24 w 29"/>
                <a:gd name="T3" fmla="*/ 47 h 48"/>
                <a:gd name="T4" fmla="*/ 24 w 29"/>
                <a:gd name="T5" fmla="*/ 21 h 48"/>
                <a:gd name="T6" fmla="*/ 5 w 29"/>
                <a:gd name="T7" fmla="*/ 2 h 48"/>
                <a:gd name="T8" fmla="*/ 7 w 29"/>
                <a:gd name="T9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8">
                  <a:moveTo>
                    <a:pt x="7" y="28"/>
                  </a:moveTo>
                  <a:cubicBezTo>
                    <a:pt x="13" y="39"/>
                    <a:pt x="21" y="48"/>
                    <a:pt x="24" y="47"/>
                  </a:cubicBezTo>
                  <a:cubicBezTo>
                    <a:pt x="27" y="47"/>
                    <a:pt x="29" y="34"/>
                    <a:pt x="24" y="21"/>
                  </a:cubicBezTo>
                  <a:cubicBezTo>
                    <a:pt x="19" y="9"/>
                    <a:pt x="10" y="0"/>
                    <a:pt x="5" y="2"/>
                  </a:cubicBezTo>
                  <a:cubicBezTo>
                    <a:pt x="0" y="4"/>
                    <a:pt x="1" y="16"/>
                    <a:pt x="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825879" y="5461567"/>
            <a:ext cx="297454" cy="221646"/>
            <a:chOff x="3582988" y="4683125"/>
            <a:chExt cx="557212" cy="484188"/>
          </a:xfrm>
          <a:solidFill>
            <a:srgbClr val="FFFFFF"/>
          </a:solidFill>
        </p:grpSpPr>
        <p:sp>
          <p:nvSpPr>
            <p:cNvPr id="51" name="Freeform 5"/>
            <p:cNvSpPr>
              <a:spLocks noEditPoints="1"/>
            </p:cNvSpPr>
            <p:nvPr/>
          </p:nvSpPr>
          <p:spPr bwMode="auto">
            <a:xfrm>
              <a:off x="3582988" y="4756150"/>
              <a:ext cx="511175" cy="411163"/>
            </a:xfrm>
            <a:custGeom>
              <a:avLst/>
              <a:gdLst>
                <a:gd name="T0" fmla="*/ 111 w 134"/>
                <a:gd name="T1" fmla="*/ 45 h 107"/>
                <a:gd name="T2" fmla="*/ 108 w 134"/>
                <a:gd name="T3" fmla="*/ 41 h 107"/>
                <a:gd name="T4" fmla="*/ 107 w 134"/>
                <a:gd name="T5" fmla="*/ 25 h 107"/>
                <a:gd name="T6" fmla="*/ 78 w 134"/>
                <a:gd name="T7" fmla="*/ 26 h 107"/>
                <a:gd name="T8" fmla="*/ 73 w 134"/>
                <a:gd name="T9" fmla="*/ 19 h 107"/>
                <a:gd name="T10" fmla="*/ 50 w 134"/>
                <a:gd name="T11" fmla="*/ 7 h 107"/>
                <a:gd name="T12" fmla="*/ 12 w 134"/>
                <a:gd name="T13" fmla="*/ 39 h 107"/>
                <a:gd name="T14" fmla="*/ 2 w 134"/>
                <a:gd name="T15" fmla="*/ 68 h 107"/>
                <a:gd name="T16" fmla="*/ 57 w 134"/>
                <a:gd name="T17" fmla="*/ 105 h 107"/>
                <a:gd name="T18" fmla="*/ 124 w 134"/>
                <a:gd name="T19" fmla="*/ 76 h 107"/>
                <a:gd name="T20" fmla="*/ 111 w 134"/>
                <a:gd name="T21" fmla="*/ 45 h 107"/>
                <a:gd name="T22" fmla="*/ 59 w 134"/>
                <a:gd name="T23" fmla="*/ 97 h 107"/>
                <a:gd name="T24" fmla="*/ 16 w 134"/>
                <a:gd name="T25" fmla="*/ 70 h 107"/>
                <a:gd name="T26" fmla="*/ 59 w 134"/>
                <a:gd name="T27" fmla="*/ 40 h 107"/>
                <a:gd name="T28" fmla="*/ 103 w 134"/>
                <a:gd name="T29" fmla="*/ 65 h 107"/>
                <a:gd name="T30" fmla="*/ 59 w 134"/>
                <a:gd name="T31" fmla="*/ 9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" h="107">
                  <a:moveTo>
                    <a:pt x="111" y="45"/>
                  </a:moveTo>
                  <a:cubicBezTo>
                    <a:pt x="105" y="44"/>
                    <a:pt x="108" y="41"/>
                    <a:pt x="108" y="41"/>
                  </a:cubicBezTo>
                  <a:cubicBezTo>
                    <a:pt x="108" y="41"/>
                    <a:pt x="113" y="32"/>
                    <a:pt x="107" y="25"/>
                  </a:cubicBezTo>
                  <a:cubicBezTo>
                    <a:pt x="98" y="17"/>
                    <a:pt x="78" y="26"/>
                    <a:pt x="78" y="26"/>
                  </a:cubicBezTo>
                  <a:cubicBezTo>
                    <a:pt x="70" y="28"/>
                    <a:pt x="72" y="25"/>
                    <a:pt x="73" y="19"/>
                  </a:cubicBezTo>
                  <a:cubicBezTo>
                    <a:pt x="73" y="12"/>
                    <a:pt x="71" y="0"/>
                    <a:pt x="50" y="7"/>
                  </a:cubicBezTo>
                  <a:cubicBezTo>
                    <a:pt x="30" y="14"/>
                    <a:pt x="12" y="39"/>
                    <a:pt x="12" y="39"/>
                  </a:cubicBezTo>
                  <a:cubicBezTo>
                    <a:pt x="0" y="55"/>
                    <a:pt x="2" y="68"/>
                    <a:pt x="2" y="68"/>
                  </a:cubicBezTo>
                  <a:cubicBezTo>
                    <a:pt x="5" y="96"/>
                    <a:pt x="34" y="103"/>
                    <a:pt x="57" y="105"/>
                  </a:cubicBezTo>
                  <a:cubicBezTo>
                    <a:pt x="82" y="107"/>
                    <a:pt x="115" y="97"/>
                    <a:pt x="124" y="76"/>
                  </a:cubicBezTo>
                  <a:cubicBezTo>
                    <a:pt x="134" y="54"/>
                    <a:pt x="116" y="46"/>
                    <a:pt x="111" y="45"/>
                  </a:cubicBezTo>
                  <a:close/>
                  <a:moveTo>
                    <a:pt x="59" y="97"/>
                  </a:moveTo>
                  <a:cubicBezTo>
                    <a:pt x="35" y="98"/>
                    <a:pt x="16" y="86"/>
                    <a:pt x="16" y="70"/>
                  </a:cubicBezTo>
                  <a:cubicBezTo>
                    <a:pt x="16" y="54"/>
                    <a:pt x="35" y="41"/>
                    <a:pt x="59" y="40"/>
                  </a:cubicBezTo>
                  <a:cubicBezTo>
                    <a:pt x="83" y="39"/>
                    <a:pt x="103" y="49"/>
                    <a:pt x="103" y="65"/>
                  </a:cubicBezTo>
                  <a:cubicBezTo>
                    <a:pt x="103" y="81"/>
                    <a:pt x="83" y="96"/>
                    <a:pt x="59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3697288" y="4941888"/>
              <a:ext cx="203200" cy="179388"/>
            </a:xfrm>
            <a:custGeom>
              <a:avLst/>
              <a:gdLst>
                <a:gd name="T0" fmla="*/ 24 w 53"/>
                <a:gd name="T1" fmla="*/ 3 h 47"/>
                <a:gd name="T2" fmla="*/ 3 w 53"/>
                <a:gd name="T3" fmla="*/ 28 h 47"/>
                <a:gd name="T4" fmla="*/ 9 w 53"/>
                <a:gd name="T5" fmla="*/ 39 h 47"/>
                <a:gd name="T6" fmla="*/ 46 w 53"/>
                <a:gd name="T7" fmla="*/ 33 h 47"/>
                <a:gd name="T8" fmla="*/ 24 w 53"/>
                <a:gd name="T9" fmla="*/ 3 h 47"/>
                <a:gd name="T10" fmla="*/ 18 w 53"/>
                <a:gd name="T11" fmla="*/ 35 h 47"/>
                <a:gd name="T12" fmla="*/ 10 w 53"/>
                <a:gd name="T13" fmla="*/ 29 h 47"/>
                <a:gd name="T14" fmla="*/ 18 w 53"/>
                <a:gd name="T15" fmla="*/ 20 h 47"/>
                <a:gd name="T16" fmla="*/ 26 w 53"/>
                <a:gd name="T17" fmla="*/ 27 h 47"/>
                <a:gd name="T18" fmla="*/ 18 w 53"/>
                <a:gd name="T19" fmla="*/ 35 h 47"/>
                <a:gd name="T20" fmla="*/ 33 w 53"/>
                <a:gd name="T21" fmla="*/ 22 h 47"/>
                <a:gd name="T22" fmla="*/ 28 w 53"/>
                <a:gd name="T23" fmla="*/ 22 h 47"/>
                <a:gd name="T24" fmla="*/ 29 w 53"/>
                <a:gd name="T25" fmla="*/ 17 h 47"/>
                <a:gd name="T26" fmla="*/ 34 w 53"/>
                <a:gd name="T27" fmla="*/ 18 h 47"/>
                <a:gd name="T28" fmla="*/ 33 w 53"/>
                <a:gd name="T29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47">
                  <a:moveTo>
                    <a:pt x="24" y="3"/>
                  </a:moveTo>
                  <a:cubicBezTo>
                    <a:pt x="0" y="6"/>
                    <a:pt x="3" y="28"/>
                    <a:pt x="3" y="28"/>
                  </a:cubicBezTo>
                  <a:cubicBezTo>
                    <a:pt x="3" y="28"/>
                    <a:pt x="3" y="35"/>
                    <a:pt x="9" y="39"/>
                  </a:cubicBezTo>
                  <a:cubicBezTo>
                    <a:pt x="24" y="47"/>
                    <a:pt x="38" y="42"/>
                    <a:pt x="46" y="33"/>
                  </a:cubicBezTo>
                  <a:cubicBezTo>
                    <a:pt x="53" y="23"/>
                    <a:pt x="49" y="0"/>
                    <a:pt x="24" y="3"/>
                  </a:cubicBezTo>
                  <a:close/>
                  <a:moveTo>
                    <a:pt x="18" y="35"/>
                  </a:moveTo>
                  <a:cubicBezTo>
                    <a:pt x="14" y="35"/>
                    <a:pt x="10" y="32"/>
                    <a:pt x="10" y="29"/>
                  </a:cubicBezTo>
                  <a:cubicBezTo>
                    <a:pt x="10" y="25"/>
                    <a:pt x="13" y="21"/>
                    <a:pt x="18" y="20"/>
                  </a:cubicBezTo>
                  <a:cubicBezTo>
                    <a:pt x="23" y="20"/>
                    <a:pt x="26" y="23"/>
                    <a:pt x="26" y="27"/>
                  </a:cubicBezTo>
                  <a:cubicBezTo>
                    <a:pt x="26" y="31"/>
                    <a:pt x="23" y="34"/>
                    <a:pt x="18" y="35"/>
                  </a:cubicBezTo>
                  <a:close/>
                  <a:moveTo>
                    <a:pt x="33" y="22"/>
                  </a:moveTo>
                  <a:cubicBezTo>
                    <a:pt x="31" y="24"/>
                    <a:pt x="29" y="23"/>
                    <a:pt x="28" y="22"/>
                  </a:cubicBezTo>
                  <a:cubicBezTo>
                    <a:pt x="28" y="21"/>
                    <a:pt x="28" y="18"/>
                    <a:pt x="29" y="17"/>
                  </a:cubicBezTo>
                  <a:cubicBezTo>
                    <a:pt x="31" y="16"/>
                    <a:pt x="33" y="16"/>
                    <a:pt x="34" y="18"/>
                  </a:cubicBezTo>
                  <a:cubicBezTo>
                    <a:pt x="35" y="19"/>
                    <a:pt x="34" y="21"/>
                    <a:pt x="3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3952875" y="4683125"/>
              <a:ext cx="187325" cy="215900"/>
            </a:xfrm>
            <a:custGeom>
              <a:avLst/>
              <a:gdLst>
                <a:gd name="T0" fmla="*/ 49 w 49"/>
                <a:gd name="T1" fmla="*/ 51 h 56"/>
                <a:gd name="T2" fmla="*/ 49 w 49"/>
                <a:gd name="T3" fmla="*/ 50 h 56"/>
                <a:gd name="T4" fmla="*/ 49 w 49"/>
                <a:gd name="T5" fmla="*/ 43 h 56"/>
                <a:gd name="T6" fmla="*/ 6 w 49"/>
                <a:gd name="T7" fmla="*/ 0 h 56"/>
                <a:gd name="T8" fmla="*/ 0 w 49"/>
                <a:gd name="T9" fmla="*/ 6 h 56"/>
                <a:gd name="T10" fmla="*/ 6 w 49"/>
                <a:gd name="T11" fmla="*/ 12 h 56"/>
                <a:gd name="T12" fmla="*/ 37 w 49"/>
                <a:gd name="T13" fmla="*/ 43 h 56"/>
                <a:gd name="T14" fmla="*/ 37 w 49"/>
                <a:gd name="T15" fmla="*/ 49 h 56"/>
                <a:gd name="T16" fmla="*/ 37 w 49"/>
                <a:gd name="T17" fmla="*/ 49 h 56"/>
                <a:gd name="T18" fmla="*/ 37 w 49"/>
                <a:gd name="T19" fmla="*/ 50 h 56"/>
                <a:gd name="T20" fmla="*/ 43 w 49"/>
                <a:gd name="T21" fmla="*/ 56 h 56"/>
                <a:gd name="T22" fmla="*/ 49 w 49"/>
                <a:gd name="T23" fmla="*/ 51 h 56"/>
                <a:gd name="T24" fmla="*/ 49 w 49"/>
                <a:gd name="T25" fmla="*/ 51 h 56"/>
                <a:gd name="T26" fmla="*/ 49 w 49"/>
                <a:gd name="T27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56">
                  <a:moveTo>
                    <a:pt x="49" y="51"/>
                  </a:moveTo>
                  <a:cubicBezTo>
                    <a:pt x="49" y="51"/>
                    <a:pt x="49" y="50"/>
                    <a:pt x="49" y="50"/>
                  </a:cubicBezTo>
                  <a:cubicBezTo>
                    <a:pt x="49" y="48"/>
                    <a:pt x="49" y="46"/>
                    <a:pt x="49" y="43"/>
                  </a:cubicBezTo>
                  <a:cubicBezTo>
                    <a:pt x="49" y="19"/>
                    <a:pt x="30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3" y="12"/>
                    <a:pt x="37" y="26"/>
                    <a:pt x="37" y="43"/>
                  </a:cubicBezTo>
                  <a:cubicBezTo>
                    <a:pt x="37" y="45"/>
                    <a:pt x="37" y="47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9"/>
                    <a:pt x="37" y="50"/>
                    <a:pt x="37" y="50"/>
                  </a:cubicBezTo>
                  <a:cubicBezTo>
                    <a:pt x="37" y="53"/>
                    <a:pt x="40" y="56"/>
                    <a:pt x="43" y="56"/>
                  </a:cubicBezTo>
                  <a:cubicBezTo>
                    <a:pt x="46" y="56"/>
                    <a:pt x="48" y="54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3957638" y="4756150"/>
              <a:ext cx="111125" cy="123825"/>
            </a:xfrm>
            <a:custGeom>
              <a:avLst/>
              <a:gdLst>
                <a:gd name="T0" fmla="*/ 29 w 29"/>
                <a:gd name="T1" fmla="*/ 27 h 32"/>
                <a:gd name="T2" fmla="*/ 29 w 29"/>
                <a:gd name="T3" fmla="*/ 24 h 32"/>
                <a:gd name="T4" fmla="*/ 5 w 29"/>
                <a:gd name="T5" fmla="*/ 0 h 32"/>
                <a:gd name="T6" fmla="*/ 0 w 29"/>
                <a:gd name="T7" fmla="*/ 5 h 32"/>
                <a:gd name="T8" fmla="*/ 5 w 29"/>
                <a:gd name="T9" fmla="*/ 10 h 32"/>
                <a:gd name="T10" fmla="*/ 19 w 29"/>
                <a:gd name="T11" fmla="*/ 24 h 32"/>
                <a:gd name="T12" fmla="*/ 19 w 29"/>
                <a:gd name="T13" fmla="*/ 26 h 32"/>
                <a:gd name="T14" fmla="*/ 19 w 29"/>
                <a:gd name="T15" fmla="*/ 26 h 32"/>
                <a:gd name="T16" fmla="*/ 19 w 29"/>
                <a:gd name="T17" fmla="*/ 27 h 32"/>
                <a:gd name="T18" fmla="*/ 24 w 29"/>
                <a:gd name="T19" fmla="*/ 32 h 32"/>
                <a:gd name="T20" fmla="*/ 29 w 29"/>
                <a:gd name="T21" fmla="*/ 27 h 32"/>
                <a:gd name="T22" fmla="*/ 29 w 29"/>
                <a:gd name="T23" fmla="*/ 27 h 32"/>
                <a:gd name="T24" fmla="*/ 29 w 29"/>
                <a:gd name="T25" fmla="*/ 27 h 32"/>
                <a:gd name="T26" fmla="*/ 29 w 29"/>
                <a:gd name="T27" fmla="*/ 27 h 32"/>
                <a:gd name="T28" fmla="*/ 29 w 29"/>
                <a:gd name="T2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2">
                  <a:moveTo>
                    <a:pt x="29" y="27"/>
                  </a:moveTo>
                  <a:cubicBezTo>
                    <a:pt x="29" y="26"/>
                    <a:pt x="29" y="25"/>
                    <a:pt x="29" y="24"/>
                  </a:cubicBezTo>
                  <a:cubicBezTo>
                    <a:pt x="29" y="11"/>
                    <a:pt x="18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13" y="10"/>
                    <a:pt x="19" y="17"/>
                    <a:pt x="19" y="24"/>
                  </a:cubicBezTo>
                  <a:cubicBezTo>
                    <a:pt x="19" y="25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7"/>
                    <a:pt x="19" y="27"/>
                  </a:cubicBezTo>
                  <a:cubicBezTo>
                    <a:pt x="19" y="30"/>
                    <a:pt x="21" y="32"/>
                    <a:pt x="24" y="32"/>
                  </a:cubicBezTo>
                  <a:cubicBezTo>
                    <a:pt x="26" y="32"/>
                    <a:pt x="28" y="30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Group 39"/>
          <p:cNvGrpSpPr>
            <a:grpSpLocks noChangeAspect="1"/>
          </p:cNvGrpSpPr>
          <p:nvPr/>
        </p:nvGrpSpPr>
        <p:grpSpPr bwMode="auto">
          <a:xfrm>
            <a:off x="6552367" y="2392033"/>
            <a:ext cx="241317" cy="198225"/>
            <a:chOff x="3645" y="1999"/>
            <a:chExt cx="392" cy="322"/>
          </a:xfrm>
          <a:solidFill>
            <a:srgbClr val="FFFFFF"/>
          </a:solidFill>
        </p:grpSpPr>
        <p:sp>
          <p:nvSpPr>
            <p:cNvPr id="56" name="Freeform 40"/>
            <p:cNvSpPr>
              <a:spLocks noEditPoints="1"/>
            </p:cNvSpPr>
            <p:nvPr/>
          </p:nvSpPr>
          <p:spPr bwMode="auto">
            <a:xfrm>
              <a:off x="3645" y="1999"/>
              <a:ext cx="279" cy="255"/>
            </a:xfrm>
            <a:custGeom>
              <a:avLst/>
              <a:gdLst>
                <a:gd name="T0" fmla="*/ 113 w 116"/>
                <a:gd name="T1" fmla="*/ 41 h 106"/>
                <a:gd name="T2" fmla="*/ 116 w 116"/>
                <a:gd name="T3" fmla="*/ 41 h 106"/>
                <a:gd name="T4" fmla="*/ 58 w 116"/>
                <a:gd name="T5" fmla="*/ 0 h 106"/>
                <a:gd name="T6" fmla="*/ 0 w 116"/>
                <a:gd name="T7" fmla="*/ 49 h 106"/>
                <a:gd name="T8" fmla="*/ 23 w 116"/>
                <a:gd name="T9" fmla="*/ 88 h 106"/>
                <a:gd name="T10" fmla="*/ 23 w 116"/>
                <a:gd name="T11" fmla="*/ 88 h 106"/>
                <a:gd name="T12" fmla="*/ 18 w 116"/>
                <a:gd name="T13" fmla="*/ 106 h 106"/>
                <a:gd name="T14" fmla="*/ 39 w 116"/>
                <a:gd name="T15" fmla="*/ 95 h 106"/>
                <a:gd name="T16" fmla="*/ 40 w 116"/>
                <a:gd name="T17" fmla="*/ 95 h 106"/>
                <a:gd name="T18" fmla="*/ 58 w 116"/>
                <a:gd name="T19" fmla="*/ 98 h 106"/>
                <a:gd name="T20" fmla="*/ 62 w 116"/>
                <a:gd name="T21" fmla="*/ 98 h 106"/>
                <a:gd name="T22" fmla="*/ 60 w 116"/>
                <a:gd name="T23" fmla="*/ 86 h 106"/>
                <a:gd name="T24" fmla="*/ 113 w 116"/>
                <a:gd name="T25" fmla="*/ 41 h 106"/>
                <a:gd name="T26" fmla="*/ 78 w 116"/>
                <a:gd name="T27" fmla="*/ 24 h 106"/>
                <a:gd name="T28" fmla="*/ 87 w 116"/>
                <a:gd name="T29" fmla="*/ 32 h 106"/>
                <a:gd name="T30" fmla="*/ 78 w 116"/>
                <a:gd name="T31" fmla="*/ 40 h 106"/>
                <a:gd name="T32" fmla="*/ 70 w 116"/>
                <a:gd name="T33" fmla="*/ 32 h 106"/>
                <a:gd name="T34" fmla="*/ 78 w 116"/>
                <a:gd name="T35" fmla="*/ 24 h 106"/>
                <a:gd name="T36" fmla="*/ 38 w 116"/>
                <a:gd name="T37" fmla="*/ 40 h 106"/>
                <a:gd name="T38" fmla="*/ 30 w 116"/>
                <a:gd name="T39" fmla="*/ 32 h 106"/>
                <a:gd name="T40" fmla="*/ 38 w 116"/>
                <a:gd name="T41" fmla="*/ 24 h 106"/>
                <a:gd name="T42" fmla="*/ 46 w 116"/>
                <a:gd name="T43" fmla="*/ 32 h 106"/>
                <a:gd name="T44" fmla="*/ 38 w 116"/>
                <a:gd name="T45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" h="106">
                  <a:moveTo>
                    <a:pt x="113" y="41"/>
                  </a:moveTo>
                  <a:cubicBezTo>
                    <a:pt x="114" y="41"/>
                    <a:pt x="115" y="41"/>
                    <a:pt x="116" y="41"/>
                  </a:cubicBezTo>
                  <a:cubicBezTo>
                    <a:pt x="111" y="18"/>
                    <a:pt x="87" y="0"/>
                    <a:pt x="58" y="0"/>
                  </a:cubicBezTo>
                  <a:cubicBezTo>
                    <a:pt x="26" y="0"/>
                    <a:pt x="0" y="22"/>
                    <a:pt x="0" y="49"/>
                  </a:cubicBezTo>
                  <a:cubicBezTo>
                    <a:pt x="0" y="65"/>
                    <a:pt x="9" y="79"/>
                    <a:pt x="23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5"/>
                    <a:pt x="39" y="95"/>
                    <a:pt x="40" y="95"/>
                  </a:cubicBezTo>
                  <a:cubicBezTo>
                    <a:pt x="45" y="97"/>
                    <a:pt x="52" y="98"/>
                    <a:pt x="58" y="98"/>
                  </a:cubicBezTo>
                  <a:cubicBezTo>
                    <a:pt x="59" y="98"/>
                    <a:pt x="61" y="98"/>
                    <a:pt x="62" y="98"/>
                  </a:cubicBezTo>
                  <a:cubicBezTo>
                    <a:pt x="61" y="94"/>
                    <a:pt x="60" y="90"/>
                    <a:pt x="60" y="86"/>
                  </a:cubicBezTo>
                  <a:cubicBezTo>
                    <a:pt x="60" y="61"/>
                    <a:pt x="84" y="41"/>
                    <a:pt x="113" y="41"/>
                  </a:cubicBezTo>
                  <a:close/>
                  <a:moveTo>
                    <a:pt x="78" y="24"/>
                  </a:moveTo>
                  <a:cubicBezTo>
                    <a:pt x="83" y="24"/>
                    <a:pt x="87" y="28"/>
                    <a:pt x="87" y="32"/>
                  </a:cubicBezTo>
                  <a:cubicBezTo>
                    <a:pt x="87" y="37"/>
                    <a:pt x="83" y="40"/>
                    <a:pt x="78" y="40"/>
                  </a:cubicBezTo>
                  <a:cubicBezTo>
                    <a:pt x="74" y="40"/>
                    <a:pt x="70" y="37"/>
                    <a:pt x="70" y="32"/>
                  </a:cubicBezTo>
                  <a:cubicBezTo>
                    <a:pt x="70" y="28"/>
                    <a:pt x="74" y="24"/>
                    <a:pt x="78" y="24"/>
                  </a:cubicBezTo>
                  <a:close/>
                  <a:moveTo>
                    <a:pt x="38" y="40"/>
                  </a:moveTo>
                  <a:cubicBezTo>
                    <a:pt x="33" y="40"/>
                    <a:pt x="30" y="37"/>
                    <a:pt x="30" y="32"/>
                  </a:cubicBezTo>
                  <a:cubicBezTo>
                    <a:pt x="30" y="28"/>
                    <a:pt x="33" y="24"/>
                    <a:pt x="38" y="24"/>
                  </a:cubicBezTo>
                  <a:cubicBezTo>
                    <a:pt x="42" y="24"/>
                    <a:pt x="46" y="28"/>
                    <a:pt x="46" y="32"/>
                  </a:cubicBezTo>
                  <a:cubicBezTo>
                    <a:pt x="46" y="37"/>
                    <a:pt x="42" y="4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1"/>
            <p:cNvSpPr>
              <a:spLocks noEditPoints="1"/>
            </p:cNvSpPr>
            <p:nvPr/>
          </p:nvSpPr>
          <p:spPr bwMode="auto">
            <a:xfrm>
              <a:off x="3799" y="2107"/>
              <a:ext cx="238" cy="214"/>
            </a:xfrm>
            <a:custGeom>
              <a:avLst/>
              <a:gdLst>
                <a:gd name="T0" fmla="*/ 0 w 99"/>
                <a:gd name="T1" fmla="*/ 41 h 89"/>
                <a:gd name="T2" fmla="*/ 50 w 99"/>
                <a:gd name="T3" fmla="*/ 82 h 89"/>
                <a:gd name="T4" fmla="*/ 65 w 99"/>
                <a:gd name="T5" fmla="*/ 80 h 89"/>
                <a:gd name="T6" fmla="*/ 66 w 99"/>
                <a:gd name="T7" fmla="*/ 80 h 89"/>
                <a:gd name="T8" fmla="*/ 84 w 99"/>
                <a:gd name="T9" fmla="*/ 89 h 89"/>
                <a:gd name="T10" fmla="*/ 79 w 99"/>
                <a:gd name="T11" fmla="*/ 74 h 89"/>
                <a:gd name="T12" fmla="*/ 80 w 99"/>
                <a:gd name="T13" fmla="*/ 74 h 89"/>
                <a:gd name="T14" fmla="*/ 99 w 99"/>
                <a:gd name="T15" fmla="*/ 41 h 89"/>
                <a:gd name="T16" fmla="*/ 50 w 99"/>
                <a:gd name="T17" fmla="*/ 0 h 89"/>
                <a:gd name="T18" fmla="*/ 0 w 99"/>
                <a:gd name="T19" fmla="*/ 41 h 89"/>
                <a:gd name="T20" fmla="*/ 60 w 99"/>
                <a:gd name="T21" fmla="*/ 27 h 89"/>
                <a:gd name="T22" fmla="*/ 67 w 99"/>
                <a:gd name="T23" fmla="*/ 20 h 89"/>
                <a:gd name="T24" fmla="*/ 74 w 99"/>
                <a:gd name="T25" fmla="*/ 27 h 89"/>
                <a:gd name="T26" fmla="*/ 67 w 99"/>
                <a:gd name="T27" fmla="*/ 34 h 89"/>
                <a:gd name="T28" fmla="*/ 60 w 99"/>
                <a:gd name="T29" fmla="*/ 27 h 89"/>
                <a:gd name="T30" fmla="*/ 26 w 99"/>
                <a:gd name="T31" fmla="*/ 27 h 89"/>
                <a:gd name="T32" fmla="*/ 33 w 99"/>
                <a:gd name="T33" fmla="*/ 20 h 89"/>
                <a:gd name="T34" fmla="*/ 40 w 99"/>
                <a:gd name="T35" fmla="*/ 27 h 89"/>
                <a:gd name="T36" fmla="*/ 33 w 99"/>
                <a:gd name="T37" fmla="*/ 34 h 89"/>
                <a:gd name="T38" fmla="*/ 26 w 99"/>
                <a:gd name="T39" fmla="*/ 2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89">
                  <a:moveTo>
                    <a:pt x="0" y="41"/>
                  </a:moveTo>
                  <a:cubicBezTo>
                    <a:pt x="0" y="64"/>
                    <a:pt x="23" y="82"/>
                    <a:pt x="50" y="82"/>
                  </a:cubicBezTo>
                  <a:cubicBezTo>
                    <a:pt x="55" y="82"/>
                    <a:pt x="60" y="82"/>
                    <a:pt x="65" y="80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91" y="66"/>
                    <a:pt x="99" y="55"/>
                    <a:pt x="99" y="41"/>
                  </a:cubicBezTo>
                  <a:cubicBezTo>
                    <a:pt x="99" y="18"/>
                    <a:pt x="77" y="0"/>
                    <a:pt x="50" y="0"/>
                  </a:cubicBezTo>
                  <a:cubicBezTo>
                    <a:pt x="23" y="0"/>
                    <a:pt x="0" y="18"/>
                    <a:pt x="0" y="41"/>
                  </a:cubicBezTo>
                  <a:close/>
                  <a:moveTo>
                    <a:pt x="60" y="27"/>
                  </a:moveTo>
                  <a:cubicBezTo>
                    <a:pt x="60" y="23"/>
                    <a:pt x="63" y="20"/>
                    <a:pt x="67" y="20"/>
                  </a:cubicBezTo>
                  <a:cubicBezTo>
                    <a:pt x="71" y="20"/>
                    <a:pt x="74" y="23"/>
                    <a:pt x="74" y="27"/>
                  </a:cubicBezTo>
                  <a:cubicBezTo>
                    <a:pt x="74" y="31"/>
                    <a:pt x="71" y="34"/>
                    <a:pt x="67" y="34"/>
                  </a:cubicBezTo>
                  <a:cubicBezTo>
                    <a:pt x="63" y="34"/>
                    <a:pt x="60" y="31"/>
                    <a:pt x="60" y="27"/>
                  </a:cubicBezTo>
                  <a:close/>
                  <a:moveTo>
                    <a:pt x="26" y="27"/>
                  </a:moveTo>
                  <a:cubicBezTo>
                    <a:pt x="26" y="23"/>
                    <a:pt x="29" y="20"/>
                    <a:pt x="33" y="20"/>
                  </a:cubicBezTo>
                  <a:cubicBezTo>
                    <a:pt x="36" y="20"/>
                    <a:pt x="40" y="23"/>
                    <a:pt x="40" y="27"/>
                  </a:cubicBezTo>
                  <a:cubicBezTo>
                    <a:pt x="40" y="31"/>
                    <a:pt x="36" y="34"/>
                    <a:pt x="33" y="34"/>
                  </a:cubicBezTo>
                  <a:cubicBezTo>
                    <a:pt x="29" y="34"/>
                    <a:pt x="26" y="31"/>
                    <a:pt x="26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912555" y="1843173"/>
            <a:ext cx="233879" cy="223308"/>
            <a:chOff x="5815013" y="3160713"/>
            <a:chExt cx="561975" cy="536575"/>
          </a:xfrm>
          <a:solidFill>
            <a:srgbClr val="FFFFFF"/>
          </a:solidFill>
        </p:grpSpPr>
        <p:sp>
          <p:nvSpPr>
            <p:cNvPr id="59" name="Freeform 28"/>
            <p:cNvSpPr>
              <a:spLocks/>
            </p:cNvSpPr>
            <p:nvPr/>
          </p:nvSpPr>
          <p:spPr bwMode="auto">
            <a:xfrm>
              <a:off x="5815013" y="3160713"/>
              <a:ext cx="561975" cy="536575"/>
            </a:xfrm>
            <a:custGeom>
              <a:avLst/>
              <a:gdLst>
                <a:gd name="T0" fmla="*/ 43 w 147"/>
                <a:gd name="T1" fmla="*/ 95 h 140"/>
                <a:gd name="T2" fmla="*/ 90 w 147"/>
                <a:gd name="T3" fmla="*/ 66 h 140"/>
                <a:gd name="T4" fmla="*/ 33 w 147"/>
                <a:gd name="T5" fmla="*/ 59 h 140"/>
                <a:gd name="T6" fmla="*/ 109 w 147"/>
                <a:gd name="T7" fmla="*/ 58 h 140"/>
                <a:gd name="T8" fmla="*/ 109 w 147"/>
                <a:gd name="T9" fmla="*/ 63 h 140"/>
                <a:gd name="T10" fmla="*/ 66 w 147"/>
                <a:gd name="T11" fmla="*/ 94 h 140"/>
                <a:gd name="T12" fmla="*/ 112 w 147"/>
                <a:gd name="T13" fmla="*/ 97 h 140"/>
                <a:gd name="T14" fmla="*/ 110 w 147"/>
                <a:gd name="T15" fmla="*/ 89 h 140"/>
                <a:gd name="T16" fmla="*/ 147 w 147"/>
                <a:gd name="T17" fmla="*/ 54 h 140"/>
                <a:gd name="T18" fmla="*/ 96 w 147"/>
                <a:gd name="T19" fmla="*/ 46 h 140"/>
                <a:gd name="T20" fmla="*/ 74 w 147"/>
                <a:gd name="T21" fmla="*/ 0 h 140"/>
                <a:gd name="T22" fmla="*/ 51 w 147"/>
                <a:gd name="T23" fmla="*/ 46 h 140"/>
                <a:gd name="T24" fmla="*/ 0 w 147"/>
                <a:gd name="T25" fmla="*/ 54 h 140"/>
                <a:gd name="T26" fmla="*/ 37 w 147"/>
                <a:gd name="T27" fmla="*/ 89 h 140"/>
                <a:gd name="T28" fmla="*/ 28 w 147"/>
                <a:gd name="T29" fmla="*/ 140 h 140"/>
                <a:gd name="T30" fmla="*/ 74 w 147"/>
                <a:gd name="T31" fmla="*/ 116 h 140"/>
                <a:gd name="T32" fmla="*/ 119 w 147"/>
                <a:gd name="T33" fmla="*/ 140 h 140"/>
                <a:gd name="T34" fmla="*/ 112 w 147"/>
                <a:gd name="T35" fmla="*/ 98 h 140"/>
                <a:gd name="T36" fmla="*/ 43 w 147"/>
                <a:gd name="T37" fmla="*/ 101 h 140"/>
                <a:gd name="T38" fmla="*/ 43 w 147"/>
                <a:gd name="T39" fmla="*/ 9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40">
                  <a:moveTo>
                    <a:pt x="43" y="95"/>
                  </a:moveTo>
                  <a:cubicBezTo>
                    <a:pt x="47" y="91"/>
                    <a:pt x="90" y="66"/>
                    <a:pt x="90" y="66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09" y="58"/>
                    <a:pt x="112" y="60"/>
                    <a:pt x="109" y="63"/>
                  </a:cubicBezTo>
                  <a:cubicBezTo>
                    <a:pt x="106" y="66"/>
                    <a:pt x="66" y="94"/>
                    <a:pt x="66" y="94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119" y="140"/>
                    <a:pt x="119" y="140"/>
                    <a:pt x="119" y="140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01"/>
                    <a:pt x="40" y="98"/>
                    <a:pt x="43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9"/>
            <p:cNvSpPr>
              <a:spLocks/>
            </p:cNvSpPr>
            <p:nvPr/>
          </p:nvSpPr>
          <p:spPr bwMode="auto">
            <a:xfrm>
              <a:off x="6243638" y="3532188"/>
              <a:ext cx="26988" cy="4763"/>
            </a:xfrm>
            <a:custGeom>
              <a:avLst/>
              <a:gdLst>
                <a:gd name="T0" fmla="*/ 0 w 17"/>
                <a:gd name="T1" fmla="*/ 0 h 3"/>
                <a:gd name="T2" fmla="*/ 0 w 17"/>
                <a:gd name="T3" fmla="*/ 3 h 3"/>
                <a:gd name="T4" fmla="*/ 17 w 17"/>
                <a:gd name="T5" fmla="*/ 3 h 3"/>
                <a:gd name="T6" fmla="*/ 0 w 17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3">
                  <a:moveTo>
                    <a:pt x="0" y="0"/>
                  </a:moveTo>
                  <a:lnTo>
                    <a:pt x="0" y="3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Freeform 25"/>
          <p:cNvSpPr>
            <a:spLocks noEditPoints="1"/>
          </p:cNvSpPr>
          <p:nvPr/>
        </p:nvSpPr>
        <p:spPr bwMode="auto">
          <a:xfrm>
            <a:off x="9161569" y="2328549"/>
            <a:ext cx="210499" cy="234480"/>
          </a:xfrm>
          <a:custGeom>
            <a:avLst/>
            <a:gdLst>
              <a:gd name="T0" fmla="*/ 21 w 131"/>
              <a:gd name="T1" fmla="*/ 73 h 146"/>
              <a:gd name="T2" fmla="*/ 33 w 131"/>
              <a:gd name="T3" fmla="*/ 48 h 146"/>
              <a:gd name="T4" fmla="*/ 16 w 131"/>
              <a:gd name="T5" fmla="*/ 32 h 146"/>
              <a:gd name="T6" fmla="*/ 2 w 131"/>
              <a:gd name="T7" fmla="*/ 51 h 146"/>
              <a:gd name="T8" fmla="*/ 21 w 131"/>
              <a:gd name="T9" fmla="*/ 73 h 146"/>
              <a:gd name="T10" fmla="*/ 37 w 131"/>
              <a:gd name="T11" fmla="*/ 104 h 146"/>
              <a:gd name="T12" fmla="*/ 36 w 131"/>
              <a:gd name="T13" fmla="*/ 112 h 146"/>
              <a:gd name="T14" fmla="*/ 43 w 131"/>
              <a:gd name="T15" fmla="*/ 118 h 146"/>
              <a:gd name="T16" fmla="*/ 51 w 131"/>
              <a:gd name="T17" fmla="*/ 118 h 146"/>
              <a:gd name="T18" fmla="*/ 51 w 131"/>
              <a:gd name="T19" fmla="*/ 99 h 146"/>
              <a:gd name="T20" fmla="*/ 43 w 131"/>
              <a:gd name="T21" fmla="*/ 99 h 146"/>
              <a:gd name="T22" fmla="*/ 37 w 131"/>
              <a:gd name="T23" fmla="*/ 104 h 146"/>
              <a:gd name="T24" fmla="*/ 49 w 131"/>
              <a:gd name="T25" fmla="*/ 43 h 146"/>
              <a:gd name="T26" fmla="*/ 64 w 131"/>
              <a:gd name="T27" fmla="*/ 21 h 146"/>
              <a:gd name="T28" fmla="*/ 49 w 131"/>
              <a:gd name="T29" fmla="*/ 0 h 146"/>
              <a:gd name="T30" fmla="*/ 34 w 131"/>
              <a:gd name="T31" fmla="*/ 21 h 146"/>
              <a:gd name="T32" fmla="*/ 49 w 131"/>
              <a:gd name="T33" fmla="*/ 43 h 146"/>
              <a:gd name="T34" fmla="*/ 85 w 131"/>
              <a:gd name="T35" fmla="*/ 44 h 146"/>
              <a:gd name="T36" fmla="*/ 104 w 131"/>
              <a:gd name="T37" fmla="*/ 25 h 146"/>
              <a:gd name="T38" fmla="*/ 91 w 131"/>
              <a:gd name="T39" fmla="*/ 3 h 146"/>
              <a:gd name="T40" fmla="*/ 72 w 131"/>
              <a:gd name="T41" fmla="*/ 23 h 146"/>
              <a:gd name="T42" fmla="*/ 85 w 131"/>
              <a:gd name="T43" fmla="*/ 44 h 146"/>
              <a:gd name="T44" fmla="*/ 112 w 131"/>
              <a:gd name="T45" fmla="*/ 97 h 146"/>
              <a:gd name="T46" fmla="*/ 85 w 131"/>
              <a:gd name="T47" fmla="*/ 69 h 146"/>
              <a:gd name="T48" fmla="*/ 45 w 131"/>
              <a:gd name="T49" fmla="*/ 68 h 146"/>
              <a:gd name="T50" fmla="*/ 27 w 131"/>
              <a:gd name="T51" fmla="*/ 87 h 146"/>
              <a:gd name="T52" fmla="*/ 11 w 131"/>
              <a:gd name="T53" fmla="*/ 118 h 146"/>
              <a:gd name="T54" fmla="*/ 30 w 131"/>
              <a:gd name="T55" fmla="*/ 137 h 146"/>
              <a:gd name="T56" fmla="*/ 54 w 131"/>
              <a:gd name="T57" fmla="*/ 135 h 146"/>
              <a:gd name="T58" fmla="*/ 78 w 131"/>
              <a:gd name="T59" fmla="*/ 136 h 146"/>
              <a:gd name="T60" fmla="*/ 117 w 131"/>
              <a:gd name="T61" fmla="*/ 127 h 146"/>
              <a:gd name="T62" fmla="*/ 112 w 131"/>
              <a:gd name="T63" fmla="*/ 97 h 146"/>
              <a:gd name="T64" fmla="*/ 60 w 131"/>
              <a:gd name="T65" fmla="*/ 126 h 146"/>
              <a:gd name="T66" fmla="*/ 41 w 131"/>
              <a:gd name="T67" fmla="*/ 126 h 146"/>
              <a:gd name="T68" fmla="*/ 28 w 131"/>
              <a:gd name="T69" fmla="*/ 118 h 146"/>
              <a:gd name="T70" fmla="*/ 27 w 131"/>
              <a:gd name="T71" fmla="*/ 104 h 146"/>
              <a:gd name="T72" fmla="*/ 41 w 131"/>
              <a:gd name="T73" fmla="*/ 91 h 146"/>
              <a:gd name="T74" fmla="*/ 51 w 131"/>
              <a:gd name="T75" fmla="*/ 91 h 146"/>
              <a:gd name="T76" fmla="*/ 51 w 131"/>
              <a:gd name="T77" fmla="*/ 79 h 146"/>
              <a:gd name="T78" fmla="*/ 60 w 131"/>
              <a:gd name="T79" fmla="*/ 79 h 146"/>
              <a:gd name="T80" fmla="*/ 60 w 131"/>
              <a:gd name="T81" fmla="*/ 126 h 146"/>
              <a:gd name="T82" fmla="*/ 97 w 131"/>
              <a:gd name="T83" fmla="*/ 126 h 146"/>
              <a:gd name="T84" fmla="*/ 74 w 131"/>
              <a:gd name="T85" fmla="*/ 126 h 146"/>
              <a:gd name="T86" fmla="*/ 65 w 131"/>
              <a:gd name="T87" fmla="*/ 117 h 146"/>
              <a:gd name="T88" fmla="*/ 65 w 131"/>
              <a:gd name="T89" fmla="*/ 93 h 146"/>
              <a:gd name="T90" fmla="*/ 74 w 131"/>
              <a:gd name="T91" fmla="*/ 92 h 146"/>
              <a:gd name="T92" fmla="*/ 74 w 131"/>
              <a:gd name="T93" fmla="*/ 115 h 146"/>
              <a:gd name="T94" fmla="*/ 78 w 131"/>
              <a:gd name="T95" fmla="*/ 118 h 146"/>
              <a:gd name="T96" fmla="*/ 87 w 131"/>
              <a:gd name="T97" fmla="*/ 118 h 146"/>
              <a:gd name="T98" fmla="*/ 87 w 131"/>
              <a:gd name="T99" fmla="*/ 93 h 146"/>
              <a:gd name="T100" fmla="*/ 97 w 131"/>
              <a:gd name="T101" fmla="*/ 93 h 146"/>
              <a:gd name="T102" fmla="*/ 97 w 131"/>
              <a:gd name="T103" fmla="*/ 126 h 146"/>
              <a:gd name="T104" fmla="*/ 129 w 131"/>
              <a:gd name="T105" fmla="*/ 59 h 146"/>
              <a:gd name="T106" fmla="*/ 112 w 131"/>
              <a:gd name="T107" fmla="*/ 42 h 146"/>
              <a:gd name="T108" fmla="*/ 97 w 131"/>
              <a:gd name="T109" fmla="*/ 63 h 146"/>
              <a:gd name="T110" fmla="*/ 114 w 131"/>
              <a:gd name="T111" fmla="*/ 82 h 146"/>
              <a:gd name="T112" fmla="*/ 129 w 131"/>
              <a:gd name="T113" fmla="*/ 5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1" h="146">
                <a:moveTo>
                  <a:pt x="21" y="73"/>
                </a:moveTo>
                <a:cubicBezTo>
                  <a:pt x="36" y="70"/>
                  <a:pt x="34" y="52"/>
                  <a:pt x="33" y="48"/>
                </a:cubicBezTo>
                <a:cubicBezTo>
                  <a:pt x="32" y="42"/>
                  <a:pt x="25" y="31"/>
                  <a:pt x="16" y="32"/>
                </a:cubicBezTo>
                <a:cubicBezTo>
                  <a:pt x="3" y="33"/>
                  <a:pt x="2" y="51"/>
                  <a:pt x="2" y="51"/>
                </a:cubicBezTo>
                <a:cubicBezTo>
                  <a:pt x="0" y="59"/>
                  <a:pt x="6" y="76"/>
                  <a:pt x="21" y="73"/>
                </a:cubicBezTo>
                <a:close/>
                <a:moveTo>
                  <a:pt x="37" y="104"/>
                </a:moveTo>
                <a:cubicBezTo>
                  <a:pt x="36" y="106"/>
                  <a:pt x="35" y="109"/>
                  <a:pt x="36" y="112"/>
                </a:cubicBezTo>
                <a:cubicBezTo>
                  <a:pt x="38" y="118"/>
                  <a:pt x="43" y="118"/>
                  <a:pt x="43" y="118"/>
                </a:cubicBezTo>
                <a:cubicBezTo>
                  <a:pt x="51" y="118"/>
                  <a:pt x="51" y="118"/>
                  <a:pt x="51" y="118"/>
                </a:cubicBezTo>
                <a:cubicBezTo>
                  <a:pt x="51" y="99"/>
                  <a:pt x="51" y="99"/>
                  <a:pt x="51" y="99"/>
                </a:cubicBezTo>
                <a:cubicBezTo>
                  <a:pt x="43" y="99"/>
                  <a:pt x="43" y="99"/>
                  <a:pt x="43" y="99"/>
                </a:cubicBezTo>
                <a:cubicBezTo>
                  <a:pt x="39" y="100"/>
                  <a:pt x="37" y="103"/>
                  <a:pt x="37" y="104"/>
                </a:cubicBezTo>
                <a:close/>
                <a:moveTo>
                  <a:pt x="49" y="43"/>
                </a:moveTo>
                <a:cubicBezTo>
                  <a:pt x="57" y="43"/>
                  <a:pt x="64" y="33"/>
                  <a:pt x="64" y="21"/>
                </a:cubicBezTo>
                <a:cubicBezTo>
                  <a:pt x="64" y="9"/>
                  <a:pt x="57" y="0"/>
                  <a:pt x="49" y="0"/>
                </a:cubicBezTo>
                <a:cubicBezTo>
                  <a:pt x="40" y="0"/>
                  <a:pt x="34" y="9"/>
                  <a:pt x="34" y="21"/>
                </a:cubicBezTo>
                <a:cubicBezTo>
                  <a:pt x="34" y="33"/>
                  <a:pt x="40" y="43"/>
                  <a:pt x="49" y="43"/>
                </a:cubicBezTo>
                <a:close/>
                <a:moveTo>
                  <a:pt x="85" y="44"/>
                </a:moveTo>
                <a:cubicBezTo>
                  <a:pt x="96" y="46"/>
                  <a:pt x="103" y="34"/>
                  <a:pt x="104" y="25"/>
                </a:cubicBezTo>
                <a:cubicBezTo>
                  <a:pt x="106" y="16"/>
                  <a:pt x="99" y="5"/>
                  <a:pt x="91" y="3"/>
                </a:cubicBezTo>
                <a:cubicBezTo>
                  <a:pt x="83" y="2"/>
                  <a:pt x="73" y="14"/>
                  <a:pt x="72" y="23"/>
                </a:cubicBezTo>
                <a:cubicBezTo>
                  <a:pt x="71" y="33"/>
                  <a:pt x="73" y="43"/>
                  <a:pt x="85" y="44"/>
                </a:cubicBezTo>
                <a:close/>
                <a:moveTo>
                  <a:pt x="112" y="97"/>
                </a:moveTo>
                <a:cubicBezTo>
                  <a:pt x="112" y="97"/>
                  <a:pt x="95" y="84"/>
                  <a:pt x="85" y="69"/>
                </a:cubicBezTo>
                <a:cubicBezTo>
                  <a:pt x="71" y="48"/>
                  <a:pt x="52" y="57"/>
                  <a:pt x="45" y="68"/>
                </a:cubicBezTo>
                <a:cubicBezTo>
                  <a:pt x="39" y="78"/>
                  <a:pt x="29" y="85"/>
                  <a:pt x="27" y="87"/>
                </a:cubicBezTo>
                <a:cubicBezTo>
                  <a:pt x="26" y="89"/>
                  <a:pt x="6" y="99"/>
                  <a:pt x="11" y="118"/>
                </a:cubicBezTo>
                <a:cubicBezTo>
                  <a:pt x="15" y="137"/>
                  <a:pt x="30" y="137"/>
                  <a:pt x="30" y="137"/>
                </a:cubicBezTo>
                <a:cubicBezTo>
                  <a:pt x="30" y="137"/>
                  <a:pt x="41" y="138"/>
                  <a:pt x="54" y="135"/>
                </a:cubicBezTo>
                <a:cubicBezTo>
                  <a:pt x="67" y="132"/>
                  <a:pt x="78" y="136"/>
                  <a:pt x="78" y="136"/>
                </a:cubicBezTo>
                <a:cubicBezTo>
                  <a:pt x="78" y="136"/>
                  <a:pt x="108" y="146"/>
                  <a:pt x="117" y="127"/>
                </a:cubicBezTo>
                <a:cubicBezTo>
                  <a:pt x="125" y="107"/>
                  <a:pt x="112" y="97"/>
                  <a:pt x="112" y="97"/>
                </a:cubicBezTo>
                <a:close/>
                <a:moveTo>
                  <a:pt x="60" y="126"/>
                </a:moveTo>
                <a:cubicBezTo>
                  <a:pt x="41" y="126"/>
                  <a:pt x="41" y="126"/>
                  <a:pt x="41" y="126"/>
                </a:cubicBezTo>
                <a:cubicBezTo>
                  <a:pt x="32" y="124"/>
                  <a:pt x="29" y="119"/>
                  <a:pt x="28" y="118"/>
                </a:cubicBezTo>
                <a:cubicBezTo>
                  <a:pt x="28" y="117"/>
                  <a:pt x="26" y="112"/>
                  <a:pt x="27" y="104"/>
                </a:cubicBezTo>
                <a:cubicBezTo>
                  <a:pt x="30" y="92"/>
                  <a:pt x="41" y="91"/>
                  <a:pt x="41" y="91"/>
                </a:cubicBezTo>
                <a:cubicBezTo>
                  <a:pt x="51" y="91"/>
                  <a:pt x="51" y="91"/>
                  <a:pt x="51" y="91"/>
                </a:cubicBezTo>
                <a:cubicBezTo>
                  <a:pt x="51" y="79"/>
                  <a:pt x="51" y="79"/>
                  <a:pt x="51" y="79"/>
                </a:cubicBezTo>
                <a:cubicBezTo>
                  <a:pt x="60" y="79"/>
                  <a:pt x="60" y="79"/>
                  <a:pt x="60" y="79"/>
                </a:cubicBezTo>
                <a:lnTo>
                  <a:pt x="60" y="126"/>
                </a:lnTo>
                <a:close/>
                <a:moveTo>
                  <a:pt x="97" y="126"/>
                </a:moveTo>
                <a:cubicBezTo>
                  <a:pt x="74" y="126"/>
                  <a:pt x="74" y="126"/>
                  <a:pt x="74" y="126"/>
                </a:cubicBezTo>
                <a:cubicBezTo>
                  <a:pt x="65" y="124"/>
                  <a:pt x="65" y="117"/>
                  <a:pt x="65" y="117"/>
                </a:cubicBezTo>
                <a:cubicBezTo>
                  <a:pt x="65" y="93"/>
                  <a:pt x="65" y="93"/>
                  <a:pt x="65" y="93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115"/>
                  <a:pt x="74" y="115"/>
                  <a:pt x="74" y="115"/>
                </a:cubicBezTo>
                <a:cubicBezTo>
                  <a:pt x="75" y="117"/>
                  <a:pt x="78" y="118"/>
                  <a:pt x="78" y="118"/>
                </a:cubicBezTo>
                <a:cubicBezTo>
                  <a:pt x="87" y="118"/>
                  <a:pt x="87" y="118"/>
                  <a:pt x="87" y="118"/>
                </a:cubicBezTo>
                <a:cubicBezTo>
                  <a:pt x="87" y="93"/>
                  <a:pt x="87" y="93"/>
                  <a:pt x="87" y="93"/>
                </a:cubicBezTo>
                <a:cubicBezTo>
                  <a:pt x="97" y="93"/>
                  <a:pt x="97" y="93"/>
                  <a:pt x="97" y="93"/>
                </a:cubicBezTo>
                <a:lnTo>
                  <a:pt x="97" y="126"/>
                </a:lnTo>
                <a:close/>
                <a:moveTo>
                  <a:pt x="129" y="59"/>
                </a:moveTo>
                <a:cubicBezTo>
                  <a:pt x="129" y="55"/>
                  <a:pt x="125" y="42"/>
                  <a:pt x="112" y="42"/>
                </a:cubicBezTo>
                <a:cubicBezTo>
                  <a:pt x="99" y="42"/>
                  <a:pt x="97" y="54"/>
                  <a:pt x="97" y="63"/>
                </a:cubicBezTo>
                <a:cubicBezTo>
                  <a:pt x="97" y="71"/>
                  <a:pt x="97" y="83"/>
                  <a:pt x="114" y="82"/>
                </a:cubicBezTo>
                <a:cubicBezTo>
                  <a:pt x="131" y="82"/>
                  <a:pt x="129" y="64"/>
                  <a:pt x="129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研究过程及方法</a:t>
            </a:r>
          </a:p>
        </p:txBody>
      </p:sp>
    </p:spTree>
    <p:extLst>
      <p:ext uri="{BB962C8B-B14F-4D97-AF65-F5344CB8AC3E}">
        <p14:creationId xmlns:p14="http://schemas.microsoft.com/office/powerpoint/2010/main" val="22206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2187827" y="3186801"/>
            <a:ext cx="2509472" cy="2509472"/>
          </a:xfrm>
          <a:prstGeom prst="leftCircularArrow">
            <a:avLst>
              <a:gd name="adj1" fmla="val 2872"/>
              <a:gd name="adj2" fmla="val 351158"/>
              <a:gd name="adj3" fmla="val 2126668"/>
              <a:gd name="adj4" fmla="val 9024489"/>
              <a:gd name="adj5" fmla="val 3351"/>
            </a:avLst>
          </a:prstGeom>
          <a:solidFill>
            <a:srgbClr val="82756C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Freeform 3"/>
          <p:cNvSpPr/>
          <p:nvPr/>
        </p:nvSpPr>
        <p:spPr>
          <a:xfrm>
            <a:off x="1032940" y="2801146"/>
            <a:ext cx="2059638" cy="1698769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66227" rIns="66227" bIns="91440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kern="1200" dirty="0">
              <a:latin typeface="U.S. 101" pitchFamily="2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90638" y="4128896"/>
            <a:ext cx="1830789" cy="728044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64585A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 dirty="0">
              <a:latin typeface="U.S. 101" pitchFamily="2" charset="0"/>
            </a:endParaRPr>
          </a:p>
        </p:txBody>
      </p:sp>
      <p:sp>
        <p:nvSpPr>
          <p:cNvPr id="5" name="Circular Arrow 5"/>
          <p:cNvSpPr/>
          <p:nvPr/>
        </p:nvSpPr>
        <p:spPr>
          <a:xfrm>
            <a:off x="4658300" y="1428427"/>
            <a:ext cx="2808488" cy="2808488"/>
          </a:xfrm>
          <a:prstGeom prst="circularArrow">
            <a:avLst>
              <a:gd name="adj1" fmla="val 2567"/>
              <a:gd name="adj2" fmla="val 311540"/>
              <a:gd name="adj3" fmla="val 19512949"/>
              <a:gd name="adj4" fmla="val 12575511"/>
              <a:gd name="adj5" fmla="val 2994"/>
            </a:avLst>
          </a:prstGeom>
          <a:solidFill>
            <a:srgbClr val="82756C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Freeform 7"/>
          <p:cNvSpPr/>
          <p:nvPr/>
        </p:nvSpPr>
        <p:spPr>
          <a:xfrm>
            <a:off x="3657125" y="2800102"/>
            <a:ext cx="2059638" cy="1698772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66227" rIns="66227" bIns="91440" numCol="1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dirty="0">
              <a:latin typeface="U.S. 101" pitchFamily="2" charset="0"/>
            </a:endParaRPr>
          </a:p>
        </p:txBody>
      </p:sp>
      <p:sp>
        <p:nvSpPr>
          <p:cNvPr id="7" name="Freeform 8"/>
          <p:cNvSpPr/>
          <p:nvPr/>
        </p:nvSpPr>
        <p:spPr>
          <a:xfrm>
            <a:off x="4114823" y="2435830"/>
            <a:ext cx="1830789" cy="728045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64585A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latin typeface="U.S. 101" pitchFamily="2" charset="0"/>
            </a:endParaRPr>
          </a:p>
        </p:txBody>
      </p:sp>
      <p:sp>
        <p:nvSpPr>
          <p:cNvPr id="8" name="Freeform 10"/>
          <p:cNvSpPr/>
          <p:nvPr/>
        </p:nvSpPr>
        <p:spPr>
          <a:xfrm>
            <a:off x="6263849" y="2820243"/>
            <a:ext cx="2059638" cy="1698770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66227" rIns="66227" bIns="91440" numCol="1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dirty="0">
              <a:latin typeface="U.S. 101" pitchFamily="2" charset="0"/>
            </a:endParaRPr>
          </a:p>
        </p:txBody>
      </p:sp>
      <p:sp>
        <p:nvSpPr>
          <p:cNvPr id="9" name="Freeform 11"/>
          <p:cNvSpPr/>
          <p:nvPr/>
        </p:nvSpPr>
        <p:spPr>
          <a:xfrm>
            <a:off x="6721547" y="4152767"/>
            <a:ext cx="1830789" cy="728045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64585A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latin typeface="U.S. 101" pitchFamily="2" charset="0"/>
            </a:endParaRPr>
          </a:p>
        </p:txBody>
      </p:sp>
      <p:sp>
        <p:nvSpPr>
          <p:cNvPr id="10" name="Shape 16"/>
          <p:cNvSpPr/>
          <p:nvPr/>
        </p:nvSpPr>
        <p:spPr>
          <a:xfrm>
            <a:off x="7291354" y="3176507"/>
            <a:ext cx="2509472" cy="2509472"/>
          </a:xfrm>
          <a:prstGeom prst="leftCircularArrow">
            <a:avLst>
              <a:gd name="adj1" fmla="val 2872"/>
              <a:gd name="adj2" fmla="val 351158"/>
              <a:gd name="adj3" fmla="val 2126668"/>
              <a:gd name="adj4" fmla="val 9024489"/>
              <a:gd name="adj5" fmla="val 3351"/>
            </a:avLst>
          </a:prstGeom>
          <a:solidFill>
            <a:srgbClr val="82756C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8"/>
          <p:cNvSpPr/>
          <p:nvPr/>
        </p:nvSpPr>
        <p:spPr>
          <a:xfrm>
            <a:off x="8870575" y="2819201"/>
            <a:ext cx="2059637" cy="1698771"/>
          </a:xfrm>
          <a:custGeom>
            <a:avLst/>
            <a:gdLst>
              <a:gd name="connsiteX0" fmla="*/ 0 w 1281166"/>
              <a:gd name="connsiteY0" fmla="*/ 105669 h 1056694"/>
              <a:gd name="connsiteX1" fmla="*/ 105669 w 1281166"/>
              <a:gd name="connsiteY1" fmla="*/ 0 h 1056694"/>
              <a:gd name="connsiteX2" fmla="*/ 1175497 w 1281166"/>
              <a:gd name="connsiteY2" fmla="*/ 0 h 1056694"/>
              <a:gd name="connsiteX3" fmla="*/ 1281166 w 1281166"/>
              <a:gd name="connsiteY3" fmla="*/ 105669 h 1056694"/>
              <a:gd name="connsiteX4" fmla="*/ 1281166 w 1281166"/>
              <a:gd name="connsiteY4" fmla="*/ 951025 h 1056694"/>
              <a:gd name="connsiteX5" fmla="*/ 1175497 w 1281166"/>
              <a:gd name="connsiteY5" fmla="*/ 1056694 h 1056694"/>
              <a:gd name="connsiteX6" fmla="*/ 105669 w 1281166"/>
              <a:gd name="connsiteY6" fmla="*/ 1056694 h 1056694"/>
              <a:gd name="connsiteX7" fmla="*/ 0 w 1281166"/>
              <a:gd name="connsiteY7" fmla="*/ 951025 h 1056694"/>
              <a:gd name="connsiteX8" fmla="*/ 0 w 1281166"/>
              <a:gd name="connsiteY8" fmla="*/ 105669 h 105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1166" h="1056694">
                <a:moveTo>
                  <a:pt x="0" y="105669"/>
                </a:moveTo>
                <a:cubicBezTo>
                  <a:pt x="0" y="47310"/>
                  <a:pt x="47310" y="0"/>
                  <a:pt x="105669" y="0"/>
                </a:cubicBezTo>
                <a:lnTo>
                  <a:pt x="1175497" y="0"/>
                </a:lnTo>
                <a:cubicBezTo>
                  <a:pt x="1233856" y="0"/>
                  <a:pt x="1281166" y="47310"/>
                  <a:pt x="1281166" y="105669"/>
                </a:cubicBezTo>
                <a:lnTo>
                  <a:pt x="1281166" y="951025"/>
                </a:lnTo>
                <a:cubicBezTo>
                  <a:pt x="1281166" y="1009384"/>
                  <a:pt x="1233856" y="1056694"/>
                  <a:pt x="1175497" y="1056694"/>
                </a:cubicBezTo>
                <a:lnTo>
                  <a:pt x="105669" y="1056694"/>
                </a:lnTo>
                <a:cubicBezTo>
                  <a:pt x="47310" y="1056694"/>
                  <a:pt x="0" y="1009384"/>
                  <a:pt x="0" y="951025"/>
                </a:cubicBezTo>
                <a:lnTo>
                  <a:pt x="0" y="105669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66227" rIns="66227" bIns="91440" numCol="1" spcCol="1270" anchor="t" anchorCtr="0">
            <a:noAutofit/>
          </a:bodyPr>
          <a:lstStyle/>
          <a:p>
            <a:pPr marL="228600" lvl="1" indent="-228600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endParaRPr lang="en-US" dirty="0">
              <a:latin typeface="U.S. 101" pitchFamily="2" charset="0"/>
            </a:endParaRPr>
          </a:p>
        </p:txBody>
      </p:sp>
      <p:sp>
        <p:nvSpPr>
          <p:cNvPr id="12" name="Freeform 19"/>
          <p:cNvSpPr/>
          <p:nvPr/>
        </p:nvSpPr>
        <p:spPr>
          <a:xfrm>
            <a:off x="9328273" y="2448463"/>
            <a:ext cx="1830787" cy="728045"/>
          </a:xfrm>
          <a:custGeom>
            <a:avLst/>
            <a:gdLst>
              <a:gd name="connsiteX0" fmla="*/ 0 w 1138814"/>
              <a:gd name="connsiteY0" fmla="*/ 45287 h 452869"/>
              <a:gd name="connsiteX1" fmla="*/ 45287 w 1138814"/>
              <a:gd name="connsiteY1" fmla="*/ 0 h 452869"/>
              <a:gd name="connsiteX2" fmla="*/ 1093527 w 1138814"/>
              <a:gd name="connsiteY2" fmla="*/ 0 h 452869"/>
              <a:gd name="connsiteX3" fmla="*/ 1138814 w 1138814"/>
              <a:gd name="connsiteY3" fmla="*/ 45287 h 452869"/>
              <a:gd name="connsiteX4" fmla="*/ 1138814 w 1138814"/>
              <a:gd name="connsiteY4" fmla="*/ 407582 h 452869"/>
              <a:gd name="connsiteX5" fmla="*/ 1093527 w 1138814"/>
              <a:gd name="connsiteY5" fmla="*/ 452869 h 452869"/>
              <a:gd name="connsiteX6" fmla="*/ 45287 w 1138814"/>
              <a:gd name="connsiteY6" fmla="*/ 452869 h 452869"/>
              <a:gd name="connsiteX7" fmla="*/ 0 w 1138814"/>
              <a:gd name="connsiteY7" fmla="*/ 407582 h 452869"/>
              <a:gd name="connsiteX8" fmla="*/ 0 w 1138814"/>
              <a:gd name="connsiteY8" fmla="*/ 45287 h 45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814" h="452869">
                <a:moveTo>
                  <a:pt x="0" y="45287"/>
                </a:moveTo>
                <a:cubicBezTo>
                  <a:pt x="0" y="20276"/>
                  <a:pt x="20276" y="0"/>
                  <a:pt x="45287" y="0"/>
                </a:cubicBezTo>
                <a:lnTo>
                  <a:pt x="1093527" y="0"/>
                </a:lnTo>
                <a:cubicBezTo>
                  <a:pt x="1118538" y="0"/>
                  <a:pt x="1138814" y="20276"/>
                  <a:pt x="1138814" y="45287"/>
                </a:cubicBezTo>
                <a:lnTo>
                  <a:pt x="1138814" y="407582"/>
                </a:lnTo>
                <a:cubicBezTo>
                  <a:pt x="1138814" y="432593"/>
                  <a:pt x="1118538" y="452869"/>
                  <a:pt x="1093527" y="452869"/>
                </a:cubicBezTo>
                <a:lnTo>
                  <a:pt x="45287" y="452869"/>
                </a:lnTo>
                <a:cubicBezTo>
                  <a:pt x="20276" y="452869"/>
                  <a:pt x="0" y="432593"/>
                  <a:pt x="0" y="407582"/>
                </a:cubicBezTo>
                <a:lnTo>
                  <a:pt x="0" y="45287"/>
                </a:lnTo>
                <a:close/>
              </a:path>
            </a:pathLst>
          </a:custGeom>
          <a:solidFill>
            <a:srgbClr val="64585A"/>
          </a:solidFill>
          <a:ln>
            <a:solidFill>
              <a:schemeClr val="bg1"/>
            </a:solidFill>
            <a:prstDash val="sys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889" tIns="45014" rIns="60889" bIns="45014" numCol="1" spcCol="1270" anchor="ctr" anchorCtr="0">
            <a:noAutofit/>
          </a:bodyPr>
          <a:lstStyle/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U.S. 101" pitchFamily="2" charset="0"/>
              </a:rPr>
              <a:t>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885906" y="4236915"/>
            <a:ext cx="1154887" cy="46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96365" y="2579216"/>
            <a:ext cx="1154887" cy="46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52954" y="4285745"/>
            <a:ext cx="1154887" cy="46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27274" y="2579216"/>
            <a:ext cx="1154887" cy="46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</a:p>
        </p:txBody>
      </p:sp>
      <p:sp>
        <p:nvSpPr>
          <p:cNvPr id="17" name="矩形 16"/>
          <p:cNvSpPr/>
          <p:nvPr/>
        </p:nvSpPr>
        <p:spPr>
          <a:xfrm>
            <a:off x="1226850" y="3362295"/>
            <a:ext cx="1703212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单击此处添加简短说明，添加简短文字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26849" y="3039343"/>
            <a:ext cx="1588728" cy="2366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具体文字添加此处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04183" y="3681735"/>
            <a:ext cx="1703212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单击此处添加简短说明，添加简短文字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4182" y="3358784"/>
            <a:ext cx="1588728" cy="2366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具体文字添加此处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79182" y="3362295"/>
            <a:ext cx="1703212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单击此处添加简短说明，添加简短文字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79181" y="3039343"/>
            <a:ext cx="1588728" cy="2366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具体文字添加此处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10262" y="3681735"/>
            <a:ext cx="1703212" cy="495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单击此处添加简短说明，添加简短文字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10261" y="3358784"/>
            <a:ext cx="1588728" cy="2366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7.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具体文字添加此处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研究过程及方法</a:t>
            </a:r>
          </a:p>
        </p:txBody>
      </p:sp>
    </p:spTree>
    <p:extLst>
      <p:ext uri="{BB962C8B-B14F-4D97-AF65-F5344CB8AC3E}">
        <p14:creationId xmlns:p14="http://schemas.microsoft.com/office/powerpoint/2010/main" val="15473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1"/>
          <p:cNvSpPr>
            <a:spLocks noChangeArrowheads="1"/>
          </p:cNvSpPr>
          <p:nvPr/>
        </p:nvSpPr>
        <p:spPr bwMode="auto">
          <a:xfrm>
            <a:off x="5056188" y="2721928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/>
            <a:r>
              <a:rPr lang="en-US" altLang="zh-CN" sz="2400" dirty="0">
                <a:solidFill>
                  <a:srgbClr val="64585A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Six Steps</a:t>
            </a:r>
          </a:p>
          <a:p>
            <a:pPr algn="ctr" eaLnBrk="1" hangingPunct="1"/>
            <a:r>
              <a:rPr lang="en-US" altLang="zh-CN" sz="2400" dirty="0">
                <a:solidFill>
                  <a:srgbClr val="64585A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Process</a:t>
            </a:r>
            <a:endParaRPr lang="zh-CN" altLang="zh-CN" sz="2400" dirty="0">
              <a:solidFill>
                <a:srgbClr val="64585A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3" name="Shape 1302"/>
          <p:cNvSpPr>
            <a:spLocks/>
          </p:cNvSpPr>
          <p:nvPr/>
        </p:nvSpPr>
        <p:spPr bwMode="auto">
          <a:xfrm>
            <a:off x="6580188" y="1622425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4585A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2</a:t>
            </a:r>
          </a:p>
        </p:txBody>
      </p:sp>
      <p:sp>
        <p:nvSpPr>
          <p:cNvPr id="4" name="Shape 1305"/>
          <p:cNvSpPr/>
          <p:nvPr/>
        </p:nvSpPr>
        <p:spPr bwMode="auto">
          <a:xfrm>
            <a:off x="5772152" y="1824038"/>
            <a:ext cx="671512" cy="30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  <a:defRPr sz="2000">
                <a:solidFill>
                  <a:srgbClr val="4C4C4C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5" name="Shape 1306"/>
          <p:cNvSpPr/>
          <p:nvPr/>
        </p:nvSpPr>
        <p:spPr bwMode="auto">
          <a:xfrm rot="7172730">
            <a:off x="7432677" y="4687888"/>
            <a:ext cx="671512" cy="30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6" name="Shape 1307"/>
          <p:cNvSpPr/>
          <p:nvPr/>
        </p:nvSpPr>
        <p:spPr bwMode="auto">
          <a:xfrm rot="3600000">
            <a:off x="7429502" y="2786063"/>
            <a:ext cx="671512" cy="30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7" name="Shape 1308"/>
          <p:cNvSpPr/>
          <p:nvPr/>
        </p:nvSpPr>
        <p:spPr bwMode="auto">
          <a:xfrm rot="10800000">
            <a:off x="5762627" y="5654675"/>
            <a:ext cx="673100" cy="30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8" name="Shape 1309"/>
          <p:cNvSpPr/>
          <p:nvPr/>
        </p:nvSpPr>
        <p:spPr bwMode="auto">
          <a:xfrm rot="18000000">
            <a:off x="4110040" y="2778125"/>
            <a:ext cx="673100" cy="28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9" name="Shape 1310"/>
          <p:cNvSpPr/>
          <p:nvPr/>
        </p:nvSpPr>
        <p:spPr bwMode="auto">
          <a:xfrm rot="14400000">
            <a:off x="4106864" y="4692650"/>
            <a:ext cx="671513" cy="30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1563" extrusionOk="0">
                <a:moveTo>
                  <a:pt x="0" y="11209"/>
                </a:moveTo>
                <a:cubicBezTo>
                  <a:pt x="9045" y="-10037"/>
                  <a:pt x="18106" y="4094"/>
                  <a:pt x="21600" y="11563"/>
                </a:cubicBezTo>
              </a:path>
            </a:pathLst>
          </a:custGeom>
          <a:solidFill>
            <a:srgbClr val="9C9088"/>
          </a:solidFill>
          <a:ln w="38100" cap="flat">
            <a:solidFill>
              <a:srgbClr val="9C9088"/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algn="ctr" defTabSz="292100">
              <a:lnSpc>
                <a:spcPct val="110000"/>
              </a:lnSpc>
              <a:spcBef>
                <a:spcPts val="1500"/>
              </a:spcBef>
            </a:pPr>
            <a:endParaRPr sz="24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10" name="Shape 1312"/>
          <p:cNvSpPr>
            <a:spLocks/>
          </p:cNvSpPr>
          <p:nvPr/>
        </p:nvSpPr>
        <p:spPr bwMode="auto">
          <a:xfrm>
            <a:off x="7535863" y="3267076"/>
            <a:ext cx="952500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4585A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3</a:t>
            </a:r>
          </a:p>
        </p:txBody>
      </p:sp>
      <p:sp>
        <p:nvSpPr>
          <p:cNvPr id="11" name="Shape 1315"/>
          <p:cNvSpPr>
            <a:spLocks/>
          </p:cNvSpPr>
          <p:nvPr/>
        </p:nvSpPr>
        <p:spPr bwMode="auto">
          <a:xfrm>
            <a:off x="3721101" y="3267076"/>
            <a:ext cx="950912" cy="950913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4585A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6</a:t>
            </a:r>
          </a:p>
        </p:txBody>
      </p:sp>
      <p:sp>
        <p:nvSpPr>
          <p:cNvPr id="12" name="Shape 1318"/>
          <p:cNvSpPr>
            <a:spLocks/>
          </p:cNvSpPr>
          <p:nvPr/>
        </p:nvSpPr>
        <p:spPr bwMode="auto">
          <a:xfrm>
            <a:off x="4673601" y="1622425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4585A"/>
          </a:solidFill>
          <a:ln>
            <a:noFill/>
          </a:ln>
          <a:extLst/>
        </p:spPr>
        <p:txBody>
          <a:bodyPr lIns="0" tIns="0" rIns="0" bIns="0" anchor="ctr"/>
          <a:lstStyle>
            <a:lvl1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defTabSz="5842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2844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7416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1988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656013" indent="-912813" defTabSz="584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01</a:t>
            </a:r>
            <a:endParaRPr lang="zh-CN" altLang="zh-CN" sz="24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13" name="Shape 1321"/>
          <p:cNvSpPr>
            <a:spLocks/>
          </p:cNvSpPr>
          <p:nvPr/>
        </p:nvSpPr>
        <p:spPr bwMode="auto">
          <a:xfrm>
            <a:off x="4673601" y="4919663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4585A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0</a:t>
            </a:r>
            <a:r>
              <a:rPr lang="zh-CN" altLang="zh-CN" sz="24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5</a:t>
            </a:r>
          </a:p>
        </p:txBody>
      </p:sp>
      <p:sp>
        <p:nvSpPr>
          <p:cNvPr id="14" name="Shape 1324"/>
          <p:cNvSpPr>
            <a:spLocks/>
          </p:cNvSpPr>
          <p:nvPr/>
        </p:nvSpPr>
        <p:spPr bwMode="auto">
          <a:xfrm>
            <a:off x="6581776" y="4919663"/>
            <a:ext cx="952500" cy="952500"/>
          </a:xfrm>
          <a:custGeom>
            <a:avLst/>
            <a:gdLst>
              <a:gd name="T0" fmla="*/ 2147483646 w 19679"/>
              <a:gd name="T1" fmla="*/ 2147483646 h 19679"/>
              <a:gd name="T2" fmla="*/ 2147483646 w 19679"/>
              <a:gd name="T3" fmla="*/ 2147483646 h 19679"/>
              <a:gd name="T4" fmla="*/ 2147483646 w 19679"/>
              <a:gd name="T5" fmla="*/ 2147483646 h 19679"/>
              <a:gd name="T6" fmla="*/ 2147483646 w 19679"/>
              <a:gd name="T7" fmla="*/ 2147483646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64585A"/>
          </a:solidFill>
          <a:ln>
            <a:noFill/>
          </a:ln>
          <a:extLst/>
        </p:spPr>
        <p:txBody>
          <a:bodyPr lIns="0" tIns="0" rIns="0" bIns="0" anchor="ctr"/>
          <a:lstStyle/>
          <a:p>
            <a:pPr algn="ctr" defTabSz="584200"/>
            <a:r>
              <a:rPr lang="en-US" altLang="zh-CN" sz="2400" b="1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0</a:t>
            </a:r>
            <a:r>
              <a:rPr lang="zh-CN" altLang="zh-CN" sz="2400" b="1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Lato Light"/>
                <a:sym typeface="Century Gothic" panose="020B0502020202020204" pitchFamily="34" charset="0"/>
              </a:rPr>
              <a:t>4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 bwMode="auto">
          <a:xfrm>
            <a:off x="7708902" y="1963739"/>
            <a:ext cx="3127375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7713663" y="1627188"/>
            <a:ext cx="233045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8599489" y="3633789"/>
            <a:ext cx="3127375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18" name="TextBox 46"/>
          <p:cNvSpPr txBox="1">
            <a:spLocks noChangeArrowheads="1"/>
          </p:cNvSpPr>
          <p:nvPr/>
        </p:nvSpPr>
        <p:spPr bwMode="auto">
          <a:xfrm>
            <a:off x="8604251" y="3297238"/>
            <a:ext cx="233045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 bwMode="auto">
          <a:xfrm>
            <a:off x="7680327" y="5389564"/>
            <a:ext cx="3127375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20" name="TextBox 46"/>
          <p:cNvSpPr txBox="1">
            <a:spLocks noChangeArrowheads="1"/>
          </p:cNvSpPr>
          <p:nvPr/>
        </p:nvSpPr>
        <p:spPr bwMode="auto">
          <a:xfrm>
            <a:off x="7685088" y="5053013"/>
            <a:ext cx="233045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 bwMode="auto">
          <a:xfrm>
            <a:off x="1365252" y="1854200"/>
            <a:ext cx="3127375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22" name="TextBox 46"/>
          <p:cNvSpPr txBox="1">
            <a:spLocks noChangeArrowheads="1"/>
          </p:cNvSpPr>
          <p:nvPr/>
        </p:nvSpPr>
        <p:spPr bwMode="auto">
          <a:xfrm>
            <a:off x="2151063" y="1517650"/>
            <a:ext cx="233045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 bwMode="auto">
          <a:xfrm>
            <a:off x="463552" y="3694114"/>
            <a:ext cx="3127375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24" name="TextBox 46"/>
          <p:cNvSpPr txBox="1">
            <a:spLocks noChangeArrowheads="1"/>
          </p:cNvSpPr>
          <p:nvPr/>
        </p:nvSpPr>
        <p:spPr bwMode="auto">
          <a:xfrm>
            <a:off x="1249363" y="3357563"/>
            <a:ext cx="2330450" cy="363176"/>
          </a:xfrm>
          <a:prstGeom prst="rect">
            <a:avLst/>
          </a:prstGeom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</a:t>
            </a:r>
          </a:p>
        </p:txBody>
      </p:sp>
      <p:sp>
        <p:nvSpPr>
          <p:cNvPr id="25" name="Subtitle 2"/>
          <p:cNvSpPr txBox="1">
            <a:spLocks/>
          </p:cNvSpPr>
          <p:nvPr/>
        </p:nvSpPr>
        <p:spPr bwMode="auto">
          <a:xfrm>
            <a:off x="1365252" y="5389564"/>
            <a:ext cx="3127375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26" name="TextBox 46"/>
          <p:cNvSpPr txBox="1">
            <a:spLocks noChangeArrowheads="1"/>
          </p:cNvSpPr>
          <p:nvPr/>
        </p:nvSpPr>
        <p:spPr bwMode="auto">
          <a:xfrm>
            <a:off x="2151063" y="5053013"/>
            <a:ext cx="2330450" cy="363176"/>
          </a:xfrm>
          <a:prstGeom prst="rect">
            <a:avLst/>
          </a:prstGeom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</a:t>
            </a:r>
          </a:p>
        </p:txBody>
      </p:sp>
      <p:sp>
        <p:nvSpPr>
          <p:cNvPr id="28" name="矩形 27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研究过程及方法</a:t>
            </a:r>
          </a:p>
        </p:txBody>
      </p:sp>
    </p:spTree>
    <p:extLst>
      <p:ext uri="{BB962C8B-B14F-4D97-AF65-F5344CB8AC3E}">
        <p14:creationId xmlns:p14="http://schemas.microsoft.com/office/powerpoint/2010/main" val="2313218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/>
          <p:cNvSpPr/>
          <p:nvPr/>
        </p:nvSpPr>
        <p:spPr>
          <a:xfrm>
            <a:off x="5917005" y="3822287"/>
            <a:ext cx="1158773" cy="1142941"/>
          </a:xfrm>
          <a:custGeom>
            <a:avLst/>
            <a:gdLst>
              <a:gd name="connsiteX0" fmla="*/ 0 w 1158773"/>
              <a:gd name="connsiteY0" fmla="*/ 0 h 1142941"/>
              <a:gd name="connsiteX1" fmla="*/ 1158773 w 1158773"/>
              <a:gd name="connsiteY1" fmla="*/ 0 h 1142941"/>
              <a:gd name="connsiteX2" fmla="*/ 1153114 w 1158773"/>
              <a:gd name="connsiteY2" fmla="*/ 112081 h 1142941"/>
              <a:gd name="connsiteX3" fmla="*/ 10779 w 1158773"/>
              <a:gd name="connsiteY3" fmla="*/ 1142941 h 1142941"/>
              <a:gd name="connsiteX4" fmla="*/ 0 w 1158773"/>
              <a:gd name="connsiteY4" fmla="*/ 1142397 h 114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773" h="1142941">
                <a:moveTo>
                  <a:pt x="0" y="0"/>
                </a:moveTo>
                <a:lnTo>
                  <a:pt x="1158773" y="0"/>
                </a:lnTo>
                <a:lnTo>
                  <a:pt x="1153114" y="112081"/>
                </a:lnTo>
                <a:cubicBezTo>
                  <a:pt x="1094311" y="691100"/>
                  <a:pt x="605312" y="1142941"/>
                  <a:pt x="10779" y="1142941"/>
                </a:cubicBezTo>
                <a:lnTo>
                  <a:pt x="0" y="1142397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3" name="Freeform 5"/>
          <p:cNvSpPr/>
          <p:nvPr/>
        </p:nvSpPr>
        <p:spPr>
          <a:xfrm>
            <a:off x="5916871" y="2669790"/>
            <a:ext cx="1159042" cy="1153585"/>
          </a:xfrm>
          <a:custGeom>
            <a:avLst/>
            <a:gdLst>
              <a:gd name="connsiteX0" fmla="*/ 10779 w 1159042"/>
              <a:gd name="connsiteY0" fmla="*/ 0 h 1153585"/>
              <a:gd name="connsiteX1" fmla="*/ 1159042 w 1159042"/>
              <a:gd name="connsiteY1" fmla="*/ 1148263 h 1153585"/>
              <a:gd name="connsiteX2" fmla="*/ 1158773 w 1159042"/>
              <a:gd name="connsiteY2" fmla="*/ 1153585 h 1153585"/>
              <a:gd name="connsiteX3" fmla="*/ 0 w 1159042"/>
              <a:gd name="connsiteY3" fmla="*/ 1153585 h 1153585"/>
              <a:gd name="connsiteX4" fmla="*/ 0 w 1159042"/>
              <a:gd name="connsiteY4" fmla="*/ 544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042" h="1153585">
                <a:moveTo>
                  <a:pt x="10779" y="0"/>
                </a:moveTo>
                <a:cubicBezTo>
                  <a:pt x="644947" y="0"/>
                  <a:pt x="1159042" y="514095"/>
                  <a:pt x="1159042" y="1148263"/>
                </a:cubicBezTo>
                <a:lnTo>
                  <a:pt x="1158773" y="1153585"/>
                </a:lnTo>
                <a:lnTo>
                  <a:pt x="0" y="1153585"/>
                </a:lnTo>
                <a:lnTo>
                  <a:pt x="0" y="544"/>
                </a:lnTo>
                <a:close/>
              </a:path>
            </a:pathLst>
          </a:custGeom>
          <a:solidFill>
            <a:srgbClr val="9C9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4" name="Freeform 6"/>
          <p:cNvSpPr/>
          <p:nvPr/>
        </p:nvSpPr>
        <p:spPr>
          <a:xfrm>
            <a:off x="4787431" y="3822287"/>
            <a:ext cx="1137258" cy="1142941"/>
          </a:xfrm>
          <a:custGeom>
            <a:avLst/>
            <a:gdLst>
              <a:gd name="connsiteX0" fmla="*/ 0 w 1137258"/>
              <a:gd name="connsiteY0" fmla="*/ 0 h 1142941"/>
              <a:gd name="connsiteX1" fmla="*/ 1137258 w 1137258"/>
              <a:gd name="connsiteY1" fmla="*/ 0 h 1142941"/>
              <a:gd name="connsiteX2" fmla="*/ 1137258 w 1137258"/>
              <a:gd name="connsiteY2" fmla="*/ 1142941 h 1142941"/>
              <a:gd name="connsiteX3" fmla="*/ 1030634 w 1137258"/>
              <a:gd name="connsiteY3" fmla="*/ 1137557 h 1142941"/>
              <a:gd name="connsiteX4" fmla="*/ 4990 w 1137258"/>
              <a:gd name="connsiteY4" fmla="*/ 105381 h 114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258" h="1142941">
                <a:moveTo>
                  <a:pt x="0" y="0"/>
                </a:moveTo>
                <a:lnTo>
                  <a:pt x="1137258" y="0"/>
                </a:lnTo>
                <a:lnTo>
                  <a:pt x="1137258" y="1142941"/>
                </a:lnTo>
                <a:lnTo>
                  <a:pt x="1030634" y="1137557"/>
                </a:lnTo>
                <a:cubicBezTo>
                  <a:pt x="487804" y="1082429"/>
                  <a:pt x="56751" y="649200"/>
                  <a:pt x="4990" y="105381"/>
                </a:cubicBezTo>
                <a:close/>
              </a:path>
            </a:pathLst>
          </a:custGeom>
          <a:solidFill>
            <a:srgbClr val="9C9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>
          <a:xfrm>
            <a:off x="4787431" y="2669790"/>
            <a:ext cx="1137484" cy="1152497"/>
          </a:xfrm>
          <a:custGeom>
            <a:avLst/>
            <a:gdLst>
              <a:gd name="connsiteX0" fmla="*/ 1137484 w 1137484"/>
              <a:gd name="connsiteY0" fmla="*/ 0 h 1152497"/>
              <a:gd name="connsiteX1" fmla="*/ 1137484 w 1137484"/>
              <a:gd name="connsiteY1" fmla="*/ 1152497 h 1152497"/>
              <a:gd name="connsiteX2" fmla="*/ 226 w 1137484"/>
              <a:gd name="connsiteY2" fmla="*/ 1152497 h 1152497"/>
              <a:gd name="connsiteX3" fmla="*/ 0 w 1137484"/>
              <a:gd name="connsiteY3" fmla="*/ 1147719 h 1152497"/>
              <a:gd name="connsiteX4" fmla="*/ 1030860 w 1137484"/>
              <a:gd name="connsiteY4" fmla="*/ 5384 h 11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84" h="1152497">
                <a:moveTo>
                  <a:pt x="1137484" y="0"/>
                </a:moveTo>
                <a:lnTo>
                  <a:pt x="1137484" y="1152497"/>
                </a:lnTo>
                <a:lnTo>
                  <a:pt x="226" y="1152497"/>
                </a:lnTo>
                <a:lnTo>
                  <a:pt x="0" y="1147719"/>
                </a:lnTo>
                <a:cubicBezTo>
                  <a:pt x="0" y="553187"/>
                  <a:pt x="451841" y="64187"/>
                  <a:pt x="1030860" y="5384"/>
                </a:cubicBez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H="1">
            <a:off x="6236683" y="1474255"/>
            <a:ext cx="549382" cy="1980727"/>
          </a:xfrm>
          <a:custGeom>
            <a:avLst/>
            <a:gdLst>
              <a:gd name="T0" fmla="*/ 17 w 484"/>
              <a:gd name="T1" fmla="*/ 0 h 1745"/>
              <a:gd name="T2" fmla="*/ 480 w 484"/>
              <a:gd name="T3" fmla="*/ 1542 h 1745"/>
              <a:gd name="T4" fmla="*/ 484 w 484"/>
              <a:gd name="T5" fmla="*/ 1745 h 1745"/>
              <a:gd name="T6" fmla="*/ 0 w 484"/>
              <a:gd name="T7" fmla="*/ 1380 h 1745"/>
              <a:gd name="T8" fmla="*/ 17 w 484"/>
              <a:gd name="T9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1745">
                <a:moveTo>
                  <a:pt x="17" y="0"/>
                </a:moveTo>
                <a:lnTo>
                  <a:pt x="480" y="1542"/>
                </a:lnTo>
                <a:lnTo>
                  <a:pt x="484" y="1745"/>
                </a:lnTo>
                <a:lnTo>
                  <a:pt x="0" y="1380"/>
                </a:lnTo>
                <a:lnTo>
                  <a:pt x="17" y="0"/>
                </a:lnTo>
                <a:close/>
              </a:path>
            </a:pathLst>
          </a:custGeom>
          <a:solidFill>
            <a:srgbClr val="62585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 flipH="1">
            <a:off x="6229545" y="3040359"/>
            <a:ext cx="2179366" cy="414307"/>
          </a:xfrm>
          <a:custGeom>
            <a:avLst/>
            <a:gdLst>
              <a:gd name="T0" fmla="*/ 1436 w 1920"/>
              <a:gd name="T1" fmla="*/ 0 h 365"/>
              <a:gd name="T2" fmla="*/ 1920 w 1920"/>
              <a:gd name="T3" fmla="*/ 363 h 365"/>
              <a:gd name="T4" fmla="*/ 1703 w 1920"/>
              <a:gd name="T5" fmla="*/ 365 h 365"/>
              <a:gd name="T6" fmla="*/ 0 w 1920"/>
              <a:gd name="T7" fmla="*/ 38 h 365"/>
              <a:gd name="T8" fmla="*/ 1436 w 1920"/>
              <a:gd name="T9" fmla="*/ 0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365">
                <a:moveTo>
                  <a:pt x="1436" y="0"/>
                </a:moveTo>
                <a:lnTo>
                  <a:pt x="1920" y="363"/>
                </a:lnTo>
                <a:lnTo>
                  <a:pt x="1703" y="365"/>
                </a:lnTo>
                <a:lnTo>
                  <a:pt x="0" y="38"/>
                </a:lnTo>
                <a:lnTo>
                  <a:pt x="1436" y="0"/>
                </a:lnTo>
                <a:close/>
              </a:path>
            </a:pathLst>
          </a:custGeom>
          <a:solidFill>
            <a:srgbClr val="75696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 flipH="1">
            <a:off x="6759200" y="1475789"/>
            <a:ext cx="1649281" cy="1610688"/>
          </a:xfrm>
          <a:custGeom>
            <a:avLst/>
            <a:gdLst>
              <a:gd name="T0" fmla="*/ 1453 w 1453"/>
              <a:gd name="T1" fmla="*/ 0 h 1419"/>
              <a:gd name="T2" fmla="*/ 1436 w 1453"/>
              <a:gd name="T3" fmla="*/ 1380 h 1419"/>
              <a:gd name="T4" fmla="*/ 0 w 1453"/>
              <a:gd name="T5" fmla="*/ 1419 h 1419"/>
              <a:gd name="T6" fmla="*/ 115 w 1453"/>
              <a:gd name="T7" fmla="*/ 152 h 1419"/>
              <a:gd name="T8" fmla="*/ 1453 w 1453"/>
              <a:gd name="T9" fmla="*/ 0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3" h="1419">
                <a:moveTo>
                  <a:pt x="1453" y="0"/>
                </a:moveTo>
                <a:lnTo>
                  <a:pt x="1436" y="1380"/>
                </a:lnTo>
                <a:lnTo>
                  <a:pt x="0" y="1419"/>
                </a:lnTo>
                <a:lnTo>
                  <a:pt x="115" y="152"/>
                </a:lnTo>
                <a:lnTo>
                  <a:pt x="1453" y="0"/>
                </a:lnTo>
                <a:close/>
              </a:path>
            </a:pathLst>
          </a:custGeom>
          <a:solidFill>
            <a:srgbClr val="9C908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9" name="TextBox 27"/>
          <p:cNvSpPr txBox="1"/>
          <p:nvPr/>
        </p:nvSpPr>
        <p:spPr>
          <a:xfrm flipH="1">
            <a:off x="7409739" y="180031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flipH="1">
            <a:off x="3981388" y="2901767"/>
            <a:ext cx="1718521" cy="549382"/>
          </a:xfrm>
          <a:custGeom>
            <a:avLst/>
            <a:gdLst>
              <a:gd name="T0" fmla="*/ 1514 w 1514"/>
              <a:gd name="T1" fmla="*/ 27 h 484"/>
              <a:gd name="T2" fmla="*/ 214 w 1514"/>
              <a:gd name="T3" fmla="*/ 484 h 484"/>
              <a:gd name="T4" fmla="*/ 0 w 1514"/>
              <a:gd name="T5" fmla="*/ 482 h 484"/>
              <a:gd name="T6" fmla="*/ 597 w 1514"/>
              <a:gd name="T7" fmla="*/ 0 h 484"/>
              <a:gd name="T8" fmla="*/ 1514 w 1514"/>
              <a:gd name="T9" fmla="*/ 27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4" h="484">
                <a:moveTo>
                  <a:pt x="1514" y="27"/>
                </a:moveTo>
                <a:lnTo>
                  <a:pt x="214" y="484"/>
                </a:lnTo>
                <a:lnTo>
                  <a:pt x="0" y="482"/>
                </a:lnTo>
                <a:lnTo>
                  <a:pt x="597" y="0"/>
                </a:lnTo>
                <a:lnTo>
                  <a:pt x="1514" y="27"/>
                </a:lnTo>
                <a:close/>
              </a:path>
            </a:pathLst>
          </a:custGeom>
          <a:solidFill>
            <a:srgbClr val="9385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 flipH="1">
            <a:off x="5018534" y="1912659"/>
            <a:ext cx="677647" cy="1536907"/>
          </a:xfrm>
          <a:custGeom>
            <a:avLst/>
            <a:gdLst>
              <a:gd name="T0" fmla="*/ 597 w 597"/>
              <a:gd name="T1" fmla="*/ 872 h 1354"/>
              <a:gd name="T2" fmla="*/ 0 w 597"/>
              <a:gd name="T3" fmla="*/ 1354 h 1354"/>
              <a:gd name="T4" fmla="*/ 2 w 597"/>
              <a:gd name="T5" fmla="*/ 1153 h 1354"/>
              <a:gd name="T6" fmla="*/ 586 w 597"/>
              <a:gd name="T7" fmla="*/ 0 h 1354"/>
              <a:gd name="T8" fmla="*/ 597 w 597"/>
              <a:gd name="T9" fmla="*/ 872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" h="1354">
                <a:moveTo>
                  <a:pt x="597" y="872"/>
                </a:moveTo>
                <a:lnTo>
                  <a:pt x="0" y="1354"/>
                </a:lnTo>
                <a:lnTo>
                  <a:pt x="2" y="1153"/>
                </a:lnTo>
                <a:lnTo>
                  <a:pt x="586" y="0"/>
                </a:lnTo>
                <a:lnTo>
                  <a:pt x="597" y="872"/>
                </a:lnTo>
                <a:close/>
              </a:path>
            </a:pathLst>
          </a:custGeom>
          <a:solidFill>
            <a:srgbClr val="75686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flipH="1">
            <a:off x="3981564" y="1915037"/>
            <a:ext cx="1054496" cy="1019308"/>
          </a:xfrm>
          <a:custGeom>
            <a:avLst/>
            <a:gdLst>
              <a:gd name="T0" fmla="*/ 889 w 929"/>
              <a:gd name="T1" fmla="*/ 61 h 898"/>
              <a:gd name="T2" fmla="*/ 929 w 929"/>
              <a:gd name="T3" fmla="*/ 898 h 898"/>
              <a:gd name="T4" fmla="*/ 12 w 929"/>
              <a:gd name="T5" fmla="*/ 872 h 898"/>
              <a:gd name="T6" fmla="*/ 0 w 929"/>
              <a:gd name="T7" fmla="*/ 0 h 898"/>
              <a:gd name="T8" fmla="*/ 889 w 929"/>
              <a:gd name="T9" fmla="*/ 61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9" h="898">
                <a:moveTo>
                  <a:pt x="889" y="61"/>
                </a:moveTo>
                <a:lnTo>
                  <a:pt x="929" y="898"/>
                </a:lnTo>
                <a:lnTo>
                  <a:pt x="12" y="872"/>
                </a:lnTo>
                <a:lnTo>
                  <a:pt x="0" y="0"/>
                </a:lnTo>
                <a:lnTo>
                  <a:pt x="889" y="61"/>
                </a:lnTo>
                <a:close/>
              </a:path>
            </a:pathLst>
          </a:custGeom>
          <a:solidFill>
            <a:srgbClr val="82756C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3" name="TextBox 23"/>
          <p:cNvSpPr txBox="1"/>
          <p:nvPr/>
        </p:nvSpPr>
        <p:spPr>
          <a:xfrm flipH="1">
            <a:off x="4331990" y="2087091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 flipH="1">
            <a:off x="5330664" y="4076242"/>
            <a:ext cx="384795" cy="1864948"/>
          </a:xfrm>
          <a:custGeom>
            <a:avLst/>
            <a:gdLst>
              <a:gd name="T0" fmla="*/ 330 w 339"/>
              <a:gd name="T1" fmla="*/ 1643 h 1643"/>
              <a:gd name="T2" fmla="*/ 2 w 339"/>
              <a:gd name="T3" fmla="*/ 201 h 1643"/>
              <a:gd name="T4" fmla="*/ 0 w 339"/>
              <a:gd name="T5" fmla="*/ 0 h 1643"/>
              <a:gd name="T6" fmla="*/ 339 w 339"/>
              <a:gd name="T7" fmla="*/ 263 h 1643"/>
              <a:gd name="T8" fmla="*/ 330 w 339"/>
              <a:gd name="T9" fmla="*/ 1643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9" h="1643">
                <a:moveTo>
                  <a:pt x="330" y="1643"/>
                </a:moveTo>
                <a:lnTo>
                  <a:pt x="2" y="201"/>
                </a:lnTo>
                <a:lnTo>
                  <a:pt x="0" y="0"/>
                </a:lnTo>
                <a:lnTo>
                  <a:pt x="339" y="263"/>
                </a:lnTo>
                <a:lnTo>
                  <a:pt x="330" y="1643"/>
                </a:lnTo>
                <a:close/>
              </a:path>
            </a:pathLst>
          </a:custGeom>
          <a:solidFill>
            <a:srgbClr val="75696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flipH="1">
            <a:off x="3700062" y="4072864"/>
            <a:ext cx="2019320" cy="300798"/>
          </a:xfrm>
          <a:custGeom>
            <a:avLst/>
            <a:gdLst>
              <a:gd name="T0" fmla="*/ 339 w 1779"/>
              <a:gd name="T1" fmla="*/ 265 h 265"/>
              <a:gd name="T2" fmla="*/ 0 w 1779"/>
              <a:gd name="T3" fmla="*/ 2 h 265"/>
              <a:gd name="T4" fmla="*/ 215 w 1779"/>
              <a:gd name="T5" fmla="*/ 0 h 265"/>
              <a:gd name="T6" fmla="*/ 1779 w 1779"/>
              <a:gd name="T7" fmla="*/ 233 h 265"/>
              <a:gd name="T8" fmla="*/ 339 w 1779"/>
              <a:gd name="T9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9" h="265">
                <a:moveTo>
                  <a:pt x="339" y="265"/>
                </a:moveTo>
                <a:lnTo>
                  <a:pt x="0" y="2"/>
                </a:lnTo>
                <a:lnTo>
                  <a:pt x="215" y="0"/>
                </a:lnTo>
                <a:lnTo>
                  <a:pt x="1779" y="233"/>
                </a:lnTo>
                <a:lnTo>
                  <a:pt x="339" y="265"/>
                </a:lnTo>
                <a:close/>
              </a:path>
            </a:pathLst>
          </a:custGeom>
          <a:solidFill>
            <a:srgbClr val="62585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 flipH="1">
            <a:off x="3696772" y="4335043"/>
            <a:ext cx="1649167" cy="1606146"/>
          </a:xfrm>
          <a:custGeom>
            <a:avLst/>
            <a:gdLst>
              <a:gd name="T0" fmla="*/ 1450 w 1450"/>
              <a:gd name="T1" fmla="*/ 0 h 1412"/>
              <a:gd name="T2" fmla="*/ 1328 w 1450"/>
              <a:gd name="T3" fmla="*/ 1250 h 1412"/>
              <a:gd name="T4" fmla="*/ 0 w 1450"/>
              <a:gd name="T5" fmla="*/ 1412 h 1412"/>
              <a:gd name="T6" fmla="*/ 10 w 1450"/>
              <a:gd name="T7" fmla="*/ 32 h 1412"/>
              <a:gd name="T8" fmla="*/ 1450 w 1450"/>
              <a:gd name="T9" fmla="*/ 0 h 1412"/>
              <a:gd name="connsiteX0" fmla="*/ 10000 w 10000"/>
              <a:gd name="connsiteY0" fmla="*/ 173 h 9773"/>
              <a:gd name="connsiteX1" fmla="*/ 9159 w 10000"/>
              <a:gd name="connsiteY1" fmla="*/ 8626 h 9773"/>
              <a:gd name="connsiteX2" fmla="*/ 0 w 10000"/>
              <a:gd name="connsiteY2" fmla="*/ 9773 h 9773"/>
              <a:gd name="connsiteX3" fmla="*/ 69 w 10000"/>
              <a:gd name="connsiteY3" fmla="*/ 0 h 9773"/>
              <a:gd name="connsiteX4" fmla="*/ 10000 w 10000"/>
              <a:gd name="connsiteY4" fmla="*/ 173 h 9773"/>
              <a:gd name="connsiteX0" fmla="*/ 10020 w 10020"/>
              <a:gd name="connsiteY0" fmla="*/ 0 h 10254"/>
              <a:gd name="connsiteX1" fmla="*/ 9159 w 10020"/>
              <a:gd name="connsiteY1" fmla="*/ 9080 h 10254"/>
              <a:gd name="connsiteX2" fmla="*/ 0 w 10020"/>
              <a:gd name="connsiteY2" fmla="*/ 10254 h 10254"/>
              <a:gd name="connsiteX3" fmla="*/ 69 w 10020"/>
              <a:gd name="connsiteY3" fmla="*/ 254 h 10254"/>
              <a:gd name="connsiteX4" fmla="*/ 10020 w 10020"/>
              <a:gd name="connsiteY4" fmla="*/ 0 h 1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0" h="10254">
                <a:moveTo>
                  <a:pt x="10020" y="0"/>
                </a:moveTo>
                <a:cubicBezTo>
                  <a:pt x="9740" y="2883"/>
                  <a:pt x="9439" y="6197"/>
                  <a:pt x="9159" y="9080"/>
                </a:cubicBezTo>
                <a:lnTo>
                  <a:pt x="0" y="10254"/>
                </a:lnTo>
                <a:cubicBezTo>
                  <a:pt x="23" y="6920"/>
                  <a:pt x="46" y="3588"/>
                  <a:pt x="69" y="254"/>
                </a:cubicBezTo>
                <a:lnTo>
                  <a:pt x="10020" y="0"/>
                </a:lnTo>
                <a:close/>
              </a:path>
            </a:pathLst>
          </a:custGeom>
          <a:solidFill>
            <a:srgbClr val="9C9088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7" name="TextBox 19"/>
          <p:cNvSpPr txBox="1"/>
          <p:nvPr/>
        </p:nvSpPr>
        <p:spPr>
          <a:xfrm flipH="1">
            <a:off x="4297910" y="459916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4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 flipH="1">
            <a:off x="6247698" y="4067161"/>
            <a:ext cx="370038" cy="1057901"/>
          </a:xfrm>
          <a:custGeom>
            <a:avLst/>
            <a:gdLst>
              <a:gd name="T0" fmla="*/ 0 w 326"/>
              <a:gd name="T1" fmla="*/ 203 h 932"/>
              <a:gd name="T2" fmla="*/ 326 w 326"/>
              <a:gd name="T3" fmla="*/ 0 h 932"/>
              <a:gd name="T4" fmla="*/ 324 w 326"/>
              <a:gd name="T5" fmla="*/ 205 h 932"/>
              <a:gd name="T6" fmla="*/ 0 w 326"/>
              <a:gd name="T7" fmla="*/ 932 h 932"/>
              <a:gd name="T8" fmla="*/ 0 w 326"/>
              <a:gd name="T9" fmla="*/ 203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6" h="932">
                <a:moveTo>
                  <a:pt x="0" y="203"/>
                </a:moveTo>
                <a:lnTo>
                  <a:pt x="326" y="0"/>
                </a:lnTo>
                <a:lnTo>
                  <a:pt x="324" y="205"/>
                </a:lnTo>
                <a:lnTo>
                  <a:pt x="0" y="932"/>
                </a:lnTo>
                <a:lnTo>
                  <a:pt x="0" y="203"/>
                </a:lnTo>
                <a:close/>
              </a:path>
            </a:pathLst>
          </a:custGeom>
          <a:solidFill>
            <a:srgbClr val="75686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 flipH="1">
            <a:off x="6247197" y="4069825"/>
            <a:ext cx="1239515" cy="230423"/>
          </a:xfrm>
          <a:custGeom>
            <a:avLst/>
            <a:gdLst>
              <a:gd name="T0" fmla="*/ 0 w 1092"/>
              <a:gd name="T1" fmla="*/ 190 h 203"/>
              <a:gd name="T2" fmla="*/ 875 w 1092"/>
              <a:gd name="T3" fmla="*/ 0 h 203"/>
              <a:gd name="T4" fmla="*/ 1092 w 1092"/>
              <a:gd name="T5" fmla="*/ 0 h 203"/>
              <a:gd name="T6" fmla="*/ 766 w 1092"/>
              <a:gd name="T7" fmla="*/ 203 h 203"/>
              <a:gd name="T8" fmla="*/ 0 w 1092"/>
              <a:gd name="T9" fmla="*/ 19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2" h="203">
                <a:moveTo>
                  <a:pt x="0" y="190"/>
                </a:moveTo>
                <a:lnTo>
                  <a:pt x="875" y="0"/>
                </a:lnTo>
                <a:lnTo>
                  <a:pt x="1092" y="0"/>
                </a:lnTo>
                <a:lnTo>
                  <a:pt x="766" y="203"/>
                </a:lnTo>
                <a:lnTo>
                  <a:pt x="0" y="190"/>
                </a:lnTo>
                <a:close/>
              </a:path>
            </a:pathLst>
          </a:custGeom>
          <a:solidFill>
            <a:srgbClr val="93857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 flipH="1">
            <a:off x="6617236" y="4282828"/>
            <a:ext cx="869476" cy="842234"/>
          </a:xfrm>
          <a:custGeom>
            <a:avLst/>
            <a:gdLst>
              <a:gd name="T0" fmla="*/ 766 w 766"/>
              <a:gd name="T1" fmla="*/ 13 h 742"/>
              <a:gd name="T2" fmla="*/ 766 w 766"/>
              <a:gd name="T3" fmla="*/ 742 h 742"/>
              <a:gd name="T4" fmla="*/ 21 w 766"/>
              <a:gd name="T5" fmla="*/ 702 h 742"/>
              <a:gd name="T6" fmla="*/ 0 w 766"/>
              <a:gd name="T7" fmla="*/ 0 h 742"/>
              <a:gd name="T8" fmla="*/ 766 w 766"/>
              <a:gd name="T9" fmla="*/ 13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6" h="742">
                <a:moveTo>
                  <a:pt x="766" y="13"/>
                </a:moveTo>
                <a:lnTo>
                  <a:pt x="766" y="742"/>
                </a:lnTo>
                <a:lnTo>
                  <a:pt x="21" y="702"/>
                </a:lnTo>
                <a:lnTo>
                  <a:pt x="0" y="0"/>
                </a:lnTo>
                <a:lnTo>
                  <a:pt x="766" y="13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1" name="TextBox 15"/>
          <p:cNvSpPr txBox="1"/>
          <p:nvPr/>
        </p:nvSpPr>
        <p:spPr>
          <a:xfrm flipH="1">
            <a:off x="6935006" y="431163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1289118" y="2312969"/>
            <a:ext cx="202488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993906" y="1962098"/>
            <a:ext cx="13200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点击编辑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1185317" y="4977545"/>
            <a:ext cx="202488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1890105" y="4626674"/>
            <a:ext cx="13200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点击编辑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8981798" y="2268685"/>
            <a:ext cx="202488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TextBox 20"/>
          <p:cNvSpPr txBox="1"/>
          <p:nvPr/>
        </p:nvSpPr>
        <p:spPr>
          <a:xfrm>
            <a:off x="8930998" y="1917814"/>
            <a:ext cx="13200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点击编辑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TextBox 19"/>
          <p:cNvSpPr txBox="1"/>
          <p:nvPr/>
        </p:nvSpPr>
        <p:spPr>
          <a:xfrm>
            <a:off x="7996263" y="4626674"/>
            <a:ext cx="202488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TextBox 20"/>
          <p:cNvSpPr txBox="1"/>
          <p:nvPr/>
        </p:nvSpPr>
        <p:spPr>
          <a:xfrm>
            <a:off x="7945463" y="4275803"/>
            <a:ext cx="13200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点击编辑</a:t>
            </a:r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研究过程及方法</a:t>
            </a:r>
          </a:p>
        </p:txBody>
      </p:sp>
    </p:spTree>
    <p:extLst>
      <p:ext uri="{BB962C8B-B14F-4D97-AF65-F5344CB8AC3E}">
        <p14:creationId xmlns:p14="http://schemas.microsoft.com/office/powerpoint/2010/main" val="122486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11575" y="0"/>
            <a:ext cx="12215150" cy="68782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39325" y="943048"/>
            <a:ext cx="861774" cy="2832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97930" y="943048"/>
            <a:ext cx="430887" cy="2832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 dirty="0">
              <a:solidFill>
                <a:srgbClr val="231F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745393" y="2188440"/>
            <a:ext cx="3383454" cy="2481120"/>
            <a:chOff x="6282554" y="2316137"/>
            <a:chExt cx="3383454" cy="2481120"/>
          </a:xfrm>
        </p:grpSpPr>
        <p:sp>
          <p:nvSpPr>
            <p:cNvPr id="20" name="文本框 19"/>
            <p:cNvSpPr txBox="1"/>
            <p:nvPr/>
          </p:nvSpPr>
          <p:spPr>
            <a:xfrm>
              <a:off x="6955379" y="2316137"/>
              <a:ext cx="2710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231F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研究背景及意义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955380" y="2989289"/>
              <a:ext cx="2119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231F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论文综述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55380" y="3662441"/>
              <a:ext cx="2710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231F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研究过程及方法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955380" y="4335592"/>
              <a:ext cx="2119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solidFill>
                    <a:srgbClr val="231F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研究结论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282554" y="2353604"/>
              <a:ext cx="591713" cy="386731"/>
              <a:chOff x="5591384" y="2316137"/>
              <a:chExt cx="591713" cy="386731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5693875" y="2316137"/>
                <a:ext cx="386731" cy="386731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591384" y="2340225"/>
                <a:ext cx="5917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  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282554" y="3026756"/>
              <a:ext cx="591713" cy="386731"/>
              <a:chOff x="5591384" y="2316137"/>
              <a:chExt cx="591713" cy="38673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693875" y="2316137"/>
                <a:ext cx="386731" cy="386731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5591384" y="2340225"/>
                <a:ext cx="5917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  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282554" y="3699908"/>
              <a:ext cx="591713" cy="386731"/>
              <a:chOff x="5591384" y="2316137"/>
              <a:chExt cx="591713" cy="38673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5693875" y="2316137"/>
                <a:ext cx="386731" cy="386731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591384" y="2340225"/>
                <a:ext cx="5917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  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282554" y="4373059"/>
              <a:ext cx="591713" cy="386731"/>
              <a:chOff x="5591384" y="2316137"/>
              <a:chExt cx="591713" cy="38673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693875" y="2316137"/>
                <a:ext cx="386731" cy="386731"/>
              </a:xfrm>
              <a:prstGeom prst="ellipse">
                <a:avLst/>
              </a:prstGeom>
              <a:solidFill>
                <a:srgbClr val="231F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5591384" y="2340225"/>
                <a:ext cx="5917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  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18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5114414"/>
            <a:ext cx="12191999" cy="1217233"/>
          </a:xfrm>
          <a:prstGeom prst="rect">
            <a:avLst/>
          </a:prstGeom>
          <a:solidFill>
            <a:srgbClr val="9C9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" name="Shape 214"/>
          <p:cNvSpPr/>
          <p:nvPr/>
        </p:nvSpPr>
        <p:spPr>
          <a:xfrm>
            <a:off x="970718" y="2238868"/>
            <a:ext cx="258390" cy="258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5" h="21473" extrusionOk="0">
                <a:moveTo>
                  <a:pt x="2579" y="8408"/>
                </a:moveTo>
                <a:cubicBezTo>
                  <a:pt x="2579" y="5192"/>
                  <a:pt x="5174" y="2587"/>
                  <a:pt x="8377" y="2587"/>
                </a:cubicBezTo>
                <a:cubicBezTo>
                  <a:pt x="11581" y="2587"/>
                  <a:pt x="14435" y="5451"/>
                  <a:pt x="14435" y="8668"/>
                </a:cubicBezTo>
                <a:cubicBezTo>
                  <a:pt x="14435" y="11882"/>
                  <a:pt x="11838" y="14489"/>
                  <a:pt x="8636" y="14489"/>
                </a:cubicBezTo>
                <a:cubicBezTo>
                  <a:pt x="5432" y="14488"/>
                  <a:pt x="2579" y="11622"/>
                  <a:pt x="2579" y="8408"/>
                </a:cubicBezTo>
                <a:close/>
                <a:moveTo>
                  <a:pt x="20915" y="18167"/>
                </a:moveTo>
                <a:lnTo>
                  <a:pt x="15797" y="13031"/>
                </a:lnTo>
                <a:cubicBezTo>
                  <a:pt x="16569" y="11760"/>
                  <a:pt x="17014" y="10265"/>
                  <a:pt x="17014" y="8668"/>
                </a:cubicBezTo>
                <a:cubicBezTo>
                  <a:pt x="17014" y="4023"/>
                  <a:pt x="13004" y="0"/>
                  <a:pt x="8377" y="0"/>
                </a:cubicBezTo>
                <a:cubicBezTo>
                  <a:pt x="3750" y="-1"/>
                  <a:pt x="0" y="3764"/>
                  <a:pt x="0" y="8408"/>
                </a:cubicBezTo>
                <a:cubicBezTo>
                  <a:pt x="0" y="13051"/>
                  <a:pt x="4010" y="17076"/>
                  <a:pt x="8636" y="17076"/>
                </a:cubicBezTo>
                <a:cubicBezTo>
                  <a:pt x="10175" y="17076"/>
                  <a:pt x="11615" y="16655"/>
                  <a:pt x="12854" y="15928"/>
                </a:cubicBezTo>
                <a:lnTo>
                  <a:pt x="17998" y="21095"/>
                </a:lnTo>
                <a:cubicBezTo>
                  <a:pt x="18502" y="21599"/>
                  <a:pt x="19318" y="21599"/>
                  <a:pt x="19821" y="21095"/>
                </a:cubicBezTo>
                <a:lnTo>
                  <a:pt x="21098" y="19813"/>
                </a:lnTo>
                <a:cubicBezTo>
                  <a:pt x="21600" y="19309"/>
                  <a:pt x="21417" y="18671"/>
                  <a:pt x="20915" y="18167"/>
                </a:cubicBezTo>
                <a:close/>
              </a:path>
            </a:pathLst>
          </a:custGeom>
          <a:solidFill>
            <a:srgbClr val="9C9088"/>
          </a:solidFill>
          <a:ln w="12700">
            <a:miter lim="400000"/>
          </a:ln>
        </p:spPr>
        <p:txBody>
          <a:bodyPr lIns="43656" tIns="43656" rIns="43656" bIns="43656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" name="Shape 215"/>
          <p:cNvSpPr/>
          <p:nvPr/>
        </p:nvSpPr>
        <p:spPr>
          <a:xfrm>
            <a:off x="985007" y="4161132"/>
            <a:ext cx="225710" cy="236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1" h="21600" extrusionOk="0">
                <a:moveTo>
                  <a:pt x="2206" y="3607"/>
                </a:moveTo>
                <a:lnTo>
                  <a:pt x="4487" y="1200"/>
                </a:lnTo>
                <a:lnTo>
                  <a:pt x="16953" y="1200"/>
                </a:lnTo>
                <a:lnTo>
                  <a:pt x="19234" y="3607"/>
                </a:lnTo>
                <a:cubicBezTo>
                  <a:pt x="19234" y="3607"/>
                  <a:pt x="2206" y="3607"/>
                  <a:pt x="2206" y="3607"/>
                </a:cubicBezTo>
                <a:close/>
                <a:moveTo>
                  <a:pt x="10720" y="13168"/>
                </a:moveTo>
                <a:cubicBezTo>
                  <a:pt x="6671" y="13168"/>
                  <a:pt x="5805" y="7652"/>
                  <a:pt x="5625" y="6516"/>
                </a:cubicBezTo>
                <a:lnTo>
                  <a:pt x="7915" y="6516"/>
                </a:lnTo>
                <a:cubicBezTo>
                  <a:pt x="8259" y="8173"/>
                  <a:pt x="9042" y="11009"/>
                  <a:pt x="10720" y="11009"/>
                </a:cubicBezTo>
                <a:cubicBezTo>
                  <a:pt x="12398" y="11009"/>
                  <a:pt x="13182" y="8173"/>
                  <a:pt x="13525" y="6516"/>
                </a:cubicBezTo>
                <a:lnTo>
                  <a:pt x="15816" y="6516"/>
                </a:lnTo>
                <a:cubicBezTo>
                  <a:pt x="15635" y="7652"/>
                  <a:pt x="14769" y="13168"/>
                  <a:pt x="10720" y="13168"/>
                </a:cubicBezTo>
                <a:close/>
                <a:moveTo>
                  <a:pt x="20843" y="2725"/>
                </a:moveTo>
                <a:cubicBezTo>
                  <a:pt x="20476" y="2418"/>
                  <a:pt x="18467" y="648"/>
                  <a:pt x="18092" y="336"/>
                </a:cubicBezTo>
                <a:cubicBezTo>
                  <a:pt x="17719" y="25"/>
                  <a:pt x="17150" y="0"/>
                  <a:pt x="16718" y="0"/>
                </a:cubicBezTo>
                <a:lnTo>
                  <a:pt x="4722" y="0"/>
                </a:lnTo>
                <a:cubicBezTo>
                  <a:pt x="4292" y="0"/>
                  <a:pt x="3722" y="25"/>
                  <a:pt x="3348" y="336"/>
                </a:cubicBezTo>
                <a:cubicBezTo>
                  <a:pt x="2973" y="648"/>
                  <a:pt x="964" y="2419"/>
                  <a:pt x="597" y="2725"/>
                </a:cubicBezTo>
                <a:cubicBezTo>
                  <a:pt x="227" y="3032"/>
                  <a:pt x="-80" y="3497"/>
                  <a:pt x="18" y="4155"/>
                </a:cubicBezTo>
                <a:cubicBezTo>
                  <a:pt x="117" y="4817"/>
                  <a:pt x="2374" y="20549"/>
                  <a:pt x="2433" y="20923"/>
                </a:cubicBezTo>
                <a:cubicBezTo>
                  <a:pt x="2490" y="21296"/>
                  <a:pt x="2829" y="21592"/>
                  <a:pt x="3241" y="21600"/>
                </a:cubicBezTo>
                <a:lnTo>
                  <a:pt x="18199" y="21600"/>
                </a:lnTo>
                <a:cubicBezTo>
                  <a:pt x="18611" y="21592"/>
                  <a:pt x="18950" y="21296"/>
                  <a:pt x="19007" y="20922"/>
                </a:cubicBezTo>
                <a:cubicBezTo>
                  <a:pt x="19066" y="20549"/>
                  <a:pt x="21323" y="4816"/>
                  <a:pt x="21423" y="4155"/>
                </a:cubicBezTo>
                <a:cubicBezTo>
                  <a:pt x="21520" y="3497"/>
                  <a:pt x="21213" y="3032"/>
                  <a:pt x="20843" y="2725"/>
                </a:cubicBezTo>
                <a:close/>
              </a:path>
            </a:pathLst>
          </a:custGeom>
          <a:solidFill>
            <a:srgbClr val="9C9088"/>
          </a:solidFill>
          <a:ln w="12700">
            <a:miter lim="400000"/>
          </a:ln>
        </p:spPr>
        <p:txBody>
          <a:bodyPr lIns="43656" tIns="43656" rIns="43656" bIns="43656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5" name="Shape 216"/>
          <p:cNvSpPr/>
          <p:nvPr/>
        </p:nvSpPr>
        <p:spPr>
          <a:xfrm>
            <a:off x="10927412" y="2210620"/>
            <a:ext cx="261559" cy="261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00" y="13200"/>
                </a:moveTo>
                <a:lnTo>
                  <a:pt x="2400" y="13200"/>
                </a:lnTo>
                <a:lnTo>
                  <a:pt x="2400" y="10800"/>
                </a:lnTo>
                <a:lnTo>
                  <a:pt x="19200" y="10800"/>
                </a:lnTo>
                <a:cubicBezTo>
                  <a:pt x="19200" y="10800"/>
                  <a:pt x="19200" y="13200"/>
                  <a:pt x="19200" y="13200"/>
                </a:cubicBezTo>
                <a:close/>
                <a:moveTo>
                  <a:pt x="17400" y="19200"/>
                </a:moveTo>
                <a:cubicBezTo>
                  <a:pt x="16406" y="19200"/>
                  <a:pt x="15600" y="18393"/>
                  <a:pt x="15600" y="17400"/>
                </a:cubicBezTo>
                <a:cubicBezTo>
                  <a:pt x="15600" y="16406"/>
                  <a:pt x="16406" y="15600"/>
                  <a:pt x="17400" y="15600"/>
                </a:cubicBezTo>
                <a:cubicBezTo>
                  <a:pt x="18394" y="15600"/>
                  <a:pt x="19200" y="16406"/>
                  <a:pt x="19200" y="17400"/>
                </a:cubicBezTo>
                <a:cubicBezTo>
                  <a:pt x="19200" y="18393"/>
                  <a:pt x="18394" y="19200"/>
                  <a:pt x="17400" y="19200"/>
                </a:cubicBezTo>
                <a:close/>
                <a:moveTo>
                  <a:pt x="19200" y="8400"/>
                </a:moveTo>
                <a:lnTo>
                  <a:pt x="4825" y="8400"/>
                </a:lnTo>
                <a:lnTo>
                  <a:pt x="15594" y="2082"/>
                </a:lnTo>
                <a:lnTo>
                  <a:pt x="14400" y="0"/>
                </a:lnTo>
                <a:lnTo>
                  <a:pt x="883" y="7885"/>
                </a:lnTo>
                <a:cubicBezTo>
                  <a:pt x="336" y="8204"/>
                  <a:pt x="0" y="8789"/>
                  <a:pt x="0" y="9422"/>
                </a:cubicBezTo>
                <a:lnTo>
                  <a:pt x="0" y="19200"/>
                </a:lnTo>
                <a:cubicBezTo>
                  <a:pt x="0" y="20526"/>
                  <a:pt x="1074" y="21600"/>
                  <a:pt x="2400" y="21600"/>
                </a:cubicBezTo>
                <a:lnTo>
                  <a:pt x="19200" y="21600"/>
                </a:lnTo>
                <a:cubicBezTo>
                  <a:pt x="20526" y="21600"/>
                  <a:pt x="21600" y="20526"/>
                  <a:pt x="21600" y="19200"/>
                </a:cubicBezTo>
                <a:lnTo>
                  <a:pt x="21600" y="10800"/>
                </a:lnTo>
                <a:cubicBezTo>
                  <a:pt x="21600" y="9474"/>
                  <a:pt x="20526" y="8400"/>
                  <a:pt x="19200" y="8400"/>
                </a:cubicBezTo>
                <a:close/>
              </a:path>
            </a:pathLst>
          </a:custGeom>
          <a:solidFill>
            <a:srgbClr val="9C9088"/>
          </a:solidFill>
          <a:ln w="12700">
            <a:miter lim="400000"/>
          </a:ln>
        </p:spPr>
        <p:txBody>
          <a:bodyPr lIns="43656" tIns="43656" rIns="43656" bIns="43656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6" name="Shape 217"/>
          <p:cNvSpPr/>
          <p:nvPr/>
        </p:nvSpPr>
        <p:spPr>
          <a:xfrm>
            <a:off x="10935320" y="4191001"/>
            <a:ext cx="286990" cy="191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7" h="21600" extrusionOk="0">
                <a:moveTo>
                  <a:pt x="20330" y="6280"/>
                </a:moveTo>
                <a:cubicBezTo>
                  <a:pt x="19690" y="6801"/>
                  <a:pt x="11804" y="13208"/>
                  <a:pt x="11411" y="13529"/>
                </a:cubicBezTo>
                <a:cubicBezTo>
                  <a:pt x="11019" y="13849"/>
                  <a:pt x="10744" y="13887"/>
                  <a:pt x="10365" y="13887"/>
                </a:cubicBezTo>
                <a:cubicBezTo>
                  <a:pt x="9987" y="13887"/>
                  <a:pt x="9712" y="13849"/>
                  <a:pt x="9320" y="13529"/>
                </a:cubicBezTo>
                <a:cubicBezTo>
                  <a:pt x="8927" y="13208"/>
                  <a:pt x="1086" y="6798"/>
                  <a:pt x="446" y="6278"/>
                </a:cubicBezTo>
                <a:cubicBezTo>
                  <a:pt x="-5" y="5911"/>
                  <a:pt x="0" y="6341"/>
                  <a:pt x="0" y="6673"/>
                </a:cubicBezTo>
                <a:cubicBezTo>
                  <a:pt x="0" y="7004"/>
                  <a:pt x="0" y="19800"/>
                  <a:pt x="0" y="19800"/>
                </a:cubicBezTo>
                <a:cubicBezTo>
                  <a:pt x="0" y="20556"/>
                  <a:pt x="653" y="21600"/>
                  <a:pt x="1154" y="21600"/>
                </a:cubicBezTo>
                <a:lnTo>
                  <a:pt x="19623" y="21600"/>
                </a:lnTo>
                <a:cubicBezTo>
                  <a:pt x="20124" y="21600"/>
                  <a:pt x="20777" y="20556"/>
                  <a:pt x="20777" y="19800"/>
                </a:cubicBezTo>
                <a:cubicBezTo>
                  <a:pt x="20777" y="19800"/>
                  <a:pt x="20777" y="7006"/>
                  <a:pt x="20777" y="6674"/>
                </a:cubicBezTo>
                <a:cubicBezTo>
                  <a:pt x="20777" y="6343"/>
                  <a:pt x="20782" y="5913"/>
                  <a:pt x="20330" y="6280"/>
                </a:cubicBezTo>
                <a:close/>
                <a:moveTo>
                  <a:pt x="663" y="2315"/>
                </a:moveTo>
                <a:cubicBezTo>
                  <a:pt x="1226" y="2786"/>
                  <a:pt x="9029" y="9324"/>
                  <a:pt x="9320" y="9567"/>
                </a:cubicBezTo>
                <a:cubicBezTo>
                  <a:pt x="9610" y="9810"/>
                  <a:pt x="9987" y="9925"/>
                  <a:pt x="10365" y="9925"/>
                </a:cubicBezTo>
                <a:cubicBezTo>
                  <a:pt x="10744" y="9925"/>
                  <a:pt x="11120" y="9810"/>
                  <a:pt x="11411" y="9567"/>
                </a:cubicBezTo>
                <a:cubicBezTo>
                  <a:pt x="11702" y="9324"/>
                  <a:pt x="19505" y="2786"/>
                  <a:pt x="20068" y="2315"/>
                </a:cubicBezTo>
                <a:cubicBezTo>
                  <a:pt x="20633" y="1841"/>
                  <a:pt x="21166" y="0"/>
                  <a:pt x="20131" y="0"/>
                </a:cubicBezTo>
                <a:lnTo>
                  <a:pt x="602" y="0"/>
                </a:lnTo>
                <a:cubicBezTo>
                  <a:pt x="-434" y="0"/>
                  <a:pt x="99" y="1841"/>
                  <a:pt x="663" y="2315"/>
                </a:cubicBezTo>
                <a:close/>
              </a:path>
            </a:pathLst>
          </a:custGeom>
          <a:solidFill>
            <a:srgbClr val="9C9088"/>
          </a:solidFill>
          <a:ln w="12700">
            <a:miter lim="400000"/>
          </a:ln>
        </p:spPr>
        <p:txBody>
          <a:bodyPr lIns="43656" tIns="43656" rIns="43656" bIns="43656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8" name="Freeform 17"/>
          <p:cNvSpPr/>
          <p:nvPr/>
        </p:nvSpPr>
        <p:spPr>
          <a:xfrm rot="18900000">
            <a:off x="4027641" y="2282787"/>
            <a:ext cx="1616905" cy="388383"/>
          </a:xfrm>
          <a:custGeom>
            <a:avLst/>
            <a:gdLst>
              <a:gd name="connsiteX0" fmla="*/ 0 w 1011022"/>
              <a:gd name="connsiteY0" fmla="*/ 0 h 242849"/>
              <a:gd name="connsiteX1" fmla="*/ 1011022 w 1011022"/>
              <a:gd name="connsiteY1" fmla="*/ 0 h 242849"/>
              <a:gd name="connsiteX2" fmla="*/ 1011022 w 1011022"/>
              <a:gd name="connsiteY2" fmla="*/ 242849 h 242849"/>
              <a:gd name="connsiteX3" fmla="*/ 0 w 1011022"/>
              <a:gd name="connsiteY3" fmla="*/ 242849 h 2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022" h="242849">
                <a:moveTo>
                  <a:pt x="0" y="0"/>
                </a:moveTo>
                <a:lnTo>
                  <a:pt x="1011022" y="0"/>
                </a:lnTo>
                <a:lnTo>
                  <a:pt x="1011022" y="242849"/>
                </a:lnTo>
                <a:lnTo>
                  <a:pt x="0" y="242849"/>
                </a:lnTo>
                <a:close/>
              </a:path>
            </a:pathLst>
          </a:custGeom>
          <a:solidFill>
            <a:srgbClr val="6D6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9" name="Freeform 18"/>
          <p:cNvSpPr/>
          <p:nvPr/>
        </p:nvSpPr>
        <p:spPr>
          <a:xfrm rot="21590568">
            <a:off x="4124620" y="2910164"/>
            <a:ext cx="1537190" cy="388383"/>
          </a:xfrm>
          <a:custGeom>
            <a:avLst/>
            <a:gdLst>
              <a:gd name="connsiteX0" fmla="*/ 0 w 961178"/>
              <a:gd name="connsiteY0" fmla="*/ 0 h 242849"/>
              <a:gd name="connsiteX1" fmla="*/ 961178 w 961178"/>
              <a:gd name="connsiteY1" fmla="*/ 0 h 242849"/>
              <a:gd name="connsiteX2" fmla="*/ 961178 w 961178"/>
              <a:gd name="connsiteY2" fmla="*/ 242849 h 242849"/>
              <a:gd name="connsiteX3" fmla="*/ 241521 w 961178"/>
              <a:gd name="connsiteY3" fmla="*/ 242849 h 2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1178" h="242849">
                <a:moveTo>
                  <a:pt x="0" y="0"/>
                </a:moveTo>
                <a:lnTo>
                  <a:pt x="961178" y="0"/>
                </a:lnTo>
                <a:lnTo>
                  <a:pt x="961178" y="242849"/>
                </a:lnTo>
                <a:lnTo>
                  <a:pt x="241521" y="242849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0" name="Freeform 19"/>
          <p:cNvSpPr/>
          <p:nvPr/>
        </p:nvSpPr>
        <p:spPr>
          <a:xfrm rot="2700000" flipH="1">
            <a:off x="6530296" y="2279934"/>
            <a:ext cx="1616905" cy="388383"/>
          </a:xfrm>
          <a:custGeom>
            <a:avLst/>
            <a:gdLst>
              <a:gd name="connsiteX0" fmla="*/ 0 w 1011022"/>
              <a:gd name="connsiteY0" fmla="*/ 0 h 242849"/>
              <a:gd name="connsiteX1" fmla="*/ 1011022 w 1011022"/>
              <a:gd name="connsiteY1" fmla="*/ 0 h 242849"/>
              <a:gd name="connsiteX2" fmla="*/ 1011022 w 1011022"/>
              <a:gd name="connsiteY2" fmla="*/ 242849 h 242849"/>
              <a:gd name="connsiteX3" fmla="*/ 0 w 1011022"/>
              <a:gd name="connsiteY3" fmla="*/ 242849 h 2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022" h="242849">
                <a:moveTo>
                  <a:pt x="0" y="0"/>
                </a:moveTo>
                <a:lnTo>
                  <a:pt x="1011022" y="0"/>
                </a:lnTo>
                <a:lnTo>
                  <a:pt x="1011022" y="242849"/>
                </a:lnTo>
                <a:lnTo>
                  <a:pt x="0" y="242849"/>
                </a:lnTo>
                <a:close/>
              </a:path>
            </a:pathLst>
          </a:custGeom>
          <a:solidFill>
            <a:srgbClr val="504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1" name="Freeform 20"/>
          <p:cNvSpPr/>
          <p:nvPr/>
        </p:nvSpPr>
        <p:spPr>
          <a:xfrm rot="9432" flipH="1">
            <a:off x="6067910" y="2906700"/>
            <a:ext cx="1982313" cy="388383"/>
          </a:xfrm>
          <a:custGeom>
            <a:avLst/>
            <a:gdLst>
              <a:gd name="connsiteX0" fmla="*/ 961178 w 1239505"/>
              <a:gd name="connsiteY0" fmla="*/ 0 h 242849"/>
              <a:gd name="connsiteX1" fmla="*/ 0 w 1239505"/>
              <a:gd name="connsiteY1" fmla="*/ 0 h 242849"/>
              <a:gd name="connsiteX2" fmla="*/ 241521 w 1239505"/>
              <a:gd name="connsiteY2" fmla="*/ 242849 h 242849"/>
              <a:gd name="connsiteX3" fmla="*/ 961178 w 1239505"/>
              <a:gd name="connsiteY3" fmla="*/ 242849 h 242849"/>
              <a:gd name="connsiteX4" fmla="*/ 961178 w 1239505"/>
              <a:gd name="connsiteY4" fmla="*/ 240299 h 242849"/>
              <a:gd name="connsiteX5" fmla="*/ 1238850 w 1239505"/>
              <a:gd name="connsiteY5" fmla="*/ 241061 h 242849"/>
              <a:gd name="connsiteX6" fmla="*/ 1239505 w 1239505"/>
              <a:gd name="connsiteY6" fmla="*/ 2342 h 242849"/>
              <a:gd name="connsiteX7" fmla="*/ 961178 w 1239505"/>
              <a:gd name="connsiteY7" fmla="*/ 1578 h 2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9505" h="242849">
                <a:moveTo>
                  <a:pt x="961178" y="0"/>
                </a:moveTo>
                <a:lnTo>
                  <a:pt x="0" y="0"/>
                </a:lnTo>
                <a:lnTo>
                  <a:pt x="241521" y="242849"/>
                </a:lnTo>
                <a:lnTo>
                  <a:pt x="961178" y="242849"/>
                </a:lnTo>
                <a:lnTo>
                  <a:pt x="961178" y="240299"/>
                </a:lnTo>
                <a:lnTo>
                  <a:pt x="1238850" y="241061"/>
                </a:lnTo>
                <a:lnTo>
                  <a:pt x="1239505" y="2342"/>
                </a:lnTo>
                <a:lnTo>
                  <a:pt x="961178" y="1578"/>
                </a:lnTo>
                <a:close/>
              </a:path>
            </a:pathLst>
          </a:cu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2" name="Freeform 21"/>
          <p:cNvSpPr/>
          <p:nvPr/>
        </p:nvSpPr>
        <p:spPr>
          <a:xfrm rot="18900000" flipH="1" flipV="1">
            <a:off x="6530296" y="4756738"/>
            <a:ext cx="1616905" cy="388383"/>
          </a:xfrm>
          <a:custGeom>
            <a:avLst/>
            <a:gdLst>
              <a:gd name="connsiteX0" fmla="*/ 0 w 1011022"/>
              <a:gd name="connsiteY0" fmla="*/ 0 h 242849"/>
              <a:gd name="connsiteX1" fmla="*/ 1011022 w 1011022"/>
              <a:gd name="connsiteY1" fmla="*/ 0 h 242849"/>
              <a:gd name="connsiteX2" fmla="*/ 1011022 w 1011022"/>
              <a:gd name="connsiteY2" fmla="*/ 242849 h 242849"/>
              <a:gd name="connsiteX3" fmla="*/ 0 w 1011022"/>
              <a:gd name="connsiteY3" fmla="*/ 242849 h 2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022" h="242849">
                <a:moveTo>
                  <a:pt x="0" y="0"/>
                </a:moveTo>
                <a:lnTo>
                  <a:pt x="1011022" y="0"/>
                </a:lnTo>
                <a:lnTo>
                  <a:pt x="1011022" y="242849"/>
                </a:lnTo>
                <a:lnTo>
                  <a:pt x="0" y="242849"/>
                </a:lnTo>
                <a:close/>
              </a:path>
            </a:pathLst>
          </a:custGeom>
          <a:solidFill>
            <a:srgbClr val="6D6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3" name="Freeform 22"/>
          <p:cNvSpPr/>
          <p:nvPr/>
        </p:nvSpPr>
        <p:spPr>
          <a:xfrm rot="5390568" flipH="1" flipV="1">
            <a:off x="5733327" y="4504647"/>
            <a:ext cx="1945033" cy="391095"/>
          </a:xfrm>
          <a:custGeom>
            <a:avLst/>
            <a:gdLst>
              <a:gd name="connsiteX0" fmla="*/ 1216195 w 1216195"/>
              <a:gd name="connsiteY0" fmla="*/ 5826 h 244545"/>
              <a:gd name="connsiteX1" fmla="*/ 1215541 w 1216195"/>
              <a:gd name="connsiteY1" fmla="*/ 244545 h 244545"/>
              <a:gd name="connsiteX2" fmla="*/ 597386 w 1216195"/>
              <a:gd name="connsiteY2" fmla="*/ 242849 h 244545"/>
              <a:gd name="connsiteX3" fmla="*/ 0 w 1216195"/>
              <a:gd name="connsiteY3" fmla="*/ 242849 h 244545"/>
              <a:gd name="connsiteX4" fmla="*/ 0 w 1216195"/>
              <a:gd name="connsiteY4" fmla="*/ 240814 h 244545"/>
              <a:gd name="connsiteX5" fmla="*/ 242139 w 1216195"/>
              <a:gd name="connsiteY5" fmla="*/ 0 h 244545"/>
              <a:gd name="connsiteX6" fmla="*/ 964420 w 1216195"/>
              <a:gd name="connsiteY6" fmla="*/ 0 h 244545"/>
              <a:gd name="connsiteX7" fmla="*/ 964420 w 1216195"/>
              <a:gd name="connsiteY7" fmla="*/ 5135 h 24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6195" h="244545">
                <a:moveTo>
                  <a:pt x="1216195" y="5826"/>
                </a:moveTo>
                <a:lnTo>
                  <a:pt x="1215541" y="244545"/>
                </a:lnTo>
                <a:lnTo>
                  <a:pt x="597386" y="242849"/>
                </a:lnTo>
                <a:lnTo>
                  <a:pt x="0" y="242849"/>
                </a:lnTo>
                <a:lnTo>
                  <a:pt x="0" y="240814"/>
                </a:lnTo>
                <a:lnTo>
                  <a:pt x="242139" y="0"/>
                </a:lnTo>
                <a:lnTo>
                  <a:pt x="964420" y="0"/>
                </a:lnTo>
                <a:lnTo>
                  <a:pt x="964420" y="5135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4" name="Freeform 23"/>
          <p:cNvSpPr/>
          <p:nvPr/>
        </p:nvSpPr>
        <p:spPr>
          <a:xfrm rot="2700000" flipV="1">
            <a:off x="4024662" y="4756971"/>
            <a:ext cx="1616905" cy="388383"/>
          </a:xfrm>
          <a:custGeom>
            <a:avLst/>
            <a:gdLst>
              <a:gd name="connsiteX0" fmla="*/ 0 w 1011022"/>
              <a:gd name="connsiteY0" fmla="*/ 0 h 242849"/>
              <a:gd name="connsiteX1" fmla="*/ 1011022 w 1011022"/>
              <a:gd name="connsiteY1" fmla="*/ 0 h 242849"/>
              <a:gd name="connsiteX2" fmla="*/ 1011022 w 1011022"/>
              <a:gd name="connsiteY2" fmla="*/ 242849 h 242849"/>
              <a:gd name="connsiteX3" fmla="*/ 0 w 1011022"/>
              <a:gd name="connsiteY3" fmla="*/ 242849 h 242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022" h="242849">
                <a:moveTo>
                  <a:pt x="0" y="0"/>
                </a:moveTo>
                <a:lnTo>
                  <a:pt x="1011022" y="0"/>
                </a:lnTo>
                <a:lnTo>
                  <a:pt x="1011022" y="242849"/>
                </a:lnTo>
                <a:lnTo>
                  <a:pt x="0" y="242849"/>
                </a:lnTo>
                <a:close/>
              </a:path>
            </a:pathLst>
          </a:custGeom>
          <a:solidFill>
            <a:srgbClr val="504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5" name="Freeform 24"/>
          <p:cNvSpPr/>
          <p:nvPr/>
        </p:nvSpPr>
        <p:spPr>
          <a:xfrm>
            <a:off x="5273496" y="1755720"/>
            <a:ext cx="392613" cy="1989072"/>
          </a:xfrm>
          <a:custGeom>
            <a:avLst/>
            <a:gdLst>
              <a:gd name="connsiteX0" fmla="*/ 2035 w 245494"/>
              <a:gd name="connsiteY0" fmla="*/ 0 h 1243732"/>
              <a:gd name="connsiteX1" fmla="*/ 243512 w 245494"/>
              <a:gd name="connsiteY1" fmla="*/ 241477 h 1243732"/>
              <a:gd name="connsiteX2" fmla="*/ 245494 w 245494"/>
              <a:gd name="connsiteY2" fmla="*/ 963756 h 1243732"/>
              <a:gd name="connsiteX3" fmla="*/ 241621 w 245494"/>
              <a:gd name="connsiteY3" fmla="*/ 963766 h 1243732"/>
              <a:gd name="connsiteX4" fmla="*/ 241621 w 245494"/>
              <a:gd name="connsiteY4" fmla="*/ 1243732 h 1243732"/>
              <a:gd name="connsiteX5" fmla="*/ 2901 w 245494"/>
              <a:gd name="connsiteY5" fmla="*/ 1243732 h 1243732"/>
              <a:gd name="connsiteX6" fmla="*/ 2901 w 245494"/>
              <a:gd name="connsiteY6" fmla="*/ 964422 h 1243732"/>
              <a:gd name="connsiteX7" fmla="*/ 2646 w 245494"/>
              <a:gd name="connsiteY7" fmla="*/ 964422 h 1243732"/>
              <a:gd name="connsiteX8" fmla="*/ 0 w 245494"/>
              <a:gd name="connsiteY8" fmla="*/ 5 h 124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494" h="1243732">
                <a:moveTo>
                  <a:pt x="2035" y="0"/>
                </a:moveTo>
                <a:lnTo>
                  <a:pt x="243512" y="241477"/>
                </a:lnTo>
                <a:lnTo>
                  <a:pt x="245494" y="963756"/>
                </a:lnTo>
                <a:lnTo>
                  <a:pt x="241621" y="963766"/>
                </a:lnTo>
                <a:lnTo>
                  <a:pt x="241621" y="1243732"/>
                </a:lnTo>
                <a:lnTo>
                  <a:pt x="2901" y="1243732"/>
                </a:lnTo>
                <a:lnTo>
                  <a:pt x="2901" y="964422"/>
                </a:lnTo>
                <a:lnTo>
                  <a:pt x="2646" y="964422"/>
                </a:lnTo>
                <a:lnTo>
                  <a:pt x="0" y="5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6" name="Freeform 25"/>
          <p:cNvSpPr/>
          <p:nvPr/>
        </p:nvSpPr>
        <p:spPr>
          <a:xfrm>
            <a:off x="5270516" y="3744386"/>
            <a:ext cx="392613" cy="1928036"/>
          </a:xfrm>
          <a:custGeom>
            <a:avLst/>
            <a:gdLst>
              <a:gd name="connsiteX0" fmla="*/ 4764 w 245494"/>
              <a:gd name="connsiteY0" fmla="*/ 0 h 1205567"/>
              <a:gd name="connsiteX1" fmla="*/ 243484 w 245494"/>
              <a:gd name="connsiteY1" fmla="*/ 0 h 1205567"/>
              <a:gd name="connsiteX2" fmla="*/ 243484 w 245494"/>
              <a:gd name="connsiteY2" fmla="*/ 241806 h 1205567"/>
              <a:gd name="connsiteX3" fmla="*/ 245494 w 245494"/>
              <a:gd name="connsiteY3" fmla="*/ 241812 h 1205567"/>
              <a:gd name="connsiteX4" fmla="*/ 243512 w 245494"/>
              <a:gd name="connsiteY4" fmla="*/ 964090 h 1205567"/>
              <a:gd name="connsiteX5" fmla="*/ 2035 w 245494"/>
              <a:gd name="connsiteY5" fmla="*/ 1205567 h 1205567"/>
              <a:gd name="connsiteX6" fmla="*/ 0 w 245494"/>
              <a:gd name="connsiteY6" fmla="*/ 1205562 h 1205567"/>
              <a:gd name="connsiteX7" fmla="*/ 2646 w 245494"/>
              <a:gd name="connsiteY7" fmla="*/ 241145 h 1205567"/>
              <a:gd name="connsiteX8" fmla="*/ 4764 w 245494"/>
              <a:gd name="connsiteY8" fmla="*/ 241151 h 120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494" h="1205567">
                <a:moveTo>
                  <a:pt x="4764" y="0"/>
                </a:moveTo>
                <a:lnTo>
                  <a:pt x="243484" y="0"/>
                </a:lnTo>
                <a:lnTo>
                  <a:pt x="243484" y="241806"/>
                </a:lnTo>
                <a:lnTo>
                  <a:pt x="245494" y="241812"/>
                </a:lnTo>
                <a:lnTo>
                  <a:pt x="243512" y="964090"/>
                </a:lnTo>
                <a:lnTo>
                  <a:pt x="2035" y="1205567"/>
                </a:lnTo>
                <a:lnTo>
                  <a:pt x="0" y="1205562"/>
                </a:lnTo>
                <a:lnTo>
                  <a:pt x="2646" y="241145"/>
                </a:lnTo>
                <a:lnTo>
                  <a:pt x="4764" y="241151"/>
                </a:lnTo>
                <a:close/>
              </a:path>
            </a:pathLst>
          </a:cu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7" name="Rectangle 26"/>
          <p:cNvSpPr/>
          <p:nvPr/>
        </p:nvSpPr>
        <p:spPr>
          <a:xfrm rot="16200000">
            <a:off x="5292313" y="2503852"/>
            <a:ext cx="381779" cy="1189923"/>
          </a:xfrm>
          <a:prstGeom prst="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8" name="Freeform 27"/>
          <p:cNvSpPr/>
          <p:nvPr/>
        </p:nvSpPr>
        <p:spPr>
          <a:xfrm rot="16200000">
            <a:off x="6872291" y="3341390"/>
            <a:ext cx="391540" cy="1965384"/>
          </a:xfrm>
          <a:custGeom>
            <a:avLst/>
            <a:gdLst>
              <a:gd name="connsiteX0" fmla="*/ 244823 w 244823"/>
              <a:gd name="connsiteY0" fmla="*/ 986734 h 1228920"/>
              <a:gd name="connsiteX1" fmla="*/ 2637 w 244823"/>
              <a:gd name="connsiteY1" fmla="*/ 1228920 h 1228920"/>
              <a:gd name="connsiteX2" fmla="*/ 0 w 244823"/>
              <a:gd name="connsiteY2" fmla="*/ 267746 h 1228920"/>
              <a:gd name="connsiteX3" fmla="*/ 2077 w 244823"/>
              <a:gd name="connsiteY3" fmla="*/ 267740 h 1228920"/>
              <a:gd name="connsiteX4" fmla="*/ 2077 w 244823"/>
              <a:gd name="connsiteY4" fmla="*/ 0 h 1228920"/>
              <a:gd name="connsiteX5" fmla="*/ 240797 w 244823"/>
              <a:gd name="connsiteY5" fmla="*/ 0 h 1228920"/>
              <a:gd name="connsiteX6" fmla="*/ 240797 w 244823"/>
              <a:gd name="connsiteY6" fmla="*/ 267086 h 1228920"/>
              <a:gd name="connsiteX7" fmla="*/ 242848 w 244823"/>
              <a:gd name="connsiteY7" fmla="*/ 267080 h 122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823" h="1228920">
                <a:moveTo>
                  <a:pt x="244823" y="986734"/>
                </a:moveTo>
                <a:lnTo>
                  <a:pt x="2637" y="1228920"/>
                </a:lnTo>
                <a:lnTo>
                  <a:pt x="0" y="267746"/>
                </a:lnTo>
                <a:lnTo>
                  <a:pt x="2077" y="267740"/>
                </a:lnTo>
                <a:lnTo>
                  <a:pt x="2077" y="0"/>
                </a:lnTo>
                <a:lnTo>
                  <a:pt x="240797" y="0"/>
                </a:lnTo>
                <a:lnTo>
                  <a:pt x="240797" y="267086"/>
                </a:lnTo>
                <a:lnTo>
                  <a:pt x="242848" y="267080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19" name="Freeform 28"/>
          <p:cNvSpPr/>
          <p:nvPr/>
        </p:nvSpPr>
        <p:spPr>
          <a:xfrm rot="5400000">
            <a:off x="4908989" y="3340667"/>
            <a:ext cx="391540" cy="1967294"/>
          </a:xfrm>
          <a:custGeom>
            <a:avLst/>
            <a:gdLst>
              <a:gd name="connsiteX0" fmla="*/ 0 w 244823"/>
              <a:gd name="connsiteY0" fmla="*/ 987928 h 1230114"/>
              <a:gd name="connsiteX1" fmla="*/ 1975 w 244823"/>
              <a:gd name="connsiteY1" fmla="*/ 268274 h 1230114"/>
              <a:gd name="connsiteX2" fmla="*/ 5761 w 244823"/>
              <a:gd name="connsiteY2" fmla="*/ 268284 h 1230114"/>
              <a:gd name="connsiteX3" fmla="*/ 5761 w 244823"/>
              <a:gd name="connsiteY3" fmla="*/ 0 h 1230114"/>
              <a:gd name="connsiteX4" fmla="*/ 244481 w 244823"/>
              <a:gd name="connsiteY4" fmla="*/ 0 h 1230114"/>
              <a:gd name="connsiteX5" fmla="*/ 244481 w 244823"/>
              <a:gd name="connsiteY5" fmla="*/ 268939 h 1230114"/>
              <a:gd name="connsiteX6" fmla="*/ 244823 w 244823"/>
              <a:gd name="connsiteY6" fmla="*/ 268940 h 1230114"/>
              <a:gd name="connsiteX7" fmla="*/ 244481 w 244823"/>
              <a:gd name="connsiteY7" fmla="*/ 393597 h 1230114"/>
              <a:gd name="connsiteX8" fmla="*/ 244481 w 244823"/>
              <a:gd name="connsiteY8" fmla="*/ 744038 h 1230114"/>
              <a:gd name="connsiteX9" fmla="*/ 243520 w 244823"/>
              <a:gd name="connsiteY9" fmla="*/ 744038 h 1230114"/>
              <a:gd name="connsiteX10" fmla="*/ 242186 w 244823"/>
              <a:gd name="connsiteY10" fmla="*/ 1230114 h 123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823" h="1230114">
                <a:moveTo>
                  <a:pt x="0" y="987928"/>
                </a:moveTo>
                <a:lnTo>
                  <a:pt x="1975" y="268274"/>
                </a:lnTo>
                <a:lnTo>
                  <a:pt x="5761" y="268284"/>
                </a:lnTo>
                <a:lnTo>
                  <a:pt x="5761" y="0"/>
                </a:lnTo>
                <a:lnTo>
                  <a:pt x="244481" y="0"/>
                </a:lnTo>
                <a:lnTo>
                  <a:pt x="244481" y="268939"/>
                </a:lnTo>
                <a:lnTo>
                  <a:pt x="244823" y="268940"/>
                </a:lnTo>
                <a:lnTo>
                  <a:pt x="244481" y="393597"/>
                </a:lnTo>
                <a:lnTo>
                  <a:pt x="244481" y="744038"/>
                </a:lnTo>
                <a:lnTo>
                  <a:pt x="243520" y="744038"/>
                </a:lnTo>
                <a:lnTo>
                  <a:pt x="242186" y="1230114"/>
                </a:lnTo>
                <a:close/>
              </a:path>
            </a:pathLst>
          </a:cu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0" name="Freeform 29"/>
          <p:cNvSpPr/>
          <p:nvPr/>
        </p:nvSpPr>
        <p:spPr>
          <a:xfrm>
            <a:off x="6508733" y="1752867"/>
            <a:ext cx="392613" cy="1982707"/>
          </a:xfrm>
          <a:custGeom>
            <a:avLst/>
            <a:gdLst>
              <a:gd name="connsiteX0" fmla="*/ 243459 w 245494"/>
              <a:gd name="connsiteY0" fmla="*/ 0 h 1239752"/>
              <a:gd name="connsiteX1" fmla="*/ 245494 w 245494"/>
              <a:gd name="connsiteY1" fmla="*/ 5 h 1239752"/>
              <a:gd name="connsiteX2" fmla="*/ 244134 w 245494"/>
              <a:gd name="connsiteY2" fmla="*/ 495714 h 1239752"/>
              <a:gd name="connsiteX3" fmla="*/ 244161 w 245494"/>
              <a:gd name="connsiteY3" fmla="*/ 495714 h 1239752"/>
              <a:gd name="connsiteX4" fmla="*/ 244161 w 245494"/>
              <a:gd name="connsiteY4" fmla="*/ 1239752 h 1239752"/>
              <a:gd name="connsiteX5" fmla="*/ 5441 w 245494"/>
              <a:gd name="connsiteY5" fmla="*/ 1239752 h 1239752"/>
              <a:gd name="connsiteX6" fmla="*/ 5441 w 245494"/>
              <a:gd name="connsiteY6" fmla="*/ 963771 h 1239752"/>
              <a:gd name="connsiteX7" fmla="*/ 0 w 245494"/>
              <a:gd name="connsiteY7" fmla="*/ 963756 h 1239752"/>
              <a:gd name="connsiteX8" fmla="*/ 1982 w 245494"/>
              <a:gd name="connsiteY8" fmla="*/ 241477 h 123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494" h="1239752">
                <a:moveTo>
                  <a:pt x="243459" y="0"/>
                </a:moveTo>
                <a:lnTo>
                  <a:pt x="245494" y="5"/>
                </a:lnTo>
                <a:lnTo>
                  <a:pt x="244134" y="495714"/>
                </a:lnTo>
                <a:lnTo>
                  <a:pt x="244161" y="495714"/>
                </a:lnTo>
                <a:lnTo>
                  <a:pt x="244161" y="1239752"/>
                </a:lnTo>
                <a:lnTo>
                  <a:pt x="5441" y="1239752"/>
                </a:lnTo>
                <a:lnTo>
                  <a:pt x="5441" y="963771"/>
                </a:lnTo>
                <a:lnTo>
                  <a:pt x="0" y="963756"/>
                </a:lnTo>
                <a:lnTo>
                  <a:pt x="1982" y="241477"/>
                </a:lnTo>
                <a:close/>
              </a:path>
            </a:pathLst>
          </a:cu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1" name="Freeform 30"/>
          <p:cNvSpPr/>
          <p:nvPr/>
        </p:nvSpPr>
        <p:spPr>
          <a:xfrm>
            <a:off x="5857880" y="2871804"/>
            <a:ext cx="229300" cy="458600"/>
          </a:xfrm>
          <a:custGeom>
            <a:avLst/>
            <a:gdLst>
              <a:gd name="connsiteX0" fmla="*/ 229300 w 229300"/>
              <a:gd name="connsiteY0" fmla="*/ 0 h 458600"/>
              <a:gd name="connsiteX1" fmla="*/ 229300 w 229300"/>
              <a:gd name="connsiteY1" fmla="*/ 458600 h 458600"/>
              <a:gd name="connsiteX2" fmla="*/ 0 w 229300"/>
              <a:gd name="connsiteY2" fmla="*/ 229300 h 458600"/>
              <a:gd name="connsiteX3" fmla="*/ 229300 w 229300"/>
              <a:gd name="connsiteY3" fmla="*/ 0 h 45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00" h="458600">
                <a:moveTo>
                  <a:pt x="229300" y="0"/>
                </a:moveTo>
                <a:lnTo>
                  <a:pt x="229300" y="458600"/>
                </a:lnTo>
                <a:cubicBezTo>
                  <a:pt x="102661" y="458600"/>
                  <a:pt x="0" y="355939"/>
                  <a:pt x="0" y="229300"/>
                </a:cubicBezTo>
                <a:cubicBezTo>
                  <a:pt x="0" y="102661"/>
                  <a:pt x="102661" y="0"/>
                  <a:pt x="229300" y="0"/>
                </a:cubicBez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2" name="Freeform 31"/>
          <p:cNvSpPr/>
          <p:nvPr/>
        </p:nvSpPr>
        <p:spPr>
          <a:xfrm>
            <a:off x="6084553" y="2871920"/>
            <a:ext cx="229300" cy="458600"/>
          </a:xfrm>
          <a:custGeom>
            <a:avLst/>
            <a:gdLst>
              <a:gd name="connsiteX0" fmla="*/ 0 w 229300"/>
              <a:gd name="connsiteY0" fmla="*/ 0 h 458600"/>
              <a:gd name="connsiteX1" fmla="*/ 229300 w 229300"/>
              <a:gd name="connsiteY1" fmla="*/ 229300 h 458600"/>
              <a:gd name="connsiteX2" fmla="*/ 0 w 229300"/>
              <a:gd name="connsiteY2" fmla="*/ 458600 h 45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00" h="458600">
                <a:moveTo>
                  <a:pt x="0" y="0"/>
                </a:moveTo>
                <a:cubicBezTo>
                  <a:pt x="126639" y="0"/>
                  <a:pt x="229300" y="102661"/>
                  <a:pt x="229300" y="229300"/>
                </a:cubicBezTo>
                <a:cubicBezTo>
                  <a:pt x="229300" y="355939"/>
                  <a:pt x="126639" y="458600"/>
                  <a:pt x="0" y="458600"/>
                </a:cubicBezTo>
                <a:close/>
              </a:path>
            </a:pathLst>
          </a:cu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3" name="Freeform 32"/>
          <p:cNvSpPr/>
          <p:nvPr/>
        </p:nvSpPr>
        <p:spPr>
          <a:xfrm rot="5400000">
            <a:off x="5352230" y="3413347"/>
            <a:ext cx="229300" cy="458600"/>
          </a:xfrm>
          <a:custGeom>
            <a:avLst/>
            <a:gdLst>
              <a:gd name="connsiteX0" fmla="*/ 229300 w 229300"/>
              <a:gd name="connsiteY0" fmla="*/ 0 h 458600"/>
              <a:gd name="connsiteX1" fmla="*/ 229300 w 229300"/>
              <a:gd name="connsiteY1" fmla="*/ 458600 h 458600"/>
              <a:gd name="connsiteX2" fmla="*/ 0 w 229300"/>
              <a:gd name="connsiteY2" fmla="*/ 229300 h 458600"/>
              <a:gd name="connsiteX3" fmla="*/ 229300 w 229300"/>
              <a:gd name="connsiteY3" fmla="*/ 0 h 45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00" h="458600">
                <a:moveTo>
                  <a:pt x="229300" y="0"/>
                </a:moveTo>
                <a:lnTo>
                  <a:pt x="229300" y="458600"/>
                </a:lnTo>
                <a:cubicBezTo>
                  <a:pt x="102661" y="458600"/>
                  <a:pt x="0" y="355939"/>
                  <a:pt x="0" y="229300"/>
                </a:cubicBezTo>
                <a:cubicBezTo>
                  <a:pt x="0" y="102661"/>
                  <a:pt x="102661" y="0"/>
                  <a:pt x="229300" y="0"/>
                </a:cubicBez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4" name="Freeform 33"/>
          <p:cNvSpPr/>
          <p:nvPr/>
        </p:nvSpPr>
        <p:spPr>
          <a:xfrm rot="5400000">
            <a:off x="5352114" y="3640020"/>
            <a:ext cx="229300" cy="458600"/>
          </a:xfrm>
          <a:custGeom>
            <a:avLst/>
            <a:gdLst>
              <a:gd name="connsiteX0" fmla="*/ 0 w 229300"/>
              <a:gd name="connsiteY0" fmla="*/ 0 h 458600"/>
              <a:gd name="connsiteX1" fmla="*/ 229300 w 229300"/>
              <a:gd name="connsiteY1" fmla="*/ 229300 h 458600"/>
              <a:gd name="connsiteX2" fmla="*/ 0 w 229300"/>
              <a:gd name="connsiteY2" fmla="*/ 458600 h 45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00" h="458600">
                <a:moveTo>
                  <a:pt x="0" y="0"/>
                </a:moveTo>
                <a:cubicBezTo>
                  <a:pt x="126639" y="0"/>
                  <a:pt x="229300" y="102661"/>
                  <a:pt x="229300" y="229300"/>
                </a:cubicBezTo>
                <a:cubicBezTo>
                  <a:pt x="229300" y="355939"/>
                  <a:pt x="126639" y="458600"/>
                  <a:pt x="0" y="458600"/>
                </a:cubicBezTo>
                <a:close/>
              </a:path>
            </a:pathLst>
          </a:cu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5" name="Freeform 34"/>
          <p:cNvSpPr/>
          <p:nvPr/>
        </p:nvSpPr>
        <p:spPr>
          <a:xfrm rot="5400000">
            <a:off x="6600053" y="3400436"/>
            <a:ext cx="229300" cy="458600"/>
          </a:xfrm>
          <a:custGeom>
            <a:avLst/>
            <a:gdLst>
              <a:gd name="connsiteX0" fmla="*/ 229300 w 229300"/>
              <a:gd name="connsiteY0" fmla="*/ 0 h 458600"/>
              <a:gd name="connsiteX1" fmla="*/ 229300 w 229300"/>
              <a:gd name="connsiteY1" fmla="*/ 458600 h 458600"/>
              <a:gd name="connsiteX2" fmla="*/ 0 w 229300"/>
              <a:gd name="connsiteY2" fmla="*/ 229300 h 458600"/>
              <a:gd name="connsiteX3" fmla="*/ 229300 w 229300"/>
              <a:gd name="connsiteY3" fmla="*/ 0 h 45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00" h="458600">
                <a:moveTo>
                  <a:pt x="229300" y="0"/>
                </a:moveTo>
                <a:lnTo>
                  <a:pt x="229300" y="458600"/>
                </a:lnTo>
                <a:cubicBezTo>
                  <a:pt x="102661" y="458600"/>
                  <a:pt x="0" y="355939"/>
                  <a:pt x="0" y="229300"/>
                </a:cubicBezTo>
                <a:cubicBezTo>
                  <a:pt x="0" y="102661"/>
                  <a:pt x="102661" y="0"/>
                  <a:pt x="229300" y="0"/>
                </a:cubicBezTo>
                <a:close/>
              </a:path>
            </a:pathLst>
          </a:cu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6" name="Freeform 35"/>
          <p:cNvSpPr/>
          <p:nvPr/>
        </p:nvSpPr>
        <p:spPr>
          <a:xfrm rot="5400000">
            <a:off x="6599937" y="3627109"/>
            <a:ext cx="229300" cy="458600"/>
          </a:xfrm>
          <a:custGeom>
            <a:avLst/>
            <a:gdLst>
              <a:gd name="connsiteX0" fmla="*/ 0 w 229300"/>
              <a:gd name="connsiteY0" fmla="*/ 0 h 458600"/>
              <a:gd name="connsiteX1" fmla="*/ 229300 w 229300"/>
              <a:gd name="connsiteY1" fmla="*/ 229300 h 458600"/>
              <a:gd name="connsiteX2" fmla="*/ 0 w 229300"/>
              <a:gd name="connsiteY2" fmla="*/ 458600 h 45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00" h="458600">
                <a:moveTo>
                  <a:pt x="0" y="0"/>
                </a:moveTo>
                <a:cubicBezTo>
                  <a:pt x="126639" y="0"/>
                  <a:pt x="229300" y="102661"/>
                  <a:pt x="229300" y="229300"/>
                </a:cubicBezTo>
                <a:cubicBezTo>
                  <a:pt x="229300" y="355939"/>
                  <a:pt x="126639" y="458600"/>
                  <a:pt x="0" y="458600"/>
                </a:cubicBez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7" name="Freeform 36"/>
          <p:cNvSpPr/>
          <p:nvPr/>
        </p:nvSpPr>
        <p:spPr>
          <a:xfrm>
            <a:off x="5860748" y="4092092"/>
            <a:ext cx="229300" cy="458600"/>
          </a:xfrm>
          <a:custGeom>
            <a:avLst/>
            <a:gdLst>
              <a:gd name="connsiteX0" fmla="*/ 229300 w 229300"/>
              <a:gd name="connsiteY0" fmla="*/ 0 h 458600"/>
              <a:gd name="connsiteX1" fmla="*/ 229300 w 229300"/>
              <a:gd name="connsiteY1" fmla="*/ 458600 h 458600"/>
              <a:gd name="connsiteX2" fmla="*/ 0 w 229300"/>
              <a:gd name="connsiteY2" fmla="*/ 229300 h 458600"/>
              <a:gd name="connsiteX3" fmla="*/ 229300 w 229300"/>
              <a:gd name="connsiteY3" fmla="*/ 0 h 45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300" h="458600">
                <a:moveTo>
                  <a:pt x="229300" y="0"/>
                </a:moveTo>
                <a:lnTo>
                  <a:pt x="229300" y="458600"/>
                </a:lnTo>
                <a:cubicBezTo>
                  <a:pt x="102661" y="458600"/>
                  <a:pt x="0" y="355939"/>
                  <a:pt x="0" y="229300"/>
                </a:cubicBezTo>
                <a:cubicBezTo>
                  <a:pt x="0" y="102661"/>
                  <a:pt x="102661" y="0"/>
                  <a:pt x="229300" y="0"/>
                </a:cubicBezTo>
                <a:close/>
              </a:path>
            </a:pathLst>
          </a:cu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8" name="Freeform 37"/>
          <p:cNvSpPr/>
          <p:nvPr/>
        </p:nvSpPr>
        <p:spPr>
          <a:xfrm>
            <a:off x="6087421" y="4092208"/>
            <a:ext cx="229300" cy="458600"/>
          </a:xfrm>
          <a:custGeom>
            <a:avLst/>
            <a:gdLst>
              <a:gd name="connsiteX0" fmla="*/ 0 w 229300"/>
              <a:gd name="connsiteY0" fmla="*/ 0 h 458600"/>
              <a:gd name="connsiteX1" fmla="*/ 229300 w 229300"/>
              <a:gd name="connsiteY1" fmla="*/ 229300 h 458600"/>
              <a:gd name="connsiteX2" fmla="*/ 0 w 229300"/>
              <a:gd name="connsiteY2" fmla="*/ 458600 h 45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00" h="458600">
                <a:moveTo>
                  <a:pt x="0" y="0"/>
                </a:moveTo>
                <a:cubicBezTo>
                  <a:pt x="126639" y="0"/>
                  <a:pt x="229300" y="102661"/>
                  <a:pt x="229300" y="229300"/>
                </a:cubicBezTo>
                <a:cubicBezTo>
                  <a:pt x="229300" y="355939"/>
                  <a:pt x="126639" y="458600"/>
                  <a:pt x="0" y="458600"/>
                </a:cubicBezTo>
                <a:close/>
              </a:path>
            </a:pathLst>
          </a:cu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cs typeface="+mn-ea"/>
              <a:sym typeface="+mn-lt"/>
            </a:endParaRPr>
          </a:p>
        </p:txBody>
      </p:sp>
      <p:sp>
        <p:nvSpPr>
          <p:cNvPr id="29" name="Oval 38"/>
          <p:cNvSpPr/>
          <p:nvPr/>
        </p:nvSpPr>
        <p:spPr>
          <a:xfrm>
            <a:off x="7332483" y="1938783"/>
            <a:ext cx="591048" cy="591048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cs typeface="+mn-ea"/>
              <a:sym typeface="+mn-lt"/>
            </a:endParaRPr>
          </a:p>
        </p:txBody>
      </p:sp>
      <p:sp>
        <p:nvSpPr>
          <p:cNvPr id="30" name="Oval 39"/>
          <p:cNvSpPr/>
          <p:nvPr/>
        </p:nvSpPr>
        <p:spPr>
          <a:xfrm>
            <a:off x="7332483" y="4903777"/>
            <a:ext cx="591048" cy="591048"/>
          </a:xfrm>
          <a:prstGeom prst="ellipse">
            <a:avLst/>
          </a:prstGeom>
          <a:solidFill>
            <a:srgbClr val="8C8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cs typeface="+mn-ea"/>
              <a:sym typeface="+mn-lt"/>
            </a:endParaRPr>
          </a:p>
        </p:txBody>
      </p:sp>
      <p:sp>
        <p:nvSpPr>
          <p:cNvPr id="31" name="Oval 40"/>
          <p:cNvSpPr/>
          <p:nvPr/>
        </p:nvSpPr>
        <p:spPr>
          <a:xfrm>
            <a:off x="4242066" y="4903777"/>
            <a:ext cx="591048" cy="591048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cs typeface="+mn-ea"/>
              <a:sym typeface="+mn-lt"/>
            </a:endParaRPr>
          </a:p>
        </p:txBody>
      </p:sp>
      <p:sp>
        <p:nvSpPr>
          <p:cNvPr id="32" name="Oval 41"/>
          <p:cNvSpPr/>
          <p:nvPr/>
        </p:nvSpPr>
        <p:spPr>
          <a:xfrm>
            <a:off x="4242066" y="1938783"/>
            <a:ext cx="591048" cy="591048"/>
          </a:xfrm>
          <a:prstGeom prst="ellipse">
            <a:avLst/>
          </a:prstGeom>
          <a:solidFill>
            <a:srgbClr val="8C8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cs typeface="+mn-ea"/>
              <a:sym typeface="+mn-lt"/>
            </a:endParaRPr>
          </a:p>
        </p:txBody>
      </p:sp>
      <p:sp>
        <p:nvSpPr>
          <p:cNvPr id="33" name="AutoShape 66"/>
          <p:cNvSpPr>
            <a:spLocks noChangeAspect="1"/>
          </p:cNvSpPr>
          <p:nvPr/>
        </p:nvSpPr>
        <p:spPr bwMode="auto">
          <a:xfrm>
            <a:off x="5849601" y="3484578"/>
            <a:ext cx="501860" cy="501991"/>
          </a:xfrm>
          <a:custGeom>
            <a:avLst/>
            <a:gdLst>
              <a:gd name="T0" fmla="*/ 10799 w 21598"/>
              <a:gd name="T1" fmla="*/ 10800 h 21600"/>
              <a:gd name="T2" fmla="*/ 10799 w 21598"/>
              <a:gd name="T3" fmla="*/ 10800 h 21600"/>
              <a:gd name="T4" fmla="*/ 10799 w 21598"/>
              <a:gd name="T5" fmla="*/ 10800 h 21600"/>
              <a:gd name="T6" fmla="*/ 10799 w 21598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8" h="21600">
                <a:moveTo>
                  <a:pt x="17537" y="12697"/>
                </a:moveTo>
                <a:lnTo>
                  <a:pt x="19798" y="9997"/>
                </a:lnTo>
                <a:lnTo>
                  <a:pt x="19798" y="17284"/>
                </a:lnTo>
                <a:cubicBezTo>
                  <a:pt x="19798" y="17874"/>
                  <a:pt x="19700" y="18429"/>
                  <a:pt x="19505" y="18949"/>
                </a:cubicBezTo>
                <a:cubicBezTo>
                  <a:pt x="19309" y="19469"/>
                  <a:pt x="19049" y="19928"/>
                  <a:pt x="18721" y="20321"/>
                </a:cubicBezTo>
                <a:cubicBezTo>
                  <a:pt x="18394" y="20715"/>
                  <a:pt x="18014" y="21027"/>
                  <a:pt x="17583" y="21256"/>
                </a:cubicBezTo>
                <a:cubicBezTo>
                  <a:pt x="17153" y="21485"/>
                  <a:pt x="16690" y="21599"/>
                  <a:pt x="16188" y="21599"/>
                </a:cubicBezTo>
                <a:lnTo>
                  <a:pt x="3595" y="21599"/>
                </a:lnTo>
                <a:cubicBezTo>
                  <a:pt x="3103" y="21599"/>
                  <a:pt x="2635" y="21485"/>
                  <a:pt x="2195" y="21256"/>
                </a:cubicBezTo>
                <a:cubicBezTo>
                  <a:pt x="1754" y="21027"/>
                  <a:pt x="1372" y="20715"/>
                  <a:pt x="1052" y="20321"/>
                </a:cubicBezTo>
                <a:cubicBezTo>
                  <a:pt x="734" y="19928"/>
                  <a:pt x="477" y="19469"/>
                  <a:pt x="286" y="18949"/>
                </a:cubicBezTo>
                <a:cubicBezTo>
                  <a:pt x="95" y="18429"/>
                  <a:pt x="0" y="17874"/>
                  <a:pt x="0" y="17284"/>
                </a:cubicBezTo>
                <a:lnTo>
                  <a:pt x="0" y="4315"/>
                </a:lnTo>
                <a:cubicBezTo>
                  <a:pt x="0" y="3722"/>
                  <a:pt x="95" y="3164"/>
                  <a:pt x="286" y="2632"/>
                </a:cubicBezTo>
                <a:cubicBezTo>
                  <a:pt x="477" y="2106"/>
                  <a:pt x="734" y="1645"/>
                  <a:pt x="1052" y="1263"/>
                </a:cubicBezTo>
                <a:cubicBezTo>
                  <a:pt x="1372" y="878"/>
                  <a:pt x="1754" y="572"/>
                  <a:pt x="2195" y="343"/>
                </a:cubicBezTo>
                <a:cubicBezTo>
                  <a:pt x="2635" y="114"/>
                  <a:pt x="3103" y="0"/>
                  <a:pt x="3595" y="0"/>
                </a:cubicBezTo>
                <a:lnTo>
                  <a:pt x="16188" y="0"/>
                </a:lnTo>
                <a:cubicBezTo>
                  <a:pt x="16401" y="0"/>
                  <a:pt x="16605" y="26"/>
                  <a:pt x="16798" y="82"/>
                </a:cubicBezTo>
                <a:lnTo>
                  <a:pt x="14608" y="2714"/>
                </a:lnTo>
                <a:lnTo>
                  <a:pt x="3595" y="2714"/>
                </a:lnTo>
                <a:cubicBezTo>
                  <a:pt x="3228" y="2714"/>
                  <a:pt x="2914" y="2867"/>
                  <a:pt x="2652" y="3184"/>
                </a:cubicBezTo>
                <a:cubicBezTo>
                  <a:pt x="2391" y="3496"/>
                  <a:pt x="2261" y="3875"/>
                  <a:pt x="2261" y="4315"/>
                </a:cubicBezTo>
                <a:lnTo>
                  <a:pt x="2261" y="17284"/>
                </a:lnTo>
                <a:cubicBezTo>
                  <a:pt x="2261" y="17724"/>
                  <a:pt x="2391" y="18101"/>
                  <a:pt x="2652" y="18412"/>
                </a:cubicBezTo>
                <a:cubicBezTo>
                  <a:pt x="2914" y="18729"/>
                  <a:pt x="3228" y="18888"/>
                  <a:pt x="3595" y="18888"/>
                </a:cubicBezTo>
                <a:lnTo>
                  <a:pt x="16188" y="18888"/>
                </a:lnTo>
                <a:cubicBezTo>
                  <a:pt x="16556" y="18888"/>
                  <a:pt x="16874" y="18729"/>
                  <a:pt x="17138" y="18412"/>
                </a:cubicBezTo>
                <a:cubicBezTo>
                  <a:pt x="17405" y="18101"/>
                  <a:pt x="17537" y="17724"/>
                  <a:pt x="17537" y="17284"/>
                </a:cubicBezTo>
                <a:lnTo>
                  <a:pt x="17537" y="12697"/>
                </a:lnTo>
                <a:close/>
                <a:moveTo>
                  <a:pt x="21333" y="2796"/>
                </a:moveTo>
                <a:cubicBezTo>
                  <a:pt x="21514" y="3011"/>
                  <a:pt x="21599" y="3272"/>
                  <a:pt x="21597" y="3578"/>
                </a:cubicBezTo>
                <a:cubicBezTo>
                  <a:pt x="21592" y="3881"/>
                  <a:pt x="21504" y="4136"/>
                  <a:pt x="21333" y="4342"/>
                </a:cubicBezTo>
                <a:lnTo>
                  <a:pt x="13005" y="14346"/>
                </a:lnTo>
                <a:lnTo>
                  <a:pt x="11854" y="15721"/>
                </a:lnTo>
                <a:cubicBezTo>
                  <a:pt x="11676" y="15938"/>
                  <a:pt x="11458" y="16044"/>
                  <a:pt x="11206" y="16044"/>
                </a:cubicBezTo>
                <a:cubicBezTo>
                  <a:pt x="10951" y="16044"/>
                  <a:pt x="10733" y="15938"/>
                  <a:pt x="10555" y="15721"/>
                </a:cubicBezTo>
                <a:lnTo>
                  <a:pt x="9383" y="14346"/>
                </a:lnTo>
                <a:lnTo>
                  <a:pt x="4779" y="8787"/>
                </a:lnTo>
                <a:cubicBezTo>
                  <a:pt x="4600" y="8573"/>
                  <a:pt x="4507" y="8314"/>
                  <a:pt x="4507" y="8006"/>
                </a:cubicBezTo>
                <a:cubicBezTo>
                  <a:pt x="4507" y="7703"/>
                  <a:pt x="4600" y="7441"/>
                  <a:pt x="4779" y="7227"/>
                </a:cubicBezTo>
                <a:lnTo>
                  <a:pt x="5927" y="5846"/>
                </a:lnTo>
                <a:cubicBezTo>
                  <a:pt x="6106" y="5635"/>
                  <a:pt x="6323" y="5526"/>
                  <a:pt x="6578" y="5526"/>
                </a:cubicBezTo>
                <a:cubicBezTo>
                  <a:pt x="6830" y="5526"/>
                  <a:pt x="7043" y="5634"/>
                  <a:pt x="7214" y="5846"/>
                </a:cubicBezTo>
                <a:lnTo>
                  <a:pt x="11198" y="10632"/>
                </a:lnTo>
                <a:lnTo>
                  <a:pt x="18861" y="1404"/>
                </a:lnTo>
                <a:cubicBezTo>
                  <a:pt x="19040" y="1186"/>
                  <a:pt x="19262" y="1084"/>
                  <a:pt x="19524" y="1087"/>
                </a:cubicBezTo>
                <a:cubicBezTo>
                  <a:pt x="19786" y="1092"/>
                  <a:pt x="20001" y="1198"/>
                  <a:pt x="20173" y="1404"/>
                </a:cubicBezTo>
                <a:lnTo>
                  <a:pt x="21333" y="2796"/>
                </a:lnTo>
                <a:close/>
              </a:path>
            </a:pathLst>
          </a:custGeom>
          <a:solidFill>
            <a:srgbClr val="82756C"/>
          </a:solidFill>
          <a:ln>
            <a:noFill/>
          </a:ln>
          <a:effectLst/>
          <a:extLst/>
        </p:spPr>
        <p:txBody>
          <a:bodyPr lIns="50789" tIns="50789" rIns="50789" bIns="50789" anchor="ctr"/>
          <a:lstStyle/>
          <a:p>
            <a:pPr defTabSz="457098">
              <a:defRPr/>
            </a:pPr>
            <a:endParaRPr lang="es-ES" sz="3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34" name="TextBox 19"/>
          <p:cNvSpPr txBox="1"/>
          <p:nvPr/>
        </p:nvSpPr>
        <p:spPr>
          <a:xfrm>
            <a:off x="1467895" y="2561491"/>
            <a:ext cx="202488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5" name="TextBox 20"/>
          <p:cNvSpPr txBox="1"/>
          <p:nvPr/>
        </p:nvSpPr>
        <p:spPr>
          <a:xfrm>
            <a:off x="1417095" y="2196450"/>
            <a:ext cx="1320097" cy="3668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1467895" y="4397334"/>
            <a:ext cx="202488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7" name="TextBox 20"/>
          <p:cNvSpPr txBox="1"/>
          <p:nvPr/>
        </p:nvSpPr>
        <p:spPr>
          <a:xfrm>
            <a:off x="1417095" y="4032293"/>
            <a:ext cx="1320097" cy="3668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8" name="TextBox 19"/>
          <p:cNvSpPr txBox="1"/>
          <p:nvPr/>
        </p:nvSpPr>
        <p:spPr>
          <a:xfrm>
            <a:off x="8787564" y="2561491"/>
            <a:ext cx="202488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9492352" y="2196450"/>
            <a:ext cx="1320097" cy="3668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0" name="TextBox 19"/>
          <p:cNvSpPr txBox="1"/>
          <p:nvPr/>
        </p:nvSpPr>
        <p:spPr>
          <a:xfrm>
            <a:off x="8787564" y="4397334"/>
            <a:ext cx="2024885" cy="495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1" name="TextBox 20"/>
          <p:cNvSpPr txBox="1"/>
          <p:nvPr/>
        </p:nvSpPr>
        <p:spPr>
          <a:xfrm>
            <a:off x="9492352" y="4032293"/>
            <a:ext cx="1320097" cy="3668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研究过程及方法</a:t>
            </a:r>
          </a:p>
        </p:txBody>
      </p:sp>
    </p:spTree>
    <p:extLst>
      <p:ext uri="{BB962C8B-B14F-4D97-AF65-F5344CB8AC3E}">
        <p14:creationId xmlns:p14="http://schemas.microsoft.com/office/powerpoint/2010/main" val="268795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组合 493"/>
          <p:cNvGrpSpPr/>
          <p:nvPr/>
        </p:nvGrpSpPr>
        <p:grpSpPr>
          <a:xfrm>
            <a:off x="2334583" y="1698226"/>
            <a:ext cx="2738432" cy="2790989"/>
            <a:chOff x="1699126" y="1622026"/>
            <a:chExt cx="2738432" cy="2790989"/>
          </a:xfrm>
        </p:grpSpPr>
        <p:pic>
          <p:nvPicPr>
            <p:cNvPr id="488" name="图片 48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126" y="1622026"/>
              <a:ext cx="2635005" cy="2790989"/>
            </a:xfrm>
            <a:prstGeom prst="rect">
              <a:avLst/>
            </a:prstGeom>
          </p:spPr>
        </p:pic>
        <p:sp>
          <p:nvSpPr>
            <p:cNvPr id="492" name="文本框 491"/>
            <p:cNvSpPr txBox="1"/>
            <p:nvPr/>
          </p:nvSpPr>
          <p:spPr>
            <a:xfrm>
              <a:off x="1759128" y="2340560"/>
              <a:ext cx="26784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rgbClr val="231F20"/>
                  </a:solidFill>
                </a:rPr>
                <a:t>4</a:t>
              </a:r>
              <a:endParaRPr lang="zh-CN" altLang="en-US" sz="8000" b="1" dirty="0">
                <a:solidFill>
                  <a:srgbClr val="231F20"/>
                </a:solidFill>
              </a:endParaRPr>
            </a:p>
          </p:txBody>
        </p:sp>
      </p:grpSp>
      <p:cxnSp>
        <p:nvCxnSpPr>
          <p:cNvPr id="496" name="直接连接符 495"/>
          <p:cNvCxnSpPr/>
          <p:nvPr/>
        </p:nvCxnSpPr>
        <p:spPr>
          <a:xfrm>
            <a:off x="6096000" y="2183741"/>
            <a:ext cx="0" cy="1819959"/>
          </a:xfrm>
          <a:prstGeom prst="line">
            <a:avLst/>
          </a:prstGeom>
          <a:ln w="1905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文本框 490"/>
          <p:cNvSpPr txBox="1"/>
          <p:nvPr/>
        </p:nvSpPr>
        <p:spPr>
          <a:xfrm>
            <a:off x="7042786" y="2490710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  <p:sp>
        <p:nvSpPr>
          <p:cNvPr id="497" name="矩形 496"/>
          <p:cNvSpPr/>
          <p:nvPr/>
        </p:nvSpPr>
        <p:spPr>
          <a:xfrm>
            <a:off x="7118986" y="2921134"/>
            <a:ext cx="3680748" cy="7755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231F2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459220"/>
            <a:ext cx="12192000" cy="398780"/>
          </a:xfrm>
          <a:prstGeom prst="rect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3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/>
          </p:cNvSpPr>
          <p:nvPr/>
        </p:nvSpPr>
        <p:spPr bwMode="auto">
          <a:xfrm>
            <a:off x="1136425" y="2333014"/>
            <a:ext cx="2005736" cy="1899554"/>
          </a:xfrm>
          <a:prstGeom prst="triangle">
            <a:avLst>
              <a:gd name="adj" fmla="val 50000"/>
            </a:avLst>
          </a:prstGeom>
          <a:solidFill>
            <a:srgbClr val="64585A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90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3" name="AutoShape 9"/>
          <p:cNvSpPr>
            <a:spLocks/>
          </p:cNvSpPr>
          <p:nvPr/>
        </p:nvSpPr>
        <p:spPr bwMode="auto">
          <a:xfrm>
            <a:off x="2216924" y="2649299"/>
            <a:ext cx="2852813" cy="1585383"/>
          </a:xfrm>
          <a:prstGeom prst="triangle">
            <a:avLst>
              <a:gd name="adj" fmla="val 50000"/>
            </a:avLst>
          </a:prstGeom>
          <a:solidFill>
            <a:srgbClr val="82756C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90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4" name="AutoShape 10"/>
          <p:cNvSpPr>
            <a:spLocks/>
          </p:cNvSpPr>
          <p:nvPr/>
        </p:nvSpPr>
        <p:spPr bwMode="auto">
          <a:xfrm>
            <a:off x="4200208" y="3138267"/>
            <a:ext cx="2206310" cy="1094301"/>
          </a:xfrm>
          <a:prstGeom prst="triangle">
            <a:avLst>
              <a:gd name="adj" fmla="val 50000"/>
            </a:avLst>
          </a:prstGeom>
          <a:solidFill>
            <a:srgbClr val="64585A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90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5" name="AutoShape 11"/>
          <p:cNvSpPr>
            <a:spLocks/>
          </p:cNvSpPr>
          <p:nvPr/>
        </p:nvSpPr>
        <p:spPr bwMode="auto">
          <a:xfrm>
            <a:off x="5635863" y="2028110"/>
            <a:ext cx="2166279" cy="2202345"/>
          </a:xfrm>
          <a:prstGeom prst="triangle">
            <a:avLst>
              <a:gd name="adj" fmla="val 50000"/>
            </a:avLst>
          </a:prstGeom>
          <a:solidFill>
            <a:srgbClr val="82756C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90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6" name="AutoShape 12"/>
          <p:cNvSpPr>
            <a:spLocks/>
          </p:cNvSpPr>
          <p:nvPr/>
        </p:nvSpPr>
        <p:spPr bwMode="auto">
          <a:xfrm>
            <a:off x="7083922" y="2649299"/>
            <a:ext cx="2355957" cy="1585383"/>
          </a:xfrm>
          <a:prstGeom prst="triangle">
            <a:avLst>
              <a:gd name="adj" fmla="val 50000"/>
            </a:avLst>
          </a:prstGeom>
          <a:solidFill>
            <a:srgbClr val="64585A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90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7" name="AutoShape 17"/>
          <p:cNvSpPr>
            <a:spLocks/>
          </p:cNvSpPr>
          <p:nvPr/>
        </p:nvSpPr>
        <p:spPr bwMode="auto">
          <a:xfrm>
            <a:off x="8515024" y="2335128"/>
            <a:ext cx="2526353" cy="1899554"/>
          </a:xfrm>
          <a:prstGeom prst="triangle">
            <a:avLst>
              <a:gd name="adj" fmla="val 50000"/>
            </a:avLst>
          </a:prstGeom>
          <a:solidFill>
            <a:srgbClr val="82756C"/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es-ES" sz="90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sp>
        <p:nvSpPr>
          <p:cNvPr id="8" name="Title 20"/>
          <p:cNvSpPr txBox="1">
            <a:spLocks/>
          </p:cNvSpPr>
          <p:nvPr/>
        </p:nvSpPr>
        <p:spPr>
          <a:xfrm>
            <a:off x="1779609" y="1662038"/>
            <a:ext cx="766586" cy="601143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sz="18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80%</a:t>
            </a:r>
            <a:endParaRPr lang="en-US" sz="18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Title 20"/>
          <p:cNvSpPr txBox="1">
            <a:spLocks/>
          </p:cNvSpPr>
          <p:nvPr/>
        </p:nvSpPr>
        <p:spPr>
          <a:xfrm>
            <a:off x="3292239" y="2028109"/>
            <a:ext cx="766586" cy="601143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sz="18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60%</a:t>
            </a:r>
            <a:endParaRPr lang="en-US" sz="18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itle 20"/>
          <p:cNvSpPr txBox="1">
            <a:spLocks/>
          </p:cNvSpPr>
          <p:nvPr/>
        </p:nvSpPr>
        <p:spPr>
          <a:xfrm>
            <a:off x="4977324" y="2565957"/>
            <a:ext cx="766586" cy="601143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sz="18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21%</a:t>
            </a:r>
            <a:endParaRPr lang="en-US" sz="18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Title 20"/>
          <p:cNvSpPr txBox="1">
            <a:spLocks/>
          </p:cNvSpPr>
          <p:nvPr/>
        </p:nvSpPr>
        <p:spPr>
          <a:xfrm>
            <a:off x="6406518" y="1426966"/>
            <a:ext cx="766586" cy="601143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sz="18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95%</a:t>
            </a:r>
            <a:endParaRPr lang="en-US" sz="18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Title 20"/>
          <p:cNvSpPr txBox="1">
            <a:spLocks/>
          </p:cNvSpPr>
          <p:nvPr/>
        </p:nvSpPr>
        <p:spPr>
          <a:xfrm>
            <a:off x="7919148" y="2053079"/>
            <a:ext cx="766586" cy="601143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sz="18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50%</a:t>
            </a:r>
            <a:endParaRPr lang="en-US" sz="18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itle 20"/>
          <p:cNvSpPr txBox="1">
            <a:spLocks/>
          </p:cNvSpPr>
          <p:nvPr/>
        </p:nvSpPr>
        <p:spPr>
          <a:xfrm>
            <a:off x="9439880" y="1711977"/>
            <a:ext cx="766586" cy="601143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fr-FR" sz="18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67%</a:t>
            </a:r>
            <a:endParaRPr lang="en-US" sz="18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itle 20"/>
          <p:cNvSpPr txBox="1">
            <a:spLocks/>
          </p:cNvSpPr>
          <p:nvPr/>
        </p:nvSpPr>
        <p:spPr>
          <a:xfrm>
            <a:off x="1321433" y="4322137"/>
            <a:ext cx="1493859" cy="451648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</a:t>
            </a:r>
            <a:endParaRPr lang="en-US" altLang="zh-CN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Title 20"/>
          <p:cNvSpPr txBox="1">
            <a:spLocks/>
          </p:cNvSpPr>
          <p:nvPr/>
        </p:nvSpPr>
        <p:spPr>
          <a:xfrm>
            <a:off x="2892100" y="4322137"/>
            <a:ext cx="1493859" cy="451648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</a:t>
            </a:r>
            <a:endParaRPr lang="en-US" altLang="zh-CN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20"/>
          <p:cNvSpPr txBox="1">
            <a:spLocks/>
          </p:cNvSpPr>
          <p:nvPr/>
        </p:nvSpPr>
        <p:spPr>
          <a:xfrm>
            <a:off x="4588304" y="4322137"/>
            <a:ext cx="1493859" cy="451648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</a:t>
            </a:r>
            <a:endParaRPr lang="en-US" altLang="zh-CN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itle 20"/>
          <p:cNvSpPr txBox="1">
            <a:spLocks/>
          </p:cNvSpPr>
          <p:nvPr/>
        </p:nvSpPr>
        <p:spPr>
          <a:xfrm>
            <a:off x="5947105" y="4322137"/>
            <a:ext cx="1493859" cy="451648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</a:t>
            </a:r>
            <a:endParaRPr lang="en-US" altLang="zh-CN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itle 20"/>
          <p:cNvSpPr txBox="1">
            <a:spLocks/>
          </p:cNvSpPr>
          <p:nvPr/>
        </p:nvSpPr>
        <p:spPr>
          <a:xfrm>
            <a:off x="7494987" y="4322137"/>
            <a:ext cx="1493859" cy="451648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</a:t>
            </a:r>
            <a:endParaRPr lang="en-US" altLang="zh-CN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itle 20"/>
          <p:cNvSpPr txBox="1">
            <a:spLocks/>
          </p:cNvSpPr>
          <p:nvPr/>
        </p:nvSpPr>
        <p:spPr>
          <a:xfrm>
            <a:off x="9061638" y="4322137"/>
            <a:ext cx="1493859" cy="451648"/>
          </a:xfrm>
          <a:prstGeom prst="rect">
            <a:avLst/>
          </a:prstGeom>
        </p:spPr>
        <p:txBody>
          <a:bodyPr vert="horz" wrap="square" lIns="121926" tIns="60963" rIns="121926" bIns="60963" numCol="1" spcCol="54864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单击编辑</a:t>
            </a:r>
            <a:endParaRPr lang="en-US" altLang="zh-CN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37"/>
          <p:cNvSpPr txBox="1"/>
          <p:nvPr/>
        </p:nvSpPr>
        <p:spPr>
          <a:xfrm>
            <a:off x="1122949" y="5195469"/>
            <a:ext cx="99184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12735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287"/>
          <p:cNvSpPr/>
          <p:nvPr/>
        </p:nvSpPr>
        <p:spPr>
          <a:xfrm>
            <a:off x="6329506" y="3898526"/>
            <a:ext cx="585787" cy="585787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6035995" y="4588367"/>
            <a:ext cx="1181258" cy="31831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点击编辑</a:t>
            </a:r>
            <a:endParaRPr lang="en-AU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val 2289"/>
          <p:cNvSpPr/>
          <p:nvPr/>
        </p:nvSpPr>
        <p:spPr>
          <a:xfrm>
            <a:off x="7661919" y="3904597"/>
            <a:ext cx="585787" cy="585787"/>
          </a:xfrm>
          <a:prstGeom prst="ellipse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 Placeholder 33"/>
          <p:cNvSpPr txBox="1">
            <a:spLocks/>
          </p:cNvSpPr>
          <p:nvPr/>
        </p:nvSpPr>
        <p:spPr>
          <a:xfrm>
            <a:off x="7368408" y="4594438"/>
            <a:ext cx="1181258" cy="31831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点击编辑</a:t>
            </a:r>
            <a:endParaRPr lang="en-AU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2291"/>
          <p:cNvSpPr/>
          <p:nvPr/>
        </p:nvSpPr>
        <p:spPr>
          <a:xfrm>
            <a:off x="8995966" y="3898525"/>
            <a:ext cx="585787" cy="585787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8702455" y="4588366"/>
            <a:ext cx="1181258" cy="31831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点击编辑</a:t>
            </a:r>
            <a:endParaRPr lang="en-AU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2293"/>
          <p:cNvSpPr/>
          <p:nvPr/>
        </p:nvSpPr>
        <p:spPr>
          <a:xfrm>
            <a:off x="10328379" y="3898525"/>
            <a:ext cx="585787" cy="585787"/>
          </a:xfrm>
          <a:prstGeom prst="ellipse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10034868" y="4588366"/>
            <a:ext cx="1181258" cy="31831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点击编辑</a:t>
            </a:r>
            <a:endParaRPr lang="en-AU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le 2295"/>
          <p:cNvSpPr/>
          <p:nvPr/>
        </p:nvSpPr>
        <p:spPr>
          <a:xfrm>
            <a:off x="6247597" y="5010738"/>
            <a:ext cx="4874547" cy="921580"/>
          </a:xfrm>
          <a:prstGeom prst="roundRect">
            <a:avLst>
              <a:gd name="adj" fmla="val 0"/>
            </a:avLst>
          </a:prstGeom>
          <a:solidFill>
            <a:srgbClr val="9C9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ato Light" panose="020F0302020204030203" pitchFamily="34" charset="0"/>
            </a:endParaRPr>
          </a:p>
        </p:txBody>
      </p:sp>
      <p:grpSp>
        <p:nvGrpSpPr>
          <p:cNvPr id="11" name="Group 6"/>
          <p:cNvGrpSpPr/>
          <p:nvPr/>
        </p:nvGrpSpPr>
        <p:grpSpPr>
          <a:xfrm>
            <a:off x="2307155" y="2636998"/>
            <a:ext cx="2279763" cy="2282060"/>
            <a:chOff x="2100442" y="2703636"/>
            <a:chExt cx="2379753" cy="2382151"/>
          </a:xfrm>
          <a:solidFill>
            <a:srgbClr val="64585A"/>
          </a:solidFill>
        </p:grpSpPr>
        <p:sp>
          <p:nvSpPr>
            <p:cNvPr id="12" name="Block Arc 2277"/>
            <p:cNvSpPr/>
            <p:nvPr/>
          </p:nvSpPr>
          <p:spPr>
            <a:xfrm flipH="1">
              <a:off x="2100442" y="2706034"/>
              <a:ext cx="2379753" cy="2379753"/>
            </a:xfrm>
            <a:prstGeom prst="blockArc">
              <a:avLst>
                <a:gd name="adj1" fmla="val 1507847"/>
                <a:gd name="adj2" fmla="val 16214381"/>
                <a:gd name="adj3" fmla="val 167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2279"/>
            <p:cNvSpPr/>
            <p:nvPr/>
          </p:nvSpPr>
          <p:spPr>
            <a:xfrm>
              <a:off x="3092477" y="2703636"/>
              <a:ext cx="400383" cy="400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4" name="Group 7"/>
          <p:cNvGrpSpPr/>
          <p:nvPr/>
        </p:nvGrpSpPr>
        <p:grpSpPr>
          <a:xfrm>
            <a:off x="2719924" y="3052065"/>
            <a:ext cx="1454226" cy="1454226"/>
            <a:chOff x="2531315" y="3136907"/>
            <a:chExt cx="1518008" cy="1518008"/>
          </a:xfrm>
          <a:solidFill>
            <a:srgbClr val="82756C"/>
          </a:solidFill>
        </p:grpSpPr>
        <p:sp>
          <p:nvSpPr>
            <p:cNvPr id="15" name="Block Arc 2278"/>
            <p:cNvSpPr/>
            <p:nvPr/>
          </p:nvSpPr>
          <p:spPr>
            <a:xfrm flipH="1">
              <a:off x="2531315" y="3136907"/>
              <a:ext cx="1518008" cy="1518008"/>
            </a:xfrm>
            <a:prstGeom prst="blockArc">
              <a:avLst>
                <a:gd name="adj1" fmla="val 3403980"/>
                <a:gd name="adj2" fmla="val 16177562"/>
                <a:gd name="adj3" fmla="val 264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2280"/>
            <p:cNvSpPr/>
            <p:nvPr/>
          </p:nvSpPr>
          <p:spPr>
            <a:xfrm>
              <a:off x="3092477" y="3136907"/>
              <a:ext cx="400383" cy="400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7" name="Group 5"/>
          <p:cNvGrpSpPr/>
          <p:nvPr/>
        </p:nvGrpSpPr>
        <p:grpSpPr>
          <a:xfrm>
            <a:off x="1892090" y="2221931"/>
            <a:ext cx="3109894" cy="3112195"/>
            <a:chOff x="1667173" y="2270364"/>
            <a:chExt cx="3246294" cy="3248695"/>
          </a:xfrm>
          <a:solidFill>
            <a:srgbClr val="82756C"/>
          </a:solidFill>
        </p:grpSpPr>
        <p:sp>
          <p:nvSpPr>
            <p:cNvPr id="18" name="Block Arc 2276"/>
            <p:cNvSpPr/>
            <p:nvPr/>
          </p:nvSpPr>
          <p:spPr>
            <a:xfrm flipH="1">
              <a:off x="1667173" y="2272765"/>
              <a:ext cx="3246294" cy="3246294"/>
            </a:xfrm>
            <a:prstGeom prst="blockArc">
              <a:avLst>
                <a:gd name="adj1" fmla="val 20754075"/>
                <a:gd name="adj2" fmla="val 16203514"/>
                <a:gd name="adj3" fmla="val 1231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2281"/>
            <p:cNvSpPr/>
            <p:nvPr/>
          </p:nvSpPr>
          <p:spPr>
            <a:xfrm>
              <a:off x="3092477" y="2270364"/>
              <a:ext cx="400383" cy="4003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Block Arc 2275"/>
          <p:cNvSpPr/>
          <p:nvPr/>
        </p:nvSpPr>
        <p:spPr>
          <a:xfrm flipH="1">
            <a:off x="1480467" y="1812608"/>
            <a:ext cx="3933139" cy="3933139"/>
          </a:xfrm>
          <a:prstGeom prst="blockArc">
            <a:avLst>
              <a:gd name="adj1" fmla="val 19362231"/>
              <a:gd name="adj2" fmla="val 16212586"/>
              <a:gd name="adj3" fmla="val 9872"/>
            </a:avLst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282"/>
          <p:cNvSpPr/>
          <p:nvPr/>
        </p:nvSpPr>
        <p:spPr>
          <a:xfrm>
            <a:off x="3257507" y="1812608"/>
            <a:ext cx="383560" cy="383560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296"/>
          <p:cNvSpPr/>
          <p:nvPr/>
        </p:nvSpPr>
        <p:spPr>
          <a:xfrm>
            <a:off x="2627519" y="1869990"/>
            <a:ext cx="527387" cy="2366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19.5 K</a:t>
            </a:r>
          </a:p>
        </p:txBody>
      </p:sp>
      <p:sp>
        <p:nvSpPr>
          <p:cNvPr id="23" name="Rectangle 2297"/>
          <p:cNvSpPr/>
          <p:nvPr/>
        </p:nvSpPr>
        <p:spPr>
          <a:xfrm>
            <a:off x="2627519" y="2300011"/>
            <a:ext cx="527387" cy="2366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 K</a:t>
            </a:r>
          </a:p>
        </p:txBody>
      </p:sp>
      <p:sp>
        <p:nvSpPr>
          <p:cNvPr id="24" name="Rectangle 2298"/>
          <p:cNvSpPr/>
          <p:nvPr/>
        </p:nvSpPr>
        <p:spPr>
          <a:xfrm>
            <a:off x="2733316" y="2726598"/>
            <a:ext cx="421589" cy="2366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K</a:t>
            </a:r>
          </a:p>
        </p:txBody>
      </p:sp>
      <p:sp>
        <p:nvSpPr>
          <p:cNvPr id="25" name="Rectangle 2299"/>
          <p:cNvSpPr/>
          <p:nvPr/>
        </p:nvSpPr>
        <p:spPr>
          <a:xfrm>
            <a:off x="2733316" y="3137591"/>
            <a:ext cx="421589" cy="23660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K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247597" y="1618448"/>
            <a:ext cx="248844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6247597" y="2140405"/>
            <a:ext cx="46875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单击此处编辑您要的内容，建议您在展示时采用微软雅黑字体，本模版所有图形线条及其相应素材均可自由编辑、改色、替换。更多使用说明和作品请详阅模版最末的使用手册。更多模板：亮亮图文旗舰店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41078" y="5166829"/>
            <a:ext cx="468758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190333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5"/>
          <p:cNvSpPr/>
          <p:nvPr/>
        </p:nvSpPr>
        <p:spPr bwMode="auto">
          <a:xfrm>
            <a:off x="1118197" y="1657351"/>
            <a:ext cx="3868737" cy="38687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sym typeface="Century Gothic" panose="020B0502020202020204" pitchFamily="34" charset="0"/>
            </a:endParaRPr>
          </a:p>
        </p:txBody>
      </p:sp>
      <p:sp>
        <p:nvSpPr>
          <p:cNvPr id="3" name="Arc 41"/>
          <p:cNvSpPr/>
          <p:nvPr/>
        </p:nvSpPr>
        <p:spPr bwMode="auto">
          <a:xfrm rot="7200000">
            <a:off x="1731170" y="2262982"/>
            <a:ext cx="2722563" cy="2724150"/>
          </a:xfrm>
          <a:prstGeom prst="arc">
            <a:avLst>
              <a:gd name="adj1" fmla="val 13037108"/>
              <a:gd name="adj2" fmla="val 20341672"/>
            </a:avLst>
          </a:prstGeom>
          <a:ln w="307975">
            <a:solidFill>
              <a:srgbClr val="82756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sym typeface="Century Gothic" panose="020B0502020202020204" pitchFamily="34" charset="0"/>
            </a:endParaRPr>
          </a:p>
        </p:txBody>
      </p:sp>
      <p:sp>
        <p:nvSpPr>
          <p:cNvPr id="4" name="Arc 44"/>
          <p:cNvSpPr/>
          <p:nvPr/>
        </p:nvSpPr>
        <p:spPr bwMode="auto">
          <a:xfrm>
            <a:off x="1730376" y="2263776"/>
            <a:ext cx="2724150" cy="2722563"/>
          </a:xfrm>
          <a:prstGeom prst="arc">
            <a:avLst>
              <a:gd name="adj1" fmla="val 13124794"/>
              <a:gd name="adj2" fmla="val 20775230"/>
            </a:avLst>
          </a:prstGeom>
          <a:ln w="307975">
            <a:solidFill>
              <a:srgbClr val="64585A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sym typeface="Century Gothic" panose="020B0502020202020204" pitchFamily="34" charset="0"/>
            </a:endParaRPr>
          </a:p>
        </p:txBody>
      </p:sp>
      <p:sp>
        <p:nvSpPr>
          <p:cNvPr id="5" name="Arc 45"/>
          <p:cNvSpPr/>
          <p:nvPr/>
        </p:nvSpPr>
        <p:spPr bwMode="auto">
          <a:xfrm rot="14400000">
            <a:off x="1731170" y="2262982"/>
            <a:ext cx="2722563" cy="2724150"/>
          </a:xfrm>
          <a:prstGeom prst="arc">
            <a:avLst>
              <a:gd name="adj1" fmla="val 13009644"/>
              <a:gd name="adj2" fmla="val 20438234"/>
            </a:avLst>
          </a:prstGeom>
          <a:ln w="307975">
            <a:solidFill>
              <a:srgbClr val="9C9088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sym typeface="Century Gothic" panose="020B0502020202020204" pitchFamily="34" charset="0"/>
            </a:endParaRPr>
          </a:p>
        </p:txBody>
      </p:sp>
      <p:sp>
        <p:nvSpPr>
          <p:cNvPr id="6" name="Isosceles Triangle 46"/>
          <p:cNvSpPr/>
          <p:nvPr/>
        </p:nvSpPr>
        <p:spPr bwMode="auto">
          <a:xfrm rot="9936452">
            <a:off x="3870327" y="2957514"/>
            <a:ext cx="1006475" cy="661987"/>
          </a:xfrm>
          <a:prstGeom prst="triangle">
            <a:avLst>
              <a:gd name="adj" fmla="val 48198"/>
            </a:avLst>
          </a:prstGeom>
          <a:solidFill>
            <a:srgbClr val="64585A"/>
          </a:solidFill>
          <a:ln>
            <a:solidFill>
              <a:srgbClr val="6458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sym typeface="Century Gothic" panose="020B0502020202020204" pitchFamily="34" charset="0"/>
            </a:endParaRPr>
          </a:p>
        </p:txBody>
      </p:sp>
      <p:sp>
        <p:nvSpPr>
          <p:cNvPr id="7" name="Isosceles Triangle 47"/>
          <p:cNvSpPr/>
          <p:nvPr/>
        </p:nvSpPr>
        <p:spPr bwMode="auto">
          <a:xfrm rot="2734381">
            <a:off x="1669258" y="2350295"/>
            <a:ext cx="1006475" cy="661987"/>
          </a:xfrm>
          <a:prstGeom prst="triangle">
            <a:avLst/>
          </a:prstGeom>
          <a:solidFill>
            <a:srgbClr val="9C908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sym typeface="Century Gothic" panose="020B0502020202020204" pitchFamily="34" charset="0"/>
            </a:endParaRPr>
          </a:p>
        </p:txBody>
      </p:sp>
      <p:sp>
        <p:nvSpPr>
          <p:cNvPr id="8" name="Isosceles Triangle 48"/>
          <p:cNvSpPr/>
          <p:nvPr/>
        </p:nvSpPr>
        <p:spPr bwMode="auto">
          <a:xfrm rot="17179612">
            <a:off x="2239170" y="4556919"/>
            <a:ext cx="1006475" cy="661988"/>
          </a:xfrm>
          <a:prstGeom prst="triangle">
            <a:avLst/>
          </a:prstGeom>
          <a:solidFill>
            <a:srgbClr val="8275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1600">
              <a:sym typeface="Century Gothic" panose="020B0502020202020204" pitchFamily="34" charset="0"/>
            </a:endParaRPr>
          </a:p>
        </p:txBody>
      </p:sp>
      <p:sp>
        <p:nvSpPr>
          <p:cNvPr id="9" name="Round Same Side Corner Rectangle 49"/>
          <p:cNvSpPr/>
          <p:nvPr/>
        </p:nvSpPr>
        <p:spPr>
          <a:xfrm rot="10800000" flipH="1">
            <a:off x="5803902" y="1738313"/>
            <a:ext cx="66675" cy="685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algn="ctr" defTabSz="914217">
              <a:defRPr/>
            </a:pPr>
            <a:endParaRPr lang="bg-BG" sz="900" dirty="0">
              <a:sym typeface="Century Gothic" panose="020B0502020202020204" pitchFamily="34" charset="0"/>
            </a:endParaRPr>
          </a:p>
        </p:txBody>
      </p:sp>
      <p:sp>
        <p:nvSpPr>
          <p:cNvPr id="10" name="Round Same Side Corner Rectangle 50"/>
          <p:cNvSpPr/>
          <p:nvPr/>
        </p:nvSpPr>
        <p:spPr>
          <a:xfrm rot="10800000" flipH="1">
            <a:off x="5800727" y="2767013"/>
            <a:ext cx="66675" cy="685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algn="ctr" defTabSz="914217">
              <a:defRPr/>
            </a:pPr>
            <a:endParaRPr lang="bg-BG" sz="900" dirty="0">
              <a:sym typeface="Century Gothic" panose="020B0502020202020204" pitchFamily="34" charset="0"/>
            </a:endParaRPr>
          </a:p>
        </p:txBody>
      </p:sp>
      <p:sp>
        <p:nvSpPr>
          <p:cNvPr id="11" name="Round Same Side Corner Rectangle 51"/>
          <p:cNvSpPr/>
          <p:nvPr/>
        </p:nvSpPr>
        <p:spPr>
          <a:xfrm rot="10800000" flipH="1">
            <a:off x="5803902" y="3686175"/>
            <a:ext cx="66675" cy="685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9C9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10" tIns="54855" rIns="109710" bIns="54855" anchor="ctr"/>
          <a:lstStyle/>
          <a:p>
            <a:pPr algn="ctr" defTabSz="914217">
              <a:defRPr/>
            </a:pPr>
            <a:endParaRPr lang="bg-BG" sz="900" dirty="0">
              <a:sym typeface="Century Gothic" panose="020B0502020202020204" pitchFamily="34" charset="0"/>
            </a:endParaRPr>
          </a:p>
        </p:txBody>
      </p:sp>
      <p:sp>
        <p:nvSpPr>
          <p:cNvPr id="12" name="Rectangle 58"/>
          <p:cNvSpPr/>
          <p:nvPr/>
        </p:nvSpPr>
        <p:spPr>
          <a:xfrm>
            <a:off x="5800727" y="4567238"/>
            <a:ext cx="6389687" cy="958850"/>
          </a:xfrm>
          <a:prstGeom prst="rect">
            <a:avLst/>
          </a:prstGeom>
          <a:solidFill>
            <a:srgbClr val="9C9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>
              <a:defRPr/>
            </a:pPr>
            <a:endParaRPr lang="en-US" sz="900">
              <a:sym typeface="Century Gothic" panose="020B05020202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 bwMode="auto">
          <a:xfrm>
            <a:off x="5870577" y="1966914"/>
            <a:ext cx="3716337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14" name="TextBox 46"/>
          <p:cNvSpPr txBox="1">
            <a:spLocks noChangeArrowheads="1"/>
          </p:cNvSpPr>
          <p:nvPr/>
        </p:nvSpPr>
        <p:spPr bwMode="auto">
          <a:xfrm>
            <a:off x="5875338" y="1697038"/>
            <a:ext cx="2330450" cy="36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单击此处编辑内容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 bwMode="auto">
          <a:xfrm>
            <a:off x="5870577" y="2994025"/>
            <a:ext cx="3716337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16" name="TextBox 46"/>
          <p:cNvSpPr txBox="1">
            <a:spLocks noChangeArrowheads="1"/>
          </p:cNvSpPr>
          <p:nvPr/>
        </p:nvSpPr>
        <p:spPr bwMode="auto">
          <a:xfrm>
            <a:off x="5875338" y="2724150"/>
            <a:ext cx="2330450" cy="36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单击此处编辑内容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5870577" y="3968750"/>
            <a:ext cx="3716337" cy="58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</a:t>
            </a:r>
          </a:p>
        </p:txBody>
      </p:sp>
      <p:sp>
        <p:nvSpPr>
          <p:cNvPr id="18" name="TextBox 46"/>
          <p:cNvSpPr txBox="1">
            <a:spLocks noChangeArrowheads="1"/>
          </p:cNvSpPr>
          <p:nvPr/>
        </p:nvSpPr>
        <p:spPr bwMode="auto">
          <a:xfrm>
            <a:off x="5875338" y="3698875"/>
            <a:ext cx="2330450" cy="36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单击此处编辑内容</a:t>
            </a: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6038007" y="4795839"/>
            <a:ext cx="5334000" cy="61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50" rIns="121899" bIns="60950">
            <a:spAutoFit/>
          </a:bodyPr>
          <a:lstStyle>
            <a:lvl1pPr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 Light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1153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/>
          </p:cNvSpPr>
          <p:nvPr/>
        </p:nvSpPr>
        <p:spPr bwMode="auto">
          <a:xfrm>
            <a:off x="-84570" y="1937481"/>
            <a:ext cx="9794527" cy="3190351"/>
          </a:xfrm>
          <a:custGeom>
            <a:avLst/>
            <a:gdLst>
              <a:gd name="T0" fmla="*/ 0 w 2828"/>
              <a:gd name="T1" fmla="*/ 856 h 1032"/>
              <a:gd name="T2" fmla="*/ 660 w 2828"/>
              <a:gd name="T3" fmla="*/ 540 h 1032"/>
              <a:gd name="T4" fmla="*/ 1232 w 2828"/>
              <a:gd name="T5" fmla="*/ 720 h 1032"/>
              <a:gd name="T6" fmla="*/ 1772 w 2828"/>
              <a:gd name="T7" fmla="*/ 320 h 1032"/>
              <a:gd name="T8" fmla="*/ 2315 w 2828"/>
              <a:gd name="T9" fmla="*/ 479 h 1032"/>
              <a:gd name="T10" fmla="*/ 2828 w 2828"/>
              <a:gd name="T11" fmla="*/ 0 h 1032"/>
              <a:gd name="connsiteX0" fmla="*/ 0 w 10000"/>
              <a:gd name="connsiteY0" fmla="*/ 8295 h 8580"/>
              <a:gd name="connsiteX1" fmla="*/ 2348 w 10000"/>
              <a:gd name="connsiteY1" fmla="*/ 3545 h 8580"/>
              <a:gd name="connsiteX2" fmla="*/ 4356 w 10000"/>
              <a:gd name="connsiteY2" fmla="*/ 6977 h 8580"/>
              <a:gd name="connsiteX3" fmla="*/ 6266 w 10000"/>
              <a:gd name="connsiteY3" fmla="*/ 3101 h 8580"/>
              <a:gd name="connsiteX4" fmla="*/ 8186 w 10000"/>
              <a:gd name="connsiteY4" fmla="*/ 4641 h 8580"/>
              <a:gd name="connsiteX5" fmla="*/ 10000 w 10000"/>
              <a:gd name="connsiteY5" fmla="*/ 0 h 8580"/>
              <a:gd name="connsiteX0" fmla="*/ 0 w 10000"/>
              <a:gd name="connsiteY0" fmla="*/ 9668 h 10374"/>
              <a:gd name="connsiteX1" fmla="*/ 2348 w 10000"/>
              <a:gd name="connsiteY1" fmla="*/ 4132 h 10374"/>
              <a:gd name="connsiteX2" fmla="*/ 4356 w 10000"/>
              <a:gd name="connsiteY2" fmla="*/ 10374 h 10374"/>
              <a:gd name="connsiteX3" fmla="*/ 6266 w 10000"/>
              <a:gd name="connsiteY3" fmla="*/ 3614 h 10374"/>
              <a:gd name="connsiteX4" fmla="*/ 8186 w 10000"/>
              <a:gd name="connsiteY4" fmla="*/ 5409 h 10374"/>
              <a:gd name="connsiteX5" fmla="*/ 10000 w 10000"/>
              <a:gd name="connsiteY5" fmla="*/ 0 h 10374"/>
              <a:gd name="connsiteX0" fmla="*/ 0 w 10000"/>
              <a:gd name="connsiteY0" fmla="*/ 9668 h 10376"/>
              <a:gd name="connsiteX1" fmla="*/ 2348 w 10000"/>
              <a:gd name="connsiteY1" fmla="*/ 4132 h 10376"/>
              <a:gd name="connsiteX2" fmla="*/ 4356 w 10000"/>
              <a:gd name="connsiteY2" fmla="*/ 10374 h 10376"/>
              <a:gd name="connsiteX3" fmla="*/ 5821 w 10000"/>
              <a:gd name="connsiteY3" fmla="*/ 3248 h 10376"/>
              <a:gd name="connsiteX4" fmla="*/ 8186 w 10000"/>
              <a:gd name="connsiteY4" fmla="*/ 5409 h 10376"/>
              <a:gd name="connsiteX5" fmla="*/ 10000 w 10000"/>
              <a:gd name="connsiteY5" fmla="*/ 0 h 10376"/>
              <a:gd name="connsiteX0" fmla="*/ 0 w 10000"/>
              <a:gd name="connsiteY0" fmla="*/ 9668 h 10376"/>
              <a:gd name="connsiteX1" fmla="*/ 2348 w 10000"/>
              <a:gd name="connsiteY1" fmla="*/ 4132 h 10376"/>
              <a:gd name="connsiteX2" fmla="*/ 4356 w 10000"/>
              <a:gd name="connsiteY2" fmla="*/ 10374 h 10376"/>
              <a:gd name="connsiteX3" fmla="*/ 5821 w 10000"/>
              <a:gd name="connsiteY3" fmla="*/ 3248 h 10376"/>
              <a:gd name="connsiteX4" fmla="*/ 8186 w 10000"/>
              <a:gd name="connsiteY4" fmla="*/ 5409 h 10376"/>
              <a:gd name="connsiteX5" fmla="*/ 10000 w 10000"/>
              <a:gd name="connsiteY5" fmla="*/ 0 h 10376"/>
              <a:gd name="connsiteX0" fmla="*/ 0 w 10000"/>
              <a:gd name="connsiteY0" fmla="*/ 9668 h 10376"/>
              <a:gd name="connsiteX1" fmla="*/ 2348 w 10000"/>
              <a:gd name="connsiteY1" fmla="*/ 4132 h 10376"/>
              <a:gd name="connsiteX2" fmla="*/ 4356 w 10000"/>
              <a:gd name="connsiteY2" fmla="*/ 10374 h 10376"/>
              <a:gd name="connsiteX3" fmla="*/ 5821 w 10000"/>
              <a:gd name="connsiteY3" fmla="*/ 3248 h 10376"/>
              <a:gd name="connsiteX4" fmla="*/ 8631 w 10000"/>
              <a:gd name="connsiteY4" fmla="*/ 7651 h 10376"/>
              <a:gd name="connsiteX5" fmla="*/ 10000 w 10000"/>
              <a:gd name="connsiteY5" fmla="*/ 0 h 10376"/>
              <a:gd name="connsiteX0" fmla="*/ 0 w 10000"/>
              <a:gd name="connsiteY0" fmla="*/ 9668 h 10376"/>
              <a:gd name="connsiteX1" fmla="*/ 2348 w 10000"/>
              <a:gd name="connsiteY1" fmla="*/ 4132 h 10376"/>
              <a:gd name="connsiteX2" fmla="*/ 4356 w 10000"/>
              <a:gd name="connsiteY2" fmla="*/ 10374 h 10376"/>
              <a:gd name="connsiteX3" fmla="*/ 5821 w 10000"/>
              <a:gd name="connsiteY3" fmla="*/ 3248 h 10376"/>
              <a:gd name="connsiteX4" fmla="*/ 8631 w 10000"/>
              <a:gd name="connsiteY4" fmla="*/ 7651 h 10376"/>
              <a:gd name="connsiteX5" fmla="*/ 10000 w 10000"/>
              <a:gd name="connsiteY5" fmla="*/ 0 h 1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376">
                <a:moveTo>
                  <a:pt x="0" y="9668"/>
                </a:moveTo>
                <a:cubicBezTo>
                  <a:pt x="1485" y="11655"/>
                  <a:pt x="1622" y="4014"/>
                  <a:pt x="2348" y="4132"/>
                </a:cubicBezTo>
                <a:cubicBezTo>
                  <a:pt x="3074" y="4250"/>
                  <a:pt x="3777" y="10521"/>
                  <a:pt x="4356" y="10374"/>
                </a:cubicBezTo>
                <a:cubicBezTo>
                  <a:pt x="4935" y="10227"/>
                  <a:pt x="5109" y="3702"/>
                  <a:pt x="5821" y="3248"/>
                </a:cubicBezTo>
                <a:cubicBezTo>
                  <a:pt x="6533" y="2794"/>
                  <a:pt x="7740" y="7787"/>
                  <a:pt x="8631" y="7651"/>
                </a:cubicBezTo>
                <a:cubicBezTo>
                  <a:pt x="9522" y="7516"/>
                  <a:pt x="8635" y="1086"/>
                  <a:pt x="10000" y="0"/>
                </a:cubicBezTo>
              </a:path>
            </a:pathLst>
          </a:custGeom>
          <a:noFill/>
          <a:ln w="1587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" name="Oval 19"/>
          <p:cNvSpPr>
            <a:spLocks noChangeArrowheads="1"/>
          </p:cNvSpPr>
          <p:nvPr/>
        </p:nvSpPr>
        <p:spPr bwMode="auto">
          <a:xfrm>
            <a:off x="3672234" y="4631214"/>
            <a:ext cx="995966" cy="993236"/>
          </a:xfrm>
          <a:prstGeom prst="ellipse">
            <a:avLst/>
          </a:prstGeom>
          <a:solidFill>
            <a:srgbClr val="82756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Oval 19"/>
          <p:cNvSpPr>
            <a:spLocks noChangeArrowheads="1"/>
          </p:cNvSpPr>
          <p:nvPr/>
        </p:nvSpPr>
        <p:spPr bwMode="auto">
          <a:xfrm>
            <a:off x="5285687" y="2554059"/>
            <a:ext cx="995966" cy="993236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7938648" y="3683209"/>
            <a:ext cx="995966" cy="993236"/>
          </a:xfrm>
          <a:prstGeom prst="ellipse">
            <a:avLst/>
          </a:prstGeom>
          <a:solidFill>
            <a:srgbClr val="82756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1722946" y="2810981"/>
            <a:ext cx="995966" cy="993236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Group 2"/>
          <p:cNvGrpSpPr/>
          <p:nvPr/>
        </p:nvGrpSpPr>
        <p:grpSpPr>
          <a:xfrm>
            <a:off x="9798526" y="967150"/>
            <a:ext cx="1085425" cy="1299091"/>
            <a:chOff x="9811175" y="1343897"/>
            <a:chExt cx="1222584" cy="1463250"/>
          </a:xfrm>
        </p:grpSpPr>
        <p:sp>
          <p:nvSpPr>
            <p:cNvPr id="8" name="Freeform 22"/>
            <p:cNvSpPr>
              <a:spLocks noChangeAspect="1" noChangeArrowheads="1"/>
            </p:cNvSpPr>
            <p:nvPr/>
          </p:nvSpPr>
          <p:spPr bwMode="auto">
            <a:xfrm>
              <a:off x="9811175" y="1343897"/>
              <a:ext cx="1222584" cy="146325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cs typeface="+mn-ea"/>
                <a:sym typeface="+mn-lt"/>
              </a:endParaRPr>
            </a:p>
          </p:txBody>
        </p:sp>
        <p:sp>
          <p:nvSpPr>
            <p:cNvPr id="9" name="Freeform 25"/>
            <p:cNvSpPr>
              <a:spLocks noChangeAspect="1" noChangeArrowheads="1"/>
            </p:cNvSpPr>
            <p:nvPr/>
          </p:nvSpPr>
          <p:spPr bwMode="auto">
            <a:xfrm>
              <a:off x="9813152" y="1343897"/>
              <a:ext cx="1220607" cy="1407391"/>
            </a:xfrm>
            <a:custGeom>
              <a:avLst/>
              <a:gdLst>
                <a:gd name="connsiteX0" fmla="*/ 400194 w 1220607"/>
                <a:gd name="connsiteY0" fmla="*/ 1050499 h 1407391"/>
                <a:gd name="connsiteX1" fmla="*/ 120634 w 1220607"/>
                <a:gd name="connsiteY1" fmla="*/ 1407391 h 1407391"/>
                <a:gd name="connsiteX2" fmla="*/ 144561 w 1220607"/>
                <a:gd name="connsiteY2" fmla="*/ 1343036 h 1407391"/>
                <a:gd name="connsiteX3" fmla="*/ 393940 w 1220607"/>
                <a:gd name="connsiteY3" fmla="*/ 1052285 h 1407391"/>
                <a:gd name="connsiteX4" fmla="*/ 287944 w 1220607"/>
                <a:gd name="connsiteY4" fmla="*/ 946908 h 1407391"/>
                <a:gd name="connsiteX5" fmla="*/ 304458 w 1220607"/>
                <a:gd name="connsiteY5" fmla="*/ 951310 h 1407391"/>
                <a:gd name="connsiteX6" fmla="*/ 309174 w 1220607"/>
                <a:gd name="connsiteY6" fmla="*/ 986528 h 1407391"/>
                <a:gd name="connsiteX7" fmla="*/ 112367 w 1220607"/>
                <a:gd name="connsiteY7" fmla="*/ 1237407 h 1407391"/>
                <a:gd name="connsiteX8" fmla="*/ 70579 w 1220607"/>
                <a:gd name="connsiteY8" fmla="*/ 1209235 h 1407391"/>
                <a:gd name="connsiteX9" fmla="*/ 267387 w 1220607"/>
                <a:gd name="connsiteY9" fmla="*/ 958353 h 1407391"/>
                <a:gd name="connsiteX10" fmla="*/ 287944 w 1220607"/>
                <a:gd name="connsiteY10" fmla="*/ 946908 h 1407391"/>
                <a:gd name="connsiteX11" fmla="*/ 1188179 w 1220607"/>
                <a:gd name="connsiteY11" fmla="*/ 0 h 1407391"/>
                <a:gd name="connsiteX12" fmla="*/ 1201702 w 1220607"/>
                <a:gd name="connsiteY12" fmla="*/ 0 h 1407391"/>
                <a:gd name="connsiteX13" fmla="*/ 1219786 w 1220607"/>
                <a:gd name="connsiteY13" fmla="*/ 1688 h 1407391"/>
                <a:gd name="connsiteX14" fmla="*/ 1220607 w 1220607"/>
                <a:gd name="connsiteY14" fmla="*/ 3143 h 1407391"/>
                <a:gd name="connsiteX15" fmla="*/ 874823 w 1220607"/>
                <a:gd name="connsiteY15" fmla="*/ 444578 h 1407391"/>
                <a:gd name="connsiteX16" fmla="*/ 863663 w 1220607"/>
                <a:gd name="connsiteY16" fmla="*/ 436204 h 1407391"/>
                <a:gd name="connsiteX17" fmla="*/ 781520 w 1220607"/>
                <a:gd name="connsiteY17" fmla="*/ 416624 h 1407391"/>
                <a:gd name="connsiteX18" fmla="*/ 709519 w 1220607"/>
                <a:gd name="connsiteY18" fmla="*/ 449711 h 1407391"/>
                <a:gd name="connsiteX19" fmla="*/ 694645 w 1220607"/>
                <a:gd name="connsiteY19" fmla="*/ 478070 h 1407391"/>
                <a:gd name="connsiteX20" fmla="*/ 709097 w 1220607"/>
                <a:gd name="connsiteY20" fmla="*/ 604361 h 1407391"/>
                <a:gd name="connsiteX21" fmla="*/ 735930 w 1220607"/>
                <a:gd name="connsiteY21" fmla="*/ 621892 h 1407391"/>
                <a:gd name="connsiteX22" fmla="*/ 489651 w 1220607"/>
                <a:gd name="connsiteY22" fmla="*/ 936297 h 1407391"/>
                <a:gd name="connsiteX23" fmla="*/ 469057 w 1220607"/>
                <a:gd name="connsiteY23" fmla="*/ 923601 h 1407391"/>
                <a:gd name="connsiteX24" fmla="*/ 46966 w 1220607"/>
                <a:gd name="connsiteY24" fmla="*/ 844048 h 1407391"/>
                <a:gd name="connsiteX25" fmla="*/ 5051 w 1220607"/>
                <a:gd name="connsiteY25" fmla="*/ 787329 h 1407391"/>
                <a:gd name="connsiteX26" fmla="*/ 441793 w 1220607"/>
                <a:gd name="connsiteY26" fmla="*/ 506430 h 1407391"/>
                <a:gd name="connsiteX27" fmla="*/ 525626 w 1220607"/>
                <a:gd name="connsiteY27" fmla="*/ 449711 h 1407391"/>
                <a:gd name="connsiteX28" fmla="*/ 850142 w 1220607"/>
                <a:gd name="connsiteY28" fmla="*/ 140450 h 1407391"/>
                <a:gd name="connsiteX29" fmla="*/ 1089474 w 1220607"/>
                <a:gd name="connsiteY29" fmla="*/ 27011 h 1407391"/>
                <a:gd name="connsiteX30" fmla="*/ 1159784 w 1220607"/>
                <a:gd name="connsiteY30" fmla="*/ 13504 h 1407391"/>
                <a:gd name="connsiteX31" fmla="*/ 1188179 w 1220607"/>
                <a:gd name="connsiteY31" fmla="*/ 0 h 140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20607" h="1407391">
                  <a:moveTo>
                    <a:pt x="400194" y="1050499"/>
                  </a:moveTo>
                  <a:lnTo>
                    <a:pt x="120634" y="1407391"/>
                  </a:lnTo>
                  <a:lnTo>
                    <a:pt x="144561" y="1343036"/>
                  </a:lnTo>
                  <a:cubicBezTo>
                    <a:pt x="188272" y="1245741"/>
                    <a:pt x="267609" y="1124830"/>
                    <a:pt x="393940" y="1052285"/>
                  </a:cubicBezTo>
                  <a:close/>
                  <a:moveTo>
                    <a:pt x="287944" y="946908"/>
                  </a:moveTo>
                  <a:cubicBezTo>
                    <a:pt x="294347" y="946028"/>
                    <a:pt x="300076" y="947789"/>
                    <a:pt x="304458" y="951310"/>
                  </a:cubicBezTo>
                  <a:cubicBezTo>
                    <a:pt x="313219" y="958353"/>
                    <a:pt x="316590" y="972439"/>
                    <a:pt x="309174" y="986528"/>
                  </a:cubicBezTo>
                  <a:cubicBezTo>
                    <a:pt x="280866" y="1056289"/>
                    <a:pt x="210771" y="1167643"/>
                    <a:pt x="112367" y="1237407"/>
                  </a:cubicBezTo>
                  <a:cubicBezTo>
                    <a:pt x="70579" y="1250824"/>
                    <a:pt x="57100" y="1237407"/>
                    <a:pt x="70579" y="1209235"/>
                  </a:cubicBezTo>
                  <a:cubicBezTo>
                    <a:pt x="98887" y="1139471"/>
                    <a:pt x="155503" y="1028117"/>
                    <a:pt x="267387" y="958353"/>
                  </a:cubicBezTo>
                  <a:cubicBezTo>
                    <a:pt x="274464" y="951310"/>
                    <a:pt x="281541" y="947789"/>
                    <a:pt x="287944" y="946908"/>
                  </a:cubicBezTo>
                  <a:close/>
                  <a:moveTo>
                    <a:pt x="1188179" y="0"/>
                  </a:moveTo>
                  <a:lnTo>
                    <a:pt x="1201702" y="0"/>
                  </a:lnTo>
                  <a:cubicBezTo>
                    <a:pt x="1209138" y="0"/>
                    <a:pt x="1216237" y="0"/>
                    <a:pt x="1219786" y="1688"/>
                  </a:cubicBezTo>
                  <a:lnTo>
                    <a:pt x="1220607" y="3143"/>
                  </a:lnTo>
                  <a:lnTo>
                    <a:pt x="874823" y="444578"/>
                  </a:lnTo>
                  <a:lnTo>
                    <a:pt x="863663" y="436204"/>
                  </a:lnTo>
                  <a:cubicBezTo>
                    <a:pt x="835945" y="422025"/>
                    <a:pt x="807887" y="414936"/>
                    <a:pt x="781520" y="416624"/>
                  </a:cubicBezTo>
                  <a:cubicBezTo>
                    <a:pt x="755156" y="418312"/>
                    <a:pt x="730477" y="428778"/>
                    <a:pt x="709519" y="449711"/>
                  </a:cubicBezTo>
                  <a:cubicBezTo>
                    <a:pt x="709519" y="463215"/>
                    <a:pt x="709519" y="463215"/>
                    <a:pt x="694645" y="478070"/>
                  </a:cubicBezTo>
                  <a:cubicBezTo>
                    <a:pt x="674364" y="519597"/>
                    <a:pt x="676899" y="570240"/>
                    <a:pt x="709097" y="604361"/>
                  </a:cubicBezTo>
                  <a:lnTo>
                    <a:pt x="735930" y="621892"/>
                  </a:lnTo>
                  <a:lnTo>
                    <a:pt x="489651" y="936297"/>
                  </a:lnTo>
                  <a:lnTo>
                    <a:pt x="469057" y="923601"/>
                  </a:lnTo>
                  <a:cubicBezTo>
                    <a:pt x="371957" y="871955"/>
                    <a:pt x="236267" y="839406"/>
                    <a:pt x="46966" y="844048"/>
                  </a:cubicBezTo>
                  <a:cubicBezTo>
                    <a:pt x="5051" y="844048"/>
                    <a:pt x="-8473" y="815688"/>
                    <a:pt x="5051" y="787329"/>
                  </a:cubicBezTo>
                  <a:cubicBezTo>
                    <a:pt x="46966" y="688743"/>
                    <a:pt x="160546" y="491575"/>
                    <a:pt x="441793" y="506430"/>
                  </a:cubicBezTo>
                  <a:cubicBezTo>
                    <a:pt x="470190" y="506430"/>
                    <a:pt x="512106" y="478070"/>
                    <a:pt x="525626" y="449711"/>
                  </a:cubicBezTo>
                  <a:cubicBezTo>
                    <a:pt x="582416" y="379485"/>
                    <a:pt x="681124" y="239035"/>
                    <a:pt x="850142" y="140450"/>
                  </a:cubicBezTo>
                  <a:cubicBezTo>
                    <a:pt x="948850" y="70226"/>
                    <a:pt x="1032684" y="41867"/>
                    <a:pt x="1089474" y="27011"/>
                  </a:cubicBezTo>
                  <a:cubicBezTo>
                    <a:pt x="1131389" y="27011"/>
                    <a:pt x="1159784" y="27011"/>
                    <a:pt x="1159784" y="13504"/>
                  </a:cubicBezTo>
                  <a:cubicBezTo>
                    <a:pt x="1173307" y="13504"/>
                    <a:pt x="1173307" y="0"/>
                    <a:pt x="118817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 dirty="0">
                <a:noFill/>
                <a:cs typeface="+mn-ea"/>
                <a:sym typeface="+mn-lt"/>
              </a:endParaRPr>
            </a:p>
          </p:txBody>
        </p:sp>
      </p:grp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2023875" y="3050677"/>
            <a:ext cx="350770" cy="400652"/>
          </a:xfrm>
          <a:custGeom>
            <a:avLst/>
            <a:gdLst>
              <a:gd name="T0" fmla="*/ 432 w 504"/>
              <a:gd name="T1" fmla="*/ 541 h 577"/>
              <a:gd name="T2" fmla="*/ 407 w 504"/>
              <a:gd name="T3" fmla="*/ 541 h 577"/>
              <a:gd name="T4" fmla="*/ 504 w 504"/>
              <a:gd name="T5" fmla="*/ 361 h 577"/>
              <a:gd name="T6" fmla="*/ 341 w 504"/>
              <a:gd name="T7" fmla="*/ 152 h 577"/>
              <a:gd name="T8" fmla="*/ 382 w 504"/>
              <a:gd name="T9" fmla="*/ 75 h 577"/>
              <a:gd name="T10" fmla="*/ 374 w 504"/>
              <a:gd name="T11" fmla="*/ 50 h 577"/>
              <a:gd name="T12" fmla="*/ 277 w 504"/>
              <a:gd name="T13" fmla="*/ 3 h 577"/>
              <a:gd name="T14" fmla="*/ 263 w 504"/>
              <a:gd name="T15" fmla="*/ 2 h 577"/>
              <a:gd name="T16" fmla="*/ 252 w 504"/>
              <a:gd name="T17" fmla="*/ 12 h 577"/>
              <a:gd name="T18" fmla="*/ 137 w 504"/>
              <a:gd name="T19" fmla="*/ 230 h 577"/>
              <a:gd name="T20" fmla="*/ 153 w 504"/>
              <a:gd name="T21" fmla="*/ 280 h 577"/>
              <a:gd name="T22" fmla="*/ 137 w 504"/>
              <a:gd name="T23" fmla="*/ 313 h 577"/>
              <a:gd name="T24" fmla="*/ 202 w 504"/>
              <a:gd name="T25" fmla="*/ 344 h 577"/>
              <a:gd name="T26" fmla="*/ 217 w 504"/>
              <a:gd name="T27" fmla="*/ 312 h 577"/>
              <a:gd name="T28" fmla="*/ 217 w 504"/>
              <a:gd name="T29" fmla="*/ 312 h 577"/>
              <a:gd name="T30" fmla="*/ 267 w 504"/>
              <a:gd name="T31" fmla="*/ 293 h 577"/>
              <a:gd name="T32" fmla="*/ 306 w 504"/>
              <a:gd name="T33" fmla="*/ 219 h 577"/>
              <a:gd name="T34" fmla="*/ 432 w 504"/>
              <a:gd name="T35" fmla="*/ 361 h 577"/>
              <a:gd name="T36" fmla="*/ 288 w 504"/>
              <a:gd name="T37" fmla="*/ 505 h 577"/>
              <a:gd name="T38" fmla="*/ 180 w 504"/>
              <a:gd name="T39" fmla="*/ 469 h 577"/>
              <a:gd name="T40" fmla="*/ 180 w 504"/>
              <a:gd name="T41" fmla="*/ 451 h 577"/>
              <a:gd name="T42" fmla="*/ 198 w 504"/>
              <a:gd name="T43" fmla="*/ 433 h 577"/>
              <a:gd name="T44" fmla="*/ 288 w 504"/>
              <a:gd name="T45" fmla="*/ 433 h 577"/>
              <a:gd name="T46" fmla="*/ 288 w 504"/>
              <a:gd name="T47" fmla="*/ 397 h 577"/>
              <a:gd name="T48" fmla="*/ 149 w 504"/>
              <a:gd name="T49" fmla="*/ 397 h 577"/>
              <a:gd name="T50" fmla="*/ 75 w 504"/>
              <a:gd name="T51" fmla="*/ 397 h 577"/>
              <a:gd name="T52" fmla="*/ 0 w 504"/>
              <a:gd name="T53" fmla="*/ 397 h 577"/>
              <a:gd name="T54" fmla="*/ 0 w 504"/>
              <a:gd name="T55" fmla="*/ 433 h 577"/>
              <a:gd name="T56" fmla="*/ 85 w 504"/>
              <a:gd name="T57" fmla="*/ 433 h 577"/>
              <a:gd name="T58" fmla="*/ 90 w 504"/>
              <a:gd name="T59" fmla="*/ 433 h 577"/>
              <a:gd name="T60" fmla="*/ 108 w 504"/>
              <a:gd name="T61" fmla="*/ 451 h 577"/>
              <a:gd name="T62" fmla="*/ 108 w 504"/>
              <a:gd name="T63" fmla="*/ 469 h 577"/>
              <a:gd name="T64" fmla="*/ 108 w 504"/>
              <a:gd name="T65" fmla="*/ 541 h 577"/>
              <a:gd name="T66" fmla="*/ 36 w 504"/>
              <a:gd name="T67" fmla="*/ 577 h 577"/>
              <a:gd name="T68" fmla="*/ 504 w 504"/>
              <a:gd name="T69" fmla="*/ 577 h 577"/>
              <a:gd name="T70" fmla="*/ 432 w 504"/>
              <a:gd name="T71" fmla="*/ 541 h 577"/>
              <a:gd name="T72" fmla="*/ 306 w 504"/>
              <a:gd name="T73" fmla="*/ 49 h 577"/>
              <a:gd name="T74" fmla="*/ 294 w 504"/>
              <a:gd name="T75" fmla="*/ 61 h 577"/>
              <a:gd name="T76" fmla="*/ 212 w 504"/>
              <a:gd name="T77" fmla="*/ 217 h 577"/>
              <a:gd name="T78" fmla="*/ 180 w 504"/>
              <a:gd name="T79" fmla="*/ 202 h 577"/>
              <a:gd name="T80" fmla="*/ 182 w 504"/>
              <a:gd name="T81" fmla="*/ 195 h 577"/>
              <a:gd name="T82" fmla="*/ 261 w 504"/>
              <a:gd name="T83" fmla="*/ 48 h 577"/>
              <a:gd name="T84" fmla="*/ 272 w 504"/>
              <a:gd name="T85" fmla="*/ 38 h 577"/>
              <a:gd name="T86" fmla="*/ 286 w 504"/>
              <a:gd name="T87" fmla="*/ 39 h 577"/>
              <a:gd name="T88" fmla="*/ 306 w 504"/>
              <a:gd name="T89" fmla="*/ 49 h 577"/>
              <a:gd name="T90" fmla="*/ 306 w 504"/>
              <a:gd name="T91" fmla="*/ 49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04" h="577">
                <a:moveTo>
                  <a:pt x="432" y="541"/>
                </a:moveTo>
                <a:cubicBezTo>
                  <a:pt x="407" y="541"/>
                  <a:pt x="407" y="541"/>
                  <a:pt x="407" y="541"/>
                </a:cubicBezTo>
                <a:cubicBezTo>
                  <a:pt x="466" y="502"/>
                  <a:pt x="504" y="436"/>
                  <a:pt x="504" y="361"/>
                </a:cubicBezTo>
                <a:cubicBezTo>
                  <a:pt x="504" y="260"/>
                  <a:pt x="435" y="175"/>
                  <a:pt x="341" y="152"/>
                </a:cubicBezTo>
                <a:cubicBezTo>
                  <a:pt x="382" y="75"/>
                  <a:pt x="382" y="75"/>
                  <a:pt x="382" y="75"/>
                </a:cubicBezTo>
                <a:cubicBezTo>
                  <a:pt x="386" y="65"/>
                  <a:pt x="383" y="54"/>
                  <a:pt x="374" y="50"/>
                </a:cubicBezTo>
                <a:cubicBezTo>
                  <a:pt x="277" y="3"/>
                  <a:pt x="277" y="3"/>
                  <a:pt x="277" y="3"/>
                </a:cubicBezTo>
                <a:cubicBezTo>
                  <a:pt x="272" y="1"/>
                  <a:pt x="267" y="0"/>
                  <a:pt x="263" y="2"/>
                </a:cubicBezTo>
                <a:cubicBezTo>
                  <a:pt x="258" y="4"/>
                  <a:pt x="254" y="7"/>
                  <a:pt x="252" y="12"/>
                </a:cubicBezTo>
                <a:cubicBezTo>
                  <a:pt x="137" y="230"/>
                  <a:pt x="137" y="230"/>
                  <a:pt x="137" y="230"/>
                </a:cubicBezTo>
                <a:cubicBezTo>
                  <a:pt x="128" y="249"/>
                  <a:pt x="135" y="272"/>
                  <a:pt x="153" y="280"/>
                </a:cubicBezTo>
                <a:cubicBezTo>
                  <a:pt x="137" y="313"/>
                  <a:pt x="137" y="313"/>
                  <a:pt x="137" y="313"/>
                </a:cubicBezTo>
                <a:cubicBezTo>
                  <a:pt x="202" y="344"/>
                  <a:pt x="202" y="344"/>
                  <a:pt x="202" y="344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17" y="312"/>
                  <a:pt x="217" y="312"/>
                  <a:pt x="217" y="312"/>
                </a:cubicBezTo>
                <a:cubicBezTo>
                  <a:pt x="235" y="320"/>
                  <a:pt x="257" y="312"/>
                  <a:pt x="267" y="293"/>
                </a:cubicBezTo>
                <a:cubicBezTo>
                  <a:pt x="306" y="219"/>
                  <a:pt x="306" y="219"/>
                  <a:pt x="306" y="219"/>
                </a:cubicBezTo>
                <a:cubicBezTo>
                  <a:pt x="377" y="228"/>
                  <a:pt x="432" y="288"/>
                  <a:pt x="432" y="361"/>
                </a:cubicBezTo>
                <a:cubicBezTo>
                  <a:pt x="432" y="440"/>
                  <a:pt x="367" y="505"/>
                  <a:pt x="288" y="505"/>
                </a:cubicBezTo>
                <a:cubicBezTo>
                  <a:pt x="252" y="505"/>
                  <a:pt x="205" y="491"/>
                  <a:pt x="180" y="469"/>
                </a:cubicBezTo>
                <a:cubicBezTo>
                  <a:pt x="180" y="451"/>
                  <a:pt x="180" y="451"/>
                  <a:pt x="180" y="451"/>
                </a:cubicBezTo>
                <a:cubicBezTo>
                  <a:pt x="180" y="441"/>
                  <a:pt x="188" y="433"/>
                  <a:pt x="198" y="433"/>
                </a:cubicBezTo>
                <a:cubicBezTo>
                  <a:pt x="288" y="433"/>
                  <a:pt x="288" y="433"/>
                  <a:pt x="288" y="433"/>
                </a:cubicBezTo>
                <a:cubicBezTo>
                  <a:pt x="288" y="397"/>
                  <a:pt x="288" y="397"/>
                  <a:pt x="288" y="397"/>
                </a:cubicBezTo>
                <a:cubicBezTo>
                  <a:pt x="149" y="397"/>
                  <a:pt x="149" y="397"/>
                  <a:pt x="149" y="397"/>
                </a:cubicBezTo>
                <a:cubicBezTo>
                  <a:pt x="75" y="397"/>
                  <a:pt x="75" y="397"/>
                  <a:pt x="75" y="397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33"/>
                  <a:pt x="0" y="433"/>
                  <a:pt x="0" y="433"/>
                </a:cubicBezTo>
                <a:cubicBezTo>
                  <a:pt x="85" y="433"/>
                  <a:pt x="85" y="433"/>
                  <a:pt x="85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100" y="433"/>
                  <a:pt x="108" y="441"/>
                  <a:pt x="108" y="451"/>
                </a:cubicBezTo>
                <a:cubicBezTo>
                  <a:pt x="108" y="469"/>
                  <a:pt x="108" y="469"/>
                  <a:pt x="108" y="469"/>
                </a:cubicBezTo>
                <a:cubicBezTo>
                  <a:pt x="108" y="541"/>
                  <a:pt x="108" y="541"/>
                  <a:pt x="108" y="541"/>
                </a:cubicBezTo>
                <a:cubicBezTo>
                  <a:pt x="68" y="541"/>
                  <a:pt x="36" y="537"/>
                  <a:pt x="36" y="577"/>
                </a:cubicBezTo>
                <a:cubicBezTo>
                  <a:pt x="504" y="577"/>
                  <a:pt x="504" y="577"/>
                  <a:pt x="504" y="577"/>
                </a:cubicBezTo>
                <a:cubicBezTo>
                  <a:pt x="504" y="537"/>
                  <a:pt x="472" y="541"/>
                  <a:pt x="432" y="541"/>
                </a:cubicBezTo>
                <a:close/>
                <a:moveTo>
                  <a:pt x="306" y="49"/>
                </a:moveTo>
                <a:cubicBezTo>
                  <a:pt x="301" y="51"/>
                  <a:pt x="297" y="55"/>
                  <a:pt x="294" y="61"/>
                </a:cubicBezTo>
                <a:cubicBezTo>
                  <a:pt x="212" y="217"/>
                  <a:pt x="212" y="217"/>
                  <a:pt x="212" y="217"/>
                </a:cubicBezTo>
                <a:cubicBezTo>
                  <a:pt x="180" y="202"/>
                  <a:pt x="180" y="202"/>
                  <a:pt x="180" y="202"/>
                </a:cubicBezTo>
                <a:cubicBezTo>
                  <a:pt x="181" y="199"/>
                  <a:pt x="181" y="197"/>
                  <a:pt x="182" y="195"/>
                </a:cubicBezTo>
                <a:cubicBezTo>
                  <a:pt x="261" y="48"/>
                  <a:pt x="261" y="48"/>
                  <a:pt x="261" y="48"/>
                </a:cubicBezTo>
                <a:cubicBezTo>
                  <a:pt x="263" y="43"/>
                  <a:pt x="267" y="40"/>
                  <a:pt x="272" y="38"/>
                </a:cubicBezTo>
                <a:cubicBezTo>
                  <a:pt x="276" y="36"/>
                  <a:pt x="281" y="37"/>
                  <a:pt x="286" y="39"/>
                </a:cubicBezTo>
                <a:cubicBezTo>
                  <a:pt x="306" y="49"/>
                  <a:pt x="306" y="49"/>
                  <a:pt x="306" y="49"/>
                </a:cubicBezTo>
                <a:cubicBezTo>
                  <a:pt x="306" y="49"/>
                  <a:pt x="306" y="49"/>
                  <a:pt x="306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1" name="AutoShape 60"/>
          <p:cNvSpPr>
            <a:spLocks/>
          </p:cNvSpPr>
          <p:nvPr/>
        </p:nvSpPr>
        <p:spPr bwMode="auto">
          <a:xfrm>
            <a:off x="5606389" y="2882564"/>
            <a:ext cx="347119" cy="347116"/>
          </a:xfrm>
          <a:custGeom>
            <a:avLst/>
            <a:gdLst>
              <a:gd name="T0" fmla="*/ 197644 w 21600"/>
              <a:gd name="T1" fmla="*/ 197644 h 21592"/>
              <a:gd name="T2" fmla="*/ 197644 w 21600"/>
              <a:gd name="T3" fmla="*/ 197644 h 21592"/>
              <a:gd name="T4" fmla="*/ 197644 w 21600"/>
              <a:gd name="T5" fmla="*/ 197644 h 21592"/>
              <a:gd name="T6" fmla="*/ 197644 w 21600"/>
              <a:gd name="T7" fmla="*/ 197644 h 2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92">
                <a:moveTo>
                  <a:pt x="16719" y="11484"/>
                </a:moveTo>
                <a:cubicBezTo>
                  <a:pt x="16972" y="11823"/>
                  <a:pt x="17102" y="12217"/>
                  <a:pt x="17111" y="12666"/>
                </a:cubicBezTo>
                <a:cubicBezTo>
                  <a:pt x="17118" y="13118"/>
                  <a:pt x="16986" y="13503"/>
                  <a:pt x="16719" y="13825"/>
                </a:cubicBezTo>
                <a:lnTo>
                  <a:pt x="10660" y="21039"/>
                </a:lnTo>
                <a:cubicBezTo>
                  <a:pt x="10393" y="21361"/>
                  <a:pt x="10061" y="21530"/>
                  <a:pt x="9664" y="21548"/>
                </a:cubicBezTo>
                <a:cubicBezTo>
                  <a:pt x="9270" y="21568"/>
                  <a:pt x="8950" y="21398"/>
                  <a:pt x="8704" y="21039"/>
                </a:cubicBezTo>
                <a:lnTo>
                  <a:pt x="991" y="10768"/>
                </a:lnTo>
                <a:cubicBezTo>
                  <a:pt x="721" y="10408"/>
                  <a:pt x="488" y="9960"/>
                  <a:pt x="293" y="9416"/>
                </a:cubicBezTo>
                <a:cubicBezTo>
                  <a:pt x="98" y="8878"/>
                  <a:pt x="0" y="8375"/>
                  <a:pt x="0" y="7918"/>
                </a:cubicBezTo>
                <a:lnTo>
                  <a:pt x="0" y="1668"/>
                </a:lnTo>
                <a:cubicBezTo>
                  <a:pt x="0" y="1216"/>
                  <a:pt x="134" y="825"/>
                  <a:pt x="401" y="497"/>
                </a:cubicBezTo>
                <a:cubicBezTo>
                  <a:pt x="671" y="166"/>
                  <a:pt x="1003" y="0"/>
                  <a:pt x="1392" y="0"/>
                </a:cubicBezTo>
                <a:lnTo>
                  <a:pt x="6619" y="0"/>
                </a:lnTo>
                <a:cubicBezTo>
                  <a:pt x="6811" y="0"/>
                  <a:pt x="7016" y="28"/>
                  <a:pt x="7237" y="83"/>
                </a:cubicBezTo>
                <a:cubicBezTo>
                  <a:pt x="7456" y="138"/>
                  <a:pt x="7677" y="224"/>
                  <a:pt x="7899" y="336"/>
                </a:cubicBezTo>
                <a:cubicBezTo>
                  <a:pt x="8120" y="451"/>
                  <a:pt x="8332" y="580"/>
                  <a:pt x="8524" y="724"/>
                </a:cubicBezTo>
                <a:cubicBezTo>
                  <a:pt x="8719" y="865"/>
                  <a:pt x="8880" y="1021"/>
                  <a:pt x="9005" y="1185"/>
                </a:cubicBezTo>
                <a:lnTo>
                  <a:pt x="16719" y="11484"/>
                </a:lnTo>
                <a:close/>
                <a:moveTo>
                  <a:pt x="3603" y="5922"/>
                </a:moveTo>
                <a:cubicBezTo>
                  <a:pt x="3964" y="5922"/>
                  <a:pt x="4279" y="5761"/>
                  <a:pt x="4548" y="5441"/>
                </a:cubicBezTo>
                <a:cubicBezTo>
                  <a:pt x="4815" y="5116"/>
                  <a:pt x="4952" y="4740"/>
                  <a:pt x="4952" y="4311"/>
                </a:cubicBezTo>
                <a:cubicBezTo>
                  <a:pt x="4952" y="3862"/>
                  <a:pt x="4815" y="3477"/>
                  <a:pt x="4548" y="3160"/>
                </a:cubicBezTo>
                <a:cubicBezTo>
                  <a:pt x="4281" y="2844"/>
                  <a:pt x="3966" y="2686"/>
                  <a:pt x="3603" y="2686"/>
                </a:cubicBezTo>
                <a:cubicBezTo>
                  <a:pt x="3227" y="2686"/>
                  <a:pt x="2908" y="2844"/>
                  <a:pt x="2643" y="3160"/>
                </a:cubicBezTo>
                <a:cubicBezTo>
                  <a:pt x="2378" y="3477"/>
                  <a:pt x="2246" y="3862"/>
                  <a:pt x="2246" y="4311"/>
                </a:cubicBezTo>
                <a:cubicBezTo>
                  <a:pt x="2246" y="4739"/>
                  <a:pt x="2378" y="5116"/>
                  <a:pt x="2643" y="5441"/>
                </a:cubicBezTo>
                <a:cubicBezTo>
                  <a:pt x="2905" y="5761"/>
                  <a:pt x="3225" y="5922"/>
                  <a:pt x="3603" y="5922"/>
                </a:cubicBezTo>
                <a:moveTo>
                  <a:pt x="21198" y="11510"/>
                </a:moveTo>
                <a:cubicBezTo>
                  <a:pt x="21465" y="11852"/>
                  <a:pt x="21599" y="12252"/>
                  <a:pt x="21599" y="12709"/>
                </a:cubicBezTo>
                <a:cubicBezTo>
                  <a:pt x="21599" y="13167"/>
                  <a:pt x="21465" y="13558"/>
                  <a:pt x="21198" y="13880"/>
                </a:cubicBezTo>
                <a:lnTo>
                  <a:pt x="15163" y="21093"/>
                </a:lnTo>
                <a:cubicBezTo>
                  <a:pt x="14896" y="21415"/>
                  <a:pt x="14564" y="21582"/>
                  <a:pt x="14174" y="21591"/>
                </a:cubicBezTo>
                <a:cubicBezTo>
                  <a:pt x="13782" y="21600"/>
                  <a:pt x="13450" y="21433"/>
                  <a:pt x="13183" y="21093"/>
                </a:cubicBezTo>
                <a:lnTo>
                  <a:pt x="13044" y="20903"/>
                </a:lnTo>
                <a:lnTo>
                  <a:pt x="18963" y="13825"/>
                </a:lnTo>
                <a:cubicBezTo>
                  <a:pt x="19230" y="13503"/>
                  <a:pt x="19365" y="13118"/>
                  <a:pt x="19360" y="12660"/>
                </a:cubicBezTo>
                <a:cubicBezTo>
                  <a:pt x="19355" y="12206"/>
                  <a:pt x="19223" y="11812"/>
                  <a:pt x="18963" y="11484"/>
                </a:cubicBezTo>
                <a:lnTo>
                  <a:pt x="11247" y="1185"/>
                </a:lnTo>
                <a:cubicBezTo>
                  <a:pt x="11009" y="865"/>
                  <a:pt x="10689" y="604"/>
                  <a:pt x="10282" y="408"/>
                </a:cubicBezTo>
                <a:cubicBezTo>
                  <a:pt x="9873" y="210"/>
                  <a:pt x="9484" y="83"/>
                  <a:pt x="9109" y="28"/>
                </a:cubicBezTo>
                <a:lnTo>
                  <a:pt x="11112" y="28"/>
                </a:lnTo>
                <a:cubicBezTo>
                  <a:pt x="11502" y="28"/>
                  <a:pt x="11935" y="141"/>
                  <a:pt x="12406" y="365"/>
                </a:cubicBezTo>
                <a:cubicBezTo>
                  <a:pt x="12878" y="589"/>
                  <a:pt x="13236" y="874"/>
                  <a:pt x="13481" y="1213"/>
                </a:cubicBezTo>
                <a:lnTo>
                  <a:pt x="21198" y="115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12" name="Freeform 328"/>
          <p:cNvSpPr>
            <a:spLocks noChangeAspect="1" noChangeArrowheads="1"/>
          </p:cNvSpPr>
          <p:nvPr/>
        </p:nvSpPr>
        <p:spPr bwMode="auto">
          <a:xfrm>
            <a:off x="8203816" y="4049144"/>
            <a:ext cx="468488" cy="261365"/>
          </a:xfrm>
          <a:custGeom>
            <a:avLst/>
            <a:gdLst>
              <a:gd name="T0" fmla="*/ 585 w 1564"/>
              <a:gd name="T1" fmla="*/ 610 h 871"/>
              <a:gd name="T2" fmla="*/ 451 w 1564"/>
              <a:gd name="T3" fmla="*/ 744 h 871"/>
              <a:gd name="T4" fmla="*/ 585 w 1564"/>
              <a:gd name="T5" fmla="*/ 870 h 871"/>
              <a:gd name="T6" fmla="*/ 710 w 1564"/>
              <a:gd name="T7" fmla="*/ 744 h 871"/>
              <a:gd name="T8" fmla="*/ 585 w 1564"/>
              <a:gd name="T9" fmla="*/ 610 h 871"/>
              <a:gd name="T10" fmla="*/ 585 w 1564"/>
              <a:gd name="T11" fmla="*/ 811 h 871"/>
              <a:gd name="T12" fmla="*/ 518 w 1564"/>
              <a:gd name="T13" fmla="*/ 744 h 871"/>
              <a:gd name="T14" fmla="*/ 585 w 1564"/>
              <a:gd name="T15" fmla="*/ 677 h 871"/>
              <a:gd name="T16" fmla="*/ 643 w 1564"/>
              <a:gd name="T17" fmla="*/ 744 h 871"/>
              <a:gd name="T18" fmla="*/ 585 w 1564"/>
              <a:gd name="T19" fmla="*/ 811 h 871"/>
              <a:gd name="T20" fmla="*/ 1563 w 1564"/>
              <a:gd name="T21" fmla="*/ 519 h 871"/>
              <a:gd name="T22" fmla="*/ 1563 w 1564"/>
              <a:gd name="T23" fmla="*/ 652 h 871"/>
              <a:gd name="T24" fmla="*/ 1505 w 1564"/>
              <a:gd name="T25" fmla="*/ 719 h 871"/>
              <a:gd name="T26" fmla="*/ 1429 w 1564"/>
              <a:gd name="T27" fmla="*/ 719 h 871"/>
              <a:gd name="T28" fmla="*/ 1262 w 1564"/>
              <a:gd name="T29" fmla="*/ 569 h 871"/>
              <a:gd name="T30" fmla="*/ 1095 w 1564"/>
              <a:gd name="T31" fmla="*/ 719 h 871"/>
              <a:gd name="T32" fmla="*/ 752 w 1564"/>
              <a:gd name="T33" fmla="*/ 719 h 871"/>
              <a:gd name="T34" fmla="*/ 585 w 1564"/>
              <a:gd name="T35" fmla="*/ 569 h 871"/>
              <a:gd name="T36" fmla="*/ 409 w 1564"/>
              <a:gd name="T37" fmla="*/ 719 h 871"/>
              <a:gd name="T38" fmla="*/ 326 w 1564"/>
              <a:gd name="T39" fmla="*/ 719 h 871"/>
              <a:gd name="T40" fmla="*/ 267 w 1564"/>
              <a:gd name="T41" fmla="*/ 652 h 871"/>
              <a:gd name="T42" fmla="*/ 267 w 1564"/>
              <a:gd name="T43" fmla="*/ 519 h 871"/>
              <a:gd name="T44" fmla="*/ 1563 w 1564"/>
              <a:gd name="T45" fmla="*/ 519 h 871"/>
              <a:gd name="T46" fmla="*/ 1262 w 1564"/>
              <a:gd name="T47" fmla="*/ 610 h 871"/>
              <a:gd name="T48" fmla="*/ 1128 w 1564"/>
              <a:gd name="T49" fmla="*/ 744 h 871"/>
              <a:gd name="T50" fmla="*/ 1262 w 1564"/>
              <a:gd name="T51" fmla="*/ 870 h 871"/>
              <a:gd name="T52" fmla="*/ 1396 w 1564"/>
              <a:gd name="T53" fmla="*/ 744 h 871"/>
              <a:gd name="T54" fmla="*/ 1262 w 1564"/>
              <a:gd name="T55" fmla="*/ 610 h 871"/>
              <a:gd name="T56" fmla="*/ 1262 w 1564"/>
              <a:gd name="T57" fmla="*/ 811 h 871"/>
              <a:gd name="T58" fmla="*/ 1195 w 1564"/>
              <a:gd name="T59" fmla="*/ 744 h 871"/>
              <a:gd name="T60" fmla="*/ 1262 w 1564"/>
              <a:gd name="T61" fmla="*/ 677 h 871"/>
              <a:gd name="T62" fmla="*/ 1329 w 1564"/>
              <a:gd name="T63" fmla="*/ 744 h 871"/>
              <a:gd name="T64" fmla="*/ 1262 w 1564"/>
              <a:gd name="T65" fmla="*/ 811 h 871"/>
              <a:gd name="T66" fmla="*/ 1538 w 1564"/>
              <a:gd name="T67" fmla="*/ 376 h 871"/>
              <a:gd name="T68" fmla="*/ 1295 w 1564"/>
              <a:gd name="T69" fmla="*/ 134 h 871"/>
              <a:gd name="T70" fmla="*/ 1229 w 1564"/>
              <a:gd name="T71" fmla="*/ 109 h 871"/>
              <a:gd name="T72" fmla="*/ 1112 w 1564"/>
              <a:gd name="T73" fmla="*/ 109 h 871"/>
              <a:gd name="T74" fmla="*/ 1112 w 1564"/>
              <a:gd name="T75" fmla="*/ 59 h 871"/>
              <a:gd name="T76" fmla="*/ 1045 w 1564"/>
              <a:gd name="T77" fmla="*/ 0 h 871"/>
              <a:gd name="T78" fmla="*/ 326 w 1564"/>
              <a:gd name="T79" fmla="*/ 0 h 871"/>
              <a:gd name="T80" fmla="*/ 267 w 1564"/>
              <a:gd name="T81" fmla="*/ 59 h 871"/>
              <a:gd name="T82" fmla="*/ 267 w 1564"/>
              <a:gd name="T83" fmla="*/ 75 h 871"/>
              <a:gd name="T84" fmla="*/ 8 w 1564"/>
              <a:gd name="T85" fmla="*/ 101 h 871"/>
              <a:gd name="T86" fmla="*/ 459 w 1564"/>
              <a:gd name="T87" fmla="*/ 159 h 871"/>
              <a:gd name="T88" fmla="*/ 0 w 1564"/>
              <a:gd name="T89" fmla="*/ 209 h 871"/>
              <a:gd name="T90" fmla="*/ 459 w 1564"/>
              <a:gd name="T91" fmla="*/ 268 h 871"/>
              <a:gd name="T92" fmla="*/ 0 w 1564"/>
              <a:gd name="T93" fmla="*/ 309 h 871"/>
              <a:gd name="T94" fmla="*/ 267 w 1564"/>
              <a:gd name="T95" fmla="*/ 360 h 871"/>
              <a:gd name="T96" fmla="*/ 267 w 1564"/>
              <a:gd name="T97" fmla="*/ 485 h 871"/>
              <a:gd name="T98" fmla="*/ 1563 w 1564"/>
              <a:gd name="T99" fmla="*/ 485 h 871"/>
              <a:gd name="T100" fmla="*/ 1563 w 1564"/>
              <a:gd name="T101" fmla="*/ 435 h 871"/>
              <a:gd name="T102" fmla="*/ 1538 w 1564"/>
              <a:gd name="T103" fmla="*/ 376 h 871"/>
              <a:gd name="T104" fmla="*/ 1429 w 1564"/>
              <a:gd name="T105" fmla="*/ 385 h 871"/>
              <a:gd name="T106" fmla="*/ 1195 w 1564"/>
              <a:gd name="T107" fmla="*/ 385 h 871"/>
              <a:gd name="T108" fmla="*/ 1178 w 1564"/>
              <a:gd name="T109" fmla="*/ 376 h 871"/>
              <a:gd name="T110" fmla="*/ 1178 w 1564"/>
              <a:gd name="T111" fmla="*/ 193 h 871"/>
              <a:gd name="T112" fmla="*/ 1195 w 1564"/>
              <a:gd name="T113" fmla="*/ 184 h 871"/>
              <a:gd name="T114" fmla="*/ 1237 w 1564"/>
              <a:gd name="T115" fmla="*/ 184 h 871"/>
              <a:gd name="T116" fmla="*/ 1245 w 1564"/>
              <a:gd name="T117" fmla="*/ 184 h 871"/>
              <a:gd name="T118" fmla="*/ 1438 w 1564"/>
              <a:gd name="T119" fmla="*/ 368 h 871"/>
              <a:gd name="T120" fmla="*/ 1429 w 1564"/>
              <a:gd name="T121" fmla="*/ 385 h 871"/>
              <a:gd name="T122" fmla="*/ 1429 w 1564"/>
              <a:gd name="T123" fmla="*/ 385 h 871"/>
              <a:gd name="T124" fmla="*/ 1429 w 1564"/>
              <a:gd name="T125" fmla="*/ 385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4" h="871">
                <a:moveTo>
                  <a:pt x="585" y="610"/>
                </a:moveTo>
                <a:cubicBezTo>
                  <a:pt x="510" y="610"/>
                  <a:pt x="451" y="669"/>
                  <a:pt x="451" y="744"/>
                </a:cubicBezTo>
                <a:cubicBezTo>
                  <a:pt x="451" y="820"/>
                  <a:pt x="510" y="870"/>
                  <a:pt x="585" y="870"/>
                </a:cubicBezTo>
                <a:cubicBezTo>
                  <a:pt x="652" y="870"/>
                  <a:pt x="710" y="820"/>
                  <a:pt x="710" y="744"/>
                </a:cubicBezTo>
                <a:cubicBezTo>
                  <a:pt x="710" y="669"/>
                  <a:pt x="652" y="610"/>
                  <a:pt x="585" y="610"/>
                </a:cubicBezTo>
                <a:close/>
                <a:moveTo>
                  <a:pt x="585" y="811"/>
                </a:moveTo>
                <a:cubicBezTo>
                  <a:pt x="543" y="811"/>
                  <a:pt x="518" y="778"/>
                  <a:pt x="518" y="744"/>
                </a:cubicBezTo>
                <a:cubicBezTo>
                  <a:pt x="518" y="711"/>
                  <a:pt x="543" y="677"/>
                  <a:pt x="585" y="677"/>
                </a:cubicBezTo>
                <a:cubicBezTo>
                  <a:pt x="618" y="677"/>
                  <a:pt x="643" y="711"/>
                  <a:pt x="643" y="744"/>
                </a:cubicBezTo>
                <a:cubicBezTo>
                  <a:pt x="643" y="778"/>
                  <a:pt x="618" y="811"/>
                  <a:pt x="585" y="811"/>
                </a:cubicBezTo>
                <a:close/>
                <a:moveTo>
                  <a:pt x="1563" y="519"/>
                </a:moveTo>
                <a:cubicBezTo>
                  <a:pt x="1563" y="652"/>
                  <a:pt x="1563" y="652"/>
                  <a:pt x="1563" y="652"/>
                </a:cubicBezTo>
                <a:cubicBezTo>
                  <a:pt x="1563" y="694"/>
                  <a:pt x="1538" y="719"/>
                  <a:pt x="1505" y="719"/>
                </a:cubicBezTo>
                <a:cubicBezTo>
                  <a:pt x="1429" y="719"/>
                  <a:pt x="1429" y="719"/>
                  <a:pt x="1429" y="719"/>
                </a:cubicBezTo>
                <a:cubicBezTo>
                  <a:pt x="1421" y="636"/>
                  <a:pt x="1346" y="569"/>
                  <a:pt x="1262" y="569"/>
                </a:cubicBezTo>
                <a:cubicBezTo>
                  <a:pt x="1178" y="569"/>
                  <a:pt x="1103" y="636"/>
                  <a:pt x="1095" y="719"/>
                </a:cubicBezTo>
                <a:cubicBezTo>
                  <a:pt x="752" y="719"/>
                  <a:pt x="752" y="719"/>
                  <a:pt x="752" y="719"/>
                </a:cubicBezTo>
                <a:cubicBezTo>
                  <a:pt x="735" y="636"/>
                  <a:pt x="669" y="569"/>
                  <a:pt x="585" y="569"/>
                </a:cubicBezTo>
                <a:cubicBezTo>
                  <a:pt x="493" y="569"/>
                  <a:pt x="426" y="636"/>
                  <a:pt x="409" y="719"/>
                </a:cubicBezTo>
                <a:cubicBezTo>
                  <a:pt x="326" y="719"/>
                  <a:pt x="326" y="719"/>
                  <a:pt x="326" y="719"/>
                </a:cubicBezTo>
                <a:cubicBezTo>
                  <a:pt x="292" y="719"/>
                  <a:pt x="267" y="694"/>
                  <a:pt x="267" y="652"/>
                </a:cubicBezTo>
                <a:cubicBezTo>
                  <a:pt x="267" y="519"/>
                  <a:pt x="267" y="519"/>
                  <a:pt x="267" y="519"/>
                </a:cubicBezTo>
                <a:lnTo>
                  <a:pt x="1563" y="519"/>
                </a:lnTo>
                <a:close/>
                <a:moveTo>
                  <a:pt x="1262" y="610"/>
                </a:moveTo>
                <a:cubicBezTo>
                  <a:pt x="1187" y="610"/>
                  <a:pt x="1128" y="669"/>
                  <a:pt x="1128" y="744"/>
                </a:cubicBezTo>
                <a:cubicBezTo>
                  <a:pt x="1128" y="820"/>
                  <a:pt x="1187" y="870"/>
                  <a:pt x="1262" y="870"/>
                </a:cubicBezTo>
                <a:cubicBezTo>
                  <a:pt x="1337" y="870"/>
                  <a:pt x="1396" y="820"/>
                  <a:pt x="1396" y="744"/>
                </a:cubicBezTo>
                <a:cubicBezTo>
                  <a:pt x="1396" y="669"/>
                  <a:pt x="1337" y="610"/>
                  <a:pt x="1262" y="610"/>
                </a:cubicBezTo>
                <a:close/>
                <a:moveTo>
                  <a:pt x="1262" y="811"/>
                </a:moveTo>
                <a:cubicBezTo>
                  <a:pt x="1229" y="811"/>
                  <a:pt x="1195" y="778"/>
                  <a:pt x="1195" y="744"/>
                </a:cubicBezTo>
                <a:cubicBezTo>
                  <a:pt x="1195" y="711"/>
                  <a:pt x="1229" y="677"/>
                  <a:pt x="1262" y="677"/>
                </a:cubicBezTo>
                <a:cubicBezTo>
                  <a:pt x="1295" y="677"/>
                  <a:pt x="1329" y="711"/>
                  <a:pt x="1329" y="744"/>
                </a:cubicBezTo>
                <a:cubicBezTo>
                  <a:pt x="1329" y="778"/>
                  <a:pt x="1295" y="811"/>
                  <a:pt x="1262" y="811"/>
                </a:cubicBezTo>
                <a:close/>
                <a:moveTo>
                  <a:pt x="1538" y="376"/>
                </a:moveTo>
                <a:cubicBezTo>
                  <a:pt x="1295" y="134"/>
                  <a:pt x="1295" y="134"/>
                  <a:pt x="1295" y="134"/>
                </a:cubicBezTo>
                <a:cubicBezTo>
                  <a:pt x="1279" y="117"/>
                  <a:pt x="1254" y="109"/>
                  <a:pt x="1229" y="109"/>
                </a:cubicBezTo>
                <a:cubicBezTo>
                  <a:pt x="1112" y="109"/>
                  <a:pt x="1112" y="109"/>
                  <a:pt x="1112" y="109"/>
                </a:cubicBezTo>
                <a:cubicBezTo>
                  <a:pt x="1112" y="59"/>
                  <a:pt x="1112" y="59"/>
                  <a:pt x="1112" y="59"/>
                </a:cubicBezTo>
                <a:cubicBezTo>
                  <a:pt x="1112" y="25"/>
                  <a:pt x="1078" y="0"/>
                  <a:pt x="1045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292" y="0"/>
                  <a:pt x="267" y="25"/>
                  <a:pt x="267" y="59"/>
                </a:cubicBezTo>
                <a:cubicBezTo>
                  <a:pt x="267" y="75"/>
                  <a:pt x="267" y="75"/>
                  <a:pt x="267" y="75"/>
                </a:cubicBezTo>
                <a:cubicBezTo>
                  <a:pt x="8" y="101"/>
                  <a:pt x="8" y="101"/>
                  <a:pt x="8" y="101"/>
                </a:cubicBezTo>
                <a:cubicBezTo>
                  <a:pt x="459" y="159"/>
                  <a:pt x="459" y="159"/>
                  <a:pt x="459" y="159"/>
                </a:cubicBezTo>
                <a:cubicBezTo>
                  <a:pt x="0" y="209"/>
                  <a:pt x="0" y="209"/>
                  <a:pt x="0" y="209"/>
                </a:cubicBezTo>
                <a:cubicBezTo>
                  <a:pt x="459" y="268"/>
                  <a:pt x="459" y="268"/>
                  <a:pt x="459" y="268"/>
                </a:cubicBezTo>
                <a:cubicBezTo>
                  <a:pt x="0" y="309"/>
                  <a:pt x="0" y="309"/>
                  <a:pt x="0" y="309"/>
                </a:cubicBezTo>
                <a:cubicBezTo>
                  <a:pt x="267" y="360"/>
                  <a:pt x="267" y="360"/>
                  <a:pt x="267" y="360"/>
                </a:cubicBezTo>
                <a:cubicBezTo>
                  <a:pt x="267" y="485"/>
                  <a:pt x="267" y="485"/>
                  <a:pt x="267" y="485"/>
                </a:cubicBezTo>
                <a:cubicBezTo>
                  <a:pt x="1563" y="485"/>
                  <a:pt x="1563" y="485"/>
                  <a:pt x="1563" y="485"/>
                </a:cubicBezTo>
                <a:cubicBezTo>
                  <a:pt x="1563" y="435"/>
                  <a:pt x="1563" y="435"/>
                  <a:pt x="1563" y="435"/>
                </a:cubicBezTo>
                <a:cubicBezTo>
                  <a:pt x="1563" y="410"/>
                  <a:pt x="1555" y="393"/>
                  <a:pt x="1538" y="376"/>
                </a:cubicBezTo>
                <a:close/>
                <a:moveTo>
                  <a:pt x="1429" y="385"/>
                </a:moveTo>
                <a:cubicBezTo>
                  <a:pt x="1195" y="385"/>
                  <a:pt x="1195" y="385"/>
                  <a:pt x="1195" y="385"/>
                </a:cubicBezTo>
                <a:cubicBezTo>
                  <a:pt x="1187" y="385"/>
                  <a:pt x="1178" y="376"/>
                  <a:pt x="1178" y="376"/>
                </a:cubicBezTo>
                <a:cubicBezTo>
                  <a:pt x="1178" y="193"/>
                  <a:pt x="1178" y="193"/>
                  <a:pt x="1178" y="193"/>
                </a:cubicBezTo>
                <a:cubicBezTo>
                  <a:pt x="1178" y="184"/>
                  <a:pt x="1187" y="184"/>
                  <a:pt x="1195" y="184"/>
                </a:cubicBezTo>
                <a:cubicBezTo>
                  <a:pt x="1237" y="184"/>
                  <a:pt x="1237" y="184"/>
                  <a:pt x="1237" y="184"/>
                </a:cubicBezTo>
                <a:lnTo>
                  <a:pt x="1245" y="184"/>
                </a:lnTo>
                <a:cubicBezTo>
                  <a:pt x="1438" y="368"/>
                  <a:pt x="1438" y="368"/>
                  <a:pt x="1438" y="368"/>
                </a:cubicBezTo>
                <a:cubicBezTo>
                  <a:pt x="1446" y="376"/>
                  <a:pt x="1438" y="385"/>
                  <a:pt x="1429" y="385"/>
                </a:cubicBezTo>
                <a:close/>
                <a:moveTo>
                  <a:pt x="1429" y="385"/>
                </a:moveTo>
                <a:lnTo>
                  <a:pt x="1429" y="3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243785" tIns="121892" rIns="243785" bIns="121892" anchor="ctr"/>
          <a:lstStyle/>
          <a:p>
            <a:pPr>
              <a:defRPr/>
            </a:pPr>
            <a:endParaRPr lang="en-US" sz="2400" dirty="0">
              <a:cs typeface="+mn-ea"/>
              <a:sym typeface="+mn-lt"/>
            </a:endParaRPr>
          </a:p>
        </p:txBody>
      </p:sp>
      <p:sp>
        <p:nvSpPr>
          <p:cNvPr id="13" name="Freeform 101"/>
          <p:cNvSpPr>
            <a:spLocks noChangeArrowheads="1"/>
          </p:cNvSpPr>
          <p:nvPr/>
        </p:nvSpPr>
        <p:spPr bwMode="auto">
          <a:xfrm>
            <a:off x="3962654" y="4985903"/>
            <a:ext cx="415125" cy="319609"/>
          </a:xfrm>
          <a:custGeom>
            <a:avLst/>
            <a:gdLst>
              <a:gd name="T0" fmla="*/ 80 w 497"/>
              <a:gd name="T1" fmla="*/ 248 h 382"/>
              <a:gd name="T2" fmla="*/ 80 w 497"/>
              <a:gd name="T3" fmla="*/ 248 h 382"/>
              <a:gd name="T4" fmla="*/ 159 w 497"/>
              <a:gd name="T5" fmla="*/ 328 h 382"/>
              <a:gd name="T6" fmla="*/ 248 w 497"/>
              <a:gd name="T7" fmla="*/ 381 h 382"/>
              <a:gd name="T8" fmla="*/ 337 w 497"/>
              <a:gd name="T9" fmla="*/ 337 h 382"/>
              <a:gd name="T10" fmla="*/ 390 w 497"/>
              <a:gd name="T11" fmla="*/ 258 h 382"/>
              <a:gd name="T12" fmla="*/ 248 w 497"/>
              <a:gd name="T13" fmla="*/ 328 h 382"/>
              <a:gd name="T14" fmla="*/ 80 w 497"/>
              <a:gd name="T15" fmla="*/ 248 h 382"/>
              <a:gd name="T16" fmla="*/ 487 w 497"/>
              <a:gd name="T17" fmla="*/ 124 h 382"/>
              <a:gd name="T18" fmla="*/ 487 w 497"/>
              <a:gd name="T19" fmla="*/ 124 h 382"/>
              <a:gd name="T20" fmla="*/ 274 w 497"/>
              <a:gd name="T21" fmla="*/ 9 h 382"/>
              <a:gd name="T22" fmla="*/ 221 w 497"/>
              <a:gd name="T23" fmla="*/ 9 h 382"/>
              <a:gd name="T24" fmla="*/ 9 w 497"/>
              <a:gd name="T25" fmla="*/ 124 h 382"/>
              <a:gd name="T26" fmla="*/ 9 w 497"/>
              <a:gd name="T27" fmla="*/ 160 h 382"/>
              <a:gd name="T28" fmla="*/ 221 w 497"/>
              <a:gd name="T29" fmla="*/ 275 h 382"/>
              <a:gd name="T30" fmla="*/ 274 w 497"/>
              <a:gd name="T31" fmla="*/ 275 h 382"/>
              <a:gd name="T32" fmla="*/ 408 w 497"/>
              <a:gd name="T33" fmla="*/ 195 h 382"/>
              <a:gd name="T34" fmla="*/ 266 w 497"/>
              <a:gd name="T35" fmla="*/ 160 h 382"/>
              <a:gd name="T36" fmla="*/ 248 w 497"/>
              <a:gd name="T37" fmla="*/ 168 h 382"/>
              <a:gd name="T38" fmla="*/ 203 w 497"/>
              <a:gd name="T39" fmla="*/ 133 h 382"/>
              <a:gd name="T40" fmla="*/ 248 w 497"/>
              <a:gd name="T41" fmla="*/ 107 h 382"/>
              <a:gd name="T42" fmla="*/ 293 w 497"/>
              <a:gd name="T43" fmla="*/ 124 h 382"/>
              <a:gd name="T44" fmla="*/ 443 w 497"/>
              <a:gd name="T45" fmla="*/ 177 h 382"/>
              <a:gd name="T46" fmla="*/ 487 w 497"/>
              <a:gd name="T47" fmla="*/ 160 h 382"/>
              <a:gd name="T48" fmla="*/ 487 w 497"/>
              <a:gd name="T49" fmla="*/ 124 h 382"/>
              <a:gd name="T50" fmla="*/ 425 w 497"/>
              <a:gd name="T51" fmla="*/ 346 h 382"/>
              <a:gd name="T52" fmla="*/ 425 w 497"/>
              <a:gd name="T53" fmla="*/ 346 h 382"/>
              <a:gd name="T54" fmla="*/ 461 w 497"/>
              <a:gd name="T55" fmla="*/ 337 h 382"/>
              <a:gd name="T56" fmla="*/ 443 w 497"/>
              <a:gd name="T57" fmla="*/ 177 h 382"/>
              <a:gd name="T58" fmla="*/ 408 w 497"/>
              <a:gd name="T59" fmla="*/ 195 h 382"/>
              <a:gd name="T60" fmla="*/ 425 w 497"/>
              <a:gd name="T61" fmla="*/ 346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cs typeface="+mn-ea"/>
              <a:sym typeface="+mn-lt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1533250" y="4612916"/>
            <a:ext cx="1185661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Rectangle 33"/>
          <p:cNvSpPr/>
          <p:nvPr/>
        </p:nvSpPr>
        <p:spPr>
          <a:xfrm>
            <a:off x="1233104" y="4929971"/>
            <a:ext cx="1581542" cy="73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5258767" y="4612916"/>
            <a:ext cx="1022886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7" name="Rectangle 33"/>
          <p:cNvSpPr/>
          <p:nvPr/>
        </p:nvSpPr>
        <p:spPr>
          <a:xfrm>
            <a:off x="4958620" y="4929971"/>
            <a:ext cx="158154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3545180" y="2673424"/>
            <a:ext cx="112302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Rectangle 33"/>
          <p:cNvSpPr/>
          <p:nvPr/>
        </p:nvSpPr>
        <p:spPr>
          <a:xfrm>
            <a:off x="3245033" y="2980647"/>
            <a:ext cx="158154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7448024" y="2386976"/>
            <a:ext cx="1124476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7147877" y="2694199"/>
            <a:ext cx="158154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760100" y="2922457"/>
            <a:ext cx="1067920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点击编辑</a:t>
            </a:r>
            <a:endParaRPr lang="en-GB" sz="1600" b="1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Rectangle 33"/>
          <p:cNvSpPr/>
          <p:nvPr/>
        </p:nvSpPr>
        <p:spPr>
          <a:xfrm>
            <a:off x="9459953" y="3229680"/>
            <a:ext cx="158154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13762" y="219906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2215344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4345" y="4201533"/>
            <a:ext cx="2773606" cy="273305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7675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单击此处编辑您要的内容，建议您在展示时采用微软雅黑字体单击此处添加简短说明，添加简短文字。</a:t>
            </a:r>
            <a:endParaRPr lang="en-US" altLang="zh-CN" sz="2400" dirty="0">
              <a:solidFill>
                <a:srgbClr val="7675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2400" dirty="0">
              <a:solidFill>
                <a:srgbClr val="76757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3614" y="4305705"/>
            <a:ext cx="3096109" cy="23479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毕业论文，泛指专科毕业论文、本科毕业论文（学士学位毕业论文）、硕士研究生毕业论文（硕士学位论文）毕业论文，泛指专科毕业论文、本科毕业论文（学士学位毕业论文）、硕士研究生毕业论文（硕士学位论文）毕业论文，泛指专科毕业论文、本科毕业论文（学士学位毕业论文）、硕士研究生毕业论文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00460" y="4305705"/>
            <a:ext cx="3096109" cy="18097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毕业论文，泛指专科毕业论文、本科毕业论文更多模板：亮亮图文旗舰店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1" b="47083"/>
          <a:stretch/>
        </p:blipFill>
        <p:spPr>
          <a:xfrm>
            <a:off x="924345" y="1071264"/>
            <a:ext cx="10486200" cy="27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32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294120"/>
            <a:ext cx="12192000" cy="563880"/>
          </a:xfrm>
          <a:prstGeom prst="rect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563880"/>
          </a:xfrm>
          <a:prstGeom prst="rect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76520" y="2934636"/>
            <a:ext cx="183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rgbClr val="231F20"/>
                </a:solidFill>
                <a:latin typeface="造字工房朗倩（非商用）细体" pitchFamily="50" charset="-122"/>
                <a:ea typeface="造字工房朗倩（非商用）细体" pitchFamily="50" charset="-122"/>
              </a:rPr>
              <a:t>致谢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23260" y="3529538"/>
            <a:ext cx="574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rgbClr val="20202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语大义之方， 论万物之理 。受益终身</a:t>
            </a:r>
            <a:r>
              <a:rPr lang="en-US" altLang="zh-CN" dirty="0">
                <a:solidFill>
                  <a:srgbClr val="20202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! </a:t>
            </a:r>
            <a:endParaRPr lang="zh-CN" altLang="en-US" dirty="0">
              <a:solidFill>
                <a:srgbClr val="20202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48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50037" y="-27318"/>
            <a:ext cx="12283440" cy="1716417"/>
          </a:xfrm>
          <a:prstGeom prst="rect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85975" y="484270"/>
            <a:ext cx="6011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赠送实用可编辑图标</a:t>
            </a:r>
            <a:r>
              <a:rPr lang="en-US" altLang="zh-CN" sz="4400" dirty="0">
                <a:solidFill>
                  <a:schemeClr val="bg1"/>
                </a:solidFill>
              </a:rPr>
              <a:t>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85887" y="2476877"/>
            <a:ext cx="9620226" cy="3442101"/>
            <a:chOff x="1285887" y="2088950"/>
            <a:chExt cx="9620226" cy="3442101"/>
          </a:xfrm>
          <a:solidFill>
            <a:srgbClr val="82756C"/>
          </a:solidFill>
        </p:grpSpPr>
        <p:sp>
          <p:nvSpPr>
            <p:cNvPr id="6" name="Freeform 1"/>
            <p:cNvSpPr>
              <a:spLocks noChangeArrowheads="1"/>
            </p:cNvSpPr>
            <p:nvPr/>
          </p:nvSpPr>
          <p:spPr bwMode="auto">
            <a:xfrm>
              <a:off x="7551829" y="2647004"/>
              <a:ext cx="233874" cy="187561"/>
            </a:xfrm>
            <a:custGeom>
              <a:avLst/>
              <a:gdLst>
                <a:gd name="T0" fmla="*/ 399 w 444"/>
                <a:gd name="T1" fmla="*/ 36 h 356"/>
                <a:gd name="T2" fmla="*/ 399 w 444"/>
                <a:gd name="T3" fmla="*/ 36 h 356"/>
                <a:gd name="T4" fmla="*/ 248 w 444"/>
                <a:gd name="T5" fmla="*/ 36 h 356"/>
                <a:gd name="T6" fmla="*/ 221 w 444"/>
                <a:gd name="T7" fmla="*/ 62 h 356"/>
                <a:gd name="T8" fmla="*/ 195 w 444"/>
                <a:gd name="T9" fmla="*/ 36 h 356"/>
                <a:gd name="T10" fmla="*/ 45 w 444"/>
                <a:gd name="T11" fmla="*/ 36 h 356"/>
                <a:gd name="T12" fmla="*/ 45 w 444"/>
                <a:gd name="T13" fmla="*/ 186 h 356"/>
                <a:gd name="T14" fmla="*/ 221 w 444"/>
                <a:gd name="T15" fmla="*/ 355 h 356"/>
                <a:gd name="T16" fmla="*/ 399 w 444"/>
                <a:gd name="T17" fmla="*/ 186 h 356"/>
                <a:gd name="T18" fmla="*/ 399 w 444"/>
                <a:gd name="T19" fmla="*/ 3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3434739" y="2637742"/>
              <a:ext cx="129673" cy="210716"/>
            </a:xfrm>
            <a:custGeom>
              <a:avLst/>
              <a:gdLst>
                <a:gd name="T0" fmla="*/ 125 w 249"/>
                <a:gd name="T1" fmla="*/ 0 h 400"/>
                <a:gd name="T2" fmla="*/ 125 w 249"/>
                <a:gd name="T3" fmla="*/ 0 h 400"/>
                <a:gd name="T4" fmla="*/ 0 w 249"/>
                <a:gd name="T5" fmla="*/ 125 h 400"/>
                <a:gd name="T6" fmla="*/ 125 w 249"/>
                <a:gd name="T7" fmla="*/ 399 h 400"/>
                <a:gd name="T8" fmla="*/ 248 w 249"/>
                <a:gd name="T9" fmla="*/ 125 h 400"/>
                <a:gd name="T10" fmla="*/ 125 w 249"/>
                <a:gd name="T11" fmla="*/ 0 h 400"/>
                <a:gd name="T12" fmla="*/ 125 w 249"/>
                <a:gd name="T13" fmla="*/ 196 h 400"/>
                <a:gd name="T14" fmla="*/ 125 w 249"/>
                <a:gd name="T15" fmla="*/ 196 h 400"/>
                <a:gd name="T16" fmla="*/ 53 w 249"/>
                <a:gd name="T17" fmla="*/ 125 h 400"/>
                <a:gd name="T18" fmla="*/ 125 w 249"/>
                <a:gd name="T19" fmla="*/ 54 h 400"/>
                <a:gd name="T20" fmla="*/ 195 w 249"/>
                <a:gd name="T21" fmla="*/ 125 h 400"/>
                <a:gd name="T22" fmla="*/ 125 w 249"/>
                <a:gd name="T23" fmla="*/ 1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9" h="400">
                  <a:moveTo>
                    <a:pt x="125" y="0"/>
                  </a:moveTo>
                  <a:lnTo>
                    <a:pt x="125" y="0"/>
                  </a:lnTo>
                  <a:cubicBezTo>
                    <a:pt x="53" y="0"/>
                    <a:pt x="0" y="54"/>
                    <a:pt x="0" y="125"/>
                  </a:cubicBezTo>
                  <a:cubicBezTo>
                    <a:pt x="0" y="240"/>
                    <a:pt x="125" y="399"/>
                    <a:pt x="125" y="399"/>
                  </a:cubicBezTo>
                  <a:cubicBezTo>
                    <a:pt x="125" y="399"/>
                    <a:pt x="248" y="240"/>
                    <a:pt x="248" y="125"/>
                  </a:cubicBezTo>
                  <a:cubicBezTo>
                    <a:pt x="248" y="54"/>
                    <a:pt x="195" y="0"/>
                    <a:pt x="125" y="0"/>
                  </a:cubicBezTo>
                  <a:close/>
                  <a:moveTo>
                    <a:pt x="125" y="196"/>
                  </a:moveTo>
                  <a:lnTo>
                    <a:pt x="125" y="196"/>
                  </a:lnTo>
                  <a:cubicBezTo>
                    <a:pt x="88" y="196"/>
                    <a:pt x="53" y="160"/>
                    <a:pt x="53" y="125"/>
                  </a:cubicBezTo>
                  <a:cubicBezTo>
                    <a:pt x="53" y="89"/>
                    <a:pt x="88" y="54"/>
                    <a:pt x="125" y="54"/>
                  </a:cubicBezTo>
                  <a:cubicBezTo>
                    <a:pt x="159" y="54"/>
                    <a:pt x="195" y="89"/>
                    <a:pt x="195" y="125"/>
                  </a:cubicBezTo>
                  <a:cubicBezTo>
                    <a:pt x="195" y="160"/>
                    <a:pt x="159" y="196"/>
                    <a:pt x="125" y="19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3890908" y="2637742"/>
              <a:ext cx="261659" cy="210716"/>
            </a:xfrm>
            <a:custGeom>
              <a:avLst/>
              <a:gdLst>
                <a:gd name="T0" fmla="*/ 487 w 497"/>
                <a:gd name="T1" fmla="*/ 71 h 400"/>
                <a:gd name="T2" fmla="*/ 487 w 497"/>
                <a:gd name="T3" fmla="*/ 71 h 400"/>
                <a:gd name="T4" fmla="*/ 372 w 497"/>
                <a:gd name="T5" fmla="*/ 0 h 400"/>
                <a:gd name="T6" fmla="*/ 354 w 497"/>
                <a:gd name="T7" fmla="*/ 0 h 400"/>
                <a:gd name="T8" fmla="*/ 248 w 497"/>
                <a:gd name="T9" fmla="*/ 71 h 400"/>
                <a:gd name="T10" fmla="*/ 142 w 497"/>
                <a:gd name="T11" fmla="*/ 0 h 400"/>
                <a:gd name="T12" fmla="*/ 123 w 497"/>
                <a:gd name="T13" fmla="*/ 0 h 400"/>
                <a:gd name="T14" fmla="*/ 8 w 497"/>
                <a:gd name="T15" fmla="*/ 71 h 400"/>
                <a:gd name="T16" fmla="*/ 0 w 497"/>
                <a:gd name="T17" fmla="*/ 89 h 400"/>
                <a:gd name="T18" fmla="*/ 0 w 497"/>
                <a:gd name="T19" fmla="*/ 382 h 400"/>
                <a:gd name="T20" fmla="*/ 8 w 497"/>
                <a:gd name="T21" fmla="*/ 390 h 400"/>
                <a:gd name="T22" fmla="*/ 26 w 497"/>
                <a:gd name="T23" fmla="*/ 390 h 400"/>
                <a:gd name="T24" fmla="*/ 132 w 497"/>
                <a:gd name="T25" fmla="*/ 328 h 400"/>
                <a:gd name="T26" fmla="*/ 239 w 497"/>
                <a:gd name="T27" fmla="*/ 390 h 400"/>
                <a:gd name="T28" fmla="*/ 257 w 497"/>
                <a:gd name="T29" fmla="*/ 390 h 400"/>
                <a:gd name="T30" fmla="*/ 363 w 497"/>
                <a:gd name="T31" fmla="*/ 328 h 400"/>
                <a:gd name="T32" fmla="*/ 470 w 497"/>
                <a:gd name="T33" fmla="*/ 390 h 400"/>
                <a:gd name="T34" fmla="*/ 478 w 497"/>
                <a:gd name="T35" fmla="*/ 399 h 400"/>
                <a:gd name="T36" fmla="*/ 487 w 497"/>
                <a:gd name="T37" fmla="*/ 390 h 400"/>
                <a:gd name="T38" fmla="*/ 496 w 497"/>
                <a:gd name="T39" fmla="*/ 382 h 400"/>
                <a:gd name="T40" fmla="*/ 496 w 497"/>
                <a:gd name="T41" fmla="*/ 89 h 400"/>
                <a:gd name="T42" fmla="*/ 487 w 497"/>
                <a:gd name="T43" fmla="*/ 71 h 400"/>
                <a:gd name="T44" fmla="*/ 115 w 497"/>
                <a:gd name="T45" fmla="*/ 293 h 400"/>
                <a:gd name="T46" fmla="*/ 115 w 497"/>
                <a:gd name="T47" fmla="*/ 293 h 400"/>
                <a:gd name="T48" fmla="*/ 35 w 497"/>
                <a:gd name="T49" fmla="*/ 346 h 400"/>
                <a:gd name="T50" fmla="*/ 35 w 497"/>
                <a:gd name="T51" fmla="*/ 98 h 400"/>
                <a:gd name="T52" fmla="*/ 115 w 497"/>
                <a:gd name="T53" fmla="*/ 44 h 400"/>
                <a:gd name="T54" fmla="*/ 115 w 497"/>
                <a:gd name="T55" fmla="*/ 293 h 400"/>
                <a:gd name="T56" fmla="*/ 230 w 497"/>
                <a:gd name="T57" fmla="*/ 346 h 400"/>
                <a:gd name="T58" fmla="*/ 230 w 497"/>
                <a:gd name="T59" fmla="*/ 346 h 400"/>
                <a:gd name="T60" fmla="*/ 150 w 497"/>
                <a:gd name="T61" fmla="*/ 293 h 400"/>
                <a:gd name="T62" fmla="*/ 150 w 497"/>
                <a:gd name="T63" fmla="*/ 44 h 400"/>
                <a:gd name="T64" fmla="*/ 230 w 497"/>
                <a:gd name="T65" fmla="*/ 98 h 400"/>
                <a:gd name="T66" fmla="*/ 230 w 497"/>
                <a:gd name="T67" fmla="*/ 346 h 400"/>
                <a:gd name="T68" fmla="*/ 345 w 497"/>
                <a:gd name="T69" fmla="*/ 293 h 400"/>
                <a:gd name="T70" fmla="*/ 345 w 497"/>
                <a:gd name="T71" fmla="*/ 293 h 400"/>
                <a:gd name="T72" fmla="*/ 266 w 497"/>
                <a:gd name="T73" fmla="*/ 346 h 400"/>
                <a:gd name="T74" fmla="*/ 266 w 497"/>
                <a:gd name="T75" fmla="*/ 98 h 400"/>
                <a:gd name="T76" fmla="*/ 345 w 497"/>
                <a:gd name="T77" fmla="*/ 44 h 400"/>
                <a:gd name="T78" fmla="*/ 345 w 497"/>
                <a:gd name="T79" fmla="*/ 293 h 400"/>
                <a:gd name="T80" fmla="*/ 461 w 497"/>
                <a:gd name="T81" fmla="*/ 346 h 400"/>
                <a:gd name="T82" fmla="*/ 461 w 497"/>
                <a:gd name="T83" fmla="*/ 346 h 400"/>
                <a:gd name="T84" fmla="*/ 380 w 497"/>
                <a:gd name="T85" fmla="*/ 293 h 400"/>
                <a:gd name="T86" fmla="*/ 380 w 497"/>
                <a:gd name="T87" fmla="*/ 44 h 400"/>
                <a:gd name="T88" fmla="*/ 461 w 497"/>
                <a:gd name="T89" fmla="*/ 98 h 400"/>
                <a:gd name="T90" fmla="*/ 461 w 497"/>
                <a:gd name="T91" fmla="*/ 34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2327896" y="2637742"/>
              <a:ext cx="261661" cy="206085"/>
            </a:xfrm>
            <a:custGeom>
              <a:avLst/>
              <a:gdLst>
                <a:gd name="T0" fmla="*/ 372 w 498"/>
                <a:gd name="T1" fmla="*/ 337 h 391"/>
                <a:gd name="T2" fmla="*/ 372 w 498"/>
                <a:gd name="T3" fmla="*/ 337 h 391"/>
                <a:gd name="T4" fmla="*/ 53 w 498"/>
                <a:gd name="T5" fmla="*/ 337 h 391"/>
                <a:gd name="T6" fmla="*/ 53 w 498"/>
                <a:gd name="T7" fmla="*/ 116 h 391"/>
                <a:gd name="T8" fmla="*/ 116 w 498"/>
                <a:gd name="T9" fmla="*/ 116 h 391"/>
                <a:gd name="T10" fmla="*/ 169 w 498"/>
                <a:gd name="T11" fmla="*/ 71 h 391"/>
                <a:gd name="T12" fmla="*/ 27 w 498"/>
                <a:gd name="T13" fmla="*/ 71 h 391"/>
                <a:gd name="T14" fmla="*/ 0 w 498"/>
                <a:gd name="T15" fmla="*/ 89 h 391"/>
                <a:gd name="T16" fmla="*/ 0 w 498"/>
                <a:gd name="T17" fmla="*/ 363 h 391"/>
                <a:gd name="T18" fmla="*/ 27 w 498"/>
                <a:gd name="T19" fmla="*/ 390 h 391"/>
                <a:gd name="T20" fmla="*/ 399 w 498"/>
                <a:gd name="T21" fmla="*/ 390 h 391"/>
                <a:gd name="T22" fmla="*/ 426 w 498"/>
                <a:gd name="T23" fmla="*/ 363 h 391"/>
                <a:gd name="T24" fmla="*/ 426 w 498"/>
                <a:gd name="T25" fmla="*/ 275 h 391"/>
                <a:gd name="T26" fmla="*/ 372 w 498"/>
                <a:gd name="T27" fmla="*/ 310 h 391"/>
                <a:gd name="T28" fmla="*/ 372 w 498"/>
                <a:gd name="T29" fmla="*/ 337 h 391"/>
                <a:gd name="T30" fmla="*/ 328 w 498"/>
                <a:gd name="T31" fmla="*/ 169 h 391"/>
                <a:gd name="T32" fmla="*/ 328 w 498"/>
                <a:gd name="T33" fmla="*/ 169 h 391"/>
                <a:gd name="T34" fmla="*/ 328 w 498"/>
                <a:gd name="T35" fmla="*/ 257 h 391"/>
                <a:gd name="T36" fmla="*/ 497 w 498"/>
                <a:gd name="T37" fmla="*/ 125 h 391"/>
                <a:gd name="T38" fmla="*/ 328 w 498"/>
                <a:gd name="T39" fmla="*/ 0 h 391"/>
                <a:gd name="T40" fmla="*/ 328 w 498"/>
                <a:gd name="T41" fmla="*/ 80 h 391"/>
                <a:gd name="T42" fmla="*/ 133 w 498"/>
                <a:gd name="T43" fmla="*/ 275 h 391"/>
                <a:gd name="T44" fmla="*/ 328 w 498"/>
                <a:gd name="T45" fmla="*/ 16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8" h="391">
                  <a:moveTo>
                    <a:pt x="372" y="337"/>
                  </a:moveTo>
                  <a:lnTo>
                    <a:pt x="372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116"/>
                    <a:pt x="133" y="98"/>
                    <a:pt x="169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9" y="71"/>
                    <a:pt x="0" y="80"/>
                    <a:pt x="0" y="89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82"/>
                    <a:pt x="9" y="390"/>
                    <a:pt x="27" y="390"/>
                  </a:cubicBezTo>
                  <a:cubicBezTo>
                    <a:pt x="399" y="390"/>
                    <a:pt x="399" y="390"/>
                    <a:pt x="399" y="390"/>
                  </a:cubicBezTo>
                  <a:cubicBezTo>
                    <a:pt x="408" y="390"/>
                    <a:pt x="426" y="382"/>
                    <a:pt x="426" y="363"/>
                  </a:cubicBezTo>
                  <a:cubicBezTo>
                    <a:pt x="426" y="275"/>
                    <a:pt x="426" y="275"/>
                    <a:pt x="426" y="275"/>
                  </a:cubicBezTo>
                  <a:cubicBezTo>
                    <a:pt x="372" y="310"/>
                    <a:pt x="372" y="310"/>
                    <a:pt x="372" y="310"/>
                  </a:cubicBezTo>
                  <a:lnTo>
                    <a:pt x="372" y="337"/>
                  </a:lnTo>
                  <a:close/>
                  <a:moveTo>
                    <a:pt x="328" y="169"/>
                  </a:moveTo>
                  <a:lnTo>
                    <a:pt x="328" y="169"/>
                  </a:lnTo>
                  <a:cubicBezTo>
                    <a:pt x="328" y="257"/>
                    <a:pt x="328" y="257"/>
                    <a:pt x="328" y="257"/>
                  </a:cubicBezTo>
                  <a:cubicBezTo>
                    <a:pt x="497" y="125"/>
                    <a:pt x="497" y="125"/>
                    <a:pt x="497" y="125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133" y="80"/>
                    <a:pt x="133" y="275"/>
                    <a:pt x="133" y="275"/>
                  </a:cubicBezTo>
                  <a:cubicBezTo>
                    <a:pt x="186" y="187"/>
                    <a:pt x="222" y="169"/>
                    <a:pt x="328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4416543" y="2614586"/>
              <a:ext cx="252398" cy="252397"/>
            </a:xfrm>
            <a:custGeom>
              <a:avLst/>
              <a:gdLst>
                <a:gd name="T0" fmla="*/ 239 w 480"/>
                <a:gd name="T1" fmla="*/ 0 h 480"/>
                <a:gd name="T2" fmla="*/ 239 w 480"/>
                <a:gd name="T3" fmla="*/ 0 h 480"/>
                <a:gd name="T4" fmla="*/ 0 w 480"/>
                <a:gd name="T5" fmla="*/ 248 h 480"/>
                <a:gd name="T6" fmla="*/ 239 w 480"/>
                <a:gd name="T7" fmla="*/ 479 h 480"/>
                <a:gd name="T8" fmla="*/ 479 w 480"/>
                <a:gd name="T9" fmla="*/ 240 h 480"/>
                <a:gd name="T10" fmla="*/ 239 w 480"/>
                <a:gd name="T11" fmla="*/ 0 h 480"/>
                <a:gd name="T12" fmla="*/ 239 w 480"/>
                <a:gd name="T13" fmla="*/ 426 h 480"/>
                <a:gd name="T14" fmla="*/ 239 w 480"/>
                <a:gd name="T15" fmla="*/ 426 h 480"/>
                <a:gd name="T16" fmla="*/ 53 w 480"/>
                <a:gd name="T17" fmla="*/ 248 h 480"/>
                <a:gd name="T18" fmla="*/ 239 w 480"/>
                <a:gd name="T19" fmla="*/ 53 h 480"/>
                <a:gd name="T20" fmla="*/ 426 w 480"/>
                <a:gd name="T21" fmla="*/ 240 h 480"/>
                <a:gd name="T22" fmla="*/ 239 w 480"/>
                <a:gd name="T23" fmla="*/ 426 h 480"/>
                <a:gd name="T24" fmla="*/ 123 w 480"/>
                <a:gd name="T25" fmla="*/ 354 h 480"/>
                <a:gd name="T26" fmla="*/ 123 w 480"/>
                <a:gd name="T27" fmla="*/ 354 h 480"/>
                <a:gd name="T28" fmla="*/ 283 w 480"/>
                <a:gd name="T29" fmla="*/ 293 h 480"/>
                <a:gd name="T30" fmla="*/ 354 w 480"/>
                <a:gd name="T31" fmla="*/ 124 h 480"/>
                <a:gd name="T32" fmla="*/ 186 w 480"/>
                <a:gd name="T33" fmla="*/ 195 h 480"/>
                <a:gd name="T34" fmla="*/ 123 w 480"/>
                <a:gd name="T35" fmla="*/ 354 h 480"/>
                <a:gd name="T36" fmla="*/ 213 w 480"/>
                <a:gd name="T37" fmla="*/ 213 h 480"/>
                <a:gd name="T38" fmla="*/ 213 w 480"/>
                <a:gd name="T39" fmla="*/ 213 h 480"/>
                <a:gd name="T40" fmla="*/ 310 w 480"/>
                <a:gd name="T41" fmla="*/ 169 h 480"/>
                <a:gd name="T42" fmla="*/ 266 w 480"/>
                <a:gd name="T43" fmla="*/ 266 h 480"/>
                <a:gd name="T44" fmla="*/ 213 w 480"/>
                <a:gd name="T45" fmla="*/ 266 h 480"/>
                <a:gd name="T46" fmla="*/ 213 w 480"/>
                <a:gd name="T47" fmla="*/ 213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" h="480">
                  <a:moveTo>
                    <a:pt x="239" y="0"/>
                  </a:moveTo>
                  <a:lnTo>
                    <a:pt x="239" y="0"/>
                  </a:lnTo>
                  <a:cubicBezTo>
                    <a:pt x="107" y="9"/>
                    <a:pt x="0" y="115"/>
                    <a:pt x="0" y="248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7"/>
                    <a:pt x="363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42" y="434"/>
                    <a:pt x="53" y="346"/>
                    <a:pt x="53" y="248"/>
                  </a:cubicBezTo>
                  <a:cubicBezTo>
                    <a:pt x="53" y="142"/>
                    <a:pt x="133" y="53"/>
                    <a:pt x="239" y="53"/>
                  </a:cubicBezTo>
                  <a:cubicBezTo>
                    <a:pt x="336" y="53"/>
                    <a:pt x="426" y="133"/>
                    <a:pt x="426" y="240"/>
                  </a:cubicBezTo>
                  <a:cubicBezTo>
                    <a:pt x="426" y="346"/>
                    <a:pt x="345" y="426"/>
                    <a:pt x="239" y="426"/>
                  </a:cubicBezTo>
                  <a:close/>
                  <a:moveTo>
                    <a:pt x="123" y="354"/>
                  </a:moveTo>
                  <a:lnTo>
                    <a:pt x="123" y="354"/>
                  </a:lnTo>
                  <a:cubicBezTo>
                    <a:pt x="123" y="354"/>
                    <a:pt x="239" y="337"/>
                    <a:pt x="283" y="293"/>
                  </a:cubicBezTo>
                  <a:cubicBezTo>
                    <a:pt x="336" y="240"/>
                    <a:pt x="354" y="124"/>
                    <a:pt x="354" y="124"/>
                  </a:cubicBezTo>
                  <a:cubicBezTo>
                    <a:pt x="354" y="124"/>
                    <a:pt x="239" y="142"/>
                    <a:pt x="186" y="195"/>
                  </a:cubicBezTo>
                  <a:cubicBezTo>
                    <a:pt x="142" y="240"/>
                    <a:pt x="123" y="354"/>
                    <a:pt x="123" y="354"/>
                  </a:cubicBezTo>
                  <a:close/>
                  <a:moveTo>
                    <a:pt x="213" y="213"/>
                  </a:moveTo>
                  <a:lnTo>
                    <a:pt x="213" y="213"/>
                  </a:lnTo>
                  <a:cubicBezTo>
                    <a:pt x="239" y="195"/>
                    <a:pt x="274" y="178"/>
                    <a:pt x="310" y="169"/>
                  </a:cubicBezTo>
                  <a:cubicBezTo>
                    <a:pt x="301" y="204"/>
                    <a:pt x="283" y="248"/>
                    <a:pt x="266" y="266"/>
                  </a:cubicBezTo>
                  <a:cubicBezTo>
                    <a:pt x="248" y="275"/>
                    <a:pt x="230" y="275"/>
                    <a:pt x="213" y="266"/>
                  </a:cubicBezTo>
                  <a:cubicBezTo>
                    <a:pt x="204" y="248"/>
                    <a:pt x="204" y="231"/>
                    <a:pt x="213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4951441" y="2623848"/>
              <a:ext cx="233872" cy="229241"/>
            </a:xfrm>
            <a:custGeom>
              <a:avLst/>
              <a:gdLst>
                <a:gd name="T0" fmla="*/ 425 w 444"/>
                <a:gd name="T1" fmla="*/ 17 h 435"/>
                <a:gd name="T2" fmla="*/ 425 w 444"/>
                <a:gd name="T3" fmla="*/ 17 h 435"/>
                <a:gd name="T4" fmla="*/ 345 w 444"/>
                <a:gd name="T5" fmla="*/ 35 h 435"/>
                <a:gd name="T6" fmla="*/ 0 w 444"/>
                <a:gd name="T7" fmla="*/ 222 h 435"/>
                <a:gd name="T8" fmla="*/ 195 w 444"/>
                <a:gd name="T9" fmla="*/ 248 h 435"/>
                <a:gd name="T10" fmla="*/ 221 w 444"/>
                <a:gd name="T11" fmla="*/ 434 h 435"/>
                <a:gd name="T12" fmla="*/ 399 w 444"/>
                <a:gd name="T13" fmla="*/ 89 h 435"/>
                <a:gd name="T14" fmla="*/ 425 w 444"/>
                <a:gd name="T15" fmla="*/ 17 h 435"/>
                <a:gd name="T16" fmla="*/ 381 w 444"/>
                <a:gd name="T17" fmla="*/ 62 h 435"/>
                <a:gd name="T18" fmla="*/ 381 w 444"/>
                <a:gd name="T19" fmla="*/ 62 h 435"/>
                <a:gd name="T20" fmla="*/ 239 w 444"/>
                <a:gd name="T21" fmla="*/ 319 h 435"/>
                <a:gd name="T22" fmla="*/ 230 w 444"/>
                <a:gd name="T23" fmla="*/ 204 h 435"/>
                <a:gd name="T24" fmla="*/ 381 w 444"/>
                <a:gd name="T25" fmla="*/ 6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435">
                  <a:moveTo>
                    <a:pt x="425" y="17"/>
                  </a:moveTo>
                  <a:lnTo>
                    <a:pt x="425" y="17"/>
                  </a:lnTo>
                  <a:cubicBezTo>
                    <a:pt x="408" y="0"/>
                    <a:pt x="399" y="17"/>
                    <a:pt x="345" y="35"/>
                  </a:cubicBezTo>
                  <a:cubicBezTo>
                    <a:pt x="221" y="97"/>
                    <a:pt x="0" y="222"/>
                    <a:pt x="0" y="222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221" y="434"/>
                    <a:pt x="221" y="434"/>
                    <a:pt x="221" y="434"/>
                  </a:cubicBezTo>
                  <a:cubicBezTo>
                    <a:pt x="221" y="434"/>
                    <a:pt x="345" y="222"/>
                    <a:pt x="399" y="89"/>
                  </a:cubicBezTo>
                  <a:cubicBezTo>
                    <a:pt x="425" y="44"/>
                    <a:pt x="443" y="26"/>
                    <a:pt x="425" y="17"/>
                  </a:cubicBezTo>
                  <a:close/>
                  <a:moveTo>
                    <a:pt x="381" y="62"/>
                  </a:moveTo>
                  <a:lnTo>
                    <a:pt x="381" y="62"/>
                  </a:lnTo>
                  <a:cubicBezTo>
                    <a:pt x="239" y="319"/>
                    <a:pt x="239" y="319"/>
                    <a:pt x="239" y="319"/>
                  </a:cubicBezTo>
                  <a:cubicBezTo>
                    <a:pt x="230" y="204"/>
                    <a:pt x="230" y="204"/>
                    <a:pt x="230" y="204"/>
                  </a:cubicBezTo>
                  <a:lnTo>
                    <a:pt x="381" y="6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6523715" y="2623848"/>
              <a:ext cx="203770" cy="233872"/>
            </a:xfrm>
            <a:custGeom>
              <a:avLst/>
              <a:gdLst>
                <a:gd name="T0" fmla="*/ 319 w 390"/>
                <a:gd name="T1" fmla="*/ 301 h 444"/>
                <a:gd name="T2" fmla="*/ 319 w 390"/>
                <a:gd name="T3" fmla="*/ 301 h 444"/>
                <a:gd name="T4" fmla="*/ 274 w 390"/>
                <a:gd name="T5" fmla="*/ 310 h 444"/>
                <a:gd name="T6" fmla="*/ 142 w 390"/>
                <a:gd name="T7" fmla="*/ 239 h 444"/>
                <a:gd name="T8" fmla="*/ 142 w 390"/>
                <a:gd name="T9" fmla="*/ 222 h 444"/>
                <a:gd name="T10" fmla="*/ 142 w 390"/>
                <a:gd name="T11" fmla="*/ 213 h 444"/>
                <a:gd name="T12" fmla="*/ 274 w 390"/>
                <a:gd name="T13" fmla="*/ 133 h 444"/>
                <a:gd name="T14" fmla="*/ 319 w 390"/>
                <a:gd name="T15" fmla="*/ 151 h 444"/>
                <a:gd name="T16" fmla="*/ 389 w 390"/>
                <a:gd name="T17" fmla="*/ 70 h 444"/>
                <a:gd name="T18" fmla="*/ 319 w 390"/>
                <a:gd name="T19" fmla="*/ 0 h 444"/>
                <a:gd name="T20" fmla="*/ 248 w 390"/>
                <a:gd name="T21" fmla="*/ 70 h 444"/>
                <a:gd name="T22" fmla="*/ 248 w 390"/>
                <a:gd name="T23" fmla="*/ 89 h 444"/>
                <a:gd name="T24" fmla="*/ 115 w 390"/>
                <a:gd name="T25" fmla="*/ 169 h 444"/>
                <a:gd name="T26" fmla="*/ 70 w 390"/>
                <a:gd name="T27" fmla="*/ 151 h 444"/>
                <a:gd name="T28" fmla="*/ 0 w 390"/>
                <a:gd name="T29" fmla="*/ 222 h 444"/>
                <a:gd name="T30" fmla="*/ 70 w 390"/>
                <a:gd name="T31" fmla="*/ 301 h 444"/>
                <a:gd name="T32" fmla="*/ 115 w 390"/>
                <a:gd name="T33" fmla="*/ 283 h 444"/>
                <a:gd name="T34" fmla="*/ 248 w 390"/>
                <a:gd name="T35" fmla="*/ 363 h 444"/>
                <a:gd name="T36" fmla="*/ 248 w 390"/>
                <a:gd name="T37" fmla="*/ 372 h 444"/>
                <a:gd name="T38" fmla="*/ 319 w 390"/>
                <a:gd name="T39" fmla="*/ 443 h 444"/>
                <a:gd name="T40" fmla="*/ 389 w 390"/>
                <a:gd name="T41" fmla="*/ 372 h 444"/>
                <a:gd name="T42" fmla="*/ 319 w 390"/>
                <a:gd name="T43" fmla="*/ 301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444">
                  <a:moveTo>
                    <a:pt x="319" y="301"/>
                  </a:moveTo>
                  <a:lnTo>
                    <a:pt x="319" y="301"/>
                  </a:lnTo>
                  <a:cubicBezTo>
                    <a:pt x="301" y="301"/>
                    <a:pt x="283" y="301"/>
                    <a:pt x="274" y="31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2" y="230"/>
                    <a:pt x="142" y="230"/>
                    <a:pt x="142" y="222"/>
                  </a:cubicBezTo>
                  <a:lnTo>
                    <a:pt x="142" y="213"/>
                  </a:lnTo>
                  <a:cubicBezTo>
                    <a:pt x="274" y="133"/>
                    <a:pt x="274" y="133"/>
                    <a:pt x="274" y="133"/>
                  </a:cubicBezTo>
                  <a:cubicBezTo>
                    <a:pt x="283" y="142"/>
                    <a:pt x="301" y="151"/>
                    <a:pt x="319" y="151"/>
                  </a:cubicBezTo>
                  <a:cubicBezTo>
                    <a:pt x="363" y="151"/>
                    <a:pt x="389" y="115"/>
                    <a:pt x="389" y="70"/>
                  </a:cubicBezTo>
                  <a:cubicBezTo>
                    <a:pt x="389" y="35"/>
                    <a:pt x="363" y="0"/>
                    <a:pt x="319" y="0"/>
                  </a:cubicBezTo>
                  <a:cubicBezTo>
                    <a:pt x="274" y="0"/>
                    <a:pt x="248" y="35"/>
                    <a:pt x="248" y="70"/>
                  </a:cubicBezTo>
                  <a:cubicBezTo>
                    <a:pt x="248" y="80"/>
                    <a:pt x="248" y="80"/>
                    <a:pt x="248" y="89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07" y="151"/>
                    <a:pt x="88" y="151"/>
                    <a:pt x="70" y="151"/>
                  </a:cubicBezTo>
                  <a:cubicBezTo>
                    <a:pt x="26" y="151"/>
                    <a:pt x="0" y="186"/>
                    <a:pt x="0" y="222"/>
                  </a:cubicBezTo>
                  <a:cubicBezTo>
                    <a:pt x="0" y="266"/>
                    <a:pt x="26" y="301"/>
                    <a:pt x="70" y="301"/>
                  </a:cubicBezTo>
                  <a:cubicBezTo>
                    <a:pt x="88" y="301"/>
                    <a:pt x="107" y="292"/>
                    <a:pt x="115" y="283"/>
                  </a:cubicBezTo>
                  <a:cubicBezTo>
                    <a:pt x="248" y="363"/>
                    <a:pt x="248" y="363"/>
                    <a:pt x="248" y="363"/>
                  </a:cubicBezTo>
                  <a:lnTo>
                    <a:pt x="248" y="372"/>
                  </a:lnTo>
                  <a:cubicBezTo>
                    <a:pt x="248" y="416"/>
                    <a:pt x="274" y="443"/>
                    <a:pt x="319" y="443"/>
                  </a:cubicBezTo>
                  <a:cubicBezTo>
                    <a:pt x="363" y="443"/>
                    <a:pt x="389" y="416"/>
                    <a:pt x="389" y="372"/>
                  </a:cubicBezTo>
                  <a:cubicBezTo>
                    <a:pt x="389" y="328"/>
                    <a:pt x="363" y="301"/>
                    <a:pt x="319" y="30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1285887" y="2623848"/>
              <a:ext cx="261661" cy="233872"/>
            </a:xfrm>
            <a:custGeom>
              <a:avLst/>
              <a:gdLst>
                <a:gd name="T0" fmla="*/ 310 w 497"/>
                <a:gd name="T1" fmla="*/ 336 h 444"/>
                <a:gd name="T2" fmla="*/ 310 w 497"/>
                <a:gd name="T3" fmla="*/ 336 h 444"/>
                <a:gd name="T4" fmla="*/ 221 w 497"/>
                <a:gd name="T5" fmla="*/ 257 h 444"/>
                <a:gd name="T6" fmla="*/ 248 w 497"/>
                <a:gd name="T7" fmla="*/ 195 h 444"/>
                <a:gd name="T8" fmla="*/ 274 w 497"/>
                <a:gd name="T9" fmla="*/ 151 h 444"/>
                <a:gd name="T10" fmla="*/ 266 w 497"/>
                <a:gd name="T11" fmla="*/ 133 h 444"/>
                <a:gd name="T12" fmla="*/ 274 w 497"/>
                <a:gd name="T13" fmla="*/ 89 h 444"/>
                <a:gd name="T14" fmla="*/ 177 w 497"/>
                <a:gd name="T15" fmla="*/ 0 h 444"/>
                <a:gd name="T16" fmla="*/ 70 w 497"/>
                <a:gd name="T17" fmla="*/ 89 h 444"/>
                <a:gd name="T18" fmla="*/ 79 w 497"/>
                <a:gd name="T19" fmla="*/ 133 h 444"/>
                <a:gd name="T20" fmla="*/ 70 w 497"/>
                <a:gd name="T21" fmla="*/ 151 h 444"/>
                <a:gd name="T22" fmla="*/ 97 w 497"/>
                <a:gd name="T23" fmla="*/ 195 h 444"/>
                <a:gd name="T24" fmla="*/ 123 w 497"/>
                <a:gd name="T25" fmla="*/ 257 h 444"/>
                <a:gd name="T26" fmla="*/ 35 w 497"/>
                <a:gd name="T27" fmla="*/ 336 h 444"/>
                <a:gd name="T28" fmla="*/ 0 w 497"/>
                <a:gd name="T29" fmla="*/ 345 h 444"/>
                <a:gd name="T30" fmla="*/ 0 w 497"/>
                <a:gd name="T31" fmla="*/ 443 h 444"/>
                <a:gd name="T32" fmla="*/ 398 w 497"/>
                <a:gd name="T33" fmla="*/ 443 h 444"/>
                <a:gd name="T34" fmla="*/ 398 w 497"/>
                <a:gd name="T35" fmla="*/ 399 h 444"/>
                <a:gd name="T36" fmla="*/ 310 w 497"/>
                <a:gd name="T37" fmla="*/ 336 h 444"/>
                <a:gd name="T38" fmla="*/ 425 w 497"/>
                <a:gd name="T39" fmla="*/ 195 h 444"/>
                <a:gd name="T40" fmla="*/ 425 w 497"/>
                <a:gd name="T41" fmla="*/ 195 h 444"/>
                <a:gd name="T42" fmla="*/ 425 w 497"/>
                <a:gd name="T43" fmla="*/ 124 h 444"/>
                <a:gd name="T44" fmla="*/ 372 w 497"/>
                <a:gd name="T45" fmla="*/ 124 h 444"/>
                <a:gd name="T46" fmla="*/ 372 w 497"/>
                <a:gd name="T47" fmla="*/ 195 h 444"/>
                <a:gd name="T48" fmla="*/ 301 w 497"/>
                <a:gd name="T49" fmla="*/ 195 h 444"/>
                <a:gd name="T50" fmla="*/ 301 w 497"/>
                <a:gd name="T51" fmla="*/ 248 h 444"/>
                <a:gd name="T52" fmla="*/ 372 w 497"/>
                <a:gd name="T53" fmla="*/ 248 h 444"/>
                <a:gd name="T54" fmla="*/ 372 w 497"/>
                <a:gd name="T55" fmla="*/ 319 h 444"/>
                <a:gd name="T56" fmla="*/ 425 w 497"/>
                <a:gd name="T57" fmla="*/ 319 h 444"/>
                <a:gd name="T58" fmla="*/ 425 w 497"/>
                <a:gd name="T59" fmla="*/ 248 h 444"/>
                <a:gd name="T60" fmla="*/ 496 w 497"/>
                <a:gd name="T61" fmla="*/ 248 h 444"/>
                <a:gd name="T62" fmla="*/ 496 w 497"/>
                <a:gd name="T63" fmla="*/ 195 h 444"/>
                <a:gd name="T64" fmla="*/ 425 w 497"/>
                <a:gd name="T65" fmla="*/ 19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44">
                  <a:moveTo>
                    <a:pt x="310" y="336"/>
                  </a:moveTo>
                  <a:lnTo>
                    <a:pt x="310" y="336"/>
                  </a:lnTo>
                  <a:cubicBezTo>
                    <a:pt x="248" y="310"/>
                    <a:pt x="221" y="292"/>
                    <a:pt x="221" y="257"/>
                  </a:cubicBezTo>
                  <a:cubicBezTo>
                    <a:pt x="221" y="230"/>
                    <a:pt x="239" y="239"/>
                    <a:pt x="248" y="195"/>
                  </a:cubicBezTo>
                  <a:cubicBezTo>
                    <a:pt x="257" y="177"/>
                    <a:pt x="274" y="195"/>
                    <a:pt x="274" y="151"/>
                  </a:cubicBezTo>
                  <a:cubicBezTo>
                    <a:pt x="274" y="133"/>
                    <a:pt x="266" y="133"/>
                    <a:pt x="266" y="133"/>
                  </a:cubicBezTo>
                  <a:cubicBezTo>
                    <a:pt x="266" y="133"/>
                    <a:pt x="274" y="106"/>
                    <a:pt x="274" y="89"/>
                  </a:cubicBezTo>
                  <a:cubicBezTo>
                    <a:pt x="274" y="62"/>
                    <a:pt x="257" y="0"/>
                    <a:pt x="177" y="0"/>
                  </a:cubicBezTo>
                  <a:cubicBezTo>
                    <a:pt x="88" y="0"/>
                    <a:pt x="70" y="62"/>
                    <a:pt x="70" y="89"/>
                  </a:cubicBezTo>
                  <a:cubicBezTo>
                    <a:pt x="70" y="106"/>
                    <a:pt x="79" y="133"/>
                    <a:pt x="79" y="133"/>
                  </a:cubicBezTo>
                  <a:cubicBezTo>
                    <a:pt x="79" y="133"/>
                    <a:pt x="70" y="133"/>
                    <a:pt x="70" y="151"/>
                  </a:cubicBezTo>
                  <a:cubicBezTo>
                    <a:pt x="70" y="195"/>
                    <a:pt x="88" y="177"/>
                    <a:pt x="97" y="195"/>
                  </a:cubicBezTo>
                  <a:cubicBezTo>
                    <a:pt x="106" y="239"/>
                    <a:pt x="123" y="230"/>
                    <a:pt x="123" y="257"/>
                  </a:cubicBezTo>
                  <a:cubicBezTo>
                    <a:pt x="123" y="292"/>
                    <a:pt x="97" y="310"/>
                    <a:pt x="35" y="336"/>
                  </a:cubicBezTo>
                  <a:cubicBezTo>
                    <a:pt x="35" y="336"/>
                    <a:pt x="17" y="336"/>
                    <a:pt x="0" y="345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98" y="443"/>
                    <a:pt x="398" y="443"/>
                    <a:pt x="398" y="443"/>
                  </a:cubicBezTo>
                  <a:cubicBezTo>
                    <a:pt x="398" y="443"/>
                    <a:pt x="398" y="408"/>
                    <a:pt x="398" y="399"/>
                  </a:cubicBezTo>
                  <a:cubicBezTo>
                    <a:pt x="398" y="381"/>
                    <a:pt x="372" y="354"/>
                    <a:pt x="310" y="336"/>
                  </a:cubicBezTo>
                  <a:close/>
                  <a:moveTo>
                    <a:pt x="425" y="195"/>
                  </a:moveTo>
                  <a:lnTo>
                    <a:pt x="425" y="195"/>
                  </a:lnTo>
                  <a:cubicBezTo>
                    <a:pt x="425" y="124"/>
                    <a:pt x="425" y="124"/>
                    <a:pt x="425" y="124"/>
                  </a:cubicBezTo>
                  <a:cubicBezTo>
                    <a:pt x="372" y="124"/>
                    <a:pt x="372" y="124"/>
                    <a:pt x="372" y="124"/>
                  </a:cubicBezTo>
                  <a:cubicBezTo>
                    <a:pt x="372" y="195"/>
                    <a:pt x="372" y="195"/>
                    <a:pt x="372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2" y="319"/>
                    <a:pt x="372" y="319"/>
                    <a:pt x="372" y="319"/>
                  </a:cubicBezTo>
                  <a:cubicBezTo>
                    <a:pt x="425" y="319"/>
                    <a:pt x="425" y="319"/>
                    <a:pt x="425" y="319"/>
                  </a:cubicBezTo>
                  <a:cubicBezTo>
                    <a:pt x="425" y="248"/>
                    <a:pt x="425" y="248"/>
                    <a:pt x="425" y="248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195"/>
                    <a:pt x="496" y="195"/>
                    <a:pt x="496" y="195"/>
                  </a:cubicBezTo>
                  <a:lnTo>
                    <a:pt x="425" y="1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5472445" y="2628480"/>
              <a:ext cx="224611" cy="224610"/>
            </a:xfrm>
            <a:custGeom>
              <a:avLst/>
              <a:gdLst>
                <a:gd name="T0" fmla="*/ 212 w 426"/>
                <a:gd name="T1" fmla="*/ 0 h 426"/>
                <a:gd name="T2" fmla="*/ 212 w 426"/>
                <a:gd name="T3" fmla="*/ 0 h 426"/>
                <a:gd name="T4" fmla="*/ 0 w 426"/>
                <a:gd name="T5" fmla="*/ 213 h 426"/>
                <a:gd name="T6" fmla="*/ 212 w 426"/>
                <a:gd name="T7" fmla="*/ 425 h 426"/>
                <a:gd name="T8" fmla="*/ 425 w 426"/>
                <a:gd name="T9" fmla="*/ 213 h 426"/>
                <a:gd name="T10" fmla="*/ 212 w 426"/>
                <a:gd name="T11" fmla="*/ 0 h 426"/>
                <a:gd name="T12" fmla="*/ 229 w 426"/>
                <a:gd name="T13" fmla="*/ 390 h 426"/>
                <a:gd name="T14" fmla="*/ 229 w 426"/>
                <a:gd name="T15" fmla="*/ 390 h 426"/>
                <a:gd name="T16" fmla="*/ 229 w 426"/>
                <a:gd name="T17" fmla="*/ 292 h 426"/>
                <a:gd name="T18" fmla="*/ 194 w 426"/>
                <a:gd name="T19" fmla="*/ 292 h 426"/>
                <a:gd name="T20" fmla="*/ 194 w 426"/>
                <a:gd name="T21" fmla="*/ 390 h 426"/>
                <a:gd name="T22" fmla="*/ 35 w 426"/>
                <a:gd name="T23" fmla="*/ 230 h 426"/>
                <a:gd name="T24" fmla="*/ 132 w 426"/>
                <a:gd name="T25" fmla="*/ 230 h 426"/>
                <a:gd name="T26" fmla="*/ 132 w 426"/>
                <a:gd name="T27" fmla="*/ 195 h 426"/>
                <a:gd name="T28" fmla="*/ 35 w 426"/>
                <a:gd name="T29" fmla="*/ 195 h 426"/>
                <a:gd name="T30" fmla="*/ 194 w 426"/>
                <a:gd name="T31" fmla="*/ 44 h 426"/>
                <a:gd name="T32" fmla="*/ 194 w 426"/>
                <a:gd name="T33" fmla="*/ 142 h 426"/>
                <a:gd name="T34" fmla="*/ 229 w 426"/>
                <a:gd name="T35" fmla="*/ 142 h 426"/>
                <a:gd name="T36" fmla="*/ 229 w 426"/>
                <a:gd name="T37" fmla="*/ 44 h 426"/>
                <a:gd name="T38" fmla="*/ 380 w 426"/>
                <a:gd name="T39" fmla="*/ 195 h 426"/>
                <a:gd name="T40" fmla="*/ 292 w 426"/>
                <a:gd name="T41" fmla="*/ 195 h 426"/>
                <a:gd name="T42" fmla="*/ 292 w 426"/>
                <a:gd name="T43" fmla="*/ 230 h 426"/>
                <a:gd name="T44" fmla="*/ 380 w 426"/>
                <a:gd name="T45" fmla="*/ 230 h 426"/>
                <a:gd name="T46" fmla="*/ 229 w 426"/>
                <a:gd name="T47" fmla="*/ 39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9655928" y="2659338"/>
              <a:ext cx="219979" cy="219980"/>
            </a:xfrm>
            <a:custGeom>
              <a:avLst/>
              <a:gdLst>
                <a:gd name="T0" fmla="*/ 204 w 418"/>
                <a:gd name="T1" fmla="*/ 0 h 417"/>
                <a:gd name="T2" fmla="*/ 204 w 418"/>
                <a:gd name="T3" fmla="*/ 0 h 417"/>
                <a:gd name="T4" fmla="*/ 0 w 418"/>
                <a:gd name="T5" fmla="*/ 204 h 417"/>
                <a:gd name="T6" fmla="*/ 204 w 418"/>
                <a:gd name="T7" fmla="*/ 416 h 417"/>
                <a:gd name="T8" fmla="*/ 417 w 418"/>
                <a:gd name="T9" fmla="*/ 204 h 417"/>
                <a:gd name="T10" fmla="*/ 204 w 418"/>
                <a:gd name="T11" fmla="*/ 0 h 417"/>
                <a:gd name="T12" fmla="*/ 328 w 418"/>
                <a:gd name="T13" fmla="*/ 177 h 417"/>
                <a:gd name="T14" fmla="*/ 328 w 418"/>
                <a:gd name="T15" fmla="*/ 177 h 417"/>
                <a:gd name="T16" fmla="*/ 328 w 418"/>
                <a:gd name="T17" fmla="*/ 230 h 417"/>
                <a:gd name="T18" fmla="*/ 80 w 418"/>
                <a:gd name="T19" fmla="*/ 230 h 417"/>
                <a:gd name="T20" fmla="*/ 80 w 418"/>
                <a:gd name="T21" fmla="*/ 177 h 417"/>
                <a:gd name="T22" fmla="*/ 328 w 418"/>
                <a:gd name="T23" fmla="*/ 17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417">
                  <a:moveTo>
                    <a:pt x="204" y="0"/>
                  </a:moveTo>
                  <a:lnTo>
                    <a:pt x="204" y="0"/>
                  </a:lnTo>
                  <a:cubicBezTo>
                    <a:pt x="89" y="0"/>
                    <a:pt x="0" y="88"/>
                    <a:pt x="0" y="204"/>
                  </a:cubicBezTo>
                  <a:cubicBezTo>
                    <a:pt x="0" y="319"/>
                    <a:pt x="89" y="416"/>
                    <a:pt x="204" y="416"/>
                  </a:cubicBezTo>
                  <a:cubicBezTo>
                    <a:pt x="319" y="416"/>
                    <a:pt x="417" y="319"/>
                    <a:pt x="417" y="204"/>
                  </a:cubicBezTo>
                  <a:cubicBezTo>
                    <a:pt x="417" y="88"/>
                    <a:pt x="319" y="0"/>
                    <a:pt x="204" y="0"/>
                  </a:cubicBezTo>
                  <a:close/>
                  <a:moveTo>
                    <a:pt x="328" y="177"/>
                  </a:moveTo>
                  <a:lnTo>
                    <a:pt x="328" y="177"/>
                  </a:lnTo>
                  <a:cubicBezTo>
                    <a:pt x="328" y="230"/>
                    <a:pt x="328" y="230"/>
                    <a:pt x="328" y="230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177"/>
                    <a:pt x="80" y="177"/>
                    <a:pt x="80" y="177"/>
                  </a:cubicBezTo>
                  <a:lnTo>
                    <a:pt x="328" y="1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844269" y="3171080"/>
              <a:ext cx="243134" cy="243134"/>
            </a:xfrm>
            <a:custGeom>
              <a:avLst/>
              <a:gdLst>
                <a:gd name="T0" fmla="*/ 230 w 462"/>
                <a:gd name="T1" fmla="*/ 9 h 461"/>
                <a:gd name="T2" fmla="*/ 230 w 462"/>
                <a:gd name="T3" fmla="*/ 9 h 461"/>
                <a:gd name="T4" fmla="*/ 0 w 462"/>
                <a:gd name="T5" fmla="*/ 239 h 461"/>
                <a:gd name="T6" fmla="*/ 230 w 462"/>
                <a:gd name="T7" fmla="*/ 460 h 461"/>
                <a:gd name="T8" fmla="*/ 461 w 462"/>
                <a:gd name="T9" fmla="*/ 230 h 461"/>
                <a:gd name="T10" fmla="*/ 230 w 462"/>
                <a:gd name="T11" fmla="*/ 9 h 461"/>
                <a:gd name="T12" fmla="*/ 248 w 462"/>
                <a:gd name="T13" fmla="*/ 79 h 461"/>
                <a:gd name="T14" fmla="*/ 248 w 462"/>
                <a:gd name="T15" fmla="*/ 79 h 461"/>
                <a:gd name="T16" fmla="*/ 283 w 462"/>
                <a:gd name="T17" fmla="*/ 106 h 461"/>
                <a:gd name="T18" fmla="*/ 239 w 462"/>
                <a:gd name="T19" fmla="*/ 150 h 461"/>
                <a:gd name="T20" fmla="*/ 213 w 462"/>
                <a:gd name="T21" fmla="*/ 115 h 461"/>
                <a:gd name="T22" fmla="*/ 248 w 462"/>
                <a:gd name="T23" fmla="*/ 79 h 461"/>
                <a:gd name="T24" fmla="*/ 195 w 462"/>
                <a:gd name="T25" fmla="*/ 372 h 461"/>
                <a:gd name="T26" fmla="*/ 195 w 462"/>
                <a:gd name="T27" fmla="*/ 372 h 461"/>
                <a:gd name="T28" fmla="*/ 177 w 462"/>
                <a:gd name="T29" fmla="*/ 327 h 461"/>
                <a:gd name="T30" fmla="*/ 195 w 462"/>
                <a:gd name="T31" fmla="*/ 248 h 461"/>
                <a:gd name="T32" fmla="*/ 195 w 462"/>
                <a:gd name="T33" fmla="*/ 230 h 461"/>
                <a:gd name="T34" fmla="*/ 160 w 462"/>
                <a:gd name="T35" fmla="*/ 248 h 461"/>
                <a:gd name="T36" fmla="*/ 151 w 462"/>
                <a:gd name="T37" fmla="*/ 239 h 461"/>
                <a:gd name="T38" fmla="*/ 248 w 462"/>
                <a:gd name="T39" fmla="*/ 185 h 461"/>
                <a:gd name="T40" fmla="*/ 266 w 462"/>
                <a:gd name="T41" fmla="*/ 230 h 461"/>
                <a:gd name="T42" fmla="*/ 239 w 462"/>
                <a:gd name="T43" fmla="*/ 310 h 461"/>
                <a:gd name="T44" fmla="*/ 239 w 462"/>
                <a:gd name="T45" fmla="*/ 327 h 461"/>
                <a:gd name="T46" fmla="*/ 275 w 462"/>
                <a:gd name="T47" fmla="*/ 310 h 461"/>
                <a:gd name="T48" fmla="*/ 283 w 462"/>
                <a:gd name="T49" fmla="*/ 327 h 461"/>
                <a:gd name="T50" fmla="*/ 195 w 462"/>
                <a:gd name="T51" fmla="*/ 37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62" h="461">
                  <a:moveTo>
                    <a:pt x="230" y="9"/>
                  </a:moveTo>
                  <a:lnTo>
                    <a:pt x="230" y="9"/>
                  </a:lnTo>
                  <a:cubicBezTo>
                    <a:pt x="98" y="9"/>
                    <a:pt x="0" y="106"/>
                    <a:pt x="0" y="239"/>
                  </a:cubicBezTo>
                  <a:cubicBezTo>
                    <a:pt x="0" y="363"/>
                    <a:pt x="107" y="460"/>
                    <a:pt x="230" y="460"/>
                  </a:cubicBezTo>
                  <a:cubicBezTo>
                    <a:pt x="363" y="460"/>
                    <a:pt x="461" y="354"/>
                    <a:pt x="461" y="230"/>
                  </a:cubicBezTo>
                  <a:cubicBezTo>
                    <a:pt x="461" y="106"/>
                    <a:pt x="355" y="0"/>
                    <a:pt x="230" y="9"/>
                  </a:cubicBezTo>
                  <a:close/>
                  <a:moveTo>
                    <a:pt x="248" y="79"/>
                  </a:moveTo>
                  <a:lnTo>
                    <a:pt x="248" y="79"/>
                  </a:lnTo>
                  <a:cubicBezTo>
                    <a:pt x="275" y="79"/>
                    <a:pt x="283" y="97"/>
                    <a:pt x="283" y="106"/>
                  </a:cubicBezTo>
                  <a:cubicBezTo>
                    <a:pt x="283" y="132"/>
                    <a:pt x="266" y="150"/>
                    <a:pt x="239" y="150"/>
                  </a:cubicBezTo>
                  <a:cubicBezTo>
                    <a:pt x="222" y="150"/>
                    <a:pt x="213" y="132"/>
                    <a:pt x="213" y="115"/>
                  </a:cubicBezTo>
                  <a:cubicBezTo>
                    <a:pt x="213" y="106"/>
                    <a:pt x="222" y="79"/>
                    <a:pt x="248" y="79"/>
                  </a:cubicBezTo>
                  <a:close/>
                  <a:moveTo>
                    <a:pt x="195" y="372"/>
                  </a:moveTo>
                  <a:lnTo>
                    <a:pt x="195" y="372"/>
                  </a:lnTo>
                  <a:cubicBezTo>
                    <a:pt x="177" y="372"/>
                    <a:pt x="169" y="363"/>
                    <a:pt x="177" y="327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195" y="239"/>
                    <a:pt x="195" y="230"/>
                    <a:pt x="195" y="230"/>
                  </a:cubicBezTo>
                  <a:cubicBezTo>
                    <a:pt x="186" y="230"/>
                    <a:pt x="169" y="239"/>
                    <a:pt x="160" y="248"/>
                  </a:cubicBezTo>
                  <a:cubicBezTo>
                    <a:pt x="151" y="239"/>
                    <a:pt x="151" y="239"/>
                    <a:pt x="151" y="239"/>
                  </a:cubicBezTo>
                  <a:cubicBezTo>
                    <a:pt x="186" y="204"/>
                    <a:pt x="230" y="185"/>
                    <a:pt x="248" y="185"/>
                  </a:cubicBezTo>
                  <a:cubicBezTo>
                    <a:pt x="266" y="185"/>
                    <a:pt x="266" y="204"/>
                    <a:pt x="266" y="230"/>
                  </a:cubicBezTo>
                  <a:cubicBezTo>
                    <a:pt x="239" y="310"/>
                    <a:pt x="239" y="310"/>
                    <a:pt x="239" y="310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48" y="327"/>
                    <a:pt x="266" y="327"/>
                    <a:pt x="275" y="310"/>
                  </a:cubicBezTo>
                  <a:cubicBezTo>
                    <a:pt x="283" y="327"/>
                    <a:pt x="283" y="327"/>
                    <a:pt x="283" y="327"/>
                  </a:cubicBezTo>
                  <a:cubicBezTo>
                    <a:pt x="248" y="363"/>
                    <a:pt x="213" y="372"/>
                    <a:pt x="195" y="37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878941" y="2579501"/>
              <a:ext cx="122726" cy="261659"/>
            </a:xfrm>
            <a:custGeom>
              <a:avLst/>
              <a:gdLst>
                <a:gd name="T0" fmla="*/ 178 w 232"/>
                <a:gd name="T1" fmla="*/ 0 h 498"/>
                <a:gd name="T2" fmla="*/ 178 w 232"/>
                <a:gd name="T3" fmla="*/ 0 h 498"/>
                <a:gd name="T4" fmla="*/ 222 w 232"/>
                <a:gd name="T5" fmla="*/ 53 h 498"/>
                <a:gd name="T6" fmla="*/ 160 w 232"/>
                <a:gd name="T7" fmla="*/ 115 h 498"/>
                <a:gd name="T8" fmla="*/ 107 w 232"/>
                <a:gd name="T9" fmla="*/ 62 h 498"/>
                <a:gd name="T10" fmla="*/ 178 w 232"/>
                <a:gd name="T11" fmla="*/ 0 h 498"/>
                <a:gd name="T12" fmla="*/ 72 w 232"/>
                <a:gd name="T13" fmla="*/ 497 h 498"/>
                <a:gd name="T14" fmla="*/ 72 w 232"/>
                <a:gd name="T15" fmla="*/ 497 h 498"/>
                <a:gd name="T16" fmla="*/ 45 w 232"/>
                <a:gd name="T17" fmla="*/ 407 h 498"/>
                <a:gd name="T18" fmla="*/ 81 w 232"/>
                <a:gd name="T19" fmla="*/ 284 h 498"/>
                <a:gd name="T20" fmla="*/ 81 w 232"/>
                <a:gd name="T21" fmla="*/ 257 h 498"/>
                <a:gd name="T22" fmla="*/ 19 w 232"/>
                <a:gd name="T23" fmla="*/ 284 h 498"/>
                <a:gd name="T24" fmla="*/ 0 w 232"/>
                <a:gd name="T25" fmla="*/ 266 h 498"/>
                <a:gd name="T26" fmla="*/ 169 w 232"/>
                <a:gd name="T27" fmla="*/ 178 h 498"/>
                <a:gd name="T28" fmla="*/ 187 w 232"/>
                <a:gd name="T29" fmla="*/ 257 h 498"/>
                <a:gd name="T30" fmla="*/ 151 w 232"/>
                <a:gd name="T31" fmla="*/ 390 h 498"/>
                <a:gd name="T32" fmla="*/ 160 w 232"/>
                <a:gd name="T33" fmla="*/ 425 h 498"/>
                <a:gd name="T34" fmla="*/ 213 w 232"/>
                <a:gd name="T35" fmla="*/ 390 h 498"/>
                <a:gd name="T36" fmla="*/ 231 w 232"/>
                <a:gd name="T37" fmla="*/ 407 h 498"/>
                <a:gd name="T38" fmla="*/ 72 w 232"/>
                <a:gd name="T39" fmla="*/ 4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2" h="498">
                  <a:moveTo>
                    <a:pt x="178" y="0"/>
                  </a:moveTo>
                  <a:lnTo>
                    <a:pt x="178" y="0"/>
                  </a:lnTo>
                  <a:cubicBezTo>
                    <a:pt x="213" y="0"/>
                    <a:pt x="222" y="27"/>
                    <a:pt x="222" y="53"/>
                  </a:cubicBezTo>
                  <a:cubicBezTo>
                    <a:pt x="222" y="80"/>
                    <a:pt x="196" y="115"/>
                    <a:pt x="160" y="115"/>
                  </a:cubicBezTo>
                  <a:cubicBezTo>
                    <a:pt x="125" y="115"/>
                    <a:pt x="107" y="97"/>
                    <a:pt x="107" y="62"/>
                  </a:cubicBezTo>
                  <a:cubicBezTo>
                    <a:pt x="107" y="35"/>
                    <a:pt x="134" y="0"/>
                    <a:pt x="178" y="0"/>
                  </a:cubicBezTo>
                  <a:close/>
                  <a:moveTo>
                    <a:pt x="72" y="497"/>
                  </a:moveTo>
                  <a:lnTo>
                    <a:pt x="72" y="497"/>
                  </a:lnTo>
                  <a:cubicBezTo>
                    <a:pt x="45" y="497"/>
                    <a:pt x="28" y="478"/>
                    <a:pt x="45" y="407"/>
                  </a:cubicBezTo>
                  <a:cubicBezTo>
                    <a:pt x="81" y="284"/>
                    <a:pt x="81" y="284"/>
                    <a:pt x="81" y="284"/>
                  </a:cubicBezTo>
                  <a:cubicBezTo>
                    <a:pt x="81" y="266"/>
                    <a:pt x="81" y="257"/>
                    <a:pt x="81" y="257"/>
                  </a:cubicBezTo>
                  <a:cubicBezTo>
                    <a:pt x="72" y="257"/>
                    <a:pt x="37" y="275"/>
                    <a:pt x="19" y="2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63" y="213"/>
                    <a:pt x="143" y="178"/>
                    <a:pt x="169" y="178"/>
                  </a:cubicBezTo>
                  <a:cubicBezTo>
                    <a:pt x="196" y="178"/>
                    <a:pt x="205" y="213"/>
                    <a:pt x="187" y="257"/>
                  </a:cubicBezTo>
                  <a:cubicBezTo>
                    <a:pt x="151" y="390"/>
                    <a:pt x="151" y="390"/>
                    <a:pt x="151" y="390"/>
                  </a:cubicBezTo>
                  <a:cubicBezTo>
                    <a:pt x="151" y="416"/>
                    <a:pt x="151" y="425"/>
                    <a:pt x="160" y="425"/>
                  </a:cubicBezTo>
                  <a:cubicBezTo>
                    <a:pt x="160" y="425"/>
                    <a:pt x="187" y="407"/>
                    <a:pt x="213" y="390"/>
                  </a:cubicBezTo>
                  <a:cubicBezTo>
                    <a:pt x="231" y="407"/>
                    <a:pt x="231" y="407"/>
                    <a:pt x="231" y="407"/>
                  </a:cubicBezTo>
                  <a:cubicBezTo>
                    <a:pt x="169" y="478"/>
                    <a:pt x="98" y="497"/>
                    <a:pt x="72" y="49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9099965" y="3171080"/>
              <a:ext cx="219980" cy="219979"/>
            </a:xfrm>
            <a:custGeom>
              <a:avLst/>
              <a:gdLst>
                <a:gd name="T0" fmla="*/ 213 w 417"/>
                <a:gd name="T1" fmla="*/ 0 h 417"/>
                <a:gd name="T2" fmla="*/ 213 w 417"/>
                <a:gd name="T3" fmla="*/ 0 h 417"/>
                <a:gd name="T4" fmla="*/ 0 w 417"/>
                <a:gd name="T5" fmla="*/ 204 h 417"/>
                <a:gd name="T6" fmla="*/ 213 w 417"/>
                <a:gd name="T7" fmla="*/ 416 h 417"/>
                <a:gd name="T8" fmla="*/ 416 w 417"/>
                <a:gd name="T9" fmla="*/ 204 h 417"/>
                <a:gd name="T10" fmla="*/ 213 w 417"/>
                <a:gd name="T11" fmla="*/ 0 h 417"/>
                <a:gd name="T12" fmla="*/ 257 w 417"/>
                <a:gd name="T13" fmla="*/ 204 h 417"/>
                <a:gd name="T14" fmla="*/ 257 w 417"/>
                <a:gd name="T15" fmla="*/ 204 h 417"/>
                <a:gd name="T16" fmla="*/ 328 w 417"/>
                <a:gd name="T17" fmla="*/ 284 h 417"/>
                <a:gd name="T18" fmla="*/ 284 w 417"/>
                <a:gd name="T19" fmla="*/ 328 h 417"/>
                <a:gd name="T20" fmla="*/ 213 w 417"/>
                <a:gd name="T21" fmla="*/ 248 h 417"/>
                <a:gd name="T22" fmla="*/ 132 w 417"/>
                <a:gd name="T23" fmla="*/ 328 h 417"/>
                <a:gd name="T24" fmla="*/ 88 w 417"/>
                <a:gd name="T25" fmla="*/ 284 h 417"/>
                <a:gd name="T26" fmla="*/ 168 w 417"/>
                <a:gd name="T27" fmla="*/ 204 h 417"/>
                <a:gd name="T28" fmla="*/ 88 w 417"/>
                <a:gd name="T29" fmla="*/ 134 h 417"/>
                <a:gd name="T30" fmla="*/ 132 w 417"/>
                <a:gd name="T31" fmla="*/ 89 h 417"/>
                <a:gd name="T32" fmla="*/ 213 w 417"/>
                <a:gd name="T33" fmla="*/ 159 h 417"/>
                <a:gd name="T34" fmla="*/ 284 w 417"/>
                <a:gd name="T35" fmla="*/ 89 h 417"/>
                <a:gd name="T36" fmla="*/ 328 w 417"/>
                <a:gd name="T37" fmla="*/ 134 h 417"/>
                <a:gd name="T38" fmla="*/ 257 w 417"/>
                <a:gd name="T39" fmla="*/ 20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17">
                  <a:moveTo>
                    <a:pt x="213" y="0"/>
                  </a:moveTo>
                  <a:lnTo>
                    <a:pt x="213" y="0"/>
                  </a:lnTo>
                  <a:cubicBezTo>
                    <a:pt x="97" y="0"/>
                    <a:pt x="0" y="89"/>
                    <a:pt x="0" y="204"/>
                  </a:cubicBezTo>
                  <a:cubicBezTo>
                    <a:pt x="0" y="319"/>
                    <a:pt x="97" y="416"/>
                    <a:pt x="213" y="416"/>
                  </a:cubicBezTo>
                  <a:cubicBezTo>
                    <a:pt x="328" y="416"/>
                    <a:pt x="416" y="319"/>
                    <a:pt x="416" y="204"/>
                  </a:cubicBezTo>
                  <a:cubicBezTo>
                    <a:pt x="416" y="89"/>
                    <a:pt x="328" y="0"/>
                    <a:pt x="213" y="0"/>
                  </a:cubicBezTo>
                  <a:close/>
                  <a:moveTo>
                    <a:pt x="257" y="204"/>
                  </a:moveTo>
                  <a:lnTo>
                    <a:pt x="257" y="204"/>
                  </a:lnTo>
                  <a:cubicBezTo>
                    <a:pt x="328" y="284"/>
                    <a:pt x="328" y="284"/>
                    <a:pt x="328" y="284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13" y="248"/>
                    <a:pt x="213" y="248"/>
                    <a:pt x="213" y="248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132" y="89"/>
                    <a:pt x="132" y="89"/>
                    <a:pt x="132" y="89"/>
                  </a:cubicBezTo>
                  <a:cubicBezTo>
                    <a:pt x="213" y="159"/>
                    <a:pt x="213" y="159"/>
                    <a:pt x="213" y="159"/>
                  </a:cubicBezTo>
                  <a:cubicBezTo>
                    <a:pt x="284" y="89"/>
                    <a:pt x="284" y="89"/>
                    <a:pt x="284" y="89"/>
                  </a:cubicBezTo>
                  <a:cubicBezTo>
                    <a:pt x="328" y="134"/>
                    <a:pt x="328" y="134"/>
                    <a:pt x="328" y="134"/>
                  </a:cubicBezTo>
                  <a:lnTo>
                    <a:pt x="257" y="2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9" name="Freeform 17"/>
            <p:cNvSpPr>
              <a:spLocks noChangeArrowheads="1"/>
            </p:cNvSpPr>
            <p:nvPr/>
          </p:nvSpPr>
          <p:spPr bwMode="auto">
            <a:xfrm>
              <a:off x="4946810" y="3144852"/>
              <a:ext cx="243134" cy="243134"/>
            </a:xfrm>
            <a:custGeom>
              <a:avLst/>
              <a:gdLst>
                <a:gd name="T0" fmla="*/ 231 w 461"/>
                <a:gd name="T1" fmla="*/ 9 h 461"/>
                <a:gd name="T2" fmla="*/ 231 w 461"/>
                <a:gd name="T3" fmla="*/ 9 h 461"/>
                <a:gd name="T4" fmla="*/ 0 w 461"/>
                <a:gd name="T5" fmla="*/ 239 h 461"/>
                <a:gd name="T6" fmla="*/ 231 w 461"/>
                <a:gd name="T7" fmla="*/ 460 h 461"/>
                <a:gd name="T8" fmla="*/ 460 w 461"/>
                <a:gd name="T9" fmla="*/ 230 h 461"/>
                <a:gd name="T10" fmla="*/ 231 w 461"/>
                <a:gd name="T11" fmla="*/ 9 h 461"/>
                <a:gd name="T12" fmla="*/ 231 w 461"/>
                <a:gd name="T13" fmla="*/ 372 h 461"/>
                <a:gd name="T14" fmla="*/ 231 w 461"/>
                <a:gd name="T15" fmla="*/ 372 h 461"/>
                <a:gd name="T16" fmla="*/ 221 w 461"/>
                <a:gd name="T17" fmla="*/ 372 h 461"/>
                <a:gd name="T18" fmla="*/ 195 w 461"/>
                <a:gd name="T19" fmla="*/ 336 h 461"/>
                <a:gd name="T20" fmla="*/ 231 w 461"/>
                <a:gd name="T21" fmla="*/ 301 h 461"/>
                <a:gd name="T22" fmla="*/ 231 w 461"/>
                <a:gd name="T23" fmla="*/ 301 h 461"/>
                <a:gd name="T24" fmla="*/ 257 w 461"/>
                <a:gd name="T25" fmla="*/ 336 h 461"/>
                <a:gd name="T26" fmla="*/ 231 w 461"/>
                <a:gd name="T27" fmla="*/ 372 h 461"/>
                <a:gd name="T28" fmla="*/ 310 w 461"/>
                <a:gd name="T29" fmla="*/ 213 h 461"/>
                <a:gd name="T30" fmla="*/ 310 w 461"/>
                <a:gd name="T31" fmla="*/ 213 h 461"/>
                <a:gd name="T32" fmla="*/ 284 w 461"/>
                <a:gd name="T33" fmla="*/ 230 h 461"/>
                <a:gd name="T34" fmla="*/ 266 w 461"/>
                <a:gd name="T35" fmla="*/ 248 h 461"/>
                <a:gd name="T36" fmla="*/ 257 w 461"/>
                <a:gd name="T37" fmla="*/ 257 h 461"/>
                <a:gd name="T38" fmla="*/ 248 w 461"/>
                <a:gd name="T39" fmla="*/ 274 h 461"/>
                <a:gd name="T40" fmla="*/ 248 w 461"/>
                <a:gd name="T41" fmla="*/ 274 h 461"/>
                <a:gd name="T42" fmla="*/ 195 w 461"/>
                <a:gd name="T43" fmla="*/ 274 h 461"/>
                <a:gd name="T44" fmla="*/ 195 w 461"/>
                <a:gd name="T45" fmla="*/ 274 h 461"/>
                <a:gd name="T46" fmla="*/ 204 w 461"/>
                <a:gd name="T47" fmla="*/ 230 h 461"/>
                <a:gd name="T48" fmla="*/ 248 w 461"/>
                <a:gd name="T49" fmla="*/ 204 h 461"/>
                <a:gd name="T50" fmla="*/ 257 w 461"/>
                <a:gd name="T51" fmla="*/ 195 h 461"/>
                <a:gd name="T52" fmla="*/ 266 w 461"/>
                <a:gd name="T53" fmla="*/ 176 h 461"/>
                <a:gd name="T54" fmla="*/ 257 w 461"/>
                <a:gd name="T55" fmla="*/ 150 h 461"/>
                <a:gd name="T56" fmla="*/ 231 w 461"/>
                <a:gd name="T57" fmla="*/ 141 h 461"/>
                <a:gd name="T58" fmla="*/ 204 w 461"/>
                <a:gd name="T59" fmla="*/ 150 h 461"/>
                <a:gd name="T60" fmla="*/ 195 w 461"/>
                <a:gd name="T61" fmla="*/ 176 h 461"/>
                <a:gd name="T62" fmla="*/ 195 w 461"/>
                <a:gd name="T63" fmla="*/ 185 h 461"/>
                <a:gd name="T64" fmla="*/ 142 w 461"/>
                <a:gd name="T65" fmla="*/ 185 h 461"/>
                <a:gd name="T66" fmla="*/ 142 w 461"/>
                <a:gd name="T67" fmla="*/ 176 h 461"/>
                <a:gd name="T68" fmla="*/ 177 w 461"/>
                <a:gd name="T69" fmla="*/ 106 h 461"/>
                <a:gd name="T70" fmla="*/ 231 w 461"/>
                <a:gd name="T71" fmla="*/ 97 h 461"/>
                <a:gd name="T72" fmla="*/ 293 w 461"/>
                <a:gd name="T73" fmla="*/ 115 h 461"/>
                <a:gd name="T74" fmla="*/ 319 w 461"/>
                <a:gd name="T75" fmla="*/ 168 h 461"/>
                <a:gd name="T76" fmla="*/ 310 w 461"/>
                <a:gd name="T77" fmla="*/ 21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1" h="461">
                  <a:moveTo>
                    <a:pt x="231" y="9"/>
                  </a:moveTo>
                  <a:lnTo>
                    <a:pt x="231" y="9"/>
                  </a:lnTo>
                  <a:cubicBezTo>
                    <a:pt x="97" y="9"/>
                    <a:pt x="0" y="106"/>
                    <a:pt x="0" y="239"/>
                  </a:cubicBezTo>
                  <a:cubicBezTo>
                    <a:pt x="0" y="363"/>
                    <a:pt x="106" y="460"/>
                    <a:pt x="231" y="460"/>
                  </a:cubicBezTo>
                  <a:cubicBezTo>
                    <a:pt x="363" y="460"/>
                    <a:pt x="460" y="354"/>
                    <a:pt x="460" y="230"/>
                  </a:cubicBezTo>
                  <a:cubicBezTo>
                    <a:pt x="460" y="106"/>
                    <a:pt x="354" y="0"/>
                    <a:pt x="231" y="9"/>
                  </a:cubicBezTo>
                  <a:close/>
                  <a:moveTo>
                    <a:pt x="231" y="372"/>
                  </a:moveTo>
                  <a:lnTo>
                    <a:pt x="231" y="372"/>
                  </a:lnTo>
                  <a:cubicBezTo>
                    <a:pt x="221" y="372"/>
                    <a:pt x="221" y="372"/>
                    <a:pt x="221" y="372"/>
                  </a:cubicBezTo>
                  <a:cubicBezTo>
                    <a:pt x="204" y="372"/>
                    <a:pt x="195" y="354"/>
                    <a:pt x="195" y="336"/>
                  </a:cubicBezTo>
                  <a:cubicBezTo>
                    <a:pt x="195" y="319"/>
                    <a:pt x="204" y="301"/>
                    <a:pt x="231" y="301"/>
                  </a:cubicBezTo>
                  <a:lnTo>
                    <a:pt x="231" y="301"/>
                  </a:lnTo>
                  <a:cubicBezTo>
                    <a:pt x="248" y="310"/>
                    <a:pt x="257" y="319"/>
                    <a:pt x="257" y="336"/>
                  </a:cubicBezTo>
                  <a:cubicBezTo>
                    <a:pt x="257" y="363"/>
                    <a:pt x="248" y="372"/>
                    <a:pt x="231" y="372"/>
                  </a:cubicBezTo>
                  <a:close/>
                  <a:moveTo>
                    <a:pt x="310" y="213"/>
                  </a:moveTo>
                  <a:lnTo>
                    <a:pt x="310" y="213"/>
                  </a:lnTo>
                  <a:cubicBezTo>
                    <a:pt x="301" y="213"/>
                    <a:pt x="293" y="221"/>
                    <a:pt x="284" y="230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57" y="248"/>
                    <a:pt x="257" y="257"/>
                    <a:pt x="257" y="257"/>
                  </a:cubicBezTo>
                  <a:cubicBezTo>
                    <a:pt x="248" y="266"/>
                    <a:pt x="248" y="266"/>
                    <a:pt x="248" y="274"/>
                  </a:cubicBezTo>
                  <a:lnTo>
                    <a:pt x="248" y="274"/>
                  </a:lnTo>
                  <a:cubicBezTo>
                    <a:pt x="195" y="274"/>
                    <a:pt x="195" y="274"/>
                    <a:pt x="195" y="274"/>
                  </a:cubicBezTo>
                  <a:lnTo>
                    <a:pt x="195" y="274"/>
                  </a:lnTo>
                  <a:cubicBezTo>
                    <a:pt x="195" y="257"/>
                    <a:pt x="195" y="248"/>
                    <a:pt x="204" y="230"/>
                  </a:cubicBezTo>
                  <a:cubicBezTo>
                    <a:pt x="221" y="221"/>
                    <a:pt x="248" y="204"/>
                    <a:pt x="248" y="204"/>
                  </a:cubicBezTo>
                  <a:lnTo>
                    <a:pt x="257" y="195"/>
                  </a:lnTo>
                  <a:cubicBezTo>
                    <a:pt x="257" y="185"/>
                    <a:pt x="266" y="176"/>
                    <a:pt x="266" y="176"/>
                  </a:cubicBezTo>
                  <a:cubicBezTo>
                    <a:pt x="266" y="168"/>
                    <a:pt x="257" y="160"/>
                    <a:pt x="257" y="150"/>
                  </a:cubicBezTo>
                  <a:cubicBezTo>
                    <a:pt x="248" y="141"/>
                    <a:pt x="240" y="141"/>
                    <a:pt x="231" y="141"/>
                  </a:cubicBezTo>
                  <a:cubicBezTo>
                    <a:pt x="221" y="141"/>
                    <a:pt x="213" y="141"/>
                    <a:pt x="204" y="150"/>
                  </a:cubicBezTo>
                  <a:cubicBezTo>
                    <a:pt x="195" y="160"/>
                    <a:pt x="195" y="168"/>
                    <a:pt x="195" y="176"/>
                  </a:cubicBezTo>
                  <a:cubicBezTo>
                    <a:pt x="195" y="185"/>
                    <a:pt x="195" y="185"/>
                    <a:pt x="195" y="185"/>
                  </a:cubicBezTo>
                  <a:cubicBezTo>
                    <a:pt x="142" y="185"/>
                    <a:pt x="142" y="185"/>
                    <a:pt x="142" y="185"/>
                  </a:cubicBezTo>
                  <a:cubicBezTo>
                    <a:pt x="142" y="176"/>
                    <a:pt x="142" y="176"/>
                    <a:pt x="142" y="176"/>
                  </a:cubicBezTo>
                  <a:cubicBezTo>
                    <a:pt x="142" y="141"/>
                    <a:pt x="150" y="123"/>
                    <a:pt x="177" y="106"/>
                  </a:cubicBezTo>
                  <a:cubicBezTo>
                    <a:pt x="186" y="97"/>
                    <a:pt x="204" y="97"/>
                    <a:pt x="231" y="97"/>
                  </a:cubicBezTo>
                  <a:cubicBezTo>
                    <a:pt x="257" y="97"/>
                    <a:pt x="275" y="97"/>
                    <a:pt x="293" y="115"/>
                  </a:cubicBezTo>
                  <a:cubicBezTo>
                    <a:pt x="310" y="123"/>
                    <a:pt x="319" y="141"/>
                    <a:pt x="319" y="168"/>
                  </a:cubicBezTo>
                  <a:cubicBezTo>
                    <a:pt x="319" y="185"/>
                    <a:pt x="319" y="195"/>
                    <a:pt x="310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0" name="Freeform 18"/>
            <p:cNvSpPr>
              <a:spLocks noChangeArrowheads="1"/>
            </p:cNvSpPr>
            <p:nvPr/>
          </p:nvSpPr>
          <p:spPr bwMode="auto">
            <a:xfrm>
              <a:off x="10179023" y="3203499"/>
              <a:ext cx="150513" cy="155142"/>
            </a:xfrm>
            <a:custGeom>
              <a:avLst/>
              <a:gdLst>
                <a:gd name="T0" fmla="*/ 265 w 285"/>
                <a:gd name="T1" fmla="*/ 125 h 294"/>
                <a:gd name="T2" fmla="*/ 265 w 285"/>
                <a:gd name="T3" fmla="*/ 125 h 294"/>
                <a:gd name="T4" fmla="*/ 168 w 285"/>
                <a:gd name="T5" fmla="*/ 125 h 294"/>
                <a:gd name="T6" fmla="*/ 168 w 285"/>
                <a:gd name="T7" fmla="*/ 18 h 294"/>
                <a:gd name="T8" fmla="*/ 141 w 285"/>
                <a:gd name="T9" fmla="*/ 0 h 294"/>
                <a:gd name="T10" fmla="*/ 115 w 285"/>
                <a:gd name="T11" fmla="*/ 18 h 294"/>
                <a:gd name="T12" fmla="*/ 115 w 285"/>
                <a:gd name="T13" fmla="*/ 125 h 294"/>
                <a:gd name="T14" fmla="*/ 9 w 285"/>
                <a:gd name="T15" fmla="*/ 125 h 294"/>
                <a:gd name="T16" fmla="*/ 0 w 285"/>
                <a:gd name="T17" fmla="*/ 142 h 294"/>
                <a:gd name="T18" fmla="*/ 9 w 285"/>
                <a:gd name="T19" fmla="*/ 169 h 294"/>
                <a:gd name="T20" fmla="*/ 115 w 285"/>
                <a:gd name="T21" fmla="*/ 169 h 294"/>
                <a:gd name="T22" fmla="*/ 115 w 285"/>
                <a:gd name="T23" fmla="*/ 275 h 294"/>
                <a:gd name="T24" fmla="*/ 141 w 285"/>
                <a:gd name="T25" fmla="*/ 293 h 294"/>
                <a:gd name="T26" fmla="*/ 168 w 285"/>
                <a:gd name="T27" fmla="*/ 275 h 294"/>
                <a:gd name="T28" fmla="*/ 168 w 285"/>
                <a:gd name="T29" fmla="*/ 169 h 294"/>
                <a:gd name="T30" fmla="*/ 265 w 285"/>
                <a:gd name="T31" fmla="*/ 169 h 294"/>
                <a:gd name="T32" fmla="*/ 284 w 285"/>
                <a:gd name="T33" fmla="*/ 142 h 294"/>
                <a:gd name="T34" fmla="*/ 265 w 285"/>
                <a:gd name="T35" fmla="*/ 12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5" h="294">
                  <a:moveTo>
                    <a:pt x="265" y="125"/>
                  </a:moveTo>
                  <a:lnTo>
                    <a:pt x="265" y="125"/>
                  </a:lnTo>
                  <a:cubicBezTo>
                    <a:pt x="168" y="125"/>
                    <a:pt x="168" y="125"/>
                    <a:pt x="168" y="125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0"/>
                    <a:pt x="150" y="0"/>
                    <a:pt x="141" y="0"/>
                  </a:cubicBezTo>
                  <a:cubicBezTo>
                    <a:pt x="124" y="0"/>
                    <a:pt x="115" y="0"/>
                    <a:pt x="115" y="18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25"/>
                    <a:pt x="0" y="133"/>
                    <a:pt x="0" y="142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5" y="284"/>
                    <a:pt x="124" y="293"/>
                    <a:pt x="141" y="293"/>
                  </a:cubicBezTo>
                  <a:cubicBezTo>
                    <a:pt x="150" y="293"/>
                    <a:pt x="168" y="284"/>
                    <a:pt x="168" y="27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265" y="169"/>
                    <a:pt x="265" y="169"/>
                    <a:pt x="265" y="169"/>
                  </a:cubicBezTo>
                  <a:cubicBezTo>
                    <a:pt x="284" y="169"/>
                    <a:pt x="284" y="160"/>
                    <a:pt x="284" y="142"/>
                  </a:cubicBezTo>
                  <a:cubicBezTo>
                    <a:pt x="284" y="133"/>
                    <a:pt x="284" y="125"/>
                    <a:pt x="265" y="12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1" name="Freeform 19"/>
            <p:cNvSpPr>
              <a:spLocks noChangeArrowheads="1"/>
            </p:cNvSpPr>
            <p:nvPr/>
          </p:nvSpPr>
          <p:spPr bwMode="auto">
            <a:xfrm>
              <a:off x="9658019" y="3268335"/>
              <a:ext cx="148197" cy="23156"/>
            </a:xfrm>
            <a:custGeom>
              <a:avLst/>
              <a:gdLst>
                <a:gd name="T0" fmla="*/ 265 w 283"/>
                <a:gd name="T1" fmla="*/ 0 h 45"/>
                <a:gd name="T2" fmla="*/ 265 w 283"/>
                <a:gd name="T3" fmla="*/ 0 h 45"/>
                <a:gd name="T4" fmla="*/ 9 w 283"/>
                <a:gd name="T5" fmla="*/ 0 h 45"/>
                <a:gd name="T6" fmla="*/ 0 w 283"/>
                <a:gd name="T7" fmla="*/ 17 h 45"/>
                <a:gd name="T8" fmla="*/ 9 w 283"/>
                <a:gd name="T9" fmla="*/ 44 h 45"/>
                <a:gd name="T10" fmla="*/ 265 w 283"/>
                <a:gd name="T11" fmla="*/ 44 h 45"/>
                <a:gd name="T12" fmla="*/ 282 w 283"/>
                <a:gd name="T13" fmla="*/ 17 h 45"/>
                <a:gd name="T14" fmla="*/ 265 w 283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45">
                  <a:moveTo>
                    <a:pt x="265" y="0"/>
                  </a:moveTo>
                  <a:lnTo>
                    <a:pt x="265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8"/>
                    <a:pt x="0" y="17"/>
                  </a:cubicBezTo>
                  <a:cubicBezTo>
                    <a:pt x="0" y="35"/>
                    <a:pt x="0" y="44"/>
                    <a:pt x="9" y="44"/>
                  </a:cubicBezTo>
                  <a:cubicBezTo>
                    <a:pt x="265" y="44"/>
                    <a:pt x="265" y="44"/>
                    <a:pt x="265" y="44"/>
                  </a:cubicBezTo>
                  <a:cubicBezTo>
                    <a:pt x="282" y="44"/>
                    <a:pt x="282" y="35"/>
                    <a:pt x="282" y="17"/>
                  </a:cubicBezTo>
                  <a:cubicBezTo>
                    <a:pt x="282" y="8"/>
                    <a:pt x="282" y="0"/>
                    <a:pt x="26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2" name="Freeform 20"/>
            <p:cNvSpPr>
              <a:spLocks noChangeArrowheads="1"/>
            </p:cNvSpPr>
            <p:nvPr/>
          </p:nvSpPr>
          <p:spPr bwMode="auto">
            <a:xfrm>
              <a:off x="3374535" y="3651962"/>
              <a:ext cx="261661" cy="266290"/>
            </a:xfrm>
            <a:custGeom>
              <a:avLst/>
              <a:gdLst>
                <a:gd name="T0" fmla="*/ 469 w 497"/>
                <a:gd name="T1" fmla="*/ 8 h 505"/>
                <a:gd name="T2" fmla="*/ 469 w 497"/>
                <a:gd name="T3" fmla="*/ 8 h 505"/>
                <a:gd name="T4" fmla="*/ 452 w 497"/>
                <a:gd name="T5" fmla="*/ 0 h 505"/>
                <a:gd name="T6" fmla="*/ 443 w 497"/>
                <a:gd name="T7" fmla="*/ 17 h 505"/>
                <a:gd name="T8" fmla="*/ 381 w 497"/>
                <a:gd name="T9" fmla="*/ 168 h 505"/>
                <a:gd name="T10" fmla="*/ 372 w 497"/>
                <a:gd name="T11" fmla="*/ 141 h 505"/>
                <a:gd name="T12" fmla="*/ 346 w 497"/>
                <a:gd name="T13" fmla="*/ 132 h 505"/>
                <a:gd name="T14" fmla="*/ 265 w 497"/>
                <a:gd name="T15" fmla="*/ 132 h 505"/>
                <a:gd name="T16" fmla="*/ 240 w 497"/>
                <a:gd name="T17" fmla="*/ 141 h 505"/>
                <a:gd name="T18" fmla="*/ 9 w 497"/>
                <a:gd name="T19" fmla="*/ 300 h 505"/>
                <a:gd name="T20" fmla="*/ 9 w 497"/>
                <a:gd name="T21" fmla="*/ 336 h 505"/>
                <a:gd name="T22" fmla="*/ 106 w 497"/>
                <a:gd name="T23" fmla="*/ 486 h 505"/>
                <a:gd name="T24" fmla="*/ 142 w 497"/>
                <a:gd name="T25" fmla="*/ 495 h 505"/>
                <a:gd name="T26" fmla="*/ 372 w 497"/>
                <a:gd name="T27" fmla="*/ 327 h 505"/>
                <a:gd name="T28" fmla="*/ 390 w 497"/>
                <a:gd name="T29" fmla="*/ 309 h 505"/>
                <a:gd name="T30" fmla="*/ 416 w 497"/>
                <a:gd name="T31" fmla="*/ 229 h 505"/>
                <a:gd name="T32" fmla="*/ 408 w 497"/>
                <a:gd name="T33" fmla="*/ 203 h 505"/>
                <a:gd name="T34" fmla="*/ 399 w 497"/>
                <a:gd name="T35" fmla="*/ 185 h 505"/>
                <a:gd name="T36" fmla="*/ 469 w 497"/>
                <a:gd name="T37" fmla="*/ 8 h 505"/>
                <a:gd name="T38" fmla="*/ 363 w 497"/>
                <a:gd name="T39" fmla="*/ 247 h 505"/>
                <a:gd name="T40" fmla="*/ 363 w 497"/>
                <a:gd name="T41" fmla="*/ 247 h 505"/>
                <a:gd name="T42" fmla="*/ 310 w 497"/>
                <a:gd name="T43" fmla="*/ 229 h 505"/>
                <a:gd name="T44" fmla="*/ 319 w 497"/>
                <a:gd name="T45" fmla="*/ 176 h 505"/>
                <a:gd name="T46" fmla="*/ 363 w 497"/>
                <a:gd name="T47" fmla="*/ 176 h 505"/>
                <a:gd name="T48" fmla="*/ 355 w 497"/>
                <a:gd name="T49" fmla="*/ 185 h 505"/>
                <a:gd name="T50" fmla="*/ 346 w 497"/>
                <a:gd name="T51" fmla="*/ 203 h 505"/>
                <a:gd name="T52" fmla="*/ 355 w 497"/>
                <a:gd name="T53" fmla="*/ 212 h 505"/>
                <a:gd name="T54" fmla="*/ 363 w 497"/>
                <a:gd name="T55" fmla="*/ 212 h 505"/>
                <a:gd name="T56" fmla="*/ 381 w 497"/>
                <a:gd name="T57" fmla="*/ 203 h 505"/>
                <a:gd name="T58" fmla="*/ 363 w 497"/>
                <a:gd name="T59" fmla="*/ 24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7" h="505">
                  <a:moveTo>
                    <a:pt x="469" y="8"/>
                  </a:moveTo>
                  <a:lnTo>
                    <a:pt x="469" y="8"/>
                  </a:lnTo>
                  <a:cubicBezTo>
                    <a:pt x="469" y="8"/>
                    <a:pt x="461" y="0"/>
                    <a:pt x="452" y="0"/>
                  </a:cubicBezTo>
                  <a:cubicBezTo>
                    <a:pt x="443" y="8"/>
                    <a:pt x="443" y="17"/>
                    <a:pt x="443" y="17"/>
                  </a:cubicBezTo>
                  <a:cubicBezTo>
                    <a:pt x="461" y="88"/>
                    <a:pt x="416" y="141"/>
                    <a:pt x="381" y="168"/>
                  </a:cubicBezTo>
                  <a:cubicBezTo>
                    <a:pt x="372" y="141"/>
                    <a:pt x="372" y="141"/>
                    <a:pt x="372" y="141"/>
                  </a:cubicBezTo>
                  <a:cubicBezTo>
                    <a:pt x="363" y="141"/>
                    <a:pt x="355" y="132"/>
                    <a:pt x="346" y="132"/>
                  </a:cubicBezTo>
                  <a:cubicBezTo>
                    <a:pt x="265" y="132"/>
                    <a:pt x="265" y="132"/>
                    <a:pt x="265" y="132"/>
                  </a:cubicBezTo>
                  <a:cubicBezTo>
                    <a:pt x="257" y="132"/>
                    <a:pt x="248" y="132"/>
                    <a:pt x="240" y="141"/>
                  </a:cubicBezTo>
                  <a:cubicBezTo>
                    <a:pt x="9" y="300"/>
                    <a:pt x="9" y="300"/>
                    <a:pt x="9" y="300"/>
                  </a:cubicBezTo>
                  <a:cubicBezTo>
                    <a:pt x="0" y="309"/>
                    <a:pt x="0" y="327"/>
                    <a:pt x="9" y="336"/>
                  </a:cubicBezTo>
                  <a:cubicBezTo>
                    <a:pt x="106" y="486"/>
                    <a:pt x="106" y="486"/>
                    <a:pt x="106" y="486"/>
                  </a:cubicBezTo>
                  <a:cubicBezTo>
                    <a:pt x="115" y="504"/>
                    <a:pt x="133" y="495"/>
                    <a:pt x="142" y="495"/>
                  </a:cubicBezTo>
                  <a:cubicBezTo>
                    <a:pt x="372" y="327"/>
                    <a:pt x="372" y="327"/>
                    <a:pt x="372" y="327"/>
                  </a:cubicBezTo>
                  <a:cubicBezTo>
                    <a:pt x="381" y="327"/>
                    <a:pt x="390" y="309"/>
                    <a:pt x="390" y="309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1"/>
                    <a:pt x="416" y="212"/>
                    <a:pt x="408" y="203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452" y="150"/>
                    <a:pt x="496" y="88"/>
                    <a:pt x="469" y="8"/>
                  </a:cubicBezTo>
                  <a:close/>
                  <a:moveTo>
                    <a:pt x="363" y="247"/>
                  </a:moveTo>
                  <a:lnTo>
                    <a:pt x="363" y="247"/>
                  </a:lnTo>
                  <a:cubicBezTo>
                    <a:pt x="346" y="256"/>
                    <a:pt x="319" y="256"/>
                    <a:pt x="310" y="229"/>
                  </a:cubicBezTo>
                  <a:cubicBezTo>
                    <a:pt x="293" y="212"/>
                    <a:pt x="301" y="194"/>
                    <a:pt x="319" y="176"/>
                  </a:cubicBezTo>
                  <a:cubicBezTo>
                    <a:pt x="328" y="168"/>
                    <a:pt x="346" y="168"/>
                    <a:pt x="363" y="176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46" y="185"/>
                    <a:pt x="337" y="194"/>
                    <a:pt x="346" y="203"/>
                  </a:cubicBezTo>
                  <a:cubicBezTo>
                    <a:pt x="346" y="212"/>
                    <a:pt x="355" y="212"/>
                    <a:pt x="355" y="212"/>
                  </a:cubicBezTo>
                  <a:cubicBezTo>
                    <a:pt x="363" y="212"/>
                    <a:pt x="363" y="212"/>
                    <a:pt x="363" y="212"/>
                  </a:cubicBezTo>
                  <a:cubicBezTo>
                    <a:pt x="372" y="212"/>
                    <a:pt x="372" y="212"/>
                    <a:pt x="381" y="203"/>
                  </a:cubicBezTo>
                  <a:cubicBezTo>
                    <a:pt x="381" y="221"/>
                    <a:pt x="372" y="238"/>
                    <a:pt x="363" y="2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3" name="Freeform 21"/>
            <p:cNvSpPr>
              <a:spLocks noChangeArrowheads="1"/>
            </p:cNvSpPr>
            <p:nvPr/>
          </p:nvSpPr>
          <p:spPr bwMode="auto">
            <a:xfrm>
              <a:off x="3369904" y="4233171"/>
              <a:ext cx="261661" cy="145882"/>
            </a:xfrm>
            <a:custGeom>
              <a:avLst/>
              <a:gdLst>
                <a:gd name="T0" fmla="*/ 249 w 497"/>
                <a:gd name="T1" fmla="*/ 0 h 276"/>
                <a:gd name="T2" fmla="*/ 249 w 497"/>
                <a:gd name="T3" fmla="*/ 0 h 276"/>
                <a:gd name="T4" fmla="*/ 0 w 497"/>
                <a:gd name="T5" fmla="*/ 133 h 276"/>
                <a:gd name="T6" fmla="*/ 249 w 497"/>
                <a:gd name="T7" fmla="*/ 275 h 276"/>
                <a:gd name="T8" fmla="*/ 496 w 497"/>
                <a:gd name="T9" fmla="*/ 133 h 276"/>
                <a:gd name="T10" fmla="*/ 249 w 497"/>
                <a:gd name="T11" fmla="*/ 0 h 276"/>
                <a:gd name="T12" fmla="*/ 249 w 497"/>
                <a:gd name="T13" fmla="*/ 239 h 276"/>
                <a:gd name="T14" fmla="*/ 249 w 497"/>
                <a:gd name="T15" fmla="*/ 239 h 276"/>
                <a:gd name="T16" fmla="*/ 142 w 497"/>
                <a:gd name="T17" fmla="*/ 133 h 276"/>
                <a:gd name="T18" fmla="*/ 249 w 497"/>
                <a:gd name="T19" fmla="*/ 26 h 276"/>
                <a:gd name="T20" fmla="*/ 355 w 497"/>
                <a:gd name="T21" fmla="*/ 133 h 276"/>
                <a:gd name="T22" fmla="*/ 249 w 497"/>
                <a:gd name="T23" fmla="*/ 239 h 276"/>
                <a:gd name="T24" fmla="*/ 249 w 497"/>
                <a:gd name="T25" fmla="*/ 133 h 276"/>
                <a:gd name="T26" fmla="*/ 249 w 497"/>
                <a:gd name="T27" fmla="*/ 133 h 276"/>
                <a:gd name="T28" fmla="*/ 249 w 497"/>
                <a:gd name="T29" fmla="*/ 79 h 276"/>
                <a:gd name="T30" fmla="*/ 195 w 497"/>
                <a:gd name="T31" fmla="*/ 133 h 276"/>
                <a:gd name="T32" fmla="*/ 249 w 497"/>
                <a:gd name="T33" fmla="*/ 186 h 276"/>
                <a:gd name="T34" fmla="*/ 302 w 497"/>
                <a:gd name="T35" fmla="*/ 133 h 276"/>
                <a:gd name="T36" fmla="*/ 249 w 497"/>
                <a:gd name="T37" fmla="*/ 13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7" h="276">
                  <a:moveTo>
                    <a:pt x="249" y="0"/>
                  </a:moveTo>
                  <a:lnTo>
                    <a:pt x="249" y="0"/>
                  </a:lnTo>
                  <a:cubicBezTo>
                    <a:pt x="89" y="0"/>
                    <a:pt x="0" y="115"/>
                    <a:pt x="0" y="133"/>
                  </a:cubicBezTo>
                  <a:cubicBezTo>
                    <a:pt x="0" y="151"/>
                    <a:pt x="89" y="275"/>
                    <a:pt x="249" y="275"/>
                  </a:cubicBezTo>
                  <a:cubicBezTo>
                    <a:pt x="408" y="275"/>
                    <a:pt x="496" y="151"/>
                    <a:pt x="496" y="133"/>
                  </a:cubicBezTo>
                  <a:cubicBezTo>
                    <a:pt x="496" y="115"/>
                    <a:pt x="408" y="0"/>
                    <a:pt x="249" y="0"/>
                  </a:cubicBezTo>
                  <a:close/>
                  <a:moveTo>
                    <a:pt x="249" y="239"/>
                  </a:moveTo>
                  <a:lnTo>
                    <a:pt x="249" y="239"/>
                  </a:lnTo>
                  <a:cubicBezTo>
                    <a:pt x="186" y="239"/>
                    <a:pt x="142" y="195"/>
                    <a:pt x="142" y="133"/>
                  </a:cubicBezTo>
                  <a:cubicBezTo>
                    <a:pt x="142" y="79"/>
                    <a:pt x="186" y="26"/>
                    <a:pt x="249" y="26"/>
                  </a:cubicBezTo>
                  <a:cubicBezTo>
                    <a:pt x="310" y="26"/>
                    <a:pt x="355" y="79"/>
                    <a:pt x="355" y="133"/>
                  </a:cubicBezTo>
                  <a:cubicBezTo>
                    <a:pt x="355" y="195"/>
                    <a:pt x="310" y="239"/>
                    <a:pt x="249" y="239"/>
                  </a:cubicBezTo>
                  <a:close/>
                  <a:moveTo>
                    <a:pt x="249" y="133"/>
                  </a:moveTo>
                  <a:lnTo>
                    <a:pt x="249" y="133"/>
                  </a:lnTo>
                  <a:cubicBezTo>
                    <a:pt x="239" y="123"/>
                    <a:pt x="266" y="79"/>
                    <a:pt x="249" y="79"/>
                  </a:cubicBezTo>
                  <a:cubicBezTo>
                    <a:pt x="221" y="79"/>
                    <a:pt x="195" y="107"/>
                    <a:pt x="195" y="133"/>
                  </a:cubicBezTo>
                  <a:cubicBezTo>
                    <a:pt x="195" y="168"/>
                    <a:pt x="221" y="186"/>
                    <a:pt x="249" y="186"/>
                  </a:cubicBezTo>
                  <a:cubicBezTo>
                    <a:pt x="274" y="186"/>
                    <a:pt x="302" y="168"/>
                    <a:pt x="302" y="133"/>
                  </a:cubicBezTo>
                  <a:cubicBezTo>
                    <a:pt x="302" y="123"/>
                    <a:pt x="257" y="142"/>
                    <a:pt x="249" y="13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4" name="Freeform 22"/>
            <p:cNvSpPr>
              <a:spLocks noChangeArrowheads="1"/>
            </p:cNvSpPr>
            <p:nvPr/>
          </p:nvSpPr>
          <p:spPr bwMode="auto">
            <a:xfrm>
              <a:off x="2858163" y="4182229"/>
              <a:ext cx="243134" cy="243136"/>
            </a:xfrm>
            <a:custGeom>
              <a:avLst/>
              <a:gdLst>
                <a:gd name="T0" fmla="*/ 230 w 461"/>
                <a:gd name="T1" fmla="*/ 8 h 461"/>
                <a:gd name="T2" fmla="*/ 230 w 461"/>
                <a:gd name="T3" fmla="*/ 8 h 461"/>
                <a:gd name="T4" fmla="*/ 0 w 461"/>
                <a:gd name="T5" fmla="*/ 239 h 461"/>
                <a:gd name="T6" fmla="*/ 230 w 461"/>
                <a:gd name="T7" fmla="*/ 460 h 461"/>
                <a:gd name="T8" fmla="*/ 460 w 461"/>
                <a:gd name="T9" fmla="*/ 230 h 461"/>
                <a:gd name="T10" fmla="*/ 230 w 461"/>
                <a:gd name="T11" fmla="*/ 8 h 461"/>
                <a:gd name="T12" fmla="*/ 230 w 461"/>
                <a:gd name="T13" fmla="*/ 35 h 461"/>
                <a:gd name="T14" fmla="*/ 230 w 461"/>
                <a:gd name="T15" fmla="*/ 35 h 461"/>
                <a:gd name="T16" fmla="*/ 319 w 461"/>
                <a:gd name="T17" fmla="*/ 53 h 461"/>
                <a:gd name="T18" fmla="*/ 291 w 461"/>
                <a:gd name="T19" fmla="*/ 106 h 461"/>
                <a:gd name="T20" fmla="*/ 230 w 461"/>
                <a:gd name="T21" fmla="*/ 97 h 461"/>
                <a:gd name="T22" fmla="*/ 168 w 461"/>
                <a:gd name="T23" fmla="*/ 106 h 461"/>
                <a:gd name="T24" fmla="*/ 141 w 461"/>
                <a:gd name="T25" fmla="*/ 53 h 461"/>
                <a:gd name="T26" fmla="*/ 230 w 461"/>
                <a:gd name="T27" fmla="*/ 35 h 461"/>
                <a:gd name="T28" fmla="*/ 106 w 461"/>
                <a:gd name="T29" fmla="*/ 292 h 461"/>
                <a:gd name="T30" fmla="*/ 106 w 461"/>
                <a:gd name="T31" fmla="*/ 292 h 461"/>
                <a:gd name="T32" fmla="*/ 53 w 461"/>
                <a:gd name="T33" fmla="*/ 327 h 461"/>
                <a:gd name="T34" fmla="*/ 35 w 461"/>
                <a:gd name="T35" fmla="*/ 239 h 461"/>
                <a:gd name="T36" fmla="*/ 53 w 461"/>
                <a:gd name="T37" fmla="*/ 141 h 461"/>
                <a:gd name="T38" fmla="*/ 106 w 461"/>
                <a:gd name="T39" fmla="*/ 167 h 461"/>
                <a:gd name="T40" fmla="*/ 88 w 461"/>
                <a:gd name="T41" fmla="*/ 230 h 461"/>
                <a:gd name="T42" fmla="*/ 106 w 461"/>
                <a:gd name="T43" fmla="*/ 292 h 461"/>
                <a:gd name="T44" fmla="*/ 230 w 461"/>
                <a:gd name="T45" fmla="*/ 433 h 461"/>
                <a:gd name="T46" fmla="*/ 230 w 461"/>
                <a:gd name="T47" fmla="*/ 433 h 461"/>
                <a:gd name="T48" fmla="*/ 141 w 461"/>
                <a:gd name="T49" fmla="*/ 407 h 461"/>
                <a:gd name="T50" fmla="*/ 168 w 461"/>
                <a:gd name="T51" fmla="*/ 354 h 461"/>
                <a:gd name="T52" fmla="*/ 230 w 461"/>
                <a:gd name="T53" fmla="*/ 372 h 461"/>
                <a:gd name="T54" fmla="*/ 291 w 461"/>
                <a:gd name="T55" fmla="*/ 354 h 461"/>
                <a:gd name="T56" fmla="*/ 319 w 461"/>
                <a:gd name="T57" fmla="*/ 407 h 461"/>
                <a:gd name="T58" fmla="*/ 230 w 461"/>
                <a:gd name="T59" fmla="*/ 433 h 461"/>
                <a:gd name="T60" fmla="*/ 230 w 461"/>
                <a:gd name="T61" fmla="*/ 345 h 461"/>
                <a:gd name="T62" fmla="*/ 230 w 461"/>
                <a:gd name="T63" fmla="*/ 345 h 461"/>
                <a:gd name="T64" fmla="*/ 124 w 461"/>
                <a:gd name="T65" fmla="*/ 230 h 461"/>
                <a:gd name="T66" fmla="*/ 230 w 461"/>
                <a:gd name="T67" fmla="*/ 123 h 461"/>
                <a:gd name="T68" fmla="*/ 336 w 461"/>
                <a:gd name="T69" fmla="*/ 230 h 461"/>
                <a:gd name="T70" fmla="*/ 230 w 461"/>
                <a:gd name="T71" fmla="*/ 345 h 461"/>
                <a:gd name="T72" fmla="*/ 354 w 461"/>
                <a:gd name="T73" fmla="*/ 292 h 461"/>
                <a:gd name="T74" fmla="*/ 354 w 461"/>
                <a:gd name="T75" fmla="*/ 292 h 461"/>
                <a:gd name="T76" fmla="*/ 372 w 461"/>
                <a:gd name="T77" fmla="*/ 230 h 461"/>
                <a:gd name="T78" fmla="*/ 354 w 461"/>
                <a:gd name="T79" fmla="*/ 167 h 461"/>
                <a:gd name="T80" fmla="*/ 407 w 461"/>
                <a:gd name="T81" fmla="*/ 141 h 461"/>
                <a:gd name="T82" fmla="*/ 425 w 461"/>
                <a:gd name="T83" fmla="*/ 230 h 461"/>
                <a:gd name="T84" fmla="*/ 407 w 461"/>
                <a:gd name="T85" fmla="*/ 327 h 461"/>
                <a:gd name="T86" fmla="*/ 354 w 461"/>
                <a:gd name="T87" fmla="*/ 29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1" h="461">
                  <a:moveTo>
                    <a:pt x="230" y="8"/>
                  </a:moveTo>
                  <a:lnTo>
                    <a:pt x="230" y="8"/>
                  </a:lnTo>
                  <a:cubicBezTo>
                    <a:pt x="97" y="8"/>
                    <a:pt x="0" y="106"/>
                    <a:pt x="0" y="239"/>
                  </a:cubicBezTo>
                  <a:cubicBezTo>
                    <a:pt x="0" y="363"/>
                    <a:pt x="106" y="460"/>
                    <a:pt x="230" y="460"/>
                  </a:cubicBezTo>
                  <a:cubicBezTo>
                    <a:pt x="363" y="460"/>
                    <a:pt x="460" y="354"/>
                    <a:pt x="460" y="230"/>
                  </a:cubicBezTo>
                  <a:cubicBezTo>
                    <a:pt x="460" y="106"/>
                    <a:pt x="354" y="0"/>
                    <a:pt x="230" y="8"/>
                  </a:cubicBezTo>
                  <a:close/>
                  <a:moveTo>
                    <a:pt x="230" y="35"/>
                  </a:moveTo>
                  <a:lnTo>
                    <a:pt x="230" y="35"/>
                  </a:lnTo>
                  <a:cubicBezTo>
                    <a:pt x="256" y="35"/>
                    <a:pt x="291" y="44"/>
                    <a:pt x="319" y="53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75" y="97"/>
                    <a:pt x="247" y="97"/>
                    <a:pt x="230" y="97"/>
                  </a:cubicBezTo>
                  <a:cubicBezTo>
                    <a:pt x="203" y="97"/>
                    <a:pt x="185" y="97"/>
                    <a:pt x="168" y="106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68" y="44"/>
                    <a:pt x="194" y="35"/>
                    <a:pt x="230" y="35"/>
                  </a:cubicBezTo>
                  <a:close/>
                  <a:moveTo>
                    <a:pt x="106" y="292"/>
                  </a:moveTo>
                  <a:lnTo>
                    <a:pt x="106" y="292"/>
                  </a:lnTo>
                  <a:cubicBezTo>
                    <a:pt x="53" y="327"/>
                    <a:pt x="53" y="327"/>
                    <a:pt x="53" y="327"/>
                  </a:cubicBezTo>
                  <a:cubicBezTo>
                    <a:pt x="35" y="301"/>
                    <a:pt x="35" y="265"/>
                    <a:pt x="35" y="239"/>
                  </a:cubicBezTo>
                  <a:cubicBezTo>
                    <a:pt x="26" y="204"/>
                    <a:pt x="35" y="167"/>
                    <a:pt x="53" y="141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97" y="185"/>
                    <a:pt x="88" y="212"/>
                    <a:pt x="88" y="230"/>
                  </a:cubicBezTo>
                  <a:cubicBezTo>
                    <a:pt x="88" y="257"/>
                    <a:pt x="97" y="274"/>
                    <a:pt x="106" y="292"/>
                  </a:cubicBezTo>
                  <a:close/>
                  <a:moveTo>
                    <a:pt x="230" y="433"/>
                  </a:moveTo>
                  <a:lnTo>
                    <a:pt x="230" y="433"/>
                  </a:lnTo>
                  <a:cubicBezTo>
                    <a:pt x="194" y="433"/>
                    <a:pt x="168" y="425"/>
                    <a:pt x="141" y="407"/>
                  </a:cubicBezTo>
                  <a:cubicBezTo>
                    <a:pt x="168" y="354"/>
                    <a:pt x="168" y="354"/>
                    <a:pt x="168" y="354"/>
                  </a:cubicBezTo>
                  <a:cubicBezTo>
                    <a:pt x="185" y="363"/>
                    <a:pt x="203" y="372"/>
                    <a:pt x="230" y="372"/>
                  </a:cubicBezTo>
                  <a:cubicBezTo>
                    <a:pt x="247" y="372"/>
                    <a:pt x="275" y="363"/>
                    <a:pt x="291" y="354"/>
                  </a:cubicBezTo>
                  <a:cubicBezTo>
                    <a:pt x="319" y="407"/>
                    <a:pt x="319" y="407"/>
                    <a:pt x="319" y="407"/>
                  </a:cubicBezTo>
                  <a:cubicBezTo>
                    <a:pt x="291" y="425"/>
                    <a:pt x="266" y="433"/>
                    <a:pt x="230" y="433"/>
                  </a:cubicBezTo>
                  <a:close/>
                  <a:moveTo>
                    <a:pt x="230" y="345"/>
                  </a:moveTo>
                  <a:lnTo>
                    <a:pt x="230" y="345"/>
                  </a:lnTo>
                  <a:cubicBezTo>
                    <a:pt x="168" y="345"/>
                    <a:pt x="124" y="292"/>
                    <a:pt x="124" y="230"/>
                  </a:cubicBezTo>
                  <a:cubicBezTo>
                    <a:pt x="124" y="167"/>
                    <a:pt x="168" y="123"/>
                    <a:pt x="230" y="123"/>
                  </a:cubicBezTo>
                  <a:cubicBezTo>
                    <a:pt x="291" y="123"/>
                    <a:pt x="336" y="167"/>
                    <a:pt x="336" y="230"/>
                  </a:cubicBezTo>
                  <a:cubicBezTo>
                    <a:pt x="336" y="292"/>
                    <a:pt x="291" y="345"/>
                    <a:pt x="230" y="345"/>
                  </a:cubicBezTo>
                  <a:close/>
                  <a:moveTo>
                    <a:pt x="354" y="292"/>
                  </a:moveTo>
                  <a:lnTo>
                    <a:pt x="354" y="292"/>
                  </a:lnTo>
                  <a:cubicBezTo>
                    <a:pt x="363" y="274"/>
                    <a:pt x="372" y="257"/>
                    <a:pt x="372" y="230"/>
                  </a:cubicBezTo>
                  <a:cubicBezTo>
                    <a:pt x="372" y="212"/>
                    <a:pt x="363" y="185"/>
                    <a:pt x="354" y="167"/>
                  </a:cubicBezTo>
                  <a:cubicBezTo>
                    <a:pt x="407" y="141"/>
                    <a:pt x="407" y="141"/>
                    <a:pt x="407" y="141"/>
                  </a:cubicBezTo>
                  <a:cubicBezTo>
                    <a:pt x="416" y="167"/>
                    <a:pt x="425" y="195"/>
                    <a:pt x="425" y="230"/>
                  </a:cubicBezTo>
                  <a:cubicBezTo>
                    <a:pt x="425" y="265"/>
                    <a:pt x="416" y="292"/>
                    <a:pt x="407" y="327"/>
                  </a:cubicBezTo>
                  <a:lnTo>
                    <a:pt x="354" y="2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5" name="Freeform 23"/>
            <p:cNvSpPr>
              <a:spLocks noChangeArrowheads="1"/>
            </p:cNvSpPr>
            <p:nvPr/>
          </p:nvSpPr>
          <p:spPr bwMode="auto">
            <a:xfrm>
              <a:off x="1825417" y="4196122"/>
              <a:ext cx="224610" cy="219980"/>
            </a:xfrm>
            <a:custGeom>
              <a:avLst/>
              <a:gdLst>
                <a:gd name="T0" fmla="*/ 416 w 427"/>
                <a:gd name="T1" fmla="*/ 53 h 417"/>
                <a:gd name="T2" fmla="*/ 416 w 427"/>
                <a:gd name="T3" fmla="*/ 53 h 417"/>
                <a:gd name="T4" fmla="*/ 354 w 427"/>
                <a:gd name="T5" fmla="*/ 9 h 417"/>
                <a:gd name="T6" fmla="*/ 328 w 427"/>
                <a:gd name="T7" fmla="*/ 0 h 417"/>
                <a:gd name="T8" fmla="*/ 89 w 427"/>
                <a:gd name="T9" fmla="*/ 0 h 417"/>
                <a:gd name="T10" fmla="*/ 62 w 427"/>
                <a:gd name="T11" fmla="*/ 9 h 417"/>
                <a:gd name="T12" fmla="*/ 9 w 427"/>
                <a:gd name="T13" fmla="*/ 53 h 417"/>
                <a:gd name="T14" fmla="*/ 0 w 427"/>
                <a:gd name="T15" fmla="*/ 80 h 417"/>
                <a:gd name="T16" fmla="*/ 44 w 427"/>
                <a:gd name="T17" fmla="*/ 399 h 417"/>
                <a:gd name="T18" fmla="*/ 72 w 427"/>
                <a:gd name="T19" fmla="*/ 416 h 417"/>
                <a:gd name="T20" fmla="*/ 354 w 427"/>
                <a:gd name="T21" fmla="*/ 416 h 417"/>
                <a:gd name="T22" fmla="*/ 381 w 427"/>
                <a:gd name="T23" fmla="*/ 399 h 417"/>
                <a:gd name="T24" fmla="*/ 426 w 427"/>
                <a:gd name="T25" fmla="*/ 80 h 417"/>
                <a:gd name="T26" fmla="*/ 416 w 427"/>
                <a:gd name="T27" fmla="*/ 53 h 417"/>
                <a:gd name="T28" fmla="*/ 213 w 427"/>
                <a:gd name="T29" fmla="*/ 266 h 417"/>
                <a:gd name="T30" fmla="*/ 213 w 427"/>
                <a:gd name="T31" fmla="*/ 266 h 417"/>
                <a:gd name="T32" fmla="*/ 107 w 427"/>
                <a:gd name="T33" fmla="*/ 124 h 417"/>
                <a:gd name="T34" fmla="*/ 160 w 427"/>
                <a:gd name="T35" fmla="*/ 124 h 417"/>
                <a:gd name="T36" fmla="*/ 213 w 427"/>
                <a:gd name="T37" fmla="*/ 222 h 417"/>
                <a:gd name="T38" fmla="*/ 266 w 427"/>
                <a:gd name="T39" fmla="*/ 124 h 417"/>
                <a:gd name="T40" fmla="*/ 310 w 427"/>
                <a:gd name="T41" fmla="*/ 124 h 417"/>
                <a:gd name="T42" fmla="*/ 213 w 427"/>
                <a:gd name="T43" fmla="*/ 266 h 417"/>
                <a:gd name="T44" fmla="*/ 36 w 427"/>
                <a:gd name="T45" fmla="*/ 80 h 417"/>
                <a:gd name="T46" fmla="*/ 36 w 427"/>
                <a:gd name="T47" fmla="*/ 80 h 417"/>
                <a:gd name="T48" fmla="*/ 89 w 427"/>
                <a:gd name="T49" fmla="*/ 27 h 417"/>
                <a:gd name="T50" fmla="*/ 328 w 427"/>
                <a:gd name="T51" fmla="*/ 27 h 417"/>
                <a:gd name="T52" fmla="*/ 391 w 427"/>
                <a:gd name="T53" fmla="*/ 80 h 417"/>
                <a:gd name="T54" fmla="*/ 36 w 427"/>
                <a:gd name="T55" fmla="*/ 8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7" h="417">
                  <a:moveTo>
                    <a:pt x="416" y="53"/>
                  </a:moveTo>
                  <a:lnTo>
                    <a:pt x="416" y="53"/>
                  </a:lnTo>
                  <a:cubicBezTo>
                    <a:pt x="408" y="44"/>
                    <a:pt x="363" y="9"/>
                    <a:pt x="354" y="9"/>
                  </a:cubicBezTo>
                  <a:cubicBezTo>
                    <a:pt x="354" y="0"/>
                    <a:pt x="337" y="0"/>
                    <a:pt x="32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72" y="0"/>
                    <a:pt x="62" y="9"/>
                  </a:cubicBezTo>
                  <a:cubicBezTo>
                    <a:pt x="62" y="9"/>
                    <a:pt x="18" y="44"/>
                    <a:pt x="9" y="53"/>
                  </a:cubicBezTo>
                  <a:cubicBezTo>
                    <a:pt x="0" y="53"/>
                    <a:pt x="0" y="62"/>
                    <a:pt x="0" y="80"/>
                  </a:cubicBezTo>
                  <a:cubicBezTo>
                    <a:pt x="0" y="88"/>
                    <a:pt x="44" y="399"/>
                    <a:pt x="44" y="399"/>
                  </a:cubicBezTo>
                  <a:cubicBezTo>
                    <a:pt x="53" y="407"/>
                    <a:pt x="62" y="416"/>
                    <a:pt x="72" y="416"/>
                  </a:cubicBezTo>
                  <a:cubicBezTo>
                    <a:pt x="354" y="416"/>
                    <a:pt x="354" y="416"/>
                    <a:pt x="354" y="416"/>
                  </a:cubicBezTo>
                  <a:cubicBezTo>
                    <a:pt x="363" y="416"/>
                    <a:pt x="372" y="407"/>
                    <a:pt x="381" y="399"/>
                  </a:cubicBezTo>
                  <a:cubicBezTo>
                    <a:pt x="381" y="399"/>
                    <a:pt x="426" y="88"/>
                    <a:pt x="426" y="80"/>
                  </a:cubicBezTo>
                  <a:cubicBezTo>
                    <a:pt x="426" y="62"/>
                    <a:pt x="416" y="53"/>
                    <a:pt x="416" y="53"/>
                  </a:cubicBezTo>
                  <a:close/>
                  <a:moveTo>
                    <a:pt x="213" y="266"/>
                  </a:moveTo>
                  <a:lnTo>
                    <a:pt x="213" y="266"/>
                  </a:lnTo>
                  <a:cubicBezTo>
                    <a:pt x="133" y="266"/>
                    <a:pt x="116" y="150"/>
                    <a:pt x="107" y="124"/>
                  </a:cubicBezTo>
                  <a:cubicBezTo>
                    <a:pt x="160" y="124"/>
                    <a:pt x="160" y="124"/>
                    <a:pt x="160" y="124"/>
                  </a:cubicBezTo>
                  <a:cubicBezTo>
                    <a:pt x="160" y="159"/>
                    <a:pt x="178" y="222"/>
                    <a:pt x="213" y="222"/>
                  </a:cubicBezTo>
                  <a:cubicBezTo>
                    <a:pt x="248" y="222"/>
                    <a:pt x="257" y="159"/>
                    <a:pt x="266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0" y="150"/>
                    <a:pt x="293" y="266"/>
                    <a:pt x="213" y="266"/>
                  </a:cubicBezTo>
                  <a:close/>
                  <a:moveTo>
                    <a:pt x="36" y="80"/>
                  </a:moveTo>
                  <a:lnTo>
                    <a:pt x="36" y="80"/>
                  </a:lnTo>
                  <a:cubicBezTo>
                    <a:pt x="89" y="27"/>
                    <a:pt x="89" y="27"/>
                    <a:pt x="89" y="27"/>
                  </a:cubicBezTo>
                  <a:cubicBezTo>
                    <a:pt x="328" y="27"/>
                    <a:pt x="328" y="27"/>
                    <a:pt x="328" y="27"/>
                  </a:cubicBezTo>
                  <a:cubicBezTo>
                    <a:pt x="391" y="80"/>
                    <a:pt x="391" y="80"/>
                    <a:pt x="391" y="80"/>
                  </a:cubicBezTo>
                  <a:lnTo>
                    <a:pt x="36" y="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6" name="Freeform 24"/>
            <p:cNvSpPr>
              <a:spLocks noChangeArrowheads="1"/>
            </p:cNvSpPr>
            <p:nvPr/>
          </p:nvSpPr>
          <p:spPr bwMode="auto">
            <a:xfrm>
              <a:off x="3890908" y="3679750"/>
              <a:ext cx="261659" cy="208402"/>
            </a:xfrm>
            <a:custGeom>
              <a:avLst/>
              <a:gdLst>
                <a:gd name="T0" fmla="*/ 248 w 497"/>
                <a:gd name="T1" fmla="*/ 150 h 399"/>
                <a:gd name="T2" fmla="*/ 248 w 497"/>
                <a:gd name="T3" fmla="*/ 150 h 399"/>
                <a:gd name="T4" fmla="*/ 177 w 497"/>
                <a:gd name="T5" fmla="*/ 221 h 399"/>
                <a:gd name="T6" fmla="*/ 248 w 497"/>
                <a:gd name="T7" fmla="*/ 292 h 399"/>
                <a:gd name="T8" fmla="*/ 319 w 497"/>
                <a:gd name="T9" fmla="*/ 221 h 399"/>
                <a:gd name="T10" fmla="*/ 248 w 497"/>
                <a:gd name="T11" fmla="*/ 150 h 399"/>
                <a:gd name="T12" fmla="*/ 442 w 497"/>
                <a:gd name="T13" fmla="*/ 70 h 399"/>
                <a:gd name="T14" fmla="*/ 442 w 497"/>
                <a:gd name="T15" fmla="*/ 70 h 399"/>
                <a:gd name="T16" fmla="*/ 389 w 497"/>
                <a:gd name="T17" fmla="*/ 70 h 399"/>
                <a:gd name="T18" fmla="*/ 363 w 497"/>
                <a:gd name="T19" fmla="*/ 61 h 399"/>
                <a:gd name="T20" fmla="*/ 354 w 497"/>
                <a:gd name="T21" fmla="*/ 8 h 399"/>
                <a:gd name="T22" fmla="*/ 327 w 497"/>
                <a:gd name="T23" fmla="*/ 0 h 399"/>
                <a:gd name="T24" fmla="*/ 159 w 497"/>
                <a:gd name="T25" fmla="*/ 0 h 399"/>
                <a:gd name="T26" fmla="*/ 142 w 497"/>
                <a:gd name="T27" fmla="*/ 8 h 399"/>
                <a:gd name="T28" fmla="*/ 123 w 497"/>
                <a:gd name="T29" fmla="*/ 61 h 399"/>
                <a:gd name="T30" fmla="*/ 106 w 497"/>
                <a:gd name="T31" fmla="*/ 70 h 399"/>
                <a:gd name="T32" fmla="*/ 53 w 497"/>
                <a:gd name="T33" fmla="*/ 70 h 399"/>
                <a:gd name="T34" fmla="*/ 0 w 497"/>
                <a:gd name="T35" fmla="*/ 123 h 399"/>
                <a:gd name="T36" fmla="*/ 0 w 497"/>
                <a:gd name="T37" fmla="*/ 345 h 399"/>
                <a:gd name="T38" fmla="*/ 53 w 497"/>
                <a:gd name="T39" fmla="*/ 398 h 399"/>
                <a:gd name="T40" fmla="*/ 442 w 497"/>
                <a:gd name="T41" fmla="*/ 398 h 399"/>
                <a:gd name="T42" fmla="*/ 496 w 497"/>
                <a:gd name="T43" fmla="*/ 345 h 399"/>
                <a:gd name="T44" fmla="*/ 496 w 497"/>
                <a:gd name="T45" fmla="*/ 123 h 399"/>
                <a:gd name="T46" fmla="*/ 442 w 497"/>
                <a:gd name="T47" fmla="*/ 70 h 399"/>
                <a:gd name="T48" fmla="*/ 248 w 497"/>
                <a:gd name="T49" fmla="*/ 345 h 399"/>
                <a:gd name="T50" fmla="*/ 248 w 497"/>
                <a:gd name="T51" fmla="*/ 345 h 399"/>
                <a:gd name="T52" fmla="*/ 123 w 497"/>
                <a:gd name="T53" fmla="*/ 221 h 399"/>
                <a:gd name="T54" fmla="*/ 248 w 497"/>
                <a:gd name="T55" fmla="*/ 97 h 399"/>
                <a:gd name="T56" fmla="*/ 372 w 497"/>
                <a:gd name="T57" fmla="*/ 221 h 399"/>
                <a:gd name="T58" fmla="*/ 248 w 497"/>
                <a:gd name="T59" fmla="*/ 345 h 399"/>
                <a:gd name="T60" fmla="*/ 425 w 497"/>
                <a:gd name="T61" fmla="*/ 159 h 399"/>
                <a:gd name="T62" fmla="*/ 425 w 497"/>
                <a:gd name="T63" fmla="*/ 159 h 399"/>
                <a:gd name="T64" fmla="*/ 407 w 497"/>
                <a:gd name="T65" fmla="*/ 141 h 399"/>
                <a:gd name="T66" fmla="*/ 425 w 497"/>
                <a:gd name="T67" fmla="*/ 123 h 399"/>
                <a:gd name="T68" fmla="*/ 442 w 497"/>
                <a:gd name="T69" fmla="*/ 141 h 399"/>
                <a:gd name="T70" fmla="*/ 425 w 497"/>
                <a:gd name="T71" fmla="*/ 15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7" h="399">
                  <a:moveTo>
                    <a:pt x="248" y="150"/>
                  </a:moveTo>
                  <a:lnTo>
                    <a:pt x="248" y="150"/>
                  </a:lnTo>
                  <a:cubicBezTo>
                    <a:pt x="203" y="150"/>
                    <a:pt x="177" y="176"/>
                    <a:pt x="177" y="221"/>
                  </a:cubicBezTo>
                  <a:cubicBezTo>
                    <a:pt x="177" y="266"/>
                    <a:pt x="203" y="292"/>
                    <a:pt x="248" y="292"/>
                  </a:cubicBezTo>
                  <a:cubicBezTo>
                    <a:pt x="292" y="292"/>
                    <a:pt x="319" y="266"/>
                    <a:pt x="319" y="221"/>
                  </a:cubicBezTo>
                  <a:cubicBezTo>
                    <a:pt x="319" y="176"/>
                    <a:pt x="292" y="150"/>
                    <a:pt x="248" y="150"/>
                  </a:cubicBezTo>
                  <a:close/>
                  <a:moveTo>
                    <a:pt x="442" y="70"/>
                  </a:moveTo>
                  <a:lnTo>
                    <a:pt x="442" y="70"/>
                  </a:lnTo>
                  <a:cubicBezTo>
                    <a:pt x="389" y="70"/>
                    <a:pt x="389" y="70"/>
                    <a:pt x="389" y="70"/>
                  </a:cubicBezTo>
                  <a:cubicBezTo>
                    <a:pt x="380" y="70"/>
                    <a:pt x="372" y="70"/>
                    <a:pt x="363" y="61"/>
                  </a:cubicBezTo>
                  <a:cubicBezTo>
                    <a:pt x="354" y="8"/>
                    <a:pt x="354" y="8"/>
                    <a:pt x="354" y="8"/>
                  </a:cubicBezTo>
                  <a:cubicBezTo>
                    <a:pt x="345" y="8"/>
                    <a:pt x="336" y="0"/>
                    <a:pt x="3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0" y="8"/>
                    <a:pt x="142" y="8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70"/>
                    <a:pt x="115" y="70"/>
                    <a:pt x="106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17" y="70"/>
                    <a:pt x="0" y="97"/>
                    <a:pt x="0" y="12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2"/>
                    <a:pt x="17" y="398"/>
                    <a:pt x="53" y="398"/>
                  </a:cubicBezTo>
                  <a:cubicBezTo>
                    <a:pt x="442" y="398"/>
                    <a:pt x="442" y="398"/>
                    <a:pt x="442" y="398"/>
                  </a:cubicBezTo>
                  <a:cubicBezTo>
                    <a:pt x="470" y="398"/>
                    <a:pt x="496" y="372"/>
                    <a:pt x="496" y="345"/>
                  </a:cubicBezTo>
                  <a:cubicBezTo>
                    <a:pt x="496" y="123"/>
                    <a:pt x="496" y="123"/>
                    <a:pt x="496" y="123"/>
                  </a:cubicBezTo>
                  <a:cubicBezTo>
                    <a:pt x="496" y="97"/>
                    <a:pt x="470" y="70"/>
                    <a:pt x="442" y="70"/>
                  </a:cubicBezTo>
                  <a:close/>
                  <a:moveTo>
                    <a:pt x="248" y="345"/>
                  </a:moveTo>
                  <a:lnTo>
                    <a:pt x="248" y="345"/>
                  </a:lnTo>
                  <a:cubicBezTo>
                    <a:pt x="177" y="345"/>
                    <a:pt x="123" y="292"/>
                    <a:pt x="123" y="221"/>
                  </a:cubicBezTo>
                  <a:cubicBezTo>
                    <a:pt x="123" y="150"/>
                    <a:pt x="177" y="97"/>
                    <a:pt x="248" y="97"/>
                  </a:cubicBezTo>
                  <a:cubicBezTo>
                    <a:pt x="319" y="97"/>
                    <a:pt x="372" y="150"/>
                    <a:pt x="372" y="221"/>
                  </a:cubicBezTo>
                  <a:cubicBezTo>
                    <a:pt x="372" y="292"/>
                    <a:pt x="319" y="345"/>
                    <a:pt x="248" y="345"/>
                  </a:cubicBezTo>
                  <a:close/>
                  <a:moveTo>
                    <a:pt x="425" y="159"/>
                  </a:moveTo>
                  <a:lnTo>
                    <a:pt x="425" y="159"/>
                  </a:lnTo>
                  <a:cubicBezTo>
                    <a:pt x="416" y="159"/>
                    <a:pt x="407" y="150"/>
                    <a:pt x="407" y="141"/>
                  </a:cubicBezTo>
                  <a:cubicBezTo>
                    <a:pt x="407" y="132"/>
                    <a:pt x="416" y="123"/>
                    <a:pt x="425" y="123"/>
                  </a:cubicBezTo>
                  <a:cubicBezTo>
                    <a:pt x="433" y="123"/>
                    <a:pt x="442" y="132"/>
                    <a:pt x="442" y="141"/>
                  </a:cubicBezTo>
                  <a:cubicBezTo>
                    <a:pt x="442" y="150"/>
                    <a:pt x="433" y="159"/>
                    <a:pt x="425" y="1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7" name="Freeform 25"/>
            <p:cNvSpPr>
              <a:spLocks noChangeArrowheads="1"/>
            </p:cNvSpPr>
            <p:nvPr/>
          </p:nvSpPr>
          <p:spPr bwMode="auto">
            <a:xfrm>
              <a:off x="6546871" y="3661225"/>
              <a:ext cx="180614" cy="252397"/>
            </a:xfrm>
            <a:custGeom>
              <a:avLst/>
              <a:gdLst>
                <a:gd name="T0" fmla="*/ 195 w 346"/>
                <a:gd name="T1" fmla="*/ 0 h 479"/>
                <a:gd name="T2" fmla="*/ 195 w 346"/>
                <a:gd name="T3" fmla="*/ 0 h 479"/>
                <a:gd name="T4" fmla="*/ 160 w 346"/>
                <a:gd name="T5" fmla="*/ 0 h 479"/>
                <a:gd name="T6" fmla="*/ 160 w 346"/>
                <a:gd name="T7" fmla="*/ 328 h 479"/>
                <a:gd name="T8" fmla="*/ 80 w 346"/>
                <a:gd name="T9" fmla="*/ 328 h 479"/>
                <a:gd name="T10" fmla="*/ 10 w 346"/>
                <a:gd name="T11" fmla="*/ 425 h 479"/>
                <a:gd name="T12" fmla="*/ 124 w 346"/>
                <a:gd name="T13" fmla="*/ 461 h 479"/>
                <a:gd name="T14" fmla="*/ 195 w 346"/>
                <a:gd name="T15" fmla="*/ 372 h 479"/>
                <a:gd name="T16" fmla="*/ 195 w 346"/>
                <a:gd name="T17" fmla="*/ 106 h 479"/>
                <a:gd name="T18" fmla="*/ 257 w 346"/>
                <a:gd name="T19" fmla="*/ 230 h 479"/>
                <a:gd name="T20" fmla="*/ 275 w 346"/>
                <a:gd name="T21" fmla="*/ 230 h 479"/>
                <a:gd name="T22" fmla="*/ 195 w 346"/>
                <a:gd name="T2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8" name="Freeform 26"/>
            <p:cNvSpPr>
              <a:spLocks noChangeArrowheads="1"/>
            </p:cNvSpPr>
            <p:nvPr/>
          </p:nvSpPr>
          <p:spPr bwMode="auto">
            <a:xfrm>
              <a:off x="4956072" y="3675119"/>
              <a:ext cx="224610" cy="229241"/>
            </a:xfrm>
            <a:custGeom>
              <a:avLst/>
              <a:gdLst>
                <a:gd name="T0" fmla="*/ 256 w 426"/>
                <a:gd name="T1" fmla="*/ 265 h 435"/>
                <a:gd name="T2" fmla="*/ 256 w 426"/>
                <a:gd name="T3" fmla="*/ 265 h 435"/>
                <a:gd name="T4" fmla="*/ 0 w 426"/>
                <a:gd name="T5" fmla="*/ 301 h 435"/>
                <a:gd name="T6" fmla="*/ 35 w 426"/>
                <a:gd name="T7" fmla="*/ 345 h 435"/>
                <a:gd name="T8" fmla="*/ 346 w 426"/>
                <a:gd name="T9" fmla="*/ 345 h 435"/>
                <a:gd name="T10" fmla="*/ 346 w 426"/>
                <a:gd name="T11" fmla="*/ 35 h 435"/>
                <a:gd name="T12" fmla="*/ 292 w 426"/>
                <a:gd name="T13" fmla="*/ 0 h 435"/>
                <a:gd name="T14" fmla="*/ 256 w 426"/>
                <a:gd name="T15" fmla="*/ 26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35">
                  <a:moveTo>
                    <a:pt x="256" y="265"/>
                  </a:moveTo>
                  <a:lnTo>
                    <a:pt x="256" y="265"/>
                  </a:lnTo>
                  <a:cubicBezTo>
                    <a:pt x="186" y="336"/>
                    <a:pt x="80" y="345"/>
                    <a:pt x="0" y="301"/>
                  </a:cubicBezTo>
                  <a:cubicBezTo>
                    <a:pt x="9" y="319"/>
                    <a:pt x="17" y="328"/>
                    <a:pt x="35" y="345"/>
                  </a:cubicBezTo>
                  <a:cubicBezTo>
                    <a:pt x="124" y="434"/>
                    <a:pt x="256" y="434"/>
                    <a:pt x="346" y="345"/>
                  </a:cubicBezTo>
                  <a:cubicBezTo>
                    <a:pt x="425" y="256"/>
                    <a:pt x="425" y="124"/>
                    <a:pt x="346" y="35"/>
                  </a:cubicBezTo>
                  <a:cubicBezTo>
                    <a:pt x="328" y="26"/>
                    <a:pt x="310" y="9"/>
                    <a:pt x="292" y="0"/>
                  </a:cubicBezTo>
                  <a:cubicBezTo>
                    <a:pt x="346" y="88"/>
                    <a:pt x="328" y="194"/>
                    <a:pt x="256" y="26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29" name="Freeform 27"/>
            <p:cNvSpPr>
              <a:spLocks noChangeArrowheads="1"/>
            </p:cNvSpPr>
            <p:nvPr/>
          </p:nvSpPr>
          <p:spPr bwMode="auto">
            <a:xfrm>
              <a:off x="5453920" y="3675119"/>
              <a:ext cx="266291" cy="208402"/>
            </a:xfrm>
            <a:custGeom>
              <a:avLst/>
              <a:gdLst>
                <a:gd name="T0" fmla="*/ 434 w 506"/>
                <a:gd name="T1" fmla="*/ 70 h 399"/>
                <a:gd name="T2" fmla="*/ 434 w 506"/>
                <a:gd name="T3" fmla="*/ 70 h 399"/>
                <a:gd name="T4" fmla="*/ 168 w 506"/>
                <a:gd name="T5" fmla="*/ 35 h 399"/>
                <a:gd name="T6" fmla="*/ 9 w 506"/>
                <a:gd name="T7" fmla="*/ 221 h 399"/>
                <a:gd name="T8" fmla="*/ 195 w 506"/>
                <a:gd name="T9" fmla="*/ 398 h 399"/>
                <a:gd name="T10" fmla="*/ 381 w 506"/>
                <a:gd name="T11" fmla="*/ 310 h 399"/>
                <a:gd name="T12" fmla="*/ 363 w 506"/>
                <a:gd name="T13" fmla="*/ 212 h 399"/>
                <a:gd name="T14" fmla="*/ 469 w 506"/>
                <a:gd name="T15" fmla="*/ 203 h 399"/>
                <a:gd name="T16" fmla="*/ 434 w 506"/>
                <a:gd name="T17" fmla="*/ 70 h 399"/>
                <a:gd name="T18" fmla="*/ 274 w 506"/>
                <a:gd name="T19" fmla="*/ 301 h 399"/>
                <a:gd name="T20" fmla="*/ 274 w 506"/>
                <a:gd name="T21" fmla="*/ 301 h 399"/>
                <a:gd name="T22" fmla="*/ 239 w 506"/>
                <a:gd name="T23" fmla="*/ 265 h 399"/>
                <a:gd name="T24" fmla="*/ 274 w 506"/>
                <a:gd name="T25" fmla="*/ 230 h 399"/>
                <a:gd name="T26" fmla="*/ 309 w 506"/>
                <a:gd name="T27" fmla="*/ 265 h 399"/>
                <a:gd name="T28" fmla="*/ 274 w 506"/>
                <a:gd name="T29" fmla="*/ 30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0" name="Freeform 28"/>
            <p:cNvSpPr>
              <a:spLocks noChangeArrowheads="1"/>
            </p:cNvSpPr>
            <p:nvPr/>
          </p:nvSpPr>
          <p:spPr bwMode="auto">
            <a:xfrm>
              <a:off x="5979556" y="3665856"/>
              <a:ext cx="261659" cy="219979"/>
            </a:xfrm>
            <a:custGeom>
              <a:avLst/>
              <a:gdLst>
                <a:gd name="T0" fmla="*/ 124 w 498"/>
                <a:gd name="T1" fmla="*/ 81 h 418"/>
                <a:gd name="T2" fmla="*/ 124 w 498"/>
                <a:gd name="T3" fmla="*/ 81 h 418"/>
                <a:gd name="T4" fmla="*/ 36 w 498"/>
                <a:gd name="T5" fmla="*/ 258 h 418"/>
                <a:gd name="T6" fmla="*/ 346 w 498"/>
                <a:gd name="T7" fmla="*/ 116 h 418"/>
                <a:gd name="T8" fmla="*/ 9 w 498"/>
                <a:gd name="T9" fmla="*/ 382 h 418"/>
                <a:gd name="T10" fmla="*/ 44 w 498"/>
                <a:gd name="T11" fmla="*/ 400 h 418"/>
                <a:gd name="T12" fmla="*/ 97 w 498"/>
                <a:gd name="T13" fmla="*/ 311 h 418"/>
                <a:gd name="T14" fmla="*/ 293 w 498"/>
                <a:gd name="T15" fmla="*/ 311 h 418"/>
                <a:gd name="T16" fmla="*/ 469 w 498"/>
                <a:gd name="T17" fmla="*/ 72 h 418"/>
                <a:gd name="T18" fmla="*/ 124 w 498"/>
                <a:gd name="T19" fmla="*/ 8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1" name="Freeform 29"/>
            <p:cNvSpPr>
              <a:spLocks noChangeArrowheads="1"/>
            </p:cNvSpPr>
            <p:nvPr/>
          </p:nvSpPr>
          <p:spPr bwMode="auto">
            <a:xfrm>
              <a:off x="2862794" y="3661225"/>
              <a:ext cx="233872" cy="243134"/>
            </a:xfrm>
            <a:custGeom>
              <a:avLst/>
              <a:gdLst>
                <a:gd name="T0" fmla="*/ 248 w 444"/>
                <a:gd name="T1" fmla="*/ 337 h 462"/>
                <a:gd name="T2" fmla="*/ 248 w 444"/>
                <a:gd name="T3" fmla="*/ 337 h 462"/>
                <a:gd name="T4" fmla="*/ 320 w 444"/>
                <a:gd name="T5" fmla="*/ 257 h 462"/>
                <a:gd name="T6" fmla="*/ 443 w 444"/>
                <a:gd name="T7" fmla="*/ 71 h 462"/>
                <a:gd name="T8" fmla="*/ 426 w 444"/>
                <a:gd name="T9" fmla="*/ 53 h 462"/>
                <a:gd name="T10" fmla="*/ 346 w 444"/>
                <a:gd name="T11" fmla="*/ 53 h 462"/>
                <a:gd name="T12" fmla="*/ 222 w 444"/>
                <a:gd name="T13" fmla="*/ 0 h 462"/>
                <a:gd name="T14" fmla="*/ 98 w 444"/>
                <a:gd name="T15" fmla="*/ 53 h 462"/>
                <a:gd name="T16" fmla="*/ 18 w 444"/>
                <a:gd name="T17" fmla="*/ 53 h 462"/>
                <a:gd name="T18" fmla="*/ 0 w 444"/>
                <a:gd name="T19" fmla="*/ 71 h 462"/>
                <a:gd name="T20" fmla="*/ 124 w 444"/>
                <a:gd name="T21" fmla="*/ 257 h 462"/>
                <a:gd name="T22" fmla="*/ 195 w 444"/>
                <a:gd name="T23" fmla="*/ 337 h 462"/>
                <a:gd name="T24" fmla="*/ 195 w 444"/>
                <a:gd name="T25" fmla="*/ 372 h 462"/>
                <a:gd name="T26" fmla="*/ 107 w 444"/>
                <a:gd name="T27" fmla="*/ 416 h 462"/>
                <a:gd name="T28" fmla="*/ 222 w 444"/>
                <a:gd name="T29" fmla="*/ 461 h 462"/>
                <a:gd name="T30" fmla="*/ 328 w 444"/>
                <a:gd name="T31" fmla="*/ 416 h 462"/>
                <a:gd name="T32" fmla="*/ 248 w 444"/>
                <a:gd name="T33" fmla="*/ 372 h 462"/>
                <a:gd name="T34" fmla="*/ 248 w 444"/>
                <a:gd name="T35" fmla="*/ 337 h 462"/>
                <a:gd name="T36" fmla="*/ 320 w 444"/>
                <a:gd name="T37" fmla="*/ 212 h 462"/>
                <a:gd name="T38" fmla="*/ 320 w 444"/>
                <a:gd name="T39" fmla="*/ 212 h 462"/>
                <a:gd name="T40" fmla="*/ 346 w 444"/>
                <a:gd name="T41" fmla="*/ 89 h 462"/>
                <a:gd name="T42" fmla="*/ 408 w 444"/>
                <a:gd name="T43" fmla="*/ 89 h 462"/>
                <a:gd name="T44" fmla="*/ 320 w 444"/>
                <a:gd name="T45" fmla="*/ 212 h 462"/>
                <a:gd name="T46" fmla="*/ 222 w 444"/>
                <a:gd name="T47" fmla="*/ 36 h 462"/>
                <a:gd name="T48" fmla="*/ 222 w 444"/>
                <a:gd name="T49" fmla="*/ 36 h 462"/>
                <a:gd name="T50" fmla="*/ 320 w 444"/>
                <a:gd name="T51" fmla="*/ 71 h 462"/>
                <a:gd name="T52" fmla="*/ 222 w 444"/>
                <a:gd name="T53" fmla="*/ 115 h 462"/>
                <a:gd name="T54" fmla="*/ 124 w 444"/>
                <a:gd name="T55" fmla="*/ 71 h 462"/>
                <a:gd name="T56" fmla="*/ 222 w 444"/>
                <a:gd name="T57" fmla="*/ 36 h 462"/>
                <a:gd name="T58" fmla="*/ 36 w 444"/>
                <a:gd name="T59" fmla="*/ 89 h 462"/>
                <a:gd name="T60" fmla="*/ 36 w 444"/>
                <a:gd name="T61" fmla="*/ 89 h 462"/>
                <a:gd name="T62" fmla="*/ 98 w 444"/>
                <a:gd name="T63" fmla="*/ 89 h 462"/>
                <a:gd name="T64" fmla="*/ 124 w 444"/>
                <a:gd name="T65" fmla="*/ 212 h 462"/>
                <a:gd name="T66" fmla="*/ 36 w 444"/>
                <a:gd name="T67" fmla="*/ 8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2" name="Freeform 30"/>
            <p:cNvSpPr>
              <a:spLocks noChangeArrowheads="1"/>
            </p:cNvSpPr>
            <p:nvPr/>
          </p:nvSpPr>
          <p:spPr bwMode="auto">
            <a:xfrm>
              <a:off x="2327896" y="4182229"/>
              <a:ext cx="261661" cy="247767"/>
            </a:xfrm>
            <a:custGeom>
              <a:avLst/>
              <a:gdLst>
                <a:gd name="T0" fmla="*/ 133 w 498"/>
                <a:gd name="T1" fmla="*/ 469 h 470"/>
                <a:gd name="T2" fmla="*/ 133 w 498"/>
                <a:gd name="T3" fmla="*/ 469 h 470"/>
                <a:gd name="T4" fmla="*/ 186 w 498"/>
                <a:gd name="T5" fmla="*/ 469 h 470"/>
                <a:gd name="T6" fmla="*/ 293 w 498"/>
                <a:gd name="T7" fmla="*/ 265 h 470"/>
                <a:gd name="T8" fmla="*/ 426 w 498"/>
                <a:gd name="T9" fmla="*/ 265 h 470"/>
                <a:gd name="T10" fmla="*/ 497 w 498"/>
                <a:gd name="T11" fmla="*/ 230 h 470"/>
                <a:gd name="T12" fmla="*/ 426 w 498"/>
                <a:gd name="T13" fmla="*/ 195 h 470"/>
                <a:gd name="T14" fmla="*/ 293 w 498"/>
                <a:gd name="T15" fmla="*/ 195 h 470"/>
                <a:gd name="T16" fmla="*/ 186 w 498"/>
                <a:gd name="T17" fmla="*/ 0 h 470"/>
                <a:gd name="T18" fmla="*/ 133 w 498"/>
                <a:gd name="T19" fmla="*/ 0 h 470"/>
                <a:gd name="T20" fmla="*/ 195 w 498"/>
                <a:gd name="T21" fmla="*/ 195 h 470"/>
                <a:gd name="T22" fmla="*/ 107 w 498"/>
                <a:gd name="T23" fmla="*/ 195 h 470"/>
                <a:gd name="T24" fmla="*/ 53 w 498"/>
                <a:gd name="T25" fmla="*/ 150 h 470"/>
                <a:gd name="T26" fmla="*/ 0 w 498"/>
                <a:gd name="T27" fmla="*/ 150 h 470"/>
                <a:gd name="T28" fmla="*/ 36 w 498"/>
                <a:gd name="T29" fmla="*/ 230 h 470"/>
                <a:gd name="T30" fmla="*/ 0 w 498"/>
                <a:gd name="T31" fmla="*/ 319 h 470"/>
                <a:gd name="T32" fmla="*/ 53 w 498"/>
                <a:gd name="T33" fmla="*/ 319 h 470"/>
                <a:gd name="T34" fmla="*/ 107 w 498"/>
                <a:gd name="T35" fmla="*/ 265 h 470"/>
                <a:gd name="T36" fmla="*/ 195 w 498"/>
                <a:gd name="T37" fmla="*/ 265 h 470"/>
                <a:gd name="T38" fmla="*/ 133 w 498"/>
                <a:gd name="T39" fmla="*/ 4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8" h="470">
                  <a:moveTo>
                    <a:pt x="133" y="469"/>
                  </a:moveTo>
                  <a:lnTo>
                    <a:pt x="133" y="469"/>
                  </a:lnTo>
                  <a:cubicBezTo>
                    <a:pt x="186" y="469"/>
                    <a:pt x="186" y="469"/>
                    <a:pt x="186" y="46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426" y="265"/>
                    <a:pt x="426" y="265"/>
                    <a:pt x="426" y="265"/>
                  </a:cubicBezTo>
                  <a:cubicBezTo>
                    <a:pt x="426" y="265"/>
                    <a:pt x="497" y="265"/>
                    <a:pt x="497" y="230"/>
                  </a:cubicBezTo>
                  <a:cubicBezTo>
                    <a:pt x="497" y="195"/>
                    <a:pt x="426" y="195"/>
                    <a:pt x="426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95" y="265"/>
                    <a:pt x="195" y="265"/>
                    <a:pt x="195" y="265"/>
                  </a:cubicBezTo>
                  <a:lnTo>
                    <a:pt x="133" y="46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3" name="Freeform 31"/>
            <p:cNvSpPr>
              <a:spLocks noChangeArrowheads="1"/>
            </p:cNvSpPr>
            <p:nvPr/>
          </p:nvSpPr>
          <p:spPr bwMode="auto">
            <a:xfrm>
              <a:off x="3900171" y="4186860"/>
              <a:ext cx="243134" cy="238505"/>
            </a:xfrm>
            <a:custGeom>
              <a:avLst/>
              <a:gdLst>
                <a:gd name="T0" fmla="*/ 231 w 462"/>
                <a:gd name="T1" fmla="*/ 0 h 453"/>
                <a:gd name="T2" fmla="*/ 231 w 462"/>
                <a:gd name="T3" fmla="*/ 0 h 453"/>
                <a:gd name="T4" fmla="*/ 0 w 462"/>
                <a:gd name="T5" fmla="*/ 222 h 453"/>
                <a:gd name="T6" fmla="*/ 231 w 462"/>
                <a:gd name="T7" fmla="*/ 452 h 453"/>
                <a:gd name="T8" fmla="*/ 461 w 462"/>
                <a:gd name="T9" fmla="*/ 222 h 453"/>
                <a:gd name="T10" fmla="*/ 231 w 462"/>
                <a:gd name="T11" fmla="*/ 0 h 453"/>
                <a:gd name="T12" fmla="*/ 231 w 462"/>
                <a:gd name="T13" fmla="*/ 399 h 453"/>
                <a:gd name="T14" fmla="*/ 231 w 462"/>
                <a:gd name="T15" fmla="*/ 399 h 453"/>
                <a:gd name="T16" fmla="*/ 53 w 462"/>
                <a:gd name="T17" fmla="*/ 222 h 453"/>
                <a:gd name="T18" fmla="*/ 231 w 462"/>
                <a:gd name="T19" fmla="*/ 45 h 453"/>
                <a:gd name="T20" fmla="*/ 408 w 462"/>
                <a:gd name="T21" fmla="*/ 222 h 453"/>
                <a:gd name="T22" fmla="*/ 231 w 462"/>
                <a:gd name="T23" fmla="*/ 39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453">
                  <a:moveTo>
                    <a:pt x="231" y="0"/>
                  </a:moveTo>
                  <a:lnTo>
                    <a:pt x="231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1" y="452"/>
                  </a:cubicBezTo>
                  <a:cubicBezTo>
                    <a:pt x="355" y="452"/>
                    <a:pt x="461" y="346"/>
                    <a:pt x="461" y="222"/>
                  </a:cubicBezTo>
                  <a:cubicBezTo>
                    <a:pt x="461" y="98"/>
                    <a:pt x="355" y="0"/>
                    <a:pt x="231" y="0"/>
                  </a:cubicBezTo>
                  <a:close/>
                  <a:moveTo>
                    <a:pt x="231" y="399"/>
                  </a:moveTo>
                  <a:lnTo>
                    <a:pt x="231" y="399"/>
                  </a:lnTo>
                  <a:cubicBezTo>
                    <a:pt x="133" y="399"/>
                    <a:pt x="53" y="319"/>
                    <a:pt x="53" y="222"/>
                  </a:cubicBezTo>
                  <a:cubicBezTo>
                    <a:pt x="53" y="124"/>
                    <a:pt x="133" y="45"/>
                    <a:pt x="231" y="45"/>
                  </a:cubicBezTo>
                  <a:cubicBezTo>
                    <a:pt x="328" y="45"/>
                    <a:pt x="408" y="124"/>
                    <a:pt x="408" y="222"/>
                  </a:cubicBezTo>
                  <a:cubicBezTo>
                    <a:pt x="408" y="319"/>
                    <a:pt x="328" y="399"/>
                    <a:pt x="231" y="3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4" name="Freeform 32"/>
            <p:cNvSpPr>
              <a:spLocks noChangeArrowheads="1"/>
            </p:cNvSpPr>
            <p:nvPr/>
          </p:nvSpPr>
          <p:spPr bwMode="auto">
            <a:xfrm>
              <a:off x="4011318" y="4237803"/>
              <a:ext cx="55574" cy="115778"/>
            </a:xfrm>
            <a:custGeom>
              <a:avLst/>
              <a:gdLst>
                <a:gd name="T0" fmla="*/ 36 w 107"/>
                <a:gd name="T1" fmla="*/ 0 h 222"/>
                <a:gd name="T2" fmla="*/ 0 w 107"/>
                <a:gd name="T3" fmla="*/ 0 h 222"/>
                <a:gd name="T4" fmla="*/ 0 w 107"/>
                <a:gd name="T5" fmla="*/ 133 h 222"/>
                <a:gd name="T6" fmla="*/ 89 w 107"/>
                <a:gd name="T7" fmla="*/ 221 h 222"/>
                <a:gd name="T8" fmla="*/ 106 w 107"/>
                <a:gd name="T9" fmla="*/ 195 h 222"/>
                <a:gd name="T10" fmla="*/ 36 w 107"/>
                <a:gd name="T11" fmla="*/ 114 h 222"/>
                <a:gd name="T12" fmla="*/ 36 w 107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222">
                  <a:moveTo>
                    <a:pt x="36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89" y="221"/>
                  </a:lnTo>
                  <a:lnTo>
                    <a:pt x="106" y="195"/>
                  </a:lnTo>
                  <a:lnTo>
                    <a:pt x="36" y="114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5" name="Freeform 33"/>
            <p:cNvSpPr>
              <a:spLocks noChangeArrowheads="1"/>
            </p:cNvSpPr>
            <p:nvPr/>
          </p:nvSpPr>
          <p:spPr bwMode="auto">
            <a:xfrm>
              <a:off x="9655928" y="5256655"/>
              <a:ext cx="178299" cy="187562"/>
            </a:xfrm>
            <a:custGeom>
              <a:avLst/>
              <a:gdLst>
                <a:gd name="T0" fmla="*/ 124 w 338"/>
                <a:gd name="T1" fmla="*/ 355 h 356"/>
                <a:gd name="T2" fmla="*/ 124 w 338"/>
                <a:gd name="T3" fmla="*/ 355 h 356"/>
                <a:gd name="T4" fmla="*/ 98 w 338"/>
                <a:gd name="T5" fmla="*/ 337 h 356"/>
                <a:gd name="T6" fmla="*/ 9 w 338"/>
                <a:gd name="T7" fmla="*/ 222 h 356"/>
                <a:gd name="T8" fmla="*/ 18 w 338"/>
                <a:gd name="T9" fmla="*/ 178 h 356"/>
                <a:gd name="T10" fmla="*/ 62 w 338"/>
                <a:gd name="T11" fmla="*/ 178 h 356"/>
                <a:gd name="T12" fmla="*/ 124 w 338"/>
                <a:gd name="T13" fmla="*/ 258 h 356"/>
                <a:gd name="T14" fmla="*/ 266 w 338"/>
                <a:gd name="T15" fmla="*/ 27 h 356"/>
                <a:gd name="T16" fmla="*/ 319 w 338"/>
                <a:gd name="T17" fmla="*/ 9 h 356"/>
                <a:gd name="T18" fmla="*/ 328 w 338"/>
                <a:gd name="T19" fmla="*/ 62 h 356"/>
                <a:gd name="T20" fmla="*/ 160 w 338"/>
                <a:gd name="T21" fmla="*/ 337 h 356"/>
                <a:gd name="T22" fmla="*/ 124 w 338"/>
                <a:gd name="T23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8" h="356">
                  <a:moveTo>
                    <a:pt x="124" y="355"/>
                  </a:moveTo>
                  <a:lnTo>
                    <a:pt x="124" y="355"/>
                  </a:lnTo>
                  <a:cubicBezTo>
                    <a:pt x="115" y="355"/>
                    <a:pt x="107" y="346"/>
                    <a:pt x="98" y="33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0" y="204"/>
                    <a:pt x="0" y="187"/>
                    <a:pt x="18" y="178"/>
                  </a:cubicBezTo>
                  <a:cubicBezTo>
                    <a:pt x="36" y="160"/>
                    <a:pt x="53" y="168"/>
                    <a:pt x="62" y="178"/>
                  </a:cubicBezTo>
                  <a:cubicBezTo>
                    <a:pt x="124" y="258"/>
                    <a:pt x="124" y="258"/>
                    <a:pt x="124" y="25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84" y="9"/>
                    <a:pt x="301" y="0"/>
                    <a:pt x="319" y="9"/>
                  </a:cubicBezTo>
                  <a:cubicBezTo>
                    <a:pt x="337" y="18"/>
                    <a:pt x="337" y="45"/>
                    <a:pt x="328" y="62"/>
                  </a:cubicBezTo>
                  <a:cubicBezTo>
                    <a:pt x="160" y="337"/>
                    <a:pt x="160" y="337"/>
                    <a:pt x="160" y="337"/>
                  </a:cubicBezTo>
                  <a:cubicBezTo>
                    <a:pt x="151" y="346"/>
                    <a:pt x="142" y="355"/>
                    <a:pt x="124" y="35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6" name="Freeform 34"/>
            <p:cNvSpPr>
              <a:spLocks noChangeArrowheads="1"/>
            </p:cNvSpPr>
            <p:nvPr/>
          </p:nvSpPr>
          <p:spPr bwMode="auto">
            <a:xfrm>
              <a:off x="8635518" y="4172966"/>
              <a:ext cx="148197" cy="261661"/>
            </a:xfrm>
            <a:custGeom>
              <a:avLst/>
              <a:gdLst>
                <a:gd name="T0" fmla="*/ 283 w 284"/>
                <a:gd name="T1" fmla="*/ 115 h 497"/>
                <a:gd name="T2" fmla="*/ 283 w 284"/>
                <a:gd name="T3" fmla="*/ 115 h 497"/>
                <a:gd name="T4" fmla="*/ 283 w 284"/>
                <a:gd name="T5" fmla="*/ 62 h 497"/>
                <a:gd name="T6" fmla="*/ 142 w 284"/>
                <a:gd name="T7" fmla="*/ 0 h 497"/>
                <a:gd name="T8" fmla="*/ 0 w 284"/>
                <a:gd name="T9" fmla="*/ 62 h 497"/>
                <a:gd name="T10" fmla="*/ 0 w 284"/>
                <a:gd name="T11" fmla="*/ 115 h 497"/>
                <a:gd name="T12" fmla="*/ 97 w 284"/>
                <a:gd name="T13" fmla="*/ 248 h 497"/>
                <a:gd name="T14" fmla="*/ 0 w 284"/>
                <a:gd name="T15" fmla="*/ 381 h 497"/>
                <a:gd name="T16" fmla="*/ 0 w 284"/>
                <a:gd name="T17" fmla="*/ 443 h 497"/>
                <a:gd name="T18" fmla="*/ 142 w 284"/>
                <a:gd name="T19" fmla="*/ 496 h 497"/>
                <a:gd name="T20" fmla="*/ 283 w 284"/>
                <a:gd name="T21" fmla="*/ 443 h 497"/>
                <a:gd name="T22" fmla="*/ 283 w 284"/>
                <a:gd name="T23" fmla="*/ 381 h 497"/>
                <a:gd name="T24" fmla="*/ 186 w 284"/>
                <a:gd name="T25" fmla="*/ 248 h 497"/>
                <a:gd name="T26" fmla="*/ 283 w 284"/>
                <a:gd name="T27" fmla="*/ 115 h 497"/>
                <a:gd name="T28" fmla="*/ 44 w 284"/>
                <a:gd name="T29" fmla="*/ 62 h 497"/>
                <a:gd name="T30" fmla="*/ 44 w 284"/>
                <a:gd name="T31" fmla="*/ 62 h 497"/>
                <a:gd name="T32" fmla="*/ 142 w 284"/>
                <a:gd name="T33" fmla="*/ 35 h 497"/>
                <a:gd name="T34" fmla="*/ 239 w 284"/>
                <a:gd name="T35" fmla="*/ 62 h 497"/>
                <a:gd name="T36" fmla="*/ 248 w 284"/>
                <a:gd name="T37" fmla="*/ 71 h 497"/>
                <a:gd name="T38" fmla="*/ 142 w 284"/>
                <a:gd name="T39" fmla="*/ 97 h 497"/>
                <a:gd name="T40" fmla="*/ 35 w 284"/>
                <a:gd name="T41" fmla="*/ 71 h 497"/>
                <a:gd name="T42" fmla="*/ 44 w 284"/>
                <a:gd name="T43" fmla="*/ 62 h 497"/>
                <a:gd name="T44" fmla="*/ 151 w 284"/>
                <a:gd name="T45" fmla="*/ 248 h 497"/>
                <a:gd name="T46" fmla="*/ 151 w 284"/>
                <a:gd name="T47" fmla="*/ 248 h 497"/>
                <a:gd name="T48" fmla="*/ 204 w 284"/>
                <a:gd name="T49" fmla="*/ 328 h 497"/>
                <a:gd name="T50" fmla="*/ 248 w 284"/>
                <a:gd name="T51" fmla="*/ 381 h 497"/>
                <a:gd name="T52" fmla="*/ 248 w 284"/>
                <a:gd name="T53" fmla="*/ 416 h 497"/>
                <a:gd name="T54" fmla="*/ 151 w 284"/>
                <a:gd name="T55" fmla="*/ 354 h 497"/>
                <a:gd name="T56" fmla="*/ 133 w 284"/>
                <a:gd name="T57" fmla="*/ 354 h 497"/>
                <a:gd name="T58" fmla="*/ 35 w 284"/>
                <a:gd name="T59" fmla="*/ 416 h 497"/>
                <a:gd name="T60" fmla="*/ 35 w 284"/>
                <a:gd name="T61" fmla="*/ 381 h 497"/>
                <a:gd name="T62" fmla="*/ 80 w 284"/>
                <a:gd name="T63" fmla="*/ 328 h 497"/>
                <a:gd name="T64" fmla="*/ 133 w 284"/>
                <a:gd name="T65" fmla="*/ 248 h 497"/>
                <a:gd name="T66" fmla="*/ 80 w 284"/>
                <a:gd name="T67" fmla="*/ 177 h 497"/>
                <a:gd name="T68" fmla="*/ 35 w 284"/>
                <a:gd name="T69" fmla="*/ 115 h 497"/>
                <a:gd name="T70" fmla="*/ 35 w 284"/>
                <a:gd name="T71" fmla="*/ 88 h 497"/>
                <a:gd name="T72" fmla="*/ 142 w 284"/>
                <a:gd name="T73" fmla="*/ 115 h 497"/>
                <a:gd name="T74" fmla="*/ 248 w 284"/>
                <a:gd name="T75" fmla="*/ 88 h 497"/>
                <a:gd name="T76" fmla="*/ 248 w 284"/>
                <a:gd name="T77" fmla="*/ 115 h 497"/>
                <a:gd name="T78" fmla="*/ 204 w 284"/>
                <a:gd name="T79" fmla="*/ 177 h 497"/>
                <a:gd name="T80" fmla="*/ 151 w 284"/>
                <a:gd name="T81" fmla="*/ 24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497">
                  <a:moveTo>
                    <a:pt x="283" y="115"/>
                  </a:moveTo>
                  <a:lnTo>
                    <a:pt x="283" y="115"/>
                  </a:lnTo>
                  <a:cubicBezTo>
                    <a:pt x="283" y="62"/>
                    <a:pt x="283" y="62"/>
                    <a:pt x="283" y="62"/>
                  </a:cubicBezTo>
                  <a:cubicBezTo>
                    <a:pt x="283" y="35"/>
                    <a:pt x="221" y="0"/>
                    <a:pt x="142" y="0"/>
                  </a:cubicBezTo>
                  <a:cubicBezTo>
                    <a:pt x="61" y="0"/>
                    <a:pt x="0" y="35"/>
                    <a:pt x="0" y="62"/>
                  </a:cubicBezTo>
                  <a:cubicBezTo>
                    <a:pt x="0" y="62"/>
                    <a:pt x="0" y="62"/>
                    <a:pt x="0" y="115"/>
                  </a:cubicBezTo>
                  <a:cubicBezTo>
                    <a:pt x="0" y="168"/>
                    <a:pt x="97" y="213"/>
                    <a:pt x="97" y="248"/>
                  </a:cubicBezTo>
                  <a:cubicBezTo>
                    <a:pt x="97" y="292"/>
                    <a:pt x="0" y="328"/>
                    <a:pt x="0" y="381"/>
                  </a:cubicBezTo>
                  <a:cubicBezTo>
                    <a:pt x="0" y="434"/>
                    <a:pt x="0" y="443"/>
                    <a:pt x="0" y="443"/>
                  </a:cubicBezTo>
                  <a:cubicBezTo>
                    <a:pt x="0" y="460"/>
                    <a:pt x="61" y="496"/>
                    <a:pt x="142" y="496"/>
                  </a:cubicBezTo>
                  <a:cubicBezTo>
                    <a:pt x="221" y="496"/>
                    <a:pt x="283" y="460"/>
                    <a:pt x="283" y="443"/>
                  </a:cubicBezTo>
                  <a:cubicBezTo>
                    <a:pt x="283" y="443"/>
                    <a:pt x="283" y="434"/>
                    <a:pt x="283" y="381"/>
                  </a:cubicBezTo>
                  <a:cubicBezTo>
                    <a:pt x="283" y="328"/>
                    <a:pt x="186" y="292"/>
                    <a:pt x="186" y="248"/>
                  </a:cubicBezTo>
                  <a:cubicBezTo>
                    <a:pt x="186" y="213"/>
                    <a:pt x="283" y="168"/>
                    <a:pt x="283" y="115"/>
                  </a:cubicBezTo>
                  <a:close/>
                  <a:moveTo>
                    <a:pt x="44" y="62"/>
                  </a:moveTo>
                  <a:lnTo>
                    <a:pt x="44" y="62"/>
                  </a:lnTo>
                  <a:cubicBezTo>
                    <a:pt x="61" y="53"/>
                    <a:pt x="88" y="35"/>
                    <a:pt x="142" y="35"/>
                  </a:cubicBezTo>
                  <a:cubicBezTo>
                    <a:pt x="195" y="35"/>
                    <a:pt x="239" y="62"/>
                    <a:pt x="239" y="62"/>
                  </a:cubicBezTo>
                  <a:cubicBezTo>
                    <a:pt x="248" y="62"/>
                    <a:pt x="257" y="71"/>
                    <a:pt x="248" y="71"/>
                  </a:cubicBezTo>
                  <a:cubicBezTo>
                    <a:pt x="230" y="88"/>
                    <a:pt x="186" y="97"/>
                    <a:pt x="142" y="97"/>
                  </a:cubicBezTo>
                  <a:cubicBezTo>
                    <a:pt x="97" y="97"/>
                    <a:pt x="53" y="88"/>
                    <a:pt x="35" y="71"/>
                  </a:cubicBezTo>
                  <a:cubicBezTo>
                    <a:pt x="26" y="71"/>
                    <a:pt x="44" y="62"/>
                    <a:pt x="44" y="62"/>
                  </a:cubicBezTo>
                  <a:close/>
                  <a:moveTo>
                    <a:pt x="151" y="248"/>
                  </a:moveTo>
                  <a:lnTo>
                    <a:pt x="151" y="248"/>
                  </a:lnTo>
                  <a:cubicBezTo>
                    <a:pt x="151" y="283"/>
                    <a:pt x="177" y="301"/>
                    <a:pt x="204" y="328"/>
                  </a:cubicBezTo>
                  <a:cubicBezTo>
                    <a:pt x="221" y="345"/>
                    <a:pt x="248" y="372"/>
                    <a:pt x="248" y="381"/>
                  </a:cubicBezTo>
                  <a:cubicBezTo>
                    <a:pt x="248" y="416"/>
                    <a:pt x="248" y="416"/>
                    <a:pt x="248" y="416"/>
                  </a:cubicBezTo>
                  <a:cubicBezTo>
                    <a:pt x="230" y="407"/>
                    <a:pt x="151" y="390"/>
                    <a:pt x="151" y="354"/>
                  </a:cubicBezTo>
                  <a:cubicBezTo>
                    <a:pt x="151" y="337"/>
                    <a:pt x="133" y="337"/>
                    <a:pt x="133" y="354"/>
                  </a:cubicBezTo>
                  <a:cubicBezTo>
                    <a:pt x="133" y="390"/>
                    <a:pt x="61" y="407"/>
                    <a:pt x="35" y="416"/>
                  </a:cubicBezTo>
                  <a:cubicBezTo>
                    <a:pt x="35" y="381"/>
                    <a:pt x="35" y="381"/>
                    <a:pt x="35" y="381"/>
                  </a:cubicBezTo>
                  <a:cubicBezTo>
                    <a:pt x="35" y="372"/>
                    <a:pt x="61" y="345"/>
                    <a:pt x="80" y="328"/>
                  </a:cubicBezTo>
                  <a:cubicBezTo>
                    <a:pt x="106" y="301"/>
                    <a:pt x="133" y="283"/>
                    <a:pt x="133" y="248"/>
                  </a:cubicBezTo>
                  <a:cubicBezTo>
                    <a:pt x="133" y="222"/>
                    <a:pt x="106" y="203"/>
                    <a:pt x="80" y="177"/>
                  </a:cubicBezTo>
                  <a:cubicBezTo>
                    <a:pt x="61" y="159"/>
                    <a:pt x="35" y="132"/>
                    <a:pt x="35" y="11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61" y="106"/>
                    <a:pt x="97" y="115"/>
                    <a:pt x="142" y="115"/>
                  </a:cubicBezTo>
                  <a:cubicBezTo>
                    <a:pt x="186" y="115"/>
                    <a:pt x="230" y="106"/>
                    <a:pt x="248" y="88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48" y="132"/>
                    <a:pt x="221" y="159"/>
                    <a:pt x="204" y="177"/>
                  </a:cubicBezTo>
                  <a:cubicBezTo>
                    <a:pt x="177" y="203"/>
                    <a:pt x="151" y="222"/>
                    <a:pt x="151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7" name="Freeform 35"/>
            <p:cNvSpPr>
              <a:spLocks noChangeArrowheads="1"/>
            </p:cNvSpPr>
            <p:nvPr/>
          </p:nvSpPr>
          <p:spPr bwMode="auto">
            <a:xfrm>
              <a:off x="10160498" y="2650075"/>
              <a:ext cx="187562" cy="219980"/>
            </a:xfrm>
            <a:custGeom>
              <a:avLst/>
              <a:gdLst>
                <a:gd name="T0" fmla="*/ 319 w 355"/>
                <a:gd name="T1" fmla="*/ 141 h 417"/>
                <a:gd name="T2" fmla="*/ 319 w 355"/>
                <a:gd name="T3" fmla="*/ 141 h 417"/>
                <a:gd name="T4" fmla="*/ 274 w 355"/>
                <a:gd name="T5" fmla="*/ 141 h 417"/>
                <a:gd name="T6" fmla="*/ 274 w 355"/>
                <a:gd name="T7" fmla="*/ 106 h 417"/>
                <a:gd name="T8" fmla="*/ 176 w 355"/>
                <a:gd name="T9" fmla="*/ 0 h 417"/>
                <a:gd name="T10" fmla="*/ 79 w 355"/>
                <a:gd name="T11" fmla="*/ 106 h 417"/>
                <a:gd name="T12" fmla="*/ 79 w 355"/>
                <a:gd name="T13" fmla="*/ 141 h 417"/>
                <a:gd name="T14" fmla="*/ 25 w 355"/>
                <a:gd name="T15" fmla="*/ 141 h 417"/>
                <a:gd name="T16" fmla="*/ 0 w 355"/>
                <a:gd name="T17" fmla="*/ 177 h 417"/>
                <a:gd name="T18" fmla="*/ 0 w 355"/>
                <a:gd name="T19" fmla="*/ 372 h 417"/>
                <a:gd name="T20" fmla="*/ 25 w 355"/>
                <a:gd name="T21" fmla="*/ 398 h 417"/>
                <a:gd name="T22" fmla="*/ 53 w 355"/>
                <a:gd name="T23" fmla="*/ 407 h 417"/>
                <a:gd name="T24" fmla="*/ 106 w 355"/>
                <a:gd name="T25" fmla="*/ 416 h 417"/>
                <a:gd name="T26" fmla="*/ 247 w 355"/>
                <a:gd name="T27" fmla="*/ 416 h 417"/>
                <a:gd name="T28" fmla="*/ 300 w 355"/>
                <a:gd name="T29" fmla="*/ 407 h 417"/>
                <a:gd name="T30" fmla="*/ 327 w 355"/>
                <a:gd name="T31" fmla="*/ 398 h 417"/>
                <a:gd name="T32" fmla="*/ 354 w 355"/>
                <a:gd name="T33" fmla="*/ 372 h 417"/>
                <a:gd name="T34" fmla="*/ 354 w 355"/>
                <a:gd name="T35" fmla="*/ 177 h 417"/>
                <a:gd name="T36" fmla="*/ 319 w 355"/>
                <a:gd name="T37" fmla="*/ 141 h 417"/>
                <a:gd name="T38" fmla="*/ 123 w 355"/>
                <a:gd name="T39" fmla="*/ 97 h 417"/>
                <a:gd name="T40" fmla="*/ 123 w 355"/>
                <a:gd name="T41" fmla="*/ 97 h 417"/>
                <a:gd name="T42" fmla="*/ 176 w 355"/>
                <a:gd name="T43" fmla="*/ 44 h 417"/>
                <a:gd name="T44" fmla="*/ 229 w 355"/>
                <a:gd name="T45" fmla="*/ 97 h 417"/>
                <a:gd name="T46" fmla="*/ 229 w 355"/>
                <a:gd name="T47" fmla="*/ 141 h 417"/>
                <a:gd name="T48" fmla="*/ 123 w 355"/>
                <a:gd name="T49" fmla="*/ 141 h 417"/>
                <a:gd name="T50" fmla="*/ 123 w 355"/>
                <a:gd name="T51" fmla="*/ 9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5" h="417">
                  <a:moveTo>
                    <a:pt x="319" y="141"/>
                  </a:moveTo>
                  <a:lnTo>
                    <a:pt x="319" y="141"/>
                  </a:lnTo>
                  <a:cubicBezTo>
                    <a:pt x="274" y="141"/>
                    <a:pt x="274" y="141"/>
                    <a:pt x="274" y="141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4" y="35"/>
                    <a:pt x="238" y="0"/>
                    <a:pt x="176" y="0"/>
                  </a:cubicBezTo>
                  <a:cubicBezTo>
                    <a:pt x="106" y="0"/>
                    <a:pt x="79" y="35"/>
                    <a:pt x="79" y="106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17" y="141"/>
                    <a:pt x="0" y="159"/>
                    <a:pt x="0" y="177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81"/>
                    <a:pt x="17" y="398"/>
                    <a:pt x="25" y="398"/>
                  </a:cubicBezTo>
                  <a:cubicBezTo>
                    <a:pt x="53" y="407"/>
                    <a:pt x="53" y="407"/>
                    <a:pt x="53" y="407"/>
                  </a:cubicBezTo>
                  <a:cubicBezTo>
                    <a:pt x="70" y="416"/>
                    <a:pt x="88" y="416"/>
                    <a:pt x="106" y="416"/>
                  </a:cubicBezTo>
                  <a:cubicBezTo>
                    <a:pt x="247" y="416"/>
                    <a:pt x="247" y="416"/>
                    <a:pt x="247" y="416"/>
                  </a:cubicBezTo>
                  <a:cubicBezTo>
                    <a:pt x="265" y="416"/>
                    <a:pt x="283" y="416"/>
                    <a:pt x="300" y="407"/>
                  </a:cubicBezTo>
                  <a:cubicBezTo>
                    <a:pt x="327" y="398"/>
                    <a:pt x="327" y="398"/>
                    <a:pt x="327" y="398"/>
                  </a:cubicBezTo>
                  <a:cubicBezTo>
                    <a:pt x="336" y="398"/>
                    <a:pt x="354" y="381"/>
                    <a:pt x="354" y="372"/>
                  </a:cubicBezTo>
                  <a:cubicBezTo>
                    <a:pt x="354" y="177"/>
                    <a:pt x="354" y="177"/>
                    <a:pt x="354" y="177"/>
                  </a:cubicBezTo>
                  <a:cubicBezTo>
                    <a:pt x="354" y="159"/>
                    <a:pt x="336" y="141"/>
                    <a:pt x="319" y="141"/>
                  </a:cubicBezTo>
                  <a:close/>
                  <a:moveTo>
                    <a:pt x="123" y="97"/>
                  </a:moveTo>
                  <a:lnTo>
                    <a:pt x="123" y="97"/>
                  </a:lnTo>
                  <a:cubicBezTo>
                    <a:pt x="123" y="62"/>
                    <a:pt x="150" y="44"/>
                    <a:pt x="176" y="44"/>
                  </a:cubicBezTo>
                  <a:cubicBezTo>
                    <a:pt x="203" y="44"/>
                    <a:pt x="229" y="62"/>
                    <a:pt x="229" y="97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123" y="141"/>
                    <a:pt x="123" y="141"/>
                    <a:pt x="123" y="141"/>
                  </a:cubicBezTo>
                  <a:lnTo>
                    <a:pt x="123" y="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8" name="Freeform 36"/>
            <p:cNvSpPr>
              <a:spLocks noChangeArrowheads="1"/>
            </p:cNvSpPr>
            <p:nvPr/>
          </p:nvSpPr>
          <p:spPr bwMode="auto">
            <a:xfrm>
              <a:off x="9097875" y="4707865"/>
              <a:ext cx="252398" cy="229241"/>
            </a:xfrm>
            <a:custGeom>
              <a:avLst/>
              <a:gdLst>
                <a:gd name="T0" fmla="*/ 239 w 480"/>
                <a:gd name="T1" fmla="*/ 328 h 436"/>
                <a:gd name="T2" fmla="*/ 239 w 480"/>
                <a:gd name="T3" fmla="*/ 328 h 436"/>
                <a:gd name="T4" fmla="*/ 186 w 480"/>
                <a:gd name="T5" fmla="*/ 382 h 436"/>
                <a:gd name="T6" fmla="*/ 239 w 480"/>
                <a:gd name="T7" fmla="*/ 435 h 436"/>
                <a:gd name="T8" fmla="*/ 292 w 480"/>
                <a:gd name="T9" fmla="*/ 382 h 436"/>
                <a:gd name="T10" fmla="*/ 239 w 480"/>
                <a:gd name="T11" fmla="*/ 328 h 436"/>
                <a:gd name="T12" fmla="*/ 133 w 480"/>
                <a:gd name="T13" fmla="*/ 275 h 436"/>
                <a:gd name="T14" fmla="*/ 133 w 480"/>
                <a:gd name="T15" fmla="*/ 275 h 436"/>
                <a:gd name="T16" fmla="*/ 168 w 480"/>
                <a:gd name="T17" fmla="*/ 311 h 436"/>
                <a:gd name="T18" fmla="*/ 310 w 480"/>
                <a:gd name="T19" fmla="*/ 311 h 436"/>
                <a:gd name="T20" fmla="*/ 345 w 480"/>
                <a:gd name="T21" fmla="*/ 275 h 436"/>
                <a:gd name="T22" fmla="*/ 133 w 480"/>
                <a:gd name="T23" fmla="*/ 275 h 436"/>
                <a:gd name="T24" fmla="*/ 62 w 480"/>
                <a:gd name="T25" fmla="*/ 204 h 436"/>
                <a:gd name="T26" fmla="*/ 62 w 480"/>
                <a:gd name="T27" fmla="*/ 204 h 436"/>
                <a:gd name="T28" fmla="*/ 98 w 480"/>
                <a:gd name="T29" fmla="*/ 240 h 436"/>
                <a:gd name="T30" fmla="*/ 381 w 480"/>
                <a:gd name="T31" fmla="*/ 240 h 436"/>
                <a:gd name="T32" fmla="*/ 417 w 480"/>
                <a:gd name="T33" fmla="*/ 204 h 436"/>
                <a:gd name="T34" fmla="*/ 62 w 480"/>
                <a:gd name="T35" fmla="*/ 204 h 436"/>
                <a:gd name="T36" fmla="*/ 0 w 480"/>
                <a:gd name="T37" fmla="*/ 134 h 436"/>
                <a:gd name="T38" fmla="*/ 0 w 480"/>
                <a:gd name="T39" fmla="*/ 134 h 436"/>
                <a:gd name="T40" fmla="*/ 26 w 480"/>
                <a:gd name="T41" fmla="*/ 169 h 436"/>
                <a:gd name="T42" fmla="*/ 443 w 480"/>
                <a:gd name="T43" fmla="*/ 169 h 436"/>
                <a:gd name="T44" fmla="*/ 479 w 480"/>
                <a:gd name="T45" fmla="*/ 134 h 436"/>
                <a:gd name="T46" fmla="*/ 0 w 480"/>
                <a:gd name="T47" fmla="*/ 13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0" h="436">
                  <a:moveTo>
                    <a:pt x="239" y="328"/>
                  </a:moveTo>
                  <a:lnTo>
                    <a:pt x="239" y="328"/>
                  </a:lnTo>
                  <a:cubicBezTo>
                    <a:pt x="213" y="328"/>
                    <a:pt x="186" y="355"/>
                    <a:pt x="186" y="382"/>
                  </a:cubicBezTo>
                  <a:cubicBezTo>
                    <a:pt x="186" y="409"/>
                    <a:pt x="213" y="435"/>
                    <a:pt x="239" y="435"/>
                  </a:cubicBezTo>
                  <a:cubicBezTo>
                    <a:pt x="266" y="435"/>
                    <a:pt x="292" y="409"/>
                    <a:pt x="292" y="382"/>
                  </a:cubicBezTo>
                  <a:cubicBezTo>
                    <a:pt x="292" y="355"/>
                    <a:pt x="266" y="328"/>
                    <a:pt x="239" y="328"/>
                  </a:cubicBezTo>
                  <a:close/>
                  <a:moveTo>
                    <a:pt x="133" y="275"/>
                  </a:moveTo>
                  <a:lnTo>
                    <a:pt x="133" y="275"/>
                  </a:lnTo>
                  <a:cubicBezTo>
                    <a:pt x="168" y="311"/>
                    <a:pt x="168" y="311"/>
                    <a:pt x="168" y="311"/>
                  </a:cubicBezTo>
                  <a:cubicBezTo>
                    <a:pt x="204" y="275"/>
                    <a:pt x="266" y="275"/>
                    <a:pt x="310" y="311"/>
                  </a:cubicBezTo>
                  <a:cubicBezTo>
                    <a:pt x="345" y="275"/>
                    <a:pt x="345" y="275"/>
                    <a:pt x="345" y="275"/>
                  </a:cubicBezTo>
                  <a:cubicBezTo>
                    <a:pt x="283" y="222"/>
                    <a:pt x="195" y="222"/>
                    <a:pt x="133" y="275"/>
                  </a:cubicBezTo>
                  <a:close/>
                  <a:moveTo>
                    <a:pt x="62" y="204"/>
                  </a:moveTo>
                  <a:lnTo>
                    <a:pt x="62" y="204"/>
                  </a:lnTo>
                  <a:cubicBezTo>
                    <a:pt x="98" y="240"/>
                    <a:pt x="98" y="240"/>
                    <a:pt x="98" y="240"/>
                  </a:cubicBezTo>
                  <a:cubicBezTo>
                    <a:pt x="177" y="169"/>
                    <a:pt x="301" y="169"/>
                    <a:pt x="381" y="240"/>
                  </a:cubicBezTo>
                  <a:cubicBezTo>
                    <a:pt x="417" y="204"/>
                    <a:pt x="417" y="204"/>
                    <a:pt x="417" y="204"/>
                  </a:cubicBezTo>
                  <a:cubicBezTo>
                    <a:pt x="319" y="107"/>
                    <a:pt x="160" y="107"/>
                    <a:pt x="62" y="204"/>
                  </a:cubicBezTo>
                  <a:close/>
                  <a:moveTo>
                    <a:pt x="0" y="134"/>
                  </a:moveTo>
                  <a:lnTo>
                    <a:pt x="0" y="134"/>
                  </a:lnTo>
                  <a:cubicBezTo>
                    <a:pt x="26" y="169"/>
                    <a:pt x="26" y="169"/>
                    <a:pt x="26" y="169"/>
                  </a:cubicBezTo>
                  <a:cubicBezTo>
                    <a:pt x="142" y="54"/>
                    <a:pt x="328" y="54"/>
                    <a:pt x="443" y="169"/>
                  </a:cubicBezTo>
                  <a:cubicBezTo>
                    <a:pt x="479" y="134"/>
                    <a:pt x="479" y="134"/>
                    <a:pt x="479" y="134"/>
                  </a:cubicBezTo>
                  <a:cubicBezTo>
                    <a:pt x="345" y="0"/>
                    <a:pt x="133" y="0"/>
                    <a:pt x="0" y="1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39" name="Freeform 37"/>
            <p:cNvSpPr>
              <a:spLocks noChangeArrowheads="1"/>
            </p:cNvSpPr>
            <p:nvPr/>
          </p:nvSpPr>
          <p:spPr bwMode="auto">
            <a:xfrm>
              <a:off x="10200088" y="5279811"/>
              <a:ext cx="125041" cy="141250"/>
            </a:xfrm>
            <a:custGeom>
              <a:avLst/>
              <a:gdLst>
                <a:gd name="T0" fmla="*/ 230 w 240"/>
                <a:gd name="T1" fmla="*/ 213 h 267"/>
                <a:gd name="T2" fmla="*/ 230 w 240"/>
                <a:gd name="T3" fmla="*/ 213 h 267"/>
                <a:gd name="T4" fmla="*/ 160 w 240"/>
                <a:gd name="T5" fmla="*/ 133 h 267"/>
                <a:gd name="T6" fmla="*/ 230 w 240"/>
                <a:gd name="T7" fmla="*/ 53 h 267"/>
                <a:gd name="T8" fmla="*/ 230 w 240"/>
                <a:gd name="T9" fmla="*/ 17 h 267"/>
                <a:gd name="T10" fmla="*/ 185 w 240"/>
                <a:gd name="T11" fmla="*/ 17 h 267"/>
                <a:gd name="T12" fmla="*/ 124 w 240"/>
                <a:gd name="T13" fmla="*/ 88 h 267"/>
                <a:gd name="T14" fmla="*/ 62 w 240"/>
                <a:gd name="T15" fmla="*/ 17 h 267"/>
                <a:gd name="T16" fmla="*/ 18 w 240"/>
                <a:gd name="T17" fmla="*/ 17 h 267"/>
                <a:gd name="T18" fmla="*/ 18 w 240"/>
                <a:gd name="T19" fmla="*/ 53 h 267"/>
                <a:gd name="T20" fmla="*/ 88 w 240"/>
                <a:gd name="T21" fmla="*/ 133 h 267"/>
                <a:gd name="T22" fmla="*/ 18 w 240"/>
                <a:gd name="T23" fmla="*/ 213 h 267"/>
                <a:gd name="T24" fmla="*/ 18 w 240"/>
                <a:gd name="T25" fmla="*/ 257 h 267"/>
                <a:gd name="T26" fmla="*/ 62 w 240"/>
                <a:gd name="T27" fmla="*/ 257 h 267"/>
                <a:gd name="T28" fmla="*/ 124 w 240"/>
                <a:gd name="T29" fmla="*/ 177 h 267"/>
                <a:gd name="T30" fmla="*/ 185 w 240"/>
                <a:gd name="T31" fmla="*/ 257 h 267"/>
                <a:gd name="T32" fmla="*/ 230 w 240"/>
                <a:gd name="T33" fmla="*/ 257 h 267"/>
                <a:gd name="T34" fmla="*/ 230 w 240"/>
                <a:gd name="T35" fmla="*/ 21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67">
                  <a:moveTo>
                    <a:pt x="230" y="213"/>
                  </a:moveTo>
                  <a:lnTo>
                    <a:pt x="230" y="213"/>
                  </a:lnTo>
                  <a:cubicBezTo>
                    <a:pt x="160" y="133"/>
                    <a:pt x="160" y="133"/>
                    <a:pt x="160" y="133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39" y="44"/>
                    <a:pt x="239" y="26"/>
                    <a:pt x="230" y="17"/>
                  </a:cubicBezTo>
                  <a:cubicBezTo>
                    <a:pt x="222" y="0"/>
                    <a:pt x="204" y="0"/>
                    <a:pt x="185" y="17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44" y="0"/>
                    <a:pt x="26" y="0"/>
                    <a:pt x="18" y="17"/>
                  </a:cubicBezTo>
                  <a:cubicBezTo>
                    <a:pt x="0" y="26"/>
                    <a:pt x="0" y="44"/>
                    <a:pt x="18" y="53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0" y="221"/>
                    <a:pt x="0" y="248"/>
                    <a:pt x="18" y="257"/>
                  </a:cubicBezTo>
                  <a:cubicBezTo>
                    <a:pt x="26" y="266"/>
                    <a:pt x="44" y="266"/>
                    <a:pt x="62" y="25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85" y="257"/>
                    <a:pt x="185" y="257"/>
                    <a:pt x="185" y="257"/>
                  </a:cubicBezTo>
                  <a:cubicBezTo>
                    <a:pt x="204" y="266"/>
                    <a:pt x="222" y="266"/>
                    <a:pt x="230" y="257"/>
                  </a:cubicBezTo>
                  <a:cubicBezTo>
                    <a:pt x="239" y="248"/>
                    <a:pt x="239" y="221"/>
                    <a:pt x="230" y="21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0" name="Freeform 38"/>
            <p:cNvSpPr>
              <a:spLocks noChangeArrowheads="1"/>
            </p:cNvSpPr>
            <p:nvPr/>
          </p:nvSpPr>
          <p:spPr bwMode="auto">
            <a:xfrm>
              <a:off x="5528018" y="4186860"/>
              <a:ext cx="106516" cy="238505"/>
            </a:xfrm>
            <a:custGeom>
              <a:avLst/>
              <a:gdLst>
                <a:gd name="T0" fmla="*/ 26 w 205"/>
                <a:gd name="T1" fmla="*/ 443 h 453"/>
                <a:gd name="T2" fmla="*/ 26 w 205"/>
                <a:gd name="T3" fmla="*/ 443 h 453"/>
                <a:gd name="T4" fmla="*/ 106 w 205"/>
                <a:gd name="T5" fmla="*/ 266 h 453"/>
                <a:gd name="T6" fmla="*/ 8 w 205"/>
                <a:gd name="T7" fmla="*/ 212 h 453"/>
                <a:gd name="T8" fmla="*/ 186 w 205"/>
                <a:gd name="T9" fmla="*/ 0 h 453"/>
                <a:gd name="T10" fmla="*/ 106 w 205"/>
                <a:gd name="T11" fmla="*/ 187 h 453"/>
                <a:gd name="T12" fmla="*/ 204 w 205"/>
                <a:gd name="T13" fmla="*/ 240 h 453"/>
                <a:gd name="T14" fmla="*/ 26 w 205"/>
                <a:gd name="T15" fmla="*/ 44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453">
                  <a:moveTo>
                    <a:pt x="26" y="443"/>
                  </a:moveTo>
                  <a:lnTo>
                    <a:pt x="26" y="443"/>
                  </a:lnTo>
                  <a:cubicBezTo>
                    <a:pt x="17" y="443"/>
                    <a:pt x="106" y="266"/>
                    <a:pt x="106" y="266"/>
                  </a:cubicBezTo>
                  <a:cubicBezTo>
                    <a:pt x="97" y="257"/>
                    <a:pt x="8" y="231"/>
                    <a:pt x="8" y="212"/>
                  </a:cubicBezTo>
                  <a:cubicBezTo>
                    <a:pt x="0" y="196"/>
                    <a:pt x="177" y="0"/>
                    <a:pt x="186" y="0"/>
                  </a:cubicBezTo>
                  <a:cubicBezTo>
                    <a:pt x="186" y="9"/>
                    <a:pt x="106" y="177"/>
                    <a:pt x="106" y="187"/>
                  </a:cubicBezTo>
                  <a:cubicBezTo>
                    <a:pt x="114" y="196"/>
                    <a:pt x="204" y="222"/>
                    <a:pt x="204" y="240"/>
                  </a:cubicBezTo>
                  <a:cubicBezTo>
                    <a:pt x="204" y="249"/>
                    <a:pt x="35" y="452"/>
                    <a:pt x="26" y="44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1" name="Freeform 39"/>
            <p:cNvSpPr>
              <a:spLocks noChangeArrowheads="1"/>
            </p:cNvSpPr>
            <p:nvPr/>
          </p:nvSpPr>
          <p:spPr bwMode="auto">
            <a:xfrm>
              <a:off x="4946810" y="4186860"/>
              <a:ext cx="233872" cy="233874"/>
            </a:xfrm>
            <a:custGeom>
              <a:avLst/>
              <a:gdLst>
                <a:gd name="T0" fmla="*/ 399 w 444"/>
                <a:gd name="T1" fmla="*/ 53 h 444"/>
                <a:gd name="T2" fmla="*/ 399 w 444"/>
                <a:gd name="T3" fmla="*/ 53 h 444"/>
                <a:gd name="T4" fmla="*/ 372 w 444"/>
                <a:gd name="T5" fmla="*/ 53 h 444"/>
                <a:gd name="T6" fmla="*/ 372 w 444"/>
                <a:gd name="T7" fmla="*/ 98 h 444"/>
                <a:gd name="T8" fmla="*/ 293 w 444"/>
                <a:gd name="T9" fmla="*/ 98 h 444"/>
                <a:gd name="T10" fmla="*/ 293 w 444"/>
                <a:gd name="T11" fmla="*/ 53 h 444"/>
                <a:gd name="T12" fmla="*/ 151 w 444"/>
                <a:gd name="T13" fmla="*/ 53 h 444"/>
                <a:gd name="T14" fmla="*/ 151 w 444"/>
                <a:gd name="T15" fmla="*/ 98 h 444"/>
                <a:gd name="T16" fmla="*/ 71 w 444"/>
                <a:gd name="T17" fmla="*/ 98 h 444"/>
                <a:gd name="T18" fmla="*/ 71 w 444"/>
                <a:gd name="T19" fmla="*/ 53 h 444"/>
                <a:gd name="T20" fmla="*/ 45 w 444"/>
                <a:gd name="T21" fmla="*/ 53 h 444"/>
                <a:gd name="T22" fmla="*/ 0 w 444"/>
                <a:gd name="T23" fmla="*/ 98 h 444"/>
                <a:gd name="T24" fmla="*/ 0 w 444"/>
                <a:gd name="T25" fmla="*/ 399 h 444"/>
                <a:gd name="T26" fmla="*/ 45 w 444"/>
                <a:gd name="T27" fmla="*/ 443 h 444"/>
                <a:gd name="T28" fmla="*/ 399 w 444"/>
                <a:gd name="T29" fmla="*/ 443 h 444"/>
                <a:gd name="T30" fmla="*/ 443 w 444"/>
                <a:gd name="T31" fmla="*/ 399 h 444"/>
                <a:gd name="T32" fmla="*/ 443 w 444"/>
                <a:gd name="T33" fmla="*/ 98 h 444"/>
                <a:gd name="T34" fmla="*/ 399 w 444"/>
                <a:gd name="T35" fmla="*/ 53 h 444"/>
                <a:gd name="T36" fmla="*/ 399 w 444"/>
                <a:gd name="T37" fmla="*/ 399 h 444"/>
                <a:gd name="T38" fmla="*/ 399 w 444"/>
                <a:gd name="T39" fmla="*/ 399 h 444"/>
                <a:gd name="T40" fmla="*/ 45 w 444"/>
                <a:gd name="T41" fmla="*/ 399 h 444"/>
                <a:gd name="T42" fmla="*/ 45 w 444"/>
                <a:gd name="T43" fmla="*/ 196 h 444"/>
                <a:gd name="T44" fmla="*/ 399 w 444"/>
                <a:gd name="T45" fmla="*/ 196 h 444"/>
                <a:gd name="T46" fmla="*/ 399 w 444"/>
                <a:gd name="T47" fmla="*/ 399 h 444"/>
                <a:gd name="T48" fmla="*/ 124 w 444"/>
                <a:gd name="T49" fmla="*/ 0 h 444"/>
                <a:gd name="T50" fmla="*/ 124 w 444"/>
                <a:gd name="T51" fmla="*/ 0 h 444"/>
                <a:gd name="T52" fmla="*/ 89 w 444"/>
                <a:gd name="T53" fmla="*/ 0 h 444"/>
                <a:gd name="T54" fmla="*/ 89 w 444"/>
                <a:gd name="T55" fmla="*/ 89 h 444"/>
                <a:gd name="T56" fmla="*/ 124 w 444"/>
                <a:gd name="T57" fmla="*/ 89 h 444"/>
                <a:gd name="T58" fmla="*/ 124 w 444"/>
                <a:gd name="T59" fmla="*/ 0 h 444"/>
                <a:gd name="T60" fmla="*/ 354 w 444"/>
                <a:gd name="T61" fmla="*/ 0 h 444"/>
                <a:gd name="T62" fmla="*/ 354 w 444"/>
                <a:gd name="T63" fmla="*/ 0 h 444"/>
                <a:gd name="T64" fmla="*/ 319 w 444"/>
                <a:gd name="T65" fmla="*/ 0 h 444"/>
                <a:gd name="T66" fmla="*/ 319 w 444"/>
                <a:gd name="T67" fmla="*/ 89 h 444"/>
                <a:gd name="T68" fmla="*/ 354 w 444"/>
                <a:gd name="T69" fmla="*/ 89 h 444"/>
                <a:gd name="T70" fmla="*/ 354 w 444"/>
                <a:gd name="T7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4" h="444">
                  <a:moveTo>
                    <a:pt x="399" y="53"/>
                  </a:moveTo>
                  <a:lnTo>
                    <a:pt x="399" y="53"/>
                  </a:lnTo>
                  <a:cubicBezTo>
                    <a:pt x="372" y="53"/>
                    <a:pt x="372" y="53"/>
                    <a:pt x="372" y="53"/>
                  </a:cubicBezTo>
                  <a:cubicBezTo>
                    <a:pt x="372" y="98"/>
                    <a:pt x="372" y="98"/>
                    <a:pt x="372" y="98"/>
                  </a:cubicBezTo>
                  <a:cubicBezTo>
                    <a:pt x="293" y="98"/>
                    <a:pt x="293" y="98"/>
                    <a:pt x="293" y="98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18" y="53"/>
                    <a:pt x="0" y="71"/>
                    <a:pt x="0" y="9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8" y="443"/>
                    <a:pt x="45" y="443"/>
                  </a:cubicBezTo>
                  <a:cubicBezTo>
                    <a:pt x="399" y="443"/>
                    <a:pt x="399" y="443"/>
                    <a:pt x="399" y="443"/>
                  </a:cubicBezTo>
                  <a:cubicBezTo>
                    <a:pt x="425" y="443"/>
                    <a:pt x="443" y="425"/>
                    <a:pt x="443" y="399"/>
                  </a:cubicBezTo>
                  <a:cubicBezTo>
                    <a:pt x="443" y="98"/>
                    <a:pt x="443" y="98"/>
                    <a:pt x="443" y="98"/>
                  </a:cubicBezTo>
                  <a:cubicBezTo>
                    <a:pt x="443" y="71"/>
                    <a:pt x="425" y="53"/>
                    <a:pt x="399" y="53"/>
                  </a:cubicBezTo>
                  <a:close/>
                  <a:moveTo>
                    <a:pt x="399" y="399"/>
                  </a:moveTo>
                  <a:lnTo>
                    <a:pt x="399" y="399"/>
                  </a:lnTo>
                  <a:cubicBezTo>
                    <a:pt x="45" y="399"/>
                    <a:pt x="45" y="399"/>
                    <a:pt x="45" y="399"/>
                  </a:cubicBezTo>
                  <a:cubicBezTo>
                    <a:pt x="45" y="196"/>
                    <a:pt x="45" y="196"/>
                    <a:pt x="45" y="196"/>
                  </a:cubicBezTo>
                  <a:cubicBezTo>
                    <a:pt x="399" y="196"/>
                    <a:pt x="399" y="196"/>
                    <a:pt x="399" y="196"/>
                  </a:cubicBezTo>
                  <a:lnTo>
                    <a:pt x="399" y="399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124" y="89"/>
                    <a:pt x="124" y="89"/>
                    <a:pt x="124" y="89"/>
                  </a:cubicBezTo>
                  <a:lnTo>
                    <a:pt x="124" y="0"/>
                  </a:lnTo>
                  <a:close/>
                  <a:moveTo>
                    <a:pt x="354" y="0"/>
                  </a:moveTo>
                  <a:lnTo>
                    <a:pt x="354" y="0"/>
                  </a:lnTo>
                  <a:cubicBezTo>
                    <a:pt x="319" y="0"/>
                    <a:pt x="319" y="0"/>
                    <a:pt x="319" y="0"/>
                  </a:cubicBezTo>
                  <a:cubicBezTo>
                    <a:pt x="319" y="89"/>
                    <a:pt x="319" y="89"/>
                    <a:pt x="319" y="89"/>
                  </a:cubicBezTo>
                  <a:cubicBezTo>
                    <a:pt x="354" y="89"/>
                    <a:pt x="354" y="89"/>
                    <a:pt x="354" y="89"/>
                  </a:cubicBezTo>
                  <a:lnTo>
                    <a:pt x="35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2" name="Freeform 40"/>
            <p:cNvSpPr>
              <a:spLocks noChangeArrowheads="1"/>
            </p:cNvSpPr>
            <p:nvPr/>
          </p:nvSpPr>
          <p:spPr bwMode="auto">
            <a:xfrm>
              <a:off x="4458223" y="4270221"/>
              <a:ext cx="169038" cy="164406"/>
            </a:xfrm>
            <a:custGeom>
              <a:avLst/>
              <a:gdLst>
                <a:gd name="T0" fmla="*/ 311 w 320"/>
                <a:gd name="T1" fmla="*/ 0 h 312"/>
                <a:gd name="T2" fmla="*/ 311 w 320"/>
                <a:gd name="T3" fmla="*/ 0 h 312"/>
                <a:gd name="T4" fmla="*/ 293 w 320"/>
                <a:gd name="T5" fmla="*/ 0 h 312"/>
                <a:gd name="T6" fmla="*/ 284 w 320"/>
                <a:gd name="T7" fmla="*/ 9 h 312"/>
                <a:gd name="T8" fmla="*/ 284 w 320"/>
                <a:gd name="T9" fmla="*/ 72 h 312"/>
                <a:gd name="T10" fmla="*/ 160 w 320"/>
                <a:gd name="T11" fmla="*/ 160 h 312"/>
                <a:gd name="T12" fmla="*/ 36 w 320"/>
                <a:gd name="T13" fmla="*/ 72 h 312"/>
                <a:gd name="T14" fmla="*/ 36 w 320"/>
                <a:gd name="T15" fmla="*/ 9 h 312"/>
                <a:gd name="T16" fmla="*/ 28 w 320"/>
                <a:gd name="T17" fmla="*/ 0 h 312"/>
                <a:gd name="T18" fmla="*/ 9 w 320"/>
                <a:gd name="T19" fmla="*/ 0 h 312"/>
                <a:gd name="T20" fmla="*/ 0 w 320"/>
                <a:gd name="T21" fmla="*/ 9 h 312"/>
                <a:gd name="T22" fmla="*/ 0 w 320"/>
                <a:gd name="T23" fmla="*/ 72 h 312"/>
                <a:gd name="T24" fmla="*/ 134 w 320"/>
                <a:gd name="T25" fmla="*/ 196 h 312"/>
                <a:gd name="T26" fmla="*/ 134 w 320"/>
                <a:gd name="T27" fmla="*/ 266 h 312"/>
                <a:gd name="T28" fmla="*/ 72 w 320"/>
                <a:gd name="T29" fmla="*/ 266 h 312"/>
                <a:gd name="T30" fmla="*/ 63 w 320"/>
                <a:gd name="T31" fmla="*/ 275 h 312"/>
                <a:gd name="T32" fmla="*/ 63 w 320"/>
                <a:gd name="T33" fmla="*/ 302 h 312"/>
                <a:gd name="T34" fmla="*/ 72 w 320"/>
                <a:gd name="T35" fmla="*/ 311 h 312"/>
                <a:gd name="T36" fmla="*/ 249 w 320"/>
                <a:gd name="T37" fmla="*/ 311 h 312"/>
                <a:gd name="T38" fmla="*/ 257 w 320"/>
                <a:gd name="T39" fmla="*/ 302 h 312"/>
                <a:gd name="T40" fmla="*/ 257 w 320"/>
                <a:gd name="T41" fmla="*/ 275 h 312"/>
                <a:gd name="T42" fmla="*/ 249 w 320"/>
                <a:gd name="T43" fmla="*/ 266 h 312"/>
                <a:gd name="T44" fmla="*/ 187 w 320"/>
                <a:gd name="T45" fmla="*/ 266 h 312"/>
                <a:gd name="T46" fmla="*/ 187 w 320"/>
                <a:gd name="T47" fmla="*/ 196 h 312"/>
                <a:gd name="T48" fmla="*/ 319 w 320"/>
                <a:gd name="T49" fmla="*/ 72 h 312"/>
                <a:gd name="T50" fmla="*/ 319 w 320"/>
                <a:gd name="T51" fmla="*/ 9 h 312"/>
                <a:gd name="T52" fmla="*/ 311 w 320"/>
                <a:gd name="T5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312">
                  <a:moveTo>
                    <a:pt x="311" y="0"/>
                  </a:moveTo>
                  <a:lnTo>
                    <a:pt x="311" y="0"/>
                  </a:lnTo>
                  <a:cubicBezTo>
                    <a:pt x="293" y="0"/>
                    <a:pt x="293" y="0"/>
                    <a:pt x="293" y="0"/>
                  </a:cubicBezTo>
                  <a:cubicBezTo>
                    <a:pt x="284" y="0"/>
                    <a:pt x="284" y="0"/>
                    <a:pt x="284" y="9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107"/>
                    <a:pt x="257" y="160"/>
                    <a:pt x="160" y="160"/>
                  </a:cubicBezTo>
                  <a:cubicBezTo>
                    <a:pt x="63" y="160"/>
                    <a:pt x="36" y="107"/>
                    <a:pt x="36" y="7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0"/>
                    <a:pt x="28" y="0"/>
                    <a:pt x="2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4"/>
                    <a:pt x="44" y="187"/>
                    <a:pt x="134" y="196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63" y="266"/>
                    <a:pt x="63" y="266"/>
                    <a:pt x="63" y="275"/>
                  </a:cubicBezTo>
                  <a:cubicBezTo>
                    <a:pt x="63" y="302"/>
                    <a:pt x="63" y="302"/>
                    <a:pt x="63" y="302"/>
                  </a:cubicBezTo>
                  <a:cubicBezTo>
                    <a:pt x="63" y="311"/>
                    <a:pt x="63" y="311"/>
                    <a:pt x="72" y="311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57" y="311"/>
                    <a:pt x="257" y="311"/>
                    <a:pt x="257" y="302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7" y="266"/>
                    <a:pt x="257" y="266"/>
                    <a:pt x="249" y="266"/>
                  </a:cubicBezTo>
                  <a:cubicBezTo>
                    <a:pt x="187" y="266"/>
                    <a:pt x="187" y="266"/>
                    <a:pt x="187" y="266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75" y="187"/>
                    <a:pt x="319" y="134"/>
                    <a:pt x="319" y="72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9" y="0"/>
                    <a:pt x="311" y="0"/>
                    <a:pt x="311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3" name="Freeform 41"/>
            <p:cNvSpPr>
              <a:spLocks noChangeArrowheads="1"/>
            </p:cNvSpPr>
            <p:nvPr/>
          </p:nvSpPr>
          <p:spPr bwMode="auto">
            <a:xfrm>
              <a:off x="4504534" y="4270221"/>
              <a:ext cx="74098" cy="62521"/>
            </a:xfrm>
            <a:custGeom>
              <a:avLst/>
              <a:gdLst>
                <a:gd name="T0" fmla="*/ 71 w 143"/>
                <a:gd name="T1" fmla="*/ 116 h 117"/>
                <a:gd name="T2" fmla="*/ 71 w 143"/>
                <a:gd name="T3" fmla="*/ 116 h 117"/>
                <a:gd name="T4" fmla="*/ 142 w 143"/>
                <a:gd name="T5" fmla="*/ 72 h 117"/>
                <a:gd name="T6" fmla="*/ 142 w 143"/>
                <a:gd name="T7" fmla="*/ 0 h 117"/>
                <a:gd name="T8" fmla="*/ 0 w 143"/>
                <a:gd name="T9" fmla="*/ 0 h 117"/>
                <a:gd name="T10" fmla="*/ 0 w 143"/>
                <a:gd name="T11" fmla="*/ 72 h 117"/>
                <a:gd name="T12" fmla="*/ 71 w 143"/>
                <a:gd name="T13" fmla="*/ 1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17">
                  <a:moveTo>
                    <a:pt x="71" y="116"/>
                  </a:moveTo>
                  <a:lnTo>
                    <a:pt x="71" y="116"/>
                  </a:lnTo>
                  <a:cubicBezTo>
                    <a:pt x="133" y="116"/>
                    <a:pt x="142" y="90"/>
                    <a:pt x="142" y="7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90"/>
                    <a:pt x="9" y="116"/>
                    <a:pt x="71" y="11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4" name="Freeform 42"/>
            <p:cNvSpPr>
              <a:spLocks noChangeArrowheads="1"/>
            </p:cNvSpPr>
            <p:nvPr/>
          </p:nvSpPr>
          <p:spPr bwMode="auto">
            <a:xfrm>
              <a:off x="4504534" y="4172966"/>
              <a:ext cx="74098" cy="78730"/>
            </a:xfrm>
            <a:custGeom>
              <a:avLst/>
              <a:gdLst>
                <a:gd name="T0" fmla="*/ 142 w 143"/>
                <a:gd name="T1" fmla="*/ 44 h 151"/>
                <a:gd name="T2" fmla="*/ 142 w 143"/>
                <a:gd name="T3" fmla="*/ 44 h 151"/>
                <a:gd name="T4" fmla="*/ 71 w 143"/>
                <a:gd name="T5" fmla="*/ 0 h 151"/>
                <a:gd name="T6" fmla="*/ 0 w 143"/>
                <a:gd name="T7" fmla="*/ 44 h 151"/>
                <a:gd name="T8" fmla="*/ 0 w 143"/>
                <a:gd name="T9" fmla="*/ 150 h 151"/>
                <a:gd name="T10" fmla="*/ 142 w 143"/>
                <a:gd name="T11" fmla="*/ 150 h 151"/>
                <a:gd name="T12" fmla="*/ 142 w 143"/>
                <a:gd name="T13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151">
                  <a:moveTo>
                    <a:pt x="142" y="44"/>
                  </a:moveTo>
                  <a:lnTo>
                    <a:pt x="142" y="44"/>
                  </a:lnTo>
                  <a:cubicBezTo>
                    <a:pt x="142" y="26"/>
                    <a:pt x="133" y="0"/>
                    <a:pt x="71" y="0"/>
                  </a:cubicBezTo>
                  <a:cubicBezTo>
                    <a:pt x="9" y="0"/>
                    <a:pt x="0" y="26"/>
                    <a:pt x="0" y="4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42" y="150"/>
                    <a:pt x="142" y="150"/>
                    <a:pt x="142" y="150"/>
                  </a:cubicBezTo>
                  <a:lnTo>
                    <a:pt x="142" y="44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10681503" y="2640813"/>
              <a:ext cx="187561" cy="238505"/>
            </a:xfrm>
            <a:custGeom>
              <a:avLst/>
              <a:gdLst>
                <a:gd name="T0" fmla="*/ 319 w 355"/>
                <a:gd name="T1" fmla="*/ 177 h 453"/>
                <a:gd name="T2" fmla="*/ 319 w 355"/>
                <a:gd name="T3" fmla="*/ 177 h 453"/>
                <a:gd name="T4" fmla="*/ 275 w 355"/>
                <a:gd name="T5" fmla="*/ 177 h 453"/>
                <a:gd name="T6" fmla="*/ 275 w 355"/>
                <a:gd name="T7" fmla="*/ 115 h 453"/>
                <a:gd name="T8" fmla="*/ 177 w 355"/>
                <a:gd name="T9" fmla="*/ 0 h 453"/>
                <a:gd name="T10" fmla="*/ 79 w 355"/>
                <a:gd name="T11" fmla="*/ 115 h 453"/>
                <a:gd name="T12" fmla="*/ 79 w 355"/>
                <a:gd name="T13" fmla="*/ 124 h 453"/>
                <a:gd name="T14" fmla="*/ 124 w 355"/>
                <a:gd name="T15" fmla="*/ 124 h 453"/>
                <a:gd name="T16" fmla="*/ 124 w 355"/>
                <a:gd name="T17" fmla="*/ 106 h 453"/>
                <a:gd name="T18" fmla="*/ 177 w 355"/>
                <a:gd name="T19" fmla="*/ 53 h 453"/>
                <a:gd name="T20" fmla="*/ 230 w 355"/>
                <a:gd name="T21" fmla="*/ 106 h 453"/>
                <a:gd name="T22" fmla="*/ 230 w 355"/>
                <a:gd name="T23" fmla="*/ 177 h 453"/>
                <a:gd name="T24" fmla="*/ 26 w 355"/>
                <a:gd name="T25" fmla="*/ 177 h 453"/>
                <a:gd name="T26" fmla="*/ 0 w 355"/>
                <a:gd name="T27" fmla="*/ 204 h 453"/>
                <a:gd name="T28" fmla="*/ 0 w 355"/>
                <a:gd name="T29" fmla="*/ 399 h 453"/>
                <a:gd name="T30" fmla="*/ 26 w 355"/>
                <a:gd name="T31" fmla="*/ 434 h 453"/>
                <a:gd name="T32" fmla="*/ 53 w 355"/>
                <a:gd name="T33" fmla="*/ 443 h 453"/>
                <a:gd name="T34" fmla="*/ 106 w 355"/>
                <a:gd name="T35" fmla="*/ 452 h 453"/>
                <a:gd name="T36" fmla="*/ 248 w 355"/>
                <a:gd name="T37" fmla="*/ 452 h 453"/>
                <a:gd name="T38" fmla="*/ 301 w 355"/>
                <a:gd name="T39" fmla="*/ 443 h 453"/>
                <a:gd name="T40" fmla="*/ 328 w 355"/>
                <a:gd name="T41" fmla="*/ 434 h 453"/>
                <a:gd name="T42" fmla="*/ 354 w 355"/>
                <a:gd name="T43" fmla="*/ 399 h 453"/>
                <a:gd name="T44" fmla="*/ 354 w 355"/>
                <a:gd name="T45" fmla="*/ 204 h 453"/>
                <a:gd name="T46" fmla="*/ 319 w 355"/>
                <a:gd name="T47" fmla="*/ 177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5" h="453">
                  <a:moveTo>
                    <a:pt x="319" y="177"/>
                  </a:moveTo>
                  <a:lnTo>
                    <a:pt x="319" y="177"/>
                  </a:lnTo>
                  <a:cubicBezTo>
                    <a:pt x="275" y="177"/>
                    <a:pt x="275" y="177"/>
                    <a:pt x="275" y="177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44"/>
                    <a:pt x="238" y="0"/>
                    <a:pt x="177" y="0"/>
                  </a:cubicBezTo>
                  <a:cubicBezTo>
                    <a:pt x="106" y="0"/>
                    <a:pt x="79" y="44"/>
                    <a:pt x="79" y="115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4" y="71"/>
                    <a:pt x="150" y="53"/>
                    <a:pt x="177" y="53"/>
                  </a:cubicBezTo>
                  <a:cubicBezTo>
                    <a:pt x="203" y="53"/>
                    <a:pt x="230" y="71"/>
                    <a:pt x="230" y="106"/>
                  </a:cubicBezTo>
                  <a:cubicBezTo>
                    <a:pt x="230" y="177"/>
                    <a:pt x="230" y="177"/>
                    <a:pt x="230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17" y="177"/>
                    <a:pt x="0" y="195"/>
                    <a:pt x="0" y="20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08"/>
                    <a:pt x="17" y="425"/>
                    <a:pt x="26" y="434"/>
                  </a:cubicBezTo>
                  <a:cubicBezTo>
                    <a:pt x="53" y="443"/>
                    <a:pt x="53" y="443"/>
                    <a:pt x="53" y="443"/>
                  </a:cubicBezTo>
                  <a:cubicBezTo>
                    <a:pt x="71" y="443"/>
                    <a:pt x="88" y="452"/>
                    <a:pt x="106" y="452"/>
                  </a:cubicBezTo>
                  <a:cubicBezTo>
                    <a:pt x="248" y="452"/>
                    <a:pt x="248" y="452"/>
                    <a:pt x="248" y="452"/>
                  </a:cubicBezTo>
                  <a:cubicBezTo>
                    <a:pt x="266" y="452"/>
                    <a:pt x="283" y="443"/>
                    <a:pt x="301" y="443"/>
                  </a:cubicBezTo>
                  <a:cubicBezTo>
                    <a:pt x="328" y="434"/>
                    <a:pt x="328" y="434"/>
                    <a:pt x="328" y="434"/>
                  </a:cubicBezTo>
                  <a:cubicBezTo>
                    <a:pt x="336" y="425"/>
                    <a:pt x="354" y="408"/>
                    <a:pt x="354" y="399"/>
                  </a:cubicBezTo>
                  <a:cubicBezTo>
                    <a:pt x="354" y="204"/>
                    <a:pt x="354" y="204"/>
                    <a:pt x="354" y="204"/>
                  </a:cubicBezTo>
                  <a:cubicBezTo>
                    <a:pt x="354" y="195"/>
                    <a:pt x="336" y="177"/>
                    <a:pt x="319" y="17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4439698" y="2116736"/>
              <a:ext cx="206087" cy="206087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8068203" y="2102844"/>
              <a:ext cx="243134" cy="231558"/>
            </a:xfrm>
            <a:custGeom>
              <a:avLst/>
              <a:gdLst>
                <a:gd name="T0" fmla="*/ 363 w 461"/>
                <a:gd name="T1" fmla="*/ 336 h 443"/>
                <a:gd name="T2" fmla="*/ 363 w 461"/>
                <a:gd name="T3" fmla="*/ 336 h 443"/>
                <a:gd name="T4" fmla="*/ 284 w 461"/>
                <a:gd name="T5" fmla="*/ 248 h 443"/>
                <a:gd name="T6" fmla="*/ 310 w 461"/>
                <a:gd name="T7" fmla="*/ 195 h 443"/>
                <a:gd name="T8" fmla="*/ 328 w 461"/>
                <a:gd name="T9" fmla="*/ 151 h 443"/>
                <a:gd name="T10" fmla="*/ 319 w 461"/>
                <a:gd name="T11" fmla="*/ 132 h 443"/>
                <a:gd name="T12" fmla="*/ 328 w 461"/>
                <a:gd name="T13" fmla="*/ 88 h 443"/>
                <a:gd name="T14" fmla="*/ 230 w 461"/>
                <a:gd name="T15" fmla="*/ 0 h 443"/>
                <a:gd name="T16" fmla="*/ 132 w 461"/>
                <a:gd name="T17" fmla="*/ 88 h 443"/>
                <a:gd name="T18" fmla="*/ 141 w 461"/>
                <a:gd name="T19" fmla="*/ 132 h 443"/>
                <a:gd name="T20" fmla="*/ 132 w 461"/>
                <a:gd name="T21" fmla="*/ 151 h 443"/>
                <a:gd name="T22" fmla="*/ 150 w 461"/>
                <a:gd name="T23" fmla="*/ 195 h 443"/>
                <a:gd name="T24" fmla="*/ 177 w 461"/>
                <a:gd name="T25" fmla="*/ 248 h 443"/>
                <a:gd name="T26" fmla="*/ 97 w 461"/>
                <a:gd name="T27" fmla="*/ 336 h 443"/>
                <a:gd name="T28" fmla="*/ 0 w 461"/>
                <a:gd name="T29" fmla="*/ 398 h 443"/>
                <a:gd name="T30" fmla="*/ 0 w 461"/>
                <a:gd name="T31" fmla="*/ 442 h 443"/>
                <a:gd name="T32" fmla="*/ 230 w 461"/>
                <a:gd name="T33" fmla="*/ 442 h 443"/>
                <a:gd name="T34" fmla="*/ 460 w 461"/>
                <a:gd name="T35" fmla="*/ 442 h 443"/>
                <a:gd name="T36" fmla="*/ 460 w 461"/>
                <a:gd name="T37" fmla="*/ 398 h 443"/>
                <a:gd name="T38" fmla="*/ 363 w 461"/>
                <a:gd name="T39" fmla="*/ 3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8579944" y="2107475"/>
              <a:ext cx="261661" cy="229242"/>
            </a:xfrm>
            <a:custGeom>
              <a:avLst/>
              <a:gdLst>
                <a:gd name="T0" fmla="*/ 497 w 498"/>
                <a:gd name="T1" fmla="*/ 434 h 435"/>
                <a:gd name="T2" fmla="*/ 497 w 498"/>
                <a:gd name="T3" fmla="*/ 434 h 435"/>
                <a:gd name="T4" fmla="*/ 487 w 498"/>
                <a:gd name="T5" fmla="*/ 328 h 435"/>
                <a:gd name="T6" fmla="*/ 425 w 498"/>
                <a:gd name="T7" fmla="*/ 293 h 435"/>
                <a:gd name="T8" fmla="*/ 372 w 498"/>
                <a:gd name="T9" fmla="*/ 231 h 435"/>
                <a:gd name="T10" fmla="*/ 390 w 498"/>
                <a:gd name="T11" fmla="*/ 196 h 435"/>
                <a:gd name="T12" fmla="*/ 408 w 498"/>
                <a:gd name="T13" fmla="*/ 159 h 435"/>
                <a:gd name="T14" fmla="*/ 399 w 498"/>
                <a:gd name="T15" fmla="*/ 151 h 435"/>
                <a:gd name="T16" fmla="*/ 408 w 498"/>
                <a:gd name="T17" fmla="*/ 115 h 435"/>
                <a:gd name="T18" fmla="*/ 346 w 498"/>
                <a:gd name="T19" fmla="*/ 62 h 435"/>
                <a:gd name="T20" fmla="*/ 284 w 498"/>
                <a:gd name="T21" fmla="*/ 115 h 435"/>
                <a:gd name="T22" fmla="*/ 293 w 498"/>
                <a:gd name="T23" fmla="*/ 151 h 435"/>
                <a:gd name="T24" fmla="*/ 284 w 498"/>
                <a:gd name="T25" fmla="*/ 159 h 435"/>
                <a:gd name="T26" fmla="*/ 302 w 498"/>
                <a:gd name="T27" fmla="*/ 196 h 435"/>
                <a:gd name="T28" fmla="*/ 311 w 498"/>
                <a:gd name="T29" fmla="*/ 231 h 435"/>
                <a:gd name="T30" fmla="*/ 293 w 498"/>
                <a:gd name="T31" fmla="*/ 275 h 435"/>
                <a:gd name="T32" fmla="*/ 381 w 498"/>
                <a:gd name="T33" fmla="*/ 364 h 435"/>
                <a:gd name="T34" fmla="*/ 381 w 498"/>
                <a:gd name="T35" fmla="*/ 434 h 435"/>
                <a:gd name="T36" fmla="*/ 497 w 498"/>
                <a:gd name="T37" fmla="*/ 434 h 435"/>
                <a:gd name="T38" fmla="*/ 258 w 498"/>
                <a:gd name="T39" fmla="*/ 302 h 435"/>
                <a:gd name="T40" fmla="*/ 258 w 498"/>
                <a:gd name="T41" fmla="*/ 302 h 435"/>
                <a:gd name="T42" fmla="*/ 187 w 498"/>
                <a:gd name="T43" fmla="*/ 231 h 435"/>
                <a:gd name="T44" fmla="*/ 213 w 498"/>
                <a:gd name="T45" fmla="*/ 168 h 435"/>
                <a:gd name="T46" fmla="*/ 231 w 498"/>
                <a:gd name="T47" fmla="*/ 133 h 435"/>
                <a:gd name="T48" fmla="*/ 222 w 498"/>
                <a:gd name="T49" fmla="*/ 115 h 435"/>
                <a:gd name="T50" fmla="*/ 231 w 498"/>
                <a:gd name="T51" fmla="*/ 71 h 435"/>
                <a:gd name="T52" fmla="*/ 151 w 498"/>
                <a:gd name="T53" fmla="*/ 0 h 435"/>
                <a:gd name="T54" fmla="*/ 71 w 498"/>
                <a:gd name="T55" fmla="*/ 71 h 435"/>
                <a:gd name="T56" fmla="*/ 71 w 498"/>
                <a:gd name="T57" fmla="*/ 115 h 435"/>
                <a:gd name="T58" fmla="*/ 71 w 498"/>
                <a:gd name="T59" fmla="*/ 133 h 435"/>
                <a:gd name="T60" fmla="*/ 89 w 498"/>
                <a:gd name="T61" fmla="*/ 168 h 435"/>
                <a:gd name="T62" fmla="*/ 107 w 498"/>
                <a:gd name="T63" fmla="*/ 231 h 435"/>
                <a:gd name="T64" fmla="*/ 45 w 498"/>
                <a:gd name="T65" fmla="*/ 302 h 435"/>
                <a:gd name="T66" fmla="*/ 0 w 498"/>
                <a:gd name="T67" fmla="*/ 346 h 435"/>
                <a:gd name="T68" fmla="*/ 0 w 498"/>
                <a:gd name="T69" fmla="*/ 434 h 435"/>
                <a:gd name="T70" fmla="*/ 346 w 498"/>
                <a:gd name="T71" fmla="*/ 434 h 435"/>
                <a:gd name="T72" fmla="*/ 346 w 498"/>
                <a:gd name="T73" fmla="*/ 364 h 435"/>
                <a:gd name="T74" fmla="*/ 258 w 498"/>
                <a:gd name="T75" fmla="*/ 30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49" name="Freeform 48"/>
            <p:cNvSpPr>
              <a:spLocks noChangeArrowheads="1"/>
            </p:cNvSpPr>
            <p:nvPr/>
          </p:nvSpPr>
          <p:spPr bwMode="auto">
            <a:xfrm>
              <a:off x="6509821" y="2130631"/>
              <a:ext cx="233874" cy="175984"/>
            </a:xfrm>
            <a:custGeom>
              <a:avLst/>
              <a:gdLst>
                <a:gd name="T0" fmla="*/ 444 w 445"/>
                <a:gd name="T1" fmla="*/ 336 h 337"/>
                <a:gd name="T2" fmla="*/ 444 w 445"/>
                <a:gd name="T3" fmla="*/ 336 h 337"/>
                <a:gd name="T4" fmla="*/ 178 w 445"/>
                <a:gd name="T5" fmla="*/ 98 h 337"/>
                <a:gd name="T6" fmla="*/ 178 w 445"/>
                <a:gd name="T7" fmla="*/ 0 h 337"/>
                <a:gd name="T8" fmla="*/ 0 w 445"/>
                <a:gd name="T9" fmla="*/ 159 h 337"/>
                <a:gd name="T10" fmla="*/ 178 w 445"/>
                <a:gd name="T11" fmla="*/ 327 h 337"/>
                <a:gd name="T12" fmla="*/ 178 w 445"/>
                <a:gd name="T13" fmla="*/ 221 h 337"/>
                <a:gd name="T14" fmla="*/ 444 w 445"/>
                <a:gd name="T15" fmla="*/ 3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337">
                  <a:moveTo>
                    <a:pt x="444" y="336"/>
                  </a:moveTo>
                  <a:lnTo>
                    <a:pt x="444" y="336"/>
                  </a:lnTo>
                  <a:cubicBezTo>
                    <a:pt x="444" y="336"/>
                    <a:pt x="399" y="98"/>
                    <a:pt x="178" y="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78" y="327"/>
                    <a:pt x="178" y="327"/>
                    <a:pt x="178" y="327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293" y="221"/>
                    <a:pt x="381" y="230"/>
                    <a:pt x="444" y="33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7551829" y="2130631"/>
              <a:ext cx="233874" cy="175984"/>
            </a:xfrm>
            <a:custGeom>
              <a:avLst/>
              <a:gdLst>
                <a:gd name="T0" fmla="*/ 266 w 444"/>
                <a:gd name="T1" fmla="*/ 221 h 337"/>
                <a:gd name="T2" fmla="*/ 266 w 444"/>
                <a:gd name="T3" fmla="*/ 221 h 337"/>
                <a:gd name="T4" fmla="*/ 266 w 444"/>
                <a:gd name="T5" fmla="*/ 327 h 337"/>
                <a:gd name="T6" fmla="*/ 443 w 444"/>
                <a:gd name="T7" fmla="*/ 159 h 337"/>
                <a:gd name="T8" fmla="*/ 266 w 444"/>
                <a:gd name="T9" fmla="*/ 0 h 337"/>
                <a:gd name="T10" fmla="*/ 266 w 444"/>
                <a:gd name="T11" fmla="*/ 98 h 337"/>
                <a:gd name="T12" fmla="*/ 0 w 444"/>
                <a:gd name="T13" fmla="*/ 336 h 337"/>
                <a:gd name="T14" fmla="*/ 266 w 444"/>
                <a:gd name="T15" fmla="*/ 22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4" h="337">
                  <a:moveTo>
                    <a:pt x="266" y="221"/>
                  </a:moveTo>
                  <a:lnTo>
                    <a:pt x="266" y="221"/>
                  </a:lnTo>
                  <a:cubicBezTo>
                    <a:pt x="266" y="327"/>
                    <a:pt x="266" y="327"/>
                    <a:pt x="266" y="327"/>
                  </a:cubicBezTo>
                  <a:cubicBezTo>
                    <a:pt x="443" y="159"/>
                    <a:pt x="443" y="159"/>
                    <a:pt x="443" y="159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45" y="98"/>
                    <a:pt x="0" y="336"/>
                    <a:pt x="0" y="336"/>
                  </a:cubicBezTo>
                  <a:cubicBezTo>
                    <a:pt x="62" y="230"/>
                    <a:pt x="151" y="221"/>
                    <a:pt x="266" y="22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1295149" y="2102844"/>
              <a:ext cx="233874" cy="231558"/>
            </a:xfrm>
            <a:custGeom>
              <a:avLst/>
              <a:gdLst>
                <a:gd name="T0" fmla="*/ 257 w 444"/>
                <a:gd name="T1" fmla="*/ 257 h 443"/>
                <a:gd name="T2" fmla="*/ 257 w 444"/>
                <a:gd name="T3" fmla="*/ 257 h 443"/>
                <a:gd name="T4" fmla="*/ 160 w 444"/>
                <a:gd name="T5" fmla="*/ 310 h 443"/>
                <a:gd name="T6" fmla="*/ 62 w 444"/>
                <a:gd name="T7" fmla="*/ 310 h 443"/>
                <a:gd name="T8" fmla="*/ 71 w 444"/>
                <a:gd name="T9" fmla="*/ 407 h 443"/>
                <a:gd name="T10" fmla="*/ 310 w 444"/>
                <a:gd name="T11" fmla="*/ 310 h 443"/>
                <a:gd name="T12" fmla="*/ 416 w 444"/>
                <a:gd name="T13" fmla="*/ 61 h 443"/>
                <a:gd name="T14" fmla="*/ 319 w 444"/>
                <a:gd name="T15" fmla="*/ 53 h 443"/>
                <a:gd name="T16" fmla="*/ 319 w 444"/>
                <a:gd name="T17" fmla="*/ 151 h 443"/>
                <a:gd name="T18" fmla="*/ 257 w 444"/>
                <a:gd name="T19" fmla="*/ 257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443">
                  <a:moveTo>
                    <a:pt x="257" y="257"/>
                  </a:moveTo>
                  <a:lnTo>
                    <a:pt x="257" y="257"/>
                  </a:lnTo>
                  <a:cubicBezTo>
                    <a:pt x="222" y="292"/>
                    <a:pt x="177" y="327"/>
                    <a:pt x="160" y="310"/>
                  </a:cubicBezTo>
                  <a:cubicBezTo>
                    <a:pt x="133" y="283"/>
                    <a:pt x="115" y="265"/>
                    <a:pt x="62" y="310"/>
                  </a:cubicBezTo>
                  <a:cubicBezTo>
                    <a:pt x="0" y="354"/>
                    <a:pt x="44" y="389"/>
                    <a:pt x="71" y="407"/>
                  </a:cubicBezTo>
                  <a:cubicBezTo>
                    <a:pt x="97" y="442"/>
                    <a:pt x="204" y="416"/>
                    <a:pt x="310" y="310"/>
                  </a:cubicBezTo>
                  <a:cubicBezTo>
                    <a:pt x="416" y="204"/>
                    <a:pt x="443" y="97"/>
                    <a:pt x="416" y="61"/>
                  </a:cubicBezTo>
                  <a:cubicBezTo>
                    <a:pt x="390" y="35"/>
                    <a:pt x="363" y="0"/>
                    <a:pt x="319" y="53"/>
                  </a:cubicBezTo>
                  <a:cubicBezTo>
                    <a:pt x="275" y="106"/>
                    <a:pt x="293" y="123"/>
                    <a:pt x="319" y="151"/>
                  </a:cubicBezTo>
                  <a:cubicBezTo>
                    <a:pt x="337" y="167"/>
                    <a:pt x="302" y="212"/>
                    <a:pt x="257" y="25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3379166" y="2144525"/>
              <a:ext cx="243136" cy="150513"/>
            </a:xfrm>
            <a:custGeom>
              <a:avLst/>
              <a:gdLst>
                <a:gd name="T0" fmla="*/ 18 w 461"/>
                <a:gd name="T1" fmla="*/ 27 h 285"/>
                <a:gd name="T2" fmla="*/ 18 w 461"/>
                <a:gd name="T3" fmla="*/ 27 h 285"/>
                <a:gd name="T4" fmla="*/ 203 w 461"/>
                <a:gd name="T5" fmla="*/ 125 h 285"/>
                <a:gd name="T6" fmla="*/ 231 w 461"/>
                <a:gd name="T7" fmla="*/ 133 h 285"/>
                <a:gd name="T8" fmla="*/ 248 w 461"/>
                <a:gd name="T9" fmla="*/ 125 h 285"/>
                <a:gd name="T10" fmla="*/ 434 w 461"/>
                <a:gd name="T11" fmla="*/ 27 h 285"/>
                <a:gd name="T12" fmla="*/ 443 w 461"/>
                <a:gd name="T13" fmla="*/ 0 h 285"/>
                <a:gd name="T14" fmla="*/ 18 w 461"/>
                <a:gd name="T15" fmla="*/ 0 h 285"/>
                <a:gd name="T16" fmla="*/ 18 w 461"/>
                <a:gd name="T17" fmla="*/ 27 h 285"/>
                <a:gd name="T18" fmla="*/ 443 w 461"/>
                <a:gd name="T19" fmla="*/ 80 h 285"/>
                <a:gd name="T20" fmla="*/ 443 w 461"/>
                <a:gd name="T21" fmla="*/ 80 h 285"/>
                <a:gd name="T22" fmla="*/ 248 w 461"/>
                <a:gd name="T23" fmla="*/ 178 h 285"/>
                <a:gd name="T24" fmla="*/ 231 w 461"/>
                <a:gd name="T25" fmla="*/ 178 h 285"/>
                <a:gd name="T26" fmla="*/ 203 w 461"/>
                <a:gd name="T27" fmla="*/ 178 h 285"/>
                <a:gd name="T28" fmla="*/ 18 w 461"/>
                <a:gd name="T29" fmla="*/ 80 h 285"/>
                <a:gd name="T30" fmla="*/ 9 w 461"/>
                <a:gd name="T31" fmla="*/ 80 h 285"/>
                <a:gd name="T32" fmla="*/ 9 w 461"/>
                <a:gd name="T33" fmla="*/ 266 h 285"/>
                <a:gd name="T34" fmla="*/ 35 w 461"/>
                <a:gd name="T35" fmla="*/ 284 h 285"/>
                <a:gd name="T36" fmla="*/ 425 w 461"/>
                <a:gd name="T37" fmla="*/ 284 h 285"/>
                <a:gd name="T38" fmla="*/ 452 w 461"/>
                <a:gd name="T39" fmla="*/ 266 h 285"/>
                <a:gd name="T40" fmla="*/ 452 w 461"/>
                <a:gd name="T41" fmla="*/ 80 h 285"/>
                <a:gd name="T42" fmla="*/ 443 w 461"/>
                <a:gd name="T43" fmla="*/ 8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1" h="285">
                  <a:moveTo>
                    <a:pt x="18" y="27"/>
                  </a:moveTo>
                  <a:lnTo>
                    <a:pt x="18" y="27"/>
                  </a:lnTo>
                  <a:cubicBezTo>
                    <a:pt x="35" y="35"/>
                    <a:pt x="203" y="125"/>
                    <a:pt x="203" y="125"/>
                  </a:cubicBezTo>
                  <a:cubicBezTo>
                    <a:pt x="212" y="133"/>
                    <a:pt x="221" y="133"/>
                    <a:pt x="231" y="133"/>
                  </a:cubicBezTo>
                  <a:cubicBezTo>
                    <a:pt x="239" y="133"/>
                    <a:pt x="248" y="133"/>
                    <a:pt x="248" y="125"/>
                  </a:cubicBezTo>
                  <a:cubicBezTo>
                    <a:pt x="256" y="125"/>
                    <a:pt x="425" y="35"/>
                    <a:pt x="434" y="27"/>
                  </a:cubicBezTo>
                  <a:cubicBezTo>
                    <a:pt x="452" y="18"/>
                    <a:pt x="460" y="0"/>
                    <a:pt x="44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9" y="18"/>
                    <a:pt x="18" y="27"/>
                  </a:cubicBezTo>
                  <a:close/>
                  <a:moveTo>
                    <a:pt x="443" y="80"/>
                  </a:moveTo>
                  <a:lnTo>
                    <a:pt x="443" y="80"/>
                  </a:lnTo>
                  <a:cubicBezTo>
                    <a:pt x="434" y="80"/>
                    <a:pt x="256" y="169"/>
                    <a:pt x="248" y="178"/>
                  </a:cubicBezTo>
                  <a:cubicBezTo>
                    <a:pt x="248" y="178"/>
                    <a:pt x="239" y="178"/>
                    <a:pt x="231" y="178"/>
                  </a:cubicBezTo>
                  <a:cubicBezTo>
                    <a:pt x="221" y="178"/>
                    <a:pt x="212" y="178"/>
                    <a:pt x="203" y="178"/>
                  </a:cubicBezTo>
                  <a:cubicBezTo>
                    <a:pt x="194" y="169"/>
                    <a:pt x="27" y="80"/>
                    <a:pt x="18" y="80"/>
                  </a:cubicBezTo>
                  <a:cubicBezTo>
                    <a:pt x="9" y="72"/>
                    <a:pt x="9" y="80"/>
                    <a:pt x="9" y="80"/>
                  </a:cubicBezTo>
                  <a:cubicBezTo>
                    <a:pt x="9" y="88"/>
                    <a:pt x="9" y="266"/>
                    <a:pt x="9" y="266"/>
                  </a:cubicBezTo>
                  <a:cubicBezTo>
                    <a:pt x="9" y="275"/>
                    <a:pt x="18" y="284"/>
                    <a:pt x="35" y="284"/>
                  </a:cubicBezTo>
                  <a:cubicBezTo>
                    <a:pt x="425" y="284"/>
                    <a:pt x="425" y="284"/>
                    <a:pt x="425" y="284"/>
                  </a:cubicBezTo>
                  <a:cubicBezTo>
                    <a:pt x="443" y="284"/>
                    <a:pt x="452" y="275"/>
                    <a:pt x="452" y="266"/>
                  </a:cubicBezTo>
                  <a:cubicBezTo>
                    <a:pt x="452" y="266"/>
                    <a:pt x="452" y="88"/>
                    <a:pt x="452" y="80"/>
                  </a:cubicBezTo>
                  <a:cubicBezTo>
                    <a:pt x="452" y="80"/>
                    <a:pt x="452" y="72"/>
                    <a:pt x="443" y="8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5453920" y="2088950"/>
              <a:ext cx="252398" cy="261661"/>
            </a:xfrm>
            <a:custGeom>
              <a:avLst/>
              <a:gdLst>
                <a:gd name="T0" fmla="*/ 133 w 479"/>
                <a:gd name="T1" fmla="*/ 497 h 498"/>
                <a:gd name="T2" fmla="*/ 133 w 479"/>
                <a:gd name="T3" fmla="*/ 497 h 498"/>
                <a:gd name="T4" fmla="*/ 53 w 479"/>
                <a:gd name="T5" fmla="*/ 460 h 498"/>
                <a:gd name="T6" fmla="*/ 53 w 479"/>
                <a:gd name="T7" fmla="*/ 284 h 498"/>
                <a:gd name="T8" fmla="*/ 301 w 479"/>
                <a:gd name="T9" fmla="*/ 35 h 498"/>
                <a:gd name="T10" fmla="*/ 390 w 479"/>
                <a:gd name="T11" fmla="*/ 9 h 498"/>
                <a:gd name="T12" fmla="*/ 452 w 479"/>
                <a:gd name="T13" fmla="*/ 71 h 498"/>
                <a:gd name="T14" fmla="*/ 425 w 479"/>
                <a:gd name="T15" fmla="*/ 159 h 498"/>
                <a:gd name="T16" fmla="*/ 195 w 479"/>
                <a:gd name="T17" fmla="*/ 390 h 498"/>
                <a:gd name="T18" fmla="*/ 150 w 479"/>
                <a:gd name="T19" fmla="*/ 416 h 498"/>
                <a:gd name="T20" fmla="*/ 106 w 479"/>
                <a:gd name="T21" fmla="*/ 399 h 498"/>
                <a:gd name="T22" fmla="*/ 115 w 479"/>
                <a:gd name="T23" fmla="*/ 319 h 498"/>
                <a:gd name="T24" fmla="*/ 284 w 479"/>
                <a:gd name="T25" fmla="*/ 150 h 498"/>
                <a:gd name="T26" fmla="*/ 309 w 479"/>
                <a:gd name="T27" fmla="*/ 150 h 498"/>
                <a:gd name="T28" fmla="*/ 309 w 479"/>
                <a:gd name="T29" fmla="*/ 178 h 498"/>
                <a:gd name="T30" fmla="*/ 142 w 479"/>
                <a:gd name="T31" fmla="*/ 345 h 498"/>
                <a:gd name="T32" fmla="*/ 133 w 479"/>
                <a:gd name="T33" fmla="*/ 381 h 498"/>
                <a:gd name="T34" fmla="*/ 142 w 479"/>
                <a:gd name="T35" fmla="*/ 381 h 498"/>
                <a:gd name="T36" fmla="*/ 168 w 479"/>
                <a:gd name="T37" fmla="*/ 372 h 498"/>
                <a:gd name="T38" fmla="*/ 399 w 479"/>
                <a:gd name="T39" fmla="*/ 133 h 498"/>
                <a:gd name="T40" fmla="*/ 416 w 479"/>
                <a:gd name="T41" fmla="*/ 80 h 498"/>
                <a:gd name="T42" fmla="*/ 381 w 479"/>
                <a:gd name="T43" fmla="*/ 44 h 498"/>
                <a:gd name="T44" fmla="*/ 328 w 479"/>
                <a:gd name="T45" fmla="*/ 62 h 498"/>
                <a:gd name="T46" fmla="*/ 80 w 479"/>
                <a:gd name="T47" fmla="*/ 301 h 498"/>
                <a:gd name="T48" fmla="*/ 80 w 479"/>
                <a:gd name="T49" fmla="*/ 434 h 498"/>
                <a:gd name="T50" fmla="*/ 203 w 479"/>
                <a:gd name="T51" fmla="*/ 425 h 498"/>
                <a:gd name="T52" fmla="*/ 452 w 479"/>
                <a:gd name="T53" fmla="*/ 186 h 498"/>
                <a:gd name="T54" fmla="*/ 478 w 479"/>
                <a:gd name="T55" fmla="*/ 186 h 498"/>
                <a:gd name="T56" fmla="*/ 478 w 479"/>
                <a:gd name="T57" fmla="*/ 203 h 498"/>
                <a:gd name="T58" fmla="*/ 230 w 479"/>
                <a:gd name="T59" fmla="*/ 452 h 498"/>
                <a:gd name="T60" fmla="*/ 133 w 479"/>
                <a:gd name="T61" fmla="*/ 49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9" h="498">
                  <a:moveTo>
                    <a:pt x="133" y="497"/>
                  </a:moveTo>
                  <a:lnTo>
                    <a:pt x="133" y="497"/>
                  </a:lnTo>
                  <a:cubicBezTo>
                    <a:pt x="106" y="497"/>
                    <a:pt x="71" y="478"/>
                    <a:pt x="53" y="460"/>
                  </a:cubicBezTo>
                  <a:cubicBezTo>
                    <a:pt x="9" y="416"/>
                    <a:pt x="0" y="337"/>
                    <a:pt x="53" y="284"/>
                  </a:cubicBezTo>
                  <a:cubicBezTo>
                    <a:pt x="89" y="248"/>
                    <a:pt x="230" y="106"/>
                    <a:pt x="301" y="35"/>
                  </a:cubicBezTo>
                  <a:cubicBezTo>
                    <a:pt x="328" y="9"/>
                    <a:pt x="363" y="0"/>
                    <a:pt x="390" y="9"/>
                  </a:cubicBezTo>
                  <a:cubicBezTo>
                    <a:pt x="416" y="18"/>
                    <a:pt x="443" y="44"/>
                    <a:pt x="452" y="71"/>
                  </a:cubicBezTo>
                  <a:cubicBezTo>
                    <a:pt x="461" y="97"/>
                    <a:pt x="452" y="133"/>
                    <a:pt x="425" y="159"/>
                  </a:cubicBezTo>
                  <a:cubicBezTo>
                    <a:pt x="195" y="390"/>
                    <a:pt x="195" y="390"/>
                    <a:pt x="195" y="390"/>
                  </a:cubicBezTo>
                  <a:cubicBezTo>
                    <a:pt x="177" y="407"/>
                    <a:pt x="159" y="416"/>
                    <a:pt x="150" y="416"/>
                  </a:cubicBezTo>
                  <a:cubicBezTo>
                    <a:pt x="133" y="416"/>
                    <a:pt x="115" y="416"/>
                    <a:pt x="106" y="399"/>
                  </a:cubicBezTo>
                  <a:cubicBezTo>
                    <a:pt x="89" y="381"/>
                    <a:pt x="89" y="354"/>
                    <a:pt x="115" y="319"/>
                  </a:cubicBezTo>
                  <a:cubicBezTo>
                    <a:pt x="284" y="150"/>
                    <a:pt x="284" y="150"/>
                    <a:pt x="284" y="150"/>
                  </a:cubicBezTo>
                  <a:cubicBezTo>
                    <a:pt x="293" y="150"/>
                    <a:pt x="301" y="150"/>
                    <a:pt x="309" y="150"/>
                  </a:cubicBezTo>
                  <a:cubicBezTo>
                    <a:pt x="309" y="159"/>
                    <a:pt x="309" y="168"/>
                    <a:pt x="309" y="178"/>
                  </a:cubicBezTo>
                  <a:cubicBezTo>
                    <a:pt x="142" y="345"/>
                    <a:pt x="142" y="345"/>
                    <a:pt x="142" y="345"/>
                  </a:cubicBezTo>
                  <a:cubicBezTo>
                    <a:pt x="124" y="354"/>
                    <a:pt x="124" y="372"/>
                    <a:pt x="133" y="381"/>
                  </a:cubicBezTo>
                  <a:lnTo>
                    <a:pt x="142" y="381"/>
                  </a:lnTo>
                  <a:cubicBezTo>
                    <a:pt x="150" y="381"/>
                    <a:pt x="159" y="372"/>
                    <a:pt x="168" y="372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416" y="115"/>
                    <a:pt x="425" y="97"/>
                    <a:pt x="416" y="80"/>
                  </a:cubicBezTo>
                  <a:cubicBezTo>
                    <a:pt x="416" y="62"/>
                    <a:pt x="399" y="44"/>
                    <a:pt x="381" y="44"/>
                  </a:cubicBezTo>
                  <a:cubicBezTo>
                    <a:pt x="363" y="35"/>
                    <a:pt x="346" y="44"/>
                    <a:pt x="328" y="62"/>
                  </a:cubicBezTo>
                  <a:cubicBezTo>
                    <a:pt x="256" y="133"/>
                    <a:pt x="115" y="275"/>
                    <a:pt x="80" y="301"/>
                  </a:cubicBezTo>
                  <a:cubicBezTo>
                    <a:pt x="36" y="354"/>
                    <a:pt x="44" y="407"/>
                    <a:pt x="80" y="434"/>
                  </a:cubicBezTo>
                  <a:cubicBezTo>
                    <a:pt x="106" y="460"/>
                    <a:pt x="159" y="478"/>
                    <a:pt x="203" y="42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61" y="178"/>
                    <a:pt x="469" y="178"/>
                    <a:pt x="478" y="186"/>
                  </a:cubicBezTo>
                  <a:lnTo>
                    <a:pt x="478" y="203"/>
                  </a:lnTo>
                  <a:cubicBezTo>
                    <a:pt x="230" y="452"/>
                    <a:pt x="230" y="452"/>
                    <a:pt x="230" y="452"/>
                  </a:cubicBezTo>
                  <a:cubicBezTo>
                    <a:pt x="203" y="478"/>
                    <a:pt x="168" y="497"/>
                    <a:pt x="133" y="49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7016932" y="2130631"/>
              <a:ext cx="261659" cy="175984"/>
            </a:xfrm>
            <a:custGeom>
              <a:avLst/>
              <a:gdLst>
                <a:gd name="T0" fmla="*/ 177 w 497"/>
                <a:gd name="T1" fmla="*/ 70 h 337"/>
                <a:gd name="T2" fmla="*/ 177 w 497"/>
                <a:gd name="T3" fmla="*/ 70 h 337"/>
                <a:gd name="T4" fmla="*/ 177 w 497"/>
                <a:gd name="T5" fmla="*/ 0 h 337"/>
                <a:gd name="T6" fmla="*/ 0 w 497"/>
                <a:gd name="T7" fmla="*/ 159 h 337"/>
                <a:gd name="T8" fmla="*/ 177 w 497"/>
                <a:gd name="T9" fmla="*/ 327 h 337"/>
                <a:gd name="T10" fmla="*/ 177 w 497"/>
                <a:gd name="T11" fmla="*/ 257 h 337"/>
                <a:gd name="T12" fmla="*/ 71 w 497"/>
                <a:gd name="T13" fmla="*/ 159 h 337"/>
                <a:gd name="T14" fmla="*/ 177 w 497"/>
                <a:gd name="T15" fmla="*/ 70 h 337"/>
                <a:gd name="T16" fmla="*/ 301 w 497"/>
                <a:gd name="T17" fmla="*/ 98 h 337"/>
                <a:gd name="T18" fmla="*/ 301 w 497"/>
                <a:gd name="T19" fmla="*/ 98 h 337"/>
                <a:gd name="T20" fmla="*/ 301 w 497"/>
                <a:gd name="T21" fmla="*/ 0 h 337"/>
                <a:gd name="T22" fmla="*/ 124 w 497"/>
                <a:gd name="T23" fmla="*/ 159 h 337"/>
                <a:gd name="T24" fmla="*/ 301 w 497"/>
                <a:gd name="T25" fmla="*/ 327 h 337"/>
                <a:gd name="T26" fmla="*/ 301 w 497"/>
                <a:gd name="T27" fmla="*/ 221 h 337"/>
                <a:gd name="T28" fmla="*/ 496 w 497"/>
                <a:gd name="T29" fmla="*/ 336 h 337"/>
                <a:gd name="T30" fmla="*/ 301 w 497"/>
                <a:gd name="T31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7" h="337">
                  <a:moveTo>
                    <a:pt x="177" y="70"/>
                  </a:moveTo>
                  <a:lnTo>
                    <a:pt x="177" y="70"/>
                  </a:lnTo>
                  <a:cubicBezTo>
                    <a:pt x="177" y="0"/>
                    <a:pt x="177" y="0"/>
                    <a:pt x="177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177" y="257"/>
                    <a:pt x="177" y="257"/>
                    <a:pt x="177" y="257"/>
                  </a:cubicBezTo>
                  <a:cubicBezTo>
                    <a:pt x="71" y="159"/>
                    <a:pt x="71" y="159"/>
                    <a:pt x="71" y="159"/>
                  </a:cubicBezTo>
                  <a:lnTo>
                    <a:pt x="177" y="70"/>
                  </a:lnTo>
                  <a:close/>
                  <a:moveTo>
                    <a:pt x="301" y="98"/>
                  </a:moveTo>
                  <a:lnTo>
                    <a:pt x="301" y="98"/>
                  </a:lnTo>
                  <a:cubicBezTo>
                    <a:pt x="301" y="0"/>
                    <a:pt x="301" y="0"/>
                    <a:pt x="301" y="0"/>
                  </a:cubicBezTo>
                  <a:cubicBezTo>
                    <a:pt x="124" y="159"/>
                    <a:pt x="124" y="159"/>
                    <a:pt x="124" y="159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81" y="221"/>
                    <a:pt x="435" y="230"/>
                    <a:pt x="496" y="336"/>
                  </a:cubicBezTo>
                  <a:cubicBezTo>
                    <a:pt x="496" y="336"/>
                    <a:pt x="488" y="98"/>
                    <a:pt x="301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2848901" y="2102844"/>
              <a:ext cx="261659" cy="231558"/>
            </a:xfrm>
            <a:custGeom>
              <a:avLst/>
              <a:gdLst>
                <a:gd name="T0" fmla="*/ 212 w 497"/>
                <a:gd name="T1" fmla="*/ 0 h 443"/>
                <a:gd name="T2" fmla="*/ 212 w 497"/>
                <a:gd name="T3" fmla="*/ 0 h 443"/>
                <a:gd name="T4" fmla="*/ 186 w 497"/>
                <a:gd name="T5" fmla="*/ 0 h 443"/>
                <a:gd name="T6" fmla="*/ 177 w 497"/>
                <a:gd name="T7" fmla="*/ 8 h 443"/>
                <a:gd name="T8" fmla="*/ 177 w 497"/>
                <a:gd name="T9" fmla="*/ 106 h 443"/>
                <a:gd name="T10" fmla="*/ 88 w 497"/>
                <a:gd name="T11" fmla="*/ 106 h 443"/>
                <a:gd name="T12" fmla="*/ 80 w 497"/>
                <a:gd name="T13" fmla="*/ 106 h 443"/>
                <a:gd name="T14" fmla="*/ 62 w 497"/>
                <a:gd name="T15" fmla="*/ 114 h 443"/>
                <a:gd name="T16" fmla="*/ 0 w 497"/>
                <a:gd name="T17" fmla="*/ 151 h 443"/>
                <a:gd name="T18" fmla="*/ 0 w 497"/>
                <a:gd name="T19" fmla="*/ 159 h 443"/>
                <a:gd name="T20" fmla="*/ 0 w 497"/>
                <a:gd name="T21" fmla="*/ 167 h 443"/>
                <a:gd name="T22" fmla="*/ 62 w 497"/>
                <a:gd name="T23" fmla="*/ 212 h 443"/>
                <a:gd name="T24" fmla="*/ 80 w 497"/>
                <a:gd name="T25" fmla="*/ 212 h 443"/>
                <a:gd name="T26" fmla="*/ 88 w 497"/>
                <a:gd name="T27" fmla="*/ 221 h 443"/>
                <a:gd name="T28" fmla="*/ 177 w 497"/>
                <a:gd name="T29" fmla="*/ 221 h 443"/>
                <a:gd name="T30" fmla="*/ 177 w 497"/>
                <a:gd name="T31" fmla="*/ 433 h 443"/>
                <a:gd name="T32" fmla="*/ 186 w 497"/>
                <a:gd name="T33" fmla="*/ 442 h 443"/>
                <a:gd name="T34" fmla="*/ 212 w 497"/>
                <a:gd name="T35" fmla="*/ 442 h 443"/>
                <a:gd name="T36" fmla="*/ 221 w 497"/>
                <a:gd name="T37" fmla="*/ 433 h 443"/>
                <a:gd name="T38" fmla="*/ 221 w 497"/>
                <a:gd name="T39" fmla="*/ 8 h 443"/>
                <a:gd name="T40" fmla="*/ 212 w 497"/>
                <a:gd name="T41" fmla="*/ 0 h 443"/>
                <a:gd name="T42" fmla="*/ 487 w 497"/>
                <a:gd name="T43" fmla="*/ 106 h 443"/>
                <a:gd name="T44" fmla="*/ 487 w 497"/>
                <a:gd name="T45" fmla="*/ 106 h 443"/>
                <a:gd name="T46" fmla="*/ 434 w 497"/>
                <a:gd name="T47" fmla="*/ 61 h 443"/>
                <a:gd name="T48" fmla="*/ 416 w 497"/>
                <a:gd name="T49" fmla="*/ 53 h 443"/>
                <a:gd name="T50" fmla="*/ 407 w 497"/>
                <a:gd name="T51" fmla="*/ 53 h 443"/>
                <a:gd name="T52" fmla="*/ 239 w 497"/>
                <a:gd name="T53" fmla="*/ 53 h 443"/>
                <a:gd name="T54" fmla="*/ 256 w 497"/>
                <a:gd name="T55" fmla="*/ 167 h 443"/>
                <a:gd name="T56" fmla="*/ 407 w 497"/>
                <a:gd name="T57" fmla="*/ 167 h 443"/>
                <a:gd name="T58" fmla="*/ 416 w 497"/>
                <a:gd name="T59" fmla="*/ 167 h 443"/>
                <a:gd name="T60" fmla="*/ 434 w 497"/>
                <a:gd name="T61" fmla="*/ 159 h 443"/>
                <a:gd name="T62" fmla="*/ 487 w 497"/>
                <a:gd name="T63" fmla="*/ 123 h 443"/>
                <a:gd name="T64" fmla="*/ 496 w 497"/>
                <a:gd name="T65" fmla="*/ 114 h 443"/>
                <a:gd name="T66" fmla="*/ 487 w 497"/>
                <a:gd name="T67" fmla="*/ 1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7" h="443">
                  <a:moveTo>
                    <a:pt x="212" y="0"/>
                  </a:moveTo>
                  <a:lnTo>
                    <a:pt x="212" y="0"/>
                  </a:lnTo>
                  <a:cubicBezTo>
                    <a:pt x="186" y="0"/>
                    <a:pt x="186" y="0"/>
                    <a:pt x="186" y="0"/>
                  </a:cubicBezTo>
                  <a:lnTo>
                    <a:pt x="177" y="8"/>
                  </a:lnTo>
                  <a:cubicBezTo>
                    <a:pt x="177" y="106"/>
                    <a:pt x="177" y="106"/>
                    <a:pt x="177" y="106"/>
                  </a:cubicBezTo>
                  <a:cubicBezTo>
                    <a:pt x="88" y="106"/>
                    <a:pt x="88" y="106"/>
                    <a:pt x="88" y="106"/>
                  </a:cubicBezTo>
                  <a:lnTo>
                    <a:pt x="80" y="106"/>
                  </a:lnTo>
                  <a:cubicBezTo>
                    <a:pt x="71" y="106"/>
                    <a:pt x="71" y="106"/>
                    <a:pt x="62" y="114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2" y="212"/>
                    <a:pt x="62" y="212"/>
                    <a:pt x="62" y="212"/>
                  </a:cubicBezTo>
                  <a:cubicBezTo>
                    <a:pt x="71" y="212"/>
                    <a:pt x="71" y="212"/>
                    <a:pt x="80" y="212"/>
                  </a:cubicBezTo>
                  <a:cubicBezTo>
                    <a:pt x="80" y="221"/>
                    <a:pt x="88" y="221"/>
                    <a:pt x="88" y="221"/>
                  </a:cubicBezTo>
                  <a:cubicBezTo>
                    <a:pt x="177" y="221"/>
                    <a:pt x="177" y="221"/>
                    <a:pt x="177" y="221"/>
                  </a:cubicBezTo>
                  <a:cubicBezTo>
                    <a:pt x="177" y="433"/>
                    <a:pt x="177" y="433"/>
                    <a:pt x="177" y="433"/>
                  </a:cubicBezTo>
                  <a:cubicBezTo>
                    <a:pt x="177" y="442"/>
                    <a:pt x="186" y="442"/>
                    <a:pt x="186" y="442"/>
                  </a:cubicBezTo>
                  <a:cubicBezTo>
                    <a:pt x="212" y="442"/>
                    <a:pt x="212" y="442"/>
                    <a:pt x="212" y="442"/>
                  </a:cubicBezTo>
                  <a:cubicBezTo>
                    <a:pt x="212" y="442"/>
                    <a:pt x="221" y="442"/>
                    <a:pt x="221" y="433"/>
                  </a:cubicBezTo>
                  <a:cubicBezTo>
                    <a:pt x="221" y="8"/>
                    <a:pt x="221" y="8"/>
                    <a:pt x="221" y="8"/>
                  </a:cubicBezTo>
                  <a:lnTo>
                    <a:pt x="212" y="0"/>
                  </a:lnTo>
                  <a:close/>
                  <a:moveTo>
                    <a:pt x="487" y="106"/>
                  </a:moveTo>
                  <a:lnTo>
                    <a:pt x="487" y="106"/>
                  </a:lnTo>
                  <a:cubicBezTo>
                    <a:pt x="434" y="61"/>
                    <a:pt x="434" y="61"/>
                    <a:pt x="434" y="61"/>
                  </a:cubicBezTo>
                  <a:cubicBezTo>
                    <a:pt x="425" y="61"/>
                    <a:pt x="425" y="61"/>
                    <a:pt x="416" y="53"/>
                  </a:cubicBezTo>
                  <a:lnTo>
                    <a:pt x="407" y="53"/>
                  </a:lnTo>
                  <a:cubicBezTo>
                    <a:pt x="239" y="53"/>
                    <a:pt x="239" y="53"/>
                    <a:pt x="239" y="53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407" y="167"/>
                    <a:pt x="407" y="167"/>
                    <a:pt x="407" y="167"/>
                  </a:cubicBezTo>
                  <a:lnTo>
                    <a:pt x="416" y="167"/>
                  </a:lnTo>
                  <a:cubicBezTo>
                    <a:pt x="425" y="167"/>
                    <a:pt x="425" y="159"/>
                    <a:pt x="434" y="159"/>
                  </a:cubicBezTo>
                  <a:cubicBezTo>
                    <a:pt x="487" y="123"/>
                    <a:pt x="487" y="123"/>
                    <a:pt x="487" y="123"/>
                  </a:cubicBezTo>
                  <a:cubicBezTo>
                    <a:pt x="496" y="114"/>
                    <a:pt x="496" y="114"/>
                    <a:pt x="496" y="114"/>
                  </a:cubicBezTo>
                  <a:cubicBezTo>
                    <a:pt x="496" y="106"/>
                    <a:pt x="496" y="106"/>
                    <a:pt x="487" y="1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2378838" y="2088950"/>
              <a:ext cx="159776" cy="270922"/>
            </a:xfrm>
            <a:custGeom>
              <a:avLst/>
              <a:gdLst>
                <a:gd name="T0" fmla="*/ 284 w 303"/>
                <a:gd name="T1" fmla="*/ 363 h 514"/>
                <a:gd name="T2" fmla="*/ 284 w 303"/>
                <a:gd name="T3" fmla="*/ 363 h 514"/>
                <a:gd name="T4" fmla="*/ 222 w 303"/>
                <a:gd name="T5" fmla="*/ 168 h 514"/>
                <a:gd name="T6" fmla="*/ 89 w 303"/>
                <a:gd name="T7" fmla="*/ 106 h 514"/>
                <a:gd name="T8" fmla="*/ 45 w 303"/>
                <a:gd name="T9" fmla="*/ 9 h 514"/>
                <a:gd name="T10" fmla="*/ 19 w 303"/>
                <a:gd name="T11" fmla="*/ 0 h 514"/>
                <a:gd name="T12" fmla="*/ 10 w 303"/>
                <a:gd name="T13" fmla="*/ 27 h 514"/>
                <a:gd name="T14" fmla="*/ 63 w 303"/>
                <a:gd name="T15" fmla="*/ 124 h 514"/>
                <a:gd name="T16" fmla="*/ 19 w 303"/>
                <a:gd name="T17" fmla="*/ 239 h 514"/>
                <a:gd name="T18" fmla="*/ 72 w 303"/>
                <a:gd name="T19" fmla="*/ 434 h 514"/>
                <a:gd name="T20" fmla="*/ 204 w 303"/>
                <a:gd name="T21" fmla="*/ 497 h 514"/>
                <a:gd name="T22" fmla="*/ 284 w 303"/>
                <a:gd name="T23" fmla="*/ 363 h 514"/>
                <a:gd name="T24" fmla="*/ 125 w 303"/>
                <a:gd name="T25" fmla="*/ 222 h 514"/>
                <a:gd name="T26" fmla="*/ 125 w 303"/>
                <a:gd name="T27" fmla="*/ 222 h 514"/>
                <a:gd name="T28" fmla="*/ 81 w 303"/>
                <a:gd name="T29" fmla="*/ 203 h 514"/>
                <a:gd name="T30" fmla="*/ 98 w 303"/>
                <a:gd name="T31" fmla="*/ 159 h 514"/>
                <a:gd name="T32" fmla="*/ 142 w 303"/>
                <a:gd name="T33" fmla="*/ 178 h 514"/>
                <a:gd name="T34" fmla="*/ 125 w 303"/>
                <a:gd name="T35" fmla="*/ 22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3" h="514">
                  <a:moveTo>
                    <a:pt x="284" y="363"/>
                  </a:moveTo>
                  <a:lnTo>
                    <a:pt x="284" y="363"/>
                  </a:lnTo>
                  <a:cubicBezTo>
                    <a:pt x="222" y="168"/>
                    <a:pt x="222" y="168"/>
                    <a:pt x="222" y="168"/>
                  </a:cubicBezTo>
                  <a:cubicBezTo>
                    <a:pt x="204" y="124"/>
                    <a:pt x="142" y="88"/>
                    <a:pt x="89" y="10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6" y="0"/>
                    <a:pt x="28" y="0"/>
                    <a:pt x="19" y="0"/>
                  </a:cubicBezTo>
                  <a:cubicBezTo>
                    <a:pt x="10" y="9"/>
                    <a:pt x="10" y="18"/>
                    <a:pt x="10" y="27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28" y="141"/>
                    <a:pt x="0" y="194"/>
                    <a:pt x="19" y="239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81" y="487"/>
                    <a:pt x="142" y="513"/>
                    <a:pt x="204" y="497"/>
                  </a:cubicBezTo>
                  <a:cubicBezTo>
                    <a:pt x="267" y="469"/>
                    <a:pt x="302" y="407"/>
                    <a:pt x="284" y="363"/>
                  </a:cubicBezTo>
                  <a:close/>
                  <a:moveTo>
                    <a:pt x="125" y="222"/>
                  </a:moveTo>
                  <a:lnTo>
                    <a:pt x="125" y="222"/>
                  </a:lnTo>
                  <a:cubicBezTo>
                    <a:pt x="107" y="231"/>
                    <a:pt x="89" y="222"/>
                    <a:pt x="81" y="203"/>
                  </a:cubicBezTo>
                  <a:cubicBezTo>
                    <a:pt x="72" y="186"/>
                    <a:pt x="81" y="159"/>
                    <a:pt x="98" y="159"/>
                  </a:cubicBezTo>
                  <a:cubicBezTo>
                    <a:pt x="125" y="150"/>
                    <a:pt x="142" y="159"/>
                    <a:pt x="142" y="178"/>
                  </a:cubicBezTo>
                  <a:cubicBezTo>
                    <a:pt x="151" y="194"/>
                    <a:pt x="142" y="222"/>
                    <a:pt x="125" y="2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7" name="Freeform 61"/>
            <p:cNvSpPr>
              <a:spLocks noChangeArrowheads="1"/>
            </p:cNvSpPr>
            <p:nvPr/>
          </p:nvSpPr>
          <p:spPr bwMode="auto">
            <a:xfrm>
              <a:off x="10155867" y="3724502"/>
              <a:ext cx="196825" cy="152828"/>
            </a:xfrm>
            <a:custGeom>
              <a:avLst/>
              <a:gdLst>
                <a:gd name="T0" fmla="*/ 54 w 374"/>
                <a:gd name="T1" fmla="*/ 221 h 293"/>
                <a:gd name="T2" fmla="*/ 54 w 374"/>
                <a:gd name="T3" fmla="*/ 221 h 293"/>
                <a:gd name="T4" fmla="*/ 248 w 374"/>
                <a:gd name="T5" fmla="*/ 221 h 293"/>
                <a:gd name="T6" fmla="*/ 248 w 374"/>
                <a:gd name="T7" fmla="*/ 292 h 293"/>
                <a:gd name="T8" fmla="*/ 373 w 374"/>
                <a:gd name="T9" fmla="*/ 186 h 293"/>
                <a:gd name="T10" fmla="*/ 248 w 374"/>
                <a:gd name="T11" fmla="*/ 71 h 293"/>
                <a:gd name="T12" fmla="*/ 248 w 374"/>
                <a:gd name="T13" fmla="*/ 150 h 293"/>
                <a:gd name="T14" fmla="*/ 71 w 374"/>
                <a:gd name="T15" fmla="*/ 150 h 293"/>
                <a:gd name="T16" fmla="*/ 71 w 374"/>
                <a:gd name="T17" fmla="*/ 0 h 293"/>
                <a:gd name="T18" fmla="*/ 0 w 374"/>
                <a:gd name="T19" fmla="*/ 0 h 293"/>
                <a:gd name="T20" fmla="*/ 0 w 374"/>
                <a:gd name="T21" fmla="*/ 168 h 293"/>
                <a:gd name="T22" fmla="*/ 54 w 374"/>
                <a:gd name="T23" fmla="*/ 22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4" h="293">
                  <a:moveTo>
                    <a:pt x="54" y="221"/>
                  </a:moveTo>
                  <a:lnTo>
                    <a:pt x="54" y="221"/>
                  </a:lnTo>
                  <a:cubicBezTo>
                    <a:pt x="248" y="221"/>
                    <a:pt x="248" y="221"/>
                    <a:pt x="248" y="221"/>
                  </a:cubicBezTo>
                  <a:cubicBezTo>
                    <a:pt x="248" y="292"/>
                    <a:pt x="248" y="292"/>
                    <a:pt x="248" y="292"/>
                  </a:cubicBezTo>
                  <a:cubicBezTo>
                    <a:pt x="373" y="186"/>
                    <a:pt x="373" y="186"/>
                    <a:pt x="373" y="186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248" y="150"/>
                    <a:pt x="248" y="150"/>
                    <a:pt x="248" y="150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95"/>
                    <a:pt x="27" y="221"/>
                    <a:pt x="54" y="22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8" name="Freeform 62"/>
            <p:cNvSpPr>
              <a:spLocks noChangeArrowheads="1"/>
            </p:cNvSpPr>
            <p:nvPr/>
          </p:nvSpPr>
          <p:spPr bwMode="auto">
            <a:xfrm>
              <a:off x="8607731" y="3154113"/>
              <a:ext cx="203770" cy="215349"/>
            </a:xfrm>
            <a:custGeom>
              <a:avLst/>
              <a:gdLst>
                <a:gd name="T0" fmla="*/ 141 w 390"/>
                <a:gd name="T1" fmla="*/ 319 h 409"/>
                <a:gd name="T2" fmla="*/ 141 w 390"/>
                <a:gd name="T3" fmla="*/ 319 h 409"/>
                <a:gd name="T4" fmla="*/ 124 w 390"/>
                <a:gd name="T5" fmla="*/ 345 h 409"/>
                <a:gd name="T6" fmla="*/ 61 w 390"/>
                <a:gd name="T7" fmla="*/ 345 h 409"/>
                <a:gd name="T8" fmla="*/ 44 w 390"/>
                <a:gd name="T9" fmla="*/ 311 h 409"/>
                <a:gd name="T10" fmla="*/ 61 w 390"/>
                <a:gd name="T11" fmla="*/ 283 h 409"/>
                <a:gd name="T12" fmla="*/ 133 w 390"/>
                <a:gd name="T13" fmla="*/ 204 h 409"/>
                <a:gd name="T14" fmla="*/ 195 w 390"/>
                <a:gd name="T15" fmla="*/ 186 h 409"/>
                <a:gd name="T16" fmla="*/ 230 w 390"/>
                <a:gd name="T17" fmla="*/ 186 h 409"/>
                <a:gd name="T18" fmla="*/ 230 w 390"/>
                <a:gd name="T19" fmla="*/ 160 h 409"/>
                <a:gd name="T20" fmla="*/ 97 w 390"/>
                <a:gd name="T21" fmla="*/ 168 h 409"/>
                <a:gd name="T22" fmla="*/ 26 w 390"/>
                <a:gd name="T23" fmla="*/ 248 h 409"/>
                <a:gd name="T24" fmla="*/ 0 w 390"/>
                <a:gd name="T25" fmla="*/ 311 h 409"/>
                <a:gd name="T26" fmla="*/ 26 w 390"/>
                <a:gd name="T27" fmla="*/ 381 h 409"/>
                <a:gd name="T28" fmla="*/ 88 w 390"/>
                <a:gd name="T29" fmla="*/ 408 h 409"/>
                <a:gd name="T30" fmla="*/ 159 w 390"/>
                <a:gd name="T31" fmla="*/ 381 h 409"/>
                <a:gd name="T32" fmla="*/ 177 w 390"/>
                <a:gd name="T33" fmla="*/ 355 h 409"/>
                <a:gd name="T34" fmla="*/ 177 w 390"/>
                <a:gd name="T35" fmla="*/ 319 h 409"/>
                <a:gd name="T36" fmla="*/ 141 w 390"/>
                <a:gd name="T37" fmla="*/ 319 h 409"/>
                <a:gd name="T38" fmla="*/ 363 w 390"/>
                <a:gd name="T39" fmla="*/ 36 h 409"/>
                <a:gd name="T40" fmla="*/ 363 w 390"/>
                <a:gd name="T41" fmla="*/ 36 h 409"/>
                <a:gd name="T42" fmla="*/ 239 w 390"/>
                <a:gd name="T43" fmla="*/ 36 h 409"/>
                <a:gd name="T44" fmla="*/ 212 w 390"/>
                <a:gd name="T45" fmla="*/ 53 h 409"/>
                <a:gd name="T46" fmla="*/ 212 w 390"/>
                <a:gd name="T47" fmla="*/ 89 h 409"/>
                <a:gd name="T48" fmla="*/ 248 w 390"/>
                <a:gd name="T49" fmla="*/ 89 h 409"/>
                <a:gd name="T50" fmla="*/ 274 w 390"/>
                <a:gd name="T51" fmla="*/ 71 h 409"/>
                <a:gd name="T52" fmla="*/ 327 w 390"/>
                <a:gd name="T53" fmla="*/ 71 h 409"/>
                <a:gd name="T54" fmla="*/ 345 w 390"/>
                <a:gd name="T55" fmla="*/ 107 h 409"/>
                <a:gd name="T56" fmla="*/ 327 w 390"/>
                <a:gd name="T57" fmla="*/ 133 h 409"/>
                <a:gd name="T58" fmla="*/ 257 w 390"/>
                <a:gd name="T59" fmla="*/ 213 h 409"/>
                <a:gd name="T60" fmla="*/ 195 w 390"/>
                <a:gd name="T61" fmla="*/ 221 h 409"/>
                <a:gd name="T62" fmla="*/ 159 w 390"/>
                <a:gd name="T63" fmla="*/ 221 h 409"/>
                <a:gd name="T64" fmla="*/ 159 w 390"/>
                <a:gd name="T65" fmla="*/ 257 h 409"/>
                <a:gd name="T66" fmla="*/ 212 w 390"/>
                <a:gd name="T67" fmla="*/ 283 h 409"/>
                <a:gd name="T68" fmla="*/ 283 w 390"/>
                <a:gd name="T69" fmla="*/ 248 h 409"/>
                <a:gd name="T70" fmla="*/ 363 w 390"/>
                <a:gd name="T71" fmla="*/ 168 h 409"/>
                <a:gd name="T72" fmla="*/ 389 w 390"/>
                <a:gd name="T73" fmla="*/ 107 h 409"/>
                <a:gd name="T74" fmla="*/ 363 w 390"/>
                <a:gd name="T75" fmla="*/ 36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0" h="409">
                  <a:moveTo>
                    <a:pt x="141" y="319"/>
                  </a:moveTo>
                  <a:lnTo>
                    <a:pt x="141" y="319"/>
                  </a:lnTo>
                  <a:cubicBezTo>
                    <a:pt x="124" y="345"/>
                    <a:pt x="124" y="345"/>
                    <a:pt x="124" y="345"/>
                  </a:cubicBezTo>
                  <a:cubicBezTo>
                    <a:pt x="106" y="364"/>
                    <a:pt x="79" y="364"/>
                    <a:pt x="61" y="345"/>
                  </a:cubicBezTo>
                  <a:cubicBezTo>
                    <a:pt x="53" y="336"/>
                    <a:pt x="44" y="319"/>
                    <a:pt x="44" y="311"/>
                  </a:cubicBezTo>
                  <a:cubicBezTo>
                    <a:pt x="44" y="301"/>
                    <a:pt x="53" y="292"/>
                    <a:pt x="61" y="283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50" y="195"/>
                    <a:pt x="177" y="168"/>
                    <a:pt x="195" y="186"/>
                  </a:cubicBezTo>
                  <a:cubicBezTo>
                    <a:pt x="204" y="204"/>
                    <a:pt x="221" y="204"/>
                    <a:pt x="230" y="186"/>
                  </a:cubicBezTo>
                  <a:cubicBezTo>
                    <a:pt x="239" y="177"/>
                    <a:pt x="239" y="168"/>
                    <a:pt x="230" y="160"/>
                  </a:cubicBezTo>
                  <a:cubicBezTo>
                    <a:pt x="195" y="124"/>
                    <a:pt x="141" y="124"/>
                    <a:pt x="97" y="168"/>
                  </a:cubicBezTo>
                  <a:cubicBezTo>
                    <a:pt x="26" y="248"/>
                    <a:pt x="26" y="248"/>
                    <a:pt x="26" y="248"/>
                  </a:cubicBezTo>
                  <a:cubicBezTo>
                    <a:pt x="8" y="266"/>
                    <a:pt x="0" y="283"/>
                    <a:pt x="0" y="311"/>
                  </a:cubicBezTo>
                  <a:cubicBezTo>
                    <a:pt x="0" y="336"/>
                    <a:pt x="8" y="364"/>
                    <a:pt x="26" y="381"/>
                  </a:cubicBezTo>
                  <a:cubicBezTo>
                    <a:pt x="44" y="399"/>
                    <a:pt x="70" y="408"/>
                    <a:pt x="88" y="408"/>
                  </a:cubicBezTo>
                  <a:cubicBezTo>
                    <a:pt x="114" y="408"/>
                    <a:pt x="141" y="399"/>
                    <a:pt x="159" y="381"/>
                  </a:cubicBezTo>
                  <a:cubicBezTo>
                    <a:pt x="177" y="355"/>
                    <a:pt x="177" y="355"/>
                    <a:pt x="177" y="355"/>
                  </a:cubicBezTo>
                  <a:cubicBezTo>
                    <a:pt x="186" y="345"/>
                    <a:pt x="186" y="328"/>
                    <a:pt x="177" y="319"/>
                  </a:cubicBezTo>
                  <a:cubicBezTo>
                    <a:pt x="168" y="311"/>
                    <a:pt x="150" y="311"/>
                    <a:pt x="141" y="319"/>
                  </a:cubicBezTo>
                  <a:close/>
                  <a:moveTo>
                    <a:pt x="363" y="36"/>
                  </a:moveTo>
                  <a:lnTo>
                    <a:pt x="363" y="36"/>
                  </a:lnTo>
                  <a:cubicBezTo>
                    <a:pt x="327" y="0"/>
                    <a:pt x="274" y="0"/>
                    <a:pt x="239" y="36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04" y="71"/>
                    <a:pt x="204" y="80"/>
                    <a:pt x="212" y="89"/>
                  </a:cubicBezTo>
                  <a:cubicBezTo>
                    <a:pt x="221" y="98"/>
                    <a:pt x="239" y="98"/>
                    <a:pt x="248" y="89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92" y="53"/>
                    <a:pt x="318" y="53"/>
                    <a:pt x="327" y="71"/>
                  </a:cubicBezTo>
                  <a:cubicBezTo>
                    <a:pt x="336" y="80"/>
                    <a:pt x="345" y="89"/>
                    <a:pt x="345" y="107"/>
                  </a:cubicBezTo>
                  <a:cubicBezTo>
                    <a:pt x="345" y="115"/>
                    <a:pt x="336" y="124"/>
                    <a:pt x="327" y="133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12" y="248"/>
                    <a:pt x="204" y="230"/>
                    <a:pt x="195" y="221"/>
                  </a:cubicBezTo>
                  <a:cubicBezTo>
                    <a:pt x="186" y="213"/>
                    <a:pt x="168" y="213"/>
                    <a:pt x="159" y="221"/>
                  </a:cubicBezTo>
                  <a:cubicBezTo>
                    <a:pt x="150" y="230"/>
                    <a:pt x="150" y="248"/>
                    <a:pt x="159" y="257"/>
                  </a:cubicBezTo>
                  <a:cubicBezTo>
                    <a:pt x="177" y="275"/>
                    <a:pt x="195" y="283"/>
                    <a:pt x="212" y="283"/>
                  </a:cubicBezTo>
                  <a:cubicBezTo>
                    <a:pt x="239" y="283"/>
                    <a:pt x="265" y="275"/>
                    <a:pt x="283" y="248"/>
                  </a:cubicBezTo>
                  <a:cubicBezTo>
                    <a:pt x="363" y="168"/>
                    <a:pt x="363" y="168"/>
                    <a:pt x="363" y="168"/>
                  </a:cubicBezTo>
                  <a:cubicBezTo>
                    <a:pt x="380" y="151"/>
                    <a:pt x="389" y="124"/>
                    <a:pt x="389" y="107"/>
                  </a:cubicBezTo>
                  <a:cubicBezTo>
                    <a:pt x="389" y="80"/>
                    <a:pt x="380" y="53"/>
                    <a:pt x="363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59" name="Freeform 63"/>
            <p:cNvSpPr>
              <a:spLocks noChangeArrowheads="1"/>
            </p:cNvSpPr>
            <p:nvPr/>
          </p:nvSpPr>
          <p:spPr bwMode="auto">
            <a:xfrm>
              <a:off x="3918695" y="3172639"/>
              <a:ext cx="203770" cy="180614"/>
            </a:xfrm>
            <a:custGeom>
              <a:avLst/>
              <a:gdLst>
                <a:gd name="T0" fmla="*/ 345 w 390"/>
                <a:gd name="T1" fmla="*/ 0 h 346"/>
                <a:gd name="T2" fmla="*/ 345 w 390"/>
                <a:gd name="T3" fmla="*/ 0 h 346"/>
                <a:gd name="T4" fmla="*/ 44 w 390"/>
                <a:gd name="T5" fmla="*/ 0 h 346"/>
                <a:gd name="T6" fmla="*/ 0 w 390"/>
                <a:gd name="T7" fmla="*/ 44 h 346"/>
                <a:gd name="T8" fmla="*/ 0 w 390"/>
                <a:gd name="T9" fmla="*/ 221 h 346"/>
                <a:gd name="T10" fmla="*/ 44 w 390"/>
                <a:gd name="T11" fmla="*/ 265 h 346"/>
                <a:gd name="T12" fmla="*/ 142 w 390"/>
                <a:gd name="T13" fmla="*/ 265 h 346"/>
                <a:gd name="T14" fmla="*/ 248 w 390"/>
                <a:gd name="T15" fmla="*/ 345 h 346"/>
                <a:gd name="T16" fmla="*/ 248 w 390"/>
                <a:gd name="T17" fmla="*/ 265 h 346"/>
                <a:gd name="T18" fmla="*/ 345 w 390"/>
                <a:gd name="T19" fmla="*/ 265 h 346"/>
                <a:gd name="T20" fmla="*/ 389 w 390"/>
                <a:gd name="T21" fmla="*/ 221 h 346"/>
                <a:gd name="T22" fmla="*/ 389 w 390"/>
                <a:gd name="T23" fmla="*/ 44 h 346"/>
                <a:gd name="T24" fmla="*/ 345 w 390"/>
                <a:gd name="T2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0" h="346">
                  <a:moveTo>
                    <a:pt x="345" y="0"/>
                  </a:moveTo>
                  <a:lnTo>
                    <a:pt x="345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7"/>
                    <a:pt x="0" y="44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47"/>
                    <a:pt x="17" y="265"/>
                    <a:pt x="44" y="265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345" y="265"/>
                    <a:pt x="345" y="265"/>
                    <a:pt x="345" y="265"/>
                  </a:cubicBezTo>
                  <a:cubicBezTo>
                    <a:pt x="372" y="265"/>
                    <a:pt x="389" y="247"/>
                    <a:pt x="389" y="221"/>
                  </a:cubicBezTo>
                  <a:cubicBezTo>
                    <a:pt x="389" y="44"/>
                    <a:pt x="389" y="44"/>
                    <a:pt x="389" y="44"/>
                  </a:cubicBezTo>
                  <a:cubicBezTo>
                    <a:pt x="389" y="17"/>
                    <a:pt x="372" y="0"/>
                    <a:pt x="345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0" name="Freeform 64"/>
            <p:cNvSpPr>
              <a:spLocks noChangeArrowheads="1"/>
            </p:cNvSpPr>
            <p:nvPr/>
          </p:nvSpPr>
          <p:spPr bwMode="auto">
            <a:xfrm>
              <a:off x="8593837" y="2628480"/>
              <a:ext cx="233874" cy="229241"/>
            </a:xfrm>
            <a:custGeom>
              <a:avLst/>
              <a:gdLst>
                <a:gd name="T0" fmla="*/ 222 w 444"/>
                <a:gd name="T1" fmla="*/ 0 h 435"/>
                <a:gd name="T2" fmla="*/ 284 w 444"/>
                <a:gd name="T3" fmla="*/ 160 h 435"/>
                <a:gd name="T4" fmla="*/ 443 w 444"/>
                <a:gd name="T5" fmla="*/ 160 h 435"/>
                <a:gd name="T6" fmla="*/ 310 w 444"/>
                <a:gd name="T7" fmla="*/ 257 h 435"/>
                <a:gd name="T8" fmla="*/ 354 w 444"/>
                <a:gd name="T9" fmla="*/ 434 h 435"/>
                <a:gd name="T10" fmla="*/ 222 w 444"/>
                <a:gd name="T11" fmla="*/ 327 h 435"/>
                <a:gd name="T12" fmla="*/ 88 w 444"/>
                <a:gd name="T13" fmla="*/ 434 h 435"/>
                <a:gd name="T14" fmla="*/ 133 w 444"/>
                <a:gd name="T15" fmla="*/ 257 h 435"/>
                <a:gd name="T16" fmla="*/ 0 w 444"/>
                <a:gd name="T17" fmla="*/ 160 h 435"/>
                <a:gd name="T18" fmla="*/ 160 w 444"/>
                <a:gd name="T19" fmla="*/ 160 h 435"/>
                <a:gd name="T20" fmla="*/ 222 w 444"/>
                <a:gd name="T21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1" name="Freeform 65"/>
            <p:cNvSpPr>
              <a:spLocks noChangeArrowheads="1"/>
            </p:cNvSpPr>
            <p:nvPr/>
          </p:nvSpPr>
          <p:spPr bwMode="auto">
            <a:xfrm>
              <a:off x="1825417" y="3675119"/>
              <a:ext cx="219979" cy="219979"/>
            </a:xfrm>
            <a:custGeom>
              <a:avLst/>
              <a:gdLst>
                <a:gd name="T0" fmla="*/ 381 w 417"/>
                <a:gd name="T1" fmla="*/ 203 h 417"/>
                <a:gd name="T2" fmla="*/ 381 w 417"/>
                <a:gd name="T3" fmla="*/ 203 h 417"/>
                <a:gd name="T4" fmla="*/ 416 w 417"/>
                <a:gd name="T5" fmla="*/ 141 h 417"/>
                <a:gd name="T6" fmla="*/ 408 w 417"/>
                <a:gd name="T7" fmla="*/ 106 h 417"/>
                <a:gd name="T8" fmla="*/ 337 w 417"/>
                <a:gd name="T9" fmla="*/ 79 h 417"/>
                <a:gd name="T10" fmla="*/ 319 w 417"/>
                <a:gd name="T11" fmla="*/ 17 h 417"/>
                <a:gd name="T12" fmla="*/ 275 w 417"/>
                <a:gd name="T13" fmla="*/ 0 h 417"/>
                <a:gd name="T14" fmla="*/ 213 w 417"/>
                <a:gd name="T15" fmla="*/ 35 h 417"/>
                <a:gd name="T16" fmla="*/ 151 w 417"/>
                <a:gd name="T17" fmla="*/ 0 h 417"/>
                <a:gd name="T18" fmla="*/ 107 w 417"/>
                <a:gd name="T19" fmla="*/ 17 h 417"/>
                <a:gd name="T20" fmla="*/ 89 w 417"/>
                <a:gd name="T21" fmla="*/ 79 h 417"/>
                <a:gd name="T22" fmla="*/ 18 w 417"/>
                <a:gd name="T23" fmla="*/ 106 h 417"/>
                <a:gd name="T24" fmla="*/ 0 w 417"/>
                <a:gd name="T25" fmla="*/ 141 h 417"/>
                <a:gd name="T26" fmla="*/ 44 w 417"/>
                <a:gd name="T27" fmla="*/ 203 h 417"/>
                <a:gd name="T28" fmla="*/ 0 w 417"/>
                <a:gd name="T29" fmla="*/ 275 h 417"/>
                <a:gd name="T30" fmla="*/ 18 w 417"/>
                <a:gd name="T31" fmla="*/ 310 h 417"/>
                <a:gd name="T32" fmla="*/ 89 w 417"/>
                <a:gd name="T33" fmla="*/ 328 h 417"/>
                <a:gd name="T34" fmla="*/ 107 w 417"/>
                <a:gd name="T35" fmla="*/ 398 h 417"/>
                <a:gd name="T36" fmla="*/ 151 w 417"/>
                <a:gd name="T37" fmla="*/ 416 h 417"/>
                <a:gd name="T38" fmla="*/ 213 w 417"/>
                <a:gd name="T39" fmla="*/ 372 h 417"/>
                <a:gd name="T40" fmla="*/ 275 w 417"/>
                <a:gd name="T41" fmla="*/ 416 h 417"/>
                <a:gd name="T42" fmla="*/ 319 w 417"/>
                <a:gd name="T43" fmla="*/ 398 h 417"/>
                <a:gd name="T44" fmla="*/ 337 w 417"/>
                <a:gd name="T45" fmla="*/ 328 h 417"/>
                <a:gd name="T46" fmla="*/ 408 w 417"/>
                <a:gd name="T47" fmla="*/ 310 h 417"/>
                <a:gd name="T48" fmla="*/ 416 w 417"/>
                <a:gd name="T49" fmla="*/ 265 h 417"/>
                <a:gd name="T50" fmla="*/ 381 w 417"/>
                <a:gd name="T51" fmla="*/ 203 h 417"/>
                <a:gd name="T52" fmla="*/ 213 w 417"/>
                <a:gd name="T53" fmla="*/ 292 h 417"/>
                <a:gd name="T54" fmla="*/ 213 w 417"/>
                <a:gd name="T55" fmla="*/ 292 h 417"/>
                <a:gd name="T56" fmla="*/ 125 w 417"/>
                <a:gd name="T57" fmla="*/ 203 h 417"/>
                <a:gd name="T58" fmla="*/ 213 w 417"/>
                <a:gd name="T59" fmla="*/ 115 h 417"/>
                <a:gd name="T60" fmla="*/ 301 w 417"/>
                <a:gd name="T61" fmla="*/ 203 h 417"/>
                <a:gd name="T62" fmla="*/ 213 w 417"/>
                <a:gd name="T63" fmla="*/ 29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2" name="Freeform 66"/>
            <p:cNvSpPr>
              <a:spLocks noChangeArrowheads="1"/>
            </p:cNvSpPr>
            <p:nvPr/>
          </p:nvSpPr>
          <p:spPr bwMode="auto">
            <a:xfrm>
              <a:off x="7026195" y="3140220"/>
              <a:ext cx="243134" cy="243136"/>
            </a:xfrm>
            <a:custGeom>
              <a:avLst/>
              <a:gdLst>
                <a:gd name="T0" fmla="*/ 408 w 462"/>
                <a:gd name="T1" fmla="*/ 54 h 462"/>
                <a:gd name="T2" fmla="*/ 408 w 462"/>
                <a:gd name="T3" fmla="*/ 54 h 462"/>
                <a:gd name="T4" fmla="*/ 292 w 462"/>
                <a:gd name="T5" fmla="*/ 19 h 462"/>
                <a:gd name="T6" fmla="*/ 230 w 462"/>
                <a:gd name="T7" fmla="*/ 80 h 462"/>
                <a:gd name="T8" fmla="*/ 213 w 462"/>
                <a:gd name="T9" fmla="*/ 160 h 462"/>
                <a:gd name="T10" fmla="*/ 8 w 462"/>
                <a:gd name="T11" fmla="*/ 363 h 462"/>
                <a:gd name="T12" fmla="*/ 35 w 462"/>
                <a:gd name="T13" fmla="*/ 426 h 462"/>
                <a:gd name="T14" fmla="*/ 98 w 462"/>
                <a:gd name="T15" fmla="*/ 453 h 462"/>
                <a:gd name="T16" fmla="*/ 301 w 462"/>
                <a:gd name="T17" fmla="*/ 248 h 462"/>
                <a:gd name="T18" fmla="*/ 381 w 462"/>
                <a:gd name="T19" fmla="*/ 231 h 462"/>
                <a:gd name="T20" fmla="*/ 443 w 462"/>
                <a:gd name="T21" fmla="*/ 169 h 462"/>
                <a:gd name="T22" fmla="*/ 408 w 462"/>
                <a:gd name="T23" fmla="*/ 54 h 462"/>
                <a:gd name="T24" fmla="*/ 186 w 462"/>
                <a:gd name="T25" fmla="*/ 257 h 462"/>
                <a:gd name="T26" fmla="*/ 186 w 462"/>
                <a:gd name="T27" fmla="*/ 257 h 462"/>
                <a:gd name="T28" fmla="*/ 195 w 462"/>
                <a:gd name="T29" fmla="*/ 222 h 462"/>
                <a:gd name="T30" fmla="*/ 230 w 462"/>
                <a:gd name="T31" fmla="*/ 213 h 462"/>
                <a:gd name="T32" fmla="*/ 221 w 462"/>
                <a:gd name="T33" fmla="*/ 248 h 462"/>
                <a:gd name="T34" fmla="*/ 186 w 462"/>
                <a:gd name="T35" fmla="*/ 257 h 462"/>
                <a:gd name="T36" fmla="*/ 354 w 462"/>
                <a:gd name="T37" fmla="*/ 116 h 462"/>
                <a:gd name="T38" fmla="*/ 354 w 462"/>
                <a:gd name="T39" fmla="*/ 116 h 462"/>
                <a:gd name="T40" fmla="*/ 310 w 462"/>
                <a:gd name="T41" fmla="*/ 36 h 462"/>
                <a:gd name="T42" fmla="*/ 390 w 462"/>
                <a:gd name="T43" fmla="*/ 72 h 462"/>
                <a:gd name="T44" fmla="*/ 425 w 462"/>
                <a:gd name="T45" fmla="*/ 151 h 462"/>
                <a:gd name="T46" fmla="*/ 354 w 462"/>
                <a:gd name="T47" fmla="*/ 116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462">
                  <a:moveTo>
                    <a:pt x="408" y="54"/>
                  </a:moveTo>
                  <a:lnTo>
                    <a:pt x="408" y="54"/>
                  </a:lnTo>
                  <a:cubicBezTo>
                    <a:pt x="363" y="19"/>
                    <a:pt x="310" y="0"/>
                    <a:pt x="292" y="19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21" y="89"/>
                    <a:pt x="213" y="125"/>
                    <a:pt x="213" y="160"/>
                  </a:cubicBezTo>
                  <a:cubicBezTo>
                    <a:pt x="8" y="363"/>
                    <a:pt x="8" y="363"/>
                    <a:pt x="8" y="363"/>
                  </a:cubicBezTo>
                  <a:cubicBezTo>
                    <a:pt x="0" y="372"/>
                    <a:pt x="8" y="408"/>
                    <a:pt x="35" y="426"/>
                  </a:cubicBezTo>
                  <a:cubicBezTo>
                    <a:pt x="62" y="453"/>
                    <a:pt x="89" y="461"/>
                    <a:pt x="98" y="453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36" y="248"/>
                    <a:pt x="372" y="240"/>
                    <a:pt x="381" y="231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61" y="151"/>
                    <a:pt x="452" y="98"/>
                    <a:pt x="408" y="54"/>
                  </a:cubicBezTo>
                  <a:close/>
                  <a:moveTo>
                    <a:pt x="186" y="257"/>
                  </a:moveTo>
                  <a:lnTo>
                    <a:pt x="186" y="257"/>
                  </a:lnTo>
                  <a:cubicBezTo>
                    <a:pt x="177" y="248"/>
                    <a:pt x="177" y="231"/>
                    <a:pt x="195" y="222"/>
                  </a:cubicBezTo>
                  <a:cubicBezTo>
                    <a:pt x="204" y="204"/>
                    <a:pt x="221" y="204"/>
                    <a:pt x="230" y="213"/>
                  </a:cubicBezTo>
                  <a:cubicBezTo>
                    <a:pt x="239" y="222"/>
                    <a:pt x="239" y="240"/>
                    <a:pt x="221" y="248"/>
                  </a:cubicBezTo>
                  <a:cubicBezTo>
                    <a:pt x="213" y="266"/>
                    <a:pt x="195" y="266"/>
                    <a:pt x="186" y="257"/>
                  </a:cubicBezTo>
                  <a:close/>
                  <a:moveTo>
                    <a:pt x="354" y="116"/>
                  </a:moveTo>
                  <a:lnTo>
                    <a:pt x="354" y="116"/>
                  </a:lnTo>
                  <a:cubicBezTo>
                    <a:pt x="319" y="80"/>
                    <a:pt x="310" y="36"/>
                    <a:pt x="310" y="36"/>
                  </a:cubicBezTo>
                  <a:cubicBezTo>
                    <a:pt x="319" y="27"/>
                    <a:pt x="354" y="44"/>
                    <a:pt x="390" y="72"/>
                  </a:cubicBezTo>
                  <a:cubicBezTo>
                    <a:pt x="425" y="107"/>
                    <a:pt x="434" y="142"/>
                    <a:pt x="425" y="151"/>
                  </a:cubicBezTo>
                  <a:cubicBezTo>
                    <a:pt x="425" y="151"/>
                    <a:pt x="381" y="142"/>
                    <a:pt x="354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3" name="Freeform 67"/>
            <p:cNvSpPr>
              <a:spLocks noChangeArrowheads="1"/>
            </p:cNvSpPr>
            <p:nvPr/>
          </p:nvSpPr>
          <p:spPr bwMode="auto">
            <a:xfrm>
              <a:off x="1299781" y="3614914"/>
              <a:ext cx="238505" cy="280184"/>
            </a:xfrm>
            <a:custGeom>
              <a:avLst/>
              <a:gdLst>
                <a:gd name="T0" fmla="*/ 434 w 453"/>
                <a:gd name="T1" fmla="*/ 186 h 533"/>
                <a:gd name="T2" fmla="*/ 434 w 453"/>
                <a:gd name="T3" fmla="*/ 186 h 533"/>
                <a:gd name="T4" fmla="*/ 44 w 453"/>
                <a:gd name="T5" fmla="*/ 160 h 533"/>
                <a:gd name="T6" fmla="*/ 0 w 453"/>
                <a:gd name="T7" fmla="*/ 178 h 533"/>
                <a:gd name="T8" fmla="*/ 88 w 453"/>
                <a:gd name="T9" fmla="*/ 532 h 533"/>
                <a:gd name="T10" fmla="*/ 141 w 453"/>
                <a:gd name="T11" fmla="*/ 532 h 533"/>
                <a:gd name="T12" fmla="*/ 97 w 453"/>
                <a:gd name="T13" fmla="*/ 355 h 533"/>
                <a:gd name="T14" fmla="*/ 443 w 453"/>
                <a:gd name="T15" fmla="*/ 195 h 533"/>
                <a:gd name="T16" fmla="*/ 434 w 453"/>
                <a:gd name="T17" fmla="*/ 18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4" name="Freeform 68"/>
            <p:cNvSpPr>
              <a:spLocks noChangeArrowheads="1"/>
            </p:cNvSpPr>
            <p:nvPr/>
          </p:nvSpPr>
          <p:spPr bwMode="auto">
            <a:xfrm>
              <a:off x="8077465" y="3144851"/>
              <a:ext cx="224610" cy="243136"/>
            </a:xfrm>
            <a:custGeom>
              <a:avLst/>
              <a:gdLst>
                <a:gd name="T0" fmla="*/ 327 w 426"/>
                <a:gd name="T1" fmla="*/ 186 h 462"/>
                <a:gd name="T2" fmla="*/ 327 w 426"/>
                <a:gd name="T3" fmla="*/ 186 h 462"/>
                <a:gd name="T4" fmla="*/ 150 w 426"/>
                <a:gd name="T5" fmla="*/ 18 h 462"/>
                <a:gd name="T6" fmla="*/ 97 w 426"/>
                <a:gd name="T7" fmla="*/ 10 h 462"/>
                <a:gd name="T8" fmla="*/ 70 w 426"/>
                <a:gd name="T9" fmla="*/ 54 h 462"/>
                <a:gd name="T10" fmla="*/ 35 w 426"/>
                <a:gd name="T11" fmla="*/ 293 h 462"/>
                <a:gd name="T12" fmla="*/ 26 w 426"/>
                <a:gd name="T13" fmla="*/ 408 h 462"/>
                <a:gd name="T14" fmla="*/ 248 w 426"/>
                <a:gd name="T15" fmla="*/ 417 h 462"/>
                <a:gd name="T16" fmla="*/ 407 w 426"/>
                <a:gd name="T17" fmla="*/ 266 h 462"/>
                <a:gd name="T18" fmla="*/ 327 w 426"/>
                <a:gd name="T19" fmla="*/ 186 h 462"/>
                <a:gd name="T20" fmla="*/ 238 w 426"/>
                <a:gd name="T21" fmla="*/ 391 h 462"/>
                <a:gd name="T22" fmla="*/ 238 w 426"/>
                <a:gd name="T23" fmla="*/ 391 h 462"/>
                <a:gd name="T24" fmla="*/ 53 w 426"/>
                <a:gd name="T25" fmla="*/ 391 h 462"/>
                <a:gd name="T26" fmla="*/ 194 w 426"/>
                <a:gd name="T27" fmla="*/ 284 h 462"/>
                <a:gd name="T28" fmla="*/ 372 w 426"/>
                <a:gd name="T29" fmla="*/ 275 h 462"/>
                <a:gd name="T30" fmla="*/ 238 w 426"/>
                <a:gd name="T31" fmla="*/ 391 h 462"/>
                <a:gd name="T32" fmla="*/ 203 w 426"/>
                <a:gd name="T33" fmla="*/ 301 h 462"/>
                <a:gd name="T34" fmla="*/ 203 w 426"/>
                <a:gd name="T35" fmla="*/ 301 h 462"/>
                <a:gd name="T36" fmla="*/ 97 w 426"/>
                <a:gd name="T37" fmla="*/ 363 h 462"/>
                <a:gd name="T38" fmla="*/ 167 w 426"/>
                <a:gd name="T39" fmla="*/ 363 h 462"/>
                <a:gd name="T40" fmla="*/ 221 w 426"/>
                <a:gd name="T41" fmla="*/ 293 h 462"/>
                <a:gd name="T42" fmla="*/ 221 w 426"/>
                <a:gd name="T43" fmla="*/ 293 h 462"/>
                <a:gd name="T44" fmla="*/ 203 w 426"/>
                <a:gd name="T45" fmla="*/ 301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6" h="462">
                  <a:moveTo>
                    <a:pt x="327" y="186"/>
                  </a:moveTo>
                  <a:lnTo>
                    <a:pt x="327" y="186"/>
                  </a:lnTo>
                  <a:cubicBezTo>
                    <a:pt x="274" y="63"/>
                    <a:pt x="238" y="18"/>
                    <a:pt x="150" y="18"/>
                  </a:cubicBezTo>
                  <a:cubicBezTo>
                    <a:pt x="114" y="18"/>
                    <a:pt x="123" y="0"/>
                    <a:pt x="97" y="10"/>
                  </a:cubicBezTo>
                  <a:cubicBezTo>
                    <a:pt x="70" y="18"/>
                    <a:pt x="97" y="27"/>
                    <a:pt x="70" y="54"/>
                  </a:cubicBezTo>
                  <a:cubicBezTo>
                    <a:pt x="0" y="107"/>
                    <a:pt x="8" y="169"/>
                    <a:pt x="35" y="293"/>
                  </a:cubicBezTo>
                  <a:cubicBezTo>
                    <a:pt x="53" y="346"/>
                    <a:pt x="8" y="354"/>
                    <a:pt x="26" y="408"/>
                  </a:cubicBezTo>
                  <a:cubicBezTo>
                    <a:pt x="35" y="444"/>
                    <a:pt x="141" y="461"/>
                    <a:pt x="248" y="417"/>
                  </a:cubicBezTo>
                  <a:cubicBezTo>
                    <a:pt x="354" y="382"/>
                    <a:pt x="425" y="301"/>
                    <a:pt x="407" y="266"/>
                  </a:cubicBezTo>
                  <a:cubicBezTo>
                    <a:pt x="389" y="213"/>
                    <a:pt x="354" y="239"/>
                    <a:pt x="327" y="186"/>
                  </a:cubicBezTo>
                  <a:close/>
                  <a:moveTo>
                    <a:pt x="238" y="391"/>
                  </a:moveTo>
                  <a:lnTo>
                    <a:pt x="238" y="391"/>
                  </a:lnTo>
                  <a:cubicBezTo>
                    <a:pt x="141" y="426"/>
                    <a:pt x="61" y="399"/>
                    <a:pt x="53" y="391"/>
                  </a:cubicBezTo>
                  <a:cubicBezTo>
                    <a:pt x="53" y="382"/>
                    <a:pt x="88" y="319"/>
                    <a:pt x="194" y="284"/>
                  </a:cubicBezTo>
                  <a:cubicBezTo>
                    <a:pt x="310" y="239"/>
                    <a:pt x="372" y="257"/>
                    <a:pt x="372" y="275"/>
                  </a:cubicBezTo>
                  <a:cubicBezTo>
                    <a:pt x="380" y="284"/>
                    <a:pt x="336" y="354"/>
                    <a:pt x="238" y="391"/>
                  </a:cubicBezTo>
                  <a:close/>
                  <a:moveTo>
                    <a:pt x="203" y="301"/>
                  </a:moveTo>
                  <a:lnTo>
                    <a:pt x="203" y="301"/>
                  </a:lnTo>
                  <a:cubicBezTo>
                    <a:pt x="150" y="319"/>
                    <a:pt x="123" y="337"/>
                    <a:pt x="97" y="363"/>
                  </a:cubicBezTo>
                  <a:cubicBezTo>
                    <a:pt x="114" y="373"/>
                    <a:pt x="141" y="382"/>
                    <a:pt x="167" y="363"/>
                  </a:cubicBezTo>
                  <a:cubicBezTo>
                    <a:pt x="212" y="354"/>
                    <a:pt x="230" y="319"/>
                    <a:pt x="221" y="293"/>
                  </a:cubicBezTo>
                  <a:lnTo>
                    <a:pt x="221" y="293"/>
                  </a:lnTo>
                  <a:cubicBezTo>
                    <a:pt x="221" y="293"/>
                    <a:pt x="212" y="301"/>
                    <a:pt x="203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5" name="Freeform 69"/>
            <p:cNvSpPr>
              <a:spLocks noChangeArrowheads="1"/>
            </p:cNvSpPr>
            <p:nvPr/>
          </p:nvSpPr>
          <p:spPr bwMode="auto">
            <a:xfrm>
              <a:off x="7542567" y="3149482"/>
              <a:ext cx="252398" cy="224611"/>
            </a:xfrm>
            <a:custGeom>
              <a:avLst/>
              <a:gdLst>
                <a:gd name="T0" fmla="*/ 26 w 479"/>
                <a:gd name="T1" fmla="*/ 123 h 426"/>
                <a:gd name="T2" fmla="*/ 26 w 479"/>
                <a:gd name="T3" fmla="*/ 123 h 426"/>
                <a:gd name="T4" fmla="*/ 451 w 479"/>
                <a:gd name="T5" fmla="*/ 123 h 426"/>
                <a:gd name="T6" fmla="*/ 451 w 479"/>
                <a:gd name="T7" fmla="*/ 106 h 426"/>
                <a:gd name="T8" fmla="*/ 354 w 479"/>
                <a:gd name="T9" fmla="*/ 79 h 426"/>
                <a:gd name="T10" fmla="*/ 336 w 479"/>
                <a:gd name="T11" fmla="*/ 79 h 426"/>
                <a:gd name="T12" fmla="*/ 336 w 479"/>
                <a:gd name="T13" fmla="*/ 0 h 426"/>
                <a:gd name="T14" fmla="*/ 141 w 479"/>
                <a:gd name="T15" fmla="*/ 0 h 426"/>
                <a:gd name="T16" fmla="*/ 141 w 479"/>
                <a:gd name="T17" fmla="*/ 79 h 426"/>
                <a:gd name="T18" fmla="*/ 124 w 479"/>
                <a:gd name="T19" fmla="*/ 79 h 426"/>
                <a:gd name="T20" fmla="*/ 26 w 479"/>
                <a:gd name="T21" fmla="*/ 106 h 426"/>
                <a:gd name="T22" fmla="*/ 26 w 479"/>
                <a:gd name="T23" fmla="*/ 123 h 426"/>
                <a:gd name="T24" fmla="*/ 451 w 479"/>
                <a:gd name="T25" fmla="*/ 159 h 426"/>
                <a:gd name="T26" fmla="*/ 451 w 479"/>
                <a:gd name="T27" fmla="*/ 159 h 426"/>
                <a:gd name="T28" fmla="*/ 26 w 479"/>
                <a:gd name="T29" fmla="*/ 159 h 426"/>
                <a:gd name="T30" fmla="*/ 0 w 479"/>
                <a:gd name="T31" fmla="*/ 185 h 426"/>
                <a:gd name="T32" fmla="*/ 0 w 479"/>
                <a:gd name="T33" fmla="*/ 274 h 426"/>
                <a:gd name="T34" fmla="*/ 26 w 479"/>
                <a:gd name="T35" fmla="*/ 300 h 426"/>
                <a:gd name="T36" fmla="*/ 71 w 479"/>
                <a:gd name="T37" fmla="*/ 300 h 426"/>
                <a:gd name="T38" fmla="*/ 53 w 479"/>
                <a:gd name="T39" fmla="*/ 425 h 426"/>
                <a:gd name="T40" fmla="*/ 425 w 479"/>
                <a:gd name="T41" fmla="*/ 425 h 426"/>
                <a:gd name="T42" fmla="*/ 407 w 479"/>
                <a:gd name="T43" fmla="*/ 300 h 426"/>
                <a:gd name="T44" fmla="*/ 451 w 479"/>
                <a:gd name="T45" fmla="*/ 300 h 426"/>
                <a:gd name="T46" fmla="*/ 478 w 479"/>
                <a:gd name="T47" fmla="*/ 274 h 426"/>
                <a:gd name="T48" fmla="*/ 478 w 479"/>
                <a:gd name="T49" fmla="*/ 185 h 426"/>
                <a:gd name="T50" fmla="*/ 451 w 479"/>
                <a:gd name="T51" fmla="*/ 159 h 426"/>
                <a:gd name="T52" fmla="*/ 97 w 479"/>
                <a:gd name="T53" fmla="*/ 372 h 426"/>
                <a:gd name="T54" fmla="*/ 97 w 479"/>
                <a:gd name="T55" fmla="*/ 372 h 426"/>
                <a:gd name="T56" fmla="*/ 132 w 479"/>
                <a:gd name="T57" fmla="*/ 212 h 426"/>
                <a:gd name="T58" fmla="*/ 345 w 479"/>
                <a:gd name="T59" fmla="*/ 212 h 426"/>
                <a:gd name="T60" fmla="*/ 381 w 479"/>
                <a:gd name="T61" fmla="*/ 372 h 426"/>
                <a:gd name="T62" fmla="*/ 97 w 479"/>
                <a:gd name="T63" fmla="*/ 37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9" h="426">
                  <a:moveTo>
                    <a:pt x="26" y="123"/>
                  </a:moveTo>
                  <a:lnTo>
                    <a:pt x="26" y="123"/>
                  </a:lnTo>
                  <a:cubicBezTo>
                    <a:pt x="451" y="123"/>
                    <a:pt x="451" y="123"/>
                    <a:pt x="451" y="123"/>
                  </a:cubicBezTo>
                  <a:cubicBezTo>
                    <a:pt x="460" y="123"/>
                    <a:pt x="460" y="115"/>
                    <a:pt x="451" y="106"/>
                  </a:cubicBezTo>
                  <a:cubicBezTo>
                    <a:pt x="451" y="106"/>
                    <a:pt x="372" y="79"/>
                    <a:pt x="354" y="79"/>
                  </a:cubicBezTo>
                  <a:cubicBezTo>
                    <a:pt x="336" y="79"/>
                    <a:pt x="336" y="79"/>
                    <a:pt x="336" y="79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06" y="79"/>
                    <a:pt x="26" y="106"/>
                    <a:pt x="26" y="106"/>
                  </a:cubicBezTo>
                  <a:cubicBezTo>
                    <a:pt x="17" y="115"/>
                    <a:pt x="17" y="123"/>
                    <a:pt x="26" y="123"/>
                  </a:cubicBezTo>
                  <a:close/>
                  <a:moveTo>
                    <a:pt x="451" y="159"/>
                  </a:moveTo>
                  <a:lnTo>
                    <a:pt x="451" y="159"/>
                  </a:lnTo>
                  <a:cubicBezTo>
                    <a:pt x="26" y="159"/>
                    <a:pt x="26" y="159"/>
                    <a:pt x="26" y="159"/>
                  </a:cubicBezTo>
                  <a:cubicBezTo>
                    <a:pt x="8" y="159"/>
                    <a:pt x="0" y="168"/>
                    <a:pt x="0" y="185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3"/>
                    <a:pt x="8" y="300"/>
                    <a:pt x="26" y="300"/>
                  </a:cubicBezTo>
                  <a:cubicBezTo>
                    <a:pt x="71" y="300"/>
                    <a:pt x="71" y="300"/>
                    <a:pt x="71" y="300"/>
                  </a:cubicBezTo>
                  <a:cubicBezTo>
                    <a:pt x="53" y="425"/>
                    <a:pt x="53" y="425"/>
                    <a:pt x="53" y="4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407" y="300"/>
                    <a:pt x="407" y="300"/>
                    <a:pt x="407" y="300"/>
                  </a:cubicBezTo>
                  <a:cubicBezTo>
                    <a:pt x="451" y="300"/>
                    <a:pt x="451" y="300"/>
                    <a:pt x="451" y="300"/>
                  </a:cubicBezTo>
                  <a:cubicBezTo>
                    <a:pt x="469" y="300"/>
                    <a:pt x="478" y="283"/>
                    <a:pt x="478" y="274"/>
                  </a:cubicBezTo>
                  <a:cubicBezTo>
                    <a:pt x="478" y="185"/>
                    <a:pt x="478" y="185"/>
                    <a:pt x="478" y="185"/>
                  </a:cubicBezTo>
                  <a:cubicBezTo>
                    <a:pt x="478" y="168"/>
                    <a:pt x="469" y="159"/>
                    <a:pt x="451" y="159"/>
                  </a:cubicBezTo>
                  <a:close/>
                  <a:moveTo>
                    <a:pt x="97" y="372"/>
                  </a:moveTo>
                  <a:lnTo>
                    <a:pt x="97" y="372"/>
                  </a:lnTo>
                  <a:cubicBezTo>
                    <a:pt x="132" y="212"/>
                    <a:pt x="132" y="212"/>
                    <a:pt x="132" y="212"/>
                  </a:cubicBezTo>
                  <a:cubicBezTo>
                    <a:pt x="345" y="212"/>
                    <a:pt x="345" y="212"/>
                    <a:pt x="345" y="212"/>
                  </a:cubicBezTo>
                  <a:cubicBezTo>
                    <a:pt x="381" y="372"/>
                    <a:pt x="381" y="372"/>
                    <a:pt x="381" y="372"/>
                  </a:cubicBezTo>
                  <a:lnTo>
                    <a:pt x="97" y="3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6" name="Freeform 70"/>
            <p:cNvSpPr>
              <a:spLocks noChangeArrowheads="1"/>
            </p:cNvSpPr>
            <p:nvPr/>
          </p:nvSpPr>
          <p:spPr bwMode="auto">
            <a:xfrm>
              <a:off x="3369904" y="3144851"/>
              <a:ext cx="261661" cy="233874"/>
            </a:xfrm>
            <a:custGeom>
              <a:avLst/>
              <a:gdLst>
                <a:gd name="T0" fmla="*/ 142 w 497"/>
                <a:gd name="T1" fmla="*/ 275 h 445"/>
                <a:gd name="T2" fmla="*/ 142 w 497"/>
                <a:gd name="T3" fmla="*/ 275 h 445"/>
                <a:gd name="T4" fmla="*/ 142 w 497"/>
                <a:gd name="T5" fmla="*/ 125 h 445"/>
                <a:gd name="T6" fmla="*/ 53 w 497"/>
                <a:gd name="T7" fmla="*/ 125 h 445"/>
                <a:gd name="T8" fmla="*/ 0 w 497"/>
                <a:gd name="T9" fmla="*/ 178 h 445"/>
                <a:gd name="T10" fmla="*/ 0 w 497"/>
                <a:gd name="T11" fmla="*/ 319 h 445"/>
                <a:gd name="T12" fmla="*/ 53 w 497"/>
                <a:gd name="T13" fmla="*/ 373 h 445"/>
                <a:gd name="T14" fmla="*/ 71 w 497"/>
                <a:gd name="T15" fmla="*/ 373 h 445"/>
                <a:gd name="T16" fmla="*/ 71 w 497"/>
                <a:gd name="T17" fmla="*/ 444 h 445"/>
                <a:gd name="T18" fmla="*/ 151 w 497"/>
                <a:gd name="T19" fmla="*/ 373 h 445"/>
                <a:gd name="T20" fmla="*/ 274 w 497"/>
                <a:gd name="T21" fmla="*/ 373 h 445"/>
                <a:gd name="T22" fmla="*/ 319 w 497"/>
                <a:gd name="T23" fmla="*/ 319 h 445"/>
                <a:gd name="T24" fmla="*/ 319 w 497"/>
                <a:gd name="T25" fmla="*/ 275 h 445"/>
                <a:gd name="T26" fmla="*/ 319 w 497"/>
                <a:gd name="T27" fmla="*/ 275 h 445"/>
                <a:gd name="T28" fmla="*/ 142 w 497"/>
                <a:gd name="T29" fmla="*/ 275 h 445"/>
                <a:gd name="T30" fmla="*/ 443 w 497"/>
                <a:gd name="T31" fmla="*/ 0 h 445"/>
                <a:gd name="T32" fmla="*/ 443 w 497"/>
                <a:gd name="T33" fmla="*/ 0 h 445"/>
                <a:gd name="T34" fmla="*/ 221 w 497"/>
                <a:gd name="T35" fmla="*/ 0 h 445"/>
                <a:gd name="T36" fmla="*/ 177 w 497"/>
                <a:gd name="T37" fmla="*/ 54 h 445"/>
                <a:gd name="T38" fmla="*/ 177 w 497"/>
                <a:gd name="T39" fmla="*/ 248 h 445"/>
                <a:gd name="T40" fmla="*/ 346 w 497"/>
                <a:gd name="T41" fmla="*/ 248 h 445"/>
                <a:gd name="T42" fmla="*/ 425 w 497"/>
                <a:gd name="T43" fmla="*/ 319 h 445"/>
                <a:gd name="T44" fmla="*/ 425 w 497"/>
                <a:gd name="T45" fmla="*/ 248 h 445"/>
                <a:gd name="T46" fmla="*/ 443 w 497"/>
                <a:gd name="T47" fmla="*/ 248 h 445"/>
                <a:gd name="T48" fmla="*/ 496 w 497"/>
                <a:gd name="T49" fmla="*/ 195 h 445"/>
                <a:gd name="T50" fmla="*/ 496 w 497"/>
                <a:gd name="T51" fmla="*/ 54 h 445"/>
                <a:gd name="T52" fmla="*/ 443 w 497"/>
                <a:gd name="T5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445">
                  <a:moveTo>
                    <a:pt x="142" y="275"/>
                  </a:moveTo>
                  <a:lnTo>
                    <a:pt x="142" y="275"/>
                  </a:lnTo>
                  <a:cubicBezTo>
                    <a:pt x="142" y="125"/>
                    <a:pt x="142" y="125"/>
                    <a:pt x="142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18" y="125"/>
                    <a:pt x="0" y="151"/>
                    <a:pt x="0" y="178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54"/>
                    <a:pt x="18" y="373"/>
                    <a:pt x="53" y="373"/>
                  </a:cubicBezTo>
                  <a:cubicBezTo>
                    <a:pt x="71" y="373"/>
                    <a:pt x="71" y="373"/>
                    <a:pt x="71" y="373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151" y="373"/>
                    <a:pt x="151" y="373"/>
                    <a:pt x="151" y="373"/>
                  </a:cubicBezTo>
                  <a:cubicBezTo>
                    <a:pt x="274" y="373"/>
                    <a:pt x="274" y="373"/>
                    <a:pt x="274" y="373"/>
                  </a:cubicBezTo>
                  <a:cubicBezTo>
                    <a:pt x="302" y="373"/>
                    <a:pt x="319" y="354"/>
                    <a:pt x="319" y="319"/>
                  </a:cubicBezTo>
                  <a:cubicBezTo>
                    <a:pt x="319" y="275"/>
                    <a:pt x="319" y="275"/>
                    <a:pt x="319" y="275"/>
                  </a:cubicBezTo>
                  <a:lnTo>
                    <a:pt x="319" y="275"/>
                  </a:lnTo>
                  <a:lnTo>
                    <a:pt x="142" y="275"/>
                  </a:lnTo>
                  <a:close/>
                  <a:moveTo>
                    <a:pt x="443" y="0"/>
                  </a:moveTo>
                  <a:lnTo>
                    <a:pt x="443" y="0"/>
                  </a:lnTo>
                  <a:cubicBezTo>
                    <a:pt x="221" y="0"/>
                    <a:pt x="221" y="0"/>
                    <a:pt x="221" y="0"/>
                  </a:cubicBezTo>
                  <a:cubicBezTo>
                    <a:pt x="195" y="0"/>
                    <a:pt x="177" y="27"/>
                    <a:pt x="177" y="54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425" y="319"/>
                    <a:pt x="425" y="319"/>
                    <a:pt x="425" y="319"/>
                  </a:cubicBezTo>
                  <a:cubicBezTo>
                    <a:pt x="425" y="248"/>
                    <a:pt x="425" y="248"/>
                    <a:pt x="425" y="248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70" y="248"/>
                    <a:pt x="496" y="231"/>
                    <a:pt x="496" y="195"/>
                  </a:cubicBezTo>
                  <a:cubicBezTo>
                    <a:pt x="496" y="54"/>
                    <a:pt x="496" y="54"/>
                    <a:pt x="496" y="54"/>
                  </a:cubicBezTo>
                  <a:cubicBezTo>
                    <a:pt x="496" y="27"/>
                    <a:pt x="470" y="0"/>
                    <a:pt x="4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7" name="Freeform 71"/>
            <p:cNvSpPr>
              <a:spLocks noChangeArrowheads="1"/>
            </p:cNvSpPr>
            <p:nvPr/>
          </p:nvSpPr>
          <p:spPr bwMode="auto">
            <a:xfrm>
              <a:off x="4444330" y="3177270"/>
              <a:ext cx="233874" cy="173669"/>
            </a:xfrm>
            <a:custGeom>
              <a:avLst/>
              <a:gdLst>
                <a:gd name="T0" fmla="*/ 70 w 444"/>
                <a:gd name="T1" fmla="*/ 0 h 329"/>
                <a:gd name="T2" fmla="*/ 70 w 444"/>
                <a:gd name="T3" fmla="*/ 0 h 329"/>
                <a:gd name="T4" fmla="*/ 0 w 444"/>
                <a:gd name="T5" fmla="*/ 70 h 329"/>
                <a:gd name="T6" fmla="*/ 70 w 444"/>
                <a:gd name="T7" fmla="*/ 150 h 329"/>
                <a:gd name="T8" fmla="*/ 0 w 444"/>
                <a:gd name="T9" fmla="*/ 291 h 329"/>
                <a:gd name="T10" fmla="*/ 0 w 444"/>
                <a:gd name="T11" fmla="*/ 328 h 329"/>
                <a:gd name="T12" fmla="*/ 70 w 444"/>
                <a:gd name="T13" fmla="*/ 0 h 329"/>
                <a:gd name="T14" fmla="*/ 275 w 444"/>
                <a:gd name="T15" fmla="*/ 0 h 329"/>
                <a:gd name="T16" fmla="*/ 275 w 444"/>
                <a:gd name="T17" fmla="*/ 0 h 329"/>
                <a:gd name="T18" fmla="*/ 204 w 444"/>
                <a:gd name="T19" fmla="*/ 70 h 329"/>
                <a:gd name="T20" fmla="*/ 275 w 444"/>
                <a:gd name="T21" fmla="*/ 150 h 329"/>
                <a:gd name="T22" fmla="*/ 204 w 444"/>
                <a:gd name="T23" fmla="*/ 291 h 329"/>
                <a:gd name="T24" fmla="*/ 204 w 444"/>
                <a:gd name="T25" fmla="*/ 328 h 329"/>
                <a:gd name="T26" fmla="*/ 275 w 444"/>
                <a:gd name="T2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4" h="329">
                  <a:moveTo>
                    <a:pt x="70" y="0"/>
                  </a:moveTo>
                  <a:lnTo>
                    <a:pt x="70" y="0"/>
                  </a:lnTo>
                  <a:cubicBezTo>
                    <a:pt x="26" y="0"/>
                    <a:pt x="0" y="35"/>
                    <a:pt x="0" y="70"/>
                  </a:cubicBezTo>
                  <a:cubicBezTo>
                    <a:pt x="0" y="115"/>
                    <a:pt x="26" y="150"/>
                    <a:pt x="70" y="150"/>
                  </a:cubicBezTo>
                  <a:cubicBezTo>
                    <a:pt x="142" y="150"/>
                    <a:pt x="98" y="291"/>
                    <a:pt x="0" y="29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68" y="328"/>
                    <a:pt x="239" y="0"/>
                    <a:pt x="70" y="0"/>
                  </a:cubicBezTo>
                  <a:close/>
                  <a:moveTo>
                    <a:pt x="275" y="0"/>
                  </a:moveTo>
                  <a:lnTo>
                    <a:pt x="275" y="0"/>
                  </a:lnTo>
                  <a:cubicBezTo>
                    <a:pt x="239" y="0"/>
                    <a:pt x="204" y="35"/>
                    <a:pt x="204" y="70"/>
                  </a:cubicBezTo>
                  <a:cubicBezTo>
                    <a:pt x="204" y="115"/>
                    <a:pt x="239" y="150"/>
                    <a:pt x="275" y="150"/>
                  </a:cubicBezTo>
                  <a:cubicBezTo>
                    <a:pt x="354" y="150"/>
                    <a:pt x="301" y="291"/>
                    <a:pt x="204" y="291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381" y="328"/>
                    <a:pt x="443" y="0"/>
                    <a:pt x="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8" name="Freeform 72"/>
            <p:cNvSpPr>
              <a:spLocks noChangeArrowheads="1"/>
            </p:cNvSpPr>
            <p:nvPr/>
          </p:nvSpPr>
          <p:spPr bwMode="auto">
            <a:xfrm>
              <a:off x="6002712" y="3158745"/>
              <a:ext cx="206085" cy="210718"/>
            </a:xfrm>
            <a:custGeom>
              <a:avLst/>
              <a:gdLst>
                <a:gd name="T0" fmla="*/ 346 w 391"/>
                <a:gd name="T1" fmla="*/ 0 h 400"/>
                <a:gd name="T2" fmla="*/ 346 w 391"/>
                <a:gd name="T3" fmla="*/ 0 h 400"/>
                <a:gd name="T4" fmla="*/ 142 w 391"/>
                <a:gd name="T5" fmla="*/ 0 h 400"/>
                <a:gd name="T6" fmla="*/ 98 w 391"/>
                <a:gd name="T7" fmla="*/ 44 h 400"/>
                <a:gd name="T8" fmla="*/ 98 w 391"/>
                <a:gd name="T9" fmla="*/ 248 h 400"/>
                <a:gd name="T10" fmla="*/ 142 w 391"/>
                <a:gd name="T11" fmla="*/ 292 h 400"/>
                <a:gd name="T12" fmla="*/ 346 w 391"/>
                <a:gd name="T13" fmla="*/ 292 h 400"/>
                <a:gd name="T14" fmla="*/ 390 w 391"/>
                <a:gd name="T15" fmla="*/ 248 h 400"/>
                <a:gd name="T16" fmla="*/ 390 w 391"/>
                <a:gd name="T17" fmla="*/ 44 h 400"/>
                <a:gd name="T18" fmla="*/ 346 w 391"/>
                <a:gd name="T19" fmla="*/ 0 h 400"/>
                <a:gd name="T20" fmla="*/ 346 w 391"/>
                <a:gd name="T21" fmla="*/ 248 h 400"/>
                <a:gd name="T22" fmla="*/ 346 w 391"/>
                <a:gd name="T23" fmla="*/ 248 h 400"/>
                <a:gd name="T24" fmla="*/ 142 w 391"/>
                <a:gd name="T25" fmla="*/ 248 h 400"/>
                <a:gd name="T26" fmla="*/ 142 w 391"/>
                <a:gd name="T27" fmla="*/ 44 h 400"/>
                <a:gd name="T28" fmla="*/ 346 w 391"/>
                <a:gd name="T29" fmla="*/ 44 h 400"/>
                <a:gd name="T30" fmla="*/ 346 w 391"/>
                <a:gd name="T31" fmla="*/ 248 h 400"/>
                <a:gd name="T32" fmla="*/ 45 w 391"/>
                <a:gd name="T33" fmla="*/ 195 h 400"/>
                <a:gd name="T34" fmla="*/ 45 w 391"/>
                <a:gd name="T35" fmla="*/ 195 h 400"/>
                <a:gd name="T36" fmla="*/ 0 w 391"/>
                <a:gd name="T37" fmla="*/ 195 h 400"/>
                <a:gd name="T38" fmla="*/ 0 w 391"/>
                <a:gd name="T39" fmla="*/ 346 h 400"/>
                <a:gd name="T40" fmla="*/ 45 w 391"/>
                <a:gd name="T41" fmla="*/ 399 h 400"/>
                <a:gd name="T42" fmla="*/ 196 w 391"/>
                <a:gd name="T43" fmla="*/ 399 h 400"/>
                <a:gd name="T44" fmla="*/ 196 w 391"/>
                <a:gd name="T45" fmla="*/ 346 h 400"/>
                <a:gd name="T46" fmla="*/ 45 w 391"/>
                <a:gd name="T47" fmla="*/ 346 h 400"/>
                <a:gd name="T48" fmla="*/ 45 w 391"/>
                <a:gd name="T49" fmla="*/ 19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1" h="400">
                  <a:moveTo>
                    <a:pt x="346" y="0"/>
                  </a:moveTo>
                  <a:lnTo>
                    <a:pt x="346" y="0"/>
                  </a:ln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98" y="18"/>
                    <a:pt x="98" y="44"/>
                  </a:cubicBezTo>
                  <a:cubicBezTo>
                    <a:pt x="98" y="248"/>
                    <a:pt x="98" y="248"/>
                    <a:pt x="98" y="248"/>
                  </a:cubicBezTo>
                  <a:cubicBezTo>
                    <a:pt x="98" y="274"/>
                    <a:pt x="115" y="292"/>
                    <a:pt x="142" y="292"/>
                  </a:cubicBezTo>
                  <a:cubicBezTo>
                    <a:pt x="346" y="292"/>
                    <a:pt x="346" y="292"/>
                    <a:pt x="346" y="292"/>
                  </a:cubicBezTo>
                  <a:cubicBezTo>
                    <a:pt x="372" y="292"/>
                    <a:pt x="390" y="274"/>
                    <a:pt x="390" y="248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90" y="18"/>
                    <a:pt x="372" y="0"/>
                    <a:pt x="346" y="0"/>
                  </a:cubicBezTo>
                  <a:close/>
                  <a:moveTo>
                    <a:pt x="346" y="248"/>
                  </a:moveTo>
                  <a:lnTo>
                    <a:pt x="346" y="248"/>
                  </a:lnTo>
                  <a:cubicBezTo>
                    <a:pt x="142" y="248"/>
                    <a:pt x="142" y="248"/>
                    <a:pt x="142" y="248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346" y="44"/>
                    <a:pt x="346" y="44"/>
                    <a:pt x="346" y="44"/>
                  </a:cubicBezTo>
                  <a:lnTo>
                    <a:pt x="346" y="248"/>
                  </a:lnTo>
                  <a:close/>
                  <a:moveTo>
                    <a:pt x="45" y="195"/>
                  </a:moveTo>
                  <a:lnTo>
                    <a:pt x="45" y="195"/>
                  </a:lnTo>
                  <a:cubicBezTo>
                    <a:pt x="0" y="195"/>
                    <a:pt x="0" y="195"/>
                    <a:pt x="0" y="195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2"/>
                    <a:pt x="18" y="399"/>
                    <a:pt x="45" y="39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45" y="346"/>
                    <a:pt x="45" y="346"/>
                    <a:pt x="45" y="346"/>
                  </a:cubicBezTo>
                  <a:lnTo>
                    <a:pt x="45" y="1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69" name="Freeform 73"/>
            <p:cNvSpPr>
              <a:spLocks noChangeArrowheads="1"/>
            </p:cNvSpPr>
            <p:nvPr/>
          </p:nvSpPr>
          <p:spPr bwMode="auto">
            <a:xfrm>
              <a:off x="9620970" y="3724502"/>
              <a:ext cx="224610" cy="152828"/>
            </a:xfrm>
            <a:custGeom>
              <a:avLst/>
              <a:gdLst>
                <a:gd name="T0" fmla="*/ 372 w 427"/>
                <a:gd name="T1" fmla="*/ 53 h 293"/>
                <a:gd name="T2" fmla="*/ 372 w 427"/>
                <a:gd name="T3" fmla="*/ 53 h 293"/>
                <a:gd name="T4" fmla="*/ 107 w 427"/>
                <a:gd name="T5" fmla="*/ 53 h 293"/>
                <a:gd name="T6" fmla="*/ 107 w 427"/>
                <a:gd name="T7" fmla="*/ 0 h 293"/>
                <a:gd name="T8" fmla="*/ 0 w 427"/>
                <a:gd name="T9" fmla="*/ 89 h 293"/>
                <a:gd name="T10" fmla="*/ 107 w 427"/>
                <a:gd name="T11" fmla="*/ 177 h 293"/>
                <a:gd name="T12" fmla="*/ 107 w 427"/>
                <a:gd name="T13" fmla="*/ 124 h 293"/>
                <a:gd name="T14" fmla="*/ 354 w 427"/>
                <a:gd name="T15" fmla="*/ 124 h 293"/>
                <a:gd name="T16" fmla="*/ 354 w 427"/>
                <a:gd name="T17" fmla="*/ 221 h 293"/>
                <a:gd name="T18" fmla="*/ 27 w 427"/>
                <a:gd name="T19" fmla="*/ 221 h 293"/>
                <a:gd name="T20" fmla="*/ 27 w 427"/>
                <a:gd name="T21" fmla="*/ 292 h 293"/>
                <a:gd name="T22" fmla="*/ 372 w 427"/>
                <a:gd name="T23" fmla="*/ 292 h 293"/>
                <a:gd name="T24" fmla="*/ 426 w 427"/>
                <a:gd name="T25" fmla="*/ 248 h 293"/>
                <a:gd name="T26" fmla="*/ 426 w 427"/>
                <a:gd name="T27" fmla="*/ 97 h 293"/>
                <a:gd name="T28" fmla="*/ 372 w 427"/>
                <a:gd name="T29" fmla="*/ 5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293">
                  <a:moveTo>
                    <a:pt x="372" y="53"/>
                  </a:moveTo>
                  <a:lnTo>
                    <a:pt x="372" y="53"/>
                  </a:lnTo>
                  <a:cubicBezTo>
                    <a:pt x="107" y="53"/>
                    <a:pt x="107" y="53"/>
                    <a:pt x="107" y="5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07" y="177"/>
                    <a:pt x="107" y="177"/>
                    <a:pt x="107" y="177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354" y="124"/>
                    <a:pt x="354" y="124"/>
                    <a:pt x="354" y="124"/>
                  </a:cubicBezTo>
                  <a:cubicBezTo>
                    <a:pt x="354" y="221"/>
                    <a:pt x="354" y="221"/>
                    <a:pt x="354" y="22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372" y="292"/>
                    <a:pt x="372" y="292"/>
                    <a:pt x="372" y="292"/>
                  </a:cubicBezTo>
                  <a:cubicBezTo>
                    <a:pt x="399" y="292"/>
                    <a:pt x="426" y="274"/>
                    <a:pt x="426" y="248"/>
                  </a:cubicBezTo>
                  <a:cubicBezTo>
                    <a:pt x="426" y="97"/>
                    <a:pt x="426" y="97"/>
                    <a:pt x="426" y="97"/>
                  </a:cubicBezTo>
                  <a:cubicBezTo>
                    <a:pt x="426" y="71"/>
                    <a:pt x="399" y="53"/>
                    <a:pt x="372" y="5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0" name="Freeform 74"/>
            <p:cNvSpPr>
              <a:spLocks noChangeArrowheads="1"/>
            </p:cNvSpPr>
            <p:nvPr/>
          </p:nvSpPr>
          <p:spPr bwMode="auto">
            <a:xfrm>
              <a:off x="5463182" y="3154113"/>
              <a:ext cx="243136" cy="215349"/>
            </a:xfrm>
            <a:custGeom>
              <a:avLst/>
              <a:gdLst>
                <a:gd name="T0" fmla="*/ 451 w 461"/>
                <a:gd name="T1" fmla="*/ 213 h 409"/>
                <a:gd name="T2" fmla="*/ 451 w 461"/>
                <a:gd name="T3" fmla="*/ 213 h 409"/>
                <a:gd name="T4" fmla="*/ 247 w 461"/>
                <a:gd name="T5" fmla="*/ 17 h 409"/>
                <a:gd name="T6" fmla="*/ 212 w 461"/>
                <a:gd name="T7" fmla="*/ 17 h 409"/>
                <a:gd name="T8" fmla="*/ 9 w 461"/>
                <a:gd name="T9" fmla="*/ 213 h 409"/>
                <a:gd name="T10" fmla="*/ 18 w 461"/>
                <a:gd name="T11" fmla="*/ 230 h 409"/>
                <a:gd name="T12" fmla="*/ 62 w 461"/>
                <a:gd name="T13" fmla="*/ 230 h 409"/>
                <a:gd name="T14" fmla="*/ 62 w 461"/>
                <a:gd name="T15" fmla="*/ 390 h 409"/>
                <a:gd name="T16" fmla="*/ 79 w 461"/>
                <a:gd name="T17" fmla="*/ 408 h 409"/>
                <a:gd name="T18" fmla="*/ 177 w 461"/>
                <a:gd name="T19" fmla="*/ 408 h 409"/>
                <a:gd name="T20" fmla="*/ 177 w 461"/>
                <a:gd name="T21" fmla="*/ 248 h 409"/>
                <a:gd name="T22" fmla="*/ 283 w 461"/>
                <a:gd name="T23" fmla="*/ 248 h 409"/>
                <a:gd name="T24" fmla="*/ 283 w 461"/>
                <a:gd name="T25" fmla="*/ 408 h 409"/>
                <a:gd name="T26" fmla="*/ 381 w 461"/>
                <a:gd name="T27" fmla="*/ 408 h 409"/>
                <a:gd name="T28" fmla="*/ 398 w 461"/>
                <a:gd name="T29" fmla="*/ 390 h 409"/>
                <a:gd name="T30" fmla="*/ 398 w 461"/>
                <a:gd name="T31" fmla="*/ 230 h 409"/>
                <a:gd name="T32" fmla="*/ 443 w 461"/>
                <a:gd name="T33" fmla="*/ 230 h 409"/>
                <a:gd name="T34" fmla="*/ 451 w 461"/>
                <a:gd name="T35" fmla="*/ 213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1" name="Freeform 75"/>
            <p:cNvSpPr>
              <a:spLocks noChangeArrowheads="1"/>
            </p:cNvSpPr>
            <p:nvPr/>
          </p:nvSpPr>
          <p:spPr bwMode="auto">
            <a:xfrm>
              <a:off x="1806893" y="2637742"/>
              <a:ext cx="261659" cy="210716"/>
            </a:xfrm>
            <a:custGeom>
              <a:avLst/>
              <a:gdLst>
                <a:gd name="T0" fmla="*/ 443 w 497"/>
                <a:gd name="T1" fmla="*/ 0 h 400"/>
                <a:gd name="T2" fmla="*/ 443 w 497"/>
                <a:gd name="T3" fmla="*/ 0 h 400"/>
                <a:gd name="T4" fmla="*/ 53 w 497"/>
                <a:gd name="T5" fmla="*/ 0 h 400"/>
                <a:gd name="T6" fmla="*/ 0 w 497"/>
                <a:gd name="T7" fmla="*/ 44 h 400"/>
                <a:gd name="T8" fmla="*/ 0 w 497"/>
                <a:gd name="T9" fmla="*/ 346 h 400"/>
                <a:gd name="T10" fmla="*/ 53 w 497"/>
                <a:gd name="T11" fmla="*/ 399 h 400"/>
                <a:gd name="T12" fmla="*/ 443 w 497"/>
                <a:gd name="T13" fmla="*/ 399 h 400"/>
                <a:gd name="T14" fmla="*/ 496 w 497"/>
                <a:gd name="T15" fmla="*/ 346 h 400"/>
                <a:gd name="T16" fmla="*/ 496 w 497"/>
                <a:gd name="T17" fmla="*/ 44 h 400"/>
                <a:gd name="T18" fmla="*/ 443 w 497"/>
                <a:gd name="T19" fmla="*/ 0 h 400"/>
                <a:gd name="T20" fmla="*/ 443 w 497"/>
                <a:gd name="T21" fmla="*/ 346 h 400"/>
                <a:gd name="T22" fmla="*/ 443 w 497"/>
                <a:gd name="T23" fmla="*/ 346 h 400"/>
                <a:gd name="T24" fmla="*/ 53 w 497"/>
                <a:gd name="T25" fmla="*/ 346 h 400"/>
                <a:gd name="T26" fmla="*/ 53 w 497"/>
                <a:gd name="T27" fmla="*/ 44 h 400"/>
                <a:gd name="T28" fmla="*/ 443 w 497"/>
                <a:gd name="T29" fmla="*/ 44 h 400"/>
                <a:gd name="T30" fmla="*/ 443 w 497"/>
                <a:gd name="T31" fmla="*/ 346 h 400"/>
                <a:gd name="T32" fmla="*/ 222 w 497"/>
                <a:gd name="T33" fmla="*/ 249 h 400"/>
                <a:gd name="T34" fmla="*/ 222 w 497"/>
                <a:gd name="T35" fmla="*/ 249 h 400"/>
                <a:gd name="T36" fmla="*/ 97 w 497"/>
                <a:gd name="T37" fmla="*/ 249 h 400"/>
                <a:gd name="T38" fmla="*/ 97 w 497"/>
                <a:gd name="T39" fmla="*/ 293 h 400"/>
                <a:gd name="T40" fmla="*/ 222 w 497"/>
                <a:gd name="T41" fmla="*/ 293 h 400"/>
                <a:gd name="T42" fmla="*/ 222 w 497"/>
                <a:gd name="T43" fmla="*/ 249 h 400"/>
                <a:gd name="T44" fmla="*/ 222 w 497"/>
                <a:gd name="T45" fmla="*/ 178 h 400"/>
                <a:gd name="T46" fmla="*/ 222 w 497"/>
                <a:gd name="T47" fmla="*/ 178 h 400"/>
                <a:gd name="T48" fmla="*/ 97 w 497"/>
                <a:gd name="T49" fmla="*/ 178 h 400"/>
                <a:gd name="T50" fmla="*/ 97 w 497"/>
                <a:gd name="T51" fmla="*/ 222 h 400"/>
                <a:gd name="T52" fmla="*/ 222 w 497"/>
                <a:gd name="T53" fmla="*/ 222 h 400"/>
                <a:gd name="T54" fmla="*/ 222 w 497"/>
                <a:gd name="T55" fmla="*/ 178 h 400"/>
                <a:gd name="T56" fmla="*/ 222 w 497"/>
                <a:gd name="T57" fmla="*/ 98 h 400"/>
                <a:gd name="T58" fmla="*/ 222 w 497"/>
                <a:gd name="T59" fmla="*/ 98 h 400"/>
                <a:gd name="T60" fmla="*/ 97 w 497"/>
                <a:gd name="T61" fmla="*/ 98 h 400"/>
                <a:gd name="T62" fmla="*/ 97 w 497"/>
                <a:gd name="T63" fmla="*/ 143 h 400"/>
                <a:gd name="T64" fmla="*/ 222 w 497"/>
                <a:gd name="T65" fmla="*/ 143 h 400"/>
                <a:gd name="T66" fmla="*/ 222 w 497"/>
                <a:gd name="T67" fmla="*/ 98 h 400"/>
                <a:gd name="T68" fmla="*/ 389 w 497"/>
                <a:gd name="T69" fmla="*/ 257 h 400"/>
                <a:gd name="T70" fmla="*/ 389 w 497"/>
                <a:gd name="T71" fmla="*/ 257 h 400"/>
                <a:gd name="T72" fmla="*/ 354 w 497"/>
                <a:gd name="T73" fmla="*/ 231 h 400"/>
                <a:gd name="T74" fmla="*/ 381 w 497"/>
                <a:gd name="T75" fmla="*/ 151 h 400"/>
                <a:gd name="T76" fmla="*/ 336 w 497"/>
                <a:gd name="T77" fmla="*/ 98 h 400"/>
                <a:gd name="T78" fmla="*/ 292 w 497"/>
                <a:gd name="T79" fmla="*/ 151 h 400"/>
                <a:gd name="T80" fmla="*/ 319 w 497"/>
                <a:gd name="T81" fmla="*/ 231 h 400"/>
                <a:gd name="T82" fmla="*/ 275 w 497"/>
                <a:gd name="T83" fmla="*/ 257 h 400"/>
                <a:gd name="T84" fmla="*/ 275 w 497"/>
                <a:gd name="T85" fmla="*/ 293 h 400"/>
                <a:gd name="T86" fmla="*/ 398 w 497"/>
                <a:gd name="T87" fmla="*/ 293 h 400"/>
                <a:gd name="T88" fmla="*/ 389 w 497"/>
                <a:gd name="T89" fmla="*/ 2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2" name="Freeform 76"/>
            <p:cNvSpPr>
              <a:spLocks noChangeArrowheads="1"/>
            </p:cNvSpPr>
            <p:nvPr/>
          </p:nvSpPr>
          <p:spPr bwMode="auto">
            <a:xfrm>
              <a:off x="1862465" y="2093581"/>
              <a:ext cx="148197" cy="257030"/>
            </a:xfrm>
            <a:custGeom>
              <a:avLst/>
              <a:gdLst>
                <a:gd name="T0" fmla="*/ 238 w 283"/>
                <a:gd name="T1" fmla="*/ 0 h 489"/>
                <a:gd name="T2" fmla="*/ 238 w 283"/>
                <a:gd name="T3" fmla="*/ 0 h 489"/>
                <a:gd name="T4" fmla="*/ 44 w 283"/>
                <a:gd name="T5" fmla="*/ 0 h 489"/>
                <a:gd name="T6" fmla="*/ 0 w 283"/>
                <a:gd name="T7" fmla="*/ 44 h 489"/>
                <a:gd name="T8" fmla="*/ 0 w 283"/>
                <a:gd name="T9" fmla="*/ 434 h 489"/>
                <a:gd name="T10" fmla="*/ 44 w 283"/>
                <a:gd name="T11" fmla="*/ 488 h 489"/>
                <a:gd name="T12" fmla="*/ 238 w 283"/>
                <a:gd name="T13" fmla="*/ 488 h 489"/>
                <a:gd name="T14" fmla="*/ 282 w 283"/>
                <a:gd name="T15" fmla="*/ 434 h 489"/>
                <a:gd name="T16" fmla="*/ 282 w 283"/>
                <a:gd name="T17" fmla="*/ 44 h 489"/>
                <a:gd name="T18" fmla="*/ 238 w 283"/>
                <a:gd name="T19" fmla="*/ 0 h 489"/>
                <a:gd name="T20" fmla="*/ 141 w 283"/>
                <a:gd name="T21" fmla="*/ 460 h 489"/>
                <a:gd name="T22" fmla="*/ 141 w 283"/>
                <a:gd name="T23" fmla="*/ 460 h 489"/>
                <a:gd name="T24" fmla="*/ 106 w 283"/>
                <a:gd name="T25" fmla="*/ 443 h 489"/>
                <a:gd name="T26" fmla="*/ 141 w 283"/>
                <a:gd name="T27" fmla="*/ 416 h 489"/>
                <a:gd name="T28" fmla="*/ 176 w 283"/>
                <a:gd name="T29" fmla="*/ 443 h 489"/>
                <a:gd name="T30" fmla="*/ 141 w 283"/>
                <a:gd name="T31" fmla="*/ 460 h 489"/>
                <a:gd name="T32" fmla="*/ 247 w 283"/>
                <a:gd name="T33" fmla="*/ 390 h 489"/>
                <a:gd name="T34" fmla="*/ 247 w 283"/>
                <a:gd name="T35" fmla="*/ 390 h 489"/>
                <a:gd name="T36" fmla="*/ 35 w 283"/>
                <a:gd name="T37" fmla="*/ 390 h 489"/>
                <a:gd name="T38" fmla="*/ 35 w 283"/>
                <a:gd name="T39" fmla="*/ 62 h 489"/>
                <a:gd name="T40" fmla="*/ 247 w 283"/>
                <a:gd name="T41" fmla="*/ 62 h 489"/>
                <a:gd name="T42" fmla="*/ 247 w 283"/>
                <a:gd name="T43" fmla="*/ 39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3" h="489">
                  <a:moveTo>
                    <a:pt x="238" y="0"/>
                  </a:moveTo>
                  <a:lnTo>
                    <a:pt x="238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60"/>
                    <a:pt x="17" y="488"/>
                    <a:pt x="44" y="488"/>
                  </a:cubicBezTo>
                  <a:cubicBezTo>
                    <a:pt x="238" y="488"/>
                    <a:pt x="238" y="488"/>
                    <a:pt x="238" y="488"/>
                  </a:cubicBezTo>
                  <a:cubicBezTo>
                    <a:pt x="265" y="488"/>
                    <a:pt x="282" y="460"/>
                    <a:pt x="282" y="43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2" y="18"/>
                    <a:pt x="265" y="0"/>
                    <a:pt x="238" y="0"/>
                  </a:cubicBezTo>
                  <a:close/>
                  <a:moveTo>
                    <a:pt x="141" y="460"/>
                  </a:moveTo>
                  <a:lnTo>
                    <a:pt x="141" y="460"/>
                  </a:lnTo>
                  <a:cubicBezTo>
                    <a:pt x="123" y="460"/>
                    <a:pt x="106" y="451"/>
                    <a:pt x="106" y="443"/>
                  </a:cubicBezTo>
                  <a:cubicBezTo>
                    <a:pt x="106" y="425"/>
                    <a:pt x="123" y="416"/>
                    <a:pt x="141" y="416"/>
                  </a:cubicBezTo>
                  <a:cubicBezTo>
                    <a:pt x="159" y="416"/>
                    <a:pt x="176" y="425"/>
                    <a:pt x="176" y="443"/>
                  </a:cubicBezTo>
                  <a:cubicBezTo>
                    <a:pt x="176" y="451"/>
                    <a:pt x="159" y="460"/>
                    <a:pt x="141" y="460"/>
                  </a:cubicBezTo>
                  <a:close/>
                  <a:moveTo>
                    <a:pt x="247" y="390"/>
                  </a:moveTo>
                  <a:lnTo>
                    <a:pt x="247" y="390"/>
                  </a:lnTo>
                  <a:cubicBezTo>
                    <a:pt x="35" y="390"/>
                    <a:pt x="35" y="390"/>
                    <a:pt x="35" y="39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47" y="62"/>
                    <a:pt x="247" y="62"/>
                    <a:pt x="247" y="62"/>
                  </a:cubicBezTo>
                  <a:lnTo>
                    <a:pt x="247" y="3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3" name="Freeform 77"/>
            <p:cNvSpPr>
              <a:spLocks noChangeArrowheads="1"/>
            </p:cNvSpPr>
            <p:nvPr/>
          </p:nvSpPr>
          <p:spPr bwMode="auto">
            <a:xfrm>
              <a:off x="9081440" y="3692084"/>
              <a:ext cx="261661" cy="219980"/>
            </a:xfrm>
            <a:custGeom>
              <a:avLst/>
              <a:gdLst>
                <a:gd name="T0" fmla="*/ 372 w 497"/>
                <a:gd name="T1" fmla="*/ 124 h 418"/>
                <a:gd name="T2" fmla="*/ 372 w 497"/>
                <a:gd name="T3" fmla="*/ 124 h 418"/>
                <a:gd name="T4" fmla="*/ 389 w 497"/>
                <a:gd name="T5" fmla="*/ 124 h 418"/>
                <a:gd name="T6" fmla="*/ 389 w 497"/>
                <a:gd name="T7" fmla="*/ 178 h 418"/>
                <a:gd name="T8" fmla="*/ 496 w 497"/>
                <a:gd name="T9" fmla="*/ 89 h 418"/>
                <a:gd name="T10" fmla="*/ 389 w 497"/>
                <a:gd name="T11" fmla="*/ 0 h 418"/>
                <a:gd name="T12" fmla="*/ 389 w 497"/>
                <a:gd name="T13" fmla="*/ 53 h 418"/>
                <a:gd name="T14" fmla="*/ 372 w 497"/>
                <a:gd name="T15" fmla="*/ 53 h 418"/>
                <a:gd name="T16" fmla="*/ 186 w 497"/>
                <a:gd name="T17" fmla="*/ 187 h 418"/>
                <a:gd name="T18" fmla="*/ 53 w 497"/>
                <a:gd name="T19" fmla="*/ 284 h 418"/>
                <a:gd name="T20" fmla="*/ 0 w 497"/>
                <a:gd name="T21" fmla="*/ 284 h 418"/>
                <a:gd name="T22" fmla="*/ 0 w 497"/>
                <a:gd name="T23" fmla="*/ 355 h 418"/>
                <a:gd name="T24" fmla="*/ 53 w 497"/>
                <a:gd name="T25" fmla="*/ 355 h 418"/>
                <a:gd name="T26" fmla="*/ 239 w 497"/>
                <a:gd name="T27" fmla="*/ 222 h 418"/>
                <a:gd name="T28" fmla="*/ 372 w 497"/>
                <a:gd name="T29" fmla="*/ 124 h 418"/>
                <a:gd name="T30" fmla="*/ 132 w 497"/>
                <a:gd name="T31" fmla="*/ 169 h 418"/>
                <a:gd name="T32" fmla="*/ 132 w 497"/>
                <a:gd name="T33" fmla="*/ 169 h 418"/>
                <a:gd name="T34" fmla="*/ 141 w 497"/>
                <a:gd name="T35" fmla="*/ 152 h 418"/>
                <a:gd name="T36" fmla="*/ 177 w 497"/>
                <a:gd name="T37" fmla="*/ 116 h 418"/>
                <a:gd name="T38" fmla="*/ 53 w 497"/>
                <a:gd name="T39" fmla="*/ 63 h 418"/>
                <a:gd name="T40" fmla="*/ 0 w 497"/>
                <a:gd name="T41" fmla="*/ 63 h 418"/>
                <a:gd name="T42" fmla="*/ 0 w 497"/>
                <a:gd name="T43" fmla="*/ 134 h 418"/>
                <a:gd name="T44" fmla="*/ 53 w 497"/>
                <a:gd name="T45" fmla="*/ 134 h 418"/>
                <a:gd name="T46" fmla="*/ 132 w 497"/>
                <a:gd name="T47" fmla="*/ 169 h 418"/>
                <a:gd name="T48" fmla="*/ 389 w 497"/>
                <a:gd name="T49" fmla="*/ 293 h 418"/>
                <a:gd name="T50" fmla="*/ 389 w 497"/>
                <a:gd name="T51" fmla="*/ 293 h 418"/>
                <a:gd name="T52" fmla="*/ 372 w 497"/>
                <a:gd name="T53" fmla="*/ 293 h 418"/>
                <a:gd name="T54" fmla="*/ 283 w 497"/>
                <a:gd name="T55" fmla="*/ 249 h 418"/>
                <a:gd name="T56" fmla="*/ 283 w 497"/>
                <a:gd name="T57" fmla="*/ 258 h 418"/>
                <a:gd name="T58" fmla="*/ 248 w 497"/>
                <a:gd name="T59" fmla="*/ 302 h 418"/>
                <a:gd name="T60" fmla="*/ 372 w 497"/>
                <a:gd name="T61" fmla="*/ 355 h 418"/>
                <a:gd name="T62" fmla="*/ 389 w 497"/>
                <a:gd name="T63" fmla="*/ 355 h 418"/>
                <a:gd name="T64" fmla="*/ 389 w 497"/>
                <a:gd name="T65" fmla="*/ 417 h 418"/>
                <a:gd name="T66" fmla="*/ 496 w 497"/>
                <a:gd name="T67" fmla="*/ 328 h 418"/>
                <a:gd name="T68" fmla="*/ 389 w 497"/>
                <a:gd name="T69" fmla="*/ 240 h 418"/>
                <a:gd name="T70" fmla="*/ 389 w 497"/>
                <a:gd name="T71" fmla="*/ 293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7" h="418">
                  <a:moveTo>
                    <a:pt x="372" y="124"/>
                  </a:moveTo>
                  <a:lnTo>
                    <a:pt x="372" y="124"/>
                  </a:lnTo>
                  <a:cubicBezTo>
                    <a:pt x="389" y="124"/>
                    <a:pt x="389" y="124"/>
                    <a:pt x="389" y="124"/>
                  </a:cubicBezTo>
                  <a:cubicBezTo>
                    <a:pt x="389" y="178"/>
                    <a:pt x="389" y="178"/>
                    <a:pt x="389" y="178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72" y="53"/>
                    <a:pt x="372" y="53"/>
                    <a:pt x="372" y="53"/>
                  </a:cubicBezTo>
                  <a:cubicBezTo>
                    <a:pt x="283" y="53"/>
                    <a:pt x="230" y="124"/>
                    <a:pt x="186" y="187"/>
                  </a:cubicBezTo>
                  <a:cubicBezTo>
                    <a:pt x="141" y="240"/>
                    <a:pt x="106" y="284"/>
                    <a:pt x="53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141" y="355"/>
                    <a:pt x="194" y="284"/>
                    <a:pt x="239" y="222"/>
                  </a:cubicBezTo>
                  <a:cubicBezTo>
                    <a:pt x="283" y="169"/>
                    <a:pt x="319" y="124"/>
                    <a:pt x="372" y="124"/>
                  </a:cubicBezTo>
                  <a:close/>
                  <a:moveTo>
                    <a:pt x="132" y="169"/>
                  </a:moveTo>
                  <a:lnTo>
                    <a:pt x="132" y="169"/>
                  </a:lnTo>
                  <a:cubicBezTo>
                    <a:pt x="132" y="160"/>
                    <a:pt x="141" y="160"/>
                    <a:pt x="141" y="152"/>
                  </a:cubicBezTo>
                  <a:cubicBezTo>
                    <a:pt x="150" y="143"/>
                    <a:pt x="167" y="124"/>
                    <a:pt x="177" y="116"/>
                  </a:cubicBezTo>
                  <a:cubicBezTo>
                    <a:pt x="141" y="80"/>
                    <a:pt x="106" y="63"/>
                    <a:pt x="53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79" y="134"/>
                    <a:pt x="106" y="143"/>
                    <a:pt x="132" y="169"/>
                  </a:cubicBezTo>
                  <a:close/>
                  <a:moveTo>
                    <a:pt x="389" y="293"/>
                  </a:moveTo>
                  <a:lnTo>
                    <a:pt x="389" y="293"/>
                  </a:lnTo>
                  <a:cubicBezTo>
                    <a:pt x="372" y="293"/>
                    <a:pt x="372" y="293"/>
                    <a:pt x="372" y="293"/>
                  </a:cubicBezTo>
                  <a:cubicBezTo>
                    <a:pt x="336" y="293"/>
                    <a:pt x="310" y="275"/>
                    <a:pt x="283" y="249"/>
                  </a:cubicBezTo>
                  <a:cubicBezTo>
                    <a:pt x="283" y="249"/>
                    <a:pt x="283" y="249"/>
                    <a:pt x="283" y="258"/>
                  </a:cubicBezTo>
                  <a:cubicBezTo>
                    <a:pt x="266" y="266"/>
                    <a:pt x="257" y="284"/>
                    <a:pt x="248" y="302"/>
                  </a:cubicBezTo>
                  <a:cubicBezTo>
                    <a:pt x="274" y="337"/>
                    <a:pt x="319" y="355"/>
                    <a:pt x="372" y="355"/>
                  </a:cubicBezTo>
                  <a:cubicBezTo>
                    <a:pt x="389" y="355"/>
                    <a:pt x="389" y="355"/>
                    <a:pt x="389" y="355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496" y="328"/>
                    <a:pt x="496" y="328"/>
                    <a:pt x="496" y="328"/>
                  </a:cubicBezTo>
                  <a:cubicBezTo>
                    <a:pt x="389" y="240"/>
                    <a:pt x="389" y="240"/>
                    <a:pt x="389" y="240"/>
                  </a:cubicBezTo>
                  <a:lnTo>
                    <a:pt x="389" y="2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4" name="Freeform 78"/>
            <p:cNvSpPr>
              <a:spLocks noChangeArrowheads="1"/>
            </p:cNvSpPr>
            <p:nvPr/>
          </p:nvSpPr>
          <p:spPr bwMode="auto">
            <a:xfrm>
              <a:off x="6523714" y="3158745"/>
              <a:ext cx="208402" cy="210718"/>
            </a:xfrm>
            <a:custGeom>
              <a:avLst/>
              <a:gdLst>
                <a:gd name="T0" fmla="*/ 381 w 399"/>
                <a:gd name="T1" fmla="*/ 336 h 400"/>
                <a:gd name="T2" fmla="*/ 381 w 399"/>
                <a:gd name="T3" fmla="*/ 336 h 400"/>
                <a:gd name="T4" fmla="*/ 292 w 399"/>
                <a:gd name="T5" fmla="*/ 239 h 400"/>
                <a:gd name="T6" fmla="*/ 310 w 399"/>
                <a:gd name="T7" fmla="*/ 159 h 400"/>
                <a:gd name="T8" fmla="*/ 151 w 399"/>
                <a:gd name="T9" fmla="*/ 0 h 400"/>
                <a:gd name="T10" fmla="*/ 0 w 399"/>
                <a:gd name="T11" fmla="*/ 151 h 400"/>
                <a:gd name="T12" fmla="*/ 160 w 399"/>
                <a:gd name="T13" fmla="*/ 310 h 400"/>
                <a:gd name="T14" fmla="*/ 230 w 399"/>
                <a:gd name="T15" fmla="*/ 292 h 400"/>
                <a:gd name="T16" fmla="*/ 328 w 399"/>
                <a:gd name="T17" fmla="*/ 390 h 400"/>
                <a:gd name="T18" fmla="*/ 363 w 399"/>
                <a:gd name="T19" fmla="*/ 390 h 400"/>
                <a:gd name="T20" fmla="*/ 389 w 399"/>
                <a:gd name="T21" fmla="*/ 364 h 400"/>
                <a:gd name="T22" fmla="*/ 381 w 399"/>
                <a:gd name="T23" fmla="*/ 336 h 400"/>
                <a:gd name="T24" fmla="*/ 44 w 399"/>
                <a:gd name="T25" fmla="*/ 151 h 400"/>
                <a:gd name="T26" fmla="*/ 44 w 399"/>
                <a:gd name="T27" fmla="*/ 151 h 400"/>
                <a:gd name="T28" fmla="*/ 151 w 399"/>
                <a:gd name="T29" fmla="*/ 44 h 400"/>
                <a:gd name="T30" fmla="*/ 266 w 399"/>
                <a:gd name="T31" fmla="*/ 159 h 400"/>
                <a:gd name="T32" fmla="*/ 160 w 399"/>
                <a:gd name="T33" fmla="*/ 266 h 400"/>
                <a:gd name="T34" fmla="*/ 44 w 399"/>
                <a:gd name="T35" fmla="*/ 151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5" name="Freeform 79"/>
            <p:cNvSpPr>
              <a:spLocks noChangeArrowheads="1"/>
            </p:cNvSpPr>
            <p:nvPr/>
          </p:nvSpPr>
          <p:spPr bwMode="auto">
            <a:xfrm>
              <a:off x="8063572" y="4698602"/>
              <a:ext cx="252397" cy="252397"/>
            </a:xfrm>
            <a:custGeom>
              <a:avLst/>
              <a:gdLst>
                <a:gd name="T0" fmla="*/ 239 w 479"/>
                <a:gd name="T1" fmla="*/ 0 h 479"/>
                <a:gd name="T2" fmla="*/ 239 w 479"/>
                <a:gd name="T3" fmla="*/ 0 h 479"/>
                <a:gd name="T4" fmla="*/ 0 w 479"/>
                <a:gd name="T5" fmla="*/ 239 h 479"/>
                <a:gd name="T6" fmla="*/ 239 w 479"/>
                <a:gd name="T7" fmla="*/ 478 h 479"/>
                <a:gd name="T8" fmla="*/ 478 w 479"/>
                <a:gd name="T9" fmla="*/ 239 h 479"/>
                <a:gd name="T10" fmla="*/ 239 w 479"/>
                <a:gd name="T11" fmla="*/ 0 h 479"/>
                <a:gd name="T12" fmla="*/ 443 w 479"/>
                <a:gd name="T13" fmla="*/ 239 h 479"/>
                <a:gd name="T14" fmla="*/ 443 w 479"/>
                <a:gd name="T15" fmla="*/ 239 h 479"/>
                <a:gd name="T16" fmla="*/ 399 w 479"/>
                <a:gd name="T17" fmla="*/ 363 h 479"/>
                <a:gd name="T18" fmla="*/ 390 w 479"/>
                <a:gd name="T19" fmla="*/ 328 h 479"/>
                <a:gd name="T20" fmla="*/ 399 w 479"/>
                <a:gd name="T21" fmla="*/ 257 h 479"/>
                <a:gd name="T22" fmla="*/ 372 w 479"/>
                <a:gd name="T23" fmla="*/ 204 h 479"/>
                <a:gd name="T24" fmla="*/ 319 w 479"/>
                <a:gd name="T25" fmla="*/ 178 h 479"/>
                <a:gd name="T26" fmla="*/ 346 w 479"/>
                <a:gd name="T27" fmla="*/ 88 h 479"/>
                <a:gd name="T28" fmla="*/ 293 w 479"/>
                <a:gd name="T29" fmla="*/ 62 h 479"/>
                <a:gd name="T30" fmla="*/ 301 w 479"/>
                <a:gd name="T31" fmla="*/ 53 h 479"/>
                <a:gd name="T32" fmla="*/ 443 w 479"/>
                <a:gd name="T33" fmla="*/ 239 h 479"/>
                <a:gd name="T34" fmla="*/ 212 w 479"/>
                <a:gd name="T35" fmla="*/ 44 h 479"/>
                <a:gd name="T36" fmla="*/ 212 w 479"/>
                <a:gd name="T37" fmla="*/ 44 h 479"/>
                <a:gd name="T38" fmla="*/ 186 w 479"/>
                <a:gd name="T39" fmla="*/ 62 h 479"/>
                <a:gd name="T40" fmla="*/ 150 w 479"/>
                <a:gd name="T41" fmla="*/ 88 h 479"/>
                <a:gd name="T42" fmla="*/ 115 w 479"/>
                <a:gd name="T43" fmla="*/ 133 h 479"/>
                <a:gd name="T44" fmla="*/ 133 w 479"/>
                <a:gd name="T45" fmla="*/ 159 h 479"/>
                <a:gd name="T46" fmla="*/ 177 w 479"/>
                <a:gd name="T47" fmla="*/ 159 h 479"/>
                <a:gd name="T48" fmla="*/ 248 w 479"/>
                <a:gd name="T49" fmla="*/ 239 h 479"/>
                <a:gd name="T50" fmla="*/ 186 w 479"/>
                <a:gd name="T51" fmla="*/ 292 h 479"/>
                <a:gd name="T52" fmla="*/ 177 w 479"/>
                <a:gd name="T53" fmla="*/ 337 h 479"/>
                <a:gd name="T54" fmla="*/ 177 w 479"/>
                <a:gd name="T55" fmla="*/ 390 h 479"/>
                <a:gd name="T56" fmla="*/ 133 w 479"/>
                <a:gd name="T57" fmla="*/ 345 h 479"/>
                <a:gd name="T58" fmla="*/ 124 w 479"/>
                <a:gd name="T59" fmla="*/ 284 h 479"/>
                <a:gd name="T60" fmla="*/ 88 w 479"/>
                <a:gd name="T61" fmla="*/ 239 h 479"/>
                <a:gd name="T62" fmla="*/ 106 w 479"/>
                <a:gd name="T63" fmla="*/ 186 h 479"/>
                <a:gd name="T64" fmla="*/ 53 w 479"/>
                <a:gd name="T65" fmla="*/ 169 h 479"/>
                <a:gd name="T66" fmla="*/ 212 w 479"/>
                <a:gd name="T67" fmla="*/ 44 h 479"/>
                <a:gd name="T68" fmla="*/ 177 w 479"/>
                <a:gd name="T69" fmla="*/ 434 h 479"/>
                <a:gd name="T70" fmla="*/ 177 w 479"/>
                <a:gd name="T71" fmla="*/ 434 h 479"/>
                <a:gd name="T72" fmla="*/ 204 w 479"/>
                <a:gd name="T73" fmla="*/ 416 h 479"/>
                <a:gd name="T74" fmla="*/ 239 w 479"/>
                <a:gd name="T75" fmla="*/ 407 h 479"/>
                <a:gd name="T76" fmla="*/ 293 w 479"/>
                <a:gd name="T77" fmla="*/ 390 h 479"/>
                <a:gd name="T78" fmla="*/ 354 w 479"/>
                <a:gd name="T79" fmla="*/ 407 h 479"/>
                <a:gd name="T80" fmla="*/ 239 w 479"/>
                <a:gd name="T81" fmla="*/ 443 h 479"/>
                <a:gd name="T82" fmla="*/ 177 w 479"/>
                <a:gd name="T83" fmla="*/ 43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9" h="479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6"/>
                    <a:pt x="0" y="239"/>
                  </a:cubicBezTo>
                  <a:cubicBezTo>
                    <a:pt x="0" y="372"/>
                    <a:pt x="106" y="478"/>
                    <a:pt x="239" y="478"/>
                  </a:cubicBezTo>
                  <a:cubicBezTo>
                    <a:pt x="372" y="478"/>
                    <a:pt x="478" y="372"/>
                    <a:pt x="478" y="239"/>
                  </a:cubicBezTo>
                  <a:cubicBezTo>
                    <a:pt x="478" y="106"/>
                    <a:pt x="372" y="0"/>
                    <a:pt x="239" y="0"/>
                  </a:cubicBezTo>
                  <a:close/>
                  <a:moveTo>
                    <a:pt x="443" y="239"/>
                  </a:moveTo>
                  <a:lnTo>
                    <a:pt x="443" y="239"/>
                  </a:lnTo>
                  <a:cubicBezTo>
                    <a:pt x="443" y="292"/>
                    <a:pt x="425" y="328"/>
                    <a:pt x="399" y="363"/>
                  </a:cubicBezTo>
                  <a:cubicBezTo>
                    <a:pt x="390" y="363"/>
                    <a:pt x="381" y="345"/>
                    <a:pt x="390" y="328"/>
                  </a:cubicBezTo>
                  <a:cubicBezTo>
                    <a:pt x="399" y="310"/>
                    <a:pt x="399" y="275"/>
                    <a:pt x="399" y="257"/>
                  </a:cubicBezTo>
                  <a:cubicBezTo>
                    <a:pt x="399" y="239"/>
                    <a:pt x="390" y="204"/>
                    <a:pt x="372" y="204"/>
                  </a:cubicBezTo>
                  <a:cubicBezTo>
                    <a:pt x="346" y="204"/>
                    <a:pt x="337" y="204"/>
                    <a:pt x="319" y="178"/>
                  </a:cubicBezTo>
                  <a:cubicBezTo>
                    <a:pt x="301" y="124"/>
                    <a:pt x="372" y="115"/>
                    <a:pt x="346" y="88"/>
                  </a:cubicBezTo>
                  <a:cubicBezTo>
                    <a:pt x="337" y="80"/>
                    <a:pt x="301" y="115"/>
                    <a:pt x="293" y="62"/>
                  </a:cubicBezTo>
                  <a:lnTo>
                    <a:pt x="301" y="53"/>
                  </a:lnTo>
                  <a:cubicBezTo>
                    <a:pt x="381" y="80"/>
                    <a:pt x="443" y="150"/>
                    <a:pt x="443" y="239"/>
                  </a:cubicBezTo>
                  <a:close/>
                  <a:moveTo>
                    <a:pt x="212" y="44"/>
                  </a:moveTo>
                  <a:lnTo>
                    <a:pt x="212" y="44"/>
                  </a:lnTo>
                  <a:cubicBezTo>
                    <a:pt x="204" y="53"/>
                    <a:pt x="194" y="53"/>
                    <a:pt x="186" y="62"/>
                  </a:cubicBezTo>
                  <a:cubicBezTo>
                    <a:pt x="168" y="80"/>
                    <a:pt x="159" y="71"/>
                    <a:pt x="150" y="88"/>
                  </a:cubicBezTo>
                  <a:cubicBezTo>
                    <a:pt x="141" y="106"/>
                    <a:pt x="115" y="124"/>
                    <a:pt x="115" y="133"/>
                  </a:cubicBezTo>
                  <a:cubicBezTo>
                    <a:pt x="115" y="142"/>
                    <a:pt x="133" y="159"/>
                    <a:pt x="133" y="159"/>
                  </a:cubicBezTo>
                  <a:cubicBezTo>
                    <a:pt x="141" y="150"/>
                    <a:pt x="159" y="150"/>
                    <a:pt x="177" y="159"/>
                  </a:cubicBezTo>
                  <a:cubicBezTo>
                    <a:pt x="186" y="159"/>
                    <a:pt x="275" y="169"/>
                    <a:pt x="248" y="239"/>
                  </a:cubicBezTo>
                  <a:cubicBezTo>
                    <a:pt x="239" y="266"/>
                    <a:pt x="194" y="257"/>
                    <a:pt x="186" y="292"/>
                  </a:cubicBezTo>
                  <a:cubicBezTo>
                    <a:pt x="186" y="301"/>
                    <a:pt x="186" y="328"/>
                    <a:pt x="177" y="337"/>
                  </a:cubicBezTo>
                  <a:cubicBezTo>
                    <a:pt x="177" y="345"/>
                    <a:pt x="186" y="390"/>
                    <a:pt x="177" y="390"/>
                  </a:cubicBezTo>
                  <a:cubicBezTo>
                    <a:pt x="168" y="390"/>
                    <a:pt x="133" y="345"/>
                    <a:pt x="133" y="345"/>
                  </a:cubicBezTo>
                  <a:cubicBezTo>
                    <a:pt x="133" y="337"/>
                    <a:pt x="124" y="310"/>
                    <a:pt x="124" y="284"/>
                  </a:cubicBezTo>
                  <a:cubicBezTo>
                    <a:pt x="124" y="266"/>
                    <a:pt x="88" y="266"/>
                    <a:pt x="88" y="239"/>
                  </a:cubicBezTo>
                  <a:cubicBezTo>
                    <a:pt x="88" y="213"/>
                    <a:pt x="106" y="195"/>
                    <a:pt x="106" y="186"/>
                  </a:cubicBezTo>
                  <a:cubicBezTo>
                    <a:pt x="97" y="169"/>
                    <a:pt x="62" y="169"/>
                    <a:pt x="53" y="169"/>
                  </a:cubicBezTo>
                  <a:cubicBezTo>
                    <a:pt x="80" y="97"/>
                    <a:pt x="141" y="53"/>
                    <a:pt x="212" y="44"/>
                  </a:cubicBezTo>
                  <a:close/>
                  <a:moveTo>
                    <a:pt x="177" y="434"/>
                  </a:moveTo>
                  <a:lnTo>
                    <a:pt x="177" y="434"/>
                  </a:lnTo>
                  <a:cubicBezTo>
                    <a:pt x="186" y="425"/>
                    <a:pt x="186" y="416"/>
                    <a:pt x="204" y="416"/>
                  </a:cubicBezTo>
                  <a:cubicBezTo>
                    <a:pt x="212" y="416"/>
                    <a:pt x="221" y="416"/>
                    <a:pt x="239" y="407"/>
                  </a:cubicBezTo>
                  <a:cubicBezTo>
                    <a:pt x="248" y="407"/>
                    <a:pt x="275" y="398"/>
                    <a:pt x="293" y="390"/>
                  </a:cubicBezTo>
                  <a:cubicBezTo>
                    <a:pt x="310" y="390"/>
                    <a:pt x="346" y="398"/>
                    <a:pt x="354" y="407"/>
                  </a:cubicBezTo>
                  <a:cubicBezTo>
                    <a:pt x="319" y="434"/>
                    <a:pt x="284" y="443"/>
                    <a:pt x="239" y="443"/>
                  </a:cubicBezTo>
                  <a:cubicBezTo>
                    <a:pt x="221" y="443"/>
                    <a:pt x="194" y="443"/>
                    <a:pt x="177" y="4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6" name="Freeform 80"/>
            <p:cNvSpPr>
              <a:spLocks noChangeArrowheads="1"/>
            </p:cNvSpPr>
            <p:nvPr/>
          </p:nvSpPr>
          <p:spPr bwMode="auto">
            <a:xfrm>
              <a:off x="8579944" y="4744913"/>
              <a:ext cx="261661" cy="159773"/>
            </a:xfrm>
            <a:custGeom>
              <a:avLst/>
              <a:gdLst>
                <a:gd name="T0" fmla="*/ 462 w 498"/>
                <a:gd name="T1" fmla="*/ 0 h 303"/>
                <a:gd name="T2" fmla="*/ 0 w 498"/>
                <a:gd name="T3" fmla="*/ 36 h 303"/>
                <a:gd name="T4" fmla="*/ 36 w 498"/>
                <a:gd name="T5" fmla="*/ 302 h 303"/>
                <a:gd name="T6" fmla="*/ 497 w 498"/>
                <a:gd name="T7" fmla="*/ 266 h 303"/>
                <a:gd name="T8" fmla="*/ 462 w 498"/>
                <a:gd name="T9" fmla="*/ 0 h 303"/>
                <a:gd name="T10" fmla="*/ 275 w 498"/>
                <a:gd name="T11" fmla="*/ 54 h 303"/>
                <a:gd name="T12" fmla="*/ 319 w 498"/>
                <a:gd name="T13" fmla="*/ 107 h 303"/>
                <a:gd name="T14" fmla="*/ 275 w 498"/>
                <a:gd name="T15" fmla="*/ 54 h 303"/>
                <a:gd name="T16" fmla="*/ 346 w 498"/>
                <a:gd name="T17" fmla="*/ 125 h 303"/>
                <a:gd name="T18" fmla="*/ 302 w 498"/>
                <a:gd name="T19" fmla="*/ 178 h 303"/>
                <a:gd name="T20" fmla="*/ 346 w 498"/>
                <a:gd name="T21" fmla="*/ 125 h 303"/>
                <a:gd name="T22" fmla="*/ 195 w 498"/>
                <a:gd name="T23" fmla="*/ 54 h 303"/>
                <a:gd name="T24" fmla="*/ 249 w 498"/>
                <a:gd name="T25" fmla="*/ 107 h 303"/>
                <a:gd name="T26" fmla="*/ 195 w 498"/>
                <a:gd name="T27" fmla="*/ 54 h 303"/>
                <a:gd name="T28" fmla="*/ 275 w 498"/>
                <a:gd name="T29" fmla="*/ 125 h 303"/>
                <a:gd name="T30" fmla="*/ 222 w 498"/>
                <a:gd name="T31" fmla="*/ 178 h 303"/>
                <a:gd name="T32" fmla="*/ 275 w 498"/>
                <a:gd name="T33" fmla="*/ 125 h 303"/>
                <a:gd name="T34" fmla="*/ 124 w 498"/>
                <a:gd name="T35" fmla="*/ 54 h 303"/>
                <a:gd name="T36" fmla="*/ 178 w 498"/>
                <a:gd name="T37" fmla="*/ 107 h 303"/>
                <a:gd name="T38" fmla="*/ 124 w 498"/>
                <a:gd name="T39" fmla="*/ 54 h 303"/>
                <a:gd name="T40" fmla="*/ 195 w 498"/>
                <a:gd name="T41" fmla="*/ 125 h 303"/>
                <a:gd name="T42" fmla="*/ 151 w 498"/>
                <a:gd name="T43" fmla="*/ 178 h 303"/>
                <a:gd name="T44" fmla="*/ 195 w 498"/>
                <a:gd name="T45" fmla="*/ 125 h 303"/>
                <a:gd name="T46" fmla="*/ 54 w 498"/>
                <a:gd name="T47" fmla="*/ 54 h 303"/>
                <a:gd name="T48" fmla="*/ 98 w 498"/>
                <a:gd name="T49" fmla="*/ 107 h 303"/>
                <a:gd name="T50" fmla="*/ 54 w 498"/>
                <a:gd name="T51" fmla="*/ 54 h 303"/>
                <a:gd name="T52" fmla="*/ 124 w 498"/>
                <a:gd name="T53" fmla="*/ 125 h 303"/>
                <a:gd name="T54" fmla="*/ 71 w 498"/>
                <a:gd name="T55" fmla="*/ 178 h 303"/>
                <a:gd name="T56" fmla="*/ 124 w 498"/>
                <a:gd name="T57" fmla="*/ 125 h 303"/>
                <a:gd name="T58" fmla="*/ 98 w 498"/>
                <a:gd name="T59" fmla="*/ 249 h 303"/>
                <a:gd name="T60" fmla="*/ 54 w 498"/>
                <a:gd name="T61" fmla="*/ 204 h 303"/>
                <a:gd name="T62" fmla="*/ 98 w 498"/>
                <a:gd name="T63" fmla="*/ 249 h 303"/>
                <a:gd name="T64" fmla="*/ 372 w 498"/>
                <a:gd name="T65" fmla="*/ 249 h 303"/>
                <a:gd name="T66" fmla="*/ 124 w 498"/>
                <a:gd name="T67" fmla="*/ 204 h 303"/>
                <a:gd name="T68" fmla="*/ 372 w 498"/>
                <a:gd name="T69" fmla="*/ 249 h 303"/>
                <a:gd name="T70" fmla="*/ 443 w 498"/>
                <a:gd name="T71" fmla="*/ 249 h 303"/>
                <a:gd name="T72" fmla="*/ 399 w 498"/>
                <a:gd name="T73" fmla="*/ 204 h 303"/>
                <a:gd name="T74" fmla="*/ 443 w 498"/>
                <a:gd name="T75" fmla="*/ 249 h 303"/>
                <a:gd name="T76" fmla="*/ 372 w 498"/>
                <a:gd name="T77" fmla="*/ 178 h 303"/>
                <a:gd name="T78" fmla="*/ 425 w 498"/>
                <a:gd name="T79" fmla="*/ 125 h 303"/>
                <a:gd name="T80" fmla="*/ 372 w 498"/>
                <a:gd name="T81" fmla="*/ 178 h 303"/>
                <a:gd name="T82" fmla="*/ 443 w 498"/>
                <a:gd name="T83" fmla="*/ 107 h 303"/>
                <a:gd name="T84" fmla="*/ 346 w 498"/>
                <a:gd name="T85" fmla="*/ 54 h 303"/>
                <a:gd name="T86" fmla="*/ 443 w 498"/>
                <a:gd name="T87" fmla="*/ 10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8" h="303">
                  <a:moveTo>
                    <a:pt x="462" y="0"/>
                  </a:moveTo>
                  <a:lnTo>
                    <a:pt x="462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84"/>
                    <a:pt x="18" y="302"/>
                    <a:pt x="36" y="302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79" y="302"/>
                    <a:pt x="497" y="284"/>
                    <a:pt x="497" y="26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497" y="18"/>
                    <a:pt x="479" y="0"/>
                    <a:pt x="462" y="0"/>
                  </a:cubicBezTo>
                  <a:close/>
                  <a:moveTo>
                    <a:pt x="275" y="54"/>
                  </a:moveTo>
                  <a:lnTo>
                    <a:pt x="275" y="54"/>
                  </a:lnTo>
                  <a:cubicBezTo>
                    <a:pt x="319" y="54"/>
                    <a:pt x="319" y="54"/>
                    <a:pt x="319" y="54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275" y="107"/>
                    <a:pt x="275" y="107"/>
                    <a:pt x="275" y="107"/>
                  </a:cubicBezTo>
                  <a:lnTo>
                    <a:pt x="275" y="54"/>
                  </a:lnTo>
                  <a:close/>
                  <a:moveTo>
                    <a:pt x="346" y="125"/>
                  </a:moveTo>
                  <a:lnTo>
                    <a:pt x="346" y="125"/>
                  </a:lnTo>
                  <a:cubicBezTo>
                    <a:pt x="346" y="178"/>
                    <a:pt x="346" y="178"/>
                    <a:pt x="346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25"/>
                    <a:pt x="302" y="125"/>
                    <a:pt x="302" y="125"/>
                  </a:cubicBezTo>
                  <a:lnTo>
                    <a:pt x="346" y="125"/>
                  </a:lnTo>
                  <a:close/>
                  <a:moveTo>
                    <a:pt x="195" y="54"/>
                  </a:moveTo>
                  <a:lnTo>
                    <a:pt x="195" y="54"/>
                  </a:lnTo>
                  <a:cubicBezTo>
                    <a:pt x="249" y="54"/>
                    <a:pt x="249" y="54"/>
                    <a:pt x="249" y="54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195" y="107"/>
                    <a:pt x="195" y="107"/>
                    <a:pt x="195" y="107"/>
                  </a:cubicBezTo>
                  <a:lnTo>
                    <a:pt x="195" y="54"/>
                  </a:lnTo>
                  <a:close/>
                  <a:moveTo>
                    <a:pt x="275" y="125"/>
                  </a:moveTo>
                  <a:lnTo>
                    <a:pt x="275" y="125"/>
                  </a:lnTo>
                  <a:cubicBezTo>
                    <a:pt x="275" y="178"/>
                    <a:pt x="275" y="178"/>
                    <a:pt x="275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2" y="125"/>
                    <a:pt x="222" y="125"/>
                    <a:pt x="222" y="125"/>
                  </a:cubicBezTo>
                  <a:lnTo>
                    <a:pt x="275" y="125"/>
                  </a:lnTo>
                  <a:close/>
                  <a:moveTo>
                    <a:pt x="124" y="54"/>
                  </a:moveTo>
                  <a:lnTo>
                    <a:pt x="124" y="54"/>
                  </a:lnTo>
                  <a:cubicBezTo>
                    <a:pt x="178" y="54"/>
                    <a:pt x="178" y="54"/>
                    <a:pt x="178" y="54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24" y="107"/>
                    <a:pt x="124" y="107"/>
                    <a:pt x="124" y="107"/>
                  </a:cubicBezTo>
                  <a:lnTo>
                    <a:pt x="124" y="54"/>
                  </a:lnTo>
                  <a:close/>
                  <a:moveTo>
                    <a:pt x="195" y="125"/>
                  </a:moveTo>
                  <a:lnTo>
                    <a:pt x="195" y="125"/>
                  </a:lnTo>
                  <a:cubicBezTo>
                    <a:pt x="195" y="178"/>
                    <a:pt x="195" y="178"/>
                    <a:pt x="195" y="178"/>
                  </a:cubicBezTo>
                  <a:cubicBezTo>
                    <a:pt x="151" y="178"/>
                    <a:pt x="151" y="178"/>
                    <a:pt x="151" y="178"/>
                  </a:cubicBezTo>
                  <a:cubicBezTo>
                    <a:pt x="151" y="125"/>
                    <a:pt x="151" y="125"/>
                    <a:pt x="151" y="125"/>
                  </a:cubicBezTo>
                  <a:lnTo>
                    <a:pt x="195" y="125"/>
                  </a:lnTo>
                  <a:close/>
                  <a:moveTo>
                    <a:pt x="54" y="54"/>
                  </a:moveTo>
                  <a:lnTo>
                    <a:pt x="54" y="54"/>
                  </a:lnTo>
                  <a:cubicBezTo>
                    <a:pt x="98" y="54"/>
                    <a:pt x="98" y="54"/>
                    <a:pt x="98" y="54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54" y="107"/>
                    <a:pt x="54" y="107"/>
                    <a:pt x="54" y="107"/>
                  </a:cubicBezTo>
                  <a:lnTo>
                    <a:pt x="54" y="54"/>
                  </a:lnTo>
                  <a:close/>
                  <a:moveTo>
                    <a:pt x="124" y="125"/>
                  </a:moveTo>
                  <a:lnTo>
                    <a:pt x="124" y="125"/>
                  </a:lnTo>
                  <a:cubicBezTo>
                    <a:pt x="124" y="178"/>
                    <a:pt x="124" y="178"/>
                    <a:pt x="12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71" y="125"/>
                    <a:pt x="71" y="125"/>
                    <a:pt x="71" y="125"/>
                  </a:cubicBezTo>
                  <a:lnTo>
                    <a:pt x="124" y="125"/>
                  </a:lnTo>
                  <a:close/>
                  <a:moveTo>
                    <a:pt x="98" y="249"/>
                  </a:moveTo>
                  <a:lnTo>
                    <a:pt x="98" y="249"/>
                  </a:lnTo>
                  <a:cubicBezTo>
                    <a:pt x="54" y="249"/>
                    <a:pt x="54" y="249"/>
                    <a:pt x="54" y="249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98" y="204"/>
                    <a:pt x="98" y="204"/>
                    <a:pt x="98" y="204"/>
                  </a:cubicBezTo>
                  <a:lnTo>
                    <a:pt x="98" y="249"/>
                  </a:lnTo>
                  <a:close/>
                  <a:moveTo>
                    <a:pt x="372" y="249"/>
                  </a:moveTo>
                  <a:lnTo>
                    <a:pt x="372" y="249"/>
                  </a:lnTo>
                  <a:cubicBezTo>
                    <a:pt x="124" y="249"/>
                    <a:pt x="124" y="249"/>
                    <a:pt x="124" y="249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372" y="204"/>
                    <a:pt x="372" y="204"/>
                    <a:pt x="372" y="204"/>
                  </a:cubicBezTo>
                  <a:lnTo>
                    <a:pt x="372" y="249"/>
                  </a:lnTo>
                  <a:close/>
                  <a:moveTo>
                    <a:pt x="443" y="249"/>
                  </a:moveTo>
                  <a:lnTo>
                    <a:pt x="443" y="249"/>
                  </a:lnTo>
                  <a:cubicBezTo>
                    <a:pt x="399" y="249"/>
                    <a:pt x="399" y="249"/>
                    <a:pt x="399" y="249"/>
                  </a:cubicBezTo>
                  <a:cubicBezTo>
                    <a:pt x="399" y="204"/>
                    <a:pt x="399" y="204"/>
                    <a:pt x="399" y="204"/>
                  </a:cubicBezTo>
                  <a:cubicBezTo>
                    <a:pt x="443" y="204"/>
                    <a:pt x="443" y="204"/>
                    <a:pt x="443" y="204"/>
                  </a:cubicBezTo>
                  <a:lnTo>
                    <a:pt x="443" y="249"/>
                  </a:lnTo>
                  <a:close/>
                  <a:moveTo>
                    <a:pt x="372" y="178"/>
                  </a:moveTo>
                  <a:lnTo>
                    <a:pt x="372" y="178"/>
                  </a:lnTo>
                  <a:cubicBezTo>
                    <a:pt x="372" y="125"/>
                    <a:pt x="372" y="125"/>
                    <a:pt x="372" y="125"/>
                  </a:cubicBezTo>
                  <a:cubicBezTo>
                    <a:pt x="425" y="125"/>
                    <a:pt x="425" y="125"/>
                    <a:pt x="425" y="125"/>
                  </a:cubicBezTo>
                  <a:cubicBezTo>
                    <a:pt x="425" y="178"/>
                    <a:pt x="425" y="178"/>
                    <a:pt x="425" y="178"/>
                  </a:cubicBezTo>
                  <a:lnTo>
                    <a:pt x="372" y="178"/>
                  </a:lnTo>
                  <a:close/>
                  <a:moveTo>
                    <a:pt x="443" y="107"/>
                  </a:moveTo>
                  <a:lnTo>
                    <a:pt x="443" y="107"/>
                  </a:lnTo>
                  <a:cubicBezTo>
                    <a:pt x="346" y="107"/>
                    <a:pt x="346" y="107"/>
                    <a:pt x="346" y="107"/>
                  </a:cubicBezTo>
                  <a:cubicBezTo>
                    <a:pt x="346" y="54"/>
                    <a:pt x="346" y="54"/>
                    <a:pt x="346" y="54"/>
                  </a:cubicBezTo>
                  <a:cubicBezTo>
                    <a:pt x="443" y="54"/>
                    <a:pt x="443" y="54"/>
                    <a:pt x="443" y="54"/>
                  </a:cubicBezTo>
                  <a:lnTo>
                    <a:pt x="443" y="1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7" name="Freeform 81"/>
            <p:cNvSpPr>
              <a:spLocks noChangeArrowheads="1"/>
            </p:cNvSpPr>
            <p:nvPr/>
          </p:nvSpPr>
          <p:spPr bwMode="auto">
            <a:xfrm>
              <a:off x="1285887" y="5242761"/>
              <a:ext cx="261661" cy="210718"/>
            </a:xfrm>
            <a:custGeom>
              <a:avLst/>
              <a:gdLst>
                <a:gd name="T0" fmla="*/ 442 w 497"/>
                <a:gd name="T1" fmla="*/ 0 h 401"/>
                <a:gd name="T2" fmla="*/ 442 w 497"/>
                <a:gd name="T3" fmla="*/ 0 h 401"/>
                <a:gd name="T4" fmla="*/ 53 w 497"/>
                <a:gd name="T5" fmla="*/ 0 h 401"/>
                <a:gd name="T6" fmla="*/ 0 w 497"/>
                <a:gd name="T7" fmla="*/ 45 h 401"/>
                <a:gd name="T8" fmla="*/ 0 w 497"/>
                <a:gd name="T9" fmla="*/ 347 h 401"/>
                <a:gd name="T10" fmla="*/ 53 w 497"/>
                <a:gd name="T11" fmla="*/ 400 h 401"/>
                <a:gd name="T12" fmla="*/ 442 w 497"/>
                <a:gd name="T13" fmla="*/ 400 h 401"/>
                <a:gd name="T14" fmla="*/ 496 w 497"/>
                <a:gd name="T15" fmla="*/ 347 h 401"/>
                <a:gd name="T16" fmla="*/ 496 w 497"/>
                <a:gd name="T17" fmla="*/ 45 h 401"/>
                <a:gd name="T18" fmla="*/ 442 w 497"/>
                <a:gd name="T19" fmla="*/ 0 h 401"/>
                <a:gd name="T20" fmla="*/ 114 w 497"/>
                <a:gd name="T21" fmla="*/ 45 h 401"/>
                <a:gd name="T22" fmla="*/ 114 w 497"/>
                <a:gd name="T23" fmla="*/ 45 h 401"/>
                <a:gd name="T24" fmla="*/ 132 w 497"/>
                <a:gd name="T25" fmla="*/ 63 h 401"/>
                <a:gd name="T26" fmla="*/ 114 w 497"/>
                <a:gd name="T27" fmla="*/ 80 h 401"/>
                <a:gd name="T28" fmla="*/ 97 w 497"/>
                <a:gd name="T29" fmla="*/ 63 h 401"/>
                <a:gd name="T30" fmla="*/ 114 w 497"/>
                <a:gd name="T31" fmla="*/ 45 h 401"/>
                <a:gd name="T32" fmla="*/ 44 w 497"/>
                <a:gd name="T33" fmla="*/ 63 h 401"/>
                <a:gd name="T34" fmla="*/ 44 w 497"/>
                <a:gd name="T35" fmla="*/ 63 h 401"/>
                <a:gd name="T36" fmla="*/ 61 w 497"/>
                <a:gd name="T37" fmla="*/ 45 h 401"/>
                <a:gd name="T38" fmla="*/ 79 w 497"/>
                <a:gd name="T39" fmla="*/ 63 h 401"/>
                <a:gd name="T40" fmla="*/ 61 w 497"/>
                <a:gd name="T41" fmla="*/ 80 h 401"/>
                <a:gd name="T42" fmla="*/ 44 w 497"/>
                <a:gd name="T43" fmla="*/ 63 h 401"/>
                <a:gd name="T44" fmla="*/ 442 w 497"/>
                <a:gd name="T45" fmla="*/ 347 h 401"/>
                <a:gd name="T46" fmla="*/ 442 w 497"/>
                <a:gd name="T47" fmla="*/ 347 h 401"/>
                <a:gd name="T48" fmla="*/ 44 w 497"/>
                <a:gd name="T49" fmla="*/ 347 h 401"/>
                <a:gd name="T50" fmla="*/ 44 w 497"/>
                <a:gd name="T51" fmla="*/ 116 h 401"/>
                <a:gd name="T52" fmla="*/ 442 w 497"/>
                <a:gd name="T53" fmla="*/ 116 h 401"/>
                <a:gd name="T54" fmla="*/ 442 w 497"/>
                <a:gd name="T55" fmla="*/ 347 h 401"/>
                <a:gd name="T56" fmla="*/ 442 w 497"/>
                <a:gd name="T57" fmla="*/ 80 h 401"/>
                <a:gd name="T58" fmla="*/ 442 w 497"/>
                <a:gd name="T59" fmla="*/ 80 h 401"/>
                <a:gd name="T60" fmla="*/ 150 w 497"/>
                <a:gd name="T61" fmla="*/ 80 h 401"/>
                <a:gd name="T62" fmla="*/ 150 w 497"/>
                <a:gd name="T63" fmla="*/ 45 h 401"/>
                <a:gd name="T64" fmla="*/ 442 w 497"/>
                <a:gd name="T65" fmla="*/ 45 h 401"/>
                <a:gd name="T66" fmla="*/ 442 w 497"/>
                <a:gd name="T67" fmla="*/ 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7" h="401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9"/>
                    <a:pt x="0" y="45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73"/>
                    <a:pt x="17" y="400"/>
                    <a:pt x="53" y="400"/>
                  </a:cubicBezTo>
                  <a:cubicBezTo>
                    <a:pt x="442" y="400"/>
                    <a:pt x="442" y="400"/>
                    <a:pt x="442" y="400"/>
                  </a:cubicBezTo>
                  <a:cubicBezTo>
                    <a:pt x="469" y="400"/>
                    <a:pt x="496" y="373"/>
                    <a:pt x="496" y="347"/>
                  </a:cubicBezTo>
                  <a:cubicBezTo>
                    <a:pt x="496" y="45"/>
                    <a:pt x="496" y="45"/>
                    <a:pt x="496" y="45"/>
                  </a:cubicBezTo>
                  <a:cubicBezTo>
                    <a:pt x="496" y="19"/>
                    <a:pt x="469" y="0"/>
                    <a:pt x="442" y="0"/>
                  </a:cubicBezTo>
                  <a:close/>
                  <a:moveTo>
                    <a:pt x="114" y="45"/>
                  </a:moveTo>
                  <a:lnTo>
                    <a:pt x="114" y="45"/>
                  </a:lnTo>
                  <a:cubicBezTo>
                    <a:pt x="123" y="45"/>
                    <a:pt x="132" y="54"/>
                    <a:pt x="132" y="63"/>
                  </a:cubicBezTo>
                  <a:cubicBezTo>
                    <a:pt x="132" y="72"/>
                    <a:pt x="123" y="80"/>
                    <a:pt x="114" y="80"/>
                  </a:cubicBezTo>
                  <a:cubicBezTo>
                    <a:pt x="106" y="80"/>
                    <a:pt x="97" y="72"/>
                    <a:pt x="97" y="63"/>
                  </a:cubicBezTo>
                  <a:cubicBezTo>
                    <a:pt x="97" y="54"/>
                    <a:pt x="106" y="45"/>
                    <a:pt x="114" y="45"/>
                  </a:cubicBezTo>
                  <a:close/>
                  <a:moveTo>
                    <a:pt x="44" y="63"/>
                  </a:moveTo>
                  <a:lnTo>
                    <a:pt x="44" y="63"/>
                  </a:lnTo>
                  <a:cubicBezTo>
                    <a:pt x="44" y="54"/>
                    <a:pt x="53" y="45"/>
                    <a:pt x="61" y="45"/>
                  </a:cubicBezTo>
                  <a:cubicBezTo>
                    <a:pt x="70" y="45"/>
                    <a:pt x="79" y="54"/>
                    <a:pt x="79" y="63"/>
                  </a:cubicBezTo>
                  <a:cubicBezTo>
                    <a:pt x="79" y="72"/>
                    <a:pt x="70" y="80"/>
                    <a:pt x="61" y="80"/>
                  </a:cubicBezTo>
                  <a:cubicBezTo>
                    <a:pt x="53" y="80"/>
                    <a:pt x="44" y="72"/>
                    <a:pt x="44" y="63"/>
                  </a:cubicBezTo>
                  <a:close/>
                  <a:moveTo>
                    <a:pt x="442" y="347"/>
                  </a:moveTo>
                  <a:lnTo>
                    <a:pt x="442" y="347"/>
                  </a:lnTo>
                  <a:cubicBezTo>
                    <a:pt x="44" y="347"/>
                    <a:pt x="44" y="347"/>
                    <a:pt x="44" y="347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2" y="116"/>
                    <a:pt x="442" y="116"/>
                    <a:pt x="442" y="116"/>
                  </a:cubicBezTo>
                  <a:lnTo>
                    <a:pt x="442" y="347"/>
                  </a:lnTo>
                  <a:close/>
                  <a:moveTo>
                    <a:pt x="442" y="80"/>
                  </a:moveTo>
                  <a:lnTo>
                    <a:pt x="442" y="80"/>
                  </a:lnTo>
                  <a:cubicBezTo>
                    <a:pt x="150" y="80"/>
                    <a:pt x="150" y="80"/>
                    <a:pt x="150" y="80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442" y="45"/>
                    <a:pt x="442" y="45"/>
                    <a:pt x="442" y="45"/>
                  </a:cubicBezTo>
                  <a:lnTo>
                    <a:pt x="442" y="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8" name="Freeform 82"/>
            <p:cNvSpPr>
              <a:spLocks noChangeArrowheads="1"/>
            </p:cNvSpPr>
            <p:nvPr/>
          </p:nvSpPr>
          <p:spPr bwMode="auto">
            <a:xfrm>
              <a:off x="1806893" y="5228868"/>
              <a:ext cx="261659" cy="233874"/>
            </a:xfrm>
            <a:custGeom>
              <a:avLst/>
              <a:gdLst>
                <a:gd name="T0" fmla="*/ 443 w 497"/>
                <a:gd name="T1" fmla="*/ 0 h 444"/>
                <a:gd name="T2" fmla="*/ 443 w 497"/>
                <a:gd name="T3" fmla="*/ 0 h 444"/>
                <a:gd name="T4" fmla="*/ 53 w 497"/>
                <a:gd name="T5" fmla="*/ 0 h 444"/>
                <a:gd name="T6" fmla="*/ 0 w 497"/>
                <a:gd name="T7" fmla="*/ 53 h 444"/>
                <a:gd name="T8" fmla="*/ 0 w 497"/>
                <a:gd name="T9" fmla="*/ 345 h 444"/>
                <a:gd name="T10" fmla="*/ 53 w 497"/>
                <a:gd name="T11" fmla="*/ 399 h 444"/>
                <a:gd name="T12" fmla="*/ 151 w 497"/>
                <a:gd name="T13" fmla="*/ 399 h 444"/>
                <a:gd name="T14" fmla="*/ 151 w 497"/>
                <a:gd name="T15" fmla="*/ 345 h 444"/>
                <a:gd name="T16" fmla="*/ 44 w 497"/>
                <a:gd name="T17" fmla="*/ 345 h 444"/>
                <a:gd name="T18" fmla="*/ 44 w 497"/>
                <a:gd name="T19" fmla="*/ 124 h 444"/>
                <a:gd name="T20" fmla="*/ 443 w 497"/>
                <a:gd name="T21" fmla="*/ 124 h 444"/>
                <a:gd name="T22" fmla="*/ 443 w 497"/>
                <a:gd name="T23" fmla="*/ 345 h 444"/>
                <a:gd name="T24" fmla="*/ 345 w 497"/>
                <a:gd name="T25" fmla="*/ 345 h 444"/>
                <a:gd name="T26" fmla="*/ 345 w 497"/>
                <a:gd name="T27" fmla="*/ 399 h 444"/>
                <a:gd name="T28" fmla="*/ 443 w 497"/>
                <a:gd name="T29" fmla="*/ 399 h 444"/>
                <a:gd name="T30" fmla="*/ 496 w 497"/>
                <a:gd name="T31" fmla="*/ 345 h 444"/>
                <a:gd name="T32" fmla="*/ 496 w 497"/>
                <a:gd name="T33" fmla="*/ 53 h 444"/>
                <a:gd name="T34" fmla="*/ 443 w 497"/>
                <a:gd name="T35" fmla="*/ 0 h 444"/>
                <a:gd name="T36" fmla="*/ 62 w 497"/>
                <a:gd name="T37" fmla="*/ 80 h 444"/>
                <a:gd name="T38" fmla="*/ 62 w 497"/>
                <a:gd name="T39" fmla="*/ 80 h 444"/>
                <a:gd name="T40" fmla="*/ 44 w 497"/>
                <a:gd name="T41" fmla="*/ 62 h 444"/>
                <a:gd name="T42" fmla="*/ 62 w 497"/>
                <a:gd name="T43" fmla="*/ 45 h 444"/>
                <a:gd name="T44" fmla="*/ 79 w 497"/>
                <a:gd name="T45" fmla="*/ 62 h 444"/>
                <a:gd name="T46" fmla="*/ 62 w 497"/>
                <a:gd name="T47" fmla="*/ 80 h 444"/>
                <a:gd name="T48" fmla="*/ 116 w 497"/>
                <a:gd name="T49" fmla="*/ 80 h 444"/>
                <a:gd name="T50" fmla="*/ 116 w 497"/>
                <a:gd name="T51" fmla="*/ 80 h 444"/>
                <a:gd name="T52" fmla="*/ 97 w 497"/>
                <a:gd name="T53" fmla="*/ 62 h 444"/>
                <a:gd name="T54" fmla="*/ 116 w 497"/>
                <a:gd name="T55" fmla="*/ 45 h 444"/>
                <a:gd name="T56" fmla="*/ 132 w 497"/>
                <a:gd name="T57" fmla="*/ 62 h 444"/>
                <a:gd name="T58" fmla="*/ 116 w 497"/>
                <a:gd name="T59" fmla="*/ 80 h 444"/>
                <a:gd name="T60" fmla="*/ 443 w 497"/>
                <a:gd name="T61" fmla="*/ 80 h 444"/>
                <a:gd name="T62" fmla="*/ 443 w 497"/>
                <a:gd name="T63" fmla="*/ 80 h 444"/>
                <a:gd name="T64" fmla="*/ 151 w 497"/>
                <a:gd name="T65" fmla="*/ 80 h 444"/>
                <a:gd name="T66" fmla="*/ 151 w 497"/>
                <a:gd name="T67" fmla="*/ 53 h 444"/>
                <a:gd name="T68" fmla="*/ 443 w 497"/>
                <a:gd name="T69" fmla="*/ 53 h 444"/>
                <a:gd name="T70" fmla="*/ 443 w 497"/>
                <a:gd name="T71" fmla="*/ 80 h 444"/>
                <a:gd name="T72" fmla="*/ 248 w 497"/>
                <a:gd name="T73" fmla="*/ 177 h 444"/>
                <a:gd name="T74" fmla="*/ 248 w 497"/>
                <a:gd name="T75" fmla="*/ 177 h 444"/>
                <a:gd name="T76" fmla="*/ 124 w 497"/>
                <a:gd name="T77" fmla="*/ 301 h 444"/>
                <a:gd name="T78" fmla="*/ 204 w 497"/>
                <a:gd name="T79" fmla="*/ 301 h 444"/>
                <a:gd name="T80" fmla="*/ 204 w 497"/>
                <a:gd name="T81" fmla="*/ 443 h 444"/>
                <a:gd name="T82" fmla="*/ 292 w 497"/>
                <a:gd name="T83" fmla="*/ 443 h 444"/>
                <a:gd name="T84" fmla="*/ 292 w 497"/>
                <a:gd name="T85" fmla="*/ 301 h 444"/>
                <a:gd name="T86" fmla="*/ 363 w 497"/>
                <a:gd name="T87" fmla="*/ 301 h 444"/>
                <a:gd name="T88" fmla="*/ 248 w 497"/>
                <a:gd name="T89" fmla="*/ 17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444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26"/>
                    <a:pt x="0" y="5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44" y="345"/>
                    <a:pt x="44" y="345"/>
                    <a:pt x="44" y="345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3" y="124"/>
                    <a:pt x="443" y="124"/>
                    <a:pt x="443" y="124"/>
                  </a:cubicBezTo>
                  <a:cubicBezTo>
                    <a:pt x="443" y="345"/>
                    <a:pt x="443" y="345"/>
                    <a:pt x="443" y="345"/>
                  </a:cubicBezTo>
                  <a:cubicBezTo>
                    <a:pt x="345" y="345"/>
                    <a:pt x="345" y="345"/>
                    <a:pt x="345" y="345"/>
                  </a:cubicBezTo>
                  <a:cubicBezTo>
                    <a:pt x="345" y="399"/>
                    <a:pt x="345" y="399"/>
                    <a:pt x="345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5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70" y="0"/>
                    <a:pt x="443" y="0"/>
                  </a:cubicBezTo>
                  <a:close/>
                  <a:moveTo>
                    <a:pt x="62" y="80"/>
                  </a:moveTo>
                  <a:lnTo>
                    <a:pt x="62" y="80"/>
                  </a:lnTo>
                  <a:cubicBezTo>
                    <a:pt x="53" y="80"/>
                    <a:pt x="44" y="71"/>
                    <a:pt x="44" y="62"/>
                  </a:cubicBezTo>
                  <a:cubicBezTo>
                    <a:pt x="44" y="53"/>
                    <a:pt x="53" y="45"/>
                    <a:pt x="62" y="45"/>
                  </a:cubicBezTo>
                  <a:cubicBezTo>
                    <a:pt x="71" y="45"/>
                    <a:pt x="79" y="53"/>
                    <a:pt x="79" y="62"/>
                  </a:cubicBezTo>
                  <a:cubicBezTo>
                    <a:pt x="79" y="71"/>
                    <a:pt x="71" y="80"/>
                    <a:pt x="62" y="80"/>
                  </a:cubicBezTo>
                  <a:close/>
                  <a:moveTo>
                    <a:pt x="116" y="80"/>
                  </a:moveTo>
                  <a:lnTo>
                    <a:pt x="116" y="80"/>
                  </a:lnTo>
                  <a:cubicBezTo>
                    <a:pt x="107" y="80"/>
                    <a:pt x="97" y="71"/>
                    <a:pt x="97" y="62"/>
                  </a:cubicBezTo>
                  <a:cubicBezTo>
                    <a:pt x="97" y="53"/>
                    <a:pt x="107" y="45"/>
                    <a:pt x="116" y="45"/>
                  </a:cubicBezTo>
                  <a:cubicBezTo>
                    <a:pt x="124" y="45"/>
                    <a:pt x="132" y="53"/>
                    <a:pt x="132" y="62"/>
                  </a:cubicBezTo>
                  <a:cubicBezTo>
                    <a:pt x="132" y="71"/>
                    <a:pt x="124" y="80"/>
                    <a:pt x="116" y="80"/>
                  </a:cubicBezTo>
                  <a:close/>
                  <a:moveTo>
                    <a:pt x="443" y="80"/>
                  </a:moveTo>
                  <a:lnTo>
                    <a:pt x="443" y="80"/>
                  </a:lnTo>
                  <a:cubicBezTo>
                    <a:pt x="151" y="80"/>
                    <a:pt x="151" y="80"/>
                    <a:pt x="151" y="8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443" y="53"/>
                    <a:pt x="443" y="53"/>
                    <a:pt x="443" y="53"/>
                  </a:cubicBezTo>
                  <a:lnTo>
                    <a:pt x="443" y="80"/>
                  </a:lnTo>
                  <a:close/>
                  <a:moveTo>
                    <a:pt x="248" y="177"/>
                  </a:moveTo>
                  <a:lnTo>
                    <a:pt x="248" y="177"/>
                  </a:lnTo>
                  <a:cubicBezTo>
                    <a:pt x="124" y="301"/>
                    <a:pt x="124" y="301"/>
                    <a:pt x="124" y="301"/>
                  </a:cubicBezTo>
                  <a:cubicBezTo>
                    <a:pt x="204" y="301"/>
                    <a:pt x="204" y="301"/>
                    <a:pt x="204" y="301"/>
                  </a:cubicBezTo>
                  <a:cubicBezTo>
                    <a:pt x="204" y="443"/>
                    <a:pt x="204" y="443"/>
                    <a:pt x="204" y="443"/>
                  </a:cubicBezTo>
                  <a:cubicBezTo>
                    <a:pt x="292" y="443"/>
                    <a:pt x="292" y="443"/>
                    <a:pt x="292" y="443"/>
                  </a:cubicBezTo>
                  <a:cubicBezTo>
                    <a:pt x="292" y="301"/>
                    <a:pt x="292" y="301"/>
                    <a:pt x="292" y="301"/>
                  </a:cubicBezTo>
                  <a:cubicBezTo>
                    <a:pt x="363" y="301"/>
                    <a:pt x="363" y="301"/>
                    <a:pt x="363" y="301"/>
                  </a:cubicBezTo>
                  <a:lnTo>
                    <a:pt x="248" y="1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79" name="Freeform 83"/>
            <p:cNvSpPr>
              <a:spLocks noChangeArrowheads="1"/>
            </p:cNvSpPr>
            <p:nvPr/>
          </p:nvSpPr>
          <p:spPr bwMode="auto">
            <a:xfrm>
              <a:off x="4448961" y="5256654"/>
              <a:ext cx="187562" cy="182931"/>
            </a:xfrm>
            <a:custGeom>
              <a:avLst/>
              <a:gdLst>
                <a:gd name="T0" fmla="*/ 177 w 356"/>
                <a:gd name="T1" fmla="*/ 89 h 347"/>
                <a:gd name="T2" fmla="*/ 177 w 356"/>
                <a:gd name="T3" fmla="*/ 89 h 347"/>
                <a:gd name="T4" fmla="*/ 98 w 356"/>
                <a:gd name="T5" fmla="*/ 169 h 347"/>
                <a:gd name="T6" fmla="*/ 177 w 356"/>
                <a:gd name="T7" fmla="*/ 248 h 347"/>
                <a:gd name="T8" fmla="*/ 257 w 356"/>
                <a:gd name="T9" fmla="*/ 169 h 347"/>
                <a:gd name="T10" fmla="*/ 177 w 356"/>
                <a:gd name="T11" fmla="*/ 89 h 347"/>
                <a:gd name="T12" fmla="*/ 177 w 356"/>
                <a:gd name="T13" fmla="*/ 222 h 347"/>
                <a:gd name="T14" fmla="*/ 177 w 356"/>
                <a:gd name="T15" fmla="*/ 222 h 347"/>
                <a:gd name="T16" fmla="*/ 124 w 356"/>
                <a:gd name="T17" fmla="*/ 169 h 347"/>
                <a:gd name="T18" fmla="*/ 177 w 356"/>
                <a:gd name="T19" fmla="*/ 124 h 347"/>
                <a:gd name="T20" fmla="*/ 230 w 356"/>
                <a:gd name="T21" fmla="*/ 169 h 347"/>
                <a:gd name="T22" fmla="*/ 177 w 356"/>
                <a:gd name="T23" fmla="*/ 222 h 347"/>
                <a:gd name="T24" fmla="*/ 26 w 356"/>
                <a:gd name="T25" fmla="*/ 151 h 347"/>
                <a:gd name="T26" fmla="*/ 26 w 356"/>
                <a:gd name="T27" fmla="*/ 151 h 347"/>
                <a:gd name="T28" fmla="*/ 0 w 356"/>
                <a:gd name="T29" fmla="*/ 169 h 347"/>
                <a:gd name="T30" fmla="*/ 26 w 356"/>
                <a:gd name="T31" fmla="*/ 195 h 347"/>
                <a:gd name="T32" fmla="*/ 53 w 356"/>
                <a:gd name="T33" fmla="*/ 169 h 347"/>
                <a:gd name="T34" fmla="*/ 26 w 356"/>
                <a:gd name="T35" fmla="*/ 151 h 347"/>
                <a:gd name="T36" fmla="*/ 301 w 356"/>
                <a:gd name="T37" fmla="*/ 53 h 347"/>
                <a:gd name="T38" fmla="*/ 301 w 356"/>
                <a:gd name="T39" fmla="*/ 53 h 347"/>
                <a:gd name="T40" fmla="*/ 266 w 356"/>
                <a:gd name="T41" fmla="*/ 53 h 347"/>
                <a:gd name="T42" fmla="*/ 266 w 356"/>
                <a:gd name="T43" fmla="*/ 89 h 347"/>
                <a:gd name="T44" fmla="*/ 292 w 356"/>
                <a:gd name="T45" fmla="*/ 80 h 347"/>
                <a:gd name="T46" fmla="*/ 301 w 356"/>
                <a:gd name="T47" fmla="*/ 53 h 347"/>
                <a:gd name="T48" fmla="*/ 328 w 356"/>
                <a:gd name="T49" fmla="*/ 151 h 347"/>
                <a:gd name="T50" fmla="*/ 328 w 356"/>
                <a:gd name="T51" fmla="*/ 151 h 347"/>
                <a:gd name="T52" fmla="*/ 301 w 356"/>
                <a:gd name="T53" fmla="*/ 169 h 347"/>
                <a:gd name="T54" fmla="*/ 328 w 356"/>
                <a:gd name="T55" fmla="*/ 195 h 347"/>
                <a:gd name="T56" fmla="*/ 355 w 356"/>
                <a:gd name="T57" fmla="*/ 169 h 347"/>
                <a:gd name="T58" fmla="*/ 328 w 356"/>
                <a:gd name="T59" fmla="*/ 151 h 347"/>
                <a:gd name="T60" fmla="*/ 177 w 356"/>
                <a:gd name="T61" fmla="*/ 292 h 347"/>
                <a:gd name="T62" fmla="*/ 177 w 356"/>
                <a:gd name="T63" fmla="*/ 292 h 347"/>
                <a:gd name="T64" fmla="*/ 159 w 356"/>
                <a:gd name="T65" fmla="*/ 320 h 347"/>
                <a:gd name="T66" fmla="*/ 177 w 356"/>
                <a:gd name="T67" fmla="*/ 346 h 347"/>
                <a:gd name="T68" fmla="*/ 195 w 356"/>
                <a:gd name="T69" fmla="*/ 320 h 347"/>
                <a:gd name="T70" fmla="*/ 177 w 356"/>
                <a:gd name="T71" fmla="*/ 292 h 347"/>
                <a:gd name="T72" fmla="*/ 61 w 356"/>
                <a:gd name="T73" fmla="*/ 266 h 347"/>
                <a:gd name="T74" fmla="*/ 61 w 356"/>
                <a:gd name="T75" fmla="*/ 266 h 347"/>
                <a:gd name="T76" fmla="*/ 53 w 356"/>
                <a:gd name="T77" fmla="*/ 292 h 347"/>
                <a:gd name="T78" fmla="*/ 89 w 356"/>
                <a:gd name="T79" fmla="*/ 292 h 347"/>
                <a:gd name="T80" fmla="*/ 89 w 356"/>
                <a:gd name="T81" fmla="*/ 257 h 347"/>
                <a:gd name="T82" fmla="*/ 61 w 356"/>
                <a:gd name="T83" fmla="*/ 266 h 347"/>
                <a:gd name="T84" fmla="*/ 53 w 356"/>
                <a:gd name="T85" fmla="*/ 53 h 347"/>
                <a:gd name="T86" fmla="*/ 53 w 356"/>
                <a:gd name="T87" fmla="*/ 53 h 347"/>
                <a:gd name="T88" fmla="*/ 53 w 356"/>
                <a:gd name="T89" fmla="*/ 80 h 347"/>
                <a:gd name="T90" fmla="*/ 89 w 356"/>
                <a:gd name="T91" fmla="*/ 89 h 347"/>
                <a:gd name="T92" fmla="*/ 89 w 356"/>
                <a:gd name="T93" fmla="*/ 53 h 347"/>
                <a:gd name="T94" fmla="*/ 53 w 356"/>
                <a:gd name="T95" fmla="*/ 53 h 347"/>
                <a:gd name="T96" fmla="*/ 266 w 356"/>
                <a:gd name="T97" fmla="*/ 292 h 347"/>
                <a:gd name="T98" fmla="*/ 266 w 356"/>
                <a:gd name="T99" fmla="*/ 292 h 347"/>
                <a:gd name="T100" fmla="*/ 301 w 356"/>
                <a:gd name="T101" fmla="*/ 292 h 347"/>
                <a:gd name="T102" fmla="*/ 292 w 356"/>
                <a:gd name="T103" fmla="*/ 266 h 347"/>
                <a:gd name="T104" fmla="*/ 266 w 356"/>
                <a:gd name="T105" fmla="*/ 257 h 347"/>
                <a:gd name="T106" fmla="*/ 266 w 356"/>
                <a:gd name="T107" fmla="*/ 292 h 347"/>
                <a:gd name="T108" fmla="*/ 177 w 356"/>
                <a:gd name="T109" fmla="*/ 45 h 347"/>
                <a:gd name="T110" fmla="*/ 177 w 356"/>
                <a:gd name="T111" fmla="*/ 45 h 347"/>
                <a:gd name="T112" fmla="*/ 195 w 356"/>
                <a:gd name="T113" fmla="*/ 18 h 347"/>
                <a:gd name="T114" fmla="*/ 177 w 356"/>
                <a:gd name="T115" fmla="*/ 0 h 347"/>
                <a:gd name="T116" fmla="*/ 159 w 356"/>
                <a:gd name="T117" fmla="*/ 18 h 347"/>
                <a:gd name="T118" fmla="*/ 177 w 356"/>
                <a:gd name="T119" fmla="*/ 4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6" h="347">
                  <a:moveTo>
                    <a:pt x="177" y="89"/>
                  </a:moveTo>
                  <a:lnTo>
                    <a:pt x="177" y="89"/>
                  </a:lnTo>
                  <a:cubicBezTo>
                    <a:pt x="133" y="89"/>
                    <a:pt x="98" y="124"/>
                    <a:pt x="98" y="169"/>
                  </a:cubicBezTo>
                  <a:cubicBezTo>
                    <a:pt x="98" y="213"/>
                    <a:pt x="133" y="248"/>
                    <a:pt x="177" y="248"/>
                  </a:cubicBezTo>
                  <a:cubicBezTo>
                    <a:pt x="221" y="248"/>
                    <a:pt x="257" y="213"/>
                    <a:pt x="257" y="169"/>
                  </a:cubicBezTo>
                  <a:cubicBezTo>
                    <a:pt x="257" y="124"/>
                    <a:pt x="221" y="89"/>
                    <a:pt x="177" y="89"/>
                  </a:cubicBezTo>
                  <a:close/>
                  <a:moveTo>
                    <a:pt x="177" y="222"/>
                  </a:moveTo>
                  <a:lnTo>
                    <a:pt x="177" y="222"/>
                  </a:lnTo>
                  <a:cubicBezTo>
                    <a:pt x="151" y="222"/>
                    <a:pt x="124" y="195"/>
                    <a:pt x="124" y="169"/>
                  </a:cubicBezTo>
                  <a:cubicBezTo>
                    <a:pt x="124" y="142"/>
                    <a:pt x="151" y="124"/>
                    <a:pt x="177" y="124"/>
                  </a:cubicBezTo>
                  <a:cubicBezTo>
                    <a:pt x="204" y="124"/>
                    <a:pt x="230" y="142"/>
                    <a:pt x="230" y="169"/>
                  </a:cubicBezTo>
                  <a:cubicBezTo>
                    <a:pt x="230" y="195"/>
                    <a:pt x="204" y="222"/>
                    <a:pt x="177" y="222"/>
                  </a:cubicBezTo>
                  <a:close/>
                  <a:moveTo>
                    <a:pt x="26" y="151"/>
                  </a:moveTo>
                  <a:lnTo>
                    <a:pt x="26" y="151"/>
                  </a:lnTo>
                  <a:cubicBezTo>
                    <a:pt x="17" y="151"/>
                    <a:pt x="0" y="160"/>
                    <a:pt x="0" y="169"/>
                  </a:cubicBezTo>
                  <a:cubicBezTo>
                    <a:pt x="0" y="186"/>
                    <a:pt x="17" y="195"/>
                    <a:pt x="26" y="195"/>
                  </a:cubicBezTo>
                  <a:cubicBezTo>
                    <a:pt x="45" y="195"/>
                    <a:pt x="53" y="186"/>
                    <a:pt x="53" y="169"/>
                  </a:cubicBezTo>
                  <a:cubicBezTo>
                    <a:pt x="53" y="160"/>
                    <a:pt x="45" y="151"/>
                    <a:pt x="26" y="151"/>
                  </a:cubicBezTo>
                  <a:close/>
                  <a:moveTo>
                    <a:pt x="301" y="53"/>
                  </a:moveTo>
                  <a:lnTo>
                    <a:pt x="301" y="53"/>
                  </a:lnTo>
                  <a:cubicBezTo>
                    <a:pt x="292" y="45"/>
                    <a:pt x="274" y="45"/>
                    <a:pt x="266" y="53"/>
                  </a:cubicBezTo>
                  <a:cubicBezTo>
                    <a:pt x="257" y="63"/>
                    <a:pt x="257" y="80"/>
                    <a:pt x="266" y="89"/>
                  </a:cubicBezTo>
                  <a:cubicBezTo>
                    <a:pt x="274" y="89"/>
                    <a:pt x="283" y="89"/>
                    <a:pt x="292" y="80"/>
                  </a:cubicBezTo>
                  <a:cubicBezTo>
                    <a:pt x="301" y="71"/>
                    <a:pt x="310" y="53"/>
                    <a:pt x="301" y="53"/>
                  </a:cubicBezTo>
                  <a:close/>
                  <a:moveTo>
                    <a:pt x="328" y="151"/>
                  </a:moveTo>
                  <a:lnTo>
                    <a:pt x="328" y="151"/>
                  </a:lnTo>
                  <a:cubicBezTo>
                    <a:pt x="310" y="151"/>
                    <a:pt x="301" y="160"/>
                    <a:pt x="301" y="169"/>
                  </a:cubicBezTo>
                  <a:cubicBezTo>
                    <a:pt x="301" y="186"/>
                    <a:pt x="310" y="195"/>
                    <a:pt x="328" y="195"/>
                  </a:cubicBezTo>
                  <a:cubicBezTo>
                    <a:pt x="336" y="195"/>
                    <a:pt x="355" y="186"/>
                    <a:pt x="355" y="169"/>
                  </a:cubicBezTo>
                  <a:cubicBezTo>
                    <a:pt x="355" y="160"/>
                    <a:pt x="336" y="151"/>
                    <a:pt x="328" y="151"/>
                  </a:cubicBezTo>
                  <a:close/>
                  <a:moveTo>
                    <a:pt x="177" y="292"/>
                  </a:moveTo>
                  <a:lnTo>
                    <a:pt x="177" y="292"/>
                  </a:lnTo>
                  <a:cubicBezTo>
                    <a:pt x="168" y="292"/>
                    <a:pt x="159" y="311"/>
                    <a:pt x="159" y="320"/>
                  </a:cubicBezTo>
                  <a:cubicBezTo>
                    <a:pt x="159" y="337"/>
                    <a:pt x="168" y="346"/>
                    <a:pt x="177" y="346"/>
                  </a:cubicBezTo>
                  <a:cubicBezTo>
                    <a:pt x="186" y="346"/>
                    <a:pt x="195" y="337"/>
                    <a:pt x="195" y="320"/>
                  </a:cubicBezTo>
                  <a:cubicBezTo>
                    <a:pt x="195" y="311"/>
                    <a:pt x="186" y="292"/>
                    <a:pt x="177" y="292"/>
                  </a:cubicBezTo>
                  <a:close/>
                  <a:moveTo>
                    <a:pt x="61" y="266"/>
                  </a:moveTo>
                  <a:lnTo>
                    <a:pt x="61" y="266"/>
                  </a:lnTo>
                  <a:cubicBezTo>
                    <a:pt x="53" y="275"/>
                    <a:pt x="45" y="284"/>
                    <a:pt x="53" y="292"/>
                  </a:cubicBezTo>
                  <a:cubicBezTo>
                    <a:pt x="61" y="301"/>
                    <a:pt x="80" y="301"/>
                    <a:pt x="89" y="292"/>
                  </a:cubicBezTo>
                  <a:cubicBezTo>
                    <a:pt x="98" y="284"/>
                    <a:pt x="98" y="266"/>
                    <a:pt x="89" y="257"/>
                  </a:cubicBezTo>
                  <a:cubicBezTo>
                    <a:pt x="80" y="248"/>
                    <a:pt x="71" y="257"/>
                    <a:pt x="61" y="266"/>
                  </a:cubicBezTo>
                  <a:close/>
                  <a:moveTo>
                    <a:pt x="53" y="53"/>
                  </a:moveTo>
                  <a:lnTo>
                    <a:pt x="53" y="53"/>
                  </a:lnTo>
                  <a:cubicBezTo>
                    <a:pt x="45" y="63"/>
                    <a:pt x="45" y="71"/>
                    <a:pt x="53" y="80"/>
                  </a:cubicBezTo>
                  <a:cubicBezTo>
                    <a:pt x="71" y="89"/>
                    <a:pt x="80" y="98"/>
                    <a:pt x="89" y="89"/>
                  </a:cubicBezTo>
                  <a:cubicBezTo>
                    <a:pt x="98" y="80"/>
                    <a:pt x="98" y="63"/>
                    <a:pt x="89" y="53"/>
                  </a:cubicBezTo>
                  <a:cubicBezTo>
                    <a:pt x="80" y="45"/>
                    <a:pt x="61" y="45"/>
                    <a:pt x="53" y="53"/>
                  </a:cubicBezTo>
                  <a:close/>
                  <a:moveTo>
                    <a:pt x="266" y="292"/>
                  </a:moveTo>
                  <a:lnTo>
                    <a:pt x="266" y="292"/>
                  </a:lnTo>
                  <a:cubicBezTo>
                    <a:pt x="274" y="301"/>
                    <a:pt x="292" y="301"/>
                    <a:pt x="301" y="292"/>
                  </a:cubicBezTo>
                  <a:cubicBezTo>
                    <a:pt x="310" y="284"/>
                    <a:pt x="310" y="275"/>
                    <a:pt x="292" y="266"/>
                  </a:cubicBezTo>
                  <a:cubicBezTo>
                    <a:pt x="283" y="257"/>
                    <a:pt x="274" y="248"/>
                    <a:pt x="266" y="257"/>
                  </a:cubicBezTo>
                  <a:cubicBezTo>
                    <a:pt x="257" y="266"/>
                    <a:pt x="257" y="284"/>
                    <a:pt x="266" y="292"/>
                  </a:cubicBezTo>
                  <a:close/>
                  <a:moveTo>
                    <a:pt x="177" y="45"/>
                  </a:moveTo>
                  <a:lnTo>
                    <a:pt x="177" y="45"/>
                  </a:lnTo>
                  <a:cubicBezTo>
                    <a:pt x="186" y="45"/>
                    <a:pt x="195" y="36"/>
                    <a:pt x="195" y="18"/>
                  </a:cubicBezTo>
                  <a:cubicBezTo>
                    <a:pt x="195" y="9"/>
                    <a:pt x="186" y="0"/>
                    <a:pt x="177" y="0"/>
                  </a:cubicBezTo>
                  <a:cubicBezTo>
                    <a:pt x="168" y="0"/>
                    <a:pt x="159" y="9"/>
                    <a:pt x="159" y="18"/>
                  </a:cubicBezTo>
                  <a:cubicBezTo>
                    <a:pt x="159" y="36"/>
                    <a:pt x="168" y="45"/>
                    <a:pt x="177" y="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0" name="Freeform 84"/>
            <p:cNvSpPr>
              <a:spLocks noChangeArrowheads="1"/>
            </p:cNvSpPr>
            <p:nvPr/>
          </p:nvSpPr>
          <p:spPr bwMode="auto">
            <a:xfrm>
              <a:off x="4932917" y="5214975"/>
              <a:ext cx="261659" cy="261661"/>
            </a:xfrm>
            <a:custGeom>
              <a:avLst/>
              <a:gdLst>
                <a:gd name="T0" fmla="*/ 469 w 497"/>
                <a:gd name="T1" fmla="*/ 231 h 498"/>
                <a:gd name="T2" fmla="*/ 425 w 497"/>
                <a:gd name="T3" fmla="*/ 249 h 498"/>
                <a:gd name="T4" fmla="*/ 469 w 497"/>
                <a:gd name="T5" fmla="*/ 275 h 498"/>
                <a:gd name="T6" fmla="*/ 469 w 497"/>
                <a:gd name="T7" fmla="*/ 231 h 498"/>
                <a:gd name="T8" fmla="*/ 247 w 497"/>
                <a:gd name="T9" fmla="*/ 116 h 498"/>
                <a:gd name="T10" fmla="*/ 247 w 497"/>
                <a:gd name="T11" fmla="*/ 391 h 498"/>
                <a:gd name="T12" fmla="*/ 247 w 497"/>
                <a:gd name="T13" fmla="*/ 116 h 498"/>
                <a:gd name="T14" fmla="*/ 247 w 497"/>
                <a:gd name="T15" fmla="*/ 346 h 498"/>
                <a:gd name="T16" fmla="*/ 247 w 497"/>
                <a:gd name="T17" fmla="*/ 151 h 498"/>
                <a:gd name="T18" fmla="*/ 247 w 497"/>
                <a:gd name="T19" fmla="*/ 346 h 498"/>
                <a:gd name="T20" fmla="*/ 71 w 497"/>
                <a:gd name="T21" fmla="*/ 249 h 498"/>
                <a:gd name="T22" fmla="*/ 26 w 497"/>
                <a:gd name="T23" fmla="*/ 231 h 498"/>
                <a:gd name="T24" fmla="*/ 26 w 497"/>
                <a:gd name="T25" fmla="*/ 275 h 498"/>
                <a:gd name="T26" fmla="*/ 71 w 497"/>
                <a:gd name="T27" fmla="*/ 249 h 498"/>
                <a:gd name="T28" fmla="*/ 247 w 497"/>
                <a:gd name="T29" fmla="*/ 80 h 498"/>
                <a:gd name="T30" fmla="*/ 265 w 497"/>
                <a:gd name="T31" fmla="*/ 27 h 498"/>
                <a:gd name="T32" fmla="*/ 230 w 497"/>
                <a:gd name="T33" fmla="*/ 27 h 498"/>
                <a:gd name="T34" fmla="*/ 247 w 497"/>
                <a:gd name="T35" fmla="*/ 80 h 498"/>
                <a:gd name="T36" fmla="*/ 247 w 497"/>
                <a:gd name="T37" fmla="*/ 426 h 498"/>
                <a:gd name="T38" fmla="*/ 230 w 497"/>
                <a:gd name="T39" fmla="*/ 470 h 498"/>
                <a:gd name="T40" fmla="*/ 265 w 497"/>
                <a:gd name="T41" fmla="*/ 470 h 498"/>
                <a:gd name="T42" fmla="*/ 247 w 497"/>
                <a:gd name="T43" fmla="*/ 426 h 498"/>
                <a:gd name="T44" fmla="*/ 434 w 497"/>
                <a:gd name="T45" fmla="*/ 98 h 498"/>
                <a:gd name="T46" fmla="*/ 398 w 497"/>
                <a:gd name="T47" fmla="*/ 72 h 498"/>
                <a:gd name="T48" fmla="*/ 380 w 497"/>
                <a:gd name="T49" fmla="*/ 116 h 498"/>
                <a:gd name="T50" fmla="*/ 434 w 497"/>
                <a:gd name="T51" fmla="*/ 98 h 498"/>
                <a:gd name="T52" fmla="*/ 79 w 497"/>
                <a:gd name="T53" fmla="*/ 391 h 498"/>
                <a:gd name="T54" fmla="*/ 61 w 497"/>
                <a:gd name="T55" fmla="*/ 435 h 498"/>
                <a:gd name="T56" fmla="*/ 106 w 497"/>
                <a:gd name="T57" fmla="*/ 417 h 498"/>
                <a:gd name="T58" fmla="*/ 79 w 497"/>
                <a:gd name="T59" fmla="*/ 391 h 498"/>
                <a:gd name="T60" fmla="*/ 97 w 497"/>
                <a:gd name="T61" fmla="*/ 72 h 498"/>
                <a:gd name="T62" fmla="*/ 61 w 497"/>
                <a:gd name="T63" fmla="*/ 98 h 498"/>
                <a:gd name="T64" fmla="*/ 115 w 497"/>
                <a:gd name="T65" fmla="*/ 116 h 498"/>
                <a:gd name="T66" fmla="*/ 97 w 497"/>
                <a:gd name="T67" fmla="*/ 72 h 498"/>
                <a:gd name="T68" fmla="*/ 380 w 497"/>
                <a:gd name="T69" fmla="*/ 417 h 498"/>
                <a:gd name="T70" fmla="*/ 434 w 497"/>
                <a:gd name="T71" fmla="*/ 435 h 498"/>
                <a:gd name="T72" fmla="*/ 416 w 497"/>
                <a:gd name="T73" fmla="*/ 391 h 498"/>
                <a:gd name="T74" fmla="*/ 380 w 497"/>
                <a:gd name="T75" fmla="*/ 417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98">
                  <a:moveTo>
                    <a:pt x="469" y="231"/>
                  </a:moveTo>
                  <a:lnTo>
                    <a:pt x="469" y="231"/>
                  </a:lnTo>
                  <a:cubicBezTo>
                    <a:pt x="469" y="231"/>
                    <a:pt x="451" y="231"/>
                    <a:pt x="443" y="231"/>
                  </a:cubicBezTo>
                  <a:cubicBezTo>
                    <a:pt x="434" y="231"/>
                    <a:pt x="425" y="240"/>
                    <a:pt x="425" y="249"/>
                  </a:cubicBezTo>
                  <a:cubicBezTo>
                    <a:pt x="425" y="266"/>
                    <a:pt x="434" y="275"/>
                    <a:pt x="443" y="275"/>
                  </a:cubicBezTo>
                  <a:cubicBezTo>
                    <a:pt x="451" y="275"/>
                    <a:pt x="469" y="275"/>
                    <a:pt x="469" y="275"/>
                  </a:cubicBezTo>
                  <a:cubicBezTo>
                    <a:pt x="487" y="275"/>
                    <a:pt x="496" y="266"/>
                    <a:pt x="496" y="249"/>
                  </a:cubicBezTo>
                  <a:cubicBezTo>
                    <a:pt x="496" y="240"/>
                    <a:pt x="487" y="231"/>
                    <a:pt x="469" y="231"/>
                  </a:cubicBezTo>
                  <a:close/>
                  <a:moveTo>
                    <a:pt x="247" y="116"/>
                  </a:moveTo>
                  <a:lnTo>
                    <a:pt x="247" y="116"/>
                  </a:lnTo>
                  <a:cubicBezTo>
                    <a:pt x="168" y="116"/>
                    <a:pt x="115" y="178"/>
                    <a:pt x="115" y="249"/>
                  </a:cubicBezTo>
                  <a:cubicBezTo>
                    <a:pt x="115" y="328"/>
                    <a:pt x="168" y="391"/>
                    <a:pt x="247" y="391"/>
                  </a:cubicBezTo>
                  <a:cubicBezTo>
                    <a:pt x="327" y="391"/>
                    <a:pt x="380" y="328"/>
                    <a:pt x="380" y="249"/>
                  </a:cubicBezTo>
                  <a:cubicBezTo>
                    <a:pt x="380" y="178"/>
                    <a:pt x="327" y="116"/>
                    <a:pt x="247" y="116"/>
                  </a:cubicBezTo>
                  <a:close/>
                  <a:moveTo>
                    <a:pt x="247" y="346"/>
                  </a:moveTo>
                  <a:lnTo>
                    <a:pt x="247" y="346"/>
                  </a:lnTo>
                  <a:cubicBezTo>
                    <a:pt x="194" y="346"/>
                    <a:pt x="150" y="302"/>
                    <a:pt x="150" y="249"/>
                  </a:cubicBezTo>
                  <a:cubicBezTo>
                    <a:pt x="150" y="196"/>
                    <a:pt x="194" y="151"/>
                    <a:pt x="247" y="151"/>
                  </a:cubicBezTo>
                  <a:cubicBezTo>
                    <a:pt x="300" y="151"/>
                    <a:pt x="345" y="196"/>
                    <a:pt x="345" y="249"/>
                  </a:cubicBezTo>
                  <a:cubicBezTo>
                    <a:pt x="345" y="302"/>
                    <a:pt x="300" y="346"/>
                    <a:pt x="247" y="346"/>
                  </a:cubicBezTo>
                  <a:close/>
                  <a:moveTo>
                    <a:pt x="71" y="249"/>
                  </a:moveTo>
                  <a:lnTo>
                    <a:pt x="71" y="249"/>
                  </a:lnTo>
                  <a:cubicBezTo>
                    <a:pt x="71" y="240"/>
                    <a:pt x="61" y="231"/>
                    <a:pt x="53" y="231"/>
                  </a:cubicBezTo>
                  <a:cubicBezTo>
                    <a:pt x="44" y="231"/>
                    <a:pt x="26" y="231"/>
                    <a:pt x="26" y="231"/>
                  </a:cubicBezTo>
                  <a:cubicBezTo>
                    <a:pt x="8" y="231"/>
                    <a:pt x="0" y="240"/>
                    <a:pt x="0" y="249"/>
                  </a:cubicBezTo>
                  <a:cubicBezTo>
                    <a:pt x="0" y="266"/>
                    <a:pt x="8" y="275"/>
                    <a:pt x="26" y="275"/>
                  </a:cubicBezTo>
                  <a:cubicBezTo>
                    <a:pt x="26" y="275"/>
                    <a:pt x="44" y="275"/>
                    <a:pt x="53" y="275"/>
                  </a:cubicBezTo>
                  <a:cubicBezTo>
                    <a:pt x="61" y="275"/>
                    <a:pt x="71" y="266"/>
                    <a:pt x="71" y="249"/>
                  </a:cubicBezTo>
                  <a:close/>
                  <a:moveTo>
                    <a:pt x="247" y="80"/>
                  </a:moveTo>
                  <a:lnTo>
                    <a:pt x="247" y="80"/>
                  </a:lnTo>
                  <a:cubicBezTo>
                    <a:pt x="256" y="80"/>
                    <a:pt x="265" y="62"/>
                    <a:pt x="265" y="53"/>
                  </a:cubicBezTo>
                  <a:cubicBezTo>
                    <a:pt x="265" y="45"/>
                    <a:pt x="265" y="36"/>
                    <a:pt x="265" y="27"/>
                  </a:cubicBezTo>
                  <a:cubicBezTo>
                    <a:pt x="265" y="18"/>
                    <a:pt x="256" y="0"/>
                    <a:pt x="247" y="0"/>
                  </a:cubicBezTo>
                  <a:cubicBezTo>
                    <a:pt x="239" y="0"/>
                    <a:pt x="230" y="18"/>
                    <a:pt x="230" y="27"/>
                  </a:cubicBezTo>
                  <a:cubicBezTo>
                    <a:pt x="230" y="36"/>
                    <a:pt x="230" y="45"/>
                    <a:pt x="230" y="53"/>
                  </a:cubicBezTo>
                  <a:cubicBezTo>
                    <a:pt x="230" y="62"/>
                    <a:pt x="239" y="80"/>
                    <a:pt x="247" y="80"/>
                  </a:cubicBezTo>
                  <a:close/>
                  <a:moveTo>
                    <a:pt x="247" y="426"/>
                  </a:moveTo>
                  <a:lnTo>
                    <a:pt x="247" y="426"/>
                  </a:lnTo>
                  <a:cubicBezTo>
                    <a:pt x="239" y="426"/>
                    <a:pt x="230" y="435"/>
                    <a:pt x="230" y="453"/>
                  </a:cubicBezTo>
                  <a:lnTo>
                    <a:pt x="230" y="470"/>
                  </a:lnTo>
                  <a:cubicBezTo>
                    <a:pt x="230" y="488"/>
                    <a:pt x="239" y="497"/>
                    <a:pt x="247" y="497"/>
                  </a:cubicBezTo>
                  <a:cubicBezTo>
                    <a:pt x="256" y="497"/>
                    <a:pt x="265" y="488"/>
                    <a:pt x="265" y="470"/>
                  </a:cubicBezTo>
                  <a:lnTo>
                    <a:pt x="265" y="453"/>
                  </a:lnTo>
                  <a:cubicBezTo>
                    <a:pt x="265" y="435"/>
                    <a:pt x="256" y="426"/>
                    <a:pt x="247" y="426"/>
                  </a:cubicBezTo>
                  <a:close/>
                  <a:moveTo>
                    <a:pt x="434" y="98"/>
                  </a:moveTo>
                  <a:lnTo>
                    <a:pt x="434" y="98"/>
                  </a:lnTo>
                  <a:cubicBezTo>
                    <a:pt x="443" y="89"/>
                    <a:pt x="443" y="72"/>
                    <a:pt x="434" y="62"/>
                  </a:cubicBezTo>
                  <a:cubicBezTo>
                    <a:pt x="425" y="53"/>
                    <a:pt x="416" y="62"/>
                    <a:pt x="398" y="72"/>
                  </a:cubicBezTo>
                  <a:cubicBezTo>
                    <a:pt x="398" y="72"/>
                    <a:pt x="390" y="80"/>
                    <a:pt x="380" y="89"/>
                  </a:cubicBezTo>
                  <a:cubicBezTo>
                    <a:pt x="372" y="98"/>
                    <a:pt x="372" y="107"/>
                    <a:pt x="380" y="116"/>
                  </a:cubicBezTo>
                  <a:cubicBezTo>
                    <a:pt x="390" y="125"/>
                    <a:pt x="407" y="125"/>
                    <a:pt x="416" y="116"/>
                  </a:cubicBezTo>
                  <a:cubicBezTo>
                    <a:pt x="416" y="107"/>
                    <a:pt x="425" y="98"/>
                    <a:pt x="434" y="98"/>
                  </a:cubicBezTo>
                  <a:close/>
                  <a:moveTo>
                    <a:pt x="79" y="391"/>
                  </a:moveTo>
                  <a:lnTo>
                    <a:pt x="79" y="391"/>
                  </a:lnTo>
                  <a:cubicBezTo>
                    <a:pt x="79" y="391"/>
                    <a:pt x="71" y="400"/>
                    <a:pt x="61" y="408"/>
                  </a:cubicBezTo>
                  <a:cubicBezTo>
                    <a:pt x="53" y="417"/>
                    <a:pt x="53" y="426"/>
                    <a:pt x="61" y="435"/>
                  </a:cubicBezTo>
                  <a:cubicBezTo>
                    <a:pt x="71" y="444"/>
                    <a:pt x="79" y="444"/>
                    <a:pt x="97" y="435"/>
                  </a:cubicBezTo>
                  <a:lnTo>
                    <a:pt x="106" y="417"/>
                  </a:lnTo>
                  <a:cubicBezTo>
                    <a:pt x="124" y="408"/>
                    <a:pt x="124" y="391"/>
                    <a:pt x="115" y="381"/>
                  </a:cubicBezTo>
                  <a:cubicBezTo>
                    <a:pt x="106" y="381"/>
                    <a:pt x="88" y="381"/>
                    <a:pt x="79" y="391"/>
                  </a:cubicBezTo>
                  <a:close/>
                  <a:moveTo>
                    <a:pt x="97" y="72"/>
                  </a:moveTo>
                  <a:lnTo>
                    <a:pt x="97" y="72"/>
                  </a:lnTo>
                  <a:cubicBezTo>
                    <a:pt x="79" y="62"/>
                    <a:pt x="71" y="53"/>
                    <a:pt x="61" y="62"/>
                  </a:cubicBezTo>
                  <a:cubicBezTo>
                    <a:pt x="53" y="72"/>
                    <a:pt x="53" y="89"/>
                    <a:pt x="61" y="98"/>
                  </a:cubicBezTo>
                  <a:cubicBezTo>
                    <a:pt x="71" y="98"/>
                    <a:pt x="79" y="107"/>
                    <a:pt x="79" y="116"/>
                  </a:cubicBezTo>
                  <a:cubicBezTo>
                    <a:pt x="88" y="125"/>
                    <a:pt x="106" y="125"/>
                    <a:pt x="115" y="116"/>
                  </a:cubicBezTo>
                  <a:cubicBezTo>
                    <a:pt x="124" y="107"/>
                    <a:pt x="124" y="98"/>
                    <a:pt x="106" y="89"/>
                  </a:cubicBezTo>
                  <a:cubicBezTo>
                    <a:pt x="106" y="80"/>
                    <a:pt x="97" y="72"/>
                    <a:pt x="97" y="72"/>
                  </a:cubicBezTo>
                  <a:close/>
                  <a:moveTo>
                    <a:pt x="380" y="417"/>
                  </a:moveTo>
                  <a:lnTo>
                    <a:pt x="380" y="417"/>
                  </a:lnTo>
                  <a:cubicBezTo>
                    <a:pt x="390" y="417"/>
                    <a:pt x="398" y="435"/>
                    <a:pt x="398" y="435"/>
                  </a:cubicBezTo>
                  <a:cubicBezTo>
                    <a:pt x="416" y="444"/>
                    <a:pt x="425" y="444"/>
                    <a:pt x="434" y="435"/>
                  </a:cubicBezTo>
                  <a:cubicBezTo>
                    <a:pt x="443" y="426"/>
                    <a:pt x="443" y="417"/>
                    <a:pt x="434" y="408"/>
                  </a:cubicBezTo>
                  <a:cubicBezTo>
                    <a:pt x="425" y="400"/>
                    <a:pt x="416" y="391"/>
                    <a:pt x="416" y="391"/>
                  </a:cubicBezTo>
                  <a:cubicBezTo>
                    <a:pt x="407" y="381"/>
                    <a:pt x="390" y="381"/>
                    <a:pt x="380" y="381"/>
                  </a:cubicBezTo>
                  <a:cubicBezTo>
                    <a:pt x="372" y="391"/>
                    <a:pt x="372" y="408"/>
                    <a:pt x="380" y="41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1" name="Freeform 85"/>
            <p:cNvSpPr>
              <a:spLocks noChangeArrowheads="1"/>
            </p:cNvSpPr>
            <p:nvPr/>
          </p:nvSpPr>
          <p:spPr bwMode="auto">
            <a:xfrm>
              <a:off x="1299781" y="3149482"/>
              <a:ext cx="233874" cy="229242"/>
            </a:xfrm>
            <a:custGeom>
              <a:avLst/>
              <a:gdLst>
                <a:gd name="T0" fmla="*/ 443 w 444"/>
                <a:gd name="T1" fmla="*/ 159 h 435"/>
                <a:gd name="T2" fmla="*/ 284 w 444"/>
                <a:gd name="T3" fmla="*/ 159 h 435"/>
                <a:gd name="T4" fmla="*/ 222 w 444"/>
                <a:gd name="T5" fmla="*/ 0 h 435"/>
                <a:gd name="T6" fmla="*/ 160 w 444"/>
                <a:gd name="T7" fmla="*/ 159 h 435"/>
                <a:gd name="T8" fmla="*/ 0 w 444"/>
                <a:gd name="T9" fmla="*/ 159 h 435"/>
                <a:gd name="T10" fmla="*/ 133 w 444"/>
                <a:gd name="T11" fmla="*/ 256 h 435"/>
                <a:gd name="T12" fmla="*/ 88 w 444"/>
                <a:gd name="T13" fmla="*/ 434 h 435"/>
                <a:gd name="T14" fmla="*/ 222 w 444"/>
                <a:gd name="T15" fmla="*/ 327 h 435"/>
                <a:gd name="T16" fmla="*/ 354 w 444"/>
                <a:gd name="T17" fmla="*/ 434 h 435"/>
                <a:gd name="T18" fmla="*/ 310 w 444"/>
                <a:gd name="T19" fmla="*/ 256 h 435"/>
                <a:gd name="T20" fmla="*/ 443 w 444"/>
                <a:gd name="T21" fmla="*/ 159 h 435"/>
                <a:gd name="T22" fmla="*/ 222 w 444"/>
                <a:gd name="T23" fmla="*/ 283 h 435"/>
                <a:gd name="T24" fmla="*/ 141 w 444"/>
                <a:gd name="T25" fmla="*/ 344 h 435"/>
                <a:gd name="T26" fmla="*/ 177 w 444"/>
                <a:gd name="T27" fmla="*/ 256 h 435"/>
                <a:gd name="T28" fmla="*/ 106 w 444"/>
                <a:gd name="T29" fmla="*/ 194 h 435"/>
                <a:gd name="T30" fmla="*/ 195 w 444"/>
                <a:gd name="T31" fmla="*/ 203 h 435"/>
                <a:gd name="T32" fmla="*/ 222 w 444"/>
                <a:gd name="T33" fmla="*/ 97 h 435"/>
                <a:gd name="T34" fmla="*/ 248 w 444"/>
                <a:gd name="T35" fmla="*/ 203 h 435"/>
                <a:gd name="T36" fmla="*/ 337 w 444"/>
                <a:gd name="T37" fmla="*/ 194 h 435"/>
                <a:gd name="T38" fmla="*/ 266 w 444"/>
                <a:gd name="T39" fmla="*/ 256 h 435"/>
                <a:gd name="T40" fmla="*/ 293 w 444"/>
                <a:gd name="T41" fmla="*/ 344 h 435"/>
                <a:gd name="T42" fmla="*/ 222 w 444"/>
                <a:gd name="T43" fmla="*/ 28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4" h="435">
                  <a:moveTo>
                    <a:pt x="443" y="159"/>
                  </a:moveTo>
                  <a:lnTo>
                    <a:pt x="284" y="159"/>
                  </a:lnTo>
                  <a:lnTo>
                    <a:pt x="222" y="0"/>
                  </a:lnTo>
                  <a:lnTo>
                    <a:pt x="160" y="159"/>
                  </a:lnTo>
                  <a:lnTo>
                    <a:pt x="0" y="159"/>
                  </a:lnTo>
                  <a:lnTo>
                    <a:pt x="133" y="256"/>
                  </a:lnTo>
                  <a:lnTo>
                    <a:pt x="88" y="434"/>
                  </a:lnTo>
                  <a:lnTo>
                    <a:pt x="222" y="327"/>
                  </a:lnTo>
                  <a:lnTo>
                    <a:pt x="354" y="434"/>
                  </a:lnTo>
                  <a:lnTo>
                    <a:pt x="310" y="256"/>
                  </a:lnTo>
                  <a:lnTo>
                    <a:pt x="443" y="159"/>
                  </a:lnTo>
                  <a:close/>
                  <a:moveTo>
                    <a:pt x="222" y="283"/>
                  </a:moveTo>
                  <a:lnTo>
                    <a:pt x="141" y="344"/>
                  </a:lnTo>
                  <a:lnTo>
                    <a:pt x="177" y="256"/>
                  </a:lnTo>
                  <a:lnTo>
                    <a:pt x="106" y="194"/>
                  </a:lnTo>
                  <a:lnTo>
                    <a:pt x="195" y="203"/>
                  </a:lnTo>
                  <a:lnTo>
                    <a:pt x="222" y="97"/>
                  </a:lnTo>
                  <a:lnTo>
                    <a:pt x="248" y="203"/>
                  </a:lnTo>
                  <a:lnTo>
                    <a:pt x="337" y="194"/>
                  </a:lnTo>
                  <a:lnTo>
                    <a:pt x="266" y="256"/>
                  </a:lnTo>
                  <a:lnTo>
                    <a:pt x="293" y="344"/>
                  </a:lnTo>
                  <a:lnTo>
                    <a:pt x="222" y="2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2" name="Freeform 86"/>
            <p:cNvSpPr>
              <a:spLocks noChangeArrowheads="1"/>
            </p:cNvSpPr>
            <p:nvPr/>
          </p:nvSpPr>
          <p:spPr bwMode="auto">
            <a:xfrm>
              <a:off x="8072834" y="2647004"/>
              <a:ext cx="231558" cy="187561"/>
            </a:xfrm>
            <a:custGeom>
              <a:avLst/>
              <a:gdLst>
                <a:gd name="T0" fmla="*/ 398 w 443"/>
                <a:gd name="T1" fmla="*/ 36 h 356"/>
                <a:gd name="T2" fmla="*/ 398 w 443"/>
                <a:gd name="T3" fmla="*/ 36 h 356"/>
                <a:gd name="T4" fmla="*/ 247 w 443"/>
                <a:gd name="T5" fmla="*/ 36 h 356"/>
                <a:gd name="T6" fmla="*/ 221 w 443"/>
                <a:gd name="T7" fmla="*/ 62 h 356"/>
                <a:gd name="T8" fmla="*/ 194 w 443"/>
                <a:gd name="T9" fmla="*/ 36 h 356"/>
                <a:gd name="T10" fmla="*/ 44 w 443"/>
                <a:gd name="T11" fmla="*/ 36 h 356"/>
                <a:gd name="T12" fmla="*/ 44 w 443"/>
                <a:gd name="T13" fmla="*/ 186 h 356"/>
                <a:gd name="T14" fmla="*/ 221 w 443"/>
                <a:gd name="T15" fmla="*/ 355 h 356"/>
                <a:gd name="T16" fmla="*/ 398 w 443"/>
                <a:gd name="T17" fmla="*/ 186 h 356"/>
                <a:gd name="T18" fmla="*/ 398 w 443"/>
                <a:gd name="T19" fmla="*/ 36 h 356"/>
                <a:gd name="T20" fmla="*/ 372 w 443"/>
                <a:gd name="T21" fmla="*/ 160 h 356"/>
                <a:gd name="T22" fmla="*/ 372 w 443"/>
                <a:gd name="T23" fmla="*/ 160 h 356"/>
                <a:gd name="T24" fmla="*/ 221 w 443"/>
                <a:gd name="T25" fmla="*/ 301 h 356"/>
                <a:gd name="T26" fmla="*/ 70 w 443"/>
                <a:gd name="T27" fmla="*/ 160 h 356"/>
                <a:gd name="T28" fmla="*/ 44 w 443"/>
                <a:gd name="T29" fmla="*/ 116 h 356"/>
                <a:gd name="T30" fmla="*/ 70 w 443"/>
                <a:gd name="T31" fmla="*/ 62 h 356"/>
                <a:gd name="T32" fmla="*/ 115 w 443"/>
                <a:gd name="T33" fmla="*/ 45 h 356"/>
                <a:gd name="T34" fmla="*/ 168 w 443"/>
                <a:gd name="T35" fmla="*/ 71 h 356"/>
                <a:gd name="T36" fmla="*/ 221 w 443"/>
                <a:gd name="T37" fmla="*/ 116 h 356"/>
                <a:gd name="T38" fmla="*/ 275 w 443"/>
                <a:gd name="T39" fmla="*/ 71 h 356"/>
                <a:gd name="T40" fmla="*/ 328 w 443"/>
                <a:gd name="T41" fmla="*/ 45 h 356"/>
                <a:gd name="T42" fmla="*/ 372 w 443"/>
                <a:gd name="T43" fmla="*/ 62 h 356"/>
                <a:gd name="T44" fmla="*/ 398 w 443"/>
                <a:gd name="T45" fmla="*/ 116 h 356"/>
                <a:gd name="T46" fmla="*/ 372 w 443"/>
                <a:gd name="T47" fmla="*/ 16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3" h="356">
                  <a:moveTo>
                    <a:pt x="398" y="36"/>
                  </a:moveTo>
                  <a:lnTo>
                    <a:pt x="398" y="36"/>
                  </a:lnTo>
                  <a:cubicBezTo>
                    <a:pt x="354" y="0"/>
                    <a:pt x="292" y="0"/>
                    <a:pt x="247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50" y="0"/>
                    <a:pt x="88" y="0"/>
                    <a:pt x="44" y="36"/>
                  </a:cubicBezTo>
                  <a:cubicBezTo>
                    <a:pt x="0" y="80"/>
                    <a:pt x="0" y="151"/>
                    <a:pt x="44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8" y="186"/>
                    <a:pt x="398" y="186"/>
                    <a:pt x="398" y="186"/>
                  </a:cubicBezTo>
                  <a:cubicBezTo>
                    <a:pt x="442" y="151"/>
                    <a:pt x="442" y="80"/>
                    <a:pt x="398" y="36"/>
                  </a:cubicBezTo>
                  <a:close/>
                  <a:moveTo>
                    <a:pt x="372" y="160"/>
                  </a:moveTo>
                  <a:lnTo>
                    <a:pt x="372" y="160"/>
                  </a:lnTo>
                  <a:cubicBezTo>
                    <a:pt x="221" y="301"/>
                    <a:pt x="221" y="301"/>
                    <a:pt x="221" y="301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53" y="151"/>
                    <a:pt x="44" y="133"/>
                    <a:pt x="44" y="116"/>
                  </a:cubicBezTo>
                  <a:cubicBezTo>
                    <a:pt x="44" y="89"/>
                    <a:pt x="53" y="80"/>
                    <a:pt x="70" y="62"/>
                  </a:cubicBezTo>
                  <a:cubicBezTo>
                    <a:pt x="79" y="53"/>
                    <a:pt x="97" y="45"/>
                    <a:pt x="115" y="45"/>
                  </a:cubicBezTo>
                  <a:cubicBezTo>
                    <a:pt x="141" y="45"/>
                    <a:pt x="159" y="53"/>
                    <a:pt x="168" y="71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83" y="53"/>
                    <a:pt x="301" y="45"/>
                    <a:pt x="328" y="45"/>
                  </a:cubicBezTo>
                  <a:cubicBezTo>
                    <a:pt x="345" y="45"/>
                    <a:pt x="363" y="53"/>
                    <a:pt x="372" y="62"/>
                  </a:cubicBezTo>
                  <a:cubicBezTo>
                    <a:pt x="389" y="80"/>
                    <a:pt x="398" y="89"/>
                    <a:pt x="398" y="116"/>
                  </a:cubicBezTo>
                  <a:cubicBezTo>
                    <a:pt x="398" y="133"/>
                    <a:pt x="389" y="151"/>
                    <a:pt x="372" y="1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3" name="Freeform 87"/>
            <p:cNvSpPr>
              <a:spLocks noChangeArrowheads="1"/>
            </p:cNvSpPr>
            <p:nvPr/>
          </p:nvSpPr>
          <p:spPr bwMode="auto">
            <a:xfrm>
              <a:off x="2337158" y="4707865"/>
              <a:ext cx="243136" cy="238503"/>
            </a:xfrm>
            <a:custGeom>
              <a:avLst/>
              <a:gdLst>
                <a:gd name="T0" fmla="*/ 115 w 462"/>
                <a:gd name="T1" fmla="*/ 151 h 452"/>
                <a:gd name="T2" fmla="*/ 186 w 462"/>
                <a:gd name="T3" fmla="*/ 97 h 452"/>
                <a:gd name="T4" fmla="*/ 186 w 462"/>
                <a:gd name="T5" fmla="*/ 70 h 452"/>
                <a:gd name="T6" fmla="*/ 44 w 462"/>
                <a:gd name="T7" fmla="*/ 88 h 452"/>
                <a:gd name="T8" fmla="*/ 115 w 462"/>
                <a:gd name="T9" fmla="*/ 151 h 452"/>
                <a:gd name="T10" fmla="*/ 62 w 462"/>
                <a:gd name="T11" fmla="*/ 195 h 452"/>
                <a:gd name="T12" fmla="*/ 26 w 462"/>
                <a:gd name="T13" fmla="*/ 124 h 452"/>
                <a:gd name="T14" fmla="*/ 35 w 462"/>
                <a:gd name="T15" fmla="*/ 336 h 452"/>
                <a:gd name="T16" fmla="*/ 62 w 462"/>
                <a:gd name="T17" fmla="*/ 195 h 452"/>
                <a:gd name="T18" fmla="*/ 230 w 462"/>
                <a:gd name="T19" fmla="*/ 35 h 452"/>
                <a:gd name="T20" fmla="*/ 346 w 462"/>
                <a:gd name="T21" fmla="*/ 26 h 452"/>
                <a:gd name="T22" fmla="*/ 151 w 462"/>
                <a:gd name="T23" fmla="*/ 8 h 452"/>
                <a:gd name="T24" fmla="*/ 230 w 462"/>
                <a:gd name="T25" fmla="*/ 35 h 452"/>
                <a:gd name="T26" fmla="*/ 301 w 462"/>
                <a:gd name="T27" fmla="*/ 266 h 452"/>
                <a:gd name="T28" fmla="*/ 248 w 462"/>
                <a:gd name="T29" fmla="*/ 132 h 452"/>
                <a:gd name="T30" fmla="*/ 204 w 462"/>
                <a:gd name="T31" fmla="*/ 124 h 452"/>
                <a:gd name="T32" fmla="*/ 160 w 462"/>
                <a:gd name="T33" fmla="*/ 195 h 452"/>
                <a:gd name="T34" fmla="*/ 301 w 462"/>
                <a:gd name="T35" fmla="*/ 266 h 452"/>
                <a:gd name="T36" fmla="*/ 363 w 462"/>
                <a:gd name="T37" fmla="*/ 327 h 452"/>
                <a:gd name="T38" fmla="*/ 363 w 462"/>
                <a:gd name="T39" fmla="*/ 407 h 452"/>
                <a:gd name="T40" fmla="*/ 390 w 462"/>
                <a:gd name="T41" fmla="*/ 301 h 452"/>
                <a:gd name="T42" fmla="*/ 292 w 462"/>
                <a:gd name="T43" fmla="*/ 301 h 452"/>
                <a:gd name="T44" fmla="*/ 142 w 462"/>
                <a:gd name="T45" fmla="*/ 239 h 452"/>
                <a:gd name="T46" fmla="*/ 107 w 462"/>
                <a:gd name="T47" fmla="*/ 239 h 452"/>
                <a:gd name="T48" fmla="*/ 142 w 462"/>
                <a:gd name="T49" fmla="*/ 434 h 452"/>
                <a:gd name="T50" fmla="*/ 381 w 462"/>
                <a:gd name="T51" fmla="*/ 53 h 452"/>
                <a:gd name="T52" fmla="*/ 275 w 462"/>
                <a:gd name="T53" fmla="*/ 79 h 452"/>
                <a:gd name="T54" fmla="*/ 275 w 462"/>
                <a:gd name="T55" fmla="*/ 106 h 452"/>
                <a:gd name="T56" fmla="*/ 390 w 462"/>
                <a:gd name="T57" fmla="*/ 266 h 452"/>
                <a:gd name="T58" fmla="*/ 461 w 462"/>
                <a:gd name="T59" fmla="*/ 221 h 452"/>
                <a:gd name="T60" fmla="*/ 319 w 462"/>
                <a:gd name="T61" fmla="*/ 327 h 452"/>
                <a:gd name="T62" fmla="*/ 177 w 462"/>
                <a:gd name="T63" fmla="*/ 443 h 452"/>
                <a:gd name="T64" fmla="*/ 328 w 462"/>
                <a:gd name="T65" fmla="*/ 434 h 452"/>
                <a:gd name="T66" fmla="*/ 328 w 462"/>
                <a:gd name="T67" fmla="*/ 33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2" h="452">
                  <a:moveTo>
                    <a:pt x="115" y="151"/>
                  </a:moveTo>
                  <a:lnTo>
                    <a:pt x="115" y="151"/>
                  </a:lnTo>
                  <a:lnTo>
                    <a:pt x="124" y="151"/>
                  </a:lnTo>
                  <a:cubicBezTo>
                    <a:pt x="142" y="132"/>
                    <a:pt x="160" y="115"/>
                    <a:pt x="186" y="97"/>
                  </a:cubicBezTo>
                  <a:lnTo>
                    <a:pt x="186" y="88"/>
                  </a:lnTo>
                  <a:cubicBezTo>
                    <a:pt x="186" y="79"/>
                    <a:pt x="186" y="79"/>
                    <a:pt x="186" y="70"/>
                  </a:cubicBezTo>
                  <a:cubicBezTo>
                    <a:pt x="160" y="53"/>
                    <a:pt x="133" y="44"/>
                    <a:pt x="107" y="26"/>
                  </a:cubicBezTo>
                  <a:cubicBezTo>
                    <a:pt x="89" y="44"/>
                    <a:pt x="62" y="62"/>
                    <a:pt x="44" y="88"/>
                  </a:cubicBezTo>
                  <a:cubicBezTo>
                    <a:pt x="62" y="115"/>
                    <a:pt x="71" y="132"/>
                    <a:pt x="89" y="151"/>
                  </a:cubicBezTo>
                  <a:cubicBezTo>
                    <a:pt x="98" y="151"/>
                    <a:pt x="107" y="151"/>
                    <a:pt x="115" y="151"/>
                  </a:cubicBezTo>
                  <a:close/>
                  <a:moveTo>
                    <a:pt x="62" y="195"/>
                  </a:moveTo>
                  <a:lnTo>
                    <a:pt x="62" y="195"/>
                  </a:lnTo>
                  <a:cubicBezTo>
                    <a:pt x="62" y="186"/>
                    <a:pt x="62" y="186"/>
                    <a:pt x="71" y="177"/>
                  </a:cubicBezTo>
                  <a:cubicBezTo>
                    <a:pt x="54" y="160"/>
                    <a:pt x="35" y="141"/>
                    <a:pt x="26" y="124"/>
                  </a:cubicBezTo>
                  <a:cubicBezTo>
                    <a:pt x="9" y="151"/>
                    <a:pt x="0" y="186"/>
                    <a:pt x="0" y="221"/>
                  </a:cubicBezTo>
                  <a:cubicBezTo>
                    <a:pt x="0" y="266"/>
                    <a:pt x="9" y="310"/>
                    <a:pt x="35" y="336"/>
                  </a:cubicBezTo>
                  <a:cubicBezTo>
                    <a:pt x="44" y="301"/>
                    <a:pt x="54" y="257"/>
                    <a:pt x="71" y="221"/>
                  </a:cubicBezTo>
                  <a:cubicBezTo>
                    <a:pt x="71" y="221"/>
                    <a:pt x="62" y="204"/>
                    <a:pt x="62" y="195"/>
                  </a:cubicBezTo>
                  <a:close/>
                  <a:moveTo>
                    <a:pt x="230" y="35"/>
                  </a:moveTo>
                  <a:lnTo>
                    <a:pt x="230" y="35"/>
                  </a:lnTo>
                  <a:cubicBezTo>
                    <a:pt x="239" y="35"/>
                    <a:pt x="257" y="44"/>
                    <a:pt x="266" y="53"/>
                  </a:cubicBezTo>
                  <a:cubicBezTo>
                    <a:pt x="292" y="35"/>
                    <a:pt x="319" y="35"/>
                    <a:pt x="346" y="26"/>
                  </a:cubicBezTo>
                  <a:cubicBezTo>
                    <a:pt x="310" y="8"/>
                    <a:pt x="275" y="0"/>
                    <a:pt x="230" y="0"/>
                  </a:cubicBezTo>
                  <a:cubicBezTo>
                    <a:pt x="204" y="0"/>
                    <a:pt x="177" y="0"/>
                    <a:pt x="151" y="8"/>
                  </a:cubicBezTo>
                  <a:cubicBezTo>
                    <a:pt x="168" y="17"/>
                    <a:pt x="186" y="35"/>
                    <a:pt x="204" y="44"/>
                  </a:cubicBezTo>
                  <a:cubicBezTo>
                    <a:pt x="213" y="44"/>
                    <a:pt x="221" y="35"/>
                    <a:pt x="230" y="35"/>
                  </a:cubicBezTo>
                  <a:close/>
                  <a:moveTo>
                    <a:pt x="301" y="266"/>
                  </a:moveTo>
                  <a:lnTo>
                    <a:pt x="301" y="266"/>
                  </a:lnTo>
                  <a:cubicBezTo>
                    <a:pt x="310" y="257"/>
                    <a:pt x="310" y="257"/>
                    <a:pt x="319" y="248"/>
                  </a:cubicBezTo>
                  <a:cubicBezTo>
                    <a:pt x="301" y="204"/>
                    <a:pt x="275" y="168"/>
                    <a:pt x="248" y="132"/>
                  </a:cubicBezTo>
                  <a:cubicBezTo>
                    <a:pt x="248" y="132"/>
                    <a:pt x="239" y="132"/>
                    <a:pt x="230" y="132"/>
                  </a:cubicBezTo>
                  <a:cubicBezTo>
                    <a:pt x="221" y="132"/>
                    <a:pt x="213" y="132"/>
                    <a:pt x="204" y="124"/>
                  </a:cubicBezTo>
                  <a:cubicBezTo>
                    <a:pt x="186" y="141"/>
                    <a:pt x="168" y="151"/>
                    <a:pt x="151" y="168"/>
                  </a:cubicBezTo>
                  <a:cubicBezTo>
                    <a:pt x="160" y="177"/>
                    <a:pt x="160" y="186"/>
                    <a:pt x="160" y="195"/>
                  </a:cubicBezTo>
                  <a:cubicBezTo>
                    <a:pt x="160" y="204"/>
                    <a:pt x="160" y="204"/>
                    <a:pt x="160" y="213"/>
                  </a:cubicBezTo>
                  <a:cubicBezTo>
                    <a:pt x="204" y="239"/>
                    <a:pt x="248" y="257"/>
                    <a:pt x="301" y="266"/>
                  </a:cubicBezTo>
                  <a:close/>
                  <a:moveTo>
                    <a:pt x="363" y="327"/>
                  </a:moveTo>
                  <a:lnTo>
                    <a:pt x="363" y="327"/>
                  </a:lnTo>
                  <a:cubicBezTo>
                    <a:pt x="363" y="336"/>
                    <a:pt x="363" y="354"/>
                    <a:pt x="363" y="363"/>
                  </a:cubicBezTo>
                  <a:cubicBezTo>
                    <a:pt x="363" y="372"/>
                    <a:pt x="363" y="389"/>
                    <a:pt x="363" y="407"/>
                  </a:cubicBezTo>
                  <a:cubicBezTo>
                    <a:pt x="399" y="380"/>
                    <a:pt x="434" y="336"/>
                    <a:pt x="443" y="292"/>
                  </a:cubicBezTo>
                  <a:cubicBezTo>
                    <a:pt x="426" y="301"/>
                    <a:pt x="408" y="301"/>
                    <a:pt x="390" y="301"/>
                  </a:cubicBezTo>
                  <a:cubicBezTo>
                    <a:pt x="390" y="319"/>
                    <a:pt x="381" y="327"/>
                    <a:pt x="363" y="327"/>
                  </a:cubicBezTo>
                  <a:close/>
                  <a:moveTo>
                    <a:pt x="292" y="301"/>
                  </a:moveTo>
                  <a:lnTo>
                    <a:pt x="292" y="301"/>
                  </a:lnTo>
                  <a:cubicBezTo>
                    <a:pt x="239" y="292"/>
                    <a:pt x="186" y="266"/>
                    <a:pt x="142" y="239"/>
                  </a:cubicBezTo>
                  <a:cubicBezTo>
                    <a:pt x="133" y="239"/>
                    <a:pt x="124" y="248"/>
                    <a:pt x="115" y="248"/>
                  </a:cubicBezTo>
                  <a:cubicBezTo>
                    <a:pt x="107" y="248"/>
                    <a:pt x="107" y="248"/>
                    <a:pt x="107" y="239"/>
                  </a:cubicBezTo>
                  <a:cubicBezTo>
                    <a:pt x="79" y="283"/>
                    <a:pt x="71" y="327"/>
                    <a:pt x="62" y="380"/>
                  </a:cubicBezTo>
                  <a:cubicBezTo>
                    <a:pt x="89" y="398"/>
                    <a:pt x="115" y="425"/>
                    <a:pt x="142" y="434"/>
                  </a:cubicBezTo>
                  <a:cubicBezTo>
                    <a:pt x="177" y="380"/>
                    <a:pt x="230" y="327"/>
                    <a:pt x="292" y="301"/>
                  </a:cubicBezTo>
                  <a:close/>
                  <a:moveTo>
                    <a:pt x="381" y="53"/>
                  </a:moveTo>
                  <a:lnTo>
                    <a:pt x="381" y="53"/>
                  </a:lnTo>
                  <a:cubicBezTo>
                    <a:pt x="346" y="62"/>
                    <a:pt x="310" y="70"/>
                    <a:pt x="275" y="79"/>
                  </a:cubicBezTo>
                  <a:lnTo>
                    <a:pt x="283" y="88"/>
                  </a:lnTo>
                  <a:cubicBezTo>
                    <a:pt x="283" y="97"/>
                    <a:pt x="275" y="97"/>
                    <a:pt x="275" y="106"/>
                  </a:cubicBezTo>
                  <a:cubicBezTo>
                    <a:pt x="310" y="141"/>
                    <a:pt x="328" y="186"/>
                    <a:pt x="346" y="239"/>
                  </a:cubicBezTo>
                  <a:cubicBezTo>
                    <a:pt x="363" y="239"/>
                    <a:pt x="381" y="248"/>
                    <a:pt x="390" y="266"/>
                  </a:cubicBezTo>
                  <a:cubicBezTo>
                    <a:pt x="417" y="266"/>
                    <a:pt x="434" y="266"/>
                    <a:pt x="452" y="257"/>
                  </a:cubicBezTo>
                  <a:cubicBezTo>
                    <a:pt x="461" y="248"/>
                    <a:pt x="461" y="230"/>
                    <a:pt x="461" y="221"/>
                  </a:cubicBezTo>
                  <a:cubicBezTo>
                    <a:pt x="461" y="160"/>
                    <a:pt x="426" y="97"/>
                    <a:pt x="381" y="53"/>
                  </a:cubicBezTo>
                  <a:close/>
                  <a:moveTo>
                    <a:pt x="319" y="327"/>
                  </a:moveTo>
                  <a:lnTo>
                    <a:pt x="319" y="327"/>
                  </a:lnTo>
                  <a:cubicBezTo>
                    <a:pt x="257" y="354"/>
                    <a:pt x="213" y="389"/>
                    <a:pt x="177" y="443"/>
                  </a:cubicBezTo>
                  <a:cubicBezTo>
                    <a:pt x="195" y="451"/>
                    <a:pt x="213" y="451"/>
                    <a:pt x="230" y="451"/>
                  </a:cubicBezTo>
                  <a:cubicBezTo>
                    <a:pt x="266" y="451"/>
                    <a:pt x="292" y="443"/>
                    <a:pt x="328" y="434"/>
                  </a:cubicBezTo>
                  <a:cubicBezTo>
                    <a:pt x="328" y="407"/>
                    <a:pt x="337" y="380"/>
                    <a:pt x="337" y="363"/>
                  </a:cubicBezTo>
                  <a:cubicBezTo>
                    <a:pt x="337" y="354"/>
                    <a:pt x="337" y="345"/>
                    <a:pt x="328" y="336"/>
                  </a:cubicBezTo>
                  <a:cubicBezTo>
                    <a:pt x="328" y="327"/>
                    <a:pt x="319" y="327"/>
                    <a:pt x="319" y="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4" name="Freeform 88"/>
            <p:cNvSpPr>
              <a:spLocks noChangeArrowheads="1"/>
            </p:cNvSpPr>
            <p:nvPr/>
          </p:nvSpPr>
          <p:spPr bwMode="auto">
            <a:xfrm>
              <a:off x="5974925" y="5265917"/>
              <a:ext cx="261659" cy="159776"/>
            </a:xfrm>
            <a:custGeom>
              <a:avLst/>
              <a:gdLst>
                <a:gd name="T0" fmla="*/ 186 w 498"/>
                <a:gd name="T1" fmla="*/ 9 h 303"/>
                <a:gd name="T2" fmla="*/ 186 w 498"/>
                <a:gd name="T3" fmla="*/ 9 h 303"/>
                <a:gd name="T4" fmla="*/ 160 w 498"/>
                <a:gd name="T5" fmla="*/ 9 h 303"/>
                <a:gd name="T6" fmla="*/ 0 w 498"/>
                <a:gd name="T7" fmla="*/ 151 h 303"/>
                <a:gd name="T8" fmla="*/ 160 w 498"/>
                <a:gd name="T9" fmla="*/ 293 h 303"/>
                <a:gd name="T10" fmla="*/ 186 w 498"/>
                <a:gd name="T11" fmla="*/ 293 h 303"/>
                <a:gd name="T12" fmla="*/ 186 w 498"/>
                <a:gd name="T13" fmla="*/ 266 h 303"/>
                <a:gd name="T14" fmla="*/ 62 w 498"/>
                <a:gd name="T15" fmla="*/ 151 h 303"/>
                <a:gd name="T16" fmla="*/ 186 w 498"/>
                <a:gd name="T17" fmla="*/ 45 h 303"/>
                <a:gd name="T18" fmla="*/ 186 w 498"/>
                <a:gd name="T19" fmla="*/ 9 h 303"/>
                <a:gd name="T20" fmla="*/ 337 w 498"/>
                <a:gd name="T21" fmla="*/ 9 h 303"/>
                <a:gd name="T22" fmla="*/ 337 w 498"/>
                <a:gd name="T23" fmla="*/ 9 h 303"/>
                <a:gd name="T24" fmla="*/ 311 w 498"/>
                <a:gd name="T25" fmla="*/ 9 h 303"/>
                <a:gd name="T26" fmla="*/ 311 w 498"/>
                <a:gd name="T27" fmla="*/ 45 h 303"/>
                <a:gd name="T28" fmla="*/ 434 w 498"/>
                <a:gd name="T29" fmla="*/ 151 h 303"/>
                <a:gd name="T30" fmla="*/ 311 w 498"/>
                <a:gd name="T31" fmla="*/ 266 h 303"/>
                <a:gd name="T32" fmla="*/ 311 w 498"/>
                <a:gd name="T33" fmla="*/ 293 h 303"/>
                <a:gd name="T34" fmla="*/ 337 w 498"/>
                <a:gd name="T35" fmla="*/ 293 h 303"/>
                <a:gd name="T36" fmla="*/ 497 w 498"/>
                <a:gd name="T37" fmla="*/ 151 h 303"/>
                <a:gd name="T38" fmla="*/ 337 w 498"/>
                <a:gd name="T39" fmla="*/ 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8" h="303">
                  <a:moveTo>
                    <a:pt x="186" y="9"/>
                  </a:moveTo>
                  <a:lnTo>
                    <a:pt x="186" y="9"/>
                  </a:lnTo>
                  <a:cubicBezTo>
                    <a:pt x="178" y="0"/>
                    <a:pt x="168" y="0"/>
                    <a:pt x="160" y="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60" y="293"/>
                    <a:pt x="160" y="293"/>
                    <a:pt x="160" y="293"/>
                  </a:cubicBezTo>
                  <a:cubicBezTo>
                    <a:pt x="168" y="302"/>
                    <a:pt x="178" y="302"/>
                    <a:pt x="186" y="293"/>
                  </a:cubicBezTo>
                  <a:cubicBezTo>
                    <a:pt x="195" y="283"/>
                    <a:pt x="195" y="274"/>
                    <a:pt x="186" y="266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95" y="35"/>
                    <a:pt x="195" y="18"/>
                    <a:pt x="186" y="9"/>
                  </a:cubicBezTo>
                  <a:close/>
                  <a:moveTo>
                    <a:pt x="337" y="9"/>
                  </a:moveTo>
                  <a:lnTo>
                    <a:pt x="337" y="9"/>
                  </a:lnTo>
                  <a:cubicBezTo>
                    <a:pt x="328" y="0"/>
                    <a:pt x="319" y="0"/>
                    <a:pt x="311" y="9"/>
                  </a:cubicBezTo>
                  <a:cubicBezTo>
                    <a:pt x="302" y="18"/>
                    <a:pt x="302" y="35"/>
                    <a:pt x="311" y="45"/>
                  </a:cubicBezTo>
                  <a:cubicBezTo>
                    <a:pt x="434" y="151"/>
                    <a:pt x="434" y="151"/>
                    <a:pt x="434" y="151"/>
                  </a:cubicBezTo>
                  <a:cubicBezTo>
                    <a:pt x="311" y="266"/>
                    <a:pt x="311" y="266"/>
                    <a:pt x="311" y="266"/>
                  </a:cubicBezTo>
                  <a:cubicBezTo>
                    <a:pt x="302" y="274"/>
                    <a:pt x="302" y="283"/>
                    <a:pt x="311" y="293"/>
                  </a:cubicBezTo>
                  <a:cubicBezTo>
                    <a:pt x="319" y="302"/>
                    <a:pt x="328" y="302"/>
                    <a:pt x="337" y="293"/>
                  </a:cubicBezTo>
                  <a:cubicBezTo>
                    <a:pt x="497" y="151"/>
                    <a:pt x="497" y="151"/>
                    <a:pt x="497" y="151"/>
                  </a:cubicBezTo>
                  <a:lnTo>
                    <a:pt x="337" y="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5" name="Freeform 89"/>
            <p:cNvSpPr>
              <a:spLocks noChangeArrowheads="1"/>
            </p:cNvSpPr>
            <p:nvPr/>
          </p:nvSpPr>
          <p:spPr bwMode="auto">
            <a:xfrm>
              <a:off x="7026195" y="4186860"/>
              <a:ext cx="243134" cy="238505"/>
            </a:xfrm>
            <a:custGeom>
              <a:avLst/>
              <a:gdLst>
                <a:gd name="T0" fmla="*/ 230 w 462"/>
                <a:gd name="T1" fmla="*/ 0 h 453"/>
                <a:gd name="T2" fmla="*/ 230 w 462"/>
                <a:gd name="T3" fmla="*/ 0 h 453"/>
                <a:gd name="T4" fmla="*/ 0 w 462"/>
                <a:gd name="T5" fmla="*/ 222 h 453"/>
                <a:gd name="T6" fmla="*/ 230 w 462"/>
                <a:gd name="T7" fmla="*/ 452 h 453"/>
                <a:gd name="T8" fmla="*/ 461 w 462"/>
                <a:gd name="T9" fmla="*/ 222 h 453"/>
                <a:gd name="T10" fmla="*/ 230 w 462"/>
                <a:gd name="T11" fmla="*/ 0 h 453"/>
                <a:gd name="T12" fmla="*/ 230 w 462"/>
                <a:gd name="T13" fmla="*/ 302 h 453"/>
                <a:gd name="T14" fmla="*/ 230 w 462"/>
                <a:gd name="T15" fmla="*/ 302 h 453"/>
                <a:gd name="T16" fmla="*/ 159 w 462"/>
                <a:gd name="T17" fmla="*/ 222 h 453"/>
                <a:gd name="T18" fmla="*/ 230 w 462"/>
                <a:gd name="T19" fmla="*/ 151 h 453"/>
                <a:gd name="T20" fmla="*/ 301 w 462"/>
                <a:gd name="T21" fmla="*/ 222 h 453"/>
                <a:gd name="T22" fmla="*/ 230 w 462"/>
                <a:gd name="T23" fmla="*/ 30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453">
                  <a:moveTo>
                    <a:pt x="230" y="0"/>
                  </a:moveTo>
                  <a:lnTo>
                    <a:pt x="230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0" y="452"/>
                  </a:cubicBezTo>
                  <a:cubicBezTo>
                    <a:pt x="354" y="452"/>
                    <a:pt x="461" y="346"/>
                    <a:pt x="461" y="222"/>
                  </a:cubicBezTo>
                  <a:cubicBezTo>
                    <a:pt x="461" y="98"/>
                    <a:pt x="354" y="0"/>
                    <a:pt x="230" y="0"/>
                  </a:cubicBezTo>
                  <a:close/>
                  <a:moveTo>
                    <a:pt x="230" y="302"/>
                  </a:moveTo>
                  <a:lnTo>
                    <a:pt x="230" y="302"/>
                  </a:lnTo>
                  <a:cubicBezTo>
                    <a:pt x="186" y="302"/>
                    <a:pt x="159" y="266"/>
                    <a:pt x="159" y="222"/>
                  </a:cubicBezTo>
                  <a:cubicBezTo>
                    <a:pt x="159" y="187"/>
                    <a:pt x="186" y="151"/>
                    <a:pt x="230" y="151"/>
                  </a:cubicBezTo>
                  <a:cubicBezTo>
                    <a:pt x="274" y="151"/>
                    <a:pt x="301" y="187"/>
                    <a:pt x="301" y="222"/>
                  </a:cubicBezTo>
                  <a:cubicBezTo>
                    <a:pt x="301" y="266"/>
                    <a:pt x="274" y="302"/>
                    <a:pt x="230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6" name="Freeform 90"/>
            <p:cNvSpPr>
              <a:spLocks noChangeArrowheads="1"/>
            </p:cNvSpPr>
            <p:nvPr/>
          </p:nvSpPr>
          <p:spPr bwMode="auto">
            <a:xfrm>
              <a:off x="2327896" y="5279810"/>
              <a:ext cx="261661" cy="129673"/>
            </a:xfrm>
            <a:custGeom>
              <a:avLst/>
              <a:gdLst>
                <a:gd name="T0" fmla="*/ 444 w 498"/>
                <a:gd name="T1" fmla="*/ 0 h 248"/>
                <a:gd name="T2" fmla="*/ 444 w 498"/>
                <a:gd name="T3" fmla="*/ 0 h 248"/>
                <a:gd name="T4" fmla="*/ 53 w 498"/>
                <a:gd name="T5" fmla="*/ 0 h 248"/>
                <a:gd name="T6" fmla="*/ 0 w 498"/>
                <a:gd name="T7" fmla="*/ 53 h 248"/>
                <a:gd name="T8" fmla="*/ 0 w 498"/>
                <a:gd name="T9" fmla="*/ 203 h 248"/>
                <a:gd name="T10" fmla="*/ 53 w 498"/>
                <a:gd name="T11" fmla="*/ 247 h 248"/>
                <a:gd name="T12" fmla="*/ 444 w 498"/>
                <a:gd name="T13" fmla="*/ 247 h 248"/>
                <a:gd name="T14" fmla="*/ 497 w 498"/>
                <a:gd name="T15" fmla="*/ 203 h 248"/>
                <a:gd name="T16" fmla="*/ 497 w 498"/>
                <a:gd name="T17" fmla="*/ 53 h 248"/>
                <a:gd name="T18" fmla="*/ 444 w 498"/>
                <a:gd name="T19" fmla="*/ 0 h 248"/>
                <a:gd name="T20" fmla="*/ 444 w 498"/>
                <a:gd name="T21" fmla="*/ 203 h 248"/>
                <a:gd name="T22" fmla="*/ 444 w 498"/>
                <a:gd name="T23" fmla="*/ 203 h 248"/>
                <a:gd name="T24" fmla="*/ 53 w 498"/>
                <a:gd name="T25" fmla="*/ 203 h 248"/>
                <a:gd name="T26" fmla="*/ 53 w 498"/>
                <a:gd name="T27" fmla="*/ 53 h 248"/>
                <a:gd name="T28" fmla="*/ 444 w 498"/>
                <a:gd name="T29" fmla="*/ 53 h 248"/>
                <a:gd name="T30" fmla="*/ 444 w 498"/>
                <a:gd name="T31" fmla="*/ 203 h 248"/>
                <a:gd name="T32" fmla="*/ 426 w 498"/>
                <a:gd name="T33" fmla="*/ 79 h 248"/>
                <a:gd name="T34" fmla="*/ 426 w 498"/>
                <a:gd name="T35" fmla="*/ 79 h 248"/>
                <a:gd name="T36" fmla="*/ 319 w 498"/>
                <a:gd name="T37" fmla="*/ 79 h 248"/>
                <a:gd name="T38" fmla="*/ 319 w 498"/>
                <a:gd name="T39" fmla="*/ 177 h 248"/>
                <a:gd name="T40" fmla="*/ 426 w 498"/>
                <a:gd name="T41" fmla="*/ 177 h 248"/>
                <a:gd name="T42" fmla="*/ 426 w 498"/>
                <a:gd name="T43" fmla="*/ 79 h 248"/>
                <a:gd name="T44" fmla="*/ 178 w 498"/>
                <a:gd name="T45" fmla="*/ 79 h 248"/>
                <a:gd name="T46" fmla="*/ 178 w 498"/>
                <a:gd name="T47" fmla="*/ 79 h 248"/>
                <a:gd name="T48" fmla="*/ 72 w 498"/>
                <a:gd name="T49" fmla="*/ 79 h 248"/>
                <a:gd name="T50" fmla="*/ 72 w 498"/>
                <a:gd name="T51" fmla="*/ 177 h 248"/>
                <a:gd name="T52" fmla="*/ 178 w 498"/>
                <a:gd name="T53" fmla="*/ 177 h 248"/>
                <a:gd name="T54" fmla="*/ 178 w 498"/>
                <a:gd name="T55" fmla="*/ 79 h 248"/>
                <a:gd name="T56" fmla="*/ 301 w 498"/>
                <a:gd name="T57" fmla="*/ 79 h 248"/>
                <a:gd name="T58" fmla="*/ 301 w 498"/>
                <a:gd name="T59" fmla="*/ 79 h 248"/>
                <a:gd name="T60" fmla="*/ 195 w 498"/>
                <a:gd name="T61" fmla="*/ 79 h 248"/>
                <a:gd name="T62" fmla="*/ 195 w 498"/>
                <a:gd name="T63" fmla="*/ 177 h 248"/>
                <a:gd name="T64" fmla="*/ 301 w 498"/>
                <a:gd name="T65" fmla="*/ 177 h 248"/>
                <a:gd name="T66" fmla="*/ 301 w 498"/>
                <a:gd name="T67" fmla="*/ 7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8" h="248">
                  <a:moveTo>
                    <a:pt x="444" y="0"/>
                  </a:moveTo>
                  <a:lnTo>
                    <a:pt x="444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8" y="247"/>
                    <a:pt x="53" y="247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70" y="247"/>
                    <a:pt x="497" y="230"/>
                    <a:pt x="497" y="203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497" y="26"/>
                    <a:pt x="470" y="0"/>
                    <a:pt x="444" y="0"/>
                  </a:cubicBezTo>
                  <a:close/>
                  <a:moveTo>
                    <a:pt x="444" y="203"/>
                  </a:moveTo>
                  <a:lnTo>
                    <a:pt x="444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4" y="53"/>
                    <a:pt x="444" y="53"/>
                    <a:pt x="444" y="53"/>
                  </a:cubicBezTo>
                  <a:lnTo>
                    <a:pt x="444" y="203"/>
                  </a:lnTo>
                  <a:close/>
                  <a:moveTo>
                    <a:pt x="426" y="79"/>
                  </a:moveTo>
                  <a:lnTo>
                    <a:pt x="426" y="79"/>
                  </a:lnTo>
                  <a:cubicBezTo>
                    <a:pt x="319" y="79"/>
                    <a:pt x="319" y="79"/>
                    <a:pt x="319" y="79"/>
                  </a:cubicBezTo>
                  <a:cubicBezTo>
                    <a:pt x="319" y="177"/>
                    <a:pt x="319" y="177"/>
                    <a:pt x="319" y="177"/>
                  </a:cubicBezTo>
                  <a:cubicBezTo>
                    <a:pt x="426" y="177"/>
                    <a:pt x="426" y="177"/>
                    <a:pt x="426" y="177"/>
                  </a:cubicBezTo>
                  <a:lnTo>
                    <a:pt x="426" y="79"/>
                  </a:lnTo>
                  <a:close/>
                  <a:moveTo>
                    <a:pt x="178" y="79"/>
                  </a:moveTo>
                  <a:lnTo>
                    <a:pt x="178" y="79"/>
                  </a:lnTo>
                  <a:cubicBezTo>
                    <a:pt x="72" y="79"/>
                    <a:pt x="72" y="79"/>
                    <a:pt x="72" y="79"/>
                  </a:cubicBezTo>
                  <a:cubicBezTo>
                    <a:pt x="72" y="177"/>
                    <a:pt x="72" y="177"/>
                    <a:pt x="72" y="177"/>
                  </a:cubicBezTo>
                  <a:cubicBezTo>
                    <a:pt x="178" y="177"/>
                    <a:pt x="178" y="177"/>
                    <a:pt x="178" y="177"/>
                  </a:cubicBezTo>
                  <a:lnTo>
                    <a:pt x="178" y="79"/>
                  </a:lnTo>
                  <a:close/>
                  <a:moveTo>
                    <a:pt x="301" y="79"/>
                  </a:moveTo>
                  <a:lnTo>
                    <a:pt x="301" y="79"/>
                  </a:lnTo>
                  <a:cubicBezTo>
                    <a:pt x="195" y="79"/>
                    <a:pt x="195" y="79"/>
                    <a:pt x="195" y="79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301" y="177"/>
                    <a:pt x="301" y="177"/>
                    <a:pt x="301" y="177"/>
                  </a:cubicBezTo>
                  <a:lnTo>
                    <a:pt x="301" y="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7" name="Freeform 91"/>
            <p:cNvSpPr>
              <a:spLocks noChangeArrowheads="1"/>
            </p:cNvSpPr>
            <p:nvPr/>
          </p:nvSpPr>
          <p:spPr bwMode="auto">
            <a:xfrm>
              <a:off x="2848901" y="5279810"/>
              <a:ext cx="261659" cy="129673"/>
            </a:xfrm>
            <a:custGeom>
              <a:avLst/>
              <a:gdLst>
                <a:gd name="T0" fmla="*/ 443 w 497"/>
                <a:gd name="T1" fmla="*/ 0 h 248"/>
                <a:gd name="T2" fmla="*/ 443 w 497"/>
                <a:gd name="T3" fmla="*/ 0 h 248"/>
                <a:gd name="T4" fmla="*/ 53 w 497"/>
                <a:gd name="T5" fmla="*/ 0 h 248"/>
                <a:gd name="T6" fmla="*/ 0 w 497"/>
                <a:gd name="T7" fmla="*/ 53 h 248"/>
                <a:gd name="T8" fmla="*/ 0 w 497"/>
                <a:gd name="T9" fmla="*/ 203 h 248"/>
                <a:gd name="T10" fmla="*/ 53 w 497"/>
                <a:gd name="T11" fmla="*/ 247 h 248"/>
                <a:gd name="T12" fmla="*/ 443 w 497"/>
                <a:gd name="T13" fmla="*/ 247 h 248"/>
                <a:gd name="T14" fmla="*/ 496 w 497"/>
                <a:gd name="T15" fmla="*/ 203 h 248"/>
                <a:gd name="T16" fmla="*/ 496 w 497"/>
                <a:gd name="T17" fmla="*/ 53 h 248"/>
                <a:gd name="T18" fmla="*/ 443 w 497"/>
                <a:gd name="T19" fmla="*/ 0 h 248"/>
                <a:gd name="T20" fmla="*/ 443 w 497"/>
                <a:gd name="T21" fmla="*/ 203 h 248"/>
                <a:gd name="T22" fmla="*/ 443 w 497"/>
                <a:gd name="T23" fmla="*/ 203 h 248"/>
                <a:gd name="T24" fmla="*/ 53 w 497"/>
                <a:gd name="T25" fmla="*/ 203 h 248"/>
                <a:gd name="T26" fmla="*/ 53 w 497"/>
                <a:gd name="T27" fmla="*/ 53 h 248"/>
                <a:gd name="T28" fmla="*/ 443 w 497"/>
                <a:gd name="T29" fmla="*/ 53 h 248"/>
                <a:gd name="T30" fmla="*/ 443 w 497"/>
                <a:gd name="T31" fmla="*/ 203 h 248"/>
                <a:gd name="T32" fmla="*/ 177 w 497"/>
                <a:gd name="T33" fmla="*/ 79 h 248"/>
                <a:gd name="T34" fmla="*/ 177 w 497"/>
                <a:gd name="T35" fmla="*/ 79 h 248"/>
                <a:gd name="T36" fmla="*/ 71 w 497"/>
                <a:gd name="T37" fmla="*/ 79 h 248"/>
                <a:gd name="T38" fmla="*/ 71 w 497"/>
                <a:gd name="T39" fmla="*/ 177 h 248"/>
                <a:gd name="T40" fmla="*/ 177 w 497"/>
                <a:gd name="T41" fmla="*/ 177 h 248"/>
                <a:gd name="T42" fmla="*/ 177 w 497"/>
                <a:gd name="T43" fmla="*/ 79 h 248"/>
                <a:gd name="T44" fmla="*/ 301 w 497"/>
                <a:gd name="T45" fmla="*/ 79 h 248"/>
                <a:gd name="T46" fmla="*/ 301 w 497"/>
                <a:gd name="T47" fmla="*/ 79 h 248"/>
                <a:gd name="T48" fmla="*/ 195 w 497"/>
                <a:gd name="T49" fmla="*/ 79 h 248"/>
                <a:gd name="T50" fmla="*/ 195 w 497"/>
                <a:gd name="T51" fmla="*/ 177 h 248"/>
                <a:gd name="T52" fmla="*/ 301 w 497"/>
                <a:gd name="T53" fmla="*/ 177 h 248"/>
                <a:gd name="T54" fmla="*/ 301 w 497"/>
                <a:gd name="T55" fmla="*/ 7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7" h="248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8" y="247"/>
                    <a:pt x="53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69" y="247"/>
                    <a:pt x="496" y="230"/>
                    <a:pt x="496" y="203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69" y="0"/>
                    <a:pt x="443" y="0"/>
                  </a:cubicBezTo>
                  <a:close/>
                  <a:moveTo>
                    <a:pt x="443" y="203"/>
                  </a:moveTo>
                  <a:lnTo>
                    <a:pt x="443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3" y="53"/>
                    <a:pt x="443" y="53"/>
                    <a:pt x="443" y="53"/>
                  </a:cubicBezTo>
                  <a:lnTo>
                    <a:pt x="443" y="203"/>
                  </a:lnTo>
                  <a:close/>
                  <a:moveTo>
                    <a:pt x="177" y="79"/>
                  </a:moveTo>
                  <a:lnTo>
                    <a:pt x="177" y="79"/>
                  </a:lnTo>
                  <a:cubicBezTo>
                    <a:pt x="71" y="79"/>
                    <a:pt x="71" y="79"/>
                    <a:pt x="71" y="79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177" y="79"/>
                  </a:lnTo>
                  <a:close/>
                  <a:moveTo>
                    <a:pt x="301" y="79"/>
                  </a:moveTo>
                  <a:lnTo>
                    <a:pt x="301" y="79"/>
                  </a:lnTo>
                  <a:cubicBezTo>
                    <a:pt x="195" y="79"/>
                    <a:pt x="195" y="79"/>
                    <a:pt x="195" y="79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301" y="177"/>
                    <a:pt x="301" y="177"/>
                    <a:pt x="301" y="177"/>
                  </a:cubicBezTo>
                  <a:lnTo>
                    <a:pt x="301" y="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8" name="Freeform 92"/>
            <p:cNvSpPr>
              <a:spLocks noChangeArrowheads="1"/>
            </p:cNvSpPr>
            <p:nvPr/>
          </p:nvSpPr>
          <p:spPr bwMode="auto">
            <a:xfrm>
              <a:off x="3369904" y="5279810"/>
              <a:ext cx="261661" cy="129673"/>
            </a:xfrm>
            <a:custGeom>
              <a:avLst/>
              <a:gdLst>
                <a:gd name="T0" fmla="*/ 443 w 497"/>
                <a:gd name="T1" fmla="*/ 0 h 248"/>
                <a:gd name="T2" fmla="*/ 443 w 497"/>
                <a:gd name="T3" fmla="*/ 0 h 248"/>
                <a:gd name="T4" fmla="*/ 53 w 497"/>
                <a:gd name="T5" fmla="*/ 0 h 248"/>
                <a:gd name="T6" fmla="*/ 0 w 497"/>
                <a:gd name="T7" fmla="*/ 53 h 248"/>
                <a:gd name="T8" fmla="*/ 0 w 497"/>
                <a:gd name="T9" fmla="*/ 203 h 248"/>
                <a:gd name="T10" fmla="*/ 53 w 497"/>
                <a:gd name="T11" fmla="*/ 247 h 248"/>
                <a:gd name="T12" fmla="*/ 443 w 497"/>
                <a:gd name="T13" fmla="*/ 247 h 248"/>
                <a:gd name="T14" fmla="*/ 496 w 497"/>
                <a:gd name="T15" fmla="*/ 203 h 248"/>
                <a:gd name="T16" fmla="*/ 496 w 497"/>
                <a:gd name="T17" fmla="*/ 53 h 248"/>
                <a:gd name="T18" fmla="*/ 443 w 497"/>
                <a:gd name="T19" fmla="*/ 0 h 248"/>
                <a:gd name="T20" fmla="*/ 443 w 497"/>
                <a:gd name="T21" fmla="*/ 203 h 248"/>
                <a:gd name="T22" fmla="*/ 443 w 497"/>
                <a:gd name="T23" fmla="*/ 203 h 248"/>
                <a:gd name="T24" fmla="*/ 53 w 497"/>
                <a:gd name="T25" fmla="*/ 203 h 248"/>
                <a:gd name="T26" fmla="*/ 53 w 497"/>
                <a:gd name="T27" fmla="*/ 53 h 248"/>
                <a:gd name="T28" fmla="*/ 443 w 497"/>
                <a:gd name="T29" fmla="*/ 53 h 248"/>
                <a:gd name="T30" fmla="*/ 443 w 497"/>
                <a:gd name="T31" fmla="*/ 203 h 248"/>
                <a:gd name="T32" fmla="*/ 177 w 497"/>
                <a:gd name="T33" fmla="*/ 79 h 248"/>
                <a:gd name="T34" fmla="*/ 177 w 497"/>
                <a:gd name="T35" fmla="*/ 79 h 248"/>
                <a:gd name="T36" fmla="*/ 71 w 497"/>
                <a:gd name="T37" fmla="*/ 79 h 248"/>
                <a:gd name="T38" fmla="*/ 71 w 497"/>
                <a:gd name="T39" fmla="*/ 177 h 248"/>
                <a:gd name="T40" fmla="*/ 177 w 497"/>
                <a:gd name="T41" fmla="*/ 177 h 248"/>
                <a:gd name="T42" fmla="*/ 177 w 497"/>
                <a:gd name="T43" fmla="*/ 79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7" h="248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8" y="247"/>
                    <a:pt x="53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70" y="247"/>
                    <a:pt x="496" y="230"/>
                    <a:pt x="496" y="203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70" y="0"/>
                    <a:pt x="443" y="0"/>
                  </a:cubicBezTo>
                  <a:close/>
                  <a:moveTo>
                    <a:pt x="443" y="203"/>
                  </a:moveTo>
                  <a:lnTo>
                    <a:pt x="443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3" y="53"/>
                    <a:pt x="443" y="53"/>
                    <a:pt x="443" y="53"/>
                  </a:cubicBezTo>
                  <a:lnTo>
                    <a:pt x="443" y="203"/>
                  </a:lnTo>
                  <a:close/>
                  <a:moveTo>
                    <a:pt x="177" y="79"/>
                  </a:moveTo>
                  <a:lnTo>
                    <a:pt x="177" y="79"/>
                  </a:lnTo>
                  <a:cubicBezTo>
                    <a:pt x="71" y="79"/>
                    <a:pt x="71" y="79"/>
                    <a:pt x="71" y="79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177" y="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89" name="Freeform 93"/>
            <p:cNvSpPr>
              <a:spLocks noChangeArrowheads="1"/>
            </p:cNvSpPr>
            <p:nvPr/>
          </p:nvSpPr>
          <p:spPr bwMode="auto">
            <a:xfrm>
              <a:off x="3890908" y="5279810"/>
              <a:ext cx="261659" cy="129673"/>
            </a:xfrm>
            <a:custGeom>
              <a:avLst/>
              <a:gdLst>
                <a:gd name="T0" fmla="*/ 442 w 497"/>
                <a:gd name="T1" fmla="*/ 0 h 248"/>
                <a:gd name="T2" fmla="*/ 442 w 497"/>
                <a:gd name="T3" fmla="*/ 0 h 248"/>
                <a:gd name="T4" fmla="*/ 53 w 497"/>
                <a:gd name="T5" fmla="*/ 0 h 248"/>
                <a:gd name="T6" fmla="*/ 0 w 497"/>
                <a:gd name="T7" fmla="*/ 53 h 248"/>
                <a:gd name="T8" fmla="*/ 0 w 497"/>
                <a:gd name="T9" fmla="*/ 203 h 248"/>
                <a:gd name="T10" fmla="*/ 53 w 497"/>
                <a:gd name="T11" fmla="*/ 247 h 248"/>
                <a:gd name="T12" fmla="*/ 442 w 497"/>
                <a:gd name="T13" fmla="*/ 247 h 248"/>
                <a:gd name="T14" fmla="*/ 496 w 497"/>
                <a:gd name="T15" fmla="*/ 203 h 248"/>
                <a:gd name="T16" fmla="*/ 496 w 497"/>
                <a:gd name="T17" fmla="*/ 53 h 248"/>
                <a:gd name="T18" fmla="*/ 442 w 497"/>
                <a:gd name="T19" fmla="*/ 0 h 248"/>
                <a:gd name="T20" fmla="*/ 442 w 497"/>
                <a:gd name="T21" fmla="*/ 203 h 248"/>
                <a:gd name="T22" fmla="*/ 442 w 497"/>
                <a:gd name="T23" fmla="*/ 203 h 248"/>
                <a:gd name="T24" fmla="*/ 53 w 497"/>
                <a:gd name="T25" fmla="*/ 203 h 248"/>
                <a:gd name="T26" fmla="*/ 53 w 497"/>
                <a:gd name="T27" fmla="*/ 53 h 248"/>
                <a:gd name="T28" fmla="*/ 442 w 497"/>
                <a:gd name="T29" fmla="*/ 53 h 248"/>
                <a:gd name="T30" fmla="*/ 442 w 497"/>
                <a:gd name="T31" fmla="*/ 20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7" h="248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7" y="247"/>
                    <a:pt x="5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70" y="247"/>
                    <a:pt x="496" y="230"/>
                    <a:pt x="496" y="203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70" y="0"/>
                    <a:pt x="442" y="0"/>
                  </a:cubicBezTo>
                  <a:close/>
                  <a:moveTo>
                    <a:pt x="442" y="203"/>
                  </a:moveTo>
                  <a:lnTo>
                    <a:pt x="442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2" y="53"/>
                    <a:pt x="442" y="53"/>
                    <a:pt x="442" y="53"/>
                  </a:cubicBezTo>
                  <a:lnTo>
                    <a:pt x="442" y="20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0" name="Freeform 94"/>
            <p:cNvSpPr>
              <a:spLocks noChangeArrowheads="1"/>
            </p:cNvSpPr>
            <p:nvPr/>
          </p:nvSpPr>
          <p:spPr bwMode="auto">
            <a:xfrm>
              <a:off x="5974925" y="2163048"/>
              <a:ext cx="261659" cy="118095"/>
            </a:xfrm>
            <a:custGeom>
              <a:avLst/>
              <a:gdLst>
                <a:gd name="T0" fmla="*/ 478 w 498"/>
                <a:gd name="T1" fmla="*/ 90 h 223"/>
                <a:gd name="T2" fmla="*/ 478 w 498"/>
                <a:gd name="T3" fmla="*/ 90 h 223"/>
                <a:gd name="T4" fmla="*/ 399 w 498"/>
                <a:gd name="T5" fmla="*/ 9 h 223"/>
                <a:gd name="T6" fmla="*/ 372 w 498"/>
                <a:gd name="T7" fmla="*/ 0 h 223"/>
                <a:gd name="T8" fmla="*/ 249 w 498"/>
                <a:gd name="T9" fmla="*/ 0 h 223"/>
                <a:gd name="T10" fmla="*/ 124 w 498"/>
                <a:gd name="T11" fmla="*/ 0 h 223"/>
                <a:gd name="T12" fmla="*/ 98 w 498"/>
                <a:gd name="T13" fmla="*/ 9 h 223"/>
                <a:gd name="T14" fmla="*/ 18 w 498"/>
                <a:gd name="T15" fmla="*/ 90 h 223"/>
                <a:gd name="T16" fmla="*/ 0 w 498"/>
                <a:gd name="T17" fmla="*/ 125 h 223"/>
                <a:gd name="T18" fmla="*/ 18 w 498"/>
                <a:gd name="T19" fmla="*/ 196 h 223"/>
                <a:gd name="T20" fmla="*/ 45 w 498"/>
                <a:gd name="T21" fmla="*/ 222 h 223"/>
                <a:gd name="T22" fmla="*/ 452 w 498"/>
                <a:gd name="T23" fmla="*/ 222 h 223"/>
                <a:gd name="T24" fmla="*/ 478 w 498"/>
                <a:gd name="T25" fmla="*/ 196 h 223"/>
                <a:gd name="T26" fmla="*/ 497 w 498"/>
                <a:gd name="T27" fmla="*/ 125 h 223"/>
                <a:gd name="T28" fmla="*/ 478 w 498"/>
                <a:gd name="T29" fmla="*/ 90 h 223"/>
                <a:gd name="T30" fmla="*/ 346 w 498"/>
                <a:gd name="T31" fmla="*/ 98 h 223"/>
                <a:gd name="T32" fmla="*/ 346 w 498"/>
                <a:gd name="T33" fmla="*/ 98 h 223"/>
                <a:gd name="T34" fmla="*/ 346 w 498"/>
                <a:gd name="T35" fmla="*/ 107 h 223"/>
                <a:gd name="T36" fmla="*/ 319 w 498"/>
                <a:gd name="T37" fmla="*/ 151 h 223"/>
                <a:gd name="T38" fmla="*/ 178 w 498"/>
                <a:gd name="T39" fmla="*/ 151 h 223"/>
                <a:gd name="T40" fmla="*/ 151 w 498"/>
                <a:gd name="T41" fmla="*/ 107 h 223"/>
                <a:gd name="T42" fmla="*/ 151 w 498"/>
                <a:gd name="T43" fmla="*/ 98 h 223"/>
                <a:gd name="T44" fmla="*/ 62 w 498"/>
                <a:gd name="T45" fmla="*/ 98 h 223"/>
                <a:gd name="T46" fmla="*/ 106 w 498"/>
                <a:gd name="T47" fmla="*/ 45 h 223"/>
                <a:gd name="T48" fmla="*/ 390 w 498"/>
                <a:gd name="T49" fmla="*/ 45 h 223"/>
                <a:gd name="T50" fmla="*/ 434 w 498"/>
                <a:gd name="T51" fmla="*/ 98 h 223"/>
                <a:gd name="T52" fmla="*/ 346 w 498"/>
                <a:gd name="T53" fmla="*/ 9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8" h="223">
                  <a:moveTo>
                    <a:pt x="478" y="90"/>
                  </a:moveTo>
                  <a:lnTo>
                    <a:pt x="478" y="90"/>
                  </a:lnTo>
                  <a:cubicBezTo>
                    <a:pt x="470" y="72"/>
                    <a:pt x="425" y="27"/>
                    <a:pt x="399" y="9"/>
                  </a:cubicBezTo>
                  <a:cubicBezTo>
                    <a:pt x="399" y="0"/>
                    <a:pt x="390" y="0"/>
                    <a:pt x="372" y="0"/>
                  </a:cubicBezTo>
                  <a:cubicBezTo>
                    <a:pt x="364" y="0"/>
                    <a:pt x="249" y="0"/>
                    <a:pt x="249" y="0"/>
                  </a:cubicBezTo>
                  <a:cubicBezTo>
                    <a:pt x="249" y="0"/>
                    <a:pt x="133" y="0"/>
                    <a:pt x="124" y="0"/>
                  </a:cubicBezTo>
                  <a:cubicBezTo>
                    <a:pt x="106" y="0"/>
                    <a:pt x="98" y="0"/>
                    <a:pt x="98" y="9"/>
                  </a:cubicBezTo>
                  <a:cubicBezTo>
                    <a:pt x="71" y="27"/>
                    <a:pt x="27" y="72"/>
                    <a:pt x="18" y="90"/>
                  </a:cubicBezTo>
                  <a:cubicBezTo>
                    <a:pt x="0" y="98"/>
                    <a:pt x="0" y="107"/>
                    <a:pt x="0" y="125"/>
                  </a:cubicBezTo>
                  <a:cubicBezTo>
                    <a:pt x="18" y="196"/>
                    <a:pt x="18" y="196"/>
                    <a:pt x="18" y="196"/>
                  </a:cubicBezTo>
                  <a:cubicBezTo>
                    <a:pt x="18" y="213"/>
                    <a:pt x="36" y="222"/>
                    <a:pt x="45" y="222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61" y="222"/>
                    <a:pt x="478" y="213"/>
                    <a:pt x="478" y="196"/>
                  </a:cubicBezTo>
                  <a:cubicBezTo>
                    <a:pt x="497" y="125"/>
                    <a:pt x="497" y="125"/>
                    <a:pt x="497" y="125"/>
                  </a:cubicBezTo>
                  <a:cubicBezTo>
                    <a:pt x="497" y="107"/>
                    <a:pt x="497" y="98"/>
                    <a:pt x="478" y="90"/>
                  </a:cubicBezTo>
                  <a:close/>
                  <a:moveTo>
                    <a:pt x="346" y="98"/>
                  </a:moveTo>
                  <a:lnTo>
                    <a:pt x="346" y="98"/>
                  </a:lnTo>
                  <a:lnTo>
                    <a:pt x="346" y="107"/>
                  </a:lnTo>
                  <a:cubicBezTo>
                    <a:pt x="319" y="151"/>
                    <a:pt x="319" y="151"/>
                    <a:pt x="319" y="15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51" y="107"/>
                    <a:pt x="151" y="107"/>
                    <a:pt x="151" y="107"/>
                  </a:cubicBezTo>
                  <a:lnTo>
                    <a:pt x="151" y="98"/>
                  </a:lnTo>
                  <a:cubicBezTo>
                    <a:pt x="62" y="98"/>
                    <a:pt x="62" y="98"/>
                    <a:pt x="62" y="98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390" y="45"/>
                    <a:pt x="390" y="45"/>
                    <a:pt x="390" y="45"/>
                  </a:cubicBezTo>
                  <a:cubicBezTo>
                    <a:pt x="434" y="98"/>
                    <a:pt x="434" y="98"/>
                    <a:pt x="434" y="98"/>
                  </a:cubicBezTo>
                  <a:lnTo>
                    <a:pt x="346" y="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1" name="Freeform 96"/>
            <p:cNvSpPr>
              <a:spLocks noChangeArrowheads="1"/>
            </p:cNvSpPr>
            <p:nvPr/>
          </p:nvSpPr>
          <p:spPr bwMode="auto">
            <a:xfrm>
              <a:off x="6495928" y="5233499"/>
              <a:ext cx="261661" cy="229242"/>
            </a:xfrm>
            <a:custGeom>
              <a:avLst/>
              <a:gdLst>
                <a:gd name="T0" fmla="*/ 442 w 497"/>
                <a:gd name="T1" fmla="*/ 0 h 435"/>
                <a:gd name="T2" fmla="*/ 442 w 497"/>
                <a:gd name="T3" fmla="*/ 0 h 435"/>
                <a:gd name="T4" fmla="*/ 53 w 497"/>
                <a:gd name="T5" fmla="*/ 0 h 435"/>
                <a:gd name="T6" fmla="*/ 0 w 497"/>
                <a:gd name="T7" fmla="*/ 44 h 435"/>
                <a:gd name="T8" fmla="*/ 0 w 497"/>
                <a:gd name="T9" fmla="*/ 319 h 435"/>
                <a:gd name="T10" fmla="*/ 44 w 497"/>
                <a:gd name="T11" fmla="*/ 381 h 435"/>
                <a:gd name="T12" fmla="*/ 160 w 497"/>
                <a:gd name="T13" fmla="*/ 399 h 435"/>
                <a:gd name="T14" fmla="*/ 123 w 497"/>
                <a:gd name="T15" fmla="*/ 434 h 435"/>
                <a:gd name="T16" fmla="*/ 372 w 497"/>
                <a:gd name="T17" fmla="*/ 434 h 435"/>
                <a:gd name="T18" fmla="*/ 336 w 497"/>
                <a:gd name="T19" fmla="*/ 399 h 435"/>
                <a:gd name="T20" fmla="*/ 451 w 497"/>
                <a:gd name="T21" fmla="*/ 381 h 435"/>
                <a:gd name="T22" fmla="*/ 496 w 497"/>
                <a:gd name="T23" fmla="*/ 319 h 435"/>
                <a:gd name="T24" fmla="*/ 496 w 497"/>
                <a:gd name="T25" fmla="*/ 44 h 435"/>
                <a:gd name="T26" fmla="*/ 442 w 497"/>
                <a:gd name="T27" fmla="*/ 0 h 435"/>
                <a:gd name="T28" fmla="*/ 442 w 497"/>
                <a:gd name="T29" fmla="*/ 319 h 435"/>
                <a:gd name="T30" fmla="*/ 442 w 497"/>
                <a:gd name="T31" fmla="*/ 319 h 435"/>
                <a:gd name="T32" fmla="*/ 53 w 497"/>
                <a:gd name="T33" fmla="*/ 319 h 435"/>
                <a:gd name="T34" fmla="*/ 53 w 497"/>
                <a:gd name="T35" fmla="*/ 44 h 435"/>
                <a:gd name="T36" fmla="*/ 442 w 497"/>
                <a:gd name="T37" fmla="*/ 44 h 435"/>
                <a:gd name="T38" fmla="*/ 442 w 497"/>
                <a:gd name="T39" fmla="*/ 319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7" h="435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6" y="0"/>
                    <a:pt x="0" y="17"/>
                    <a:pt x="0" y="4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45"/>
                    <a:pt x="17" y="372"/>
                    <a:pt x="44" y="381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399"/>
                    <a:pt x="62" y="434"/>
                    <a:pt x="123" y="434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434" y="434"/>
                    <a:pt x="336" y="399"/>
                    <a:pt x="336" y="39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79" y="372"/>
                    <a:pt x="496" y="345"/>
                    <a:pt x="496" y="319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7"/>
                    <a:pt x="470" y="0"/>
                    <a:pt x="442" y="0"/>
                  </a:cubicBezTo>
                  <a:close/>
                  <a:moveTo>
                    <a:pt x="442" y="319"/>
                  </a:moveTo>
                  <a:lnTo>
                    <a:pt x="442" y="319"/>
                  </a:lnTo>
                  <a:cubicBezTo>
                    <a:pt x="53" y="319"/>
                    <a:pt x="53" y="319"/>
                    <a:pt x="53" y="319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2" y="44"/>
                    <a:pt x="442" y="44"/>
                    <a:pt x="442" y="44"/>
                  </a:cubicBezTo>
                  <a:lnTo>
                    <a:pt x="442" y="3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2" name="Freeform 97"/>
            <p:cNvSpPr>
              <a:spLocks noChangeArrowheads="1"/>
            </p:cNvSpPr>
            <p:nvPr/>
          </p:nvSpPr>
          <p:spPr bwMode="auto">
            <a:xfrm>
              <a:off x="7537936" y="4191491"/>
              <a:ext cx="261661" cy="224611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3" name="Freeform 99"/>
            <p:cNvSpPr>
              <a:spLocks noChangeArrowheads="1"/>
            </p:cNvSpPr>
            <p:nvPr/>
          </p:nvSpPr>
          <p:spPr bwMode="auto">
            <a:xfrm>
              <a:off x="3369904" y="4744913"/>
              <a:ext cx="261661" cy="159773"/>
            </a:xfrm>
            <a:custGeom>
              <a:avLst/>
              <a:gdLst>
                <a:gd name="T0" fmla="*/ 381 w 497"/>
                <a:gd name="T1" fmla="*/ 151 h 303"/>
                <a:gd name="T2" fmla="*/ 381 w 497"/>
                <a:gd name="T3" fmla="*/ 151 h 303"/>
                <a:gd name="T4" fmla="*/ 434 w 497"/>
                <a:gd name="T5" fmla="*/ 45 h 303"/>
                <a:gd name="T6" fmla="*/ 470 w 497"/>
                <a:gd name="T7" fmla="*/ 45 h 303"/>
                <a:gd name="T8" fmla="*/ 381 w 497"/>
                <a:gd name="T9" fmla="*/ 0 h 303"/>
                <a:gd name="T10" fmla="*/ 133 w 497"/>
                <a:gd name="T11" fmla="*/ 0 h 303"/>
                <a:gd name="T12" fmla="*/ 0 w 497"/>
                <a:gd name="T13" fmla="*/ 151 h 303"/>
                <a:gd name="T14" fmla="*/ 133 w 497"/>
                <a:gd name="T15" fmla="*/ 302 h 303"/>
                <a:gd name="T16" fmla="*/ 381 w 497"/>
                <a:gd name="T17" fmla="*/ 302 h 303"/>
                <a:gd name="T18" fmla="*/ 470 w 497"/>
                <a:gd name="T19" fmla="*/ 257 h 303"/>
                <a:gd name="T20" fmla="*/ 434 w 497"/>
                <a:gd name="T21" fmla="*/ 257 h 303"/>
                <a:gd name="T22" fmla="*/ 381 w 497"/>
                <a:gd name="T23" fmla="*/ 151 h 303"/>
                <a:gd name="T24" fmla="*/ 310 w 497"/>
                <a:gd name="T25" fmla="*/ 196 h 303"/>
                <a:gd name="T26" fmla="*/ 310 w 497"/>
                <a:gd name="T27" fmla="*/ 196 h 303"/>
                <a:gd name="T28" fmla="*/ 302 w 497"/>
                <a:gd name="T29" fmla="*/ 196 h 303"/>
                <a:gd name="T30" fmla="*/ 221 w 497"/>
                <a:gd name="T31" fmla="*/ 169 h 303"/>
                <a:gd name="T32" fmla="*/ 212 w 497"/>
                <a:gd name="T33" fmla="*/ 196 h 303"/>
                <a:gd name="T34" fmla="*/ 186 w 497"/>
                <a:gd name="T35" fmla="*/ 204 h 303"/>
                <a:gd name="T36" fmla="*/ 98 w 497"/>
                <a:gd name="T37" fmla="*/ 125 h 303"/>
                <a:gd name="T38" fmla="*/ 89 w 497"/>
                <a:gd name="T39" fmla="*/ 107 h 303"/>
                <a:gd name="T40" fmla="*/ 106 w 497"/>
                <a:gd name="T41" fmla="*/ 107 h 303"/>
                <a:gd name="T42" fmla="*/ 177 w 497"/>
                <a:gd name="T43" fmla="*/ 143 h 303"/>
                <a:gd name="T44" fmla="*/ 195 w 497"/>
                <a:gd name="T45" fmla="*/ 116 h 303"/>
                <a:gd name="T46" fmla="*/ 221 w 497"/>
                <a:gd name="T47" fmla="*/ 107 h 303"/>
                <a:gd name="T48" fmla="*/ 310 w 497"/>
                <a:gd name="T49" fmla="*/ 187 h 303"/>
                <a:gd name="T50" fmla="*/ 310 w 497"/>
                <a:gd name="T51" fmla="*/ 196 h 303"/>
                <a:gd name="T52" fmla="*/ 470 w 497"/>
                <a:gd name="T53" fmla="*/ 98 h 303"/>
                <a:gd name="T54" fmla="*/ 470 w 497"/>
                <a:gd name="T55" fmla="*/ 98 h 303"/>
                <a:gd name="T56" fmla="*/ 452 w 497"/>
                <a:gd name="T57" fmla="*/ 98 h 303"/>
                <a:gd name="T58" fmla="*/ 425 w 497"/>
                <a:gd name="T59" fmla="*/ 151 h 303"/>
                <a:gd name="T60" fmla="*/ 452 w 497"/>
                <a:gd name="T61" fmla="*/ 204 h 303"/>
                <a:gd name="T62" fmla="*/ 470 w 497"/>
                <a:gd name="T63" fmla="*/ 204 h 303"/>
                <a:gd name="T64" fmla="*/ 496 w 497"/>
                <a:gd name="T65" fmla="*/ 151 h 303"/>
                <a:gd name="T66" fmla="*/ 470 w 497"/>
                <a:gd name="T67" fmla="*/ 9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7" h="303">
                  <a:moveTo>
                    <a:pt x="381" y="151"/>
                  </a:moveTo>
                  <a:lnTo>
                    <a:pt x="381" y="151"/>
                  </a:lnTo>
                  <a:cubicBezTo>
                    <a:pt x="381" y="90"/>
                    <a:pt x="417" y="45"/>
                    <a:pt x="434" y="45"/>
                  </a:cubicBezTo>
                  <a:cubicBezTo>
                    <a:pt x="443" y="45"/>
                    <a:pt x="470" y="45"/>
                    <a:pt x="470" y="45"/>
                  </a:cubicBezTo>
                  <a:cubicBezTo>
                    <a:pt x="452" y="18"/>
                    <a:pt x="443" y="0"/>
                    <a:pt x="38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36" y="0"/>
                    <a:pt x="0" y="90"/>
                    <a:pt x="0" y="151"/>
                  </a:cubicBezTo>
                  <a:cubicBezTo>
                    <a:pt x="0" y="213"/>
                    <a:pt x="36" y="302"/>
                    <a:pt x="133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443" y="302"/>
                    <a:pt x="452" y="284"/>
                    <a:pt x="470" y="257"/>
                  </a:cubicBezTo>
                  <a:cubicBezTo>
                    <a:pt x="470" y="257"/>
                    <a:pt x="461" y="257"/>
                    <a:pt x="434" y="257"/>
                  </a:cubicBezTo>
                  <a:cubicBezTo>
                    <a:pt x="417" y="257"/>
                    <a:pt x="381" y="222"/>
                    <a:pt x="381" y="151"/>
                  </a:cubicBezTo>
                  <a:close/>
                  <a:moveTo>
                    <a:pt x="310" y="196"/>
                  </a:moveTo>
                  <a:lnTo>
                    <a:pt x="310" y="196"/>
                  </a:lnTo>
                  <a:cubicBezTo>
                    <a:pt x="310" y="204"/>
                    <a:pt x="302" y="196"/>
                    <a:pt x="302" y="196"/>
                  </a:cubicBezTo>
                  <a:cubicBezTo>
                    <a:pt x="221" y="169"/>
                    <a:pt x="221" y="169"/>
                    <a:pt x="221" y="169"/>
                  </a:cubicBezTo>
                  <a:cubicBezTo>
                    <a:pt x="221" y="169"/>
                    <a:pt x="221" y="178"/>
                    <a:pt x="212" y="196"/>
                  </a:cubicBezTo>
                  <a:cubicBezTo>
                    <a:pt x="204" y="204"/>
                    <a:pt x="204" y="222"/>
                    <a:pt x="186" y="204"/>
                  </a:cubicBezTo>
                  <a:cubicBezTo>
                    <a:pt x="159" y="187"/>
                    <a:pt x="98" y="125"/>
                    <a:pt x="98" y="125"/>
                  </a:cubicBezTo>
                  <a:cubicBezTo>
                    <a:pt x="98" y="125"/>
                    <a:pt x="89" y="116"/>
                    <a:pt x="89" y="107"/>
                  </a:cubicBezTo>
                  <a:cubicBezTo>
                    <a:pt x="98" y="107"/>
                    <a:pt x="106" y="107"/>
                    <a:pt x="106" y="107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77" y="143"/>
                    <a:pt x="186" y="125"/>
                    <a:pt x="195" y="116"/>
                  </a:cubicBezTo>
                  <a:cubicBezTo>
                    <a:pt x="195" y="98"/>
                    <a:pt x="204" y="90"/>
                    <a:pt x="221" y="107"/>
                  </a:cubicBezTo>
                  <a:cubicBezTo>
                    <a:pt x="239" y="116"/>
                    <a:pt x="310" y="187"/>
                    <a:pt x="310" y="187"/>
                  </a:cubicBezTo>
                  <a:cubicBezTo>
                    <a:pt x="310" y="187"/>
                    <a:pt x="319" y="196"/>
                    <a:pt x="310" y="196"/>
                  </a:cubicBezTo>
                  <a:close/>
                  <a:moveTo>
                    <a:pt x="470" y="98"/>
                  </a:moveTo>
                  <a:lnTo>
                    <a:pt x="470" y="98"/>
                  </a:lnTo>
                  <a:cubicBezTo>
                    <a:pt x="452" y="98"/>
                    <a:pt x="452" y="98"/>
                    <a:pt x="452" y="98"/>
                  </a:cubicBezTo>
                  <a:cubicBezTo>
                    <a:pt x="434" y="98"/>
                    <a:pt x="425" y="125"/>
                    <a:pt x="425" y="151"/>
                  </a:cubicBezTo>
                  <a:cubicBezTo>
                    <a:pt x="425" y="178"/>
                    <a:pt x="434" y="204"/>
                    <a:pt x="452" y="204"/>
                  </a:cubicBezTo>
                  <a:cubicBezTo>
                    <a:pt x="470" y="204"/>
                    <a:pt x="470" y="204"/>
                    <a:pt x="470" y="204"/>
                  </a:cubicBezTo>
                  <a:cubicBezTo>
                    <a:pt x="478" y="204"/>
                    <a:pt x="496" y="178"/>
                    <a:pt x="496" y="151"/>
                  </a:cubicBezTo>
                  <a:cubicBezTo>
                    <a:pt x="496" y="125"/>
                    <a:pt x="478" y="98"/>
                    <a:pt x="470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4" name="Freeform 100"/>
            <p:cNvSpPr>
              <a:spLocks noChangeArrowheads="1"/>
            </p:cNvSpPr>
            <p:nvPr/>
          </p:nvSpPr>
          <p:spPr bwMode="auto">
            <a:xfrm>
              <a:off x="5974925" y="4219278"/>
              <a:ext cx="261659" cy="169038"/>
            </a:xfrm>
            <a:custGeom>
              <a:avLst/>
              <a:gdLst>
                <a:gd name="T0" fmla="*/ 381 w 498"/>
                <a:gd name="T1" fmla="*/ 89 h 320"/>
                <a:gd name="T2" fmla="*/ 381 w 498"/>
                <a:gd name="T3" fmla="*/ 89 h 320"/>
                <a:gd name="T4" fmla="*/ 355 w 498"/>
                <a:gd name="T5" fmla="*/ 89 h 320"/>
                <a:gd name="T6" fmla="*/ 231 w 498"/>
                <a:gd name="T7" fmla="*/ 0 h 320"/>
                <a:gd name="T8" fmla="*/ 98 w 498"/>
                <a:gd name="T9" fmla="*/ 134 h 320"/>
                <a:gd name="T10" fmla="*/ 98 w 498"/>
                <a:gd name="T11" fmla="*/ 150 h 320"/>
                <a:gd name="T12" fmla="*/ 89 w 498"/>
                <a:gd name="T13" fmla="*/ 150 h 320"/>
                <a:gd name="T14" fmla="*/ 0 w 498"/>
                <a:gd name="T15" fmla="*/ 240 h 320"/>
                <a:gd name="T16" fmla="*/ 89 w 498"/>
                <a:gd name="T17" fmla="*/ 319 h 320"/>
                <a:gd name="T18" fmla="*/ 381 w 498"/>
                <a:gd name="T19" fmla="*/ 319 h 320"/>
                <a:gd name="T20" fmla="*/ 497 w 498"/>
                <a:gd name="T21" fmla="*/ 204 h 320"/>
                <a:gd name="T22" fmla="*/ 381 w 498"/>
                <a:gd name="T23" fmla="*/ 89 h 320"/>
                <a:gd name="T24" fmla="*/ 284 w 498"/>
                <a:gd name="T25" fmla="*/ 195 h 320"/>
                <a:gd name="T26" fmla="*/ 284 w 498"/>
                <a:gd name="T27" fmla="*/ 195 h 320"/>
                <a:gd name="T28" fmla="*/ 213 w 498"/>
                <a:gd name="T29" fmla="*/ 275 h 320"/>
                <a:gd name="T30" fmla="*/ 195 w 498"/>
                <a:gd name="T31" fmla="*/ 275 h 320"/>
                <a:gd name="T32" fmla="*/ 195 w 498"/>
                <a:gd name="T33" fmla="*/ 266 h 320"/>
                <a:gd name="T34" fmla="*/ 195 w 498"/>
                <a:gd name="T35" fmla="*/ 257 h 320"/>
                <a:gd name="T36" fmla="*/ 222 w 498"/>
                <a:gd name="T37" fmla="*/ 204 h 320"/>
                <a:gd name="T38" fmla="*/ 204 w 498"/>
                <a:gd name="T39" fmla="*/ 195 h 320"/>
                <a:gd name="T40" fmla="*/ 204 w 498"/>
                <a:gd name="T41" fmla="*/ 195 h 320"/>
                <a:gd name="T42" fmla="*/ 186 w 498"/>
                <a:gd name="T43" fmla="*/ 178 h 320"/>
                <a:gd name="T44" fmla="*/ 195 w 498"/>
                <a:gd name="T45" fmla="*/ 160 h 320"/>
                <a:gd name="T46" fmla="*/ 258 w 498"/>
                <a:gd name="T47" fmla="*/ 89 h 320"/>
                <a:gd name="T48" fmla="*/ 275 w 498"/>
                <a:gd name="T49" fmla="*/ 80 h 320"/>
                <a:gd name="T50" fmla="*/ 284 w 498"/>
                <a:gd name="T51" fmla="*/ 89 h 320"/>
                <a:gd name="T52" fmla="*/ 275 w 498"/>
                <a:gd name="T53" fmla="*/ 106 h 320"/>
                <a:gd name="T54" fmla="*/ 249 w 498"/>
                <a:gd name="T55" fmla="*/ 160 h 320"/>
                <a:gd name="T56" fmla="*/ 275 w 498"/>
                <a:gd name="T57" fmla="*/ 169 h 320"/>
                <a:gd name="T58" fmla="*/ 275 w 498"/>
                <a:gd name="T59" fmla="*/ 169 h 320"/>
                <a:gd name="T60" fmla="*/ 293 w 498"/>
                <a:gd name="T61" fmla="*/ 187 h 320"/>
                <a:gd name="T62" fmla="*/ 284 w 498"/>
                <a:gd name="T63" fmla="*/ 19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lnTo>
                    <a:pt x="204" y="195"/>
                  </a:ln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lnTo>
                    <a:pt x="275" y="169"/>
                  </a:ln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5" name="Freeform 101"/>
            <p:cNvSpPr>
              <a:spLocks noChangeArrowheads="1"/>
            </p:cNvSpPr>
            <p:nvPr/>
          </p:nvSpPr>
          <p:spPr bwMode="auto">
            <a:xfrm>
              <a:off x="8058941" y="3684381"/>
              <a:ext cx="261659" cy="201454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6" name="Freeform 102"/>
            <p:cNvSpPr>
              <a:spLocks noChangeArrowheads="1"/>
            </p:cNvSpPr>
            <p:nvPr/>
          </p:nvSpPr>
          <p:spPr bwMode="auto">
            <a:xfrm>
              <a:off x="2327896" y="3665856"/>
              <a:ext cx="261661" cy="233872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7" name="Freeform 103"/>
            <p:cNvSpPr>
              <a:spLocks noChangeArrowheads="1"/>
            </p:cNvSpPr>
            <p:nvPr/>
          </p:nvSpPr>
          <p:spPr bwMode="auto">
            <a:xfrm>
              <a:off x="7044720" y="3656595"/>
              <a:ext cx="201454" cy="257028"/>
            </a:xfrm>
            <a:custGeom>
              <a:avLst/>
              <a:gdLst>
                <a:gd name="T0" fmla="*/ 116 w 383"/>
                <a:gd name="T1" fmla="*/ 62 h 488"/>
                <a:gd name="T2" fmla="*/ 116 w 383"/>
                <a:gd name="T3" fmla="*/ 62 h 488"/>
                <a:gd name="T4" fmla="*/ 116 w 383"/>
                <a:gd name="T5" fmla="*/ 355 h 488"/>
                <a:gd name="T6" fmla="*/ 63 w 383"/>
                <a:gd name="T7" fmla="*/ 364 h 488"/>
                <a:gd name="T8" fmla="*/ 18 w 383"/>
                <a:gd name="T9" fmla="*/ 443 h 488"/>
                <a:gd name="T10" fmla="*/ 98 w 383"/>
                <a:gd name="T11" fmla="*/ 470 h 488"/>
                <a:gd name="T12" fmla="*/ 160 w 383"/>
                <a:gd name="T13" fmla="*/ 399 h 488"/>
                <a:gd name="T14" fmla="*/ 160 w 383"/>
                <a:gd name="T15" fmla="*/ 160 h 488"/>
                <a:gd name="T16" fmla="*/ 337 w 383"/>
                <a:gd name="T17" fmla="*/ 115 h 488"/>
                <a:gd name="T18" fmla="*/ 337 w 383"/>
                <a:gd name="T19" fmla="*/ 311 h 488"/>
                <a:gd name="T20" fmla="*/ 284 w 383"/>
                <a:gd name="T21" fmla="*/ 311 h 488"/>
                <a:gd name="T22" fmla="*/ 239 w 383"/>
                <a:gd name="T23" fmla="*/ 399 h 488"/>
                <a:gd name="T24" fmla="*/ 319 w 383"/>
                <a:gd name="T25" fmla="*/ 425 h 488"/>
                <a:gd name="T26" fmla="*/ 382 w 383"/>
                <a:gd name="T27" fmla="*/ 355 h 488"/>
                <a:gd name="T28" fmla="*/ 382 w 383"/>
                <a:gd name="T29" fmla="*/ 0 h 488"/>
                <a:gd name="T30" fmla="*/ 116 w 383"/>
                <a:gd name="T31" fmla="*/ 6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3" h="488">
                  <a:moveTo>
                    <a:pt x="116" y="62"/>
                  </a:moveTo>
                  <a:lnTo>
                    <a:pt x="116" y="62"/>
                  </a:lnTo>
                  <a:cubicBezTo>
                    <a:pt x="116" y="355"/>
                    <a:pt x="116" y="355"/>
                    <a:pt x="116" y="355"/>
                  </a:cubicBezTo>
                  <a:cubicBezTo>
                    <a:pt x="98" y="355"/>
                    <a:pt x="80" y="355"/>
                    <a:pt x="63" y="364"/>
                  </a:cubicBezTo>
                  <a:cubicBezTo>
                    <a:pt x="18" y="372"/>
                    <a:pt x="0" y="417"/>
                    <a:pt x="18" y="443"/>
                  </a:cubicBezTo>
                  <a:cubicBezTo>
                    <a:pt x="27" y="478"/>
                    <a:pt x="63" y="487"/>
                    <a:pt x="98" y="470"/>
                  </a:cubicBezTo>
                  <a:cubicBezTo>
                    <a:pt x="133" y="461"/>
                    <a:pt x="160" y="434"/>
                    <a:pt x="160" y="399"/>
                  </a:cubicBezTo>
                  <a:cubicBezTo>
                    <a:pt x="160" y="399"/>
                    <a:pt x="160" y="248"/>
                    <a:pt x="160" y="160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37" y="311"/>
                    <a:pt x="337" y="311"/>
                    <a:pt x="337" y="311"/>
                  </a:cubicBezTo>
                  <a:cubicBezTo>
                    <a:pt x="319" y="301"/>
                    <a:pt x="301" y="301"/>
                    <a:pt x="284" y="311"/>
                  </a:cubicBezTo>
                  <a:cubicBezTo>
                    <a:pt x="239" y="328"/>
                    <a:pt x="222" y="364"/>
                    <a:pt x="239" y="399"/>
                  </a:cubicBezTo>
                  <a:cubicBezTo>
                    <a:pt x="248" y="425"/>
                    <a:pt x="284" y="434"/>
                    <a:pt x="319" y="425"/>
                  </a:cubicBezTo>
                  <a:cubicBezTo>
                    <a:pt x="355" y="408"/>
                    <a:pt x="382" y="381"/>
                    <a:pt x="382" y="355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116" y="62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8" name="Freeform 104"/>
            <p:cNvSpPr>
              <a:spLocks noChangeArrowheads="1"/>
            </p:cNvSpPr>
            <p:nvPr/>
          </p:nvSpPr>
          <p:spPr bwMode="auto">
            <a:xfrm>
              <a:off x="1285887" y="4735651"/>
              <a:ext cx="261661" cy="175984"/>
            </a:xfrm>
            <a:custGeom>
              <a:avLst/>
              <a:gdLst>
                <a:gd name="T0" fmla="*/ 203 w 497"/>
                <a:gd name="T1" fmla="*/ 257 h 337"/>
                <a:gd name="T2" fmla="*/ 203 w 497"/>
                <a:gd name="T3" fmla="*/ 257 h 337"/>
                <a:gd name="T4" fmla="*/ 221 w 497"/>
                <a:gd name="T5" fmla="*/ 327 h 337"/>
                <a:gd name="T6" fmla="*/ 283 w 497"/>
                <a:gd name="T7" fmla="*/ 310 h 337"/>
                <a:gd name="T8" fmla="*/ 398 w 497"/>
                <a:gd name="T9" fmla="*/ 9 h 337"/>
                <a:gd name="T10" fmla="*/ 203 w 497"/>
                <a:gd name="T11" fmla="*/ 257 h 337"/>
                <a:gd name="T12" fmla="*/ 248 w 497"/>
                <a:gd name="T13" fmla="*/ 71 h 337"/>
                <a:gd name="T14" fmla="*/ 248 w 497"/>
                <a:gd name="T15" fmla="*/ 71 h 337"/>
                <a:gd name="T16" fmla="*/ 274 w 497"/>
                <a:gd name="T17" fmla="*/ 71 h 337"/>
                <a:gd name="T18" fmla="*/ 310 w 497"/>
                <a:gd name="T19" fmla="*/ 26 h 337"/>
                <a:gd name="T20" fmla="*/ 248 w 497"/>
                <a:gd name="T21" fmla="*/ 17 h 337"/>
                <a:gd name="T22" fmla="*/ 0 w 497"/>
                <a:gd name="T23" fmla="*/ 283 h 337"/>
                <a:gd name="T24" fmla="*/ 0 w 497"/>
                <a:gd name="T25" fmla="*/ 310 h 337"/>
                <a:gd name="T26" fmla="*/ 26 w 497"/>
                <a:gd name="T27" fmla="*/ 336 h 337"/>
                <a:gd name="T28" fmla="*/ 53 w 497"/>
                <a:gd name="T29" fmla="*/ 310 h 337"/>
                <a:gd name="T30" fmla="*/ 53 w 497"/>
                <a:gd name="T31" fmla="*/ 283 h 337"/>
                <a:gd name="T32" fmla="*/ 248 w 497"/>
                <a:gd name="T33" fmla="*/ 71 h 337"/>
                <a:gd name="T34" fmla="*/ 425 w 497"/>
                <a:gd name="T35" fmla="*/ 98 h 337"/>
                <a:gd name="T36" fmla="*/ 425 w 497"/>
                <a:gd name="T37" fmla="*/ 98 h 337"/>
                <a:gd name="T38" fmla="*/ 407 w 497"/>
                <a:gd name="T39" fmla="*/ 151 h 337"/>
                <a:gd name="T40" fmla="*/ 442 w 497"/>
                <a:gd name="T41" fmla="*/ 283 h 337"/>
                <a:gd name="T42" fmla="*/ 442 w 497"/>
                <a:gd name="T43" fmla="*/ 310 h 337"/>
                <a:gd name="T44" fmla="*/ 469 w 497"/>
                <a:gd name="T45" fmla="*/ 336 h 337"/>
                <a:gd name="T46" fmla="*/ 469 w 497"/>
                <a:gd name="T47" fmla="*/ 336 h 337"/>
                <a:gd name="T48" fmla="*/ 496 w 497"/>
                <a:gd name="T49" fmla="*/ 310 h 337"/>
                <a:gd name="T50" fmla="*/ 496 w 497"/>
                <a:gd name="T51" fmla="*/ 283 h 337"/>
                <a:gd name="T52" fmla="*/ 425 w 497"/>
                <a:gd name="T53" fmla="*/ 9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lnTo>
                    <a:pt x="469" y="336"/>
                  </a:ln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99" name="Freeform 105"/>
            <p:cNvSpPr>
              <a:spLocks noChangeArrowheads="1"/>
            </p:cNvSpPr>
            <p:nvPr/>
          </p:nvSpPr>
          <p:spPr bwMode="auto">
            <a:xfrm>
              <a:off x="1806892" y="4726389"/>
              <a:ext cx="266290" cy="201454"/>
            </a:xfrm>
            <a:custGeom>
              <a:avLst/>
              <a:gdLst>
                <a:gd name="T0" fmla="*/ 488 w 506"/>
                <a:gd name="T1" fmla="*/ 213 h 382"/>
                <a:gd name="T2" fmla="*/ 363 w 506"/>
                <a:gd name="T3" fmla="*/ 142 h 382"/>
                <a:gd name="T4" fmla="*/ 451 w 506"/>
                <a:gd name="T5" fmla="*/ 80 h 382"/>
                <a:gd name="T6" fmla="*/ 451 w 506"/>
                <a:gd name="T7" fmla="*/ 44 h 382"/>
                <a:gd name="T8" fmla="*/ 363 w 506"/>
                <a:gd name="T9" fmla="*/ 53 h 382"/>
                <a:gd name="T10" fmla="*/ 363 w 506"/>
                <a:gd name="T11" fmla="*/ 0 h 382"/>
                <a:gd name="T12" fmla="*/ 328 w 506"/>
                <a:gd name="T13" fmla="*/ 0 h 382"/>
                <a:gd name="T14" fmla="*/ 257 w 506"/>
                <a:gd name="T15" fmla="*/ 71 h 382"/>
                <a:gd name="T16" fmla="*/ 257 w 506"/>
                <a:gd name="T17" fmla="*/ 106 h 382"/>
                <a:gd name="T18" fmla="*/ 336 w 506"/>
                <a:gd name="T19" fmla="*/ 97 h 382"/>
                <a:gd name="T20" fmla="*/ 275 w 506"/>
                <a:gd name="T21" fmla="*/ 178 h 382"/>
                <a:gd name="T22" fmla="*/ 310 w 506"/>
                <a:gd name="T23" fmla="*/ 319 h 382"/>
                <a:gd name="T24" fmla="*/ 398 w 506"/>
                <a:gd name="T25" fmla="*/ 354 h 382"/>
                <a:gd name="T26" fmla="*/ 407 w 506"/>
                <a:gd name="T27" fmla="*/ 372 h 382"/>
                <a:gd name="T28" fmla="*/ 488 w 506"/>
                <a:gd name="T29" fmla="*/ 213 h 382"/>
                <a:gd name="T30" fmla="*/ 310 w 506"/>
                <a:gd name="T31" fmla="*/ 292 h 382"/>
                <a:gd name="T32" fmla="*/ 301 w 506"/>
                <a:gd name="T33" fmla="*/ 204 h 382"/>
                <a:gd name="T34" fmla="*/ 336 w 506"/>
                <a:gd name="T35" fmla="*/ 284 h 382"/>
                <a:gd name="T36" fmla="*/ 363 w 506"/>
                <a:gd name="T37" fmla="*/ 275 h 382"/>
                <a:gd name="T38" fmla="*/ 363 w 506"/>
                <a:gd name="T39" fmla="*/ 178 h 382"/>
                <a:gd name="T40" fmla="*/ 416 w 506"/>
                <a:gd name="T41" fmla="*/ 186 h 382"/>
                <a:gd name="T42" fmla="*/ 142 w 506"/>
                <a:gd name="T43" fmla="*/ 89 h 382"/>
                <a:gd name="T44" fmla="*/ 142 w 506"/>
                <a:gd name="T45" fmla="*/ 80 h 382"/>
                <a:gd name="T46" fmla="*/ 88 w 506"/>
                <a:gd name="T47" fmla="*/ 89 h 382"/>
                <a:gd name="T48" fmla="*/ 0 w 506"/>
                <a:gd name="T49" fmla="*/ 363 h 382"/>
                <a:gd name="T50" fmla="*/ 44 w 506"/>
                <a:gd name="T51" fmla="*/ 363 h 382"/>
                <a:gd name="T52" fmla="*/ 160 w 506"/>
                <a:gd name="T53" fmla="*/ 275 h 382"/>
                <a:gd name="T54" fmla="*/ 186 w 506"/>
                <a:gd name="T55" fmla="*/ 363 h 382"/>
                <a:gd name="T56" fmla="*/ 230 w 506"/>
                <a:gd name="T57" fmla="*/ 363 h 382"/>
                <a:gd name="T58" fmla="*/ 79 w 506"/>
                <a:gd name="T59" fmla="*/ 239 h 382"/>
                <a:gd name="T60" fmla="*/ 116 w 506"/>
                <a:gd name="T61" fmla="*/ 116 h 382"/>
                <a:gd name="T62" fmla="*/ 79 w 506"/>
                <a:gd name="T63" fmla="*/ 239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6" h="382">
                  <a:moveTo>
                    <a:pt x="488" y="213"/>
                  </a:moveTo>
                  <a:lnTo>
                    <a:pt x="488" y="213"/>
                  </a:lnTo>
                  <a:cubicBezTo>
                    <a:pt x="470" y="169"/>
                    <a:pt x="434" y="142"/>
                    <a:pt x="372" y="142"/>
                  </a:cubicBezTo>
                  <a:cubicBezTo>
                    <a:pt x="372" y="142"/>
                    <a:pt x="372" y="142"/>
                    <a:pt x="363" y="142"/>
                  </a:cubicBezTo>
                  <a:cubicBezTo>
                    <a:pt x="363" y="89"/>
                    <a:pt x="363" y="89"/>
                    <a:pt x="363" y="89"/>
                  </a:cubicBezTo>
                  <a:lnTo>
                    <a:pt x="451" y="80"/>
                  </a:lnTo>
                  <a:cubicBezTo>
                    <a:pt x="461" y="80"/>
                    <a:pt x="461" y="71"/>
                    <a:pt x="461" y="71"/>
                  </a:cubicBezTo>
                  <a:cubicBezTo>
                    <a:pt x="461" y="71"/>
                    <a:pt x="451" y="53"/>
                    <a:pt x="451" y="44"/>
                  </a:cubicBezTo>
                  <a:cubicBezTo>
                    <a:pt x="451" y="44"/>
                    <a:pt x="451" y="44"/>
                    <a:pt x="443" y="44"/>
                  </a:cubicBezTo>
                  <a:lnTo>
                    <a:pt x="363" y="53"/>
                  </a:lnTo>
                  <a:cubicBezTo>
                    <a:pt x="363" y="53"/>
                    <a:pt x="363" y="9"/>
                    <a:pt x="363" y="0"/>
                  </a:cubicBezTo>
                  <a:lnTo>
                    <a:pt x="363" y="0"/>
                  </a:lnTo>
                  <a:cubicBezTo>
                    <a:pt x="354" y="0"/>
                    <a:pt x="336" y="0"/>
                    <a:pt x="336" y="0"/>
                  </a:cubicBezTo>
                  <a:lnTo>
                    <a:pt x="328" y="0"/>
                  </a:lnTo>
                  <a:cubicBezTo>
                    <a:pt x="328" y="9"/>
                    <a:pt x="336" y="62"/>
                    <a:pt x="336" y="62"/>
                  </a:cubicBezTo>
                  <a:lnTo>
                    <a:pt x="257" y="71"/>
                  </a:lnTo>
                  <a:lnTo>
                    <a:pt x="248" y="80"/>
                  </a:lnTo>
                  <a:lnTo>
                    <a:pt x="257" y="106"/>
                  </a:lnTo>
                  <a:lnTo>
                    <a:pt x="257" y="106"/>
                  </a:lnTo>
                  <a:cubicBezTo>
                    <a:pt x="266" y="106"/>
                    <a:pt x="336" y="97"/>
                    <a:pt x="336" y="97"/>
                  </a:cubicBezTo>
                  <a:cubicBezTo>
                    <a:pt x="336" y="151"/>
                    <a:pt x="336" y="151"/>
                    <a:pt x="336" y="151"/>
                  </a:cubicBezTo>
                  <a:cubicBezTo>
                    <a:pt x="310" y="151"/>
                    <a:pt x="292" y="169"/>
                    <a:pt x="275" y="178"/>
                  </a:cubicBezTo>
                  <a:cubicBezTo>
                    <a:pt x="257" y="204"/>
                    <a:pt x="248" y="231"/>
                    <a:pt x="248" y="257"/>
                  </a:cubicBezTo>
                  <a:cubicBezTo>
                    <a:pt x="248" y="292"/>
                    <a:pt x="275" y="319"/>
                    <a:pt x="310" y="319"/>
                  </a:cubicBezTo>
                  <a:cubicBezTo>
                    <a:pt x="381" y="328"/>
                    <a:pt x="434" y="248"/>
                    <a:pt x="451" y="204"/>
                  </a:cubicBezTo>
                  <a:cubicBezTo>
                    <a:pt x="479" y="239"/>
                    <a:pt x="451" y="310"/>
                    <a:pt x="398" y="354"/>
                  </a:cubicBezTo>
                  <a:lnTo>
                    <a:pt x="398" y="354"/>
                  </a:lnTo>
                  <a:lnTo>
                    <a:pt x="407" y="372"/>
                  </a:lnTo>
                  <a:cubicBezTo>
                    <a:pt x="416" y="381"/>
                    <a:pt x="416" y="381"/>
                    <a:pt x="416" y="372"/>
                  </a:cubicBezTo>
                  <a:cubicBezTo>
                    <a:pt x="479" y="337"/>
                    <a:pt x="505" y="266"/>
                    <a:pt x="488" y="213"/>
                  </a:cubicBezTo>
                  <a:close/>
                  <a:moveTo>
                    <a:pt x="310" y="292"/>
                  </a:moveTo>
                  <a:lnTo>
                    <a:pt x="310" y="292"/>
                  </a:lnTo>
                  <a:cubicBezTo>
                    <a:pt x="283" y="284"/>
                    <a:pt x="283" y="266"/>
                    <a:pt x="283" y="257"/>
                  </a:cubicBezTo>
                  <a:cubicBezTo>
                    <a:pt x="283" y="231"/>
                    <a:pt x="292" y="213"/>
                    <a:pt x="301" y="204"/>
                  </a:cubicBezTo>
                  <a:cubicBezTo>
                    <a:pt x="310" y="195"/>
                    <a:pt x="319" y="186"/>
                    <a:pt x="336" y="178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28" y="292"/>
                    <a:pt x="319" y="292"/>
                    <a:pt x="310" y="292"/>
                  </a:cubicBezTo>
                  <a:close/>
                  <a:moveTo>
                    <a:pt x="363" y="275"/>
                  </a:moveTo>
                  <a:lnTo>
                    <a:pt x="363" y="275"/>
                  </a:lnTo>
                  <a:cubicBezTo>
                    <a:pt x="363" y="178"/>
                    <a:pt x="363" y="178"/>
                    <a:pt x="363" y="178"/>
                  </a:cubicBezTo>
                  <a:cubicBezTo>
                    <a:pt x="372" y="178"/>
                    <a:pt x="372" y="178"/>
                    <a:pt x="372" y="178"/>
                  </a:cubicBezTo>
                  <a:cubicBezTo>
                    <a:pt x="389" y="178"/>
                    <a:pt x="407" y="178"/>
                    <a:pt x="416" y="186"/>
                  </a:cubicBezTo>
                  <a:cubicBezTo>
                    <a:pt x="434" y="186"/>
                    <a:pt x="398" y="248"/>
                    <a:pt x="363" y="275"/>
                  </a:cubicBezTo>
                  <a:close/>
                  <a:moveTo>
                    <a:pt x="142" y="89"/>
                  </a:moveTo>
                  <a:lnTo>
                    <a:pt x="142" y="89"/>
                  </a:lnTo>
                  <a:cubicBezTo>
                    <a:pt x="142" y="80"/>
                    <a:pt x="142" y="80"/>
                    <a:pt x="142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9"/>
                  </a:cubicBezTo>
                  <a:cubicBezTo>
                    <a:pt x="79" y="116"/>
                    <a:pt x="0" y="354"/>
                    <a:pt x="0" y="363"/>
                  </a:cubicBezTo>
                  <a:lnTo>
                    <a:pt x="0" y="363"/>
                  </a:lnTo>
                  <a:cubicBezTo>
                    <a:pt x="44" y="363"/>
                    <a:pt x="44" y="363"/>
                    <a:pt x="44" y="363"/>
                  </a:cubicBezTo>
                  <a:lnTo>
                    <a:pt x="44" y="363"/>
                  </a:lnTo>
                  <a:cubicBezTo>
                    <a:pt x="44" y="354"/>
                    <a:pt x="71" y="275"/>
                    <a:pt x="71" y="275"/>
                  </a:cubicBezTo>
                  <a:cubicBezTo>
                    <a:pt x="160" y="275"/>
                    <a:pt x="160" y="275"/>
                    <a:pt x="160" y="275"/>
                  </a:cubicBezTo>
                  <a:cubicBezTo>
                    <a:pt x="160" y="275"/>
                    <a:pt x="186" y="354"/>
                    <a:pt x="186" y="363"/>
                  </a:cubicBezTo>
                  <a:lnTo>
                    <a:pt x="186" y="363"/>
                  </a:lnTo>
                  <a:cubicBezTo>
                    <a:pt x="230" y="363"/>
                    <a:pt x="230" y="363"/>
                    <a:pt x="230" y="363"/>
                  </a:cubicBezTo>
                  <a:lnTo>
                    <a:pt x="230" y="363"/>
                  </a:lnTo>
                  <a:cubicBezTo>
                    <a:pt x="230" y="354"/>
                    <a:pt x="151" y="116"/>
                    <a:pt x="142" y="89"/>
                  </a:cubicBezTo>
                  <a:close/>
                  <a:moveTo>
                    <a:pt x="79" y="239"/>
                  </a:moveTo>
                  <a:lnTo>
                    <a:pt x="79" y="239"/>
                  </a:lnTo>
                  <a:cubicBezTo>
                    <a:pt x="116" y="116"/>
                    <a:pt x="116" y="116"/>
                    <a:pt x="116" y="116"/>
                  </a:cubicBezTo>
                  <a:cubicBezTo>
                    <a:pt x="151" y="239"/>
                    <a:pt x="151" y="239"/>
                    <a:pt x="151" y="239"/>
                  </a:cubicBezTo>
                  <a:lnTo>
                    <a:pt x="79" y="2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0" name="Freeform 106"/>
            <p:cNvSpPr>
              <a:spLocks noChangeArrowheads="1"/>
            </p:cNvSpPr>
            <p:nvPr/>
          </p:nvSpPr>
          <p:spPr bwMode="auto">
            <a:xfrm>
              <a:off x="4969966" y="2088950"/>
              <a:ext cx="187561" cy="266292"/>
            </a:xfrm>
            <a:custGeom>
              <a:avLst/>
              <a:gdLst>
                <a:gd name="T0" fmla="*/ 35 w 355"/>
                <a:gd name="T1" fmla="*/ 497 h 506"/>
                <a:gd name="T2" fmla="*/ 35 w 355"/>
                <a:gd name="T3" fmla="*/ 497 h 506"/>
                <a:gd name="T4" fmla="*/ 70 w 355"/>
                <a:gd name="T5" fmla="*/ 381 h 506"/>
                <a:gd name="T6" fmla="*/ 203 w 355"/>
                <a:gd name="T7" fmla="*/ 310 h 506"/>
                <a:gd name="T8" fmla="*/ 132 w 355"/>
                <a:gd name="T9" fmla="*/ 284 h 506"/>
                <a:gd name="T10" fmla="*/ 292 w 355"/>
                <a:gd name="T11" fmla="*/ 194 h 506"/>
                <a:gd name="T12" fmla="*/ 194 w 355"/>
                <a:gd name="T13" fmla="*/ 168 h 506"/>
                <a:gd name="T14" fmla="*/ 327 w 355"/>
                <a:gd name="T15" fmla="*/ 133 h 506"/>
                <a:gd name="T16" fmla="*/ 345 w 355"/>
                <a:gd name="T17" fmla="*/ 44 h 506"/>
                <a:gd name="T18" fmla="*/ 248 w 355"/>
                <a:gd name="T19" fmla="*/ 0 h 506"/>
                <a:gd name="T20" fmla="*/ 159 w 355"/>
                <a:gd name="T21" fmla="*/ 124 h 506"/>
                <a:gd name="T22" fmla="*/ 168 w 355"/>
                <a:gd name="T23" fmla="*/ 18 h 506"/>
                <a:gd name="T24" fmla="*/ 70 w 355"/>
                <a:gd name="T25" fmla="*/ 106 h 506"/>
                <a:gd name="T26" fmla="*/ 61 w 355"/>
                <a:gd name="T27" fmla="*/ 301 h 506"/>
                <a:gd name="T28" fmla="*/ 8 w 355"/>
                <a:gd name="T29" fmla="*/ 213 h 506"/>
                <a:gd name="T30" fmla="*/ 35 w 355"/>
                <a:gd name="T31" fmla="*/ 363 h 506"/>
                <a:gd name="T32" fmla="*/ 8 w 355"/>
                <a:gd name="T33" fmla="*/ 478 h 506"/>
                <a:gd name="T34" fmla="*/ 35 w 355"/>
                <a:gd name="T35" fmla="*/ 49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5" h="506">
                  <a:moveTo>
                    <a:pt x="35" y="497"/>
                  </a:moveTo>
                  <a:lnTo>
                    <a:pt x="35" y="497"/>
                  </a:lnTo>
                  <a:cubicBezTo>
                    <a:pt x="44" y="469"/>
                    <a:pt x="53" y="434"/>
                    <a:pt x="70" y="381"/>
                  </a:cubicBezTo>
                  <a:cubicBezTo>
                    <a:pt x="132" y="372"/>
                    <a:pt x="168" y="390"/>
                    <a:pt x="203" y="310"/>
                  </a:cubicBezTo>
                  <a:cubicBezTo>
                    <a:pt x="168" y="328"/>
                    <a:pt x="132" y="292"/>
                    <a:pt x="132" y="284"/>
                  </a:cubicBezTo>
                  <a:cubicBezTo>
                    <a:pt x="132" y="266"/>
                    <a:pt x="229" y="292"/>
                    <a:pt x="292" y="194"/>
                  </a:cubicBezTo>
                  <a:cubicBezTo>
                    <a:pt x="212" y="213"/>
                    <a:pt x="185" y="178"/>
                    <a:pt x="194" y="168"/>
                  </a:cubicBezTo>
                  <a:cubicBezTo>
                    <a:pt x="221" y="159"/>
                    <a:pt x="292" y="168"/>
                    <a:pt x="327" y="133"/>
                  </a:cubicBezTo>
                  <a:cubicBezTo>
                    <a:pt x="345" y="115"/>
                    <a:pt x="354" y="62"/>
                    <a:pt x="345" y="44"/>
                  </a:cubicBezTo>
                  <a:cubicBezTo>
                    <a:pt x="336" y="27"/>
                    <a:pt x="283" y="0"/>
                    <a:pt x="248" y="0"/>
                  </a:cubicBezTo>
                  <a:cubicBezTo>
                    <a:pt x="221" y="9"/>
                    <a:pt x="168" y="124"/>
                    <a:pt x="159" y="124"/>
                  </a:cubicBezTo>
                  <a:cubicBezTo>
                    <a:pt x="141" y="124"/>
                    <a:pt x="141" y="71"/>
                    <a:pt x="168" y="18"/>
                  </a:cubicBezTo>
                  <a:cubicBezTo>
                    <a:pt x="132" y="35"/>
                    <a:pt x="88" y="71"/>
                    <a:pt x="70" y="106"/>
                  </a:cubicBezTo>
                  <a:cubicBezTo>
                    <a:pt x="44" y="159"/>
                    <a:pt x="79" y="301"/>
                    <a:pt x="61" y="301"/>
                  </a:cubicBezTo>
                  <a:cubicBezTo>
                    <a:pt x="53" y="310"/>
                    <a:pt x="17" y="239"/>
                    <a:pt x="8" y="213"/>
                  </a:cubicBezTo>
                  <a:cubicBezTo>
                    <a:pt x="0" y="257"/>
                    <a:pt x="0" y="301"/>
                    <a:pt x="35" y="363"/>
                  </a:cubicBezTo>
                  <a:cubicBezTo>
                    <a:pt x="26" y="407"/>
                    <a:pt x="17" y="452"/>
                    <a:pt x="8" y="478"/>
                  </a:cubicBezTo>
                  <a:cubicBezTo>
                    <a:pt x="8" y="497"/>
                    <a:pt x="35" y="505"/>
                    <a:pt x="35" y="49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1" name="Freeform 107"/>
            <p:cNvSpPr>
              <a:spLocks noChangeArrowheads="1"/>
            </p:cNvSpPr>
            <p:nvPr/>
          </p:nvSpPr>
          <p:spPr bwMode="auto">
            <a:xfrm>
              <a:off x="7016932" y="5289073"/>
              <a:ext cx="261659" cy="115778"/>
            </a:xfrm>
            <a:custGeom>
              <a:avLst/>
              <a:gdLst>
                <a:gd name="T0" fmla="*/ 399 w 497"/>
                <a:gd name="T1" fmla="*/ 0 h 222"/>
                <a:gd name="T2" fmla="*/ 399 w 497"/>
                <a:gd name="T3" fmla="*/ 0 h 222"/>
                <a:gd name="T4" fmla="*/ 248 w 497"/>
                <a:gd name="T5" fmla="*/ 70 h 222"/>
                <a:gd name="T6" fmla="*/ 97 w 497"/>
                <a:gd name="T7" fmla="*/ 0 h 222"/>
                <a:gd name="T8" fmla="*/ 0 w 497"/>
                <a:gd name="T9" fmla="*/ 106 h 222"/>
                <a:gd name="T10" fmla="*/ 97 w 497"/>
                <a:gd name="T11" fmla="*/ 221 h 222"/>
                <a:gd name="T12" fmla="*/ 97 w 497"/>
                <a:gd name="T13" fmla="*/ 221 h 222"/>
                <a:gd name="T14" fmla="*/ 248 w 497"/>
                <a:gd name="T15" fmla="*/ 141 h 222"/>
                <a:gd name="T16" fmla="*/ 399 w 497"/>
                <a:gd name="T17" fmla="*/ 221 h 222"/>
                <a:gd name="T18" fmla="*/ 496 w 497"/>
                <a:gd name="T19" fmla="*/ 106 h 222"/>
                <a:gd name="T20" fmla="*/ 399 w 497"/>
                <a:gd name="T21" fmla="*/ 0 h 222"/>
                <a:gd name="T22" fmla="*/ 97 w 497"/>
                <a:gd name="T23" fmla="*/ 176 h 222"/>
                <a:gd name="T24" fmla="*/ 97 w 497"/>
                <a:gd name="T25" fmla="*/ 176 h 222"/>
                <a:gd name="T26" fmla="*/ 44 w 497"/>
                <a:gd name="T27" fmla="*/ 106 h 222"/>
                <a:gd name="T28" fmla="*/ 97 w 497"/>
                <a:gd name="T29" fmla="*/ 44 h 222"/>
                <a:gd name="T30" fmla="*/ 222 w 497"/>
                <a:gd name="T31" fmla="*/ 106 h 222"/>
                <a:gd name="T32" fmla="*/ 97 w 497"/>
                <a:gd name="T33" fmla="*/ 176 h 222"/>
                <a:gd name="T34" fmla="*/ 399 w 497"/>
                <a:gd name="T35" fmla="*/ 176 h 222"/>
                <a:gd name="T36" fmla="*/ 399 w 497"/>
                <a:gd name="T37" fmla="*/ 176 h 222"/>
                <a:gd name="T38" fmla="*/ 275 w 497"/>
                <a:gd name="T39" fmla="*/ 106 h 222"/>
                <a:gd name="T40" fmla="*/ 399 w 497"/>
                <a:gd name="T41" fmla="*/ 44 h 222"/>
                <a:gd name="T42" fmla="*/ 452 w 497"/>
                <a:gd name="T43" fmla="*/ 106 h 222"/>
                <a:gd name="T44" fmla="*/ 399 w 497"/>
                <a:gd name="T45" fmla="*/ 17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22">
                  <a:moveTo>
                    <a:pt x="399" y="0"/>
                  </a:moveTo>
                  <a:lnTo>
                    <a:pt x="399" y="0"/>
                  </a:lnTo>
                  <a:cubicBezTo>
                    <a:pt x="345" y="0"/>
                    <a:pt x="284" y="26"/>
                    <a:pt x="248" y="70"/>
                  </a:cubicBezTo>
                  <a:cubicBezTo>
                    <a:pt x="213" y="26"/>
                    <a:pt x="151" y="0"/>
                    <a:pt x="97" y="0"/>
                  </a:cubicBezTo>
                  <a:cubicBezTo>
                    <a:pt x="53" y="0"/>
                    <a:pt x="0" y="26"/>
                    <a:pt x="0" y="106"/>
                  </a:cubicBezTo>
                  <a:cubicBezTo>
                    <a:pt x="0" y="185"/>
                    <a:pt x="53" y="221"/>
                    <a:pt x="97" y="221"/>
                  </a:cubicBezTo>
                  <a:lnTo>
                    <a:pt x="97" y="221"/>
                  </a:lnTo>
                  <a:cubicBezTo>
                    <a:pt x="151" y="221"/>
                    <a:pt x="213" y="185"/>
                    <a:pt x="248" y="141"/>
                  </a:cubicBezTo>
                  <a:cubicBezTo>
                    <a:pt x="284" y="185"/>
                    <a:pt x="345" y="221"/>
                    <a:pt x="399" y="221"/>
                  </a:cubicBezTo>
                  <a:cubicBezTo>
                    <a:pt x="443" y="221"/>
                    <a:pt x="496" y="185"/>
                    <a:pt x="496" y="106"/>
                  </a:cubicBezTo>
                  <a:cubicBezTo>
                    <a:pt x="496" y="26"/>
                    <a:pt x="443" y="0"/>
                    <a:pt x="399" y="0"/>
                  </a:cubicBezTo>
                  <a:close/>
                  <a:moveTo>
                    <a:pt x="97" y="176"/>
                  </a:moveTo>
                  <a:lnTo>
                    <a:pt x="97" y="176"/>
                  </a:lnTo>
                  <a:cubicBezTo>
                    <a:pt x="62" y="176"/>
                    <a:pt x="44" y="150"/>
                    <a:pt x="44" y="106"/>
                  </a:cubicBezTo>
                  <a:cubicBezTo>
                    <a:pt x="44" y="61"/>
                    <a:pt x="62" y="44"/>
                    <a:pt x="97" y="44"/>
                  </a:cubicBezTo>
                  <a:cubicBezTo>
                    <a:pt x="142" y="44"/>
                    <a:pt x="195" y="70"/>
                    <a:pt x="222" y="106"/>
                  </a:cubicBezTo>
                  <a:cubicBezTo>
                    <a:pt x="195" y="150"/>
                    <a:pt x="142" y="176"/>
                    <a:pt x="97" y="176"/>
                  </a:cubicBezTo>
                  <a:close/>
                  <a:moveTo>
                    <a:pt x="399" y="176"/>
                  </a:moveTo>
                  <a:lnTo>
                    <a:pt x="399" y="176"/>
                  </a:lnTo>
                  <a:cubicBezTo>
                    <a:pt x="354" y="176"/>
                    <a:pt x="301" y="150"/>
                    <a:pt x="275" y="106"/>
                  </a:cubicBezTo>
                  <a:cubicBezTo>
                    <a:pt x="301" y="70"/>
                    <a:pt x="354" y="44"/>
                    <a:pt x="399" y="44"/>
                  </a:cubicBezTo>
                  <a:cubicBezTo>
                    <a:pt x="435" y="44"/>
                    <a:pt x="452" y="61"/>
                    <a:pt x="452" y="106"/>
                  </a:cubicBezTo>
                  <a:cubicBezTo>
                    <a:pt x="452" y="150"/>
                    <a:pt x="435" y="176"/>
                    <a:pt x="399" y="17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2" name="Freeform 108"/>
            <p:cNvSpPr>
              <a:spLocks noChangeArrowheads="1"/>
            </p:cNvSpPr>
            <p:nvPr/>
          </p:nvSpPr>
          <p:spPr bwMode="auto">
            <a:xfrm>
              <a:off x="5453920" y="5214975"/>
              <a:ext cx="261661" cy="261661"/>
            </a:xfrm>
            <a:custGeom>
              <a:avLst/>
              <a:gdLst>
                <a:gd name="T0" fmla="*/ 469 w 497"/>
                <a:gd name="T1" fmla="*/ 231 h 498"/>
                <a:gd name="T2" fmla="*/ 425 w 497"/>
                <a:gd name="T3" fmla="*/ 249 h 498"/>
                <a:gd name="T4" fmla="*/ 469 w 497"/>
                <a:gd name="T5" fmla="*/ 275 h 498"/>
                <a:gd name="T6" fmla="*/ 469 w 497"/>
                <a:gd name="T7" fmla="*/ 231 h 498"/>
                <a:gd name="T8" fmla="*/ 248 w 497"/>
                <a:gd name="T9" fmla="*/ 116 h 498"/>
                <a:gd name="T10" fmla="*/ 248 w 497"/>
                <a:gd name="T11" fmla="*/ 391 h 498"/>
                <a:gd name="T12" fmla="*/ 248 w 497"/>
                <a:gd name="T13" fmla="*/ 116 h 498"/>
                <a:gd name="T14" fmla="*/ 248 w 497"/>
                <a:gd name="T15" fmla="*/ 346 h 498"/>
                <a:gd name="T16" fmla="*/ 248 w 497"/>
                <a:gd name="T17" fmla="*/ 151 h 498"/>
                <a:gd name="T18" fmla="*/ 71 w 497"/>
                <a:gd name="T19" fmla="*/ 249 h 498"/>
                <a:gd name="T20" fmla="*/ 53 w 497"/>
                <a:gd name="T21" fmla="*/ 231 h 498"/>
                <a:gd name="T22" fmla="*/ 0 w 497"/>
                <a:gd name="T23" fmla="*/ 249 h 498"/>
                <a:gd name="T24" fmla="*/ 53 w 497"/>
                <a:gd name="T25" fmla="*/ 275 h 498"/>
                <a:gd name="T26" fmla="*/ 248 w 497"/>
                <a:gd name="T27" fmla="*/ 80 h 498"/>
                <a:gd name="T28" fmla="*/ 265 w 497"/>
                <a:gd name="T29" fmla="*/ 53 h 498"/>
                <a:gd name="T30" fmla="*/ 248 w 497"/>
                <a:gd name="T31" fmla="*/ 0 h 498"/>
                <a:gd name="T32" fmla="*/ 230 w 497"/>
                <a:gd name="T33" fmla="*/ 53 h 498"/>
                <a:gd name="T34" fmla="*/ 248 w 497"/>
                <a:gd name="T35" fmla="*/ 426 h 498"/>
                <a:gd name="T36" fmla="*/ 230 w 497"/>
                <a:gd name="T37" fmla="*/ 453 h 498"/>
                <a:gd name="T38" fmla="*/ 248 w 497"/>
                <a:gd name="T39" fmla="*/ 497 h 498"/>
                <a:gd name="T40" fmla="*/ 265 w 497"/>
                <a:gd name="T41" fmla="*/ 453 h 498"/>
                <a:gd name="T42" fmla="*/ 434 w 497"/>
                <a:gd name="T43" fmla="*/ 98 h 498"/>
                <a:gd name="T44" fmla="*/ 434 w 497"/>
                <a:gd name="T45" fmla="*/ 62 h 498"/>
                <a:gd name="T46" fmla="*/ 381 w 497"/>
                <a:gd name="T47" fmla="*/ 89 h 498"/>
                <a:gd name="T48" fmla="*/ 416 w 497"/>
                <a:gd name="T49" fmla="*/ 116 h 498"/>
                <a:gd name="T50" fmla="*/ 80 w 497"/>
                <a:gd name="T51" fmla="*/ 391 h 498"/>
                <a:gd name="T52" fmla="*/ 62 w 497"/>
                <a:gd name="T53" fmla="*/ 408 h 498"/>
                <a:gd name="T54" fmla="*/ 97 w 497"/>
                <a:gd name="T55" fmla="*/ 435 h 498"/>
                <a:gd name="T56" fmla="*/ 115 w 497"/>
                <a:gd name="T57" fmla="*/ 381 h 498"/>
                <a:gd name="T58" fmla="*/ 97 w 497"/>
                <a:gd name="T59" fmla="*/ 72 h 498"/>
                <a:gd name="T60" fmla="*/ 62 w 497"/>
                <a:gd name="T61" fmla="*/ 62 h 498"/>
                <a:gd name="T62" fmla="*/ 80 w 497"/>
                <a:gd name="T63" fmla="*/ 116 h 498"/>
                <a:gd name="T64" fmla="*/ 106 w 497"/>
                <a:gd name="T65" fmla="*/ 89 h 498"/>
                <a:gd name="T66" fmla="*/ 381 w 497"/>
                <a:gd name="T67" fmla="*/ 417 h 498"/>
                <a:gd name="T68" fmla="*/ 399 w 497"/>
                <a:gd name="T69" fmla="*/ 435 h 498"/>
                <a:gd name="T70" fmla="*/ 434 w 497"/>
                <a:gd name="T71" fmla="*/ 408 h 498"/>
                <a:gd name="T72" fmla="*/ 381 w 497"/>
                <a:gd name="T73" fmla="*/ 38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7" h="498">
                  <a:moveTo>
                    <a:pt x="469" y="231"/>
                  </a:moveTo>
                  <a:lnTo>
                    <a:pt x="469" y="231"/>
                  </a:lnTo>
                  <a:cubicBezTo>
                    <a:pt x="469" y="231"/>
                    <a:pt x="452" y="231"/>
                    <a:pt x="443" y="231"/>
                  </a:cubicBezTo>
                  <a:cubicBezTo>
                    <a:pt x="434" y="231"/>
                    <a:pt x="425" y="240"/>
                    <a:pt x="425" y="249"/>
                  </a:cubicBezTo>
                  <a:cubicBezTo>
                    <a:pt x="425" y="266"/>
                    <a:pt x="434" y="275"/>
                    <a:pt x="443" y="275"/>
                  </a:cubicBezTo>
                  <a:cubicBezTo>
                    <a:pt x="452" y="275"/>
                    <a:pt x="469" y="275"/>
                    <a:pt x="469" y="275"/>
                  </a:cubicBezTo>
                  <a:cubicBezTo>
                    <a:pt x="487" y="275"/>
                    <a:pt x="496" y="266"/>
                    <a:pt x="496" y="249"/>
                  </a:cubicBezTo>
                  <a:cubicBezTo>
                    <a:pt x="496" y="240"/>
                    <a:pt x="487" y="231"/>
                    <a:pt x="469" y="231"/>
                  </a:cubicBezTo>
                  <a:close/>
                  <a:moveTo>
                    <a:pt x="248" y="116"/>
                  </a:moveTo>
                  <a:lnTo>
                    <a:pt x="248" y="116"/>
                  </a:lnTo>
                  <a:cubicBezTo>
                    <a:pt x="168" y="116"/>
                    <a:pt x="115" y="178"/>
                    <a:pt x="115" y="249"/>
                  </a:cubicBezTo>
                  <a:cubicBezTo>
                    <a:pt x="115" y="328"/>
                    <a:pt x="168" y="391"/>
                    <a:pt x="248" y="391"/>
                  </a:cubicBezTo>
                  <a:cubicBezTo>
                    <a:pt x="328" y="391"/>
                    <a:pt x="381" y="328"/>
                    <a:pt x="381" y="249"/>
                  </a:cubicBezTo>
                  <a:cubicBezTo>
                    <a:pt x="381" y="178"/>
                    <a:pt x="328" y="116"/>
                    <a:pt x="248" y="116"/>
                  </a:cubicBezTo>
                  <a:close/>
                  <a:moveTo>
                    <a:pt x="248" y="346"/>
                  </a:moveTo>
                  <a:lnTo>
                    <a:pt x="248" y="346"/>
                  </a:lnTo>
                  <a:cubicBezTo>
                    <a:pt x="195" y="346"/>
                    <a:pt x="150" y="302"/>
                    <a:pt x="150" y="249"/>
                  </a:cubicBezTo>
                  <a:cubicBezTo>
                    <a:pt x="150" y="196"/>
                    <a:pt x="195" y="151"/>
                    <a:pt x="248" y="151"/>
                  </a:cubicBezTo>
                  <a:lnTo>
                    <a:pt x="248" y="346"/>
                  </a:lnTo>
                  <a:close/>
                  <a:moveTo>
                    <a:pt x="71" y="249"/>
                  </a:moveTo>
                  <a:lnTo>
                    <a:pt x="71" y="249"/>
                  </a:lnTo>
                  <a:cubicBezTo>
                    <a:pt x="71" y="240"/>
                    <a:pt x="62" y="231"/>
                    <a:pt x="53" y="231"/>
                  </a:cubicBezTo>
                  <a:cubicBezTo>
                    <a:pt x="44" y="231"/>
                    <a:pt x="27" y="231"/>
                    <a:pt x="27" y="231"/>
                  </a:cubicBezTo>
                  <a:cubicBezTo>
                    <a:pt x="9" y="231"/>
                    <a:pt x="0" y="240"/>
                    <a:pt x="0" y="249"/>
                  </a:cubicBezTo>
                  <a:cubicBezTo>
                    <a:pt x="0" y="266"/>
                    <a:pt x="9" y="275"/>
                    <a:pt x="27" y="275"/>
                  </a:cubicBezTo>
                  <a:cubicBezTo>
                    <a:pt x="27" y="275"/>
                    <a:pt x="44" y="275"/>
                    <a:pt x="53" y="275"/>
                  </a:cubicBezTo>
                  <a:cubicBezTo>
                    <a:pt x="62" y="275"/>
                    <a:pt x="71" y="266"/>
                    <a:pt x="71" y="249"/>
                  </a:cubicBezTo>
                  <a:close/>
                  <a:moveTo>
                    <a:pt x="248" y="80"/>
                  </a:moveTo>
                  <a:lnTo>
                    <a:pt x="248" y="80"/>
                  </a:lnTo>
                  <a:cubicBezTo>
                    <a:pt x="256" y="80"/>
                    <a:pt x="265" y="62"/>
                    <a:pt x="265" y="53"/>
                  </a:cubicBezTo>
                  <a:cubicBezTo>
                    <a:pt x="265" y="45"/>
                    <a:pt x="265" y="36"/>
                    <a:pt x="265" y="27"/>
                  </a:cubicBezTo>
                  <a:cubicBezTo>
                    <a:pt x="265" y="18"/>
                    <a:pt x="256" y="0"/>
                    <a:pt x="248" y="0"/>
                  </a:cubicBezTo>
                  <a:cubicBezTo>
                    <a:pt x="239" y="0"/>
                    <a:pt x="230" y="18"/>
                    <a:pt x="230" y="27"/>
                  </a:cubicBezTo>
                  <a:cubicBezTo>
                    <a:pt x="230" y="36"/>
                    <a:pt x="230" y="45"/>
                    <a:pt x="230" y="53"/>
                  </a:cubicBezTo>
                  <a:cubicBezTo>
                    <a:pt x="230" y="62"/>
                    <a:pt x="239" y="80"/>
                    <a:pt x="248" y="80"/>
                  </a:cubicBezTo>
                  <a:close/>
                  <a:moveTo>
                    <a:pt x="248" y="426"/>
                  </a:moveTo>
                  <a:lnTo>
                    <a:pt x="248" y="426"/>
                  </a:lnTo>
                  <a:cubicBezTo>
                    <a:pt x="239" y="426"/>
                    <a:pt x="230" y="435"/>
                    <a:pt x="230" y="453"/>
                  </a:cubicBezTo>
                  <a:lnTo>
                    <a:pt x="230" y="470"/>
                  </a:lnTo>
                  <a:cubicBezTo>
                    <a:pt x="230" y="488"/>
                    <a:pt x="239" y="497"/>
                    <a:pt x="248" y="497"/>
                  </a:cubicBezTo>
                  <a:cubicBezTo>
                    <a:pt x="256" y="497"/>
                    <a:pt x="265" y="488"/>
                    <a:pt x="265" y="470"/>
                  </a:cubicBezTo>
                  <a:lnTo>
                    <a:pt x="265" y="453"/>
                  </a:lnTo>
                  <a:cubicBezTo>
                    <a:pt x="265" y="435"/>
                    <a:pt x="256" y="426"/>
                    <a:pt x="248" y="426"/>
                  </a:cubicBezTo>
                  <a:close/>
                  <a:moveTo>
                    <a:pt x="434" y="98"/>
                  </a:moveTo>
                  <a:lnTo>
                    <a:pt x="434" y="98"/>
                  </a:lnTo>
                  <a:cubicBezTo>
                    <a:pt x="443" y="89"/>
                    <a:pt x="443" y="72"/>
                    <a:pt x="434" y="62"/>
                  </a:cubicBezTo>
                  <a:cubicBezTo>
                    <a:pt x="425" y="53"/>
                    <a:pt x="416" y="62"/>
                    <a:pt x="399" y="72"/>
                  </a:cubicBezTo>
                  <a:cubicBezTo>
                    <a:pt x="399" y="72"/>
                    <a:pt x="390" y="80"/>
                    <a:pt x="381" y="89"/>
                  </a:cubicBezTo>
                  <a:cubicBezTo>
                    <a:pt x="372" y="98"/>
                    <a:pt x="372" y="107"/>
                    <a:pt x="381" y="116"/>
                  </a:cubicBezTo>
                  <a:cubicBezTo>
                    <a:pt x="390" y="125"/>
                    <a:pt x="408" y="125"/>
                    <a:pt x="416" y="116"/>
                  </a:cubicBezTo>
                  <a:cubicBezTo>
                    <a:pt x="416" y="107"/>
                    <a:pt x="425" y="98"/>
                    <a:pt x="434" y="98"/>
                  </a:cubicBezTo>
                  <a:close/>
                  <a:moveTo>
                    <a:pt x="80" y="391"/>
                  </a:moveTo>
                  <a:lnTo>
                    <a:pt x="80" y="391"/>
                  </a:lnTo>
                  <a:cubicBezTo>
                    <a:pt x="80" y="391"/>
                    <a:pt x="71" y="400"/>
                    <a:pt x="62" y="408"/>
                  </a:cubicBezTo>
                  <a:cubicBezTo>
                    <a:pt x="53" y="417"/>
                    <a:pt x="53" y="426"/>
                    <a:pt x="62" y="435"/>
                  </a:cubicBezTo>
                  <a:cubicBezTo>
                    <a:pt x="71" y="444"/>
                    <a:pt x="80" y="444"/>
                    <a:pt x="97" y="435"/>
                  </a:cubicBezTo>
                  <a:lnTo>
                    <a:pt x="106" y="417"/>
                  </a:lnTo>
                  <a:cubicBezTo>
                    <a:pt x="124" y="408"/>
                    <a:pt x="124" y="391"/>
                    <a:pt x="115" y="381"/>
                  </a:cubicBezTo>
                  <a:cubicBezTo>
                    <a:pt x="106" y="381"/>
                    <a:pt x="89" y="381"/>
                    <a:pt x="80" y="391"/>
                  </a:cubicBezTo>
                  <a:close/>
                  <a:moveTo>
                    <a:pt x="97" y="72"/>
                  </a:moveTo>
                  <a:lnTo>
                    <a:pt x="97" y="72"/>
                  </a:lnTo>
                  <a:cubicBezTo>
                    <a:pt x="80" y="62"/>
                    <a:pt x="71" y="53"/>
                    <a:pt x="62" y="62"/>
                  </a:cubicBezTo>
                  <a:cubicBezTo>
                    <a:pt x="53" y="72"/>
                    <a:pt x="53" y="89"/>
                    <a:pt x="62" y="98"/>
                  </a:cubicBezTo>
                  <a:cubicBezTo>
                    <a:pt x="71" y="98"/>
                    <a:pt x="80" y="107"/>
                    <a:pt x="80" y="116"/>
                  </a:cubicBezTo>
                  <a:cubicBezTo>
                    <a:pt x="89" y="125"/>
                    <a:pt x="106" y="125"/>
                    <a:pt x="115" y="116"/>
                  </a:cubicBezTo>
                  <a:cubicBezTo>
                    <a:pt x="124" y="107"/>
                    <a:pt x="124" y="98"/>
                    <a:pt x="106" y="89"/>
                  </a:cubicBezTo>
                  <a:cubicBezTo>
                    <a:pt x="106" y="80"/>
                    <a:pt x="97" y="72"/>
                    <a:pt x="97" y="72"/>
                  </a:cubicBezTo>
                  <a:close/>
                  <a:moveTo>
                    <a:pt x="381" y="417"/>
                  </a:moveTo>
                  <a:lnTo>
                    <a:pt x="381" y="417"/>
                  </a:lnTo>
                  <a:cubicBezTo>
                    <a:pt x="390" y="417"/>
                    <a:pt x="399" y="435"/>
                    <a:pt x="399" y="435"/>
                  </a:cubicBezTo>
                  <a:cubicBezTo>
                    <a:pt x="416" y="444"/>
                    <a:pt x="425" y="444"/>
                    <a:pt x="434" y="435"/>
                  </a:cubicBezTo>
                  <a:cubicBezTo>
                    <a:pt x="443" y="426"/>
                    <a:pt x="443" y="417"/>
                    <a:pt x="434" y="408"/>
                  </a:cubicBezTo>
                  <a:cubicBezTo>
                    <a:pt x="425" y="400"/>
                    <a:pt x="416" y="391"/>
                    <a:pt x="416" y="391"/>
                  </a:cubicBezTo>
                  <a:cubicBezTo>
                    <a:pt x="408" y="381"/>
                    <a:pt x="390" y="381"/>
                    <a:pt x="381" y="381"/>
                  </a:cubicBezTo>
                  <a:cubicBezTo>
                    <a:pt x="372" y="391"/>
                    <a:pt x="372" y="408"/>
                    <a:pt x="381" y="41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3" name="Freeform 109"/>
            <p:cNvSpPr>
              <a:spLocks noChangeArrowheads="1"/>
            </p:cNvSpPr>
            <p:nvPr/>
          </p:nvSpPr>
          <p:spPr bwMode="auto">
            <a:xfrm>
              <a:off x="8058941" y="5256654"/>
              <a:ext cx="261659" cy="182931"/>
            </a:xfrm>
            <a:custGeom>
              <a:avLst/>
              <a:gdLst>
                <a:gd name="T0" fmla="*/ 443 w 497"/>
                <a:gd name="T1" fmla="*/ 0 h 347"/>
                <a:gd name="T2" fmla="*/ 0 w 497"/>
                <a:gd name="T3" fmla="*/ 45 h 347"/>
                <a:gd name="T4" fmla="*/ 53 w 497"/>
                <a:gd name="T5" fmla="*/ 346 h 347"/>
                <a:gd name="T6" fmla="*/ 496 w 497"/>
                <a:gd name="T7" fmla="*/ 292 h 347"/>
                <a:gd name="T8" fmla="*/ 443 w 497"/>
                <a:gd name="T9" fmla="*/ 0 h 347"/>
                <a:gd name="T10" fmla="*/ 443 w 497"/>
                <a:gd name="T11" fmla="*/ 292 h 347"/>
                <a:gd name="T12" fmla="*/ 53 w 497"/>
                <a:gd name="T13" fmla="*/ 142 h 347"/>
                <a:gd name="T14" fmla="*/ 443 w 497"/>
                <a:gd name="T15" fmla="*/ 292 h 347"/>
                <a:gd name="T16" fmla="*/ 443 w 497"/>
                <a:gd name="T17" fmla="*/ 71 h 347"/>
                <a:gd name="T18" fmla="*/ 53 w 497"/>
                <a:gd name="T19" fmla="*/ 45 h 347"/>
                <a:gd name="T20" fmla="*/ 443 w 497"/>
                <a:gd name="T21" fmla="*/ 71 h 347"/>
                <a:gd name="T22" fmla="*/ 97 w 497"/>
                <a:gd name="T23" fmla="*/ 195 h 347"/>
                <a:gd name="T24" fmla="*/ 115 w 497"/>
                <a:gd name="T25" fmla="*/ 213 h 347"/>
                <a:gd name="T26" fmla="*/ 97 w 497"/>
                <a:gd name="T27" fmla="*/ 195 h 347"/>
                <a:gd name="T28" fmla="*/ 186 w 497"/>
                <a:gd name="T29" fmla="*/ 231 h 347"/>
                <a:gd name="T30" fmla="*/ 221 w 497"/>
                <a:gd name="T31" fmla="*/ 239 h 347"/>
                <a:gd name="T32" fmla="*/ 230 w 497"/>
                <a:gd name="T33" fmla="*/ 231 h 347"/>
                <a:gd name="T34" fmla="*/ 248 w 497"/>
                <a:gd name="T35" fmla="*/ 213 h 347"/>
                <a:gd name="T36" fmla="*/ 221 w 497"/>
                <a:gd name="T37" fmla="*/ 195 h 347"/>
                <a:gd name="T38" fmla="*/ 203 w 497"/>
                <a:gd name="T39" fmla="*/ 213 h 347"/>
                <a:gd name="T40" fmla="*/ 186 w 497"/>
                <a:gd name="T41" fmla="*/ 231 h 347"/>
                <a:gd name="T42" fmla="*/ 248 w 497"/>
                <a:gd name="T43" fmla="*/ 239 h 347"/>
                <a:gd name="T44" fmla="*/ 230 w 497"/>
                <a:gd name="T45" fmla="*/ 231 h 347"/>
                <a:gd name="T46" fmla="*/ 248 w 497"/>
                <a:gd name="T47" fmla="*/ 239 h 347"/>
                <a:gd name="T48" fmla="*/ 177 w 497"/>
                <a:gd name="T49" fmla="*/ 239 h 347"/>
                <a:gd name="T50" fmla="*/ 142 w 497"/>
                <a:gd name="T51" fmla="*/ 231 h 347"/>
                <a:gd name="T52" fmla="*/ 177 w 497"/>
                <a:gd name="T53" fmla="*/ 239 h 347"/>
                <a:gd name="T54" fmla="*/ 186 w 497"/>
                <a:gd name="T55" fmla="*/ 213 h 347"/>
                <a:gd name="T56" fmla="*/ 203 w 497"/>
                <a:gd name="T57" fmla="*/ 195 h 347"/>
                <a:gd name="T58" fmla="*/ 177 w 497"/>
                <a:gd name="T59" fmla="*/ 231 h 347"/>
                <a:gd name="T60" fmla="*/ 186 w 497"/>
                <a:gd name="T61" fmla="*/ 213 h 347"/>
                <a:gd name="T62" fmla="*/ 133 w 497"/>
                <a:gd name="T63" fmla="*/ 231 h 347"/>
                <a:gd name="T64" fmla="*/ 142 w 497"/>
                <a:gd name="T65" fmla="*/ 213 h 347"/>
                <a:gd name="T66" fmla="*/ 159 w 497"/>
                <a:gd name="T67" fmla="*/ 195 h 347"/>
                <a:gd name="T68" fmla="*/ 133 w 497"/>
                <a:gd name="T69" fmla="*/ 213 h 347"/>
                <a:gd name="T70" fmla="*/ 115 w 497"/>
                <a:gd name="T71" fmla="*/ 231 h 347"/>
                <a:gd name="T72" fmla="*/ 97 w 497"/>
                <a:gd name="T73" fmla="*/ 239 h 347"/>
                <a:gd name="T74" fmla="*/ 133 w 497"/>
                <a:gd name="T75" fmla="*/ 23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347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18"/>
                    <a:pt x="0" y="4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20"/>
                    <a:pt x="27" y="346"/>
                    <a:pt x="53" y="346"/>
                  </a:cubicBezTo>
                  <a:cubicBezTo>
                    <a:pt x="443" y="346"/>
                    <a:pt x="443" y="346"/>
                    <a:pt x="443" y="346"/>
                  </a:cubicBezTo>
                  <a:cubicBezTo>
                    <a:pt x="478" y="346"/>
                    <a:pt x="496" y="320"/>
                    <a:pt x="496" y="292"/>
                  </a:cubicBezTo>
                  <a:cubicBezTo>
                    <a:pt x="496" y="45"/>
                    <a:pt x="496" y="45"/>
                    <a:pt x="496" y="45"/>
                  </a:cubicBezTo>
                  <a:cubicBezTo>
                    <a:pt x="496" y="18"/>
                    <a:pt x="478" y="0"/>
                    <a:pt x="443" y="0"/>
                  </a:cubicBezTo>
                  <a:close/>
                  <a:moveTo>
                    <a:pt x="443" y="292"/>
                  </a:moveTo>
                  <a:lnTo>
                    <a:pt x="443" y="292"/>
                  </a:lnTo>
                  <a:cubicBezTo>
                    <a:pt x="53" y="292"/>
                    <a:pt x="53" y="292"/>
                    <a:pt x="53" y="29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443" y="142"/>
                    <a:pt x="443" y="142"/>
                    <a:pt x="443" y="142"/>
                  </a:cubicBezTo>
                  <a:lnTo>
                    <a:pt x="443" y="292"/>
                  </a:lnTo>
                  <a:close/>
                  <a:moveTo>
                    <a:pt x="443" y="71"/>
                  </a:moveTo>
                  <a:lnTo>
                    <a:pt x="443" y="71"/>
                  </a:lnTo>
                  <a:cubicBezTo>
                    <a:pt x="53" y="71"/>
                    <a:pt x="53" y="71"/>
                    <a:pt x="53" y="71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43" y="45"/>
                    <a:pt x="443" y="45"/>
                    <a:pt x="443" y="45"/>
                  </a:cubicBezTo>
                  <a:lnTo>
                    <a:pt x="443" y="71"/>
                  </a:lnTo>
                  <a:close/>
                  <a:moveTo>
                    <a:pt x="97" y="195"/>
                  </a:moveTo>
                  <a:lnTo>
                    <a:pt x="97" y="195"/>
                  </a:lnTo>
                  <a:cubicBezTo>
                    <a:pt x="97" y="213"/>
                    <a:pt x="97" y="213"/>
                    <a:pt x="97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195"/>
                    <a:pt x="115" y="195"/>
                    <a:pt x="115" y="195"/>
                  </a:cubicBezTo>
                  <a:lnTo>
                    <a:pt x="97" y="195"/>
                  </a:lnTo>
                  <a:close/>
                  <a:moveTo>
                    <a:pt x="186" y="231"/>
                  </a:moveTo>
                  <a:lnTo>
                    <a:pt x="186" y="231"/>
                  </a:lnTo>
                  <a:cubicBezTo>
                    <a:pt x="186" y="239"/>
                    <a:pt x="186" y="239"/>
                    <a:pt x="186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1"/>
                    <a:pt x="221" y="231"/>
                    <a:pt x="221" y="231"/>
                  </a:cubicBezTo>
                  <a:cubicBezTo>
                    <a:pt x="230" y="231"/>
                    <a:pt x="230" y="231"/>
                    <a:pt x="230" y="231"/>
                  </a:cubicBezTo>
                  <a:cubicBezTo>
                    <a:pt x="230" y="213"/>
                    <a:pt x="230" y="213"/>
                    <a:pt x="230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21" y="195"/>
                    <a:pt x="221" y="195"/>
                    <a:pt x="221" y="195"/>
                  </a:cubicBezTo>
                  <a:cubicBezTo>
                    <a:pt x="221" y="213"/>
                    <a:pt x="221" y="213"/>
                    <a:pt x="221" y="213"/>
                  </a:cubicBezTo>
                  <a:cubicBezTo>
                    <a:pt x="203" y="213"/>
                    <a:pt x="203" y="213"/>
                    <a:pt x="203" y="213"/>
                  </a:cubicBezTo>
                  <a:cubicBezTo>
                    <a:pt x="203" y="231"/>
                    <a:pt x="203" y="231"/>
                    <a:pt x="203" y="231"/>
                  </a:cubicBezTo>
                  <a:lnTo>
                    <a:pt x="186" y="231"/>
                  </a:lnTo>
                  <a:close/>
                  <a:moveTo>
                    <a:pt x="248" y="239"/>
                  </a:moveTo>
                  <a:lnTo>
                    <a:pt x="248" y="239"/>
                  </a:lnTo>
                  <a:cubicBezTo>
                    <a:pt x="248" y="231"/>
                    <a:pt x="248" y="231"/>
                    <a:pt x="248" y="231"/>
                  </a:cubicBezTo>
                  <a:cubicBezTo>
                    <a:pt x="230" y="231"/>
                    <a:pt x="230" y="231"/>
                    <a:pt x="230" y="231"/>
                  </a:cubicBezTo>
                  <a:cubicBezTo>
                    <a:pt x="230" y="239"/>
                    <a:pt x="230" y="239"/>
                    <a:pt x="230" y="239"/>
                  </a:cubicBezTo>
                  <a:lnTo>
                    <a:pt x="248" y="239"/>
                  </a:lnTo>
                  <a:close/>
                  <a:moveTo>
                    <a:pt x="177" y="239"/>
                  </a:moveTo>
                  <a:lnTo>
                    <a:pt x="177" y="239"/>
                  </a:lnTo>
                  <a:cubicBezTo>
                    <a:pt x="177" y="231"/>
                    <a:pt x="177" y="231"/>
                    <a:pt x="177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9"/>
                    <a:pt x="142" y="239"/>
                    <a:pt x="142" y="239"/>
                  </a:cubicBezTo>
                  <a:lnTo>
                    <a:pt x="177" y="239"/>
                  </a:lnTo>
                  <a:close/>
                  <a:moveTo>
                    <a:pt x="186" y="213"/>
                  </a:moveTo>
                  <a:lnTo>
                    <a:pt x="186" y="213"/>
                  </a:lnTo>
                  <a:cubicBezTo>
                    <a:pt x="203" y="213"/>
                    <a:pt x="203" y="213"/>
                    <a:pt x="203" y="213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77" y="231"/>
                    <a:pt x="177" y="231"/>
                    <a:pt x="177" y="231"/>
                  </a:cubicBezTo>
                  <a:cubicBezTo>
                    <a:pt x="186" y="231"/>
                    <a:pt x="186" y="231"/>
                    <a:pt x="186" y="231"/>
                  </a:cubicBezTo>
                  <a:lnTo>
                    <a:pt x="186" y="213"/>
                  </a:lnTo>
                  <a:close/>
                  <a:moveTo>
                    <a:pt x="133" y="231"/>
                  </a:moveTo>
                  <a:lnTo>
                    <a:pt x="133" y="231"/>
                  </a:lnTo>
                  <a:cubicBezTo>
                    <a:pt x="142" y="231"/>
                    <a:pt x="142" y="231"/>
                    <a:pt x="142" y="231"/>
                  </a:cubicBezTo>
                  <a:cubicBezTo>
                    <a:pt x="142" y="213"/>
                    <a:pt x="142" y="213"/>
                    <a:pt x="142" y="213"/>
                  </a:cubicBezTo>
                  <a:cubicBezTo>
                    <a:pt x="159" y="213"/>
                    <a:pt x="159" y="213"/>
                    <a:pt x="159" y="213"/>
                  </a:cubicBezTo>
                  <a:cubicBezTo>
                    <a:pt x="159" y="195"/>
                    <a:pt x="159" y="195"/>
                    <a:pt x="159" y="195"/>
                  </a:cubicBezTo>
                  <a:cubicBezTo>
                    <a:pt x="133" y="195"/>
                    <a:pt x="133" y="195"/>
                    <a:pt x="133" y="195"/>
                  </a:cubicBezTo>
                  <a:cubicBezTo>
                    <a:pt x="133" y="213"/>
                    <a:pt x="133" y="213"/>
                    <a:pt x="133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231"/>
                    <a:pt x="115" y="231"/>
                    <a:pt x="115" y="231"/>
                  </a:cubicBezTo>
                  <a:cubicBezTo>
                    <a:pt x="97" y="231"/>
                    <a:pt x="97" y="231"/>
                    <a:pt x="97" y="231"/>
                  </a:cubicBezTo>
                  <a:cubicBezTo>
                    <a:pt x="97" y="239"/>
                    <a:pt x="97" y="239"/>
                    <a:pt x="97" y="239"/>
                  </a:cubicBezTo>
                  <a:cubicBezTo>
                    <a:pt x="133" y="239"/>
                    <a:pt x="133" y="239"/>
                    <a:pt x="133" y="239"/>
                  </a:cubicBezTo>
                  <a:lnTo>
                    <a:pt x="133" y="2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4" name="Freeform 110"/>
            <p:cNvSpPr>
              <a:spLocks noChangeArrowheads="1"/>
            </p:cNvSpPr>
            <p:nvPr/>
          </p:nvSpPr>
          <p:spPr bwMode="auto">
            <a:xfrm>
              <a:off x="3900171" y="2121367"/>
              <a:ext cx="243134" cy="196825"/>
            </a:xfrm>
            <a:custGeom>
              <a:avLst/>
              <a:gdLst>
                <a:gd name="T0" fmla="*/ 444 w 462"/>
                <a:gd name="T1" fmla="*/ 9 h 373"/>
                <a:gd name="T2" fmla="*/ 444 w 462"/>
                <a:gd name="T3" fmla="*/ 9 h 373"/>
                <a:gd name="T4" fmla="*/ 9 w 462"/>
                <a:gd name="T5" fmla="*/ 160 h 373"/>
                <a:gd name="T6" fmla="*/ 9 w 462"/>
                <a:gd name="T7" fmla="*/ 169 h 373"/>
                <a:gd name="T8" fmla="*/ 98 w 462"/>
                <a:gd name="T9" fmla="*/ 213 h 373"/>
                <a:gd name="T10" fmla="*/ 98 w 462"/>
                <a:gd name="T11" fmla="*/ 213 h 373"/>
                <a:gd name="T12" fmla="*/ 160 w 462"/>
                <a:gd name="T13" fmla="*/ 230 h 373"/>
                <a:gd name="T14" fmla="*/ 434 w 462"/>
                <a:gd name="T15" fmla="*/ 35 h 373"/>
                <a:gd name="T16" fmla="*/ 434 w 462"/>
                <a:gd name="T17" fmla="*/ 35 h 373"/>
                <a:gd name="T18" fmla="*/ 240 w 462"/>
                <a:gd name="T19" fmla="*/ 248 h 373"/>
                <a:gd name="T20" fmla="*/ 240 w 462"/>
                <a:gd name="T21" fmla="*/ 248 h 373"/>
                <a:gd name="T22" fmla="*/ 231 w 462"/>
                <a:gd name="T23" fmla="*/ 257 h 373"/>
                <a:gd name="T24" fmla="*/ 240 w 462"/>
                <a:gd name="T25" fmla="*/ 266 h 373"/>
                <a:gd name="T26" fmla="*/ 240 w 462"/>
                <a:gd name="T27" fmla="*/ 266 h 373"/>
                <a:gd name="T28" fmla="*/ 363 w 462"/>
                <a:gd name="T29" fmla="*/ 337 h 373"/>
                <a:gd name="T30" fmla="*/ 390 w 462"/>
                <a:gd name="T31" fmla="*/ 328 h 373"/>
                <a:gd name="T32" fmla="*/ 461 w 462"/>
                <a:gd name="T33" fmla="*/ 18 h 373"/>
                <a:gd name="T34" fmla="*/ 444 w 462"/>
                <a:gd name="T35" fmla="*/ 9 h 373"/>
                <a:gd name="T36" fmla="*/ 160 w 462"/>
                <a:gd name="T37" fmla="*/ 363 h 373"/>
                <a:gd name="T38" fmla="*/ 160 w 462"/>
                <a:gd name="T39" fmla="*/ 363 h 373"/>
                <a:gd name="T40" fmla="*/ 169 w 462"/>
                <a:gd name="T41" fmla="*/ 372 h 373"/>
                <a:gd name="T42" fmla="*/ 240 w 462"/>
                <a:gd name="T43" fmla="*/ 310 h 373"/>
                <a:gd name="T44" fmla="*/ 160 w 462"/>
                <a:gd name="T45" fmla="*/ 266 h 373"/>
                <a:gd name="T46" fmla="*/ 160 w 462"/>
                <a:gd name="T47" fmla="*/ 36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lnTo>
                    <a:pt x="98" y="213"/>
                  </a:ln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lnTo>
                    <a:pt x="240" y="266"/>
                  </a:ln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5" name="Freeform 111"/>
            <p:cNvSpPr>
              <a:spLocks noChangeArrowheads="1"/>
            </p:cNvSpPr>
            <p:nvPr/>
          </p:nvSpPr>
          <p:spPr bwMode="auto">
            <a:xfrm>
              <a:off x="8616993" y="5233499"/>
              <a:ext cx="187562" cy="229242"/>
            </a:xfrm>
            <a:custGeom>
              <a:avLst/>
              <a:gdLst>
                <a:gd name="T0" fmla="*/ 346 w 355"/>
                <a:gd name="T1" fmla="*/ 283 h 435"/>
                <a:gd name="T2" fmla="*/ 346 w 355"/>
                <a:gd name="T3" fmla="*/ 283 h 435"/>
                <a:gd name="T4" fmla="*/ 178 w 355"/>
                <a:gd name="T5" fmla="*/ 345 h 435"/>
                <a:gd name="T6" fmla="*/ 9 w 355"/>
                <a:gd name="T7" fmla="*/ 283 h 435"/>
                <a:gd name="T8" fmla="*/ 0 w 355"/>
                <a:gd name="T9" fmla="*/ 283 h 435"/>
                <a:gd name="T10" fmla="*/ 0 w 355"/>
                <a:gd name="T11" fmla="*/ 336 h 435"/>
                <a:gd name="T12" fmla="*/ 178 w 355"/>
                <a:gd name="T13" fmla="*/ 434 h 435"/>
                <a:gd name="T14" fmla="*/ 354 w 355"/>
                <a:gd name="T15" fmla="*/ 336 h 435"/>
                <a:gd name="T16" fmla="*/ 354 w 355"/>
                <a:gd name="T17" fmla="*/ 283 h 435"/>
                <a:gd name="T18" fmla="*/ 346 w 355"/>
                <a:gd name="T19" fmla="*/ 283 h 435"/>
                <a:gd name="T20" fmla="*/ 346 w 355"/>
                <a:gd name="T21" fmla="*/ 160 h 435"/>
                <a:gd name="T22" fmla="*/ 346 w 355"/>
                <a:gd name="T23" fmla="*/ 160 h 435"/>
                <a:gd name="T24" fmla="*/ 178 w 355"/>
                <a:gd name="T25" fmla="*/ 213 h 435"/>
                <a:gd name="T26" fmla="*/ 9 w 355"/>
                <a:gd name="T27" fmla="*/ 160 h 435"/>
                <a:gd name="T28" fmla="*/ 0 w 355"/>
                <a:gd name="T29" fmla="*/ 160 h 435"/>
                <a:gd name="T30" fmla="*/ 0 w 355"/>
                <a:gd name="T31" fmla="*/ 222 h 435"/>
                <a:gd name="T32" fmla="*/ 178 w 355"/>
                <a:gd name="T33" fmla="*/ 292 h 435"/>
                <a:gd name="T34" fmla="*/ 354 w 355"/>
                <a:gd name="T35" fmla="*/ 222 h 435"/>
                <a:gd name="T36" fmla="*/ 354 w 355"/>
                <a:gd name="T37" fmla="*/ 160 h 435"/>
                <a:gd name="T38" fmla="*/ 346 w 355"/>
                <a:gd name="T39" fmla="*/ 160 h 435"/>
                <a:gd name="T40" fmla="*/ 178 w 355"/>
                <a:gd name="T41" fmla="*/ 0 h 435"/>
                <a:gd name="T42" fmla="*/ 178 w 355"/>
                <a:gd name="T43" fmla="*/ 0 h 435"/>
                <a:gd name="T44" fmla="*/ 0 w 355"/>
                <a:gd name="T45" fmla="*/ 62 h 435"/>
                <a:gd name="T46" fmla="*/ 0 w 355"/>
                <a:gd name="T47" fmla="*/ 97 h 435"/>
                <a:gd name="T48" fmla="*/ 178 w 355"/>
                <a:gd name="T49" fmla="*/ 160 h 435"/>
                <a:gd name="T50" fmla="*/ 354 w 355"/>
                <a:gd name="T51" fmla="*/ 97 h 435"/>
                <a:gd name="T52" fmla="*/ 354 w 355"/>
                <a:gd name="T53" fmla="*/ 62 h 435"/>
                <a:gd name="T54" fmla="*/ 178 w 355"/>
                <a:gd name="T55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5" h="435">
                  <a:moveTo>
                    <a:pt x="346" y="283"/>
                  </a:moveTo>
                  <a:lnTo>
                    <a:pt x="346" y="283"/>
                  </a:lnTo>
                  <a:cubicBezTo>
                    <a:pt x="328" y="319"/>
                    <a:pt x="257" y="345"/>
                    <a:pt x="178" y="345"/>
                  </a:cubicBezTo>
                  <a:cubicBezTo>
                    <a:pt x="97" y="345"/>
                    <a:pt x="36" y="319"/>
                    <a:pt x="9" y="283"/>
                  </a:cubicBezTo>
                  <a:cubicBezTo>
                    <a:pt x="9" y="275"/>
                    <a:pt x="0" y="283"/>
                    <a:pt x="0" y="283"/>
                  </a:cubicBezTo>
                  <a:cubicBezTo>
                    <a:pt x="0" y="292"/>
                    <a:pt x="0" y="336"/>
                    <a:pt x="0" y="336"/>
                  </a:cubicBezTo>
                  <a:cubicBezTo>
                    <a:pt x="0" y="381"/>
                    <a:pt x="80" y="434"/>
                    <a:pt x="178" y="434"/>
                  </a:cubicBezTo>
                  <a:cubicBezTo>
                    <a:pt x="275" y="434"/>
                    <a:pt x="354" y="381"/>
                    <a:pt x="354" y="336"/>
                  </a:cubicBezTo>
                  <a:cubicBezTo>
                    <a:pt x="354" y="336"/>
                    <a:pt x="354" y="292"/>
                    <a:pt x="354" y="283"/>
                  </a:cubicBezTo>
                  <a:cubicBezTo>
                    <a:pt x="354" y="283"/>
                    <a:pt x="346" y="275"/>
                    <a:pt x="346" y="283"/>
                  </a:cubicBezTo>
                  <a:close/>
                  <a:moveTo>
                    <a:pt x="346" y="160"/>
                  </a:moveTo>
                  <a:lnTo>
                    <a:pt x="346" y="160"/>
                  </a:lnTo>
                  <a:cubicBezTo>
                    <a:pt x="328" y="186"/>
                    <a:pt x="257" y="213"/>
                    <a:pt x="178" y="213"/>
                  </a:cubicBezTo>
                  <a:cubicBezTo>
                    <a:pt x="97" y="213"/>
                    <a:pt x="36" y="186"/>
                    <a:pt x="9" y="160"/>
                  </a:cubicBezTo>
                  <a:cubicBezTo>
                    <a:pt x="9" y="151"/>
                    <a:pt x="0" y="160"/>
                    <a:pt x="0" y="160"/>
                  </a:cubicBezTo>
                  <a:lnTo>
                    <a:pt x="0" y="222"/>
                  </a:lnTo>
                  <a:cubicBezTo>
                    <a:pt x="0" y="257"/>
                    <a:pt x="80" y="292"/>
                    <a:pt x="178" y="292"/>
                  </a:cubicBezTo>
                  <a:cubicBezTo>
                    <a:pt x="275" y="292"/>
                    <a:pt x="354" y="257"/>
                    <a:pt x="354" y="222"/>
                  </a:cubicBezTo>
                  <a:lnTo>
                    <a:pt x="354" y="160"/>
                  </a:lnTo>
                  <a:cubicBezTo>
                    <a:pt x="354" y="160"/>
                    <a:pt x="346" y="151"/>
                    <a:pt x="346" y="160"/>
                  </a:cubicBezTo>
                  <a:close/>
                  <a:moveTo>
                    <a:pt x="178" y="0"/>
                  </a:moveTo>
                  <a:lnTo>
                    <a:pt x="178" y="0"/>
                  </a:lnTo>
                  <a:cubicBezTo>
                    <a:pt x="80" y="0"/>
                    <a:pt x="0" y="26"/>
                    <a:pt x="0" y="6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3"/>
                    <a:pt x="80" y="160"/>
                    <a:pt x="178" y="160"/>
                  </a:cubicBezTo>
                  <a:cubicBezTo>
                    <a:pt x="275" y="160"/>
                    <a:pt x="354" y="133"/>
                    <a:pt x="354" y="97"/>
                  </a:cubicBezTo>
                  <a:cubicBezTo>
                    <a:pt x="354" y="62"/>
                    <a:pt x="354" y="62"/>
                    <a:pt x="354" y="62"/>
                  </a:cubicBezTo>
                  <a:cubicBezTo>
                    <a:pt x="354" y="26"/>
                    <a:pt x="275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6" name="Freeform 112"/>
            <p:cNvSpPr>
              <a:spLocks noChangeArrowheads="1"/>
            </p:cNvSpPr>
            <p:nvPr/>
          </p:nvSpPr>
          <p:spPr bwMode="auto">
            <a:xfrm>
              <a:off x="1313674" y="4186860"/>
              <a:ext cx="203770" cy="233874"/>
            </a:xfrm>
            <a:custGeom>
              <a:avLst/>
              <a:gdLst>
                <a:gd name="T0" fmla="*/ 345 w 390"/>
                <a:gd name="T1" fmla="*/ 0 h 444"/>
                <a:gd name="T2" fmla="*/ 0 w 390"/>
                <a:gd name="T3" fmla="*/ 53 h 444"/>
                <a:gd name="T4" fmla="*/ 44 w 390"/>
                <a:gd name="T5" fmla="*/ 443 h 444"/>
                <a:gd name="T6" fmla="*/ 389 w 390"/>
                <a:gd name="T7" fmla="*/ 399 h 444"/>
                <a:gd name="T8" fmla="*/ 345 w 390"/>
                <a:gd name="T9" fmla="*/ 0 h 444"/>
                <a:gd name="T10" fmla="*/ 345 w 390"/>
                <a:gd name="T11" fmla="*/ 399 h 444"/>
                <a:gd name="T12" fmla="*/ 44 w 390"/>
                <a:gd name="T13" fmla="*/ 53 h 444"/>
                <a:gd name="T14" fmla="*/ 345 w 390"/>
                <a:gd name="T15" fmla="*/ 399 h 444"/>
                <a:gd name="T16" fmla="*/ 221 w 390"/>
                <a:gd name="T17" fmla="*/ 275 h 444"/>
                <a:gd name="T18" fmla="*/ 97 w 390"/>
                <a:gd name="T19" fmla="*/ 302 h 444"/>
                <a:gd name="T20" fmla="*/ 221 w 390"/>
                <a:gd name="T21" fmla="*/ 275 h 444"/>
                <a:gd name="T22" fmla="*/ 292 w 390"/>
                <a:gd name="T23" fmla="*/ 177 h 444"/>
                <a:gd name="T24" fmla="*/ 195 w 390"/>
                <a:gd name="T25" fmla="*/ 196 h 444"/>
                <a:gd name="T26" fmla="*/ 292 w 390"/>
                <a:gd name="T27" fmla="*/ 177 h 444"/>
                <a:gd name="T28" fmla="*/ 195 w 390"/>
                <a:gd name="T29" fmla="*/ 151 h 444"/>
                <a:gd name="T30" fmla="*/ 292 w 390"/>
                <a:gd name="T31" fmla="*/ 98 h 444"/>
                <a:gd name="T32" fmla="*/ 195 w 390"/>
                <a:gd name="T33" fmla="*/ 151 h 444"/>
                <a:gd name="T34" fmla="*/ 168 w 390"/>
                <a:gd name="T35" fmla="*/ 98 h 444"/>
                <a:gd name="T36" fmla="*/ 97 w 390"/>
                <a:gd name="T37" fmla="*/ 196 h 444"/>
                <a:gd name="T38" fmla="*/ 168 w 390"/>
                <a:gd name="T39" fmla="*/ 98 h 444"/>
                <a:gd name="T40" fmla="*/ 141 w 390"/>
                <a:gd name="T41" fmla="*/ 222 h 444"/>
                <a:gd name="T42" fmla="*/ 97 w 390"/>
                <a:gd name="T43" fmla="*/ 249 h 444"/>
                <a:gd name="T44" fmla="*/ 141 w 390"/>
                <a:gd name="T45" fmla="*/ 222 h 444"/>
                <a:gd name="T46" fmla="*/ 168 w 390"/>
                <a:gd name="T47" fmla="*/ 249 h 444"/>
                <a:gd name="T48" fmla="*/ 292 w 390"/>
                <a:gd name="T49" fmla="*/ 222 h 444"/>
                <a:gd name="T50" fmla="*/ 168 w 390"/>
                <a:gd name="T51" fmla="*/ 249 h 444"/>
                <a:gd name="T52" fmla="*/ 292 w 390"/>
                <a:gd name="T53" fmla="*/ 319 h 444"/>
                <a:gd name="T54" fmla="*/ 97 w 390"/>
                <a:gd name="T55" fmla="*/ 346 h 444"/>
                <a:gd name="T56" fmla="*/ 292 w 390"/>
                <a:gd name="T57" fmla="*/ 319 h 444"/>
                <a:gd name="T58" fmla="*/ 248 w 390"/>
                <a:gd name="T59" fmla="*/ 302 h 444"/>
                <a:gd name="T60" fmla="*/ 292 w 390"/>
                <a:gd name="T61" fmla="*/ 275 h 444"/>
                <a:gd name="T62" fmla="*/ 248 w 390"/>
                <a:gd name="T63" fmla="*/ 30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0" h="444">
                  <a:moveTo>
                    <a:pt x="345" y="0"/>
                  </a:moveTo>
                  <a:lnTo>
                    <a:pt x="345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27"/>
                    <a:pt x="0" y="5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7" y="443"/>
                    <a:pt x="44" y="443"/>
                  </a:cubicBezTo>
                  <a:cubicBezTo>
                    <a:pt x="345" y="443"/>
                    <a:pt x="345" y="443"/>
                    <a:pt x="345" y="443"/>
                  </a:cubicBezTo>
                  <a:cubicBezTo>
                    <a:pt x="372" y="443"/>
                    <a:pt x="389" y="425"/>
                    <a:pt x="389" y="399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89" y="27"/>
                    <a:pt x="372" y="0"/>
                    <a:pt x="345" y="0"/>
                  </a:cubicBezTo>
                  <a:close/>
                  <a:moveTo>
                    <a:pt x="345" y="399"/>
                  </a:moveTo>
                  <a:lnTo>
                    <a:pt x="345" y="399"/>
                  </a:lnTo>
                  <a:cubicBezTo>
                    <a:pt x="44" y="399"/>
                    <a:pt x="44" y="399"/>
                    <a:pt x="44" y="399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345" y="53"/>
                    <a:pt x="345" y="53"/>
                    <a:pt x="345" y="53"/>
                  </a:cubicBezTo>
                  <a:lnTo>
                    <a:pt x="345" y="399"/>
                  </a:lnTo>
                  <a:close/>
                  <a:moveTo>
                    <a:pt x="221" y="275"/>
                  </a:moveTo>
                  <a:lnTo>
                    <a:pt x="221" y="275"/>
                  </a:lnTo>
                  <a:cubicBezTo>
                    <a:pt x="97" y="275"/>
                    <a:pt x="97" y="275"/>
                    <a:pt x="97" y="275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221" y="302"/>
                    <a:pt x="221" y="302"/>
                    <a:pt x="221" y="302"/>
                  </a:cubicBezTo>
                  <a:lnTo>
                    <a:pt x="221" y="275"/>
                  </a:lnTo>
                  <a:close/>
                  <a:moveTo>
                    <a:pt x="292" y="177"/>
                  </a:moveTo>
                  <a:lnTo>
                    <a:pt x="292" y="177"/>
                  </a:lnTo>
                  <a:cubicBezTo>
                    <a:pt x="195" y="177"/>
                    <a:pt x="195" y="177"/>
                    <a:pt x="195" y="177"/>
                  </a:cubicBezTo>
                  <a:cubicBezTo>
                    <a:pt x="195" y="196"/>
                    <a:pt x="195" y="196"/>
                    <a:pt x="195" y="196"/>
                  </a:cubicBezTo>
                  <a:cubicBezTo>
                    <a:pt x="292" y="196"/>
                    <a:pt x="292" y="196"/>
                    <a:pt x="292" y="196"/>
                  </a:cubicBezTo>
                  <a:lnTo>
                    <a:pt x="292" y="177"/>
                  </a:lnTo>
                  <a:close/>
                  <a:moveTo>
                    <a:pt x="195" y="151"/>
                  </a:moveTo>
                  <a:lnTo>
                    <a:pt x="195" y="151"/>
                  </a:lnTo>
                  <a:cubicBezTo>
                    <a:pt x="292" y="151"/>
                    <a:pt x="292" y="151"/>
                    <a:pt x="292" y="151"/>
                  </a:cubicBezTo>
                  <a:cubicBezTo>
                    <a:pt x="292" y="98"/>
                    <a:pt x="292" y="98"/>
                    <a:pt x="292" y="98"/>
                  </a:cubicBezTo>
                  <a:cubicBezTo>
                    <a:pt x="195" y="98"/>
                    <a:pt x="195" y="98"/>
                    <a:pt x="195" y="98"/>
                  </a:cubicBezTo>
                  <a:lnTo>
                    <a:pt x="195" y="151"/>
                  </a:lnTo>
                  <a:close/>
                  <a:moveTo>
                    <a:pt x="168" y="98"/>
                  </a:moveTo>
                  <a:lnTo>
                    <a:pt x="168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96"/>
                    <a:pt x="97" y="196"/>
                    <a:pt x="97" y="196"/>
                  </a:cubicBezTo>
                  <a:cubicBezTo>
                    <a:pt x="168" y="196"/>
                    <a:pt x="168" y="196"/>
                    <a:pt x="168" y="196"/>
                  </a:cubicBezTo>
                  <a:lnTo>
                    <a:pt x="168" y="98"/>
                  </a:ln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97" y="222"/>
                    <a:pt x="97" y="222"/>
                    <a:pt x="97" y="222"/>
                  </a:cubicBezTo>
                  <a:cubicBezTo>
                    <a:pt x="97" y="249"/>
                    <a:pt x="97" y="249"/>
                    <a:pt x="97" y="249"/>
                  </a:cubicBezTo>
                  <a:cubicBezTo>
                    <a:pt x="141" y="249"/>
                    <a:pt x="141" y="249"/>
                    <a:pt x="141" y="249"/>
                  </a:cubicBezTo>
                  <a:lnTo>
                    <a:pt x="141" y="222"/>
                  </a:lnTo>
                  <a:close/>
                  <a:moveTo>
                    <a:pt x="168" y="249"/>
                  </a:moveTo>
                  <a:lnTo>
                    <a:pt x="168" y="249"/>
                  </a:lnTo>
                  <a:cubicBezTo>
                    <a:pt x="292" y="249"/>
                    <a:pt x="292" y="249"/>
                    <a:pt x="292" y="249"/>
                  </a:cubicBezTo>
                  <a:cubicBezTo>
                    <a:pt x="292" y="222"/>
                    <a:pt x="292" y="222"/>
                    <a:pt x="292" y="222"/>
                  </a:cubicBezTo>
                  <a:cubicBezTo>
                    <a:pt x="168" y="222"/>
                    <a:pt x="168" y="222"/>
                    <a:pt x="168" y="222"/>
                  </a:cubicBezTo>
                  <a:lnTo>
                    <a:pt x="168" y="249"/>
                  </a:lnTo>
                  <a:close/>
                  <a:moveTo>
                    <a:pt x="292" y="319"/>
                  </a:moveTo>
                  <a:lnTo>
                    <a:pt x="292" y="319"/>
                  </a:lnTo>
                  <a:cubicBezTo>
                    <a:pt x="97" y="319"/>
                    <a:pt x="97" y="319"/>
                    <a:pt x="97" y="319"/>
                  </a:cubicBezTo>
                  <a:cubicBezTo>
                    <a:pt x="97" y="346"/>
                    <a:pt x="97" y="346"/>
                    <a:pt x="97" y="346"/>
                  </a:cubicBezTo>
                  <a:cubicBezTo>
                    <a:pt x="292" y="346"/>
                    <a:pt x="292" y="346"/>
                    <a:pt x="292" y="346"/>
                  </a:cubicBezTo>
                  <a:lnTo>
                    <a:pt x="292" y="319"/>
                  </a:lnTo>
                  <a:close/>
                  <a:moveTo>
                    <a:pt x="248" y="302"/>
                  </a:moveTo>
                  <a:lnTo>
                    <a:pt x="248" y="302"/>
                  </a:lnTo>
                  <a:cubicBezTo>
                    <a:pt x="292" y="302"/>
                    <a:pt x="292" y="302"/>
                    <a:pt x="292" y="302"/>
                  </a:cubicBezTo>
                  <a:cubicBezTo>
                    <a:pt x="292" y="275"/>
                    <a:pt x="292" y="275"/>
                    <a:pt x="292" y="275"/>
                  </a:cubicBezTo>
                  <a:cubicBezTo>
                    <a:pt x="248" y="275"/>
                    <a:pt x="248" y="275"/>
                    <a:pt x="248" y="275"/>
                  </a:cubicBezTo>
                  <a:lnTo>
                    <a:pt x="248" y="30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7" name="Freeform 114"/>
            <p:cNvSpPr>
              <a:spLocks noChangeArrowheads="1"/>
            </p:cNvSpPr>
            <p:nvPr/>
          </p:nvSpPr>
          <p:spPr bwMode="auto">
            <a:xfrm>
              <a:off x="7547198" y="3656595"/>
              <a:ext cx="243136" cy="257028"/>
            </a:xfrm>
            <a:custGeom>
              <a:avLst/>
              <a:gdLst>
                <a:gd name="T0" fmla="*/ 443 w 462"/>
                <a:gd name="T1" fmla="*/ 301 h 488"/>
                <a:gd name="T2" fmla="*/ 443 w 462"/>
                <a:gd name="T3" fmla="*/ 301 h 488"/>
                <a:gd name="T4" fmla="*/ 408 w 462"/>
                <a:gd name="T5" fmla="*/ 266 h 488"/>
                <a:gd name="T6" fmla="*/ 408 w 462"/>
                <a:gd name="T7" fmla="*/ 221 h 488"/>
                <a:gd name="T8" fmla="*/ 443 w 462"/>
                <a:gd name="T9" fmla="*/ 186 h 488"/>
                <a:gd name="T10" fmla="*/ 443 w 462"/>
                <a:gd name="T11" fmla="*/ 160 h 488"/>
                <a:gd name="T12" fmla="*/ 381 w 462"/>
                <a:gd name="T13" fmla="*/ 151 h 488"/>
                <a:gd name="T14" fmla="*/ 364 w 462"/>
                <a:gd name="T15" fmla="*/ 124 h 488"/>
                <a:gd name="T16" fmla="*/ 390 w 462"/>
                <a:gd name="T17" fmla="*/ 36 h 488"/>
                <a:gd name="T18" fmla="*/ 381 w 462"/>
                <a:gd name="T19" fmla="*/ 27 h 488"/>
                <a:gd name="T20" fmla="*/ 311 w 462"/>
                <a:gd name="T21" fmla="*/ 71 h 488"/>
                <a:gd name="T22" fmla="*/ 267 w 462"/>
                <a:gd name="T23" fmla="*/ 53 h 488"/>
                <a:gd name="T24" fmla="*/ 248 w 462"/>
                <a:gd name="T25" fmla="*/ 17 h 488"/>
                <a:gd name="T26" fmla="*/ 213 w 462"/>
                <a:gd name="T27" fmla="*/ 17 h 488"/>
                <a:gd name="T28" fmla="*/ 195 w 462"/>
                <a:gd name="T29" fmla="*/ 53 h 488"/>
                <a:gd name="T30" fmla="*/ 151 w 462"/>
                <a:gd name="T31" fmla="*/ 71 h 488"/>
                <a:gd name="T32" fmla="*/ 116 w 462"/>
                <a:gd name="T33" fmla="*/ 53 h 488"/>
                <a:gd name="T34" fmla="*/ 89 w 462"/>
                <a:gd name="T35" fmla="*/ 71 h 488"/>
                <a:gd name="T36" fmla="*/ 89 w 462"/>
                <a:gd name="T37" fmla="*/ 106 h 488"/>
                <a:gd name="T38" fmla="*/ 63 w 462"/>
                <a:gd name="T39" fmla="*/ 142 h 488"/>
                <a:gd name="T40" fmla="*/ 18 w 462"/>
                <a:gd name="T41" fmla="*/ 160 h 488"/>
                <a:gd name="T42" fmla="*/ 18 w 462"/>
                <a:gd name="T43" fmla="*/ 186 h 488"/>
                <a:gd name="T44" fmla="*/ 63 w 462"/>
                <a:gd name="T45" fmla="*/ 221 h 488"/>
                <a:gd name="T46" fmla="*/ 63 w 462"/>
                <a:gd name="T47" fmla="*/ 266 h 488"/>
                <a:gd name="T48" fmla="*/ 18 w 462"/>
                <a:gd name="T49" fmla="*/ 301 h 488"/>
                <a:gd name="T50" fmla="*/ 27 w 462"/>
                <a:gd name="T51" fmla="*/ 319 h 488"/>
                <a:gd name="T52" fmla="*/ 71 w 462"/>
                <a:gd name="T53" fmla="*/ 328 h 488"/>
                <a:gd name="T54" fmla="*/ 98 w 462"/>
                <a:gd name="T55" fmla="*/ 364 h 488"/>
                <a:gd name="T56" fmla="*/ 71 w 462"/>
                <a:gd name="T57" fmla="*/ 443 h 488"/>
                <a:gd name="T58" fmla="*/ 89 w 462"/>
                <a:gd name="T59" fmla="*/ 461 h 488"/>
                <a:gd name="T60" fmla="*/ 142 w 462"/>
                <a:gd name="T61" fmla="*/ 425 h 488"/>
                <a:gd name="T62" fmla="*/ 186 w 462"/>
                <a:gd name="T63" fmla="*/ 434 h 488"/>
                <a:gd name="T64" fmla="*/ 213 w 462"/>
                <a:gd name="T65" fmla="*/ 470 h 488"/>
                <a:gd name="T66" fmla="*/ 248 w 462"/>
                <a:gd name="T67" fmla="*/ 470 h 488"/>
                <a:gd name="T68" fmla="*/ 267 w 462"/>
                <a:gd name="T69" fmla="*/ 425 h 488"/>
                <a:gd name="T70" fmla="*/ 311 w 462"/>
                <a:gd name="T71" fmla="*/ 408 h 488"/>
                <a:gd name="T72" fmla="*/ 355 w 462"/>
                <a:gd name="T73" fmla="*/ 434 h 488"/>
                <a:gd name="T74" fmla="*/ 373 w 462"/>
                <a:gd name="T75" fmla="*/ 417 h 488"/>
                <a:gd name="T76" fmla="*/ 373 w 462"/>
                <a:gd name="T77" fmla="*/ 372 h 488"/>
                <a:gd name="T78" fmla="*/ 399 w 462"/>
                <a:gd name="T79" fmla="*/ 337 h 488"/>
                <a:gd name="T80" fmla="*/ 443 w 462"/>
                <a:gd name="T81" fmla="*/ 328 h 488"/>
                <a:gd name="T82" fmla="*/ 443 w 462"/>
                <a:gd name="T83" fmla="*/ 301 h 488"/>
                <a:gd name="T84" fmla="*/ 257 w 462"/>
                <a:gd name="T85" fmla="*/ 346 h 488"/>
                <a:gd name="T86" fmla="*/ 257 w 462"/>
                <a:gd name="T87" fmla="*/ 346 h 488"/>
                <a:gd name="T88" fmla="*/ 204 w 462"/>
                <a:gd name="T89" fmla="*/ 346 h 488"/>
                <a:gd name="T90" fmla="*/ 204 w 462"/>
                <a:gd name="T91" fmla="*/ 292 h 488"/>
                <a:gd name="T92" fmla="*/ 257 w 462"/>
                <a:gd name="T93" fmla="*/ 292 h 488"/>
                <a:gd name="T94" fmla="*/ 257 w 462"/>
                <a:gd name="T95" fmla="*/ 346 h 488"/>
                <a:gd name="T96" fmla="*/ 257 w 462"/>
                <a:gd name="T97" fmla="*/ 266 h 488"/>
                <a:gd name="T98" fmla="*/ 257 w 462"/>
                <a:gd name="T99" fmla="*/ 266 h 488"/>
                <a:gd name="T100" fmla="*/ 204 w 462"/>
                <a:gd name="T101" fmla="*/ 266 h 488"/>
                <a:gd name="T102" fmla="*/ 204 w 462"/>
                <a:gd name="T103" fmla="*/ 133 h 488"/>
                <a:gd name="T104" fmla="*/ 257 w 462"/>
                <a:gd name="T105" fmla="*/ 133 h 488"/>
                <a:gd name="T106" fmla="*/ 257 w 462"/>
                <a:gd name="T107" fmla="*/ 26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2" h="488">
                  <a:moveTo>
                    <a:pt x="443" y="301"/>
                  </a:moveTo>
                  <a:lnTo>
                    <a:pt x="443" y="301"/>
                  </a:lnTo>
                  <a:cubicBezTo>
                    <a:pt x="408" y="266"/>
                    <a:pt x="408" y="266"/>
                    <a:pt x="408" y="266"/>
                  </a:cubicBezTo>
                  <a:cubicBezTo>
                    <a:pt x="390" y="248"/>
                    <a:pt x="390" y="230"/>
                    <a:pt x="408" y="221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461" y="168"/>
                    <a:pt x="452" y="160"/>
                    <a:pt x="443" y="160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64" y="151"/>
                    <a:pt x="355" y="142"/>
                    <a:pt x="364" y="124"/>
                  </a:cubicBezTo>
                  <a:cubicBezTo>
                    <a:pt x="390" y="36"/>
                    <a:pt x="390" y="36"/>
                    <a:pt x="390" y="36"/>
                  </a:cubicBezTo>
                  <a:cubicBezTo>
                    <a:pt x="399" y="27"/>
                    <a:pt x="390" y="17"/>
                    <a:pt x="381" y="27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292" y="80"/>
                    <a:pt x="275" y="71"/>
                    <a:pt x="267" y="53"/>
                  </a:cubicBezTo>
                  <a:cubicBezTo>
                    <a:pt x="248" y="17"/>
                    <a:pt x="248" y="17"/>
                    <a:pt x="248" y="17"/>
                  </a:cubicBezTo>
                  <a:cubicBezTo>
                    <a:pt x="239" y="0"/>
                    <a:pt x="222" y="0"/>
                    <a:pt x="213" y="17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86" y="71"/>
                    <a:pt x="169" y="71"/>
                    <a:pt x="151" y="7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8" y="45"/>
                    <a:pt x="80" y="53"/>
                    <a:pt x="89" y="71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0" y="142"/>
                    <a:pt x="63" y="14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9" y="160"/>
                    <a:pt x="0" y="168"/>
                    <a:pt x="18" y="186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71" y="230"/>
                    <a:pt x="71" y="248"/>
                    <a:pt x="63" y="266"/>
                  </a:cubicBezTo>
                  <a:cubicBezTo>
                    <a:pt x="18" y="301"/>
                    <a:pt x="18" y="301"/>
                    <a:pt x="18" y="301"/>
                  </a:cubicBezTo>
                  <a:cubicBezTo>
                    <a:pt x="0" y="311"/>
                    <a:pt x="9" y="319"/>
                    <a:pt x="27" y="319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89" y="328"/>
                    <a:pt x="98" y="346"/>
                    <a:pt x="98" y="364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63" y="461"/>
                    <a:pt x="71" y="461"/>
                    <a:pt x="89" y="461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60" y="417"/>
                    <a:pt x="177" y="417"/>
                    <a:pt x="186" y="434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22" y="487"/>
                    <a:pt x="239" y="478"/>
                    <a:pt x="248" y="470"/>
                  </a:cubicBezTo>
                  <a:cubicBezTo>
                    <a:pt x="267" y="425"/>
                    <a:pt x="267" y="425"/>
                    <a:pt x="267" y="425"/>
                  </a:cubicBezTo>
                  <a:cubicBezTo>
                    <a:pt x="275" y="408"/>
                    <a:pt x="292" y="408"/>
                    <a:pt x="311" y="408"/>
                  </a:cubicBezTo>
                  <a:cubicBezTo>
                    <a:pt x="355" y="434"/>
                    <a:pt x="355" y="434"/>
                    <a:pt x="355" y="434"/>
                  </a:cubicBezTo>
                  <a:cubicBezTo>
                    <a:pt x="364" y="443"/>
                    <a:pt x="381" y="434"/>
                    <a:pt x="373" y="417"/>
                  </a:cubicBezTo>
                  <a:cubicBezTo>
                    <a:pt x="373" y="372"/>
                    <a:pt x="373" y="372"/>
                    <a:pt x="373" y="372"/>
                  </a:cubicBezTo>
                  <a:cubicBezTo>
                    <a:pt x="373" y="364"/>
                    <a:pt x="390" y="346"/>
                    <a:pt x="399" y="337"/>
                  </a:cubicBezTo>
                  <a:cubicBezTo>
                    <a:pt x="443" y="328"/>
                    <a:pt x="443" y="328"/>
                    <a:pt x="443" y="328"/>
                  </a:cubicBezTo>
                  <a:cubicBezTo>
                    <a:pt x="452" y="319"/>
                    <a:pt x="461" y="311"/>
                    <a:pt x="443" y="301"/>
                  </a:cubicBezTo>
                  <a:close/>
                  <a:moveTo>
                    <a:pt x="257" y="346"/>
                  </a:moveTo>
                  <a:lnTo>
                    <a:pt x="257" y="346"/>
                  </a:lnTo>
                  <a:cubicBezTo>
                    <a:pt x="204" y="346"/>
                    <a:pt x="204" y="346"/>
                    <a:pt x="204" y="346"/>
                  </a:cubicBezTo>
                  <a:cubicBezTo>
                    <a:pt x="204" y="292"/>
                    <a:pt x="204" y="292"/>
                    <a:pt x="204" y="292"/>
                  </a:cubicBezTo>
                  <a:cubicBezTo>
                    <a:pt x="257" y="292"/>
                    <a:pt x="257" y="292"/>
                    <a:pt x="257" y="292"/>
                  </a:cubicBezTo>
                  <a:lnTo>
                    <a:pt x="257" y="346"/>
                  </a:lnTo>
                  <a:close/>
                  <a:moveTo>
                    <a:pt x="257" y="266"/>
                  </a:moveTo>
                  <a:lnTo>
                    <a:pt x="257" y="266"/>
                  </a:lnTo>
                  <a:cubicBezTo>
                    <a:pt x="204" y="266"/>
                    <a:pt x="204" y="266"/>
                    <a:pt x="204" y="266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7" y="26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8" name="Freeform 115"/>
            <p:cNvSpPr>
              <a:spLocks noChangeArrowheads="1"/>
            </p:cNvSpPr>
            <p:nvPr/>
          </p:nvSpPr>
          <p:spPr bwMode="auto">
            <a:xfrm>
              <a:off x="2876688" y="4693971"/>
              <a:ext cx="210716" cy="261659"/>
            </a:xfrm>
            <a:custGeom>
              <a:avLst/>
              <a:gdLst>
                <a:gd name="T0" fmla="*/ 381 w 400"/>
                <a:gd name="T1" fmla="*/ 124 h 498"/>
                <a:gd name="T2" fmla="*/ 381 w 400"/>
                <a:gd name="T3" fmla="*/ 124 h 498"/>
                <a:gd name="T4" fmla="*/ 231 w 400"/>
                <a:gd name="T5" fmla="*/ 9 h 498"/>
                <a:gd name="T6" fmla="*/ 115 w 400"/>
                <a:gd name="T7" fmla="*/ 151 h 498"/>
                <a:gd name="T8" fmla="*/ 133 w 400"/>
                <a:gd name="T9" fmla="*/ 213 h 498"/>
                <a:gd name="T10" fmla="*/ 9 w 400"/>
                <a:gd name="T11" fmla="*/ 407 h 498"/>
                <a:gd name="T12" fmla="*/ 0 w 400"/>
                <a:gd name="T13" fmla="*/ 434 h 498"/>
                <a:gd name="T14" fmla="*/ 9 w 400"/>
                <a:gd name="T15" fmla="*/ 478 h 498"/>
                <a:gd name="T16" fmla="*/ 27 w 400"/>
                <a:gd name="T17" fmla="*/ 497 h 498"/>
                <a:gd name="T18" fmla="*/ 62 w 400"/>
                <a:gd name="T19" fmla="*/ 487 h 498"/>
                <a:gd name="T20" fmla="*/ 89 w 400"/>
                <a:gd name="T21" fmla="*/ 470 h 498"/>
                <a:gd name="T22" fmla="*/ 142 w 400"/>
                <a:gd name="T23" fmla="*/ 390 h 498"/>
                <a:gd name="T24" fmla="*/ 142 w 400"/>
                <a:gd name="T25" fmla="*/ 390 h 498"/>
                <a:gd name="T26" fmla="*/ 177 w 400"/>
                <a:gd name="T27" fmla="*/ 381 h 498"/>
                <a:gd name="T28" fmla="*/ 231 w 400"/>
                <a:gd name="T29" fmla="*/ 284 h 498"/>
                <a:gd name="T30" fmla="*/ 293 w 400"/>
                <a:gd name="T31" fmla="*/ 284 h 498"/>
                <a:gd name="T32" fmla="*/ 381 w 400"/>
                <a:gd name="T33" fmla="*/ 124 h 498"/>
                <a:gd name="T34" fmla="*/ 319 w 400"/>
                <a:gd name="T35" fmla="*/ 159 h 498"/>
                <a:gd name="T36" fmla="*/ 319 w 400"/>
                <a:gd name="T37" fmla="*/ 159 h 498"/>
                <a:gd name="T38" fmla="*/ 256 w 400"/>
                <a:gd name="T39" fmla="*/ 142 h 498"/>
                <a:gd name="T40" fmla="*/ 221 w 400"/>
                <a:gd name="T41" fmla="*/ 80 h 498"/>
                <a:gd name="T42" fmla="*/ 310 w 400"/>
                <a:gd name="T43" fmla="*/ 71 h 498"/>
                <a:gd name="T44" fmla="*/ 319 w 400"/>
                <a:gd name="T45" fmla="*/ 15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lnTo>
                    <a:pt x="142" y="390"/>
                  </a:ln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09" name="Freeform 116"/>
            <p:cNvSpPr>
              <a:spLocks noChangeArrowheads="1"/>
            </p:cNvSpPr>
            <p:nvPr/>
          </p:nvSpPr>
          <p:spPr bwMode="auto">
            <a:xfrm>
              <a:off x="4425805" y="3661225"/>
              <a:ext cx="233874" cy="243134"/>
            </a:xfrm>
            <a:custGeom>
              <a:avLst/>
              <a:gdLst>
                <a:gd name="T0" fmla="*/ 400 w 445"/>
                <a:gd name="T1" fmla="*/ 159 h 462"/>
                <a:gd name="T2" fmla="*/ 400 w 445"/>
                <a:gd name="T3" fmla="*/ 159 h 462"/>
                <a:gd name="T4" fmla="*/ 266 w 445"/>
                <a:gd name="T5" fmla="*/ 8 h 462"/>
                <a:gd name="T6" fmla="*/ 36 w 445"/>
                <a:gd name="T7" fmla="*/ 248 h 462"/>
                <a:gd name="T8" fmla="*/ 9 w 445"/>
                <a:gd name="T9" fmla="*/ 319 h 462"/>
                <a:gd name="T10" fmla="*/ 81 w 445"/>
                <a:gd name="T11" fmla="*/ 355 h 462"/>
                <a:gd name="T12" fmla="*/ 98 w 445"/>
                <a:gd name="T13" fmla="*/ 346 h 462"/>
                <a:gd name="T14" fmla="*/ 134 w 445"/>
                <a:gd name="T15" fmla="*/ 372 h 462"/>
                <a:gd name="T16" fmla="*/ 160 w 445"/>
                <a:gd name="T17" fmla="*/ 434 h 462"/>
                <a:gd name="T18" fmla="*/ 187 w 445"/>
                <a:gd name="T19" fmla="*/ 452 h 462"/>
                <a:gd name="T20" fmla="*/ 240 w 445"/>
                <a:gd name="T21" fmla="*/ 434 h 462"/>
                <a:gd name="T22" fmla="*/ 249 w 445"/>
                <a:gd name="T23" fmla="*/ 416 h 462"/>
                <a:gd name="T24" fmla="*/ 231 w 445"/>
                <a:gd name="T25" fmla="*/ 390 h 462"/>
                <a:gd name="T26" fmla="*/ 204 w 445"/>
                <a:gd name="T27" fmla="*/ 337 h 462"/>
                <a:gd name="T28" fmla="*/ 231 w 445"/>
                <a:gd name="T29" fmla="*/ 310 h 462"/>
                <a:gd name="T30" fmla="*/ 417 w 445"/>
                <a:gd name="T31" fmla="*/ 355 h 462"/>
                <a:gd name="T32" fmla="*/ 400 w 445"/>
                <a:gd name="T33" fmla="*/ 159 h 462"/>
                <a:gd name="T34" fmla="*/ 390 w 445"/>
                <a:gd name="T35" fmla="*/ 310 h 462"/>
                <a:gd name="T36" fmla="*/ 390 w 445"/>
                <a:gd name="T37" fmla="*/ 310 h 462"/>
                <a:gd name="T38" fmla="*/ 302 w 445"/>
                <a:gd name="T39" fmla="*/ 204 h 462"/>
                <a:gd name="T40" fmla="*/ 284 w 445"/>
                <a:gd name="T41" fmla="*/ 62 h 462"/>
                <a:gd name="T42" fmla="*/ 364 w 445"/>
                <a:gd name="T43" fmla="*/ 177 h 462"/>
                <a:gd name="T44" fmla="*/ 390 w 445"/>
                <a:gd name="T45" fmla="*/ 31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0" name="Freeform 117"/>
            <p:cNvSpPr>
              <a:spLocks noChangeArrowheads="1"/>
            </p:cNvSpPr>
            <p:nvPr/>
          </p:nvSpPr>
          <p:spPr bwMode="auto">
            <a:xfrm>
              <a:off x="3900171" y="4712496"/>
              <a:ext cx="243134" cy="224610"/>
            </a:xfrm>
            <a:custGeom>
              <a:avLst/>
              <a:gdLst>
                <a:gd name="T0" fmla="*/ 266 w 462"/>
                <a:gd name="T1" fmla="*/ 0 h 427"/>
                <a:gd name="T2" fmla="*/ 266 w 462"/>
                <a:gd name="T3" fmla="*/ 0 h 427"/>
                <a:gd name="T4" fmla="*/ 266 w 462"/>
                <a:gd name="T5" fmla="*/ 0 h 427"/>
                <a:gd name="T6" fmla="*/ 71 w 462"/>
                <a:gd name="T7" fmla="*/ 80 h 427"/>
                <a:gd name="T8" fmla="*/ 80 w 462"/>
                <a:gd name="T9" fmla="*/ 143 h 427"/>
                <a:gd name="T10" fmla="*/ 0 w 462"/>
                <a:gd name="T11" fmla="*/ 240 h 427"/>
                <a:gd name="T12" fmla="*/ 115 w 462"/>
                <a:gd name="T13" fmla="*/ 319 h 427"/>
                <a:gd name="T14" fmla="*/ 231 w 462"/>
                <a:gd name="T15" fmla="*/ 266 h 427"/>
                <a:gd name="T16" fmla="*/ 231 w 462"/>
                <a:gd name="T17" fmla="*/ 249 h 427"/>
                <a:gd name="T18" fmla="*/ 266 w 462"/>
                <a:gd name="T19" fmla="*/ 213 h 427"/>
                <a:gd name="T20" fmla="*/ 302 w 462"/>
                <a:gd name="T21" fmla="*/ 249 h 427"/>
                <a:gd name="T22" fmla="*/ 266 w 462"/>
                <a:gd name="T23" fmla="*/ 284 h 427"/>
                <a:gd name="T24" fmla="*/ 115 w 462"/>
                <a:gd name="T25" fmla="*/ 355 h 427"/>
                <a:gd name="T26" fmla="*/ 115 w 462"/>
                <a:gd name="T27" fmla="*/ 372 h 427"/>
                <a:gd name="T28" fmla="*/ 266 w 462"/>
                <a:gd name="T29" fmla="*/ 426 h 427"/>
                <a:gd name="T30" fmla="*/ 266 w 462"/>
                <a:gd name="T31" fmla="*/ 426 h 427"/>
                <a:gd name="T32" fmla="*/ 408 w 462"/>
                <a:gd name="T33" fmla="*/ 372 h 427"/>
                <a:gd name="T34" fmla="*/ 453 w 462"/>
                <a:gd name="T35" fmla="*/ 80 h 427"/>
                <a:gd name="T36" fmla="*/ 266 w 462"/>
                <a:gd name="T37" fmla="*/ 0 h 427"/>
                <a:gd name="T38" fmla="*/ 36 w 462"/>
                <a:gd name="T39" fmla="*/ 231 h 427"/>
                <a:gd name="T40" fmla="*/ 36 w 462"/>
                <a:gd name="T41" fmla="*/ 231 h 427"/>
                <a:gd name="T42" fmla="*/ 89 w 462"/>
                <a:gd name="T43" fmla="*/ 178 h 427"/>
                <a:gd name="T44" fmla="*/ 106 w 462"/>
                <a:gd name="T45" fmla="*/ 284 h 427"/>
                <a:gd name="T46" fmla="*/ 36 w 462"/>
                <a:gd name="T47" fmla="*/ 231 h 427"/>
                <a:gd name="T48" fmla="*/ 266 w 462"/>
                <a:gd name="T49" fmla="*/ 133 h 427"/>
                <a:gd name="T50" fmla="*/ 266 w 462"/>
                <a:gd name="T51" fmla="*/ 133 h 427"/>
                <a:gd name="T52" fmla="*/ 106 w 462"/>
                <a:gd name="T53" fmla="*/ 80 h 427"/>
                <a:gd name="T54" fmla="*/ 266 w 462"/>
                <a:gd name="T55" fmla="*/ 36 h 427"/>
                <a:gd name="T56" fmla="*/ 416 w 462"/>
                <a:gd name="T57" fmla="*/ 80 h 427"/>
                <a:gd name="T58" fmla="*/ 266 w 462"/>
                <a:gd name="T59" fmla="*/ 13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2" h="427">
                  <a:moveTo>
                    <a:pt x="266" y="0"/>
                  </a:moveTo>
                  <a:lnTo>
                    <a:pt x="266" y="0"/>
                  </a:lnTo>
                  <a:lnTo>
                    <a:pt x="266" y="0"/>
                  </a:lnTo>
                  <a:cubicBezTo>
                    <a:pt x="142" y="0"/>
                    <a:pt x="62" y="45"/>
                    <a:pt x="71" y="80"/>
                  </a:cubicBezTo>
                  <a:cubicBezTo>
                    <a:pt x="71" y="89"/>
                    <a:pt x="71" y="116"/>
                    <a:pt x="80" y="143"/>
                  </a:cubicBezTo>
                  <a:cubicBezTo>
                    <a:pt x="18" y="169"/>
                    <a:pt x="0" y="205"/>
                    <a:pt x="0" y="240"/>
                  </a:cubicBezTo>
                  <a:cubicBezTo>
                    <a:pt x="9" y="275"/>
                    <a:pt x="36" y="311"/>
                    <a:pt x="115" y="319"/>
                  </a:cubicBezTo>
                  <a:cubicBezTo>
                    <a:pt x="151" y="319"/>
                    <a:pt x="204" y="302"/>
                    <a:pt x="231" y="266"/>
                  </a:cubicBezTo>
                  <a:cubicBezTo>
                    <a:pt x="231" y="258"/>
                    <a:pt x="231" y="249"/>
                    <a:pt x="231" y="249"/>
                  </a:cubicBezTo>
                  <a:cubicBezTo>
                    <a:pt x="231" y="222"/>
                    <a:pt x="249" y="213"/>
                    <a:pt x="266" y="213"/>
                  </a:cubicBezTo>
                  <a:cubicBezTo>
                    <a:pt x="284" y="213"/>
                    <a:pt x="302" y="222"/>
                    <a:pt x="302" y="249"/>
                  </a:cubicBezTo>
                  <a:cubicBezTo>
                    <a:pt x="302" y="266"/>
                    <a:pt x="284" y="284"/>
                    <a:pt x="266" y="284"/>
                  </a:cubicBezTo>
                  <a:cubicBezTo>
                    <a:pt x="222" y="328"/>
                    <a:pt x="169" y="355"/>
                    <a:pt x="115" y="355"/>
                  </a:cubicBezTo>
                  <a:cubicBezTo>
                    <a:pt x="115" y="364"/>
                    <a:pt x="115" y="364"/>
                    <a:pt x="115" y="372"/>
                  </a:cubicBezTo>
                  <a:cubicBezTo>
                    <a:pt x="115" y="381"/>
                    <a:pt x="178" y="426"/>
                    <a:pt x="266" y="426"/>
                  </a:cubicBezTo>
                  <a:lnTo>
                    <a:pt x="266" y="426"/>
                  </a:lnTo>
                  <a:cubicBezTo>
                    <a:pt x="355" y="426"/>
                    <a:pt x="408" y="381"/>
                    <a:pt x="408" y="372"/>
                  </a:cubicBezTo>
                  <a:cubicBezTo>
                    <a:pt x="416" y="355"/>
                    <a:pt x="453" y="116"/>
                    <a:pt x="453" y="80"/>
                  </a:cubicBezTo>
                  <a:cubicBezTo>
                    <a:pt x="461" y="45"/>
                    <a:pt x="381" y="0"/>
                    <a:pt x="266" y="0"/>
                  </a:cubicBezTo>
                  <a:close/>
                  <a:moveTo>
                    <a:pt x="36" y="231"/>
                  </a:moveTo>
                  <a:lnTo>
                    <a:pt x="36" y="231"/>
                  </a:lnTo>
                  <a:cubicBezTo>
                    <a:pt x="36" y="222"/>
                    <a:pt x="53" y="196"/>
                    <a:pt x="89" y="178"/>
                  </a:cubicBezTo>
                  <a:cubicBezTo>
                    <a:pt x="89" y="213"/>
                    <a:pt x="98" y="249"/>
                    <a:pt x="106" y="284"/>
                  </a:cubicBezTo>
                  <a:cubicBezTo>
                    <a:pt x="62" y="275"/>
                    <a:pt x="44" y="258"/>
                    <a:pt x="36" y="231"/>
                  </a:cubicBezTo>
                  <a:close/>
                  <a:moveTo>
                    <a:pt x="266" y="133"/>
                  </a:moveTo>
                  <a:lnTo>
                    <a:pt x="266" y="133"/>
                  </a:lnTo>
                  <a:cubicBezTo>
                    <a:pt x="178" y="133"/>
                    <a:pt x="106" y="98"/>
                    <a:pt x="106" y="80"/>
                  </a:cubicBezTo>
                  <a:cubicBezTo>
                    <a:pt x="106" y="71"/>
                    <a:pt x="178" y="36"/>
                    <a:pt x="266" y="36"/>
                  </a:cubicBezTo>
                  <a:cubicBezTo>
                    <a:pt x="355" y="36"/>
                    <a:pt x="416" y="71"/>
                    <a:pt x="416" y="80"/>
                  </a:cubicBezTo>
                  <a:cubicBezTo>
                    <a:pt x="416" y="98"/>
                    <a:pt x="355" y="133"/>
                    <a:pt x="266" y="13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1" name="Freeform 118"/>
            <p:cNvSpPr>
              <a:spLocks noChangeArrowheads="1"/>
            </p:cNvSpPr>
            <p:nvPr/>
          </p:nvSpPr>
          <p:spPr bwMode="auto">
            <a:xfrm>
              <a:off x="4435067" y="4712496"/>
              <a:ext cx="215349" cy="229241"/>
            </a:xfrm>
            <a:custGeom>
              <a:avLst/>
              <a:gdLst>
                <a:gd name="T0" fmla="*/ 257 w 409"/>
                <a:gd name="T1" fmla="*/ 408 h 436"/>
                <a:gd name="T2" fmla="*/ 257 w 409"/>
                <a:gd name="T3" fmla="*/ 408 h 436"/>
                <a:gd name="T4" fmla="*/ 275 w 409"/>
                <a:gd name="T5" fmla="*/ 426 h 436"/>
                <a:gd name="T6" fmla="*/ 372 w 409"/>
                <a:gd name="T7" fmla="*/ 435 h 436"/>
                <a:gd name="T8" fmla="*/ 391 w 409"/>
                <a:gd name="T9" fmla="*/ 417 h 436"/>
                <a:gd name="T10" fmla="*/ 391 w 409"/>
                <a:gd name="T11" fmla="*/ 337 h 436"/>
                <a:gd name="T12" fmla="*/ 266 w 409"/>
                <a:gd name="T13" fmla="*/ 328 h 436"/>
                <a:gd name="T14" fmla="*/ 257 w 409"/>
                <a:gd name="T15" fmla="*/ 408 h 436"/>
                <a:gd name="T16" fmla="*/ 18 w 409"/>
                <a:gd name="T17" fmla="*/ 337 h 436"/>
                <a:gd name="T18" fmla="*/ 18 w 409"/>
                <a:gd name="T19" fmla="*/ 337 h 436"/>
                <a:gd name="T20" fmla="*/ 18 w 409"/>
                <a:gd name="T21" fmla="*/ 417 h 436"/>
                <a:gd name="T22" fmla="*/ 35 w 409"/>
                <a:gd name="T23" fmla="*/ 435 h 436"/>
                <a:gd name="T24" fmla="*/ 133 w 409"/>
                <a:gd name="T25" fmla="*/ 426 h 436"/>
                <a:gd name="T26" fmla="*/ 151 w 409"/>
                <a:gd name="T27" fmla="*/ 408 h 436"/>
                <a:gd name="T28" fmla="*/ 142 w 409"/>
                <a:gd name="T29" fmla="*/ 328 h 436"/>
                <a:gd name="T30" fmla="*/ 18 w 409"/>
                <a:gd name="T31" fmla="*/ 337 h 436"/>
                <a:gd name="T32" fmla="*/ 0 w 409"/>
                <a:gd name="T33" fmla="*/ 205 h 436"/>
                <a:gd name="T34" fmla="*/ 0 w 409"/>
                <a:gd name="T35" fmla="*/ 205 h 436"/>
                <a:gd name="T36" fmla="*/ 9 w 409"/>
                <a:gd name="T37" fmla="*/ 293 h 436"/>
                <a:gd name="T38" fmla="*/ 133 w 409"/>
                <a:gd name="T39" fmla="*/ 275 h 436"/>
                <a:gd name="T40" fmla="*/ 133 w 409"/>
                <a:gd name="T41" fmla="*/ 196 h 436"/>
                <a:gd name="T42" fmla="*/ 133 w 409"/>
                <a:gd name="T43" fmla="*/ 187 h 436"/>
                <a:gd name="T44" fmla="*/ 204 w 409"/>
                <a:gd name="T45" fmla="*/ 116 h 436"/>
                <a:gd name="T46" fmla="*/ 275 w 409"/>
                <a:gd name="T47" fmla="*/ 187 h 436"/>
                <a:gd name="T48" fmla="*/ 275 w 409"/>
                <a:gd name="T49" fmla="*/ 196 h 436"/>
                <a:gd name="T50" fmla="*/ 266 w 409"/>
                <a:gd name="T51" fmla="*/ 275 h 436"/>
                <a:gd name="T52" fmla="*/ 399 w 409"/>
                <a:gd name="T53" fmla="*/ 293 h 436"/>
                <a:gd name="T54" fmla="*/ 408 w 409"/>
                <a:gd name="T55" fmla="*/ 205 h 436"/>
                <a:gd name="T56" fmla="*/ 408 w 409"/>
                <a:gd name="T57" fmla="*/ 187 h 436"/>
                <a:gd name="T58" fmla="*/ 204 w 409"/>
                <a:gd name="T59" fmla="*/ 0 h 436"/>
                <a:gd name="T60" fmla="*/ 0 w 409"/>
                <a:gd name="T61" fmla="*/ 187 h 436"/>
                <a:gd name="T62" fmla="*/ 0 w 409"/>
                <a:gd name="T63" fmla="*/ 20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9" h="436">
                  <a:moveTo>
                    <a:pt x="257" y="408"/>
                  </a:moveTo>
                  <a:lnTo>
                    <a:pt x="257" y="408"/>
                  </a:lnTo>
                  <a:cubicBezTo>
                    <a:pt x="257" y="417"/>
                    <a:pt x="266" y="426"/>
                    <a:pt x="275" y="426"/>
                  </a:cubicBezTo>
                  <a:cubicBezTo>
                    <a:pt x="372" y="435"/>
                    <a:pt x="372" y="435"/>
                    <a:pt x="372" y="435"/>
                  </a:cubicBezTo>
                  <a:cubicBezTo>
                    <a:pt x="382" y="435"/>
                    <a:pt x="382" y="426"/>
                    <a:pt x="391" y="417"/>
                  </a:cubicBezTo>
                  <a:cubicBezTo>
                    <a:pt x="391" y="337"/>
                    <a:pt x="391" y="337"/>
                    <a:pt x="391" y="337"/>
                  </a:cubicBezTo>
                  <a:cubicBezTo>
                    <a:pt x="266" y="328"/>
                    <a:pt x="266" y="328"/>
                    <a:pt x="266" y="328"/>
                  </a:cubicBezTo>
                  <a:lnTo>
                    <a:pt x="257" y="408"/>
                  </a:lnTo>
                  <a:close/>
                  <a:moveTo>
                    <a:pt x="18" y="337"/>
                  </a:moveTo>
                  <a:lnTo>
                    <a:pt x="18" y="337"/>
                  </a:lnTo>
                  <a:cubicBezTo>
                    <a:pt x="18" y="417"/>
                    <a:pt x="18" y="417"/>
                    <a:pt x="18" y="417"/>
                  </a:cubicBezTo>
                  <a:cubicBezTo>
                    <a:pt x="18" y="426"/>
                    <a:pt x="27" y="435"/>
                    <a:pt x="35" y="435"/>
                  </a:cubicBezTo>
                  <a:cubicBezTo>
                    <a:pt x="133" y="426"/>
                    <a:pt x="133" y="426"/>
                    <a:pt x="133" y="426"/>
                  </a:cubicBezTo>
                  <a:cubicBezTo>
                    <a:pt x="142" y="426"/>
                    <a:pt x="151" y="417"/>
                    <a:pt x="151" y="408"/>
                  </a:cubicBezTo>
                  <a:cubicBezTo>
                    <a:pt x="142" y="328"/>
                    <a:pt x="142" y="328"/>
                    <a:pt x="142" y="328"/>
                  </a:cubicBezTo>
                  <a:lnTo>
                    <a:pt x="18" y="337"/>
                  </a:lnTo>
                  <a:close/>
                  <a:moveTo>
                    <a:pt x="0" y="205"/>
                  </a:moveTo>
                  <a:lnTo>
                    <a:pt x="0" y="205"/>
                  </a:lnTo>
                  <a:cubicBezTo>
                    <a:pt x="9" y="293"/>
                    <a:pt x="9" y="293"/>
                    <a:pt x="9" y="293"/>
                  </a:cubicBezTo>
                  <a:cubicBezTo>
                    <a:pt x="133" y="275"/>
                    <a:pt x="133" y="275"/>
                    <a:pt x="133" y="275"/>
                  </a:cubicBezTo>
                  <a:cubicBezTo>
                    <a:pt x="133" y="196"/>
                    <a:pt x="133" y="196"/>
                    <a:pt x="133" y="196"/>
                  </a:cubicBezTo>
                  <a:lnTo>
                    <a:pt x="133" y="187"/>
                  </a:lnTo>
                  <a:cubicBezTo>
                    <a:pt x="133" y="152"/>
                    <a:pt x="160" y="116"/>
                    <a:pt x="204" y="116"/>
                  </a:cubicBezTo>
                  <a:cubicBezTo>
                    <a:pt x="248" y="116"/>
                    <a:pt x="275" y="152"/>
                    <a:pt x="275" y="187"/>
                  </a:cubicBezTo>
                  <a:lnTo>
                    <a:pt x="275" y="196"/>
                  </a:lnTo>
                  <a:cubicBezTo>
                    <a:pt x="266" y="275"/>
                    <a:pt x="266" y="275"/>
                    <a:pt x="266" y="275"/>
                  </a:cubicBezTo>
                  <a:cubicBezTo>
                    <a:pt x="399" y="293"/>
                    <a:pt x="399" y="293"/>
                    <a:pt x="399" y="293"/>
                  </a:cubicBezTo>
                  <a:cubicBezTo>
                    <a:pt x="408" y="205"/>
                    <a:pt x="408" y="205"/>
                    <a:pt x="408" y="205"/>
                  </a:cubicBezTo>
                  <a:cubicBezTo>
                    <a:pt x="408" y="196"/>
                    <a:pt x="408" y="196"/>
                    <a:pt x="408" y="187"/>
                  </a:cubicBezTo>
                  <a:cubicBezTo>
                    <a:pt x="408" y="80"/>
                    <a:pt x="319" y="0"/>
                    <a:pt x="204" y="0"/>
                  </a:cubicBezTo>
                  <a:cubicBezTo>
                    <a:pt x="88" y="0"/>
                    <a:pt x="0" y="80"/>
                    <a:pt x="0" y="187"/>
                  </a:cubicBezTo>
                  <a:cubicBezTo>
                    <a:pt x="0" y="196"/>
                    <a:pt x="0" y="196"/>
                    <a:pt x="0" y="2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2" name="Freeform 119"/>
            <p:cNvSpPr>
              <a:spLocks noChangeArrowheads="1"/>
            </p:cNvSpPr>
            <p:nvPr/>
          </p:nvSpPr>
          <p:spPr bwMode="auto">
            <a:xfrm>
              <a:off x="7016932" y="4707865"/>
              <a:ext cx="261659" cy="233872"/>
            </a:xfrm>
            <a:custGeom>
              <a:avLst/>
              <a:gdLst>
                <a:gd name="T0" fmla="*/ 443 w 497"/>
                <a:gd name="T1" fmla="*/ 70 h 444"/>
                <a:gd name="T2" fmla="*/ 443 w 497"/>
                <a:gd name="T3" fmla="*/ 70 h 444"/>
                <a:gd name="T4" fmla="*/ 426 w 497"/>
                <a:gd name="T5" fmla="*/ 70 h 444"/>
                <a:gd name="T6" fmla="*/ 426 w 497"/>
                <a:gd name="T7" fmla="*/ 443 h 444"/>
                <a:gd name="T8" fmla="*/ 443 w 497"/>
                <a:gd name="T9" fmla="*/ 443 h 444"/>
                <a:gd name="T10" fmla="*/ 496 w 497"/>
                <a:gd name="T11" fmla="*/ 398 h 444"/>
                <a:gd name="T12" fmla="*/ 496 w 497"/>
                <a:gd name="T13" fmla="*/ 124 h 444"/>
                <a:gd name="T14" fmla="*/ 443 w 497"/>
                <a:gd name="T15" fmla="*/ 70 h 444"/>
                <a:gd name="T16" fmla="*/ 0 w 497"/>
                <a:gd name="T17" fmla="*/ 124 h 444"/>
                <a:gd name="T18" fmla="*/ 0 w 497"/>
                <a:gd name="T19" fmla="*/ 124 h 444"/>
                <a:gd name="T20" fmla="*/ 0 w 497"/>
                <a:gd name="T21" fmla="*/ 398 h 444"/>
                <a:gd name="T22" fmla="*/ 53 w 497"/>
                <a:gd name="T23" fmla="*/ 443 h 444"/>
                <a:gd name="T24" fmla="*/ 71 w 497"/>
                <a:gd name="T25" fmla="*/ 443 h 444"/>
                <a:gd name="T26" fmla="*/ 71 w 497"/>
                <a:gd name="T27" fmla="*/ 70 h 444"/>
                <a:gd name="T28" fmla="*/ 53 w 497"/>
                <a:gd name="T29" fmla="*/ 70 h 444"/>
                <a:gd name="T30" fmla="*/ 0 w 497"/>
                <a:gd name="T31" fmla="*/ 124 h 444"/>
                <a:gd name="T32" fmla="*/ 337 w 497"/>
                <a:gd name="T33" fmla="*/ 26 h 444"/>
                <a:gd name="T34" fmla="*/ 337 w 497"/>
                <a:gd name="T35" fmla="*/ 26 h 444"/>
                <a:gd name="T36" fmla="*/ 248 w 497"/>
                <a:gd name="T37" fmla="*/ 0 h 444"/>
                <a:gd name="T38" fmla="*/ 160 w 497"/>
                <a:gd name="T39" fmla="*/ 26 h 444"/>
                <a:gd name="T40" fmla="*/ 160 w 497"/>
                <a:gd name="T41" fmla="*/ 70 h 444"/>
                <a:gd name="T42" fmla="*/ 107 w 497"/>
                <a:gd name="T43" fmla="*/ 70 h 444"/>
                <a:gd name="T44" fmla="*/ 107 w 497"/>
                <a:gd name="T45" fmla="*/ 443 h 444"/>
                <a:gd name="T46" fmla="*/ 390 w 497"/>
                <a:gd name="T47" fmla="*/ 443 h 444"/>
                <a:gd name="T48" fmla="*/ 390 w 497"/>
                <a:gd name="T49" fmla="*/ 70 h 444"/>
                <a:gd name="T50" fmla="*/ 337 w 497"/>
                <a:gd name="T51" fmla="*/ 70 h 444"/>
                <a:gd name="T52" fmla="*/ 337 w 497"/>
                <a:gd name="T53" fmla="*/ 26 h 444"/>
                <a:gd name="T54" fmla="*/ 301 w 497"/>
                <a:gd name="T55" fmla="*/ 70 h 444"/>
                <a:gd name="T56" fmla="*/ 301 w 497"/>
                <a:gd name="T57" fmla="*/ 70 h 444"/>
                <a:gd name="T58" fmla="*/ 195 w 497"/>
                <a:gd name="T59" fmla="*/ 70 h 444"/>
                <a:gd name="T60" fmla="*/ 195 w 497"/>
                <a:gd name="T61" fmla="*/ 44 h 444"/>
                <a:gd name="T62" fmla="*/ 248 w 497"/>
                <a:gd name="T63" fmla="*/ 26 h 444"/>
                <a:gd name="T64" fmla="*/ 301 w 497"/>
                <a:gd name="T65" fmla="*/ 44 h 444"/>
                <a:gd name="T66" fmla="*/ 301 w 497"/>
                <a:gd name="T67" fmla="*/ 7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7" h="444">
                  <a:moveTo>
                    <a:pt x="443" y="70"/>
                  </a:moveTo>
                  <a:lnTo>
                    <a:pt x="443" y="70"/>
                  </a:lnTo>
                  <a:cubicBezTo>
                    <a:pt x="426" y="70"/>
                    <a:pt x="426" y="70"/>
                    <a:pt x="426" y="70"/>
                  </a:cubicBezTo>
                  <a:cubicBezTo>
                    <a:pt x="426" y="443"/>
                    <a:pt x="426" y="443"/>
                    <a:pt x="426" y="443"/>
                  </a:cubicBezTo>
                  <a:cubicBezTo>
                    <a:pt x="443" y="443"/>
                    <a:pt x="443" y="443"/>
                    <a:pt x="443" y="443"/>
                  </a:cubicBezTo>
                  <a:cubicBezTo>
                    <a:pt x="479" y="443"/>
                    <a:pt x="496" y="425"/>
                    <a:pt x="496" y="398"/>
                  </a:cubicBezTo>
                  <a:cubicBezTo>
                    <a:pt x="496" y="124"/>
                    <a:pt x="496" y="124"/>
                    <a:pt x="496" y="124"/>
                  </a:cubicBezTo>
                  <a:cubicBezTo>
                    <a:pt x="496" y="97"/>
                    <a:pt x="479" y="70"/>
                    <a:pt x="443" y="70"/>
                  </a:cubicBezTo>
                  <a:close/>
                  <a:moveTo>
                    <a:pt x="0" y="124"/>
                  </a:moveTo>
                  <a:lnTo>
                    <a:pt x="0" y="124"/>
                  </a:lnTo>
                  <a:cubicBezTo>
                    <a:pt x="0" y="398"/>
                    <a:pt x="0" y="398"/>
                    <a:pt x="0" y="398"/>
                  </a:cubicBezTo>
                  <a:cubicBezTo>
                    <a:pt x="0" y="425"/>
                    <a:pt x="26" y="443"/>
                    <a:pt x="53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26" y="70"/>
                    <a:pt x="0" y="97"/>
                    <a:pt x="0" y="124"/>
                  </a:cubicBezTo>
                  <a:close/>
                  <a:moveTo>
                    <a:pt x="337" y="26"/>
                  </a:moveTo>
                  <a:lnTo>
                    <a:pt x="337" y="26"/>
                  </a:lnTo>
                  <a:cubicBezTo>
                    <a:pt x="319" y="17"/>
                    <a:pt x="292" y="0"/>
                    <a:pt x="248" y="0"/>
                  </a:cubicBezTo>
                  <a:cubicBezTo>
                    <a:pt x="204" y="0"/>
                    <a:pt x="177" y="17"/>
                    <a:pt x="160" y="26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443"/>
                    <a:pt x="107" y="443"/>
                    <a:pt x="107" y="443"/>
                  </a:cubicBezTo>
                  <a:cubicBezTo>
                    <a:pt x="390" y="443"/>
                    <a:pt x="390" y="443"/>
                    <a:pt x="390" y="443"/>
                  </a:cubicBezTo>
                  <a:cubicBezTo>
                    <a:pt x="390" y="70"/>
                    <a:pt x="390" y="70"/>
                    <a:pt x="390" y="70"/>
                  </a:cubicBezTo>
                  <a:cubicBezTo>
                    <a:pt x="337" y="70"/>
                    <a:pt x="337" y="70"/>
                    <a:pt x="337" y="70"/>
                  </a:cubicBezTo>
                  <a:lnTo>
                    <a:pt x="337" y="26"/>
                  </a:lnTo>
                  <a:close/>
                  <a:moveTo>
                    <a:pt x="301" y="70"/>
                  </a:moveTo>
                  <a:lnTo>
                    <a:pt x="301" y="70"/>
                  </a:lnTo>
                  <a:cubicBezTo>
                    <a:pt x="195" y="70"/>
                    <a:pt x="195" y="70"/>
                    <a:pt x="195" y="70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204" y="35"/>
                    <a:pt x="222" y="26"/>
                    <a:pt x="248" y="26"/>
                  </a:cubicBezTo>
                  <a:cubicBezTo>
                    <a:pt x="275" y="26"/>
                    <a:pt x="292" y="35"/>
                    <a:pt x="301" y="44"/>
                  </a:cubicBezTo>
                  <a:lnTo>
                    <a:pt x="301" y="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3" name="Freeform 120"/>
            <p:cNvSpPr>
              <a:spLocks noChangeArrowheads="1"/>
            </p:cNvSpPr>
            <p:nvPr/>
          </p:nvSpPr>
          <p:spPr bwMode="auto">
            <a:xfrm>
              <a:off x="6551501" y="4177597"/>
              <a:ext cx="148197" cy="252398"/>
            </a:xfrm>
            <a:custGeom>
              <a:avLst/>
              <a:gdLst>
                <a:gd name="T0" fmla="*/ 150 w 283"/>
                <a:gd name="T1" fmla="*/ 9 h 479"/>
                <a:gd name="T2" fmla="*/ 150 w 283"/>
                <a:gd name="T3" fmla="*/ 9 h 479"/>
                <a:gd name="T4" fmla="*/ 132 w 283"/>
                <a:gd name="T5" fmla="*/ 9 h 479"/>
                <a:gd name="T6" fmla="*/ 0 w 283"/>
                <a:gd name="T7" fmla="*/ 345 h 479"/>
                <a:gd name="T8" fmla="*/ 141 w 283"/>
                <a:gd name="T9" fmla="*/ 478 h 479"/>
                <a:gd name="T10" fmla="*/ 282 w 283"/>
                <a:gd name="T11" fmla="*/ 345 h 479"/>
                <a:gd name="T12" fmla="*/ 150 w 283"/>
                <a:gd name="T13" fmla="*/ 9 h 479"/>
                <a:gd name="T14" fmla="*/ 123 w 283"/>
                <a:gd name="T15" fmla="*/ 204 h 479"/>
                <a:gd name="T16" fmla="*/ 123 w 283"/>
                <a:gd name="T17" fmla="*/ 204 h 479"/>
                <a:gd name="T18" fmla="*/ 123 w 283"/>
                <a:gd name="T19" fmla="*/ 221 h 479"/>
                <a:gd name="T20" fmla="*/ 97 w 283"/>
                <a:gd name="T21" fmla="*/ 336 h 479"/>
                <a:gd name="T22" fmla="*/ 70 w 283"/>
                <a:gd name="T23" fmla="*/ 372 h 479"/>
                <a:gd name="T24" fmla="*/ 44 w 283"/>
                <a:gd name="T25" fmla="*/ 345 h 479"/>
                <a:gd name="T26" fmla="*/ 88 w 283"/>
                <a:gd name="T27" fmla="*/ 221 h 479"/>
                <a:gd name="T28" fmla="*/ 114 w 283"/>
                <a:gd name="T29" fmla="*/ 194 h 479"/>
                <a:gd name="T30" fmla="*/ 123 w 283"/>
                <a:gd name="T31" fmla="*/ 194 h 479"/>
                <a:gd name="T32" fmla="*/ 123 w 283"/>
                <a:gd name="T33" fmla="*/ 20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3" h="479">
                  <a:moveTo>
                    <a:pt x="150" y="9"/>
                  </a:moveTo>
                  <a:lnTo>
                    <a:pt x="150" y="9"/>
                  </a:lnTo>
                  <a:cubicBezTo>
                    <a:pt x="150" y="0"/>
                    <a:pt x="141" y="0"/>
                    <a:pt x="132" y="9"/>
                  </a:cubicBezTo>
                  <a:cubicBezTo>
                    <a:pt x="114" y="185"/>
                    <a:pt x="0" y="221"/>
                    <a:pt x="0" y="345"/>
                  </a:cubicBezTo>
                  <a:cubicBezTo>
                    <a:pt x="0" y="416"/>
                    <a:pt x="70" y="478"/>
                    <a:pt x="141" y="478"/>
                  </a:cubicBezTo>
                  <a:cubicBezTo>
                    <a:pt x="220" y="478"/>
                    <a:pt x="282" y="416"/>
                    <a:pt x="282" y="345"/>
                  </a:cubicBezTo>
                  <a:cubicBezTo>
                    <a:pt x="282" y="221"/>
                    <a:pt x="167" y="185"/>
                    <a:pt x="150" y="9"/>
                  </a:cubicBezTo>
                  <a:close/>
                  <a:moveTo>
                    <a:pt x="123" y="204"/>
                  </a:moveTo>
                  <a:lnTo>
                    <a:pt x="123" y="204"/>
                  </a:lnTo>
                  <a:cubicBezTo>
                    <a:pt x="123" y="204"/>
                    <a:pt x="123" y="213"/>
                    <a:pt x="123" y="221"/>
                  </a:cubicBezTo>
                  <a:cubicBezTo>
                    <a:pt x="114" y="257"/>
                    <a:pt x="97" y="292"/>
                    <a:pt x="97" y="336"/>
                  </a:cubicBezTo>
                  <a:cubicBezTo>
                    <a:pt x="97" y="363"/>
                    <a:pt x="88" y="372"/>
                    <a:pt x="70" y="372"/>
                  </a:cubicBezTo>
                  <a:cubicBezTo>
                    <a:pt x="53" y="372"/>
                    <a:pt x="44" y="363"/>
                    <a:pt x="44" y="345"/>
                  </a:cubicBezTo>
                  <a:cubicBezTo>
                    <a:pt x="44" y="292"/>
                    <a:pt x="70" y="257"/>
                    <a:pt x="88" y="221"/>
                  </a:cubicBezTo>
                  <a:cubicBezTo>
                    <a:pt x="97" y="213"/>
                    <a:pt x="106" y="204"/>
                    <a:pt x="114" y="194"/>
                  </a:cubicBezTo>
                  <a:lnTo>
                    <a:pt x="123" y="194"/>
                  </a:lnTo>
                  <a:lnTo>
                    <a:pt x="123" y="2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4" name="Freeform 122"/>
            <p:cNvSpPr>
              <a:spLocks noChangeArrowheads="1"/>
            </p:cNvSpPr>
            <p:nvPr/>
          </p:nvSpPr>
          <p:spPr bwMode="auto">
            <a:xfrm>
              <a:off x="4946810" y="4726390"/>
              <a:ext cx="233872" cy="196823"/>
            </a:xfrm>
            <a:custGeom>
              <a:avLst/>
              <a:gdLst>
                <a:gd name="T0" fmla="*/ 434 w 444"/>
                <a:gd name="T1" fmla="*/ 213 h 373"/>
                <a:gd name="T2" fmla="*/ 434 w 444"/>
                <a:gd name="T3" fmla="*/ 213 h 373"/>
                <a:gd name="T4" fmla="*/ 354 w 444"/>
                <a:gd name="T5" fmla="*/ 27 h 373"/>
                <a:gd name="T6" fmla="*/ 319 w 444"/>
                <a:gd name="T7" fmla="*/ 0 h 373"/>
                <a:gd name="T8" fmla="*/ 124 w 444"/>
                <a:gd name="T9" fmla="*/ 0 h 373"/>
                <a:gd name="T10" fmla="*/ 80 w 444"/>
                <a:gd name="T11" fmla="*/ 27 h 373"/>
                <a:gd name="T12" fmla="*/ 9 w 444"/>
                <a:gd name="T13" fmla="*/ 213 h 373"/>
                <a:gd name="T14" fmla="*/ 0 w 444"/>
                <a:gd name="T15" fmla="*/ 257 h 373"/>
                <a:gd name="T16" fmla="*/ 18 w 444"/>
                <a:gd name="T17" fmla="*/ 345 h 373"/>
                <a:gd name="T18" fmla="*/ 45 w 444"/>
                <a:gd name="T19" fmla="*/ 372 h 373"/>
                <a:gd name="T20" fmla="*/ 399 w 444"/>
                <a:gd name="T21" fmla="*/ 372 h 373"/>
                <a:gd name="T22" fmla="*/ 425 w 444"/>
                <a:gd name="T23" fmla="*/ 345 h 373"/>
                <a:gd name="T24" fmla="*/ 443 w 444"/>
                <a:gd name="T25" fmla="*/ 257 h 373"/>
                <a:gd name="T26" fmla="*/ 434 w 444"/>
                <a:gd name="T27" fmla="*/ 213 h 373"/>
                <a:gd name="T28" fmla="*/ 399 w 444"/>
                <a:gd name="T29" fmla="*/ 275 h 373"/>
                <a:gd name="T30" fmla="*/ 399 w 444"/>
                <a:gd name="T31" fmla="*/ 275 h 373"/>
                <a:gd name="T32" fmla="*/ 399 w 444"/>
                <a:gd name="T33" fmla="*/ 310 h 373"/>
                <a:gd name="T34" fmla="*/ 372 w 444"/>
                <a:gd name="T35" fmla="*/ 337 h 373"/>
                <a:gd name="T36" fmla="*/ 71 w 444"/>
                <a:gd name="T37" fmla="*/ 337 h 373"/>
                <a:gd name="T38" fmla="*/ 45 w 444"/>
                <a:gd name="T39" fmla="*/ 310 h 373"/>
                <a:gd name="T40" fmla="*/ 35 w 444"/>
                <a:gd name="T41" fmla="*/ 275 h 373"/>
                <a:gd name="T42" fmla="*/ 62 w 444"/>
                <a:gd name="T43" fmla="*/ 248 h 373"/>
                <a:gd name="T44" fmla="*/ 381 w 444"/>
                <a:gd name="T45" fmla="*/ 248 h 373"/>
                <a:gd name="T46" fmla="*/ 399 w 444"/>
                <a:gd name="T47" fmla="*/ 2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4" h="373">
                  <a:moveTo>
                    <a:pt x="434" y="213"/>
                  </a:moveTo>
                  <a:lnTo>
                    <a:pt x="434" y="213"/>
                  </a:lnTo>
                  <a:cubicBezTo>
                    <a:pt x="354" y="27"/>
                    <a:pt x="354" y="27"/>
                    <a:pt x="354" y="27"/>
                  </a:cubicBezTo>
                  <a:cubicBezTo>
                    <a:pt x="354" y="9"/>
                    <a:pt x="337" y="0"/>
                    <a:pt x="31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6" y="0"/>
                    <a:pt x="89" y="9"/>
                    <a:pt x="80" y="2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2"/>
                    <a:pt x="0" y="248"/>
                    <a:pt x="0" y="257"/>
                  </a:cubicBezTo>
                  <a:cubicBezTo>
                    <a:pt x="18" y="345"/>
                    <a:pt x="18" y="345"/>
                    <a:pt x="18" y="345"/>
                  </a:cubicBezTo>
                  <a:cubicBezTo>
                    <a:pt x="18" y="363"/>
                    <a:pt x="35" y="372"/>
                    <a:pt x="45" y="372"/>
                  </a:cubicBezTo>
                  <a:cubicBezTo>
                    <a:pt x="399" y="372"/>
                    <a:pt x="399" y="372"/>
                    <a:pt x="399" y="372"/>
                  </a:cubicBezTo>
                  <a:cubicBezTo>
                    <a:pt x="408" y="372"/>
                    <a:pt x="425" y="363"/>
                    <a:pt x="425" y="345"/>
                  </a:cubicBezTo>
                  <a:cubicBezTo>
                    <a:pt x="443" y="257"/>
                    <a:pt x="443" y="257"/>
                    <a:pt x="443" y="257"/>
                  </a:cubicBezTo>
                  <a:cubicBezTo>
                    <a:pt x="443" y="248"/>
                    <a:pt x="443" y="222"/>
                    <a:pt x="434" y="213"/>
                  </a:cubicBezTo>
                  <a:close/>
                  <a:moveTo>
                    <a:pt x="399" y="275"/>
                  </a:moveTo>
                  <a:lnTo>
                    <a:pt x="399" y="275"/>
                  </a:lnTo>
                  <a:cubicBezTo>
                    <a:pt x="399" y="310"/>
                    <a:pt x="399" y="310"/>
                    <a:pt x="399" y="310"/>
                  </a:cubicBezTo>
                  <a:cubicBezTo>
                    <a:pt x="399" y="328"/>
                    <a:pt x="381" y="337"/>
                    <a:pt x="372" y="337"/>
                  </a:cubicBezTo>
                  <a:cubicBezTo>
                    <a:pt x="71" y="337"/>
                    <a:pt x="71" y="337"/>
                    <a:pt x="71" y="337"/>
                  </a:cubicBezTo>
                  <a:cubicBezTo>
                    <a:pt x="62" y="337"/>
                    <a:pt x="45" y="328"/>
                    <a:pt x="45" y="310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66"/>
                    <a:pt x="45" y="248"/>
                    <a:pt x="62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99" y="248"/>
                    <a:pt x="408" y="266"/>
                    <a:pt x="399" y="2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5" name="Freeform 123"/>
            <p:cNvSpPr>
              <a:spLocks noChangeArrowheads="1"/>
            </p:cNvSpPr>
            <p:nvPr/>
          </p:nvSpPr>
          <p:spPr bwMode="auto">
            <a:xfrm>
              <a:off x="5988818" y="4698602"/>
              <a:ext cx="238503" cy="243134"/>
            </a:xfrm>
            <a:custGeom>
              <a:avLst/>
              <a:gdLst>
                <a:gd name="T0" fmla="*/ 275 w 452"/>
                <a:gd name="T1" fmla="*/ 301 h 462"/>
                <a:gd name="T2" fmla="*/ 275 w 452"/>
                <a:gd name="T3" fmla="*/ 301 h 462"/>
                <a:gd name="T4" fmla="*/ 434 w 452"/>
                <a:gd name="T5" fmla="*/ 26 h 462"/>
                <a:gd name="T6" fmla="*/ 434 w 452"/>
                <a:gd name="T7" fmla="*/ 18 h 462"/>
                <a:gd name="T8" fmla="*/ 425 w 452"/>
                <a:gd name="T9" fmla="*/ 18 h 462"/>
                <a:gd name="T10" fmla="*/ 159 w 452"/>
                <a:gd name="T11" fmla="*/ 178 h 462"/>
                <a:gd name="T12" fmla="*/ 9 w 452"/>
                <a:gd name="T13" fmla="*/ 301 h 462"/>
                <a:gd name="T14" fmla="*/ 35 w 452"/>
                <a:gd name="T15" fmla="*/ 328 h 462"/>
                <a:gd name="T16" fmla="*/ 88 w 452"/>
                <a:gd name="T17" fmla="*/ 310 h 462"/>
                <a:gd name="T18" fmla="*/ 151 w 452"/>
                <a:gd name="T19" fmla="*/ 372 h 462"/>
                <a:gd name="T20" fmla="*/ 133 w 452"/>
                <a:gd name="T21" fmla="*/ 425 h 462"/>
                <a:gd name="T22" fmla="*/ 151 w 452"/>
                <a:gd name="T23" fmla="*/ 452 h 462"/>
                <a:gd name="T24" fmla="*/ 275 w 452"/>
                <a:gd name="T25" fmla="*/ 301 h 462"/>
                <a:gd name="T26" fmla="*/ 301 w 452"/>
                <a:gd name="T27" fmla="*/ 150 h 462"/>
                <a:gd name="T28" fmla="*/ 301 w 452"/>
                <a:gd name="T29" fmla="*/ 150 h 462"/>
                <a:gd name="T30" fmla="*/ 301 w 452"/>
                <a:gd name="T31" fmla="*/ 97 h 462"/>
                <a:gd name="T32" fmla="*/ 354 w 452"/>
                <a:gd name="T33" fmla="*/ 97 h 462"/>
                <a:gd name="T34" fmla="*/ 354 w 452"/>
                <a:gd name="T35" fmla="*/ 150 h 462"/>
                <a:gd name="T36" fmla="*/ 301 w 452"/>
                <a:gd name="T37" fmla="*/ 15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6" name="Freeform 124"/>
            <p:cNvSpPr>
              <a:spLocks noChangeArrowheads="1"/>
            </p:cNvSpPr>
            <p:nvPr/>
          </p:nvSpPr>
          <p:spPr bwMode="auto">
            <a:xfrm>
              <a:off x="6491296" y="4693971"/>
              <a:ext cx="270922" cy="261659"/>
            </a:xfrm>
            <a:custGeom>
              <a:avLst/>
              <a:gdLst>
                <a:gd name="T0" fmla="*/ 79 w 515"/>
                <a:gd name="T1" fmla="*/ 337 h 498"/>
                <a:gd name="T2" fmla="*/ 79 w 515"/>
                <a:gd name="T3" fmla="*/ 337 h 498"/>
                <a:gd name="T4" fmla="*/ 18 w 515"/>
                <a:gd name="T5" fmla="*/ 470 h 498"/>
                <a:gd name="T6" fmla="*/ 169 w 515"/>
                <a:gd name="T7" fmla="*/ 434 h 498"/>
                <a:gd name="T8" fmla="*/ 160 w 515"/>
                <a:gd name="T9" fmla="*/ 346 h 498"/>
                <a:gd name="T10" fmla="*/ 79 w 515"/>
                <a:gd name="T11" fmla="*/ 337 h 498"/>
                <a:gd name="T12" fmla="*/ 496 w 515"/>
                <a:gd name="T13" fmla="*/ 18 h 498"/>
                <a:gd name="T14" fmla="*/ 496 w 515"/>
                <a:gd name="T15" fmla="*/ 18 h 498"/>
                <a:gd name="T16" fmla="*/ 195 w 515"/>
                <a:gd name="T17" fmla="*/ 231 h 498"/>
                <a:gd name="T18" fmla="*/ 141 w 515"/>
                <a:gd name="T19" fmla="*/ 293 h 498"/>
                <a:gd name="T20" fmla="*/ 150 w 515"/>
                <a:gd name="T21" fmla="*/ 301 h 498"/>
                <a:gd name="T22" fmla="*/ 186 w 515"/>
                <a:gd name="T23" fmla="*/ 328 h 498"/>
                <a:gd name="T24" fmla="*/ 204 w 515"/>
                <a:gd name="T25" fmla="*/ 354 h 498"/>
                <a:gd name="T26" fmla="*/ 213 w 515"/>
                <a:gd name="T27" fmla="*/ 363 h 498"/>
                <a:gd name="T28" fmla="*/ 275 w 515"/>
                <a:gd name="T29" fmla="*/ 310 h 498"/>
                <a:gd name="T30" fmla="*/ 496 w 515"/>
                <a:gd name="T31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5" h="498">
                  <a:moveTo>
                    <a:pt x="79" y="337"/>
                  </a:moveTo>
                  <a:lnTo>
                    <a:pt x="79" y="337"/>
                  </a:lnTo>
                  <a:cubicBezTo>
                    <a:pt x="44" y="372"/>
                    <a:pt x="71" y="416"/>
                    <a:pt x="18" y="470"/>
                  </a:cubicBezTo>
                  <a:cubicBezTo>
                    <a:pt x="0" y="497"/>
                    <a:pt x="116" y="487"/>
                    <a:pt x="169" y="434"/>
                  </a:cubicBezTo>
                  <a:cubicBezTo>
                    <a:pt x="195" y="407"/>
                    <a:pt x="186" y="372"/>
                    <a:pt x="160" y="346"/>
                  </a:cubicBezTo>
                  <a:cubicBezTo>
                    <a:pt x="132" y="319"/>
                    <a:pt x="97" y="319"/>
                    <a:pt x="79" y="337"/>
                  </a:cubicBezTo>
                  <a:close/>
                  <a:moveTo>
                    <a:pt x="496" y="18"/>
                  </a:moveTo>
                  <a:lnTo>
                    <a:pt x="496" y="18"/>
                  </a:lnTo>
                  <a:cubicBezTo>
                    <a:pt x="479" y="0"/>
                    <a:pt x="257" y="168"/>
                    <a:pt x="195" y="231"/>
                  </a:cubicBezTo>
                  <a:cubicBezTo>
                    <a:pt x="169" y="266"/>
                    <a:pt x="160" y="284"/>
                    <a:pt x="141" y="293"/>
                  </a:cubicBezTo>
                  <a:cubicBezTo>
                    <a:pt x="141" y="301"/>
                    <a:pt x="150" y="301"/>
                    <a:pt x="150" y="301"/>
                  </a:cubicBezTo>
                  <a:cubicBezTo>
                    <a:pt x="160" y="310"/>
                    <a:pt x="169" y="310"/>
                    <a:pt x="186" y="328"/>
                  </a:cubicBezTo>
                  <a:cubicBezTo>
                    <a:pt x="195" y="337"/>
                    <a:pt x="204" y="346"/>
                    <a:pt x="204" y="354"/>
                  </a:cubicBezTo>
                  <a:cubicBezTo>
                    <a:pt x="204" y="363"/>
                    <a:pt x="213" y="363"/>
                    <a:pt x="213" y="363"/>
                  </a:cubicBezTo>
                  <a:cubicBezTo>
                    <a:pt x="230" y="354"/>
                    <a:pt x="248" y="337"/>
                    <a:pt x="275" y="310"/>
                  </a:cubicBezTo>
                  <a:cubicBezTo>
                    <a:pt x="336" y="248"/>
                    <a:pt x="514" y="35"/>
                    <a:pt x="496" y="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7" name="Freeform 126"/>
            <p:cNvSpPr>
              <a:spLocks noChangeArrowheads="1"/>
            </p:cNvSpPr>
            <p:nvPr/>
          </p:nvSpPr>
          <p:spPr bwMode="auto">
            <a:xfrm>
              <a:off x="7537936" y="4707865"/>
              <a:ext cx="261661" cy="238503"/>
            </a:xfrm>
            <a:custGeom>
              <a:avLst/>
              <a:gdLst>
                <a:gd name="T0" fmla="*/ 247 w 497"/>
                <a:gd name="T1" fmla="*/ 274 h 452"/>
                <a:gd name="T2" fmla="*/ 247 w 497"/>
                <a:gd name="T3" fmla="*/ 274 h 452"/>
                <a:gd name="T4" fmla="*/ 363 w 497"/>
                <a:gd name="T5" fmla="*/ 230 h 452"/>
                <a:gd name="T6" fmla="*/ 337 w 497"/>
                <a:gd name="T7" fmla="*/ 151 h 452"/>
                <a:gd name="T8" fmla="*/ 247 w 497"/>
                <a:gd name="T9" fmla="*/ 186 h 452"/>
                <a:gd name="T10" fmla="*/ 168 w 497"/>
                <a:gd name="T11" fmla="*/ 151 h 452"/>
                <a:gd name="T12" fmla="*/ 133 w 497"/>
                <a:gd name="T13" fmla="*/ 230 h 452"/>
                <a:gd name="T14" fmla="*/ 247 w 497"/>
                <a:gd name="T15" fmla="*/ 274 h 452"/>
                <a:gd name="T16" fmla="*/ 247 w 497"/>
                <a:gd name="T17" fmla="*/ 106 h 452"/>
                <a:gd name="T18" fmla="*/ 247 w 497"/>
                <a:gd name="T19" fmla="*/ 106 h 452"/>
                <a:gd name="T20" fmla="*/ 309 w 497"/>
                <a:gd name="T21" fmla="*/ 88 h 452"/>
                <a:gd name="T22" fmla="*/ 284 w 497"/>
                <a:gd name="T23" fmla="*/ 17 h 452"/>
                <a:gd name="T24" fmla="*/ 247 w 497"/>
                <a:gd name="T25" fmla="*/ 0 h 452"/>
                <a:gd name="T26" fmla="*/ 212 w 497"/>
                <a:gd name="T27" fmla="*/ 17 h 452"/>
                <a:gd name="T28" fmla="*/ 186 w 497"/>
                <a:gd name="T29" fmla="*/ 88 h 452"/>
                <a:gd name="T30" fmla="*/ 247 w 497"/>
                <a:gd name="T31" fmla="*/ 106 h 452"/>
                <a:gd name="T32" fmla="*/ 469 w 497"/>
                <a:gd name="T33" fmla="*/ 301 h 452"/>
                <a:gd name="T34" fmla="*/ 469 w 497"/>
                <a:gd name="T35" fmla="*/ 301 h 452"/>
                <a:gd name="T36" fmla="*/ 372 w 497"/>
                <a:gd name="T37" fmla="*/ 266 h 452"/>
                <a:gd name="T38" fmla="*/ 381 w 497"/>
                <a:gd name="T39" fmla="*/ 292 h 452"/>
                <a:gd name="T40" fmla="*/ 247 w 497"/>
                <a:gd name="T41" fmla="*/ 345 h 452"/>
                <a:gd name="T42" fmla="*/ 115 w 497"/>
                <a:gd name="T43" fmla="*/ 292 h 452"/>
                <a:gd name="T44" fmla="*/ 124 w 497"/>
                <a:gd name="T45" fmla="*/ 266 h 452"/>
                <a:gd name="T46" fmla="*/ 26 w 497"/>
                <a:gd name="T47" fmla="*/ 301 h 452"/>
                <a:gd name="T48" fmla="*/ 26 w 497"/>
                <a:gd name="T49" fmla="*/ 345 h 452"/>
                <a:gd name="T50" fmla="*/ 203 w 497"/>
                <a:gd name="T51" fmla="*/ 434 h 452"/>
                <a:gd name="T52" fmla="*/ 292 w 497"/>
                <a:gd name="T53" fmla="*/ 434 h 452"/>
                <a:gd name="T54" fmla="*/ 469 w 497"/>
                <a:gd name="T55" fmla="*/ 345 h 452"/>
                <a:gd name="T56" fmla="*/ 469 w 497"/>
                <a:gd name="T57" fmla="*/ 30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7" h="452">
                  <a:moveTo>
                    <a:pt x="247" y="274"/>
                  </a:moveTo>
                  <a:lnTo>
                    <a:pt x="247" y="274"/>
                  </a:lnTo>
                  <a:cubicBezTo>
                    <a:pt x="309" y="274"/>
                    <a:pt x="354" y="257"/>
                    <a:pt x="363" y="230"/>
                  </a:cubicBezTo>
                  <a:cubicBezTo>
                    <a:pt x="354" y="204"/>
                    <a:pt x="345" y="177"/>
                    <a:pt x="337" y="151"/>
                  </a:cubicBezTo>
                  <a:cubicBezTo>
                    <a:pt x="328" y="168"/>
                    <a:pt x="292" y="186"/>
                    <a:pt x="247" y="186"/>
                  </a:cubicBezTo>
                  <a:cubicBezTo>
                    <a:pt x="203" y="186"/>
                    <a:pt x="168" y="168"/>
                    <a:pt x="168" y="151"/>
                  </a:cubicBezTo>
                  <a:cubicBezTo>
                    <a:pt x="150" y="177"/>
                    <a:pt x="141" y="204"/>
                    <a:pt x="133" y="230"/>
                  </a:cubicBezTo>
                  <a:cubicBezTo>
                    <a:pt x="141" y="257"/>
                    <a:pt x="186" y="274"/>
                    <a:pt x="247" y="274"/>
                  </a:cubicBezTo>
                  <a:close/>
                  <a:moveTo>
                    <a:pt x="247" y="106"/>
                  </a:moveTo>
                  <a:lnTo>
                    <a:pt x="247" y="106"/>
                  </a:lnTo>
                  <a:cubicBezTo>
                    <a:pt x="274" y="106"/>
                    <a:pt x="300" y="97"/>
                    <a:pt x="309" y="88"/>
                  </a:cubicBezTo>
                  <a:cubicBezTo>
                    <a:pt x="300" y="62"/>
                    <a:pt x="292" y="35"/>
                    <a:pt x="284" y="17"/>
                  </a:cubicBezTo>
                  <a:cubicBezTo>
                    <a:pt x="284" y="8"/>
                    <a:pt x="265" y="0"/>
                    <a:pt x="247" y="0"/>
                  </a:cubicBezTo>
                  <a:cubicBezTo>
                    <a:pt x="230" y="0"/>
                    <a:pt x="212" y="8"/>
                    <a:pt x="212" y="17"/>
                  </a:cubicBezTo>
                  <a:cubicBezTo>
                    <a:pt x="203" y="35"/>
                    <a:pt x="194" y="62"/>
                    <a:pt x="186" y="88"/>
                  </a:cubicBezTo>
                  <a:cubicBezTo>
                    <a:pt x="194" y="97"/>
                    <a:pt x="221" y="106"/>
                    <a:pt x="247" y="106"/>
                  </a:cubicBezTo>
                  <a:close/>
                  <a:moveTo>
                    <a:pt x="469" y="301"/>
                  </a:moveTo>
                  <a:lnTo>
                    <a:pt x="469" y="301"/>
                  </a:lnTo>
                  <a:cubicBezTo>
                    <a:pt x="372" y="266"/>
                    <a:pt x="372" y="266"/>
                    <a:pt x="372" y="266"/>
                  </a:cubicBezTo>
                  <a:cubicBezTo>
                    <a:pt x="381" y="292"/>
                    <a:pt x="381" y="292"/>
                    <a:pt x="381" y="292"/>
                  </a:cubicBezTo>
                  <a:cubicBezTo>
                    <a:pt x="381" y="327"/>
                    <a:pt x="319" y="345"/>
                    <a:pt x="247" y="345"/>
                  </a:cubicBezTo>
                  <a:cubicBezTo>
                    <a:pt x="177" y="345"/>
                    <a:pt x="115" y="327"/>
                    <a:pt x="115" y="292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0" y="310"/>
                    <a:pt x="0" y="327"/>
                    <a:pt x="26" y="345"/>
                  </a:cubicBezTo>
                  <a:cubicBezTo>
                    <a:pt x="203" y="434"/>
                    <a:pt x="203" y="434"/>
                    <a:pt x="203" y="434"/>
                  </a:cubicBezTo>
                  <a:cubicBezTo>
                    <a:pt x="230" y="451"/>
                    <a:pt x="265" y="451"/>
                    <a:pt x="292" y="434"/>
                  </a:cubicBezTo>
                  <a:cubicBezTo>
                    <a:pt x="469" y="345"/>
                    <a:pt x="469" y="345"/>
                    <a:pt x="469" y="345"/>
                  </a:cubicBezTo>
                  <a:cubicBezTo>
                    <a:pt x="496" y="327"/>
                    <a:pt x="496" y="310"/>
                    <a:pt x="469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8" name="Freeform 127"/>
            <p:cNvSpPr>
              <a:spLocks noChangeArrowheads="1"/>
            </p:cNvSpPr>
            <p:nvPr/>
          </p:nvSpPr>
          <p:spPr bwMode="auto">
            <a:xfrm>
              <a:off x="7016932" y="2637742"/>
              <a:ext cx="261659" cy="210716"/>
            </a:xfrm>
            <a:custGeom>
              <a:avLst/>
              <a:gdLst>
                <a:gd name="T0" fmla="*/ 169 w 497"/>
                <a:gd name="T1" fmla="*/ 196 h 400"/>
                <a:gd name="T2" fmla="*/ 169 w 497"/>
                <a:gd name="T3" fmla="*/ 196 h 400"/>
                <a:gd name="T4" fmla="*/ 248 w 497"/>
                <a:gd name="T5" fmla="*/ 275 h 400"/>
                <a:gd name="T6" fmla="*/ 328 w 497"/>
                <a:gd name="T7" fmla="*/ 196 h 400"/>
                <a:gd name="T8" fmla="*/ 248 w 497"/>
                <a:gd name="T9" fmla="*/ 116 h 400"/>
                <a:gd name="T10" fmla="*/ 169 w 497"/>
                <a:gd name="T11" fmla="*/ 196 h 400"/>
                <a:gd name="T12" fmla="*/ 116 w 497"/>
                <a:gd name="T13" fmla="*/ 169 h 400"/>
                <a:gd name="T14" fmla="*/ 116 w 497"/>
                <a:gd name="T15" fmla="*/ 169 h 400"/>
                <a:gd name="T16" fmla="*/ 248 w 497"/>
                <a:gd name="T17" fmla="*/ 63 h 400"/>
                <a:gd name="T18" fmla="*/ 345 w 497"/>
                <a:gd name="T19" fmla="*/ 98 h 400"/>
                <a:gd name="T20" fmla="*/ 390 w 497"/>
                <a:gd name="T21" fmla="*/ 98 h 400"/>
                <a:gd name="T22" fmla="*/ 390 w 497"/>
                <a:gd name="T23" fmla="*/ 54 h 400"/>
                <a:gd name="T24" fmla="*/ 248 w 497"/>
                <a:gd name="T25" fmla="*/ 0 h 400"/>
                <a:gd name="T26" fmla="*/ 62 w 497"/>
                <a:gd name="T27" fmla="*/ 143 h 400"/>
                <a:gd name="T28" fmla="*/ 0 w 497"/>
                <a:gd name="T29" fmla="*/ 143 h 400"/>
                <a:gd name="T30" fmla="*/ 0 w 497"/>
                <a:gd name="T31" fmla="*/ 196 h 400"/>
                <a:gd name="T32" fmla="*/ 80 w 497"/>
                <a:gd name="T33" fmla="*/ 196 h 400"/>
                <a:gd name="T34" fmla="*/ 116 w 497"/>
                <a:gd name="T35" fmla="*/ 169 h 400"/>
                <a:gd name="T36" fmla="*/ 416 w 497"/>
                <a:gd name="T37" fmla="*/ 196 h 400"/>
                <a:gd name="T38" fmla="*/ 416 w 497"/>
                <a:gd name="T39" fmla="*/ 196 h 400"/>
                <a:gd name="T40" fmla="*/ 381 w 497"/>
                <a:gd name="T41" fmla="*/ 231 h 400"/>
                <a:gd name="T42" fmla="*/ 248 w 497"/>
                <a:gd name="T43" fmla="*/ 337 h 400"/>
                <a:gd name="T44" fmla="*/ 151 w 497"/>
                <a:gd name="T45" fmla="*/ 293 h 400"/>
                <a:gd name="T46" fmla="*/ 107 w 497"/>
                <a:gd name="T47" fmla="*/ 293 h 400"/>
                <a:gd name="T48" fmla="*/ 107 w 497"/>
                <a:gd name="T49" fmla="*/ 337 h 400"/>
                <a:gd name="T50" fmla="*/ 248 w 497"/>
                <a:gd name="T51" fmla="*/ 399 h 400"/>
                <a:gd name="T52" fmla="*/ 435 w 497"/>
                <a:gd name="T53" fmla="*/ 257 h 400"/>
                <a:gd name="T54" fmla="*/ 496 w 497"/>
                <a:gd name="T55" fmla="*/ 257 h 400"/>
                <a:gd name="T56" fmla="*/ 496 w 497"/>
                <a:gd name="T57" fmla="*/ 196 h 400"/>
                <a:gd name="T58" fmla="*/ 416 w 497"/>
                <a:gd name="T59" fmla="*/ 1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19" name="Freeform 129"/>
            <p:cNvSpPr>
              <a:spLocks noChangeArrowheads="1"/>
            </p:cNvSpPr>
            <p:nvPr/>
          </p:nvSpPr>
          <p:spPr bwMode="auto">
            <a:xfrm>
              <a:off x="5495600" y="4717127"/>
              <a:ext cx="175984" cy="215347"/>
            </a:xfrm>
            <a:custGeom>
              <a:avLst/>
              <a:gdLst>
                <a:gd name="T0" fmla="*/ 168 w 337"/>
                <a:gd name="T1" fmla="*/ 0 h 409"/>
                <a:gd name="T2" fmla="*/ 168 w 337"/>
                <a:gd name="T3" fmla="*/ 0 h 409"/>
                <a:gd name="T4" fmla="*/ 0 w 337"/>
                <a:gd name="T5" fmla="*/ 62 h 409"/>
                <a:gd name="T6" fmla="*/ 35 w 337"/>
                <a:gd name="T7" fmla="*/ 363 h 409"/>
                <a:gd name="T8" fmla="*/ 168 w 337"/>
                <a:gd name="T9" fmla="*/ 408 h 409"/>
                <a:gd name="T10" fmla="*/ 301 w 337"/>
                <a:gd name="T11" fmla="*/ 363 h 409"/>
                <a:gd name="T12" fmla="*/ 336 w 337"/>
                <a:gd name="T13" fmla="*/ 62 h 409"/>
                <a:gd name="T14" fmla="*/ 168 w 337"/>
                <a:gd name="T15" fmla="*/ 0 h 409"/>
                <a:gd name="T16" fmla="*/ 168 w 337"/>
                <a:gd name="T17" fmla="*/ 107 h 409"/>
                <a:gd name="T18" fmla="*/ 168 w 337"/>
                <a:gd name="T19" fmla="*/ 107 h 409"/>
                <a:gd name="T20" fmla="*/ 35 w 337"/>
                <a:gd name="T21" fmla="*/ 71 h 409"/>
                <a:gd name="T22" fmla="*/ 168 w 337"/>
                <a:gd name="T23" fmla="*/ 36 h 409"/>
                <a:gd name="T24" fmla="*/ 301 w 337"/>
                <a:gd name="T25" fmla="*/ 71 h 409"/>
                <a:gd name="T26" fmla="*/ 168 w 337"/>
                <a:gd name="T27" fmla="*/ 107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7" h="409">
                  <a:moveTo>
                    <a:pt x="168" y="0"/>
                  </a:moveTo>
                  <a:lnTo>
                    <a:pt x="168" y="0"/>
                  </a:lnTo>
                  <a:cubicBezTo>
                    <a:pt x="62" y="0"/>
                    <a:pt x="0" y="36"/>
                    <a:pt x="0" y="62"/>
                  </a:cubicBezTo>
                  <a:cubicBezTo>
                    <a:pt x="35" y="363"/>
                    <a:pt x="35" y="363"/>
                    <a:pt x="35" y="363"/>
                  </a:cubicBezTo>
                  <a:cubicBezTo>
                    <a:pt x="35" y="372"/>
                    <a:pt x="88" y="408"/>
                    <a:pt x="168" y="408"/>
                  </a:cubicBezTo>
                  <a:cubicBezTo>
                    <a:pt x="248" y="408"/>
                    <a:pt x="301" y="372"/>
                    <a:pt x="301" y="363"/>
                  </a:cubicBezTo>
                  <a:cubicBezTo>
                    <a:pt x="336" y="62"/>
                    <a:pt x="336" y="62"/>
                    <a:pt x="336" y="62"/>
                  </a:cubicBezTo>
                  <a:cubicBezTo>
                    <a:pt x="336" y="36"/>
                    <a:pt x="274" y="0"/>
                    <a:pt x="168" y="0"/>
                  </a:cubicBezTo>
                  <a:close/>
                  <a:moveTo>
                    <a:pt x="168" y="107"/>
                  </a:moveTo>
                  <a:lnTo>
                    <a:pt x="168" y="107"/>
                  </a:lnTo>
                  <a:cubicBezTo>
                    <a:pt x="88" y="107"/>
                    <a:pt x="35" y="80"/>
                    <a:pt x="35" y="71"/>
                  </a:cubicBezTo>
                  <a:cubicBezTo>
                    <a:pt x="35" y="62"/>
                    <a:pt x="88" y="36"/>
                    <a:pt x="168" y="36"/>
                  </a:cubicBezTo>
                  <a:cubicBezTo>
                    <a:pt x="248" y="36"/>
                    <a:pt x="301" y="62"/>
                    <a:pt x="301" y="71"/>
                  </a:cubicBezTo>
                  <a:cubicBezTo>
                    <a:pt x="301" y="80"/>
                    <a:pt x="248" y="107"/>
                    <a:pt x="168" y="1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0" name="Freeform 133"/>
            <p:cNvSpPr>
              <a:spLocks noChangeArrowheads="1"/>
            </p:cNvSpPr>
            <p:nvPr/>
          </p:nvSpPr>
          <p:spPr bwMode="auto">
            <a:xfrm>
              <a:off x="10644454" y="4194564"/>
              <a:ext cx="261659" cy="252397"/>
            </a:xfrm>
            <a:custGeom>
              <a:avLst/>
              <a:gdLst>
                <a:gd name="T0" fmla="*/ 425 w 497"/>
                <a:gd name="T1" fmla="*/ 160 h 480"/>
                <a:gd name="T2" fmla="*/ 425 w 497"/>
                <a:gd name="T3" fmla="*/ 160 h 480"/>
                <a:gd name="T4" fmla="*/ 372 w 497"/>
                <a:gd name="T5" fmla="*/ 18 h 480"/>
                <a:gd name="T6" fmla="*/ 346 w 497"/>
                <a:gd name="T7" fmla="*/ 9 h 480"/>
                <a:gd name="T8" fmla="*/ 9 w 497"/>
                <a:gd name="T9" fmla="*/ 134 h 480"/>
                <a:gd name="T10" fmla="*/ 0 w 497"/>
                <a:gd name="T11" fmla="*/ 160 h 480"/>
                <a:gd name="T12" fmla="*/ 53 w 497"/>
                <a:gd name="T13" fmla="*/ 302 h 480"/>
                <a:gd name="T14" fmla="*/ 53 w 497"/>
                <a:gd name="T15" fmla="*/ 222 h 480"/>
                <a:gd name="T16" fmla="*/ 115 w 497"/>
                <a:gd name="T17" fmla="*/ 160 h 480"/>
                <a:gd name="T18" fmla="*/ 203 w 497"/>
                <a:gd name="T19" fmla="*/ 160 h 480"/>
                <a:gd name="T20" fmla="*/ 309 w 497"/>
                <a:gd name="T21" fmla="*/ 89 h 480"/>
                <a:gd name="T22" fmla="*/ 372 w 497"/>
                <a:gd name="T23" fmla="*/ 160 h 480"/>
                <a:gd name="T24" fmla="*/ 425 w 497"/>
                <a:gd name="T25" fmla="*/ 160 h 480"/>
                <a:gd name="T26" fmla="*/ 478 w 497"/>
                <a:gd name="T27" fmla="*/ 204 h 480"/>
                <a:gd name="T28" fmla="*/ 478 w 497"/>
                <a:gd name="T29" fmla="*/ 204 h 480"/>
                <a:gd name="T30" fmla="*/ 115 w 497"/>
                <a:gd name="T31" fmla="*/ 204 h 480"/>
                <a:gd name="T32" fmla="*/ 97 w 497"/>
                <a:gd name="T33" fmla="*/ 222 h 480"/>
                <a:gd name="T34" fmla="*/ 97 w 497"/>
                <a:gd name="T35" fmla="*/ 462 h 480"/>
                <a:gd name="T36" fmla="*/ 115 w 497"/>
                <a:gd name="T37" fmla="*/ 479 h 480"/>
                <a:gd name="T38" fmla="*/ 478 w 497"/>
                <a:gd name="T39" fmla="*/ 479 h 480"/>
                <a:gd name="T40" fmla="*/ 496 w 497"/>
                <a:gd name="T41" fmla="*/ 462 h 480"/>
                <a:gd name="T42" fmla="*/ 496 w 497"/>
                <a:gd name="T43" fmla="*/ 222 h 480"/>
                <a:gd name="T44" fmla="*/ 478 w 497"/>
                <a:gd name="T45" fmla="*/ 204 h 480"/>
                <a:gd name="T46" fmla="*/ 452 w 497"/>
                <a:gd name="T47" fmla="*/ 426 h 480"/>
                <a:gd name="T48" fmla="*/ 452 w 497"/>
                <a:gd name="T49" fmla="*/ 426 h 480"/>
                <a:gd name="T50" fmla="*/ 150 w 497"/>
                <a:gd name="T51" fmla="*/ 426 h 480"/>
                <a:gd name="T52" fmla="*/ 150 w 497"/>
                <a:gd name="T53" fmla="*/ 391 h 480"/>
                <a:gd name="T54" fmla="*/ 195 w 497"/>
                <a:gd name="T55" fmla="*/ 275 h 480"/>
                <a:gd name="T56" fmla="*/ 265 w 497"/>
                <a:gd name="T57" fmla="*/ 364 h 480"/>
                <a:gd name="T58" fmla="*/ 328 w 497"/>
                <a:gd name="T59" fmla="*/ 302 h 480"/>
                <a:gd name="T60" fmla="*/ 416 w 497"/>
                <a:gd name="T61" fmla="*/ 266 h 480"/>
                <a:gd name="T62" fmla="*/ 452 w 497"/>
                <a:gd name="T63" fmla="*/ 347 h 480"/>
                <a:gd name="T64" fmla="*/ 452 w 497"/>
                <a:gd name="T65" fmla="*/ 42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1" name="Freeform 135"/>
            <p:cNvSpPr>
              <a:spLocks noChangeArrowheads="1"/>
            </p:cNvSpPr>
            <p:nvPr/>
          </p:nvSpPr>
          <p:spPr bwMode="auto">
            <a:xfrm>
              <a:off x="9118490" y="4203826"/>
              <a:ext cx="187562" cy="238503"/>
            </a:xfrm>
            <a:custGeom>
              <a:avLst/>
              <a:gdLst>
                <a:gd name="T0" fmla="*/ 302 w 356"/>
                <a:gd name="T1" fmla="*/ 0 h 453"/>
                <a:gd name="T2" fmla="*/ 302 w 356"/>
                <a:gd name="T3" fmla="*/ 0 h 453"/>
                <a:gd name="T4" fmla="*/ 53 w 356"/>
                <a:gd name="T5" fmla="*/ 0 h 453"/>
                <a:gd name="T6" fmla="*/ 0 w 356"/>
                <a:gd name="T7" fmla="*/ 54 h 453"/>
                <a:gd name="T8" fmla="*/ 0 w 356"/>
                <a:gd name="T9" fmla="*/ 399 h 453"/>
                <a:gd name="T10" fmla="*/ 53 w 356"/>
                <a:gd name="T11" fmla="*/ 452 h 453"/>
                <a:gd name="T12" fmla="*/ 302 w 356"/>
                <a:gd name="T13" fmla="*/ 452 h 453"/>
                <a:gd name="T14" fmla="*/ 355 w 356"/>
                <a:gd name="T15" fmla="*/ 399 h 453"/>
                <a:gd name="T16" fmla="*/ 355 w 356"/>
                <a:gd name="T17" fmla="*/ 54 h 453"/>
                <a:gd name="T18" fmla="*/ 302 w 356"/>
                <a:gd name="T19" fmla="*/ 0 h 453"/>
                <a:gd name="T20" fmla="*/ 302 w 356"/>
                <a:gd name="T21" fmla="*/ 399 h 453"/>
                <a:gd name="T22" fmla="*/ 302 w 356"/>
                <a:gd name="T23" fmla="*/ 399 h 453"/>
                <a:gd name="T24" fmla="*/ 53 w 356"/>
                <a:gd name="T25" fmla="*/ 399 h 453"/>
                <a:gd name="T26" fmla="*/ 53 w 356"/>
                <a:gd name="T27" fmla="*/ 54 h 453"/>
                <a:gd name="T28" fmla="*/ 302 w 356"/>
                <a:gd name="T29" fmla="*/ 54 h 453"/>
                <a:gd name="T30" fmla="*/ 302 w 356"/>
                <a:gd name="T31" fmla="*/ 39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6" h="453">
                  <a:moveTo>
                    <a:pt x="302" y="0"/>
                  </a:moveTo>
                  <a:lnTo>
                    <a:pt x="30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7"/>
                    <a:pt x="0" y="5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6"/>
                    <a:pt x="27" y="452"/>
                    <a:pt x="53" y="452"/>
                  </a:cubicBezTo>
                  <a:cubicBezTo>
                    <a:pt x="302" y="452"/>
                    <a:pt x="302" y="452"/>
                    <a:pt x="302" y="452"/>
                  </a:cubicBezTo>
                  <a:cubicBezTo>
                    <a:pt x="328" y="452"/>
                    <a:pt x="355" y="426"/>
                    <a:pt x="355" y="399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55" y="27"/>
                    <a:pt x="328" y="0"/>
                    <a:pt x="302" y="0"/>
                  </a:cubicBezTo>
                  <a:close/>
                  <a:moveTo>
                    <a:pt x="302" y="399"/>
                  </a:moveTo>
                  <a:lnTo>
                    <a:pt x="302" y="399"/>
                  </a:lnTo>
                  <a:cubicBezTo>
                    <a:pt x="53" y="399"/>
                    <a:pt x="53" y="399"/>
                    <a:pt x="53" y="399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02" y="54"/>
                    <a:pt x="302" y="54"/>
                    <a:pt x="302" y="54"/>
                  </a:cubicBezTo>
                  <a:lnTo>
                    <a:pt x="302" y="3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2" name="Freeform 136"/>
            <p:cNvSpPr>
              <a:spLocks noChangeArrowheads="1"/>
            </p:cNvSpPr>
            <p:nvPr/>
          </p:nvSpPr>
          <p:spPr bwMode="auto">
            <a:xfrm>
              <a:off x="10123448" y="4231613"/>
              <a:ext cx="261661" cy="180614"/>
            </a:xfrm>
            <a:custGeom>
              <a:avLst/>
              <a:gdLst>
                <a:gd name="T0" fmla="*/ 0 w 498"/>
                <a:gd name="T1" fmla="*/ 44 h 346"/>
                <a:gd name="T2" fmla="*/ 0 w 498"/>
                <a:gd name="T3" fmla="*/ 44 h 346"/>
                <a:gd name="T4" fmla="*/ 0 w 498"/>
                <a:gd name="T5" fmla="*/ 292 h 346"/>
                <a:gd name="T6" fmla="*/ 53 w 498"/>
                <a:gd name="T7" fmla="*/ 345 h 346"/>
                <a:gd name="T8" fmla="*/ 444 w 498"/>
                <a:gd name="T9" fmla="*/ 345 h 346"/>
                <a:gd name="T10" fmla="*/ 497 w 498"/>
                <a:gd name="T11" fmla="*/ 292 h 346"/>
                <a:gd name="T12" fmla="*/ 497 w 498"/>
                <a:gd name="T13" fmla="*/ 44 h 346"/>
                <a:gd name="T14" fmla="*/ 444 w 498"/>
                <a:gd name="T15" fmla="*/ 0 h 346"/>
                <a:gd name="T16" fmla="*/ 53 w 498"/>
                <a:gd name="T17" fmla="*/ 0 h 346"/>
                <a:gd name="T18" fmla="*/ 0 w 498"/>
                <a:gd name="T19" fmla="*/ 44 h 346"/>
                <a:gd name="T20" fmla="*/ 444 w 498"/>
                <a:gd name="T21" fmla="*/ 44 h 346"/>
                <a:gd name="T22" fmla="*/ 444 w 498"/>
                <a:gd name="T23" fmla="*/ 44 h 346"/>
                <a:gd name="T24" fmla="*/ 444 w 498"/>
                <a:gd name="T25" fmla="*/ 292 h 346"/>
                <a:gd name="T26" fmla="*/ 53 w 498"/>
                <a:gd name="T27" fmla="*/ 292 h 346"/>
                <a:gd name="T28" fmla="*/ 53 w 498"/>
                <a:gd name="T29" fmla="*/ 44 h 346"/>
                <a:gd name="T30" fmla="*/ 444 w 498"/>
                <a:gd name="T31" fmla="*/ 4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8" h="346">
                  <a:moveTo>
                    <a:pt x="0" y="44"/>
                  </a:moveTo>
                  <a:lnTo>
                    <a:pt x="0" y="44"/>
                  </a:lnTo>
                  <a:cubicBezTo>
                    <a:pt x="0" y="292"/>
                    <a:pt x="0" y="292"/>
                    <a:pt x="0" y="292"/>
                  </a:cubicBezTo>
                  <a:cubicBezTo>
                    <a:pt x="0" y="319"/>
                    <a:pt x="18" y="345"/>
                    <a:pt x="53" y="345"/>
                  </a:cubicBezTo>
                  <a:cubicBezTo>
                    <a:pt x="444" y="345"/>
                    <a:pt x="444" y="345"/>
                    <a:pt x="444" y="345"/>
                  </a:cubicBezTo>
                  <a:cubicBezTo>
                    <a:pt x="470" y="345"/>
                    <a:pt x="497" y="319"/>
                    <a:pt x="497" y="292"/>
                  </a:cubicBezTo>
                  <a:cubicBezTo>
                    <a:pt x="497" y="44"/>
                    <a:pt x="497" y="44"/>
                    <a:pt x="497" y="44"/>
                  </a:cubicBezTo>
                  <a:cubicBezTo>
                    <a:pt x="497" y="17"/>
                    <a:pt x="470" y="0"/>
                    <a:pt x="44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17"/>
                    <a:pt x="0" y="44"/>
                  </a:cubicBezTo>
                  <a:close/>
                  <a:moveTo>
                    <a:pt x="444" y="44"/>
                  </a:moveTo>
                  <a:lnTo>
                    <a:pt x="444" y="44"/>
                  </a:lnTo>
                  <a:cubicBezTo>
                    <a:pt x="444" y="292"/>
                    <a:pt x="444" y="292"/>
                    <a:pt x="444" y="292"/>
                  </a:cubicBezTo>
                  <a:cubicBezTo>
                    <a:pt x="53" y="292"/>
                    <a:pt x="53" y="292"/>
                    <a:pt x="53" y="292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444" y="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3" name="Freeform 141"/>
            <p:cNvSpPr>
              <a:spLocks noChangeArrowheads="1"/>
            </p:cNvSpPr>
            <p:nvPr/>
          </p:nvSpPr>
          <p:spPr bwMode="auto">
            <a:xfrm>
              <a:off x="9602445" y="4189933"/>
              <a:ext cx="261659" cy="266290"/>
            </a:xfrm>
            <a:custGeom>
              <a:avLst/>
              <a:gdLst>
                <a:gd name="T0" fmla="*/ 479 w 497"/>
                <a:gd name="T1" fmla="*/ 186 h 506"/>
                <a:gd name="T2" fmla="*/ 479 w 497"/>
                <a:gd name="T3" fmla="*/ 186 h 506"/>
                <a:gd name="T4" fmla="*/ 292 w 497"/>
                <a:gd name="T5" fmla="*/ 142 h 506"/>
                <a:gd name="T6" fmla="*/ 266 w 497"/>
                <a:gd name="T7" fmla="*/ 17 h 506"/>
                <a:gd name="T8" fmla="*/ 239 w 497"/>
                <a:gd name="T9" fmla="*/ 0 h 506"/>
                <a:gd name="T10" fmla="*/ 17 w 497"/>
                <a:gd name="T11" fmla="*/ 61 h 506"/>
                <a:gd name="T12" fmla="*/ 0 w 497"/>
                <a:gd name="T13" fmla="*/ 89 h 506"/>
                <a:gd name="T14" fmla="*/ 79 w 497"/>
                <a:gd name="T15" fmla="*/ 390 h 506"/>
                <a:gd name="T16" fmla="*/ 107 w 497"/>
                <a:gd name="T17" fmla="*/ 399 h 506"/>
                <a:gd name="T18" fmla="*/ 195 w 497"/>
                <a:gd name="T19" fmla="*/ 372 h 506"/>
                <a:gd name="T20" fmla="*/ 177 w 497"/>
                <a:gd name="T21" fmla="*/ 425 h 506"/>
                <a:gd name="T22" fmla="*/ 195 w 497"/>
                <a:gd name="T23" fmla="*/ 443 h 506"/>
                <a:gd name="T24" fmla="*/ 398 w 497"/>
                <a:gd name="T25" fmla="*/ 496 h 506"/>
                <a:gd name="T26" fmla="*/ 426 w 497"/>
                <a:gd name="T27" fmla="*/ 487 h 506"/>
                <a:gd name="T28" fmla="*/ 496 w 497"/>
                <a:gd name="T29" fmla="*/ 212 h 506"/>
                <a:gd name="T30" fmla="*/ 479 w 497"/>
                <a:gd name="T31" fmla="*/ 186 h 506"/>
                <a:gd name="T32" fmla="*/ 35 w 497"/>
                <a:gd name="T33" fmla="*/ 97 h 506"/>
                <a:gd name="T34" fmla="*/ 35 w 497"/>
                <a:gd name="T35" fmla="*/ 97 h 506"/>
                <a:gd name="T36" fmla="*/ 230 w 497"/>
                <a:gd name="T37" fmla="*/ 44 h 506"/>
                <a:gd name="T38" fmla="*/ 310 w 497"/>
                <a:gd name="T39" fmla="*/ 310 h 506"/>
                <a:gd name="T40" fmla="*/ 116 w 497"/>
                <a:gd name="T41" fmla="*/ 364 h 506"/>
                <a:gd name="T42" fmla="*/ 35 w 497"/>
                <a:gd name="T43" fmla="*/ 97 h 506"/>
                <a:gd name="T44" fmla="*/ 389 w 497"/>
                <a:gd name="T45" fmla="*/ 461 h 506"/>
                <a:gd name="T46" fmla="*/ 389 w 497"/>
                <a:gd name="T47" fmla="*/ 461 h 506"/>
                <a:gd name="T48" fmla="*/ 222 w 497"/>
                <a:gd name="T49" fmla="*/ 417 h 506"/>
                <a:gd name="T50" fmla="*/ 230 w 497"/>
                <a:gd name="T51" fmla="*/ 364 h 506"/>
                <a:gd name="T52" fmla="*/ 328 w 497"/>
                <a:gd name="T53" fmla="*/ 336 h 506"/>
                <a:gd name="T54" fmla="*/ 345 w 497"/>
                <a:gd name="T55" fmla="*/ 319 h 506"/>
                <a:gd name="T56" fmla="*/ 310 w 497"/>
                <a:gd name="T57" fmla="*/ 177 h 506"/>
                <a:gd name="T58" fmla="*/ 451 w 497"/>
                <a:gd name="T59" fmla="*/ 212 h 506"/>
                <a:gd name="T60" fmla="*/ 389 w 497"/>
                <a:gd name="T61" fmla="*/ 461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506">
                  <a:moveTo>
                    <a:pt x="479" y="186"/>
                  </a:moveTo>
                  <a:lnTo>
                    <a:pt x="479" y="186"/>
                  </a:lnTo>
                  <a:cubicBezTo>
                    <a:pt x="292" y="142"/>
                    <a:pt x="292" y="142"/>
                    <a:pt x="292" y="142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57" y="8"/>
                    <a:pt x="248" y="0"/>
                    <a:pt x="239" y="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0" y="71"/>
                    <a:pt x="0" y="80"/>
                    <a:pt x="0" y="89"/>
                  </a:cubicBezTo>
                  <a:cubicBezTo>
                    <a:pt x="79" y="390"/>
                    <a:pt x="79" y="390"/>
                    <a:pt x="79" y="390"/>
                  </a:cubicBezTo>
                  <a:cubicBezTo>
                    <a:pt x="79" y="399"/>
                    <a:pt x="97" y="399"/>
                    <a:pt x="107" y="399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77" y="425"/>
                    <a:pt x="177" y="425"/>
                    <a:pt x="177" y="425"/>
                  </a:cubicBezTo>
                  <a:cubicBezTo>
                    <a:pt x="177" y="434"/>
                    <a:pt x="186" y="443"/>
                    <a:pt x="195" y="443"/>
                  </a:cubicBezTo>
                  <a:cubicBezTo>
                    <a:pt x="398" y="496"/>
                    <a:pt x="398" y="496"/>
                    <a:pt x="398" y="496"/>
                  </a:cubicBezTo>
                  <a:cubicBezTo>
                    <a:pt x="407" y="505"/>
                    <a:pt x="416" y="496"/>
                    <a:pt x="426" y="487"/>
                  </a:cubicBezTo>
                  <a:cubicBezTo>
                    <a:pt x="496" y="212"/>
                    <a:pt x="496" y="212"/>
                    <a:pt x="496" y="212"/>
                  </a:cubicBezTo>
                  <a:cubicBezTo>
                    <a:pt x="496" y="204"/>
                    <a:pt x="488" y="186"/>
                    <a:pt x="479" y="186"/>
                  </a:cubicBezTo>
                  <a:close/>
                  <a:moveTo>
                    <a:pt x="35" y="97"/>
                  </a:moveTo>
                  <a:lnTo>
                    <a:pt x="35" y="97"/>
                  </a:lnTo>
                  <a:cubicBezTo>
                    <a:pt x="230" y="44"/>
                    <a:pt x="230" y="44"/>
                    <a:pt x="230" y="44"/>
                  </a:cubicBezTo>
                  <a:cubicBezTo>
                    <a:pt x="310" y="310"/>
                    <a:pt x="310" y="310"/>
                    <a:pt x="310" y="310"/>
                  </a:cubicBezTo>
                  <a:cubicBezTo>
                    <a:pt x="116" y="364"/>
                    <a:pt x="116" y="364"/>
                    <a:pt x="116" y="364"/>
                  </a:cubicBezTo>
                  <a:lnTo>
                    <a:pt x="35" y="97"/>
                  </a:lnTo>
                  <a:close/>
                  <a:moveTo>
                    <a:pt x="389" y="461"/>
                  </a:moveTo>
                  <a:lnTo>
                    <a:pt x="389" y="461"/>
                  </a:lnTo>
                  <a:cubicBezTo>
                    <a:pt x="222" y="417"/>
                    <a:pt x="222" y="417"/>
                    <a:pt x="222" y="417"/>
                  </a:cubicBezTo>
                  <a:cubicBezTo>
                    <a:pt x="230" y="364"/>
                    <a:pt x="230" y="364"/>
                    <a:pt x="230" y="364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36" y="336"/>
                    <a:pt x="345" y="327"/>
                    <a:pt x="345" y="319"/>
                  </a:cubicBezTo>
                  <a:cubicBezTo>
                    <a:pt x="310" y="177"/>
                    <a:pt x="310" y="177"/>
                    <a:pt x="310" y="177"/>
                  </a:cubicBezTo>
                  <a:cubicBezTo>
                    <a:pt x="451" y="212"/>
                    <a:pt x="451" y="212"/>
                    <a:pt x="451" y="212"/>
                  </a:cubicBezTo>
                  <a:lnTo>
                    <a:pt x="389" y="4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4" name="Freeform 144"/>
            <p:cNvSpPr>
              <a:spLocks noChangeArrowheads="1"/>
            </p:cNvSpPr>
            <p:nvPr/>
          </p:nvSpPr>
          <p:spPr bwMode="auto">
            <a:xfrm>
              <a:off x="10658347" y="2133703"/>
              <a:ext cx="233872" cy="208402"/>
            </a:xfrm>
            <a:custGeom>
              <a:avLst/>
              <a:gdLst>
                <a:gd name="T0" fmla="*/ 426 w 444"/>
                <a:gd name="T1" fmla="*/ 0 h 399"/>
                <a:gd name="T2" fmla="*/ 426 w 444"/>
                <a:gd name="T3" fmla="*/ 0 h 399"/>
                <a:gd name="T4" fmla="*/ 9 w 444"/>
                <a:gd name="T5" fmla="*/ 0 h 399"/>
                <a:gd name="T6" fmla="*/ 0 w 444"/>
                <a:gd name="T7" fmla="*/ 17 h 399"/>
                <a:gd name="T8" fmla="*/ 0 w 444"/>
                <a:gd name="T9" fmla="*/ 70 h 399"/>
                <a:gd name="T10" fmla="*/ 443 w 444"/>
                <a:gd name="T11" fmla="*/ 70 h 399"/>
                <a:gd name="T12" fmla="*/ 443 w 444"/>
                <a:gd name="T13" fmla="*/ 17 h 399"/>
                <a:gd name="T14" fmla="*/ 426 w 444"/>
                <a:gd name="T15" fmla="*/ 0 h 399"/>
                <a:gd name="T16" fmla="*/ 27 w 444"/>
                <a:gd name="T17" fmla="*/ 363 h 399"/>
                <a:gd name="T18" fmla="*/ 27 w 444"/>
                <a:gd name="T19" fmla="*/ 363 h 399"/>
                <a:gd name="T20" fmla="*/ 54 w 444"/>
                <a:gd name="T21" fmla="*/ 398 h 399"/>
                <a:gd name="T22" fmla="*/ 381 w 444"/>
                <a:gd name="T23" fmla="*/ 398 h 399"/>
                <a:gd name="T24" fmla="*/ 417 w 444"/>
                <a:gd name="T25" fmla="*/ 363 h 399"/>
                <a:gd name="T26" fmla="*/ 417 w 444"/>
                <a:gd name="T27" fmla="*/ 97 h 399"/>
                <a:gd name="T28" fmla="*/ 27 w 444"/>
                <a:gd name="T29" fmla="*/ 97 h 399"/>
                <a:gd name="T30" fmla="*/ 27 w 444"/>
                <a:gd name="T31" fmla="*/ 363 h 399"/>
                <a:gd name="T32" fmla="*/ 151 w 444"/>
                <a:gd name="T33" fmla="*/ 150 h 399"/>
                <a:gd name="T34" fmla="*/ 151 w 444"/>
                <a:gd name="T35" fmla="*/ 150 h 399"/>
                <a:gd name="T36" fmla="*/ 293 w 444"/>
                <a:gd name="T37" fmla="*/ 150 h 399"/>
                <a:gd name="T38" fmla="*/ 293 w 444"/>
                <a:gd name="T39" fmla="*/ 194 h 399"/>
                <a:gd name="T40" fmla="*/ 151 w 444"/>
                <a:gd name="T41" fmla="*/ 194 h 399"/>
                <a:gd name="T42" fmla="*/ 151 w 444"/>
                <a:gd name="T43" fmla="*/ 15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4" h="399">
                  <a:moveTo>
                    <a:pt x="426" y="0"/>
                  </a:moveTo>
                  <a:lnTo>
                    <a:pt x="426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8"/>
                    <a:pt x="0" y="1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43" y="70"/>
                    <a:pt x="443" y="70"/>
                    <a:pt x="443" y="70"/>
                  </a:cubicBezTo>
                  <a:cubicBezTo>
                    <a:pt x="443" y="17"/>
                    <a:pt x="443" y="17"/>
                    <a:pt x="443" y="17"/>
                  </a:cubicBezTo>
                  <a:cubicBezTo>
                    <a:pt x="443" y="8"/>
                    <a:pt x="434" y="0"/>
                    <a:pt x="426" y="0"/>
                  </a:cubicBezTo>
                  <a:close/>
                  <a:moveTo>
                    <a:pt x="27" y="363"/>
                  </a:moveTo>
                  <a:lnTo>
                    <a:pt x="27" y="363"/>
                  </a:lnTo>
                  <a:cubicBezTo>
                    <a:pt x="27" y="380"/>
                    <a:pt x="36" y="398"/>
                    <a:pt x="54" y="398"/>
                  </a:cubicBezTo>
                  <a:cubicBezTo>
                    <a:pt x="381" y="398"/>
                    <a:pt x="381" y="398"/>
                    <a:pt x="381" y="398"/>
                  </a:cubicBezTo>
                  <a:cubicBezTo>
                    <a:pt x="408" y="398"/>
                    <a:pt x="417" y="380"/>
                    <a:pt x="417" y="363"/>
                  </a:cubicBezTo>
                  <a:cubicBezTo>
                    <a:pt x="417" y="97"/>
                    <a:pt x="417" y="97"/>
                    <a:pt x="417" y="97"/>
                  </a:cubicBezTo>
                  <a:cubicBezTo>
                    <a:pt x="27" y="97"/>
                    <a:pt x="27" y="97"/>
                    <a:pt x="27" y="97"/>
                  </a:cubicBezTo>
                  <a:lnTo>
                    <a:pt x="27" y="363"/>
                  </a:lnTo>
                  <a:close/>
                  <a:moveTo>
                    <a:pt x="151" y="150"/>
                  </a:moveTo>
                  <a:lnTo>
                    <a:pt x="151" y="150"/>
                  </a:lnTo>
                  <a:cubicBezTo>
                    <a:pt x="293" y="150"/>
                    <a:pt x="293" y="150"/>
                    <a:pt x="293" y="150"/>
                  </a:cubicBezTo>
                  <a:cubicBezTo>
                    <a:pt x="293" y="194"/>
                    <a:pt x="293" y="194"/>
                    <a:pt x="293" y="194"/>
                  </a:cubicBezTo>
                  <a:cubicBezTo>
                    <a:pt x="151" y="194"/>
                    <a:pt x="151" y="194"/>
                    <a:pt x="151" y="194"/>
                  </a:cubicBezTo>
                  <a:lnTo>
                    <a:pt x="151" y="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5" name="Freeform 145"/>
            <p:cNvSpPr>
              <a:spLocks noChangeArrowheads="1"/>
            </p:cNvSpPr>
            <p:nvPr/>
          </p:nvSpPr>
          <p:spPr bwMode="auto">
            <a:xfrm>
              <a:off x="10137342" y="2119810"/>
              <a:ext cx="233874" cy="233872"/>
            </a:xfrm>
            <a:custGeom>
              <a:avLst/>
              <a:gdLst>
                <a:gd name="T0" fmla="*/ 70 w 444"/>
                <a:gd name="T1" fmla="*/ 400 h 445"/>
                <a:gd name="T2" fmla="*/ 70 w 444"/>
                <a:gd name="T3" fmla="*/ 400 h 445"/>
                <a:gd name="T4" fmla="*/ 124 w 444"/>
                <a:gd name="T5" fmla="*/ 444 h 445"/>
                <a:gd name="T6" fmla="*/ 168 w 444"/>
                <a:gd name="T7" fmla="*/ 400 h 445"/>
                <a:gd name="T8" fmla="*/ 124 w 444"/>
                <a:gd name="T9" fmla="*/ 346 h 445"/>
                <a:gd name="T10" fmla="*/ 70 w 444"/>
                <a:gd name="T11" fmla="*/ 400 h 445"/>
                <a:gd name="T12" fmla="*/ 319 w 444"/>
                <a:gd name="T13" fmla="*/ 400 h 445"/>
                <a:gd name="T14" fmla="*/ 319 w 444"/>
                <a:gd name="T15" fmla="*/ 400 h 445"/>
                <a:gd name="T16" fmla="*/ 372 w 444"/>
                <a:gd name="T17" fmla="*/ 444 h 445"/>
                <a:gd name="T18" fmla="*/ 417 w 444"/>
                <a:gd name="T19" fmla="*/ 400 h 445"/>
                <a:gd name="T20" fmla="*/ 372 w 444"/>
                <a:gd name="T21" fmla="*/ 346 h 445"/>
                <a:gd name="T22" fmla="*/ 319 w 444"/>
                <a:gd name="T23" fmla="*/ 400 h 445"/>
                <a:gd name="T24" fmla="*/ 159 w 444"/>
                <a:gd name="T25" fmla="*/ 284 h 445"/>
                <a:gd name="T26" fmla="*/ 159 w 444"/>
                <a:gd name="T27" fmla="*/ 284 h 445"/>
                <a:gd name="T28" fmla="*/ 434 w 444"/>
                <a:gd name="T29" fmla="*/ 204 h 445"/>
                <a:gd name="T30" fmla="*/ 443 w 444"/>
                <a:gd name="T31" fmla="*/ 187 h 445"/>
                <a:gd name="T32" fmla="*/ 443 w 444"/>
                <a:gd name="T33" fmla="*/ 54 h 445"/>
                <a:gd name="T34" fmla="*/ 98 w 444"/>
                <a:gd name="T35" fmla="*/ 54 h 445"/>
                <a:gd name="T36" fmla="*/ 98 w 444"/>
                <a:gd name="T37" fmla="*/ 10 h 445"/>
                <a:gd name="T38" fmla="*/ 89 w 444"/>
                <a:gd name="T39" fmla="*/ 0 h 445"/>
                <a:gd name="T40" fmla="*/ 9 w 444"/>
                <a:gd name="T41" fmla="*/ 0 h 445"/>
                <a:gd name="T42" fmla="*/ 0 w 444"/>
                <a:gd name="T43" fmla="*/ 10 h 445"/>
                <a:gd name="T44" fmla="*/ 0 w 444"/>
                <a:gd name="T45" fmla="*/ 54 h 445"/>
                <a:gd name="T46" fmla="*/ 45 w 444"/>
                <a:gd name="T47" fmla="*/ 54 h 445"/>
                <a:gd name="T48" fmla="*/ 98 w 444"/>
                <a:gd name="T49" fmla="*/ 275 h 445"/>
                <a:gd name="T50" fmla="*/ 98 w 444"/>
                <a:gd name="T51" fmla="*/ 302 h 445"/>
                <a:gd name="T52" fmla="*/ 98 w 444"/>
                <a:gd name="T53" fmla="*/ 338 h 445"/>
                <a:gd name="T54" fmla="*/ 106 w 444"/>
                <a:gd name="T55" fmla="*/ 346 h 445"/>
                <a:gd name="T56" fmla="*/ 124 w 444"/>
                <a:gd name="T57" fmla="*/ 346 h 445"/>
                <a:gd name="T58" fmla="*/ 372 w 444"/>
                <a:gd name="T59" fmla="*/ 346 h 445"/>
                <a:gd name="T60" fmla="*/ 434 w 444"/>
                <a:gd name="T61" fmla="*/ 346 h 445"/>
                <a:gd name="T62" fmla="*/ 443 w 444"/>
                <a:gd name="T63" fmla="*/ 338 h 445"/>
                <a:gd name="T64" fmla="*/ 443 w 444"/>
                <a:gd name="T65" fmla="*/ 302 h 445"/>
                <a:gd name="T66" fmla="*/ 168 w 444"/>
                <a:gd name="T67" fmla="*/ 302 h 445"/>
                <a:gd name="T68" fmla="*/ 159 w 444"/>
                <a:gd name="T69" fmla="*/ 28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45">
                  <a:moveTo>
                    <a:pt x="70" y="400"/>
                  </a:moveTo>
                  <a:lnTo>
                    <a:pt x="70" y="400"/>
                  </a:lnTo>
                  <a:cubicBezTo>
                    <a:pt x="70" y="426"/>
                    <a:pt x="98" y="444"/>
                    <a:pt x="124" y="444"/>
                  </a:cubicBezTo>
                  <a:cubicBezTo>
                    <a:pt x="151" y="444"/>
                    <a:pt x="168" y="426"/>
                    <a:pt x="168" y="400"/>
                  </a:cubicBezTo>
                  <a:cubicBezTo>
                    <a:pt x="168" y="373"/>
                    <a:pt x="151" y="346"/>
                    <a:pt x="124" y="346"/>
                  </a:cubicBezTo>
                  <a:cubicBezTo>
                    <a:pt x="98" y="346"/>
                    <a:pt x="70" y="373"/>
                    <a:pt x="70" y="400"/>
                  </a:cubicBezTo>
                  <a:close/>
                  <a:moveTo>
                    <a:pt x="319" y="400"/>
                  </a:moveTo>
                  <a:lnTo>
                    <a:pt x="319" y="400"/>
                  </a:lnTo>
                  <a:cubicBezTo>
                    <a:pt x="319" y="426"/>
                    <a:pt x="345" y="444"/>
                    <a:pt x="372" y="444"/>
                  </a:cubicBezTo>
                  <a:cubicBezTo>
                    <a:pt x="399" y="444"/>
                    <a:pt x="417" y="426"/>
                    <a:pt x="417" y="400"/>
                  </a:cubicBezTo>
                  <a:cubicBezTo>
                    <a:pt x="417" y="373"/>
                    <a:pt x="399" y="346"/>
                    <a:pt x="372" y="346"/>
                  </a:cubicBezTo>
                  <a:cubicBezTo>
                    <a:pt x="345" y="346"/>
                    <a:pt x="319" y="373"/>
                    <a:pt x="319" y="400"/>
                  </a:cubicBezTo>
                  <a:close/>
                  <a:moveTo>
                    <a:pt x="159" y="284"/>
                  </a:moveTo>
                  <a:lnTo>
                    <a:pt x="159" y="284"/>
                  </a:lnTo>
                  <a:cubicBezTo>
                    <a:pt x="434" y="204"/>
                    <a:pt x="434" y="204"/>
                    <a:pt x="434" y="204"/>
                  </a:cubicBezTo>
                  <a:cubicBezTo>
                    <a:pt x="443" y="204"/>
                    <a:pt x="443" y="195"/>
                    <a:pt x="443" y="187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10"/>
                    <a:pt x="98" y="10"/>
                    <a:pt x="98" y="10"/>
                  </a:cubicBezTo>
                  <a:lnTo>
                    <a:pt x="89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10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98" y="338"/>
                    <a:pt x="98" y="338"/>
                    <a:pt x="98" y="338"/>
                  </a:cubicBezTo>
                  <a:cubicBezTo>
                    <a:pt x="98" y="346"/>
                    <a:pt x="106" y="346"/>
                    <a:pt x="106" y="346"/>
                  </a:cubicBezTo>
                  <a:cubicBezTo>
                    <a:pt x="124" y="346"/>
                    <a:pt x="124" y="346"/>
                    <a:pt x="124" y="346"/>
                  </a:cubicBezTo>
                  <a:cubicBezTo>
                    <a:pt x="372" y="346"/>
                    <a:pt x="372" y="346"/>
                    <a:pt x="372" y="346"/>
                  </a:cubicBezTo>
                  <a:cubicBezTo>
                    <a:pt x="434" y="346"/>
                    <a:pt x="434" y="346"/>
                    <a:pt x="434" y="346"/>
                  </a:cubicBezTo>
                  <a:cubicBezTo>
                    <a:pt x="443" y="346"/>
                    <a:pt x="443" y="346"/>
                    <a:pt x="443" y="338"/>
                  </a:cubicBezTo>
                  <a:cubicBezTo>
                    <a:pt x="443" y="302"/>
                    <a:pt x="443" y="302"/>
                    <a:pt x="443" y="302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33" y="302"/>
                    <a:pt x="133" y="284"/>
                    <a:pt x="159" y="2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6" name="Freeform 146"/>
            <p:cNvSpPr>
              <a:spLocks noChangeArrowheads="1"/>
            </p:cNvSpPr>
            <p:nvPr/>
          </p:nvSpPr>
          <p:spPr bwMode="auto">
            <a:xfrm>
              <a:off x="9639495" y="2105917"/>
              <a:ext cx="187561" cy="261659"/>
            </a:xfrm>
            <a:custGeom>
              <a:avLst/>
              <a:gdLst>
                <a:gd name="T0" fmla="*/ 318 w 356"/>
                <a:gd name="T1" fmla="*/ 54 h 497"/>
                <a:gd name="T2" fmla="*/ 318 w 356"/>
                <a:gd name="T3" fmla="*/ 54 h 497"/>
                <a:gd name="T4" fmla="*/ 283 w 356"/>
                <a:gd name="T5" fmla="*/ 124 h 497"/>
                <a:gd name="T6" fmla="*/ 71 w 356"/>
                <a:gd name="T7" fmla="*/ 124 h 497"/>
                <a:gd name="T8" fmla="*/ 36 w 356"/>
                <a:gd name="T9" fmla="*/ 54 h 497"/>
                <a:gd name="T10" fmla="*/ 0 w 356"/>
                <a:gd name="T11" fmla="*/ 89 h 497"/>
                <a:gd name="T12" fmla="*/ 0 w 356"/>
                <a:gd name="T13" fmla="*/ 461 h 497"/>
                <a:gd name="T14" fmla="*/ 36 w 356"/>
                <a:gd name="T15" fmla="*/ 496 h 497"/>
                <a:gd name="T16" fmla="*/ 318 w 356"/>
                <a:gd name="T17" fmla="*/ 496 h 497"/>
                <a:gd name="T18" fmla="*/ 355 w 356"/>
                <a:gd name="T19" fmla="*/ 461 h 497"/>
                <a:gd name="T20" fmla="*/ 355 w 356"/>
                <a:gd name="T21" fmla="*/ 89 h 497"/>
                <a:gd name="T22" fmla="*/ 318 w 356"/>
                <a:gd name="T23" fmla="*/ 54 h 497"/>
                <a:gd name="T24" fmla="*/ 265 w 356"/>
                <a:gd name="T25" fmla="*/ 98 h 497"/>
                <a:gd name="T26" fmla="*/ 265 w 356"/>
                <a:gd name="T27" fmla="*/ 98 h 497"/>
                <a:gd name="T28" fmla="*/ 292 w 356"/>
                <a:gd name="T29" fmla="*/ 54 h 497"/>
                <a:gd name="T30" fmla="*/ 230 w 356"/>
                <a:gd name="T31" fmla="*/ 54 h 497"/>
                <a:gd name="T32" fmla="*/ 212 w 356"/>
                <a:gd name="T33" fmla="*/ 0 h 497"/>
                <a:gd name="T34" fmla="*/ 133 w 356"/>
                <a:gd name="T35" fmla="*/ 0 h 497"/>
                <a:gd name="T36" fmla="*/ 115 w 356"/>
                <a:gd name="T37" fmla="*/ 54 h 497"/>
                <a:gd name="T38" fmla="*/ 61 w 356"/>
                <a:gd name="T39" fmla="*/ 54 h 497"/>
                <a:gd name="T40" fmla="*/ 89 w 356"/>
                <a:gd name="T41" fmla="*/ 98 h 497"/>
                <a:gd name="T42" fmla="*/ 265 w 356"/>
                <a:gd name="T43" fmla="*/ 9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6" h="497">
                  <a:moveTo>
                    <a:pt x="318" y="54"/>
                  </a:moveTo>
                  <a:lnTo>
                    <a:pt x="318" y="54"/>
                  </a:lnTo>
                  <a:cubicBezTo>
                    <a:pt x="283" y="124"/>
                    <a:pt x="283" y="124"/>
                    <a:pt x="283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17" y="54"/>
                    <a:pt x="0" y="71"/>
                    <a:pt x="0" y="89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87"/>
                    <a:pt x="17" y="496"/>
                    <a:pt x="36" y="496"/>
                  </a:cubicBezTo>
                  <a:cubicBezTo>
                    <a:pt x="318" y="496"/>
                    <a:pt x="318" y="496"/>
                    <a:pt x="318" y="496"/>
                  </a:cubicBezTo>
                  <a:cubicBezTo>
                    <a:pt x="336" y="496"/>
                    <a:pt x="355" y="487"/>
                    <a:pt x="355" y="461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5" y="71"/>
                    <a:pt x="336" y="54"/>
                    <a:pt x="318" y="54"/>
                  </a:cubicBezTo>
                  <a:close/>
                  <a:moveTo>
                    <a:pt x="265" y="98"/>
                  </a:moveTo>
                  <a:lnTo>
                    <a:pt x="265" y="98"/>
                  </a:lnTo>
                  <a:cubicBezTo>
                    <a:pt x="292" y="54"/>
                    <a:pt x="292" y="54"/>
                    <a:pt x="292" y="54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89" y="98"/>
                    <a:pt x="89" y="98"/>
                    <a:pt x="89" y="98"/>
                  </a:cubicBezTo>
                  <a:lnTo>
                    <a:pt x="265" y="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7" name="Freeform 149"/>
            <p:cNvSpPr>
              <a:spLocks noChangeArrowheads="1"/>
            </p:cNvSpPr>
            <p:nvPr/>
          </p:nvSpPr>
          <p:spPr bwMode="auto">
            <a:xfrm>
              <a:off x="7574985" y="5214975"/>
              <a:ext cx="192193" cy="261661"/>
            </a:xfrm>
            <a:custGeom>
              <a:avLst/>
              <a:gdLst>
                <a:gd name="T0" fmla="*/ 106 w 364"/>
                <a:gd name="T1" fmla="*/ 479 h 498"/>
                <a:gd name="T2" fmla="*/ 106 w 364"/>
                <a:gd name="T3" fmla="*/ 479 h 498"/>
                <a:gd name="T4" fmla="*/ 176 w 364"/>
                <a:gd name="T5" fmla="*/ 497 h 498"/>
                <a:gd name="T6" fmla="*/ 248 w 364"/>
                <a:gd name="T7" fmla="*/ 479 h 498"/>
                <a:gd name="T8" fmla="*/ 248 w 364"/>
                <a:gd name="T9" fmla="*/ 426 h 498"/>
                <a:gd name="T10" fmla="*/ 106 w 364"/>
                <a:gd name="T11" fmla="*/ 426 h 498"/>
                <a:gd name="T12" fmla="*/ 106 w 364"/>
                <a:gd name="T13" fmla="*/ 479 h 498"/>
                <a:gd name="T14" fmla="*/ 248 w 364"/>
                <a:gd name="T15" fmla="*/ 400 h 498"/>
                <a:gd name="T16" fmla="*/ 248 w 364"/>
                <a:gd name="T17" fmla="*/ 400 h 498"/>
                <a:gd name="T18" fmla="*/ 354 w 364"/>
                <a:gd name="T19" fmla="*/ 151 h 498"/>
                <a:gd name="T20" fmla="*/ 176 w 364"/>
                <a:gd name="T21" fmla="*/ 0 h 498"/>
                <a:gd name="T22" fmla="*/ 0 w 364"/>
                <a:gd name="T23" fmla="*/ 151 h 498"/>
                <a:gd name="T24" fmla="*/ 106 w 364"/>
                <a:gd name="T25" fmla="*/ 400 h 498"/>
                <a:gd name="T26" fmla="*/ 248 w 364"/>
                <a:gd name="T27" fmla="*/ 400 h 498"/>
                <a:gd name="T28" fmla="*/ 53 w 364"/>
                <a:gd name="T29" fmla="*/ 151 h 498"/>
                <a:gd name="T30" fmla="*/ 53 w 364"/>
                <a:gd name="T31" fmla="*/ 151 h 498"/>
                <a:gd name="T32" fmla="*/ 176 w 364"/>
                <a:gd name="T33" fmla="*/ 53 h 498"/>
                <a:gd name="T34" fmla="*/ 301 w 364"/>
                <a:gd name="T35" fmla="*/ 151 h 498"/>
                <a:gd name="T36" fmla="*/ 257 w 364"/>
                <a:gd name="T37" fmla="*/ 249 h 498"/>
                <a:gd name="T38" fmla="*/ 194 w 364"/>
                <a:gd name="T39" fmla="*/ 355 h 498"/>
                <a:gd name="T40" fmla="*/ 159 w 364"/>
                <a:gd name="T41" fmla="*/ 355 h 498"/>
                <a:gd name="T42" fmla="*/ 97 w 364"/>
                <a:gd name="T43" fmla="*/ 249 h 498"/>
                <a:gd name="T44" fmla="*/ 53 w 364"/>
                <a:gd name="T45" fmla="*/ 15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4" h="498">
                  <a:moveTo>
                    <a:pt x="106" y="479"/>
                  </a:moveTo>
                  <a:lnTo>
                    <a:pt x="106" y="479"/>
                  </a:lnTo>
                  <a:cubicBezTo>
                    <a:pt x="123" y="488"/>
                    <a:pt x="150" y="497"/>
                    <a:pt x="176" y="497"/>
                  </a:cubicBezTo>
                  <a:cubicBezTo>
                    <a:pt x="203" y="497"/>
                    <a:pt x="229" y="488"/>
                    <a:pt x="248" y="479"/>
                  </a:cubicBezTo>
                  <a:cubicBezTo>
                    <a:pt x="248" y="426"/>
                    <a:pt x="248" y="426"/>
                    <a:pt x="248" y="426"/>
                  </a:cubicBezTo>
                  <a:cubicBezTo>
                    <a:pt x="106" y="426"/>
                    <a:pt x="106" y="426"/>
                    <a:pt x="106" y="426"/>
                  </a:cubicBezTo>
                  <a:lnTo>
                    <a:pt x="106" y="479"/>
                  </a:lnTo>
                  <a:close/>
                  <a:moveTo>
                    <a:pt x="248" y="400"/>
                  </a:moveTo>
                  <a:lnTo>
                    <a:pt x="248" y="400"/>
                  </a:lnTo>
                  <a:cubicBezTo>
                    <a:pt x="248" y="293"/>
                    <a:pt x="363" y="258"/>
                    <a:pt x="354" y="151"/>
                  </a:cubicBezTo>
                  <a:cubicBezTo>
                    <a:pt x="345" y="80"/>
                    <a:pt x="301" y="0"/>
                    <a:pt x="176" y="0"/>
                  </a:cubicBezTo>
                  <a:cubicBezTo>
                    <a:pt x="53" y="0"/>
                    <a:pt x="9" y="80"/>
                    <a:pt x="0" y="151"/>
                  </a:cubicBezTo>
                  <a:cubicBezTo>
                    <a:pt x="0" y="258"/>
                    <a:pt x="106" y="293"/>
                    <a:pt x="106" y="400"/>
                  </a:cubicBezTo>
                  <a:lnTo>
                    <a:pt x="248" y="400"/>
                  </a:lnTo>
                  <a:close/>
                  <a:moveTo>
                    <a:pt x="53" y="151"/>
                  </a:moveTo>
                  <a:lnTo>
                    <a:pt x="53" y="151"/>
                  </a:lnTo>
                  <a:cubicBezTo>
                    <a:pt x="62" y="89"/>
                    <a:pt x="106" y="53"/>
                    <a:pt x="176" y="53"/>
                  </a:cubicBezTo>
                  <a:cubicBezTo>
                    <a:pt x="248" y="53"/>
                    <a:pt x="292" y="89"/>
                    <a:pt x="301" y="151"/>
                  </a:cubicBezTo>
                  <a:cubicBezTo>
                    <a:pt x="301" y="187"/>
                    <a:pt x="283" y="213"/>
                    <a:pt x="257" y="249"/>
                  </a:cubicBezTo>
                  <a:cubicBezTo>
                    <a:pt x="229" y="275"/>
                    <a:pt x="213" y="311"/>
                    <a:pt x="194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11"/>
                    <a:pt x="123" y="275"/>
                    <a:pt x="97" y="249"/>
                  </a:cubicBezTo>
                  <a:cubicBezTo>
                    <a:pt x="70" y="213"/>
                    <a:pt x="53" y="187"/>
                    <a:pt x="53" y="15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8" name="Freeform 151"/>
            <p:cNvSpPr>
              <a:spLocks noChangeArrowheads="1"/>
            </p:cNvSpPr>
            <p:nvPr/>
          </p:nvSpPr>
          <p:spPr bwMode="auto">
            <a:xfrm>
              <a:off x="10644454" y="3724502"/>
              <a:ext cx="261659" cy="152828"/>
            </a:xfrm>
            <a:custGeom>
              <a:avLst/>
              <a:gdLst>
                <a:gd name="T0" fmla="*/ 124 w 497"/>
                <a:gd name="T1" fmla="*/ 221 h 293"/>
                <a:gd name="T2" fmla="*/ 124 w 497"/>
                <a:gd name="T3" fmla="*/ 221 h 293"/>
                <a:gd name="T4" fmla="*/ 124 w 497"/>
                <a:gd name="T5" fmla="*/ 97 h 293"/>
                <a:gd name="T6" fmla="*/ 177 w 497"/>
                <a:gd name="T7" fmla="*/ 97 h 293"/>
                <a:gd name="T8" fmla="*/ 88 w 497"/>
                <a:gd name="T9" fmla="*/ 0 h 293"/>
                <a:gd name="T10" fmla="*/ 0 w 497"/>
                <a:gd name="T11" fmla="*/ 97 h 293"/>
                <a:gd name="T12" fmla="*/ 53 w 497"/>
                <a:gd name="T13" fmla="*/ 97 h 293"/>
                <a:gd name="T14" fmla="*/ 53 w 497"/>
                <a:gd name="T15" fmla="*/ 248 h 293"/>
                <a:gd name="T16" fmla="*/ 97 w 497"/>
                <a:gd name="T17" fmla="*/ 292 h 293"/>
                <a:gd name="T18" fmla="*/ 319 w 497"/>
                <a:gd name="T19" fmla="*/ 292 h 293"/>
                <a:gd name="T20" fmla="*/ 256 w 497"/>
                <a:gd name="T21" fmla="*/ 221 h 293"/>
                <a:gd name="T22" fmla="*/ 124 w 497"/>
                <a:gd name="T23" fmla="*/ 221 h 293"/>
                <a:gd name="T24" fmla="*/ 443 w 497"/>
                <a:gd name="T25" fmla="*/ 195 h 293"/>
                <a:gd name="T26" fmla="*/ 443 w 497"/>
                <a:gd name="T27" fmla="*/ 195 h 293"/>
                <a:gd name="T28" fmla="*/ 443 w 497"/>
                <a:gd name="T29" fmla="*/ 44 h 293"/>
                <a:gd name="T30" fmla="*/ 399 w 497"/>
                <a:gd name="T31" fmla="*/ 0 h 293"/>
                <a:gd name="T32" fmla="*/ 177 w 497"/>
                <a:gd name="T33" fmla="*/ 0 h 293"/>
                <a:gd name="T34" fmla="*/ 239 w 497"/>
                <a:gd name="T35" fmla="*/ 61 h 293"/>
                <a:gd name="T36" fmla="*/ 372 w 497"/>
                <a:gd name="T37" fmla="*/ 61 h 293"/>
                <a:gd name="T38" fmla="*/ 372 w 497"/>
                <a:gd name="T39" fmla="*/ 195 h 293"/>
                <a:gd name="T40" fmla="*/ 319 w 497"/>
                <a:gd name="T41" fmla="*/ 195 h 293"/>
                <a:gd name="T42" fmla="*/ 407 w 497"/>
                <a:gd name="T43" fmla="*/ 292 h 293"/>
                <a:gd name="T44" fmla="*/ 496 w 497"/>
                <a:gd name="T45" fmla="*/ 195 h 293"/>
                <a:gd name="T46" fmla="*/ 443 w 497"/>
                <a:gd name="T47" fmla="*/ 195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7" h="293">
                  <a:moveTo>
                    <a:pt x="124" y="221"/>
                  </a:moveTo>
                  <a:lnTo>
                    <a:pt x="124" y="221"/>
                  </a:lnTo>
                  <a:cubicBezTo>
                    <a:pt x="124" y="97"/>
                    <a:pt x="124" y="97"/>
                    <a:pt x="124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248"/>
                    <a:pt x="53" y="248"/>
                    <a:pt x="53" y="248"/>
                  </a:cubicBezTo>
                  <a:cubicBezTo>
                    <a:pt x="53" y="274"/>
                    <a:pt x="71" y="292"/>
                    <a:pt x="97" y="292"/>
                  </a:cubicBezTo>
                  <a:cubicBezTo>
                    <a:pt x="319" y="292"/>
                    <a:pt x="319" y="292"/>
                    <a:pt x="319" y="292"/>
                  </a:cubicBezTo>
                  <a:cubicBezTo>
                    <a:pt x="256" y="221"/>
                    <a:pt x="256" y="221"/>
                    <a:pt x="256" y="221"/>
                  </a:cubicBezTo>
                  <a:lnTo>
                    <a:pt x="124" y="221"/>
                  </a:lnTo>
                  <a:close/>
                  <a:moveTo>
                    <a:pt x="443" y="195"/>
                  </a:moveTo>
                  <a:lnTo>
                    <a:pt x="443" y="195"/>
                  </a:lnTo>
                  <a:cubicBezTo>
                    <a:pt x="443" y="44"/>
                    <a:pt x="443" y="44"/>
                    <a:pt x="443" y="44"/>
                  </a:cubicBezTo>
                  <a:cubicBezTo>
                    <a:pt x="443" y="17"/>
                    <a:pt x="425" y="0"/>
                    <a:pt x="39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239" y="61"/>
                    <a:pt x="239" y="61"/>
                    <a:pt x="239" y="61"/>
                  </a:cubicBezTo>
                  <a:cubicBezTo>
                    <a:pt x="372" y="61"/>
                    <a:pt x="372" y="61"/>
                    <a:pt x="372" y="61"/>
                  </a:cubicBezTo>
                  <a:cubicBezTo>
                    <a:pt x="372" y="195"/>
                    <a:pt x="372" y="195"/>
                    <a:pt x="372" y="195"/>
                  </a:cubicBezTo>
                  <a:cubicBezTo>
                    <a:pt x="319" y="195"/>
                    <a:pt x="319" y="195"/>
                    <a:pt x="319" y="195"/>
                  </a:cubicBezTo>
                  <a:cubicBezTo>
                    <a:pt x="407" y="292"/>
                    <a:pt x="407" y="292"/>
                    <a:pt x="407" y="292"/>
                  </a:cubicBezTo>
                  <a:cubicBezTo>
                    <a:pt x="496" y="195"/>
                    <a:pt x="496" y="195"/>
                    <a:pt x="496" y="195"/>
                  </a:cubicBezTo>
                  <a:lnTo>
                    <a:pt x="443" y="1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29" name="Freeform 154"/>
            <p:cNvSpPr>
              <a:spLocks noChangeArrowheads="1"/>
            </p:cNvSpPr>
            <p:nvPr/>
          </p:nvSpPr>
          <p:spPr bwMode="auto">
            <a:xfrm>
              <a:off x="8616993" y="3651963"/>
              <a:ext cx="187562" cy="254713"/>
            </a:xfrm>
            <a:custGeom>
              <a:avLst/>
              <a:gdLst>
                <a:gd name="T0" fmla="*/ 346 w 355"/>
                <a:gd name="T1" fmla="*/ 132 h 487"/>
                <a:gd name="T2" fmla="*/ 346 w 355"/>
                <a:gd name="T3" fmla="*/ 132 h 487"/>
                <a:gd name="T4" fmla="*/ 116 w 355"/>
                <a:gd name="T5" fmla="*/ 17 h 487"/>
                <a:gd name="T6" fmla="*/ 9 w 355"/>
                <a:gd name="T7" fmla="*/ 53 h 487"/>
                <a:gd name="T8" fmla="*/ 0 w 355"/>
                <a:gd name="T9" fmla="*/ 79 h 487"/>
                <a:gd name="T10" fmla="*/ 9 w 355"/>
                <a:gd name="T11" fmla="*/ 345 h 487"/>
                <a:gd name="T12" fmla="*/ 18 w 355"/>
                <a:gd name="T13" fmla="*/ 363 h 487"/>
                <a:gd name="T14" fmla="*/ 222 w 355"/>
                <a:gd name="T15" fmla="*/ 486 h 487"/>
                <a:gd name="T16" fmla="*/ 231 w 355"/>
                <a:gd name="T17" fmla="*/ 486 h 487"/>
                <a:gd name="T18" fmla="*/ 240 w 355"/>
                <a:gd name="T19" fmla="*/ 486 h 487"/>
                <a:gd name="T20" fmla="*/ 248 w 355"/>
                <a:gd name="T21" fmla="*/ 478 h 487"/>
                <a:gd name="T22" fmla="*/ 248 w 355"/>
                <a:gd name="T23" fmla="*/ 203 h 487"/>
                <a:gd name="T24" fmla="*/ 240 w 355"/>
                <a:gd name="T25" fmla="*/ 185 h 487"/>
                <a:gd name="T26" fmla="*/ 44 w 355"/>
                <a:gd name="T27" fmla="*/ 70 h 487"/>
                <a:gd name="T28" fmla="*/ 71 w 355"/>
                <a:gd name="T29" fmla="*/ 53 h 487"/>
                <a:gd name="T30" fmla="*/ 107 w 355"/>
                <a:gd name="T31" fmla="*/ 44 h 487"/>
                <a:gd name="T32" fmla="*/ 301 w 355"/>
                <a:gd name="T33" fmla="*/ 150 h 487"/>
                <a:gd name="T34" fmla="*/ 310 w 355"/>
                <a:gd name="T35" fmla="*/ 159 h 487"/>
                <a:gd name="T36" fmla="*/ 310 w 355"/>
                <a:gd name="T37" fmla="*/ 425 h 487"/>
                <a:gd name="T38" fmla="*/ 328 w 355"/>
                <a:gd name="T39" fmla="*/ 442 h 487"/>
                <a:gd name="T40" fmla="*/ 354 w 355"/>
                <a:gd name="T41" fmla="*/ 425 h 487"/>
                <a:gd name="T42" fmla="*/ 354 w 355"/>
                <a:gd name="T43" fmla="*/ 141 h 487"/>
                <a:gd name="T44" fmla="*/ 346 w 355"/>
                <a:gd name="T45" fmla="*/ 132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0" name="Freeform 155"/>
            <p:cNvSpPr>
              <a:spLocks noChangeArrowheads="1"/>
            </p:cNvSpPr>
            <p:nvPr/>
          </p:nvSpPr>
          <p:spPr bwMode="auto">
            <a:xfrm>
              <a:off x="10144514" y="4698602"/>
              <a:ext cx="243136" cy="261659"/>
            </a:xfrm>
            <a:custGeom>
              <a:avLst/>
              <a:gdLst>
                <a:gd name="T0" fmla="*/ 79 w 461"/>
                <a:gd name="T1" fmla="*/ 9 h 497"/>
                <a:gd name="T2" fmla="*/ 79 w 461"/>
                <a:gd name="T3" fmla="*/ 9 h 497"/>
                <a:gd name="T4" fmla="*/ 71 w 461"/>
                <a:gd name="T5" fmla="*/ 9 h 497"/>
                <a:gd name="T6" fmla="*/ 0 w 461"/>
                <a:gd name="T7" fmla="*/ 195 h 497"/>
                <a:gd name="T8" fmla="*/ 79 w 461"/>
                <a:gd name="T9" fmla="*/ 274 h 497"/>
                <a:gd name="T10" fmla="*/ 159 w 461"/>
                <a:gd name="T11" fmla="*/ 195 h 497"/>
                <a:gd name="T12" fmla="*/ 79 w 461"/>
                <a:gd name="T13" fmla="*/ 9 h 497"/>
                <a:gd name="T14" fmla="*/ 390 w 461"/>
                <a:gd name="T15" fmla="*/ 9 h 497"/>
                <a:gd name="T16" fmla="*/ 390 w 461"/>
                <a:gd name="T17" fmla="*/ 9 h 497"/>
                <a:gd name="T18" fmla="*/ 381 w 461"/>
                <a:gd name="T19" fmla="*/ 9 h 497"/>
                <a:gd name="T20" fmla="*/ 301 w 461"/>
                <a:gd name="T21" fmla="*/ 195 h 497"/>
                <a:gd name="T22" fmla="*/ 381 w 461"/>
                <a:gd name="T23" fmla="*/ 274 h 497"/>
                <a:gd name="T24" fmla="*/ 460 w 461"/>
                <a:gd name="T25" fmla="*/ 195 h 497"/>
                <a:gd name="T26" fmla="*/ 390 w 461"/>
                <a:gd name="T27" fmla="*/ 9 h 497"/>
                <a:gd name="T28" fmla="*/ 230 w 461"/>
                <a:gd name="T29" fmla="*/ 221 h 497"/>
                <a:gd name="T30" fmla="*/ 230 w 461"/>
                <a:gd name="T31" fmla="*/ 221 h 497"/>
                <a:gd name="T32" fmla="*/ 150 w 461"/>
                <a:gd name="T33" fmla="*/ 417 h 497"/>
                <a:gd name="T34" fmla="*/ 230 w 461"/>
                <a:gd name="T35" fmla="*/ 496 h 497"/>
                <a:gd name="T36" fmla="*/ 310 w 461"/>
                <a:gd name="T37" fmla="*/ 417 h 497"/>
                <a:gd name="T38" fmla="*/ 230 w 461"/>
                <a:gd name="T39" fmla="*/ 22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97">
                  <a:moveTo>
                    <a:pt x="79" y="9"/>
                  </a:moveTo>
                  <a:lnTo>
                    <a:pt x="79" y="9"/>
                  </a:lnTo>
                  <a:cubicBezTo>
                    <a:pt x="79" y="0"/>
                    <a:pt x="71" y="0"/>
                    <a:pt x="71" y="9"/>
                  </a:cubicBezTo>
                  <a:cubicBezTo>
                    <a:pt x="62" y="107"/>
                    <a:pt x="0" y="124"/>
                    <a:pt x="0" y="195"/>
                  </a:cubicBezTo>
                  <a:cubicBezTo>
                    <a:pt x="0" y="239"/>
                    <a:pt x="35" y="274"/>
                    <a:pt x="79" y="274"/>
                  </a:cubicBezTo>
                  <a:cubicBezTo>
                    <a:pt x="124" y="274"/>
                    <a:pt x="159" y="239"/>
                    <a:pt x="159" y="195"/>
                  </a:cubicBezTo>
                  <a:cubicBezTo>
                    <a:pt x="159" y="124"/>
                    <a:pt x="88" y="107"/>
                    <a:pt x="79" y="9"/>
                  </a:cubicBezTo>
                  <a:close/>
                  <a:moveTo>
                    <a:pt x="390" y="9"/>
                  </a:moveTo>
                  <a:lnTo>
                    <a:pt x="390" y="9"/>
                  </a:lnTo>
                  <a:cubicBezTo>
                    <a:pt x="390" y="0"/>
                    <a:pt x="381" y="0"/>
                    <a:pt x="381" y="9"/>
                  </a:cubicBezTo>
                  <a:cubicBezTo>
                    <a:pt x="363" y="107"/>
                    <a:pt x="301" y="124"/>
                    <a:pt x="301" y="195"/>
                  </a:cubicBezTo>
                  <a:cubicBezTo>
                    <a:pt x="301" y="239"/>
                    <a:pt x="336" y="274"/>
                    <a:pt x="381" y="274"/>
                  </a:cubicBezTo>
                  <a:cubicBezTo>
                    <a:pt x="425" y="274"/>
                    <a:pt x="460" y="239"/>
                    <a:pt x="460" y="195"/>
                  </a:cubicBezTo>
                  <a:cubicBezTo>
                    <a:pt x="460" y="124"/>
                    <a:pt x="398" y="107"/>
                    <a:pt x="390" y="9"/>
                  </a:cubicBezTo>
                  <a:close/>
                  <a:moveTo>
                    <a:pt x="230" y="221"/>
                  </a:moveTo>
                  <a:lnTo>
                    <a:pt x="230" y="221"/>
                  </a:lnTo>
                  <a:cubicBezTo>
                    <a:pt x="212" y="328"/>
                    <a:pt x="150" y="345"/>
                    <a:pt x="150" y="417"/>
                  </a:cubicBezTo>
                  <a:cubicBezTo>
                    <a:pt x="150" y="461"/>
                    <a:pt x="185" y="496"/>
                    <a:pt x="230" y="496"/>
                  </a:cubicBezTo>
                  <a:cubicBezTo>
                    <a:pt x="275" y="496"/>
                    <a:pt x="310" y="461"/>
                    <a:pt x="310" y="417"/>
                  </a:cubicBezTo>
                  <a:cubicBezTo>
                    <a:pt x="310" y="345"/>
                    <a:pt x="247" y="328"/>
                    <a:pt x="230" y="2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1" name="Freeform 156"/>
            <p:cNvSpPr>
              <a:spLocks noChangeArrowheads="1"/>
            </p:cNvSpPr>
            <p:nvPr/>
          </p:nvSpPr>
          <p:spPr bwMode="auto">
            <a:xfrm>
              <a:off x="9674454" y="4698602"/>
              <a:ext cx="138934" cy="261659"/>
            </a:xfrm>
            <a:custGeom>
              <a:avLst/>
              <a:gdLst>
                <a:gd name="T0" fmla="*/ 194 w 266"/>
                <a:gd name="T1" fmla="*/ 248 h 497"/>
                <a:gd name="T2" fmla="*/ 194 w 266"/>
                <a:gd name="T3" fmla="*/ 248 h 497"/>
                <a:gd name="T4" fmla="*/ 194 w 266"/>
                <a:gd name="T5" fmla="*/ 26 h 497"/>
                <a:gd name="T6" fmla="*/ 168 w 266"/>
                <a:gd name="T7" fmla="*/ 0 h 497"/>
                <a:gd name="T8" fmla="*/ 88 w 266"/>
                <a:gd name="T9" fmla="*/ 0 h 497"/>
                <a:gd name="T10" fmla="*/ 71 w 266"/>
                <a:gd name="T11" fmla="*/ 26 h 497"/>
                <a:gd name="T12" fmla="*/ 71 w 266"/>
                <a:gd name="T13" fmla="*/ 248 h 497"/>
                <a:gd name="T14" fmla="*/ 0 w 266"/>
                <a:gd name="T15" fmla="*/ 364 h 497"/>
                <a:gd name="T16" fmla="*/ 132 w 266"/>
                <a:gd name="T17" fmla="*/ 496 h 497"/>
                <a:gd name="T18" fmla="*/ 265 w 266"/>
                <a:gd name="T19" fmla="*/ 364 h 497"/>
                <a:gd name="T20" fmla="*/ 194 w 266"/>
                <a:gd name="T21" fmla="*/ 248 h 497"/>
                <a:gd name="T22" fmla="*/ 132 w 266"/>
                <a:gd name="T23" fmla="*/ 452 h 497"/>
                <a:gd name="T24" fmla="*/ 132 w 266"/>
                <a:gd name="T25" fmla="*/ 452 h 497"/>
                <a:gd name="T26" fmla="*/ 44 w 266"/>
                <a:gd name="T27" fmla="*/ 364 h 497"/>
                <a:gd name="T28" fmla="*/ 106 w 266"/>
                <a:gd name="T29" fmla="*/ 283 h 497"/>
                <a:gd name="T30" fmla="*/ 106 w 266"/>
                <a:gd name="T31" fmla="*/ 98 h 497"/>
                <a:gd name="T32" fmla="*/ 159 w 266"/>
                <a:gd name="T33" fmla="*/ 98 h 497"/>
                <a:gd name="T34" fmla="*/ 159 w 266"/>
                <a:gd name="T35" fmla="*/ 283 h 497"/>
                <a:gd name="T36" fmla="*/ 212 w 266"/>
                <a:gd name="T37" fmla="*/ 364 h 497"/>
                <a:gd name="T38" fmla="*/ 132 w 266"/>
                <a:gd name="T39" fmla="*/ 45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6" h="497">
                  <a:moveTo>
                    <a:pt x="194" y="248"/>
                  </a:moveTo>
                  <a:lnTo>
                    <a:pt x="194" y="248"/>
                  </a:lnTo>
                  <a:cubicBezTo>
                    <a:pt x="194" y="26"/>
                    <a:pt x="194" y="26"/>
                    <a:pt x="194" y="26"/>
                  </a:cubicBezTo>
                  <a:cubicBezTo>
                    <a:pt x="194" y="17"/>
                    <a:pt x="185" y="0"/>
                    <a:pt x="16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1" y="0"/>
                    <a:pt x="71" y="17"/>
                    <a:pt x="71" y="26"/>
                  </a:cubicBezTo>
                  <a:cubicBezTo>
                    <a:pt x="71" y="248"/>
                    <a:pt x="71" y="248"/>
                    <a:pt x="71" y="248"/>
                  </a:cubicBezTo>
                  <a:cubicBezTo>
                    <a:pt x="26" y="266"/>
                    <a:pt x="0" y="310"/>
                    <a:pt x="0" y="364"/>
                  </a:cubicBezTo>
                  <a:cubicBezTo>
                    <a:pt x="0" y="443"/>
                    <a:pt x="62" y="496"/>
                    <a:pt x="132" y="496"/>
                  </a:cubicBezTo>
                  <a:cubicBezTo>
                    <a:pt x="204" y="496"/>
                    <a:pt x="265" y="443"/>
                    <a:pt x="265" y="364"/>
                  </a:cubicBezTo>
                  <a:cubicBezTo>
                    <a:pt x="265" y="310"/>
                    <a:pt x="239" y="266"/>
                    <a:pt x="194" y="248"/>
                  </a:cubicBezTo>
                  <a:close/>
                  <a:moveTo>
                    <a:pt x="132" y="452"/>
                  </a:moveTo>
                  <a:lnTo>
                    <a:pt x="132" y="452"/>
                  </a:lnTo>
                  <a:cubicBezTo>
                    <a:pt x="88" y="452"/>
                    <a:pt x="44" y="408"/>
                    <a:pt x="44" y="364"/>
                  </a:cubicBezTo>
                  <a:cubicBezTo>
                    <a:pt x="44" y="328"/>
                    <a:pt x="71" y="292"/>
                    <a:pt x="106" y="283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283"/>
                    <a:pt x="159" y="283"/>
                    <a:pt x="159" y="283"/>
                  </a:cubicBezTo>
                  <a:cubicBezTo>
                    <a:pt x="194" y="292"/>
                    <a:pt x="212" y="328"/>
                    <a:pt x="212" y="364"/>
                  </a:cubicBezTo>
                  <a:cubicBezTo>
                    <a:pt x="212" y="408"/>
                    <a:pt x="177" y="452"/>
                    <a:pt x="132" y="4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2" name="Freeform 158"/>
            <p:cNvSpPr>
              <a:spLocks noChangeArrowheads="1"/>
            </p:cNvSpPr>
            <p:nvPr/>
          </p:nvSpPr>
          <p:spPr bwMode="auto">
            <a:xfrm>
              <a:off x="9081440" y="2175384"/>
              <a:ext cx="261661" cy="122725"/>
            </a:xfrm>
            <a:custGeom>
              <a:avLst/>
              <a:gdLst>
                <a:gd name="T0" fmla="*/ 380 w 497"/>
                <a:gd name="T1" fmla="*/ 0 h 232"/>
                <a:gd name="T2" fmla="*/ 380 w 497"/>
                <a:gd name="T3" fmla="*/ 0 h 232"/>
                <a:gd name="T4" fmla="*/ 266 w 497"/>
                <a:gd name="T5" fmla="*/ 115 h 232"/>
                <a:gd name="T6" fmla="*/ 283 w 497"/>
                <a:gd name="T7" fmla="*/ 186 h 232"/>
                <a:gd name="T8" fmla="*/ 203 w 497"/>
                <a:gd name="T9" fmla="*/ 186 h 232"/>
                <a:gd name="T10" fmla="*/ 230 w 497"/>
                <a:gd name="T11" fmla="*/ 115 h 232"/>
                <a:gd name="T12" fmla="*/ 114 w 497"/>
                <a:gd name="T13" fmla="*/ 0 h 232"/>
                <a:gd name="T14" fmla="*/ 0 w 497"/>
                <a:gd name="T15" fmla="*/ 115 h 232"/>
                <a:gd name="T16" fmla="*/ 114 w 497"/>
                <a:gd name="T17" fmla="*/ 231 h 232"/>
                <a:gd name="T18" fmla="*/ 380 w 497"/>
                <a:gd name="T19" fmla="*/ 231 h 232"/>
                <a:gd name="T20" fmla="*/ 496 w 497"/>
                <a:gd name="T21" fmla="*/ 115 h 232"/>
                <a:gd name="T22" fmla="*/ 380 w 497"/>
                <a:gd name="T23" fmla="*/ 0 h 232"/>
                <a:gd name="T24" fmla="*/ 53 w 497"/>
                <a:gd name="T25" fmla="*/ 115 h 232"/>
                <a:gd name="T26" fmla="*/ 53 w 497"/>
                <a:gd name="T27" fmla="*/ 115 h 232"/>
                <a:gd name="T28" fmla="*/ 114 w 497"/>
                <a:gd name="T29" fmla="*/ 53 h 232"/>
                <a:gd name="T30" fmla="*/ 177 w 497"/>
                <a:gd name="T31" fmla="*/ 115 h 232"/>
                <a:gd name="T32" fmla="*/ 114 w 497"/>
                <a:gd name="T33" fmla="*/ 186 h 232"/>
                <a:gd name="T34" fmla="*/ 53 w 497"/>
                <a:gd name="T35" fmla="*/ 115 h 232"/>
                <a:gd name="T36" fmla="*/ 380 w 497"/>
                <a:gd name="T37" fmla="*/ 186 h 232"/>
                <a:gd name="T38" fmla="*/ 380 w 497"/>
                <a:gd name="T39" fmla="*/ 186 h 232"/>
                <a:gd name="T40" fmla="*/ 319 w 497"/>
                <a:gd name="T41" fmla="*/ 115 h 232"/>
                <a:gd name="T42" fmla="*/ 380 w 497"/>
                <a:gd name="T43" fmla="*/ 53 h 232"/>
                <a:gd name="T44" fmla="*/ 442 w 497"/>
                <a:gd name="T45" fmla="*/ 115 h 232"/>
                <a:gd name="T46" fmla="*/ 380 w 497"/>
                <a:gd name="T47" fmla="*/ 18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7" h="232">
                  <a:moveTo>
                    <a:pt x="380" y="0"/>
                  </a:moveTo>
                  <a:lnTo>
                    <a:pt x="380" y="0"/>
                  </a:lnTo>
                  <a:cubicBezTo>
                    <a:pt x="319" y="0"/>
                    <a:pt x="266" y="53"/>
                    <a:pt x="266" y="115"/>
                  </a:cubicBezTo>
                  <a:cubicBezTo>
                    <a:pt x="266" y="141"/>
                    <a:pt x="274" y="168"/>
                    <a:pt x="283" y="186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21" y="168"/>
                    <a:pt x="230" y="141"/>
                    <a:pt x="230" y="115"/>
                  </a:cubicBezTo>
                  <a:cubicBezTo>
                    <a:pt x="230" y="53"/>
                    <a:pt x="177" y="0"/>
                    <a:pt x="114" y="0"/>
                  </a:cubicBezTo>
                  <a:cubicBezTo>
                    <a:pt x="53" y="0"/>
                    <a:pt x="0" y="53"/>
                    <a:pt x="0" y="115"/>
                  </a:cubicBezTo>
                  <a:cubicBezTo>
                    <a:pt x="0" y="177"/>
                    <a:pt x="53" y="231"/>
                    <a:pt x="114" y="231"/>
                  </a:cubicBezTo>
                  <a:cubicBezTo>
                    <a:pt x="380" y="231"/>
                    <a:pt x="380" y="231"/>
                    <a:pt x="380" y="231"/>
                  </a:cubicBezTo>
                  <a:cubicBezTo>
                    <a:pt x="442" y="231"/>
                    <a:pt x="496" y="177"/>
                    <a:pt x="496" y="115"/>
                  </a:cubicBezTo>
                  <a:cubicBezTo>
                    <a:pt x="496" y="53"/>
                    <a:pt x="442" y="0"/>
                    <a:pt x="380" y="0"/>
                  </a:cubicBezTo>
                  <a:close/>
                  <a:moveTo>
                    <a:pt x="53" y="115"/>
                  </a:moveTo>
                  <a:lnTo>
                    <a:pt x="53" y="115"/>
                  </a:lnTo>
                  <a:cubicBezTo>
                    <a:pt x="53" y="80"/>
                    <a:pt x="79" y="53"/>
                    <a:pt x="114" y="53"/>
                  </a:cubicBezTo>
                  <a:cubicBezTo>
                    <a:pt x="150" y="53"/>
                    <a:pt x="177" y="80"/>
                    <a:pt x="177" y="115"/>
                  </a:cubicBezTo>
                  <a:cubicBezTo>
                    <a:pt x="177" y="150"/>
                    <a:pt x="150" y="186"/>
                    <a:pt x="114" y="186"/>
                  </a:cubicBezTo>
                  <a:cubicBezTo>
                    <a:pt x="79" y="186"/>
                    <a:pt x="53" y="150"/>
                    <a:pt x="53" y="115"/>
                  </a:cubicBezTo>
                  <a:close/>
                  <a:moveTo>
                    <a:pt x="380" y="186"/>
                  </a:moveTo>
                  <a:lnTo>
                    <a:pt x="380" y="186"/>
                  </a:lnTo>
                  <a:cubicBezTo>
                    <a:pt x="345" y="186"/>
                    <a:pt x="319" y="150"/>
                    <a:pt x="319" y="115"/>
                  </a:cubicBezTo>
                  <a:cubicBezTo>
                    <a:pt x="319" y="80"/>
                    <a:pt x="345" y="53"/>
                    <a:pt x="380" y="53"/>
                  </a:cubicBezTo>
                  <a:cubicBezTo>
                    <a:pt x="416" y="53"/>
                    <a:pt x="442" y="80"/>
                    <a:pt x="442" y="115"/>
                  </a:cubicBezTo>
                  <a:cubicBezTo>
                    <a:pt x="442" y="150"/>
                    <a:pt x="416" y="186"/>
                    <a:pt x="380" y="1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3" name="Freeform 159"/>
            <p:cNvSpPr>
              <a:spLocks noChangeArrowheads="1"/>
            </p:cNvSpPr>
            <p:nvPr/>
          </p:nvSpPr>
          <p:spPr bwMode="auto">
            <a:xfrm>
              <a:off x="10644454" y="3189605"/>
              <a:ext cx="261659" cy="180614"/>
            </a:xfrm>
            <a:custGeom>
              <a:avLst/>
              <a:gdLst>
                <a:gd name="T0" fmla="*/ 443 w 497"/>
                <a:gd name="T1" fmla="*/ 0 h 346"/>
                <a:gd name="T2" fmla="*/ 443 w 497"/>
                <a:gd name="T3" fmla="*/ 0 h 346"/>
                <a:gd name="T4" fmla="*/ 212 w 497"/>
                <a:gd name="T5" fmla="*/ 0 h 346"/>
                <a:gd name="T6" fmla="*/ 177 w 497"/>
                <a:gd name="T7" fmla="*/ 8 h 346"/>
                <a:gd name="T8" fmla="*/ 9 w 497"/>
                <a:gd name="T9" fmla="*/ 159 h 346"/>
                <a:gd name="T10" fmla="*/ 9 w 497"/>
                <a:gd name="T11" fmla="*/ 186 h 346"/>
                <a:gd name="T12" fmla="*/ 177 w 497"/>
                <a:gd name="T13" fmla="*/ 327 h 346"/>
                <a:gd name="T14" fmla="*/ 212 w 497"/>
                <a:gd name="T15" fmla="*/ 345 h 346"/>
                <a:gd name="T16" fmla="*/ 443 w 497"/>
                <a:gd name="T17" fmla="*/ 345 h 346"/>
                <a:gd name="T18" fmla="*/ 496 w 497"/>
                <a:gd name="T19" fmla="*/ 292 h 346"/>
                <a:gd name="T20" fmla="*/ 496 w 497"/>
                <a:gd name="T21" fmla="*/ 44 h 346"/>
                <a:gd name="T22" fmla="*/ 443 w 497"/>
                <a:gd name="T23" fmla="*/ 0 h 346"/>
                <a:gd name="T24" fmla="*/ 372 w 497"/>
                <a:gd name="T25" fmla="*/ 274 h 346"/>
                <a:gd name="T26" fmla="*/ 372 w 497"/>
                <a:gd name="T27" fmla="*/ 274 h 346"/>
                <a:gd name="T28" fmla="*/ 309 w 497"/>
                <a:gd name="T29" fmla="*/ 204 h 346"/>
                <a:gd name="T30" fmla="*/ 248 w 497"/>
                <a:gd name="T31" fmla="*/ 274 h 346"/>
                <a:gd name="T32" fmla="*/ 212 w 497"/>
                <a:gd name="T33" fmla="*/ 230 h 346"/>
                <a:gd name="T34" fmla="*/ 274 w 497"/>
                <a:gd name="T35" fmla="*/ 168 h 346"/>
                <a:gd name="T36" fmla="*/ 212 w 497"/>
                <a:gd name="T37" fmla="*/ 106 h 346"/>
                <a:gd name="T38" fmla="*/ 248 w 497"/>
                <a:gd name="T39" fmla="*/ 70 h 346"/>
                <a:gd name="T40" fmla="*/ 309 w 497"/>
                <a:gd name="T41" fmla="*/ 133 h 346"/>
                <a:gd name="T42" fmla="*/ 372 w 497"/>
                <a:gd name="T43" fmla="*/ 70 h 346"/>
                <a:gd name="T44" fmla="*/ 416 w 497"/>
                <a:gd name="T45" fmla="*/ 106 h 346"/>
                <a:gd name="T46" fmla="*/ 346 w 497"/>
                <a:gd name="T47" fmla="*/ 168 h 346"/>
                <a:gd name="T48" fmla="*/ 416 w 497"/>
                <a:gd name="T49" fmla="*/ 230 h 346"/>
                <a:gd name="T50" fmla="*/ 372 w 497"/>
                <a:gd name="T51" fmla="*/ 27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7" h="346">
                  <a:moveTo>
                    <a:pt x="443" y="0"/>
                  </a:moveTo>
                  <a:lnTo>
                    <a:pt x="443" y="0"/>
                  </a:lnTo>
                  <a:cubicBezTo>
                    <a:pt x="212" y="0"/>
                    <a:pt x="212" y="0"/>
                    <a:pt x="212" y="0"/>
                  </a:cubicBezTo>
                  <a:cubicBezTo>
                    <a:pt x="195" y="0"/>
                    <a:pt x="186" y="0"/>
                    <a:pt x="177" y="8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0" y="168"/>
                    <a:pt x="0" y="177"/>
                    <a:pt x="9" y="186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186" y="336"/>
                    <a:pt x="195" y="345"/>
                    <a:pt x="212" y="345"/>
                  </a:cubicBezTo>
                  <a:cubicBezTo>
                    <a:pt x="443" y="345"/>
                    <a:pt x="443" y="345"/>
                    <a:pt x="443" y="345"/>
                  </a:cubicBezTo>
                  <a:cubicBezTo>
                    <a:pt x="469" y="345"/>
                    <a:pt x="496" y="319"/>
                    <a:pt x="496" y="292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7"/>
                    <a:pt x="469" y="0"/>
                    <a:pt x="443" y="0"/>
                  </a:cubicBezTo>
                  <a:close/>
                  <a:moveTo>
                    <a:pt x="372" y="274"/>
                  </a:moveTo>
                  <a:lnTo>
                    <a:pt x="372" y="274"/>
                  </a:lnTo>
                  <a:cubicBezTo>
                    <a:pt x="309" y="204"/>
                    <a:pt x="309" y="204"/>
                    <a:pt x="309" y="204"/>
                  </a:cubicBezTo>
                  <a:cubicBezTo>
                    <a:pt x="248" y="274"/>
                    <a:pt x="248" y="274"/>
                    <a:pt x="248" y="274"/>
                  </a:cubicBezTo>
                  <a:cubicBezTo>
                    <a:pt x="212" y="230"/>
                    <a:pt x="212" y="230"/>
                    <a:pt x="212" y="230"/>
                  </a:cubicBezTo>
                  <a:cubicBezTo>
                    <a:pt x="274" y="168"/>
                    <a:pt x="274" y="168"/>
                    <a:pt x="274" y="168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309" y="133"/>
                    <a:pt x="309" y="133"/>
                    <a:pt x="309" y="133"/>
                  </a:cubicBezTo>
                  <a:cubicBezTo>
                    <a:pt x="372" y="70"/>
                    <a:pt x="372" y="70"/>
                    <a:pt x="372" y="70"/>
                  </a:cubicBezTo>
                  <a:cubicBezTo>
                    <a:pt x="416" y="106"/>
                    <a:pt x="416" y="106"/>
                    <a:pt x="416" y="106"/>
                  </a:cubicBezTo>
                  <a:cubicBezTo>
                    <a:pt x="346" y="168"/>
                    <a:pt x="346" y="168"/>
                    <a:pt x="346" y="168"/>
                  </a:cubicBezTo>
                  <a:cubicBezTo>
                    <a:pt x="416" y="230"/>
                    <a:pt x="416" y="230"/>
                    <a:pt x="416" y="230"/>
                  </a:cubicBezTo>
                  <a:lnTo>
                    <a:pt x="372" y="2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4" name="Freeform 160"/>
            <p:cNvSpPr>
              <a:spLocks noChangeArrowheads="1"/>
            </p:cNvSpPr>
            <p:nvPr/>
          </p:nvSpPr>
          <p:spPr bwMode="auto">
            <a:xfrm>
              <a:off x="8068203" y="4191491"/>
              <a:ext cx="243134" cy="210718"/>
            </a:xfrm>
            <a:custGeom>
              <a:avLst/>
              <a:gdLst>
                <a:gd name="T0" fmla="*/ 44 w 461"/>
                <a:gd name="T1" fmla="*/ 124 h 400"/>
                <a:gd name="T2" fmla="*/ 44 w 461"/>
                <a:gd name="T3" fmla="*/ 124 h 400"/>
                <a:gd name="T4" fmla="*/ 221 w 461"/>
                <a:gd name="T5" fmla="*/ 106 h 400"/>
                <a:gd name="T6" fmla="*/ 328 w 461"/>
                <a:gd name="T7" fmla="*/ 142 h 400"/>
                <a:gd name="T8" fmla="*/ 443 w 461"/>
                <a:gd name="T9" fmla="*/ 89 h 400"/>
                <a:gd name="T10" fmla="*/ 451 w 461"/>
                <a:gd name="T11" fmla="*/ 53 h 400"/>
                <a:gd name="T12" fmla="*/ 416 w 461"/>
                <a:gd name="T13" fmla="*/ 53 h 400"/>
                <a:gd name="T14" fmla="*/ 239 w 461"/>
                <a:gd name="T15" fmla="*/ 62 h 400"/>
                <a:gd name="T16" fmla="*/ 18 w 461"/>
                <a:gd name="T17" fmla="*/ 89 h 400"/>
                <a:gd name="T18" fmla="*/ 9 w 461"/>
                <a:gd name="T19" fmla="*/ 124 h 400"/>
                <a:gd name="T20" fmla="*/ 44 w 461"/>
                <a:gd name="T21" fmla="*/ 124 h 400"/>
                <a:gd name="T22" fmla="*/ 416 w 461"/>
                <a:gd name="T23" fmla="*/ 178 h 400"/>
                <a:gd name="T24" fmla="*/ 416 w 461"/>
                <a:gd name="T25" fmla="*/ 178 h 400"/>
                <a:gd name="T26" fmla="*/ 239 w 461"/>
                <a:gd name="T27" fmla="*/ 195 h 400"/>
                <a:gd name="T28" fmla="*/ 18 w 461"/>
                <a:gd name="T29" fmla="*/ 213 h 400"/>
                <a:gd name="T30" fmla="*/ 9 w 461"/>
                <a:gd name="T31" fmla="*/ 248 h 400"/>
                <a:gd name="T32" fmla="*/ 44 w 461"/>
                <a:gd name="T33" fmla="*/ 248 h 400"/>
                <a:gd name="T34" fmla="*/ 221 w 461"/>
                <a:gd name="T35" fmla="*/ 240 h 400"/>
                <a:gd name="T36" fmla="*/ 328 w 461"/>
                <a:gd name="T37" fmla="*/ 275 h 400"/>
                <a:gd name="T38" fmla="*/ 443 w 461"/>
                <a:gd name="T39" fmla="*/ 222 h 400"/>
                <a:gd name="T40" fmla="*/ 451 w 461"/>
                <a:gd name="T41" fmla="*/ 187 h 400"/>
                <a:gd name="T42" fmla="*/ 416 w 461"/>
                <a:gd name="T43" fmla="*/ 178 h 400"/>
                <a:gd name="T44" fmla="*/ 416 w 461"/>
                <a:gd name="T45" fmla="*/ 302 h 400"/>
                <a:gd name="T46" fmla="*/ 416 w 461"/>
                <a:gd name="T47" fmla="*/ 302 h 400"/>
                <a:gd name="T48" fmla="*/ 239 w 461"/>
                <a:gd name="T49" fmla="*/ 319 h 400"/>
                <a:gd name="T50" fmla="*/ 18 w 461"/>
                <a:gd name="T51" fmla="*/ 337 h 400"/>
                <a:gd name="T52" fmla="*/ 9 w 461"/>
                <a:gd name="T53" fmla="*/ 372 h 400"/>
                <a:gd name="T54" fmla="*/ 44 w 461"/>
                <a:gd name="T55" fmla="*/ 381 h 400"/>
                <a:gd name="T56" fmla="*/ 221 w 461"/>
                <a:gd name="T57" fmla="*/ 363 h 400"/>
                <a:gd name="T58" fmla="*/ 328 w 461"/>
                <a:gd name="T59" fmla="*/ 399 h 400"/>
                <a:gd name="T60" fmla="*/ 443 w 461"/>
                <a:gd name="T61" fmla="*/ 346 h 400"/>
                <a:gd name="T62" fmla="*/ 451 w 461"/>
                <a:gd name="T63" fmla="*/ 310 h 400"/>
                <a:gd name="T64" fmla="*/ 416 w 461"/>
                <a:gd name="T65" fmla="*/ 30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1" h="400">
                  <a:moveTo>
                    <a:pt x="44" y="124"/>
                  </a:moveTo>
                  <a:lnTo>
                    <a:pt x="44" y="124"/>
                  </a:lnTo>
                  <a:cubicBezTo>
                    <a:pt x="88" y="89"/>
                    <a:pt x="124" y="62"/>
                    <a:pt x="221" y="106"/>
                  </a:cubicBezTo>
                  <a:cubicBezTo>
                    <a:pt x="266" y="133"/>
                    <a:pt x="301" y="142"/>
                    <a:pt x="328" y="142"/>
                  </a:cubicBezTo>
                  <a:cubicBezTo>
                    <a:pt x="381" y="142"/>
                    <a:pt x="416" y="115"/>
                    <a:pt x="443" y="89"/>
                  </a:cubicBezTo>
                  <a:cubicBezTo>
                    <a:pt x="451" y="80"/>
                    <a:pt x="460" y="62"/>
                    <a:pt x="451" y="53"/>
                  </a:cubicBezTo>
                  <a:cubicBezTo>
                    <a:pt x="443" y="44"/>
                    <a:pt x="425" y="44"/>
                    <a:pt x="416" y="53"/>
                  </a:cubicBezTo>
                  <a:cubicBezTo>
                    <a:pt x="372" y="89"/>
                    <a:pt x="337" y="115"/>
                    <a:pt x="239" y="62"/>
                  </a:cubicBezTo>
                  <a:cubicBezTo>
                    <a:pt x="124" y="0"/>
                    <a:pt x="62" y="44"/>
                    <a:pt x="18" y="89"/>
                  </a:cubicBezTo>
                  <a:cubicBezTo>
                    <a:pt x="9" y="97"/>
                    <a:pt x="0" y="115"/>
                    <a:pt x="9" y="124"/>
                  </a:cubicBezTo>
                  <a:cubicBezTo>
                    <a:pt x="18" y="133"/>
                    <a:pt x="35" y="133"/>
                    <a:pt x="44" y="124"/>
                  </a:cubicBezTo>
                  <a:close/>
                  <a:moveTo>
                    <a:pt x="416" y="178"/>
                  </a:moveTo>
                  <a:lnTo>
                    <a:pt x="416" y="178"/>
                  </a:lnTo>
                  <a:cubicBezTo>
                    <a:pt x="372" y="213"/>
                    <a:pt x="337" y="248"/>
                    <a:pt x="239" y="195"/>
                  </a:cubicBezTo>
                  <a:cubicBezTo>
                    <a:pt x="124" y="124"/>
                    <a:pt x="62" y="178"/>
                    <a:pt x="18" y="213"/>
                  </a:cubicBezTo>
                  <a:cubicBezTo>
                    <a:pt x="9" y="222"/>
                    <a:pt x="0" y="240"/>
                    <a:pt x="9" y="248"/>
                  </a:cubicBezTo>
                  <a:cubicBezTo>
                    <a:pt x="18" y="257"/>
                    <a:pt x="35" y="257"/>
                    <a:pt x="44" y="248"/>
                  </a:cubicBezTo>
                  <a:cubicBezTo>
                    <a:pt x="88" y="213"/>
                    <a:pt x="124" y="187"/>
                    <a:pt x="221" y="240"/>
                  </a:cubicBezTo>
                  <a:cubicBezTo>
                    <a:pt x="266" y="266"/>
                    <a:pt x="301" y="275"/>
                    <a:pt x="328" y="275"/>
                  </a:cubicBezTo>
                  <a:cubicBezTo>
                    <a:pt x="381" y="275"/>
                    <a:pt x="416" y="240"/>
                    <a:pt x="443" y="222"/>
                  </a:cubicBezTo>
                  <a:cubicBezTo>
                    <a:pt x="451" y="213"/>
                    <a:pt x="460" y="195"/>
                    <a:pt x="451" y="187"/>
                  </a:cubicBezTo>
                  <a:cubicBezTo>
                    <a:pt x="443" y="168"/>
                    <a:pt x="425" y="168"/>
                    <a:pt x="416" y="178"/>
                  </a:cubicBezTo>
                  <a:close/>
                  <a:moveTo>
                    <a:pt x="416" y="302"/>
                  </a:moveTo>
                  <a:lnTo>
                    <a:pt x="416" y="302"/>
                  </a:lnTo>
                  <a:cubicBezTo>
                    <a:pt x="372" y="346"/>
                    <a:pt x="337" y="372"/>
                    <a:pt x="239" y="319"/>
                  </a:cubicBezTo>
                  <a:cubicBezTo>
                    <a:pt x="124" y="248"/>
                    <a:pt x="62" y="302"/>
                    <a:pt x="18" y="337"/>
                  </a:cubicBezTo>
                  <a:cubicBezTo>
                    <a:pt x="9" y="346"/>
                    <a:pt x="0" y="363"/>
                    <a:pt x="9" y="372"/>
                  </a:cubicBezTo>
                  <a:cubicBezTo>
                    <a:pt x="18" y="390"/>
                    <a:pt x="35" y="390"/>
                    <a:pt x="44" y="381"/>
                  </a:cubicBezTo>
                  <a:cubicBezTo>
                    <a:pt x="88" y="337"/>
                    <a:pt x="124" y="310"/>
                    <a:pt x="221" y="363"/>
                  </a:cubicBezTo>
                  <a:cubicBezTo>
                    <a:pt x="266" y="390"/>
                    <a:pt x="301" y="399"/>
                    <a:pt x="328" y="399"/>
                  </a:cubicBezTo>
                  <a:cubicBezTo>
                    <a:pt x="381" y="399"/>
                    <a:pt x="416" y="372"/>
                    <a:pt x="443" y="346"/>
                  </a:cubicBezTo>
                  <a:cubicBezTo>
                    <a:pt x="451" y="337"/>
                    <a:pt x="460" y="319"/>
                    <a:pt x="451" y="310"/>
                  </a:cubicBezTo>
                  <a:cubicBezTo>
                    <a:pt x="443" y="302"/>
                    <a:pt x="425" y="293"/>
                    <a:pt x="416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5" name="Freeform 161"/>
            <p:cNvSpPr>
              <a:spLocks noChangeArrowheads="1"/>
            </p:cNvSpPr>
            <p:nvPr/>
          </p:nvSpPr>
          <p:spPr bwMode="auto">
            <a:xfrm>
              <a:off x="6027676" y="2579501"/>
              <a:ext cx="252398" cy="219979"/>
            </a:xfrm>
            <a:custGeom>
              <a:avLst/>
              <a:gdLst>
                <a:gd name="T0" fmla="*/ 478 w 479"/>
                <a:gd name="T1" fmla="*/ 390 h 417"/>
                <a:gd name="T2" fmla="*/ 478 w 479"/>
                <a:gd name="T3" fmla="*/ 390 h 417"/>
                <a:gd name="T4" fmla="*/ 257 w 479"/>
                <a:gd name="T5" fmla="*/ 0 h 417"/>
                <a:gd name="T6" fmla="*/ 239 w 479"/>
                <a:gd name="T7" fmla="*/ 0 h 417"/>
                <a:gd name="T8" fmla="*/ 221 w 479"/>
                <a:gd name="T9" fmla="*/ 0 h 417"/>
                <a:gd name="T10" fmla="*/ 0 w 479"/>
                <a:gd name="T11" fmla="*/ 390 h 417"/>
                <a:gd name="T12" fmla="*/ 0 w 479"/>
                <a:gd name="T13" fmla="*/ 408 h 417"/>
                <a:gd name="T14" fmla="*/ 17 w 479"/>
                <a:gd name="T15" fmla="*/ 416 h 417"/>
                <a:gd name="T16" fmla="*/ 461 w 479"/>
                <a:gd name="T17" fmla="*/ 416 h 417"/>
                <a:gd name="T18" fmla="*/ 478 w 479"/>
                <a:gd name="T19" fmla="*/ 408 h 417"/>
                <a:gd name="T20" fmla="*/ 478 w 479"/>
                <a:gd name="T21" fmla="*/ 390 h 417"/>
                <a:gd name="T22" fmla="*/ 265 w 479"/>
                <a:gd name="T23" fmla="*/ 372 h 417"/>
                <a:gd name="T24" fmla="*/ 265 w 479"/>
                <a:gd name="T25" fmla="*/ 372 h 417"/>
                <a:gd name="T26" fmla="*/ 212 w 479"/>
                <a:gd name="T27" fmla="*/ 372 h 417"/>
                <a:gd name="T28" fmla="*/ 212 w 479"/>
                <a:gd name="T29" fmla="*/ 319 h 417"/>
                <a:gd name="T30" fmla="*/ 265 w 479"/>
                <a:gd name="T31" fmla="*/ 319 h 417"/>
                <a:gd name="T32" fmla="*/ 265 w 479"/>
                <a:gd name="T33" fmla="*/ 372 h 417"/>
                <a:gd name="T34" fmla="*/ 265 w 479"/>
                <a:gd name="T35" fmla="*/ 284 h 417"/>
                <a:gd name="T36" fmla="*/ 265 w 479"/>
                <a:gd name="T37" fmla="*/ 284 h 417"/>
                <a:gd name="T38" fmla="*/ 212 w 479"/>
                <a:gd name="T39" fmla="*/ 284 h 417"/>
                <a:gd name="T40" fmla="*/ 212 w 479"/>
                <a:gd name="T41" fmla="*/ 134 h 417"/>
                <a:gd name="T42" fmla="*/ 265 w 479"/>
                <a:gd name="T43" fmla="*/ 134 h 417"/>
                <a:gd name="T44" fmla="*/ 265 w 479"/>
                <a:gd name="T45" fmla="*/ 284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9" h="417">
                  <a:moveTo>
                    <a:pt x="478" y="390"/>
                  </a:moveTo>
                  <a:lnTo>
                    <a:pt x="478" y="390"/>
                  </a:lnTo>
                  <a:cubicBezTo>
                    <a:pt x="257" y="0"/>
                    <a:pt x="257" y="0"/>
                    <a:pt x="257" y="0"/>
                  </a:cubicBezTo>
                  <a:cubicBezTo>
                    <a:pt x="248" y="0"/>
                    <a:pt x="248" y="0"/>
                    <a:pt x="239" y="0"/>
                  </a:cubicBezTo>
                  <a:cubicBezTo>
                    <a:pt x="230" y="0"/>
                    <a:pt x="230" y="0"/>
                    <a:pt x="221" y="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399"/>
                    <a:pt x="0" y="408"/>
                    <a:pt x="0" y="408"/>
                  </a:cubicBezTo>
                  <a:cubicBezTo>
                    <a:pt x="8" y="416"/>
                    <a:pt x="8" y="416"/>
                    <a:pt x="17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70" y="416"/>
                    <a:pt x="470" y="416"/>
                    <a:pt x="478" y="408"/>
                  </a:cubicBezTo>
                  <a:cubicBezTo>
                    <a:pt x="478" y="408"/>
                    <a:pt x="478" y="399"/>
                    <a:pt x="478" y="390"/>
                  </a:cubicBezTo>
                  <a:close/>
                  <a:moveTo>
                    <a:pt x="265" y="372"/>
                  </a:moveTo>
                  <a:lnTo>
                    <a:pt x="265" y="372"/>
                  </a:lnTo>
                  <a:cubicBezTo>
                    <a:pt x="212" y="372"/>
                    <a:pt x="212" y="372"/>
                    <a:pt x="212" y="372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265" y="319"/>
                    <a:pt x="265" y="319"/>
                    <a:pt x="265" y="319"/>
                  </a:cubicBezTo>
                  <a:lnTo>
                    <a:pt x="265" y="372"/>
                  </a:lnTo>
                  <a:close/>
                  <a:moveTo>
                    <a:pt x="265" y="284"/>
                  </a:moveTo>
                  <a:lnTo>
                    <a:pt x="265" y="284"/>
                  </a:lnTo>
                  <a:cubicBezTo>
                    <a:pt x="212" y="284"/>
                    <a:pt x="212" y="284"/>
                    <a:pt x="212" y="28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65" y="134"/>
                    <a:pt x="265" y="134"/>
                    <a:pt x="265" y="134"/>
                  </a:cubicBezTo>
                  <a:lnTo>
                    <a:pt x="265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6" name="Freeform 166"/>
            <p:cNvSpPr>
              <a:spLocks noChangeArrowheads="1"/>
            </p:cNvSpPr>
            <p:nvPr/>
          </p:nvSpPr>
          <p:spPr bwMode="auto">
            <a:xfrm>
              <a:off x="10665293" y="5194135"/>
              <a:ext cx="203770" cy="233872"/>
            </a:xfrm>
            <a:custGeom>
              <a:avLst/>
              <a:gdLst>
                <a:gd name="T0" fmla="*/ 371 w 390"/>
                <a:gd name="T1" fmla="*/ 0 h 445"/>
                <a:gd name="T2" fmla="*/ 371 w 390"/>
                <a:gd name="T3" fmla="*/ 0 h 445"/>
                <a:gd name="T4" fmla="*/ 310 w 390"/>
                <a:gd name="T5" fmla="*/ 0 h 445"/>
                <a:gd name="T6" fmla="*/ 292 w 390"/>
                <a:gd name="T7" fmla="*/ 28 h 445"/>
                <a:gd name="T8" fmla="*/ 292 w 390"/>
                <a:gd name="T9" fmla="*/ 444 h 445"/>
                <a:gd name="T10" fmla="*/ 389 w 390"/>
                <a:gd name="T11" fmla="*/ 444 h 445"/>
                <a:gd name="T12" fmla="*/ 389 w 390"/>
                <a:gd name="T13" fmla="*/ 28 h 445"/>
                <a:gd name="T14" fmla="*/ 371 w 390"/>
                <a:gd name="T15" fmla="*/ 0 h 445"/>
                <a:gd name="T16" fmla="*/ 221 w 390"/>
                <a:gd name="T17" fmla="*/ 151 h 445"/>
                <a:gd name="T18" fmla="*/ 221 w 390"/>
                <a:gd name="T19" fmla="*/ 151 h 445"/>
                <a:gd name="T20" fmla="*/ 168 w 390"/>
                <a:gd name="T21" fmla="*/ 151 h 445"/>
                <a:gd name="T22" fmla="*/ 141 w 390"/>
                <a:gd name="T23" fmla="*/ 178 h 445"/>
                <a:gd name="T24" fmla="*/ 141 w 390"/>
                <a:gd name="T25" fmla="*/ 444 h 445"/>
                <a:gd name="T26" fmla="*/ 248 w 390"/>
                <a:gd name="T27" fmla="*/ 444 h 445"/>
                <a:gd name="T28" fmla="*/ 248 w 390"/>
                <a:gd name="T29" fmla="*/ 178 h 445"/>
                <a:gd name="T30" fmla="*/ 221 w 390"/>
                <a:gd name="T31" fmla="*/ 151 h 445"/>
                <a:gd name="T32" fmla="*/ 70 w 390"/>
                <a:gd name="T33" fmla="*/ 302 h 445"/>
                <a:gd name="T34" fmla="*/ 70 w 390"/>
                <a:gd name="T35" fmla="*/ 302 h 445"/>
                <a:gd name="T36" fmla="*/ 17 w 390"/>
                <a:gd name="T37" fmla="*/ 302 h 445"/>
                <a:gd name="T38" fmla="*/ 0 w 390"/>
                <a:gd name="T39" fmla="*/ 319 h 445"/>
                <a:gd name="T40" fmla="*/ 0 w 390"/>
                <a:gd name="T41" fmla="*/ 444 h 445"/>
                <a:gd name="T42" fmla="*/ 97 w 390"/>
                <a:gd name="T43" fmla="*/ 444 h 445"/>
                <a:gd name="T44" fmla="*/ 97 w 390"/>
                <a:gd name="T45" fmla="*/ 319 h 445"/>
                <a:gd name="T46" fmla="*/ 70 w 390"/>
                <a:gd name="T47" fmla="*/ 30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7" name="Freeform 167"/>
            <p:cNvSpPr>
              <a:spLocks noChangeArrowheads="1"/>
            </p:cNvSpPr>
            <p:nvPr/>
          </p:nvSpPr>
          <p:spPr bwMode="auto">
            <a:xfrm>
              <a:off x="9130294" y="5311072"/>
              <a:ext cx="219979" cy="219979"/>
            </a:xfrm>
            <a:custGeom>
              <a:avLst/>
              <a:gdLst>
                <a:gd name="T0" fmla="*/ 177 w 418"/>
                <a:gd name="T1" fmla="*/ 0 h 417"/>
                <a:gd name="T2" fmla="*/ 177 w 418"/>
                <a:gd name="T3" fmla="*/ 0 h 417"/>
                <a:gd name="T4" fmla="*/ 0 w 418"/>
                <a:gd name="T5" fmla="*/ 176 h 417"/>
                <a:gd name="T6" fmla="*/ 177 w 418"/>
                <a:gd name="T7" fmla="*/ 176 h 417"/>
                <a:gd name="T8" fmla="*/ 177 w 418"/>
                <a:gd name="T9" fmla="*/ 0 h 417"/>
                <a:gd name="T10" fmla="*/ 230 w 418"/>
                <a:gd name="T11" fmla="*/ 0 h 417"/>
                <a:gd name="T12" fmla="*/ 230 w 418"/>
                <a:gd name="T13" fmla="*/ 0 h 417"/>
                <a:gd name="T14" fmla="*/ 230 w 418"/>
                <a:gd name="T15" fmla="*/ 203 h 417"/>
                <a:gd name="T16" fmla="*/ 204 w 418"/>
                <a:gd name="T17" fmla="*/ 229 h 417"/>
                <a:gd name="T18" fmla="*/ 0 w 418"/>
                <a:gd name="T19" fmla="*/ 229 h 417"/>
                <a:gd name="T20" fmla="*/ 204 w 418"/>
                <a:gd name="T21" fmla="*/ 416 h 417"/>
                <a:gd name="T22" fmla="*/ 417 w 418"/>
                <a:gd name="T23" fmla="*/ 203 h 417"/>
                <a:gd name="T24" fmla="*/ 230 w 418"/>
                <a:gd name="T25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17">
                  <a:moveTo>
                    <a:pt x="177" y="0"/>
                  </a:moveTo>
                  <a:lnTo>
                    <a:pt x="177" y="0"/>
                  </a:lnTo>
                  <a:cubicBezTo>
                    <a:pt x="80" y="9"/>
                    <a:pt x="9" y="88"/>
                    <a:pt x="0" y="176"/>
                  </a:cubicBezTo>
                  <a:cubicBezTo>
                    <a:pt x="177" y="176"/>
                    <a:pt x="177" y="176"/>
                    <a:pt x="177" y="176"/>
                  </a:cubicBezTo>
                  <a:lnTo>
                    <a:pt x="177" y="0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230" y="203"/>
                    <a:pt x="230" y="203"/>
                    <a:pt x="230" y="203"/>
                  </a:cubicBezTo>
                  <a:cubicBezTo>
                    <a:pt x="230" y="221"/>
                    <a:pt x="222" y="229"/>
                    <a:pt x="204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9" y="336"/>
                    <a:pt x="98" y="416"/>
                    <a:pt x="204" y="416"/>
                  </a:cubicBezTo>
                  <a:cubicBezTo>
                    <a:pt x="319" y="416"/>
                    <a:pt x="417" y="319"/>
                    <a:pt x="417" y="203"/>
                  </a:cubicBezTo>
                  <a:cubicBezTo>
                    <a:pt x="417" y="97"/>
                    <a:pt x="337" y="9"/>
                    <a:pt x="2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8" name="Freeform 168"/>
            <p:cNvSpPr>
              <a:spLocks noChangeArrowheads="1"/>
            </p:cNvSpPr>
            <p:nvPr/>
          </p:nvSpPr>
          <p:spPr bwMode="auto">
            <a:xfrm>
              <a:off x="10607403" y="4735651"/>
              <a:ext cx="261661" cy="224610"/>
            </a:xfrm>
            <a:custGeom>
              <a:avLst/>
              <a:gdLst>
                <a:gd name="T0" fmla="*/ 17 w 497"/>
                <a:gd name="T1" fmla="*/ 247 h 426"/>
                <a:gd name="T2" fmla="*/ 17 w 497"/>
                <a:gd name="T3" fmla="*/ 247 h 426"/>
                <a:gd name="T4" fmla="*/ 53 w 497"/>
                <a:gd name="T5" fmla="*/ 256 h 426"/>
                <a:gd name="T6" fmla="*/ 80 w 497"/>
                <a:gd name="T7" fmla="*/ 212 h 426"/>
                <a:gd name="T8" fmla="*/ 26 w 497"/>
                <a:gd name="T9" fmla="*/ 203 h 426"/>
                <a:gd name="T10" fmla="*/ 0 w 497"/>
                <a:gd name="T11" fmla="*/ 221 h 426"/>
                <a:gd name="T12" fmla="*/ 17 w 497"/>
                <a:gd name="T13" fmla="*/ 247 h 426"/>
                <a:gd name="T14" fmla="*/ 460 w 497"/>
                <a:gd name="T15" fmla="*/ 256 h 426"/>
                <a:gd name="T16" fmla="*/ 460 w 497"/>
                <a:gd name="T17" fmla="*/ 256 h 426"/>
                <a:gd name="T18" fmla="*/ 345 w 497"/>
                <a:gd name="T19" fmla="*/ 354 h 426"/>
                <a:gd name="T20" fmla="*/ 221 w 497"/>
                <a:gd name="T21" fmla="*/ 256 h 426"/>
                <a:gd name="T22" fmla="*/ 212 w 497"/>
                <a:gd name="T23" fmla="*/ 247 h 426"/>
                <a:gd name="T24" fmla="*/ 194 w 497"/>
                <a:gd name="T25" fmla="*/ 247 h 426"/>
                <a:gd name="T26" fmla="*/ 168 w 497"/>
                <a:gd name="T27" fmla="*/ 283 h 426"/>
                <a:gd name="T28" fmla="*/ 194 w 497"/>
                <a:gd name="T29" fmla="*/ 292 h 426"/>
                <a:gd name="T30" fmla="*/ 337 w 497"/>
                <a:gd name="T31" fmla="*/ 398 h 426"/>
                <a:gd name="T32" fmla="*/ 345 w 497"/>
                <a:gd name="T33" fmla="*/ 407 h 426"/>
                <a:gd name="T34" fmla="*/ 363 w 497"/>
                <a:gd name="T35" fmla="*/ 398 h 426"/>
                <a:gd name="T36" fmla="*/ 487 w 497"/>
                <a:gd name="T37" fmla="*/ 292 h 426"/>
                <a:gd name="T38" fmla="*/ 487 w 497"/>
                <a:gd name="T39" fmla="*/ 256 h 426"/>
                <a:gd name="T40" fmla="*/ 460 w 497"/>
                <a:gd name="T41" fmla="*/ 256 h 426"/>
                <a:gd name="T42" fmla="*/ 212 w 497"/>
                <a:gd name="T43" fmla="*/ 141 h 426"/>
                <a:gd name="T44" fmla="*/ 212 w 497"/>
                <a:gd name="T45" fmla="*/ 141 h 426"/>
                <a:gd name="T46" fmla="*/ 337 w 497"/>
                <a:gd name="T47" fmla="*/ 221 h 426"/>
                <a:gd name="T48" fmla="*/ 372 w 497"/>
                <a:gd name="T49" fmla="*/ 212 h 426"/>
                <a:gd name="T50" fmla="*/ 496 w 497"/>
                <a:gd name="T51" fmla="*/ 35 h 426"/>
                <a:gd name="T52" fmla="*/ 487 w 497"/>
                <a:gd name="T53" fmla="*/ 9 h 426"/>
                <a:gd name="T54" fmla="*/ 452 w 497"/>
                <a:gd name="T55" fmla="*/ 9 h 426"/>
                <a:gd name="T56" fmla="*/ 345 w 497"/>
                <a:gd name="T57" fmla="*/ 177 h 426"/>
                <a:gd name="T58" fmla="*/ 221 w 497"/>
                <a:gd name="T59" fmla="*/ 97 h 426"/>
                <a:gd name="T60" fmla="*/ 203 w 497"/>
                <a:gd name="T61" fmla="*/ 88 h 426"/>
                <a:gd name="T62" fmla="*/ 186 w 497"/>
                <a:gd name="T63" fmla="*/ 106 h 426"/>
                <a:gd name="T64" fmla="*/ 0 w 497"/>
                <a:gd name="T65" fmla="*/ 390 h 426"/>
                <a:gd name="T66" fmla="*/ 9 w 497"/>
                <a:gd name="T67" fmla="*/ 425 h 426"/>
                <a:gd name="T68" fmla="*/ 26 w 497"/>
                <a:gd name="T69" fmla="*/ 425 h 426"/>
                <a:gd name="T70" fmla="*/ 44 w 497"/>
                <a:gd name="T71" fmla="*/ 416 h 426"/>
                <a:gd name="T72" fmla="*/ 212 w 497"/>
                <a:gd name="T73" fmla="*/ 14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39" name="Freeform 169"/>
            <p:cNvSpPr>
              <a:spLocks noChangeArrowheads="1"/>
            </p:cNvSpPr>
            <p:nvPr/>
          </p:nvSpPr>
          <p:spPr bwMode="auto">
            <a:xfrm>
              <a:off x="9081441" y="2654707"/>
              <a:ext cx="254713" cy="203770"/>
            </a:xfrm>
            <a:custGeom>
              <a:avLst/>
              <a:gdLst>
                <a:gd name="T0" fmla="*/ 478 w 487"/>
                <a:gd name="T1" fmla="*/ 9 h 390"/>
                <a:gd name="T2" fmla="*/ 478 w 487"/>
                <a:gd name="T3" fmla="*/ 9 h 390"/>
                <a:gd name="T4" fmla="*/ 372 w 487"/>
                <a:gd name="T5" fmla="*/ 195 h 390"/>
                <a:gd name="T6" fmla="*/ 345 w 487"/>
                <a:gd name="T7" fmla="*/ 195 h 390"/>
                <a:gd name="T8" fmla="*/ 292 w 487"/>
                <a:gd name="T9" fmla="*/ 150 h 390"/>
                <a:gd name="T10" fmla="*/ 274 w 487"/>
                <a:gd name="T11" fmla="*/ 150 h 390"/>
                <a:gd name="T12" fmla="*/ 194 w 487"/>
                <a:gd name="T13" fmla="*/ 266 h 390"/>
                <a:gd name="T14" fmla="*/ 177 w 487"/>
                <a:gd name="T15" fmla="*/ 266 h 390"/>
                <a:gd name="T16" fmla="*/ 141 w 487"/>
                <a:gd name="T17" fmla="*/ 239 h 390"/>
                <a:gd name="T18" fmla="*/ 123 w 487"/>
                <a:gd name="T19" fmla="*/ 239 h 390"/>
                <a:gd name="T20" fmla="*/ 8 w 487"/>
                <a:gd name="T21" fmla="*/ 381 h 390"/>
                <a:gd name="T22" fmla="*/ 8 w 487"/>
                <a:gd name="T23" fmla="*/ 389 h 390"/>
                <a:gd name="T24" fmla="*/ 486 w 487"/>
                <a:gd name="T25" fmla="*/ 389 h 390"/>
                <a:gd name="T26" fmla="*/ 486 w 487"/>
                <a:gd name="T27" fmla="*/ 9 h 390"/>
                <a:gd name="T28" fmla="*/ 478 w 487"/>
                <a:gd name="T29" fmla="*/ 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7" h="390">
                  <a:moveTo>
                    <a:pt x="478" y="9"/>
                  </a:moveTo>
                  <a:lnTo>
                    <a:pt x="478" y="9"/>
                  </a:lnTo>
                  <a:cubicBezTo>
                    <a:pt x="372" y="195"/>
                    <a:pt x="372" y="195"/>
                    <a:pt x="372" y="195"/>
                  </a:cubicBezTo>
                  <a:cubicBezTo>
                    <a:pt x="363" y="204"/>
                    <a:pt x="354" y="204"/>
                    <a:pt x="345" y="195"/>
                  </a:cubicBezTo>
                  <a:cubicBezTo>
                    <a:pt x="292" y="150"/>
                    <a:pt x="292" y="150"/>
                    <a:pt x="292" y="150"/>
                  </a:cubicBezTo>
                  <a:cubicBezTo>
                    <a:pt x="283" y="141"/>
                    <a:pt x="283" y="141"/>
                    <a:pt x="274" y="150"/>
                  </a:cubicBezTo>
                  <a:cubicBezTo>
                    <a:pt x="194" y="266"/>
                    <a:pt x="194" y="266"/>
                    <a:pt x="194" y="266"/>
                  </a:cubicBezTo>
                  <a:cubicBezTo>
                    <a:pt x="194" y="275"/>
                    <a:pt x="186" y="275"/>
                    <a:pt x="177" y="266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32" y="230"/>
                    <a:pt x="123" y="230"/>
                    <a:pt x="123" y="239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0" y="389"/>
                    <a:pt x="0" y="389"/>
                    <a:pt x="8" y="389"/>
                  </a:cubicBezTo>
                  <a:cubicBezTo>
                    <a:pt x="486" y="389"/>
                    <a:pt x="486" y="389"/>
                    <a:pt x="486" y="389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0"/>
                    <a:pt x="486" y="0"/>
                    <a:pt x="478" y="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0" name="Freeform 170"/>
            <p:cNvSpPr>
              <a:spLocks noChangeArrowheads="1"/>
            </p:cNvSpPr>
            <p:nvPr/>
          </p:nvSpPr>
          <p:spPr bwMode="auto">
            <a:xfrm>
              <a:off x="1834680" y="3135589"/>
              <a:ext cx="206085" cy="243136"/>
            </a:xfrm>
            <a:custGeom>
              <a:avLst/>
              <a:gdLst>
                <a:gd name="T0" fmla="*/ 283 w 391"/>
                <a:gd name="T1" fmla="*/ 178 h 463"/>
                <a:gd name="T2" fmla="*/ 283 w 391"/>
                <a:gd name="T3" fmla="*/ 178 h 463"/>
                <a:gd name="T4" fmla="*/ 319 w 391"/>
                <a:gd name="T5" fmla="*/ 18 h 463"/>
                <a:gd name="T6" fmla="*/ 204 w 391"/>
                <a:gd name="T7" fmla="*/ 134 h 463"/>
                <a:gd name="T8" fmla="*/ 98 w 391"/>
                <a:gd name="T9" fmla="*/ 231 h 463"/>
                <a:gd name="T10" fmla="*/ 98 w 391"/>
                <a:gd name="T11" fmla="*/ 400 h 463"/>
                <a:gd name="T12" fmla="*/ 310 w 391"/>
                <a:gd name="T13" fmla="*/ 462 h 463"/>
                <a:gd name="T14" fmla="*/ 390 w 391"/>
                <a:gd name="T15" fmla="*/ 222 h 463"/>
                <a:gd name="T16" fmla="*/ 283 w 391"/>
                <a:gd name="T17" fmla="*/ 178 h 463"/>
                <a:gd name="T18" fmla="*/ 71 w 391"/>
                <a:gd name="T19" fmla="*/ 178 h 463"/>
                <a:gd name="T20" fmla="*/ 71 w 391"/>
                <a:gd name="T21" fmla="*/ 178 h 463"/>
                <a:gd name="T22" fmla="*/ 0 w 391"/>
                <a:gd name="T23" fmla="*/ 257 h 463"/>
                <a:gd name="T24" fmla="*/ 0 w 391"/>
                <a:gd name="T25" fmla="*/ 372 h 463"/>
                <a:gd name="T26" fmla="*/ 71 w 391"/>
                <a:gd name="T27" fmla="*/ 453 h 463"/>
                <a:gd name="T28" fmla="*/ 44 w 391"/>
                <a:gd name="T29" fmla="*/ 400 h 463"/>
                <a:gd name="T30" fmla="*/ 44 w 391"/>
                <a:gd name="T31" fmla="*/ 240 h 463"/>
                <a:gd name="T32" fmla="*/ 71 w 391"/>
                <a:gd name="T33" fmla="*/ 178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1" h="463">
                  <a:moveTo>
                    <a:pt x="283" y="178"/>
                  </a:moveTo>
                  <a:lnTo>
                    <a:pt x="283" y="178"/>
                  </a:lnTo>
                  <a:cubicBezTo>
                    <a:pt x="283" y="169"/>
                    <a:pt x="373" y="89"/>
                    <a:pt x="319" y="18"/>
                  </a:cubicBezTo>
                  <a:cubicBezTo>
                    <a:pt x="310" y="0"/>
                    <a:pt x="266" y="98"/>
                    <a:pt x="204" y="134"/>
                  </a:cubicBezTo>
                  <a:cubicBezTo>
                    <a:pt x="169" y="160"/>
                    <a:pt x="98" y="204"/>
                    <a:pt x="98" y="231"/>
                  </a:cubicBezTo>
                  <a:cubicBezTo>
                    <a:pt x="98" y="400"/>
                    <a:pt x="98" y="400"/>
                    <a:pt x="98" y="400"/>
                  </a:cubicBezTo>
                  <a:cubicBezTo>
                    <a:pt x="98" y="435"/>
                    <a:pt x="213" y="462"/>
                    <a:pt x="310" y="462"/>
                  </a:cubicBezTo>
                  <a:cubicBezTo>
                    <a:pt x="345" y="462"/>
                    <a:pt x="390" y="249"/>
                    <a:pt x="390" y="222"/>
                  </a:cubicBezTo>
                  <a:cubicBezTo>
                    <a:pt x="390" y="187"/>
                    <a:pt x="292" y="187"/>
                    <a:pt x="283" y="178"/>
                  </a:cubicBezTo>
                  <a:close/>
                  <a:moveTo>
                    <a:pt x="71" y="178"/>
                  </a:moveTo>
                  <a:lnTo>
                    <a:pt x="71" y="178"/>
                  </a:lnTo>
                  <a:cubicBezTo>
                    <a:pt x="54" y="178"/>
                    <a:pt x="0" y="187"/>
                    <a:pt x="0" y="257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444"/>
                    <a:pt x="54" y="453"/>
                    <a:pt x="71" y="453"/>
                  </a:cubicBezTo>
                  <a:cubicBezTo>
                    <a:pt x="89" y="453"/>
                    <a:pt x="44" y="435"/>
                    <a:pt x="44" y="400"/>
                  </a:cubicBezTo>
                  <a:cubicBezTo>
                    <a:pt x="44" y="240"/>
                    <a:pt x="44" y="240"/>
                    <a:pt x="44" y="240"/>
                  </a:cubicBezTo>
                  <a:cubicBezTo>
                    <a:pt x="44" y="196"/>
                    <a:pt x="89" y="178"/>
                    <a:pt x="71" y="17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  <p:sp>
          <p:nvSpPr>
            <p:cNvPr id="141" name="Freeform 171"/>
            <p:cNvSpPr>
              <a:spLocks noChangeArrowheads="1"/>
            </p:cNvSpPr>
            <p:nvPr/>
          </p:nvSpPr>
          <p:spPr bwMode="auto">
            <a:xfrm>
              <a:off x="2355682" y="3144851"/>
              <a:ext cx="206087" cy="243136"/>
            </a:xfrm>
            <a:custGeom>
              <a:avLst/>
              <a:gdLst>
                <a:gd name="T0" fmla="*/ 107 w 392"/>
                <a:gd name="T1" fmla="*/ 293 h 462"/>
                <a:gd name="T2" fmla="*/ 107 w 392"/>
                <a:gd name="T3" fmla="*/ 293 h 462"/>
                <a:gd name="T4" fmla="*/ 72 w 392"/>
                <a:gd name="T5" fmla="*/ 444 h 462"/>
                <a:gd name="T6" fmla="*/ 186 w 392"/>
                <a:gd name="T7" fmla="*/ 329 h 462"/>
                <a:gd name="T8" fmla="*/ 293 w 392"/>
                <a:gd name="T9" fmla="*/ 239 h 462"/>
                <a:gd name="T10" fmla="*/ 293 w 392"/>
                <a:gd name="T11" fmla="*/ 63 h 462"/>
                <a:gd name="T12" fmla="*/ 80 w 392"/>
                <a:gd name="T13" fmla="*/ 0 h 462"/>
                <a:gd name="T14" fmla="*/ 0 w 392"/>
                <a:gd name="T15" fmla="*/ 248 h 462"/>
                <a:gd name="T16" fmla="*/ 107 w 392"/>
                <a:gd name="T17" fmla="*/ 293 h 462"/>
                <a:gd name="T18" fmla="*/ 319 w 392"/>
                <a:gd name="T19" fmla="*/ 284 h 462"/>
                <a:gd name="T20" fmla="*/ 319 w 392"/>
                <a:gd name="T21" fmla="*/ 284 h 462"/>
                <a:gd name="T22" fmla="*/ 391 w 392"/>
                <a:gd name="T23" fmla="*/ 213 h 462"/>
                <a:gd name="T24" fmla="*/ 391 w 392"/>
                <a:gd name="T25" fmla="*/ 89 h 462"/>
                <a:gd name="T26" fmla="*/ 319 w 392"/>
                <a:gd name="T27" fmla="*/ 18 h 462"/>
                <a:gd name="T28" fmla="*/ 346 w 392"/>
                <a:gd name="T29" fmla="*/ 71 h 462"/>
                <a:gd name="T30" fmla="*/ 346 w 392"/>
                <a:gd name="T31" fmla="*/ 231 h 462"/>
                <a:gd name="T32" fmla="*/ 319 w 392"/>
                <a:gd name="T33" fmla="*/ 284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2" h="462">
                  <a:moveTo>
                    <a:pt x="107" y="293"/>
                  </a:moveTo>
                  <a:lnTo>
                    <a:pt x="107" y="293"/>
                  </a:lnTo>
                  <a:cubicBezTo>
                    <a:pt x="107" y="301"/>
                    <a:pt x="19" y="382"/>
                    <a:pt x="72" y="444"/>
                  </a:cubicBezTo>
                  <a:cubicBezTo>
                    <a:pt x="80" y="461"/>
                    <a:pt x="125" y="373"/>
                    <a:pt x="186" y="329"/>
                  </a:cubicBezTo>
                  <a:cubicBezTo>
                    <a:pt x="213" y="310"/>
                    <a:pt x="293" y="257"/>
                    <a:pt x="293" y="239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35"/>
                    <a:pt x="169" y="0"/>
                    <a:pt x="80" y="0"/>
                  </a:cubicBezTo>
                  <a:cubicBezTo>
                    <a:pt x="44" y="0"/>
                    <a:pt x="0" y="213"/>
                    <a:pt x="0" y="248"/>
                  </a:cubicBezTo>
                  <a:cubicBezTo>
                    <a:pt x="0" y="284"/>
                    <a:pt x="98" y="284"/>
                    <a:pt x="107" y="293"/>
                  </a:cubicBezTo>
                  <a:close/>
                  <a:moveTo>
                    <a:pt x="319" y="284"/>
                  </a:moveTo>
                  <a:lnTo>
                    <a:pt x="319" y="284"/>
                  </a:lnTo>
                  <a:cubicBezTo>
                    <a:pt x="338" y="284"/>
                    <a:pt x="391" y="275"/>
                    <a:pt x="391" y="213"/>
                  </a:cubicBezTo>
                  <a:cubicBezTo>
                    <a:pt x="391" y="89"/>
                    <a:pt x="391" y="89"/>
                    <a:pt x="391" y="89"/>
                  </a:cubicBezTo>
                  <a:cubicBezTo>
                    <a:pt x="391" y="18"/>
                    <a:pt x="338" y="18"/>
                    <a:pt x="319" y="18"/>
                  </a:cubicBezTo>
                  <a:cubicBezTo>
                    <a:pt x="302" y="18"/>
                    <a:pt x="346" y="27"/>
                    <a:pt x="346" y="71"/>
                  </a:cubicBezTo>
                  <a:cubicBezTo>
                    <a:pt x="346" y="231"/>
                    <a:pt x="346" y="231"/>
                    <a:pt x="346" y="231"/>
                  </a:cubicBezTo>
                  <a:cubicBezTo>
                    <a:pt x="346" y="275"/>
                    <a:pt x="302" y="284"/>
                    <a:pt x="319" y="2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defTabSz="53525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en-US" sz="2107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26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50037" y="-27318"/>
            <a:ext cx="12283440" cy="1716417"/>
          </a:xfrm>
          <a:prstGeom prst="rect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85975" y="484270"/>
            <a:ext cx="6011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赠送实用可编辑图标</a:t>
            </a:r>
            <a:r>
              <a:rPr lang="en-US" altLang="zh-CN" sz="4400" dirty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59664" y="2947184"/>
            <a:ext cx="9672672" cy="2501587"/>
            <a:chOff x="1259664" y="2947184"/>
            <a:chExt cx="9672672" cy="2501587"/>
          </a:xfrm>
          <a:solidFill>
            <a:srgbClr val="82756C"/>
          </a:solidFill>
        </p:grpSpPr>
        <p:sp>
          <p:nvSpPr>
            <p:cNvPr id="6" name="AutoShape 7"/>
            <p:cNvSpPr>
              <a:spLocks/>
            </p:cNvSpPr>
            <p:nvPr/>
          </p:nvSpPr>
          <p:spPr bwMode="auto">
            <a:xfrm>
              <a:off x="6599324" y="4820240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4" y="0"/>
                    <a:pt x="13705" y="279"/>
                    <a:pt x="15014" y="844"/>
                  </a:cubicBezTo>
                  <a:cubicBezTo>
                    <a:pt x="16319" y="1408"/>
                    <a:pt x="17466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20" y="7900"/>
                    <a:pt x="21599" y="9303"/>
                    <a:pt x="21599" y="10799"/>
                  </a:cubicBezTo>
                  <a:cubicBezTo>
                    <a:pt x="21599" y="12296"/>
                    <a:pt x="21320" y="13696"/>
                    <a:pt x="20760" y="15009"/>
                  </a:cubicBezTo>
                  <a:cubicBezTo>
                    <a:pt x="20201" y="16320"/>
                    <a:pt x="19432" y="17463"/>
                    <a:pt x="18449" y="18443"/>
                  </a:cubicBezTo>
                  <a:cubicBezTo>
                    <a:pt x="17466" y="19423"/>
                    <a:pt x="16319" y="20191"/>
                    <a:pt x="15014" y="20752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81" y="17463"/>
                    <a:pt x="1409" y="16320"/>
                    <a:pt x="844" y="15009"/>
                  </a:cubicBezTo>
                  <a:cubicBezTo>
                    <a:pt x="282" y="13696"/>
                    <a:pt x="0" y="12296"/>
                    <a:pt x="0" y="10800"/>
                  </a:cubicBezTo>
                  <a:cubicBezTo>
                    <a:pt x="0" y="9303"/>
                    <a:pt x="282" y="7900"/>
                    <a:pt x="844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4"/>
                  </a:cubicBezTo>
                  <a:cubicBezTo>
                    <a:pt x="7905" y="279"/>
                    <a:pt x="9309" y="0"/>
                    <a:pt x="10807" y="0"/>
                  </a:cubicBezTo>
                  <a:moveTo>
                    <a:pt x="3246" y="10800"/>
                  </a:moveTo>
                  <a:cubicBezTo>
                    <a:pt x="3246" y="11853"/>
                    <a:pt x="3444" y="12838"/>
                    <a:pt x="3839" y="13747"/>
                  </a:cubicBezTo>
                  <a:cubicBezTo>
                    <a:pt x="4238" y="14656"/>
                    <a:pt x="4777" y="15453"/>
                    <a:pt x="5458" y="16139"/>
                  </a:cubicBezTo>
                  <a:cubicBezTo>
                    <a:pt x="6136" y="16825"/>
                    <a:pt x="6936" y="17364"/>
                    <a:pt x="7851" y="17762"/>
                  </a:cubicBezTo>
                  <a:cubicBezTo>
                    <a:pt x="8767" y="18155"/>
                    <a:pt x="9753" y="18355"/>
                    <a:pt x="10807" y="18355"/>
                  </a:cubicBezTo>
                  <a:lnTo>
                    <a:pt x="10807" y="3241"/>
                  </a:lnTo>
                  <a:cubicBezTo>
                    <a:pt x="9753" y="3241"/>
                    <a:pt x="8767" y="3439"/>
                    <a:pt x="7851" y="3834"/>
                  </a:cubicBezTo>
                  <a:cubicBezTo>
                    <a:pt x="6936" y="4232"/>
                    <a:pt x="6136" y="4771"/>
                    <a:pt x="5458" y="5457"/>
                  </a:cubicBezTo>
                  <a:cubicBezTo>
                    <a:pt x="4777" y="6144"/>
                    <a:pt x="4238" y="6940"/>
                    <a:pt x="3839" y="7849"/>
                  </a:cubicBezTo>
                  <a:cubicBezTo>
                    <a:pt x="3444" y="8764"/>
                    <a:pt x="3246" y="9744"/>
                    <a:pt x="3246" y="1080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>
              <a:off x="7124487" y="4820240"/>
              <a:ext cx="204978" cy="199878"/>
            </a:xfrm>
            <a:custGeom>
              <a:avLst/>
              <a:gdLst>
                <a:gd name="T0" fmla="+- 0 10801 50"/>
                <a:gd name="T1" fmla="*/ T0 w 21502"/>
                <a:gd name="T2" fmla="*/ 10800 h 21600"/>
                <a:gd name="T3" fmla="+- 0 10801 50"/>
                <a:gd name="T4" fmla="*/ T3 w 21502"/>
                <a:gd name="T5" fmla="*/ 10800 h 21600"/>
                <a:gd name="T6" fmla="+- 0 10801 50"/>
                <a:gd name="T7" fmla="*/ T6 w 21502"/>
                <a:gd name="T8" fmla="*/ 10800 h 21600"/>
                <a:gd name="T9" fmla="+- 0 10801 50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20786" y="13513"/>
                  </a:moveTo>
                  <a:cubicBezTo>
                    <a:pt x="21135" y="13698"/>
                    <a:pt x="21361" y="13966"/>
                    <a:pt x="21455" y="14312"/>
                  </a:cubicBezTo>
                  <a:cubicBezTo>
                    <a:pt x="21550" y="14662"/>
                    <a:pt x="21502" y="15000"/>
                    <a:pt x="21311" y="15326"/>
                  </a:cubicBezTo>
                  <a:lnTo>
                    <a:pt x="20229" y="17070"/>
                  </a:lnTo>
                  <a:cubicBezTo>
                    <a:pt x="20028" y="17399"/>
                    <a:pt x="19739" y="17608"/>
                    <a:pt x="19356" y="17696"/>
                  </a:cubicBezTo>
                  <a:cubicBezTo>
                    <a:pt x="18975" y="17784"/>
                    <a:pt x="18607" y="17740"/>
                    <a:pt x="18255" y="17564"/>
                  </a:cubicBezTo>
                  <a:lnTo>
                    <a:pt x="13277" y="14865"/>
                  </a:lnTo>
                  <a:lnTo>
                    <a:pt x="13277" y="20248"/>
                  </a:lnTo>
                  <a:cubicBezTo>
                    <a:pt x="13277" y="20633"/>
                    <a:pt x="13135" y="20953"/>
                    <a:pt x="12855" y="21212"/>
                  </a:cubicBezTo>
                  <a:cubicBezTo>
                    <a:pt x="12576" y="21470"/>
                    <a:pt x="12227" y="21599"/>
                    <a:pt x="11815" y="21599"/>
                  </a:cubicBezTo>
                  <a:lnTo>
                    <a:pt x="9697" y="21599"/>
                  </a:lnTo>
                  <a:cubicBezTo>
                    <a:pt x="9285" y="21599"/>
                    <a:pt x="8939" y="21470"/>
                    <a:pt x="8666" y="21212"/>
                  </a:cubicBezTo>
                  <a:cubicBezTo>
                    <a:pt x="8389" y="20953"/>
                    <a:pt x="8251" y="20642"/>
                    <a:pt x="8251" y="20278"/>
                  </a:cubicBezTo>
                  <a:lnTo>
                    <a:pt x="8251" y="14865"/>
                  </a:lnTo>
                  <a:lnTo>
                    <a:pt x="3256" y="17564"/>
                  </a:lnTo>
                  <a:cubicBezTo>
                    <a:pt x="2904" y="17749"/>
                    <a:pt x="2536" y="17796"/>
                    <a:pt x="2156" y="17705"/>
                  </a:cubicBezTo>
                  <a:cubicBezTo>
                    <a:pt x="1776" y="17611"/>
                    <a:pt x="1483" y="17399"/>
                    <a:pt x="1282" y="17070"/>
                  </a:cubicBezTo>
                  <a:lnTo>
                    <a:pt x="201" y="15326"/>
                  </a:lnTo>
                  <a:cubicBezTo>
                    <a:pt x="22" y="15000"/>
                    <a:pt x="-25" y="14662"/>
                    <a:pt x="66" y="14312"/>
                  </a:cubicBezTo>
                  <a:cubicBezTo>
                    <a:pt x="157" y="13966"/>
                    <a:pt x="377" y="13698"/>
                    <a:pt x="729" y="13513"/>
                  </a:cubicBezTo>
                  <a:lnTo>
                    <a:pt x="5752" y="10800"/>
                  </a:lnTo>
                  <a:lnTo>
                    <a:pt x="729" y="8086"/>
                  </a:lnTo>
                  <a:cubicBezTo>
                    <a:pt x="377" y="7898"/>
                    <a:pt x="151" y="7630"/>
                    <a:pt x="50" y="7284"/>
                  </a:cubicBezTo>
                  <a:cubicBezTo>
                    <a:pt x="-50" y="6937"/>
                    <a:pt x="0" y="6599"/>
                    <a:pt x="201" y="6270"/>
                  </a:cubicBezTo>
                  <a:lnTo>
                    <a:pt x="1282" y="4526"/>
                  </a:lnTo>
                  <a:cubicBezTo>
                    <a:pt x="1483" y="4200"/>
                    <a:pt x="1776" y="3991"/>
                    <a:pt x="2156" y="3903"/>
                  </a:cubicBezTo>
                  <a:cubicBezTo>
                    <a:pt x="2536" y="3812"/>
                    <a:pt x="2904" y="3859"/>
                    <a:pt x="3256" y="4035"/>
                  </a:cubicBezTo>
                  <a:lnTo>
                    <a:pt x="8251" y="6734"/>
                  </a:lnTo>
                  <a:lnTo>
                    <a:pt x="8251" y="1348"/>
                  </a:lnTo>
                  <a:cubicBezTo>
                    <a:pt x="8251" y="966"/>
                    <a:pt x="8389" y="646"/>
                    <a:pt x="8666" y="387"/>
                  </a:cubicBezTo>
                  <a:cubicBezTo>
                    <a:pt x="8939" y="129"/>
                    <a:pt x="9285" y="0"/>
                    <a:pt x="9697" y="0"/>
                  </a:cubicBezTo>
                  <a:lnTo>
                    <a:pt x="11815" y="0"/>
                  </a:lnTo>
                  <a:cubicBezTo>
                    <a:pt x="12227" y="0"/>
                    <a:pt x="12576" y="129"/>
                    <a:pt x="12855" y="387"/>
                  </a:cubicBezTo>
                  <a:cubicBezTo>
                    <a:pt x="13135" y="646"/>
                    <a:pt x="13277" y="957"/>
                    <a:pt x="13277" y="1324"/>
                  </a:cubicBezTo>
                  <a:lnTo>
                    <a:pt x="13277" y="6734"/>
                  </a:lnTo>
                  <a:lnTo>
                    <a:pt x="18255" y="4035"/>
                  </a:lnTo>
                  <a:cubicBezTo>
                    <a:pt x="18607" y="3868"/>
                    <a:pt x="18975" y="3824"/>
                    <a:pt x="19356" y="3909"/>
                  </a:cubicBezTo>
                  <a:cubicBezTo>
                    <a:pt x="19739" y="3994"/>
                    <a:pt x="20028" y="4200"/>
                    <a:pt x="20229" y="4526"/>
                  </a:cubicBezTo>
                  <a:lnTo>
                    <a:pt x="21282" y="6270"/>
                  </a:lnTo>
                  <a:cubicBezTo>
                    <a:pt x="21484" y="6599"/>
                    <a:pt x="21537" y="6937"/>
                    <a:pt x="21446" y="7284"/>
                  </a:cubicBezTo>
                  <a:cubicBezTo>
                    <a:pt x="21358" y="7630"/>
                    <a:pt x="21135" y="7898"/>
                    <a:pt x="20786" y="8086"/>
                  </a:cubicBezTo>
                  <a:lnTo>
                    <a:pt x="15775" y="10799"/>
                  </a:lnTo>
                  <a:lnTo>
                    <a:pt x="20786" y="135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>
              <a:off x="7626174" y="4820240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4" y="0"/>
                    <a:pt x="13705" y="282"/>
                    <a:pt x="15014" y="844"/>
                  </a:cubicBezTo>
                  <a:cubicBezTo>
                    <a:pt x="16322" y="1406"/>
                    <a:pt x="17466" y="2180"/>
                    <a:pt x="18449" y="3154"/>
                  </a:cubicBezTo>
                  <a:cubicBezTo>
                    <a:pt x="19432" y="4134"/>
                    <a:pt x="20204" y="5277"/>
                    <a:pt x="20760" y="6591"/>
                  </a:cubicBezTo>
                  <a:cubicBezTo>
                    <a:pt x="21323" y="7901"/>
                    <a:pt x="21599" y="9304"/>
                    <a:pt x="21599" y="10801"/>
                  </a:cubicBezTo>
                  <a:cubicBezTo>
                    <a:pt x="21599" y="12298"/>
                    <a:pt x="21323" y="13701"/>
                    <a:pt x="20760" y="15011"/>
                  </a:cubicBezTo>
                  <a:cubicBezTo>
                    <a:pt x="20204" y="16322"/>
                    <a:pt x="19432" y="17468"/>
                    <a:pt x="18449" y="18445"/>
                  </a:cubicBezTo>
                  <a:cubicBezTo>
                    <a:pt x="17466" y="19422"/>
                    <a:pt x="16322" y="20193"/>
                    <a:pt x="15014" y="20758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8"/>
                  </a:cubicBezTo>
                  <a:cubicBezTo>
                    <a:pt x="5280" y="20193"/>
                    <a:pt x="4136" y="19422"/>
                    <a:pt x="3158" y="18445"/>
                  </a:cubicBezTo>
                  <a:cubicBezTo>
                    <a:pt x="2181" y="17468"/>
                    <a:pt x="1409" y="16322"/>
                    <a:pt x="847" y="15011"/>
                  </a:cubicBezTo>
                  <a:cubicBezTo>
                    <a:pt x="282" y="13701"/>
                    <a:pt x="0" y="12298"/>
                    <a:pt x="0" y="10801"/>
                  </a:cubicBezTo>
                  <a:cubicBezTo>
                    <a:pt x="0" y="9304"/>
                    <a:pt x="282" y="7901"/>
                    <a:pt x="847" y="6591"/>
                  </a:cubicBezTo>
                  <a:cubicBezTo>
                    <a:pt x="1409" y="5277"/>
                    <a:pt x="2181" y="4134"/>
                    <a:pt x="3158" y="3154"/>
                  </a:cubicBezTo>
                  <a:cubicBezTo>
                    <a:pt x="4136" y="2180"/>
                    <a:pt x="5280" y="1406"/>
                    <a:pt x="6594" y="844"/>
                  </a:cubicBezTo>
                  <a:cubicBezTo>
                    <a:pt x="7905" y="282"/>
                    <a:pt x="9309" y="0"/>
                    <a:pt x="10807" y="0"/>
                  </a:cubicBezTo>
                  <a:moveTo>
                    <a:pt x="10807" y="3241"/>
                  </a:moveTo>
                  <a:cubicBezTo>
                    <a:pt x="9753" y="3241"/>
                    <a:pt x="8767" y="3442"/>
                    <a:pt x="7851" y="3837"/>
                  </a:cubicBezTo>
                  <a:cubicBezTo>
                    <a:pt x="6936" y="4235"/>
                    <a:pt x="6139" y="4775"/>
                    <a:pt x="5458" y="5461"/>
                  </a:cubicBezTo>
                  <a:cubicBezTo>
                    <a:pt x="4777" y="6147"/>
                    <a:pt x="4238" y="6943"/>
                    <a:pt x="3842" y="7853"/>
                  </a:cubicBezTo>
                  <a:cubicBezTo>
                    <a:pt x="3446" y="8765"/>
                    <a:pt x="3246" y="9745"/>
                    <a:pt x="3246" y="10801"/>
                  </a:cubicBezTo>
                  <a:cubicBezTo>
                    <a:pt x="3246" y="11561"/>
                    <a:pt x="3353" y="12281"/>
                    <a:pt x="3565" y="12964"/>
                  </a:cubicBezTo>
                  <a:cubicBezTo>
                    <a:pt x="3777" y="13647"/>
                    <a:pt x="4077" y="14286"/>
                    <a:pt x="4464" y="14870"/>
                  </a:cubicBezTo>
                  <a:lnTo>
                    <a:pt x="14878" y="4461"/>
                  </a:lnTo>
                  <a:cubicBezTo>
                    <a:pt x="14282" y="4072"/>
                    <a:pt x="13646" y="3772"/>
                    <a:pt x="12965" y="3563"/>
                  </a:cubicBezTo>
                  <a:cubicBezTo>
                    <a:pt x="12284" y="3351"/>
                    <a:pt x="11564" y="3241"/>
                    <a:pt x="10807" y="3241"/>
                  </a:cubicBezTo>
                  <a:moveTo>
                    <a:pt x="10807" y="18358"/>
                  </a:moveTo>
                  <a:cubicBezTo>
                    <a:pt x="11863" y="18358"/>
                    <a:pt x="12844" y="18160"/>
                    <a:pt x="13756" y="17762"/>
                  </a:cubicBezTo>
                  <a:cubicBezTo>
                    <a:pt x="14666" y="17364"/>
                    <a:pt x="15463" y="16824"/>
                    <a:pt x="16149" y="16141"/>
                  </a:cubicBezTo>
                  <a:cubicBezTo>
                    <a:pt x="16836" y="15458"/>
                    <a:pt x="17376" y="14656"/>
                    <a:pt x="17774" y="13746"/>
                  </a:cubicBezTo>
                  <a:cubicBezTo>
                    <a:pt x="18169" y="12837"/>
                    <a:pt x="18367" y="11854"/>
                    <a:pt x="18367" y="10801"/>
                  </a:cubicBezTo>
                  <a:cubicBezTo>
                    <a:pt x="18367" y="10044"/>
                    <a:pt x="18263" y="9327"/>
                    <a:pt x="18051" y="8638"/>
                  </a:cubicBezTo>
                  <a:cubicBezTo>
                    <a:pt x="17839" y="7952"/>
                    <a:pt x="17548" y="7319"/>
                    <a:pt x="17178" y="6732"/>
                  </a:cubicBezTo>
                  <a:lnTo>
                    <a:pt x="6735" y="17169"/>
                  </a:lnTo>
                  <a:cubicBezTo>
                    <a:pt x="7331" y="17539"/>
                    <a:pt x="7970" y="17827"/>
                    <a:pt x="8651" y="18041"/>
                  </a:cubicBezTo>
                  <a:cubicBezTo>
                    <a:pt x="9332" y="18250"/>
                    <a:pt x="10049" y="18358"/>
                    <a:pt x="10807" y="1835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" name="AutoShape 10"/>
            <p:cNvSpPr>
              <a:spLocks/>
            </p:cNvSpPr>
            <p:nvPr/>
          </p:nvSpPr>
          <p:spPr bwMode="auto">
            <a:xfrm>
              <a:off x="3378007" y="4814621"/>
              <a:ext cx="301314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" name="AutoShape 11"/>
            <p:cNvSpPr>
              <a:spLocks/>
            </p:cNvSpPr>
            <p:nvPr/>
          </p:nvSpPr>
          <p:spPr bwMode="auto">
            <a:xfrm>
              <a:off x="3924765" y="4814621"/>
              <a:ext cx="300108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4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1804" y="0"/>
                  </a:lnTo>
                  <a:lnTo>
                    <a:pt x="1804" y="21599"/>
                  </a:lnTo>
                  <a:close/>
                  <a:moveTo>
                    <a:pt x="3094" y="21599"/>
                  </a:moveTo>
                  <a:lnTo>
                    <a:pt x="2661" y="21599"/>
                  </a:lnTo>
                  <a:lnTo>
                    <a:pt x="2661" y="0"/>
                  </a:lnTo>
                  <a:lnTo>
                    <a:pt x="3094" y="0"/>
                  </a:lnTo>
                  <a:lnTo>
                    <a:pt x="3094" y="21599"/>
                  </a:lnTo>
                  <a:close/>
                  <a:moveTo>
                    <a:pt x="5542" y="21599"/>
                  </a:moveTo>
                  <a:lnTo>
                    <a:pt x="4171" y="21599"/>
                  </a:lnTo>
                  <a:lnTo>
                    <a:pt x="4171" y="0"/>
                  </a:lnTo>
                  <a:lnTo>
                    <a:pt x="5542" y="0"/>
                  </a:lnTo>
                  <a:lnTo>
                    <a:pt x="5542" y="21599"/>
                  </a:lnTo>
                  <a:close/>
                  <a:moveTo>
                    <a:pt x="7302" y="21599"/>
                  </a:moveTo>
                  <a:lnTo>
                    <a:pt x="6387" y="21599"/>
                  </a:lnTo>
                  <a:lnTo>
                    <a:pt x="6387" y="0"/>
                  </a:lnTo>
                  <a:lnTo>
                    <a:pt x="7302" y="0"/>
                  </a:lnTo>
                  <a:lnTo>
                    <a:pt x="7302" y="21599"/>
                  </a:lnTo>
                  <a:close/>
                  <a:moveTo>
                    <a:pt x="9271" y="21599"/>
                  </a:moveTo>
                  <a:lnTo>
                    <a:pt x="8380" y="21599"/>
                  </a:lnTo>
                  <a:lnTo>
                    <a:pt x="8380" y="0"/>
                  </a:lnTo>
                  <a:lnTo>
                    <a:pt x="9271" y="0"/>
                  </a:lnTo>
                  <a:lnTo>
                    <a:pt x="9271" y="21599"/>
                  </a:lnTo>
                  <a:close/>
                  <a:moveTo>
                    <a:pt x="11016" y="21599"/>
                  </a:moveTo>
                  <a:lnTo>
                    <a:pt x="10583" y="21599"/>
                  </a:lnTo>
                  <a:lnTo>
                    <a:pt x="10583" y="0"/>
                  </a:lnTo>
                  <a:lnTo>
                    <a:pt x="11016" y="0"/>
                  </a:lnTo>
                  <a:lnTo>
                    <a:pt x="11016" y="21599"/>
                  </a:lnTo>
                  <a:close/>
                  <a:moveTo>
                    <a:pt x="13677" y="21599"/>
                  </a:moveTo>
                  <a:lnTo>
                    <a:pt x="11885" y="21599"/>
                  </a:lnTo>
                  <a:lnTo>
                    <a:pt x="11885" y="0"/>
                  </a:lnTo>
                  <a:lnTo>
                    <a:pt x="13677" y="0"/>
                  </a:lnTo>
                  <a:lnTo>
                    <a:pt x="13677" y="21599"/>
                  </a:lnTo>
                  <a:close/>
                  <a:moveTo>
                    <a:pt x="15212" y="21599"/>
                  </a:moveTo>
                  <a:lnTo>
                    <a:pt x="14309" y="21599"/>
                  </a:lnTo>
                  <a:lnTo>
                    <a:pt x="14309" y="0"/>
                  </a:lnTo>
                  <a:lnTo>
                    <a:pt x="15212" y="0"/>
                  </a:lnTo>
                  <a:lnTo>
                    <a:pt x="15212" y="21599"/>
                  </a:lnTo>
                  <a:close/>
                  <a:moveTo>
                    <a:pt x="16970" y="21599"/>
                  </a:moveTo>
                  <a:lnTo>
                    <a:pt x="16512" y="21599"/>
                  </a:lnTo>
                  <a:lnTo>
                    <a:pt x="16512" y="0"/>
                  </a:lnTo>
                  <a:lnTo>
                    <a:pt x="16970" y="0"/>
                  </a:lnTo>
                  <a:lnTo>
                    <a:pt x="16970" y="21599"/>
                  </a:lnTo>
                  <a:close/>
                  <a:moveTo>
                    <a:pt x="18938" y="21599"/>
                  </a:moveTo>
                  <a:lnTo>
                    <a:pt x="18505" y="21599"/>
                  </a:lnTo>
                  <a:lnTo>
                    <a:pt x="18505" y="0"/>
                  </a:lnTo>
                  <a:lnTo>
                    <a:pt x="18938" y="0"/>
                  </a:lnTo>
                  <a:lnTo>
                    <a:pt x="18938" y="21599"/>
                  </a:lnTo>
                  <a:close/>
                  <a:moveTo>
                    <a:pt x="21599" y="21599"/>
                  </a:moveTo>
                  <a:lnTo>
                    <a:pt x="19807" y="21599"/>
                  </a:lnTo>
                  <a:lnTo>
                    <a:pt x="19807" y="0"/>
                  </a:lnTo>
                  <a:lnTo>
                    <a:pt x="21599" y="0"/>
                  </a:lnTo>
                  <a:lnTo>
                    <a:pt x="21599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" name="AutoShape 12"/>
            <p:cNvSpPr>
              <a:spLocks/>
            </p:cNvSpPr>
            <p:nvPr/>
          </p:nvSpPr>
          <p:spPr bwMode="auto">
            <a:xfrm>
              <a:off x="4519266" y="4814621"/>
              <a:ext cx="204978" cy="219866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" name="AutoShape 13"/>
            <p:cNvSpPr>
              <a:spLocks/>
            </p:cNvSpPr>
            <p:nvPr/>
          </p:nvSpPr>
          <p:spPr bwMode="auto">
            <a:xfrm>
              <a:off x="5074353" y="4814621"/>
              <a:ext cx="204978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080" y="5513"/>
                  </a:moveTo>
                  <a:cubicBezTo>
                    <a:pt x="17129" y="6606"/>
                    <a:pt x="17242" y="7684"/>
                    <a:pt x="17416" y="8751"/>
                  </a:cubicBezTo>
                  <a:cubicBezTo>
                    <a:pt x="17593" y="9818"/>
                    <a:pt x="17852" y="10843"/>
                    <a:pt x="18196" y="11820"/>
                  </a:cubicBezTo>
                  <a:cubicBezTo>
                    <a:pt x="18539" y="12800"/>
                    <a:pt x="18988" y="13717"/>
                    <a:pt x="19540" y="14575"/>
                  </a:cubicBezTo>
                  <a:cubicBezTo>
                    <a:pt x="20094" y="15436"/>
                    <a:pt x="20779" y="16210"/>
                    <a:pt x="21599" y="16896"/>
                  </a:cubicBezTo>
                  <a:cubicBezTo>
                    <a:pt x="21564" y="17526"/>
                    <a:pt x="21335" y="18042"/>
                    <a:pt x="20910" y="18443"/>
                  </a:cubicBezTo>
                  <a:cubicBezTo>
                    <a:pt x="20486" y="18844"/>
                    <a:pt x="19994" y="19042"/>
                    <a:pt x="19437" y="19042"/>
                  </a:cubicBezTo>
                  <a:lnTo>
                    <a:pt x="13679" y="19042"/>
                  </a:lnTo>
                  <a:cubicBezTo>
                    <a:pt x="13530" y="19781"/>
                    <a:pt x="13194" y="20394"/>
                    <a:pt x="12666" y="20874"/>
                  </a:cubicBezTo>
                  <a:cubicBezTo>
                    <a:pt x="12137" y="21357"/>
                    <a:pt x="11519" y="21599"/>
                    <a:pt x="10816" y="21599"/>
                  </a:cubicBezTo>
                  <a:cubicBezTo>
                    <a:pt x="10113" y="21599"/>
                    <a:pt x="9493" y="21357"/>
                    <a:pt x="8957" y="20874"/>
                  </a:cubicBezTo>
                  <a:cubicBezTo>
                    <a:pt x="8420" y="20394"/>
                    <a:pt x="8074" y="19781"/>
                    <a:pt x="7920" y="19042"/>
                  </a:cubicBezTo>
                  <a:lnTo>
                    <a:pt x="2159" y="19042"/>
                  </a:lnTo>
                  <a:cubicBezTo>
                    <a:pt x="1603" y="19042"/>
                    <a:pt x="1113" y="18841"/>
                    <a:pt x="687" y="18438"/>
                  </a:cubicBezTo>
                  <a:cubicBezTo>
                    <a:pt x="261" y="18031"/>
                    <a:pt x="30" y="17514"/>
                    <a:pt x="0" y="16896"/>
                  </a:cubicBezTo>
                  <a:cubicBezTo>
                    <a:pt x="851" y="16193"/>
                    <a:pt x="1554" y="15414"/>
                    <a:pt x="2111" y="14564"/>
                  </a:cubicBezTo>
                  <a:cubicBezTo>
                    <a:pt x="2667" y="13712"/>
                    <a:pt x="3113" y="12805"/>
                    <a:pt x="3449" y="11848"/>
                  </a:cubicBezTo>
                  <a:cubicBezTo>
                    <a:pt x="3785" y="10888"/>
                    <a:pt x="4029" y="9878"/>
                    <a:pt x="4186" y="8819"/>
                  </a:cubicBezTo>
                  <a:cubicBezTo>
                    <a:pt x="4342" y="7760"/>
                    <a:pt x="4457" y="6679"/>
                    <a:pt x="4529" y="5570"/>
                  </a:cubicBezTo>
                  <a:cubicBezTo>
                    <a:pt x="4578" y="4810"/>
                    <a:pt x="4809" y="4096"/>
                    <a:pt x="5217" y="3418"/>
                  </a:cubicBezTo>
                  <a:cubicBezTo>
                    <a:pt x="5627" y="2744"/>
                    <a:pt x="6143" y="2154"/>
                    <a:pt x="6763" y="1648"/>
                  </a:cubicBezTo>
                  <a:cubicBezTo>
                    <a:pt x="7387" y="1146"/>
                    <a:pt x="8054" y="745"/>
                    <a:pt x="8767" y="448"/>
                  </a:cubicBezTo>
                  <a:cubicBezTo>
                    <a:pt x="9480" y="149"/>
                    <a:pt x="10162" y="0"/>
                    <a:pt x="10816" y="0"/>
                  </a:cubicBezTo>
                  <a:cubicBezTo>
                    <a:pt x="11422" y="0"/>
                    <a:pt x="12091" y="149"/>
                    <a:pt x="12817" y="448"/>
                  </a:cubicBezTo>
                  <a:cubicBezTo>
                    <a:pt x="13545" y="745"/>
                    <a:pt x="14225" y="1143"/>
                    <a:pt x="14851" y="1634"/>
                  </a:cubicBezTo>
                  <a:cubicBezTo>
                    <a:pt x="15477" y="2131"/>
                    <a:pt x="16005" y="2713"/>
                    <a:pt x="16434" y="3382"/>
                  </a:cubicBezTo>
                  <a:cubicBezTo>
                    <a:pt x="16864" y="4045"/>
                    <a:pt x="17080" y="4759"/>
                    <a:pt x="17080" y="5513"/>
                  </a:cubicBezTo>
                  <a:moveTo>
                    <a:pt x="18688" y="16899"/>
                  </a:moveTo>
                  <a:cubicBezTo>
                    <a:pt x="18050" y="16123"/>
                    <a:pt x="17519" y="15295"/>
                    <a:pt x="17098" y="14417"/>
                  </a:cubicBezTo>
                  <a:cubicBezTo>
                    <a:pt x="16677" y="13537"/>
                    <a:pt x="16331" y="12630"/>
                    <a:pt x="16067" y="11687"/>
                  </a:cubicBezTo>
                  <a:cubicBezTo>
                    <a:pt x="15800" y="10747"/>
                    <a:pt x="15595" y="9782"/>
                    <a:pt x="15451" y="8796"/>
                  </a:cubicBezTo>
                  <a:cubicBezTo>
                    <a:pt x="15308" y="7808"/>
                    <a:pt x="15205" y="6806"/>
                    <a:pt x="15138" y="5787"/>
                  </a:cubicBezTo>
                  <a:cubicBezTo>
                    <a:pt x="15105" y="5293"/>
                    <a:pt x="14938" y="4824"/>
                    <a:pt x="14635" y="4381"/>
                  </a:cubicBezTo>
                  <a:cubicBezTo>
                    <a:pt x="14333" y="3941"/>
                    <a:pt x="13969" y="3554"/>
                    <a:pt x="13543" y="3221"/>
                  </a:cubicBezTo>
                  <a:cubicBezTo>
                    <a:pt x="13117" y="2888"/>
                    <a:pt x="12660" y="2628"/>
                    <a:pt x="12173" y="2444"/>
                  </a:cubicBezTo>
                  <a:cubicBezTo>
                    <a:pt x="11686" y="2258"/>
                    <a:pt x="11234" y="2168"/>
                    <a:pt x="10816" y="2168"/>
                  </a:cubicBezTo>
                  <a:cubicBezTo>
                    <a:pt x="10431" y="2168"/>
                    <a:pt x="9993" y="2264"/>
                    <a:pt x="9495" y="2456"/>
                  </a:cubicBezTo>
                  <a:cubicBezTo>
                    <a:pt x="9000" y="2650"/>
                    <a:pt x="8533" y="2907"/>
                    <a:pt x="8097" y="3221"/>
                  </a:cubicBezTo>
                  <a:cubicBezTo>
                    <a:pt x="7659" y="3534"/>
                    <a:pt x="7284" y="3910"/>
                    <a:pt x="6974" y="4342"/>
                  </a:cubicBezTo>
                  <a:cubicBezTo>
                    <a:pt x="6661" y="4776"/>
                    <a:pt x="6499" y="5220"/>
                    <a:pt x="6481" y="5680"/>
                  </a:cubicBezTo>
                  <a:cubicBezTo>
                    <a:pt x="6433" y="6682"/>
                    <a:pt x="6335" y="7681"/>
                    <a:pt x="6194" y="8689"/>
                  </a:cubicBezTo>
                  <a:cubicBezTo>
                    <a:pt x="6050" y="9691"/>
                    <a:pt x="5843" y="10674"/>
                    <a:pt x="5568" y="11631"/>
                  </a:cubicBezTo>
                  <a:cubicBezTo>
                    <a:pt x="5294" y="12594"/>
                    <a:pt x="4937" y="13514"/>
                    <a:pt x="4499" y="14403"/>
                  </a:cubicBezTo>
                  <a:cubicBezTo>
                    <a:pt x="4060" y="15290"/>
                    <a:pt x="3534" y="16123"/>
                    <a:pt x="2921" y="16899"/>
                  </a:cubicBezTo>
                  <a:lnTo>
                    <a:pt x="18688" y="16899"/>
                  </a:lnTo>
                  <a:close/>
                  <a:moveTo>
                    <a:pt x="10816" y="20625"/>
                  </a:moveTo>
                  <a:cubicBezTo>
                    <a:pt x="10965" y="20625"/>
                    <a:pt x="11037" y="20535"/>
                    <a:pt x="11037" y="20354"/>
                  </a:cubicBezTo>
                  <a:cubicBezTo>
                    <a:pt x="11037" y="20174"/>
                    <a:pt x="10965" y="20081"/>
                    <a:pt x="10816" y="20072"/>
                  </a:cubicBezTo>
                  <a:cubicBezTo>
                    <a:pt x="10383" y="20072"/>
                    <a:pt x="10011" y="19903"/>
                    <a:pt x="9698" y="19570"/>
                  </a:cubicBezTo>
                  <a:cubicBezTo>
                    <a:pt x="9387" y="19236"/>
                    <a:pt x="9234" y="18833"/>
                    <a:pt x="9234" y="18353"/>
                  </a:cubicBezTo>
                  <a:cubicBezTo>
                    <a:pt x="9234" y="18175"/>
                    <a:pt x="9154" y="18085"/>
                    <a:pt x="9000" y="18085"/>
                  </a:cubicBezTo>
                  <a:cubicBezTo>
                    <a:pt x="8836" y="18085"/>
                    <a:pt x="8754" y="18175"/>
                    <a:pt x="8754" y="18353"/>
                  </a:cubicBezTo>
                  <a:cubicBezTo>
                    <a:pt x="8754" y="18985"/>
                    <a:pt x="8954" y="19522"/>
                    <a:pt x="9357" y="19965"/>
                  </a:cubicBezTo>
                  <a:cubicBezTo>
                    <a:pt x="9757" y="20405"/>
                    <a:pt x="10244" y="20625"/>
                    <a:pt x="10816" y="2062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3" name="AutoShape 14"/>
            <p:cNvSpPr>
              <a:spLocks/>
            </p:cNvSpPr>
            <p:nvPr/>
          </p:nvSpPr>
          <p:spPr bwMode="auto">
            <a:xfrm>
              <a:off x="5597787" y="4809001"/>
              <a:ext cx="205801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561" y="5503"/>
                  </a:moveTo>
                  <a:cubicBezTo>
                    <a:pt x="20836" y="5503"/>
                    <a:pt x="21078" y="5553"/>
                    <a:pt x="21285" y="5656"/>
                  </a:cubicBezTo>
                  <a:cubicBezTo>
                    <a:pt x="21498" y="5760"/>
                    <a:pt x="21599" y="5889"/>
                    <a:pt x="21599" y="6045"/>
                  </a:cubicBezTo>
                  <a:cubicBezTo>
                    <a:pt x="21599" y="6136"/>
                    <a:pt x="21585" y="6208"/>
                    <a:pt x="21556" y="6261"/>
                  </a:cubicBezTo>
                  <a:lnTo>
                    <a:pt x="8488" y="21266"/>
                  </a:lnTo>
                  <a:cubicBezTo>
                    <a:pt x="8333" y="21489"/>
                    <a:pt x="8000" y="21599"/>
                    <a:pt x="7493" y="21599"/>
                  </a:cubicBezTo>
                  <a:cubicBezTo>
                    <a:pt x="7217" y="21599"/>
                    <a:pt x="6961" y="21549"/>
                    <a:pt x="6729" y="21446"/>
                  </a:cubicBezTo>
                  <a:cubicBezTo>
                    <a:pt x="6497" y="21343"/>
                    <a:pt x="6381" y="21213"/>
                    <a:pt x="6381" y="21057"/>
                  </a:cubicBezTo>
                  <a:cubicBezTo>
                    <a:pt x="6381" y="21014"/>
                    <a:pt x="6406" y="20973"/>
                    <a:pt x="6454" y="20947"/>
                  </a:cubicBezTo>
                  <a:lnTo>
                    <a:pt x="11169" y="10444"/>
                  </a:lnTo>
                  <a:cubicBezTo>
                    <a:pt x="10985" y="10473"/>
                    <a:pt x="10613" y="10531"/>
                    <a:pt x="10058" y="10610"/>
                  </a:cubicBezTo>
                  <a:cubicBezTo>
                    <a:pt x="9502" y="10689"/>
                    <a:pt x="8874" y="10776"/>
                    <a:pt x="8164" y="10867"/>
                  </a:cubicBezTo>
                  <a:cubicBezTo>
                    <a:pt x="7454" y="10960"/>
                    <a:pt x="6705" y="11061"/>
                    <a:pt x="5922" y="11171"/>
                  </a:cubicBezTo>
                  <a:cubicBezTo>
                    <a:pt x="5135" y="11284"/>
                    <a:pt x="4401" y="11387"/>
                    <a:pt x="3724" y="11483"/>
                  </a:cubicBezTo>
                  <a:cubicBezTo>
                    <a:pt x="3043" y="11579"/>
                    <a:pt x="2459" y="11654"/>
                    <a:pt x="1966" y="11707"/>
                  </a:cubicBezTo>
                  <a:cubicBezTo>
                    <a:pt x="1473" y="11760"/>
                    <a:pt x="1178" y="11786"/>
                    <a:pt x="1087" y="11786"/>
                  </a:cubicBezTo>
                  <a:cubicBezTo>
                    <a:pt x="777" y="11786"/>
                    <a:pt x="521" y="11733"/>
                    <a:pt x="314" y="11623"/>
                  </a:cubicBezTo>
                  <a:cubicBezTo>
                    <a:pt x="106" y="11510"/>
                    <a:pt x="0" y="11385"/>
                    <a:pt x="0" y="11248"/>
                  </a:cubicBezTo>
                  <a:cubicBezTo>
                    <a:pt x="0" y="11186"/>
                    <a:pt x="14" y="11150"/>
                    <a:pt x="43" y="11133"/>
                  </a:cubicBezTo>
                  <a:lnTo>
                    <a:pt x="4879" y="424"/>
                  </a:lnTo>
                  <a:cubicBezTo>
                    <a:pt x="4942" y="302"/>
                    <a:pt x="5067" y="201"/>
                    <a:pt x="5261" y="120"/>
                  </a:cubicBezTo>
                  <a:cubicBezTo>
                    <a:pt x="5454" y="40"/>
                    <a:pt x="5671" y="0"/>
                    <a:pt x="5922" y="0"/>
                  </a:cubicBezTo>
                  <a:lnTo>
                    <a:pt x="13874" y="0"/>
                  </a:lnTo>
                  <a:cubicBezTo>
                    <a:pt x="14155" y="0"/>
                    <a:pt x="14396" y="52"/>
                    <a:pt x="14604" y="153"/>
                  </a:cubicBezTo>
                  <a:cubicBezTo>
                    <a:pt x="14812" y="256"/>
                    <a:pt x="14918" y="386"/>
                    <a:pt x="14918" y="539"/>
                  </a:cubicBezTo>
                  <a:cubicBezTo>
                    <a:pt x="14918" y="585"/>
                    <a:pt x="14908" y="623"/>
                    <a:pt x="14894" y="652"/>
                  </a:cubicBezTo>
                  <a:cubicBezTo>
                    <a:pt x="14879" y="686"/>
                    <a:pt x="14855" y="729"/>
                    <a:pt x="14821" y="779"/>
                  </a:cubicBezTo>
                  <a:lnTo>
                    <a:pt x="10662" y="6801"/>
                  </a:lnTo>
                  <a:cubicBezTo>
                    <a:pt x="10845" y="6770"/>
                    <a:pt x="11208" y="6719"/>
                    <a:pt x="11749" y="6647"/>
                  </a:cubicBezTo>
                  <a:cubicBezTo>
                    <a:pt x="12290" y="6573"/>
                    <a:pt x="12913" y="6491"/>
                    <a:pt x="13618" y="6398"/>
                  </a:cubicBezTo>
                  <a:cubicBezTo>
                    <a:pt x="14329" y="6307"/>
                    <a:pt x="15063" y="6206"/>
                    <a:pt x="15821" y="6095"/>
                  </a:cubicBezTo>
                  <a:cubicBezTo>
                    <a:pt x="16575" y="5983"/>
                    <a:pt x="17290" y="5884"/>
                    <a:pt x="17971" y="5800"/>
                  </a:cubicBezTo>
                  <a:cubicBezTo>
                    <a:pt x="18648" y="5719"/>
                    <a:pt x="19227" y="5647"/>
                    <a:pt x="19706" y="5589"/>
                  </a:cubicBezTo>
                  <a:cubicBezTo>
                    <a:pt x="20179" y="5534"/>
                    <a:pt x="20464" y="5503"/>
                    <a:pt x="20561" y="550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4" name="AutoShape 15"/>
            <p:cNvSpPr>
              <a:spLocks/>
            </p:cNvSpPr>
            <p:nvPr/>
          </p:nvSpPr>
          <p:spPr bwMode="auto">
            <a:xfrm>
              <a:off x="8057431" y="4820240"/>
              <a:ext cx="204978" cy="199878"/>
            </a:xfrm>
            <a:custGeom>
              <a:avLst/>
              <a:gdLst>
                <a:gd name="T0" fmla="+- 0 10782 53"/>
                <a:gd name="T1" fmla="*/ T0 w 21459"/>
                <a:gd name="T2" fmla="+- 0 10819 39"/>
                <a:gd name="T3" fmla="*/ 10819 h 21561"/>
                <a:gd name="T4" fmla="+- 0 10782 53"/>
                <a:gd name="T5" fmla="*/ T4 w 21459"/>
                <a:gd name="T6" fmla="+- 0 10819 39"/>
                <a:gd name="T7" fmla="*/ 10819 h 21561"/>
                <a:gd name="T8" fmla="+- 0 10782 53"/>
                <a:gd name="T9" fmla="*/ T8 w 21459"/>
                <a:gd name="T10" fmla="+- 0 10819 39"/>
                <a:gd name="T11" fmla="*/ 10819 h 21561"/>
                <a:gd name="T12" fmla="+- 0 10782 53"/>
                <a:gd name="T13" fmla="*/ T12 w 21459"/>
                <a:gd name="T14" fmla="+- 0 10819 39"/>
                <a:gd name="T15" fmla="*/ 10819 h 215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59" h="21561">
                  <a:moveTo>
                    <a:pt x="20359" y="4319"/>
                  </a:moveTo>
                  <a:cubicBezTo>
                    <a:pt x="20703" y="4451"/>
                    <a:pt x="20960" y="4653"/>
                    <a:pt x="21125" y="4923"/>
                  </a:cubicBezTo>
                  <a:cubicBezTo>
                    <a:pt x="21468" y="5418"/>
                    <a:pt x="21546" y="6025"/>
                    <a:pt x="21363" y="6735"/>
                  </a:cubicBezTo>
                  <a:lnTo>
                    <a:pt x="17812" y="19432"/>
                  </a:lnTo>
                  <a:cubicBezTo>
                    <a:pt x="17663" y="20051"/>
                    <a:pt x="17338" y="20561"/>
                    <a:pt x="16840" y="20960"/>
                  </a:cubicBezTo>
                  <a:cubicBezTo>
                    <a:pt x="16342" y="21361"/>
                    <a:pt x="15810" y="21560"/>
                    <a:pt x="15242" y="21560"/>
                  </a:cubicBezTo>
                  <a:lnTo>
                    <a:pt x="3374" y="21560"/>
                  </a:lnTo>
                  <a:cubicBezTo>
                    <a:pt x="3031" y="21560"/>
                    <a:pt x="2698" y="21496"/>
                    <a:pt x="2378" y="21358"/>
                  </a:cubicBezTo>
                  <a:cubicBezTo>
                    <a:pt x="2056" y="21223"/>
                    <a:pt x="1747" y="21042"/>
                    <a:pt x="1456" y="20810"/>
                  </a:cubicBezTo>
                  <a:cubicBezTo>
                    <a:pt x="1162" y="20581"/>
                    <a:pt x="906" y="20312"/>
                    <a:pt x="683" y="19998"/>
                  </a:cubicBezTo>
                  <a:cubicBezTo>
                    <a:pt x="463" y="19685"/>
                    <a:pt x="287" y="19345"/>
                    <a:pt x="161" y="18978"/>
                  </a:cubicBezTo>
                  <a:cubicBezTo>
                    <a:pt x="-46" y="18345"/>
                    <a:pt x="-53" y="17750"/>
                    <a:pt x="138" y="17199"/>
                  </a:cubicBezTo>
                  <a:cubicBezTo>
                    <a:pt x="156" y="17049"/>
                    <a:pt x="172" y="16900"/>
                    <a:pt x="188" y="16759"/>
                  </a:cubicBezTo>
                  <a:cubicBezTo>
                    <a:pt x="206" y="16613"/>
                    <a:pt x="222" y="16449"/>
                    <a:pt x="237" y="16273"/>
                  </a:cubicBezTo>
                  <a:cubicBezTo>
                    <a:pt x="237" y="16179"/>
                    <a:pt x="222" y="16082"/>
                    <a:pt x="188" y="15985"/>
                  </a:cubicBezTo>
                  <a:cubicBezTo>
                    <a:pt x="156" y="15889"/>
                    <a:pt x="146" y="15792"/>
                    <a:pt x="161" y="15695"/>
                  </a:cubicBezTo>
                  <a:cubicBezTo>
                    <a:pt x="180" y="15549"/>
                    <a:pt x="245" y="15402"/>
                    <a:pt x="358" y="15256"/>
                  </a:cubicBezTo>
                  <a:cubicBezTo>
                    <a:pt x="471" y="15109"/>
                    <a:pt x="578" y="14942"/>
                    <a:pt x="678" y="14757"/>
                  </a:cubicBezTo>
                  <a:cubicBezTo>
                    <a:pt x="872" y="14411"/>
                    <a:pt x="1060" y="13986"/>
                    <a:pt x="1249" y="13485"/>
                  </a:cubicBezTo>
                  <a:cubicBezTo>
                    <a:pt x="1438" y="12987"/>
                    <a:pt x="1574" y="12553"/>
                    <a:pt x="1655" y="12190"/>
                  </a:cubicBezTo>
                  <a:cubicBezTo>
                    <a:pt x="1689" y="12040"/>
                    <a:pt x="1686" y="11896"/>
                    <a:pt x="1642" y="11762"/>
                  </a:cubicBezTo>
                  <a:cubicBezTo>
                    <a:pt x="1603" y="11627"/>
                    <a:pt x="1597" y="11504"/>
                    <a:pt x="1631" y="11389"/>
                  </a:cubicBezTo>
                  <a:cubicBezTo>
                    <a:pt x="1665" y="11240"/>
                    <a:pt x="1734" y="11111"/>
                    <a:pt x="1838" y="11005"/>
                  </a:cubicBezTo>
                  <a:cubicBezTo>
                    <a:pt x="1943" y="10897"/>
                    <a:pt x="2027" y="10788"/>
                    <a:pt x="2095" y="10671"/>
                  </a:cubicBezTo>
                  <a:cubicBezTo>
                    <a:pt x="2179" y="10507"/>
                    <a:pt x="2268" y="10308"/>
                    <a:pt x="2365" y="10082"/>
                  </a:cubicBezTo>
                  <a:cubicBezTo>
                    <a:pt x="2459" y="9859"/>
                    <a:pt x="2551" y="9628"/>
                    <a:pt x="2635" y="9390"/>
                  </a:cubicBezTo>
                  <a:cubicBezTo>
                    <a:pt x="2719" y="9150"/>
                    <a:pt x="2784" y="8918"/>
                    <a:pt x="2837" y="8690"/>
                  </a:cubicBezTo>
                  <a:cubicBezTo>
                    <a:pt x="2887" y="8461"/>
                    <a:pt x="2918" y="8271"/>
                    <a:pt x="2936" y="8118"/>
                  </a:cubicBezTo>
                  <a:cubicBezTo>
                    <a:pt x="2952" y="7972"/>
                    <a:pt x="2944" y="7816"/>
                    <a:pt x="2910" y="7655"/>
                  </a:cubicBezTo>
                  <a:cubicBezTo>
                    <a:pt x="2876" y="7497"/>
                    <a:pt x="2876" y="7365"/>
                    <a:pt x="2910" y="7248"/>
                  </a:cubicBezTo>
                  <a:cubicBezTo>
                    <a:pt x="2960" y="7101"/>
                    <a:pt x="3046" y="6978"/>
                    <a:pt x="3167" y="6878"/>
                  </a:cubicBezTo>
                  <a:cubicBezTo>
                    <a:pt x="3288" y="6778"/>
                    <a:pt x="3390" y="6664"/>
                    <a:pt x="3476" y="6532"/>
                  </a:cubicBezTo>
                  <a:cubicBezTo>
                    <a:pt x="3557" y="6421"/>
                    <a:pt x="3649" y="6263"/>
                    <a:pt x="3746" y="6049"/>
                  </a:cubicBezTo>
                  <a:cubicBezTo>
                    <a:pt x="3840" y="5841"/>
                    <a:pt x="3937" y="5609"/>
                    <a:pt x="4034" y="5354"/>
                  </a:cubicBezTo>
                  <a:cubicBezTo>
                    <a:pt x="4129" y="5102"/>
                    <a:pt x="4210" y="4856"/>
                    <a:pt x="4278" y="4618"/>
                  </a:cubicBezTo>
                  <a:cubicBezTo>
                    <a:pt x="4344" y="4381"/>
                    <a:pt x="4385" y="4170"/>
                    <a:pt x="4404" y="3979"/>
                  </a:cubicBezTo>
                  <a:cubicBezTo>
                    <a:pt x="4420" y="3868"/>
                    <a:pt x="4404" y="3754"/>
                    <a:pt x="4354" y="3636"/>
                  </a:cubicBezTo>
                  <a:cubicBezTo>
                    <a:pt x="4304" y="3519"/>
                    <a:pt x="4294" y="3390"/>
                    <a:pt x="4328" y="3249"/>
                  </a:cubicBezTo>
                  <a:cubicBezTo>
                    <a:pt x="4362" y="3120"/>
                    <a:pt x="4438" y="2980"/>
                    <a:pt x="4561" y="2836"/>
                  </a:cubicBezTo>
                  <a:cubicBezTo>
                    <a:pt x="4682" y="2692"/>
                    <a:pt x="4792" y="2543"/>
                    <a:pt x="4894" y="2393"/>
                  </a:cubicBezTo>
                  <a:cubicBezTo>
                    <a:pt x="5025" y="2159"/>
                    <a:pt x="5145" y="1886"/>
                    <a:pt x="5250" y="1573"/>
                  </a:cubicBezTo>
                  <a:cubicBezTo>
                    <a:pt x="5355" y="1262"/>
                    <a:pt x="5481" y="975"/>
                    <a:pt x="5625" y="717"/>
                  </a:cubicBezTo>
                  <a:cubicBezTo>
                    <a:pt x="5772" y="462"/>
                    <a:pt x="5966" y="259"/>
                    <a:pt x="6204" y="116"/>
                  </a:cubicBezTo>
                  <a:cubicBezTo>
                    <a:pt x="6440" y="-31"/>
                    <a:pt x="6767" y="-39"/>
                    <a:pt x="7176" y="92"/>
                  </a:cubicBezTo>
                  <a:lnTo>
                    <a:pt x="7150" y="151"/>
                  </a:lnTo>
                  <a:cubicBezTo>
                    <a:pt x="7409" y="54"/>
                    <a:pt x="7635" y="10"/>
                    <a:pt x="7829" y="10"/>
                  </a:cubicBezTo>
                  <a:lnTo>
                    <a:pt x="17613" y="10"/>
                  </a:lnTo>
                  <a:cubicBezTo>
                    <a:pt x="18266" y="10"/>
                    <a:pt x="18764" y="277"/>
                    <a:pt x="19107" y="805"/>
                  </a:cubicBezTo>
                  <a:cubicBezTo>
                    <a:pt x="19448" y="1303"/>
                    <a:pt x="19524" y="1904"/>
                    <a:pt x="19330" y="2616"/>
                  </a:cubicBezTo>
                  <a:lnTo>
                    <a:pt x="15782" y="15329"/>
                  </a:lnTo>
                  <a:cubicBezTo>
                    <a:pt x="15630" y="15918"/>
                    <a:pt x="15307" y="16419"/>
                    <a:pt x="14809" y="16829"/>
                  </a:cubicBezTo>
                  <a:cubicBezTo>
                    <a:pt x="14312" y="17243"/>
                    <a:pt x="13782" y="17448"/>
                    <a:pt x="13221" y="17448"/>
                  </a:cubicBezTo>
                  <a:lnTo>
                    <a:pt x="2019" y="17448"/>
                  </a:lnTo>
                  <a:cubicBezTo>
                    <a:pt x="1935" y="17448"/>
                    <a:pt x="1852" y="17460"/>
                    <a:pt x="1762" y="17477"/>
                  </a:cubicBezTo>
                  <a:cubicBezTo>
                    <a:pt x="1676" y="17495"/>
                    <a:pt x="1597" y="17551"/>
                    <a:pt x="1529" y="17644"/>
                  </a:cubicBezTo>
                  <a:cubicBezTo>
                    <a:pt x="1430" y="17832"/>
                    <a:pt x="1430" y="18096"/>
                    <a:pt x="1529" y="18430"/>
                  </a:cubicBezTo>
                  <a:cubicBezTo>
                    <a:pt x="1665" y="18834"/>
                    <a:pt x="1914" y="19186"/>
                    <a:pt x="2284" y="19488"/>
                  </a:cubicBezTo>
                  <a:cubicBezTo>
                    <a:pt x="2651" y="19796"/>
                    <a:pt x="3015" y="19945"/>
                    <a:pt x="3374" y="19945"/>
                  </a:cubicBezTo>
                  <a:lnTo>
                    <a:pt x="15242" y="19945"/>
                  </a:lnTo>
                  <a:cubicBezTo>
                    <a:pt x="15485" y="19945"/>
                    <a:pt x="15724" y="19846"/>
                    <a:pt x="15962" y="19643"/>
                  </a:cubicBezTo>
                  <a:cubicBezTo>
                    <a:pt x="16201" y="19444"/>
                    <a:pt x="16358" y="19221"/>
                    <a:pt x="16434" y="18975"/>
                  </a:cubicBezTo>
                  <a:lnTo>
                    <a:pt x="20310" y="5128"/>
                  </a:lnTo>
                  <a:cubicBezTo>
                    <a:pt x="20344" y="4979"/>
                    <a:pt x="20365" y="4841"/>
                    <a:pt x="20373" y="4715"/>
                  </a:cubicBezTo>
                  <a:cubicBezTo>
                    <a:pt x="20378" y="4592"/>
                    <a:pt x="20373" y="4460"/>
                    <a:pt x="20359" y="4319"/>
                  </a:cubicBezTo>
                  <a:moveTo>
                    <a:pt x="6285" y="8083"/>
                  </a:moveTo>
                  <a:cubicBezTo>
                    <a:pt x="6201" y="8446"/>
                    <a:pt x="6311" y="8628"/>
                    <a:pt x="6610" y="8628"/>
                  </a:cubicBezTo>
                  <a:lnTo>
                    <a:pt x="14325" y="8628"/>
                  </a:lnTo>
                  <a:cubicBezTo>
                    <a:pt x="14461" y="8628"/>
                    <a:pt x="14587" y="8578"/>
                    <a:pt x="14707" y="8473"/>
                  </a:cubicBezTo>
                  <a:cubicBezTo>
                    <a:pt x="14830" y="8370"/>
                    <a:pt x="14906" y="8238"/>
                    <a:pt x="14940" y="8083"/>
                  </a:cubicBezTo>
                  <a:lnTo>
                    <a:pt x="15242" y="7028"/>
                  </a:lnTo>
                  <a:cubicBezTo>
                    <a:pt x="15276" y="6881"/>
                    <a:pt x="15263" y="6752"/>
                    <a:pt x="15205" y="6641"/>
                  </a:cubicBezTo>
                  <a:cubicBezTo>
                    <a:pt x="15145" y="6535"/>
                    <a:pt x="15051" y="6483"/>
                    <a:pt x="14914" y="6483"/>
                  </a:cubicBezTo>
                  <a:lnTo>
                    <a:pt x="7202" y="6483"/>
                  </a:lnTo>
                  <a:cubicBezTo>
                    <a:pt x="7066" y="6483"/>
                    <a:pt x="6935" y="6532"/>
                    <a:pt x="6807" y="6638"/>
                  </a:cubicBezTo>
                  <a:cubicBezTo>
                    <a:pt x="6676" y="6740"/>
                    <a:pt x="6594" y="6869"/>
                    <a:pt x="6560" y="7028"/>
                  </a:cubicBezTo>
                  <a:lnTo>
                    <a:pt x="6285" y="8083"/>
                  </a:lnTo>
                  <a:close/>
                  <a:moveTo>
                    <a:pt x="7150" y="4867"/>
                  </a:moveTo>
                  <a:cubicBezTo>
                    <a:pt x="7116" y="5017"/>
                    <a:pt x="7132" y="5140"/>
                    <a:pt x="7195" y="5240"/>
                  </a:cubicBezTo>
                  <a:cubicBezTo>
                    <a:pt x="7257" y="5336"/>
                    <a:pt x="7354" y="5386"/>
                    <a:pt x="7488" y="5386"/>
                  </a:cubicBezTo>
                  <a:lnTo>
                    <a:pt x="15192" y="5386"/>
                  </a:lnTo>
                  <a:cubicBezTo>
                    <a:pt x="15326" y="5386"/>
                    <a:pt x="15451" y="5336"/>
                    <a:pt x="15575" y="5240"/>
                  </a:cubicBezTo>
                  <a:cubicBezTo>
                    <a:pt x="15695" y="5140"/>
                    <a:pt x="15784" y="5017"/>
                    <a:pt x="15845" y="4867"/>
                  </a:cubicBezTo>
                  <a:lnTo>
                    <a:pt x="16120" y="3771"/>
                  </a:lnTo>
                  <a:cubicBezTo>
                    <a:pt x="16154" y="3622"/>
                    <a:pt x="16141" y="3493"/>
                    <a:pt x="16083" y="3387"/>
                  </a:cubicBezTo>
                  <a:cubicBezTo>
                    <a:pt x="16023" y="3279"/>
                    <a:pt x="15923" y="3223"/>
                    <a:pt x="15782" y="3223"/>
                  </a:cubicBezTo>
                  <a:lnTo>
                    <a:pt x="8078" y="3223"/>
                  </a:lnTo>
                  <a:cubicBezTo>
                    <a:pt x="7944" y="3223"/>
                    <a:pt x="7818" y="3279"/>
                    <a:pt x="7695" y="3387"/>
                  </a:cubicBezTo>
                  <a:cubicBezTo>
                    <a:pt x="7575" y="3493"/>
                    <a:pt x="7488" y="3622"/>
                    <a:pt x="7438" y="3771"/>
                  </a:cubicBezTo>
                  <a:lnTo>
                    <a:pt x="7150" y="48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5" name="AutoShape 16"/>
            <p:cNvSpPr>
              <a:spLocks/>
            </p:cNvSpPr>
            <p:nvPr/>
          </p:nvSpPr>
          <p:spPr bwMode="auto">
            <a:xfrm>
              <a:off x="8570835" y="4801652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363" y="21145"/>
                  </a:moveTo>
                  <a:cubicBezTo>
                    <a:pt x="2985" y="21447"/>
                    <a:pt x="2524" y="21599"/>
                    <a:pt x="1984" y="21599"/>
                  </a:cubicBezTo>
                  <a:cubicBezTo>
                    <a:pt x="1444" y="21599"/>
                    <a:pt x="975" y="21444"/>
                    <a:pt x="586" y="21133"/>
                  </a:cubicBezTo>
                  <a:cubicBezTo>
                    <a:pt x="198" y="20819"/>
                    <a:pt x="0" y="20448"/>
                    <a:pt x="0" y="20013"/>
                  </a:cubicBezTo>
                  <a:lnTo>
                    <a:pt x="0" y="1583"/>
                  </a:lnTo>
                  <a:cubicBezTo>
                    <a:pt x="0" y="1154"/>
                    <a:pt x="198" y="780"/>
                    <a:pt x="586" y="466"/>
                  </a:cubicBezTo>
                  <a:cubicBezTo>
                    <a:pt x="975" y="155"/>
                    <a:pt x="1444" y="0"/>
                    <a:pt x="1984" y="0"/>
                  </a:cubicBezTo>
                  <a:lnTo>
                    <a:pt x="19637" y="0"/>
                  </a:lnTo>
                  <a:cubicBezTo>
                    <a:pt x="20177" y="0"/>
                    <a:pt x="20638" y="155"/>
                    <a:pt x="21023" y="466"/>
                  </a:cubicBezTo>
                  <a:cubicBezTo>
                    <a:pt x="21409" y="780"/>
                    <a:pt x="21599" y="1154"/>
                    <a:pt x="21599" y="1583"/>
                  </a:cubicBezTo>
                  <a:lnTo>
                    <a:pt x="21599" y="20013"/>
                  </a:lnTo>
                  <a:cubicBezTo>
                    <a:pt x="21599" y="20448"/>
                    <a:pt x="21409" y="20819"/>
                    <a:pt x="21023" y="21133"/>
                  </a:cubicBezTo>
                  <a:cubicBezTo>
                    <a:pt x="20638" y="21444"/>
                    <a:pt x="20177" y="21599"/>
                    <a:pt x="19637" y="21599"/>
                  </a:cubicBezTo>
                  <a:cubicBezTo>
                    <a:pt x="19097" y="21599"/>
                    <a:pt x="18636" y="21447"/>
                    <a:pt x="18258" y="21145"/>
                  </a:cubicBezTo>
                  <a:lnTo>
                    <a:pt x="10810" y="15192"/>
                  </a:lnTo>
                  <a:lnTo>
                    <a:pt x="3363" y="2114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6" name="AutoShape 17"/>
            <p:cNvSpPr>
              <a:spLocks/>
            </p:cNvSpPr>
            <p:nvPr/>
          </p:nvSpPr>
          <p:spPr bwMode="auto">
            <a:xfrm>
              <a:off x="1259664" y="5230268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3" y="0"/>
                  </a:moveTo>
                  <a:cubicBezTo>
                    <a:pt x="20173" y="0"/>
                    <a:pt x="20638" y="158"/>
                    <a:pt x="21023" y="469"/>
                  </a:cubicBezTo>
                  <a:cubicBezTo>
                    <a:pt x="21405" y="780"/>
                    <a:pt x="21599" y="1154"/>
                    <a:pt x="21599" y="1586"/>
                  </a:cubicBezTo>
                  <a:lnTo>
                    <a:pt x="21599" y="20013"/>
                  </a:lnTo>
                  <a:cubicBezTo>
                    <a:pt x="21599" y="20445"/>
                    <a:pt x="21405" y="20816"/>
                    <a:pt x="21023" y="21130"/>
                  </a:cubicBezTo>
                  <a:cubicBezTo>
                    <a:pt x="20638" y="21438"/>
                    <a:pt x="20173" y="21599"/>
                    <a:pt x="19633" y="21599"/>
                  </a:cubicBezTo>
                  <a:cubicBezTo>
                    <a:pt x="19093" y="21599"/>
                    <a:pt x="18632" y="21447"/>
                    <a:pt x="18254" y="21145"/>
                  </a:cubicBezTo>
                  <a:lnTo>
                    <a:pt x="10807" y="15190"/>
                  </a:lnTo>
                  <a:lnTo>
                    <a:pt x="3359" y="21145"/>
                  </a:lnTo>
                  <a:cubicBezTo>
                    <a:pt x="2981" y="21447"/>
                    <a:pt x="2520" y="21599"/>
                    <a:pt x="1980" y="21599"/>
                  </a:cubicBezTo>
                  <a:cubicBezTo>
                    <a:pt x="1440" y="21599"/>
                    <a:pt x="975" y="21441"/>
                    <a:pt x="583" y="21130"/>
                  </a:cubicBezTo>
                  <a:cubicBezTo>
                    <a:pt x="194" y="20816"/>
                    <a:pt x="0" y="20445"/>
                    <a:pt x="0" y="20013"/>
                  </a:cubicBezTo>
                  <a:lnTo>
                    <a:pt x="0" y="1586"/>
                  </a:lnTo>
                  <a:cubicBezTo>
                    <a:pt x="0" y="1154"/>
                    <a:pt x="194" y="780"/>
                    <a:pt x="583" y="469"/>
                  </a:cubicBezTo>
                  <a:cubicBezTo>
                    <a:pt x="975" y="158"/>
                    <a:pt x="1440" y="0"/>
                    <a:pt x="1980" y="0"/>
                  </a:cubicBezTo>
                  <a:lnTo>
                    <a:pt x="19633" y="0"/>
                  </a:lnTo>
                  <a:close/>
                  <a:moveTo>
                    <a:pt x="2722" y="2150"/>
                  </a:moveTo>
                  <a:lnTo>
                    <a:pt x="2722" y="18608"/>
                  </a:lnTo>
                  <a:lnTo>
                    <a:pt x="10807" y="12115"/>
                  </a:lnTo>
                  <a:lnTo>
                    <a:pt x="18891" y="18608"/>
                  </a:lnTo>
                  <a:lnTo>
                    <a:pt x="18891" y="2150"/>
                  </a:lnTo>
                  <a:lnTo>
                    <a:pt x="2722" y="2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7" name="AutoShape 18"/>
            <p:cNvSpPr>
              <a:spLocks/>
            </p:cNvSpPr>
            <p:nvPr/>
          </p:nvSpPr>
          <p:spPr bwMode="auto">
            <a:xfrm>
              <a:off x="1801209" y="5230268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1152"/>
                  </a:moveTo>
                  <a:lnTo>
                    <a:pt x="0" y="5936"/>
                  </a:lnTo>
                  <a:cubicBezTo>
                    <a:pt x="0" y="5498"/>
                    <a:pt x="132" y="5116"/>
                    <a:pt x="396" y="4796"/>
                  </a:cubicBezTo>
                  <a:cubicBezTo>
                    <a:pt x="663" y="4479"/>
                    <a:pt x="979" y="4317"/>
                    <a:pt x="1346" y="4317"/>
                  </a:cubicBezTo>
                  <a:lnTo>
                    <a:pt x="6316" y="4317"/>
                  </a:lnTo>
                  <a:lnTo>
                    <a:pt x="6316" y="1072"/>
                  </a:lnTo>
                  <a:cubicBezTo>
                    <a:pt x="6316" y="781"/>
                    <a:pt x="6399" y="528"/>
                    <a:pt x="6568" y="320"/>
                  </a:cubicBezTo>
                  <a:cubicBezTo>
                    <a:pt x="6737" y="108"/>
                    <a:pt x="6945" y="0"/>
                    <a:pt x="7195" y="0"/>
                  </a:cubicBezTo>
                  <a:lnTo>
                    <a:pt x="14402" y="0"/>
                  </a:lnTo>
                  <a:cubicBezTo>
                    <a:pt x="14661" y="0"/>
                    <a:pt x="14877" y="108"/>
                    <a:pt x="15053" y="320"/>
                  </a:cubicBezTo>
                  <a:cubicBezTo>
                    <a:pt x="15227" y="528"/>
                    <a:pt x="15318" y="781"/>
                    <a:pt x="15318" y="1072"/>
                  </a:cubicBezTo>
                  <a:lnTo>
                    <a:pt x="15318" y="4317"/>
                  </a:lnTo>
                  <a:lnTo>
                    <a:pt x="20263" y="4317"/>
                  </a:lnTo>
                  <a:cubicBezTo>
                    <a:pt x="20630" y="4317"/>
                    <a:pt x="20943" y="4479"/>
                    <a:pt x="21205" y="4796"/>
                  </a:cubicBezTo>
                  <a:cubicBezTo>
                    <a:pt x="21467" y="5116"/>
                    <a:pt x="21599" y="5498"/>
                    <a:pt x="21599" y="5936"/>
                  </a:cubicBezTo>
                  <a:lnTo>
                    <a:pt x="21599" y="11152"/>
                  </a:lnTo>
                  <a:lnTo>
                    <a:pt x="0" y="11152"/>
                  </a:lnTo>
                  <a:close/>
                  <a:moveTo>
                    <a:pt x="21599" y="12782"/>
                  </a:moveTo>
                  <a:lnTo>
                    <a:pt x="21599" y="19981"/>
                  </a:lnTo>
                  <a:cubicBezTo>
                    <a:pt x="21599" y="20425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21"/>
                  </a:cubicBezTo>
                  <a:cubicBezTo>
                    <a:pt x="132" y="20801"/>
                    <a:pt x="0" y="20425"/>
                    <a:pt x="0" y="19981"/>
                  </a:cubicBezTo>
                  <a:lnTo>
                    <a:pt x="0" y="12782"/>
                  </a:lnTo>
                  <a:lnTo>
                    <a:pt x="8355" y="12782"/>
                  </a:lnTo>
                  <a:cubicBezTo>
                    <a:pt x="8340" y="12841"/>
                    <a:pt x="8333" y="12929"/>
                    <a:pt x="8333" y="13052"/>
                  </a:cubicBezTo>
                  <a:lnTo>
                    <a:pt x="8333" y="15199"/>
                  </a:lnTo>
                  <a:cubicBezTo>
                    <a:pt x="8333" y="15713"/>
                    <a:pt x="8482" y="16160"/>
                    <a:pt x="8783" y="16542"/>
                  </a:cubicBezTo>
                  <a:cubicBezTo>
                    <a:pt x="9085" y="16921"/>
                    <a:pt x="9462" y="17112"/>
                    <a:pt x="9914" y="17112"/>
                  </a:cubicBezTo>
                  <a:lnTo>
                    <a:pt x="11707" y="17112"/>
                  </a:lnTo>
                  <a:cubicBezTo>
                    <a:pt x="12137" y="17112"/>
                    <a:pt x="12507" y="16924"/>
                    <a:pt x="12816" y="16548"/>
                  </a:cubicBezTo>
                  <a:cubicBezTo>
                    <a:pt x="13124" y="16175"/>
                    <a:pt x="13278" y="15725"/>
                    <a:pt x="13278" y="15199"/>
                  </a:cubicBezTo>
                  <a:lnTo>
                    <a:pt x="13278" y="13052"/>
                  </a:lnTo>
                  <a:cubicBezTo>
                    <a:pt x="13278" y="12938"/>
                    <a:pt x="13266" y="12847"/>
                    <a:pt x="13242" y="12782"/>
                  </a:cubicBezTo>
                  <a:lnTo>
                    <a:pt x="21599" y="12782"/>
                  </a:lnTo>
                  <a:close/>
                  <a:moveTo>
                    <a:pt x="8108" y="4320"/>
                  </a:moveTo>
                  <a:lnTo>
                    <a:pt x="13511" y="4320"/>
                  </a:lnTo>
                  <a:lnTo>
                    <a:pt x="13511" y="2170"/>
                  </a:lnTo>
                  <a:lnTo>
                    <a:pt x="8108" y="2170"/>
                  </a:lnTo>
                  <a:lnTo>
                    <a:pt x="8108" y="4320"/>
                  </a:lnTo>
                  <a:close/>
                  <a:moveTo>
                    <a:pt x="11707" y="12782"/>
                  </a:moveTo>
                  <a:cubicBezTo>
                    <a:pt x="11849" y="12782"/>
                    <a:pt x="11922" y="12873"/>
                    <a:pt x="11929" y="13052"/>
                  </a:cubicBezTo>
                  <a:lnTo>
                    <a:pt x="11929" y="15199"/>
                  </a:lnTo>
                  <a:cubicBezTo>
                    <a:pt x="11929" y="15367"/>
                    <a:pt x="11856" y="15455"/>
                    <a:pt x="11707" y="15467"/>
                  </a:cubicBezTo>
                  <a:lnTo>
                    <a:pt x="9914" y="15467"/>
                  </a:lnTo>
                  <a:cubicBezTo>
                    <a:pt x="9758" y="15467"/>
                    <a:pt x="9675" y="15379"/>
                    <a:pt x="9667" y="15199"/>
                  </a:cubicBezTo>
                  <a:lnTo>
                    <a:pt x="9667" y="13052"/>
                  </a:lnTo>
                  <a:cubicBezTo>
                    <a:pt x="9667" y="12882"/>
                    <a:pt x="9750" y="12794"/>
                    <a:pt x="9914" y="12782"/>
                  </a:cubicBezTo>
                  <a:lnTo>
                    <a:pt x="11707" y="1278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8" name="AutoShape 19"/>
            <p:cNvSpPr>
              <a:spLocks/>
            </p:cNvSpPr>
            <p:nvPr/>
          </p:nvSpPr>
          <p:spPr bwMode="auto">
            <a:xfrm>
              <a:off x="2348104" y="5230268"/>
              <a:ext cx="204978" cy="199878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9" name="AutoShape 20"/>
            <p:cNvSpPr>
              <a:spLocks/>
            </p:cNvSpPr>
            <p:nvPr/>
          </p:nvSpPr>
          <p:spPr bwMode="auto">
            <a:xfrm>
              <a:off x="2894177" y="5230268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87" y="2580"/>
                  </a:moveTo>
                  <a:cubicBezTo>
                    <a:pt x="20419" y="2580"/>
                    <a:pt x="20793" y="2735"/>
                    <a:pt x="21116" y="3052"/>
                  </a:cubicBezTo>
                  <a:cubicBezTo>
                    <a:pt x="21438" y="3372"/>
                    <a:pt x="21599" y="3743"/>
                    <a:pt x="21599" y="4175"/>
                  </a:cubicBezTo>
                  <a:lnTo>
                    <a:pt x="21599" y="19987"/>
                  </a:lnTo>
                  <a:cubicBezTo>
                    <a:pt x="21599" y="20419"/>
                    <a:pt x="21438" y="20796"/>
                    <a:pt x="21116" y="21116"/>
                  </a:cubicBezTo>
                  <a:cubicBezTo>
                    <a:pt x="20793" y="21438"/>
                    <a:pt x="20419" y="21599"/>
                    <a:pt x="19987" y="21599"/>
                  </a:cubicBezTo>
                  <a:lnTo>
                    <a:pt x="1612" y="21599"/>
                  </a:lnTo>
                  <a:cubicBezTo>
                    <a:pt x="1180" y="21599"/>
                    <a:pt x="806" y="21438"/>
                    <a:pt x="483" y="21116"/>
                  </a:cubicBezTo>
                  <a:cubicBezTo>
                    <a:pt x="161" y="20796"/>
                    <a:pt x="0" y="20419"/>
                    <a:pt x="0" y="19987"/>
                  </a:cubicBezTo>
                  <a:lnTo>
                    <a:pt x="0" y="4175"/>
                  </a:lnTo>
                  <a:cubicBezTo>
                    <a:pt x="0" y="3743"/>
                    <a:pt x="161" y="3372"/>
                    <a:pt x="483" y="3052"/>
                  </a:cubicBezTo>
                  <a:cubicBezTo>
                    <a:pt x="806" y="2735"/>
                    <a:pt x="1180" y="2580"/>
                    <a:pt x="1612" y="2580"/>
                  </a:cubicBezTo>
                  <a:lnTo>
                    <a:pt x="2150" y="2580"/>
                  </a:lnTo>
                  <a:lnTo>
                    <a:pt x="2150" y="2401"/>
                  </a:lnTo>
                  <a:cubicBezTo>
                    <a:pt x="2150" y="2116"/>
                    <a:pt x="2196" y="1828"/>
                    <a:pt x="2288" y="1540"/>
                  </a:cubicBezTo>
                  <a:cubicBezTo>
                    <a:pt x="2381" y="1249"/>
                    <a:pt x="2530" y="990"/>
                    <a:pt x="2738" y="766"/>
                  </a:cubicBezTo>
                  <a:cubicBezTo>
                    <a:pt x="2942" y="541"/>
                    <a:pt x="3216" y="360"/>
                    <a:pt x="3555" y="213"/>
                  </a:cubicBezTo>
                  <a:cubicBezTo>
                    <a:pt x="3895" y="75"/>
                    <a:pt x="4310" y="0"/>
                    <a:pt x="4796" y="0"/>
                  </a:cubicBezTo>
                  <a:cubicBezTo>
                    <a:pt x="5283" y="0"/>
                    <a:pt x="5698" y="75"/>
                    <a:pt x="6037" y="213"/>
                  </a:cubicBezTo>
                  <a:cubicBezTo>
                    <a:pt x="6377" y="360"/>
                    <a:pt x="6651" y="541"/>
                    <a:pt x="6858" y="766"/>
                  </a:cubicBezTo>
                  <a:cubicBezTo>
                    <a:pt x="7062" y="990"/>
                    <a:pt x="7215" y="1255"/>
                    <a:pt x="7313" y="1546"/>
                  </a:cubicBezTo>
                  <a:cubicBezTo>
                    <a:pt x="7411" y="1840"/>
                    <a:pt x="7457" y="2125"/>
                    <a:pt x="7457" y="2401"/>
                  </a:cubicBezTo>
                  <a:lnTo>
                    <a:pt x="7457" y="2580"/>
                  </a:lnTo>
                  <a:lnTo>
                    <a:pt x="8133" y="2580"/>
                  </a:lnTo>
                  <a:lnTo>
                    <a:pt x="8133" y="2401"/>
                  </a:lnTo>
                  <a:cubicBezTo>
                    <a:pt x="8133" y="2116"/>
                    <a:pt x="8179" y="1828"/>
                    <a:pt x="8269" y="1540"/>
                  </a:cubicBezTo>
                  <a:cubicBezTo>
                    <a:pt x="8364" y="1249"/>
                    <a:pt x="8511" y="990"/>
                    <a:pt x="8718" y="766"/>
                  </a:cubicBezTo>
                  <a:cubicBezTo>
                    <a:pt x="8925" y="541"/>
                    <a:pt x="9199" y="360"/>
                    <a:pt x="9538" y="213"/>
                  </a:cubicBezTo>
                  <a:cubicBezTo>
                    <a:pt x="9878" y="74"/>
                    <a:pt x="10293" y="0"/>
                    <a:pt x="10779" y="0"/>
                  </a:cubicBezTo>
                  <a:cubicBezTo>
                    <a:pt x="11266" y="0"/>
                    <a:pt x="11678" y="74"/>
                    <a:pt x="12020" y="213"/>
                  </a:cubicBezTo>
                  <a:cubicBezTo>
                    <a:pt x="12360" y="360"/>
                    <a:pt x="12636" y="541"/>
                    <a:pt x="12852" y="766"/>
                  </a:cubicBezTo>
                  <a:cubicBezTo>
                    <a:pt x="13068" y="990"/>
                    <a:pt x="13227" y="1255"/>
                    <a:pt x="13322" y="1546"/>
                  </a:cubicBezTo>
                  <a:cubicBezTo>
                    <a:pt x="13417" y="1840"/>
                    <a:pt x="13469" y="2125"/>
                    <a:pt x="13469" y="2401"/>
                  </a:cubicBezTo>
                  <a:lnTo>
                    <a:pt x="13469" y="2580"/>
                  </a:lnTo>
                  <a:lnTo>
                    <a:pt x="14142" y="2580"/>
                  </a:lnTo>
                  <a:lnTo>
                    <a:pt x="14142" y="2401"/>
                  </a:lnTo>
                  <a:cubicBezTo>
                    <a:pt x="14142" y="2116"/>
                    <a:pt x="14191" y="1828"/>
                    <a:pt x="14286" y="1540"/>
                  </a:cubicBezTo>
                  <a:cubicBezTo>
                    <a:pt x="14384" y="1249"/>
                    <a:pt x="14534" y="990"/>
                    <a:pt x="14741" y="765"/>
                  </a:cubicBezTo>
                  <a:cubicBezTo>
                    <a:pt x="14948" y="541"/>
                    <a:pt x="15219" y="359"/>
                    <a:pt x="15556" y="213"/>
                  </a:cubicBezTo>
                  <a:cubicBezTo>
                    <a:pt x="15890" y="74"/>
                    <a:pt x="16305" y="0"/>
                    <a:pt x="16803" y="0"/>
                  </a:cubicBezTo>
                  <a:cubicBezTo>
                    <a:pt x="17289" y="0"/>
                    <a:pt x="17704" y="74"/>
                    <a:pt x="18044" y="213"/>
                  </a:cubicBezTo>
                  <a:cubicBezTo>
                    <a:pt x="18383" y="359"/>
                    <a:pt x="18657" y="541"/>
                    <a:pt x="18864" y="765"/>
                  </a:cubicBezTo>
                  <a:cubicBezTo>
                    <a:pt x="19069" y="990"/>
                    <a:pt x="19218" y="1255"/>
                    <a:pt x="19311" y="1546"/>
                  </a:cubicBezTo>
                  <a:cubicBezTo>
                    <a:pt x="19403" y="1839"/>
                    <a:pt x="19449" y="2125"/>
                    <a:pt x="19449" y="2401"/>
                  </a:cubicBezTo>
                  <a:lnTo>
                    <a:pt x="19449" y="2580"/>
                  </a:lnTo>
                  <a:lnTo>
                    <a:pt x="19987" y="2580"/>
                  </a:lnTo>
                  <a:close/>
                  <a:moveTo>
                    <a:pt x="6066" y="7968"/>
                  </a:moveTo>
                  <a:lnTo>
                    <a:pt x="2179" y="7968"/>
                  </a:lnTo>
                  <a:lnTo>
                    <a:pt x="2179" y="11443"/>
                  </a:lnTo>
                  <a:lnTo>
                    <a:pt x="6066" y="11443"/>
                  </a:lnTo>
                  <a:lnTo>
                    <a:pt x="6066" y="7968"/>
                  </a:lnTo>
                  <a:close/>
                  <a:moveTo>
                    <a:pt x="6066" y="11976"/>
                  </a:moveTo>
                  <a:lnTo>
                    <a:pt x="2179" y="11976"/>
                  </a:lnTo>
                  <a:lnTo>
                    <a:pt x="2179" y="15452"/>
                  </a:lnTo>
                  <a:lnTo>
                    <a:pt x="6066" y="15452"/>
                  </a:lnTo>
                  <a:lnTo>
                    <a:pt x="6066" y="11976"/>
                  </a:lnTo>
                  <a:close/>
                  <a:moveTo>
                    <a:pt x="6066" y="15976"/>
                  </a:moveTo>
                  <a:lnTo>
                    <a:pt x="2179" y="15976"/>
                  </a:lnTo>
                  <a:lnTo>
                    <a:pt x="2179" y="19422"/>
                  </a:lnTo>
                  <a:lnTo>
                    <a:pt x="6066" y="19422"/>
                  </a:lnTo>
                  <a:lnTo>
                    <a:pt x="6066" y="15976"/>
                  </a:lnTo>
                  <a:close/>
                  <a:moveTo>
                    <a:pt x="3754" y="5543"/>
                  </a:moveTo>
                  <a:cubicBezTo>
                    <a:pt x="3754" y="6067"/>
                    <a:pt x="4102" y="6323"/>
                    <a:pt x="4799" y="6323"/>
                  </a:cubicBezTo>
                  <a:cubicBezTo>
                    <a:pt x="5499" y="6323"/>
                    <a:pt x="5847" y="6067"/>
                    <a:pt x="5847" y="5543"/>
                  </a:cubicBezTo>
                  <a:lnTo>
                    <a:pt x="5847" y="2398"/>
                  </a:lnTo>
                  <a:cubicBezTo>
                    <a:pt x="5847" y="1877"/>
                    <a:pt x="5499" y="1612"/>
                    <a:pt x="4799" y="1612"/>
                  </a:cubicBezTo>
                  <a:cubicBezTo>
                    <a:pt x="4102" y="1612"/>
                    <a:pt x="3754" y="1877"/>
                    <a:pt x="3754" y="2398"/>
                  </a:cubicBezTo>
                  <a:lnTo>
                    <a:pt x="3754" y="5543"/>
                  </a:lnTo>
                  <a:close/>
                  <a:moveTo>
                    <a:pt x="10535" y="7968"/>
                  </a:moveTo>
                  <a:lnTo>
                    <a:pt x="6607" y="7968"/>
                  </a:lnTo>
                  <a:lnTo>
                    <a:pt x="6607" y="11443"/>
                  </a:lnTo>
                  <a:lnTo>
                    <a:pt x="10535" y="11443"/>
                  </a:lnTo>
                  <a:lnTo>
                    <a:pt x="10535" y="7968"/>
                  </a:lnTo>
                  <a:close/>
                  <a:moveTo>
                    <a:pt x="10535" y="11976"/>
                  </a:moveTo>
                  <a:lnTo>
                    <a:pt x="6607" y="11976"/>
                  </a:lnTo>
                  <a:lnTo>
                    <a:pt x="6607" y="15452"/>
                  </a:lnTo>
                  <a:lnTo>
                    <a:pt x="10535" y="15452"/>
                  </a:lnTo>
                  <a:lnTo>
                    <a:pt x="10535" y="11976"/>
                  </a:lnTo>
                  <a:close/>
                  <a:moveTo>
                    <a:pt x="10535" y="15976"/>
                  </a:moveTo>
                  <a:lnTo>
                    <a:pt x="6607" y="15976"/>
                  </a:lnTo>
                  <a:lnTo>
                    <a:pt x="6607" y="19422"/>
                  </a:lnTo>
                  <a:lnTo>
                    <a:pt x="10535" y="19422"/>
                  </a:lnTo>
                  <a:lnTo>
                    <a:pt x="10535" y="15976"/>
                  </a:lnTo>
                  <a:close/>
                  <a:moveTo>
                    <a:pt x="9774" y="5543"/>
                  </a:moveTo>
                  <a:cubicBezTo>
                    <a:pt x="9774" y="5825"/>
                    <a:pt x="9849" y="6027"/>
                    <a:pt x="9996" y="6145"/>
                  </a:cubicBezTo>
                  <a:cubicBezTo>
                    <a:pt x="10143" y="6269"/>
                    <a:pt x="10405" y="6323"/>
                    <a:pt x="10782" y="6323"/>
                  </a:cubicBezTo>
                  <a:cubicBezTo>
                    <a:pt x="11159" y="6323"/>
                    <a:pt x="11427" y="6263"/>
                    <a:pt x="11588" y="6139"/>
                  </a:cubicBezTo>
                  <a:cubicBezTo>
                    <a:pt x="11750" y="6015"/>
                    <a:pt x="11830" y="5819"/>
                    <a:pt x="11830" y="5543"/>
                  </a:cubicBezTo>
                  <a:lnTo>
                    <a:pt x="11830" y="2398"/>
                  </a:lnTo>
                  <a:cubicBezTo>
                    <a:pt x="11830" y="2128"/>
                    <a:pt x="11750" y="1932"/>
                    <a:pt x="11588" y="1802"/>
                  </a:cubicBezTo>
                  <a:cubicBezTo>
                    <a:pt x="11427" y="1673"/>
                    <a:pt x="11159" y="1612"/>
                    <a:pt x="10782" y="1612"/>
                  </a:cubicBezTo>
                  <a:cubicBezTo>
                    <a:pt x="10405" y="1612"/>
                    <a:pt x="10143" y="1679"/>
                    <a:pt x="9996" y="1814"/>
                  </a:cubicBezTo>
                  <a:cubicBezTo>
                    <a:pt x="9849" y="1944"/>
                    <a:pt x="9774" y="2139"/>
                    <a:pt x="9774" y="2398"/>
                  </a:cubicBezTo>
                  <a:lnTo>
                    <a:pt x="9774" y="5543"/>
                  </a:lnTo>
                  <a:close/>
                  <a:moveTo>
                    <a:pt x="14986" y="7968"/>
                  </a:moveTo>
                  <a:lnTo>
                    <a:pt x="11073" y="7968"/>
                  </a:lnTo>
                  <a:lnTo>
                    <a:pt x="11073" y="11443"/>
                  </a:lnTo>
                  <a:lnTo>
                    <a:pt x="14986" y="11443"/>
                  </a:lnTo>
                  <a:lnTo>
                    <a:pt x="14986" y="7968"/>
                  </a:lnTo>
                  <a:close/>
                  <a:moveTo>
                    <a:pt x="14986" y="11976"/>
                  </a:moveTo>
                  <a:lnTo>
                    <a:pt x="11073" y="11976"/>
                  </a:lnTo>
                  <a:lnTo>
                    <a:pt x="11073" y="15452"/>
                  </a:lnTo>
                  <a:lnTo>
                    <a:pt x="14986" y="15452"/>
                  </a:lnTo>
                  <a:lnTo>
                    <a:pt x="14986" y="11976"/>
                  </a:lnTo>
                  <a:close/>
                  <a:moveTo>
                    <a:pt x="14986" y="15976"/>
                  </a:moveTo>
                  <a:lnTo>
                    <a:pt x="11073" y="15976"/>
                  </a:lnTo>
                  <a:lnTo>
                    <a:pt x="11073" y="19422"/>
                  </a:lnTo>
                  <a:lnTo>
                    <a:pt x="14986" y="19422"/>
                  </a:lnTo>
                  <a:lnTo>
                    <a:pt x="14986" y="15976"/>
                  </a:lnTo>
                  <a:close/>
                  <a:moveTo>
                    <a:pt x="19423" y="7968"/>
                  </a:moveTo>
                  <a:lnTo>
                    <a:pt x="15521" y="7968"/>
                  </a:lnTo>
                  <a:lnTo>
                    <a:pt x="15521" y="11443"/>
                  </a:lnTo>
                  <a:lnTo>
                    <a:pt x="19423" y="11443"/>
                  </a:lnTo>
                  <a:lnTo>
                    <a:pt x="19423" y="7968"/>
                  </a:lnTo>
                  <a:close/>
                  <a:moveTo>
                    <a:pt x="19423" y="11976"/>
                  </a:moveTo>
                  <a:lnTo>
                    <a:pt x="15521" y="11976"/>
                  </a:lnTo>
                  <a:lnTo>
                    <a:pt x="15521" y="15452"/>
                  </a:lnTo>
                  <a:lnTo>
                    <a:pt x="19423" y="15452"/>
                  </a:lnTo>
                  <a:lnTo>
                    <a:pt x="19423" y="11976"/>
                  </a:lnTo>
                  <a:close/>
                  <a:moveTo>
                    <a:pt x="19423" y="15976"/>
                  </a:moveTo>
                  <a:lnTo>
                    <a:pt x="15521" y="15976"/>
                  </a:lnTo>
                  <a:lnTo>
                    <a:pt x="15521" y="19422"/>
                  </a:lnTo>
                  <a:lnTo>
                    <a:pt x="19423" y="19422"/>
                  </a:lnTo>
                  <a:lnTo>
                    <a:pt x="19423" y="15976"/>
                  </a:lnTo>
                  <a:close/>
                  <a:moveTo>
                    <a:pt x="15758" y="5543"/>
                  </a:moveTo>
                  <a:cubicBezTo>
                    <a:pt x="15758" y="6067"/>
                    <a:pt x="16106" y="6323"/>
                    <a:pt x="16806" y="6323"/>
                  </a:cubicBezTo>
                  <a:cubicBezTo>
                    <a:pt x="17502" y="6323"/>
                    <a:pt x="17848" y="6067"/>
                    <a:pt x="17839" y="5543"/>
                  </a:cubicBezTo>
                  <a:lnTo>
                    <a:pt x="17839" y="2398"/>
                  </a:lnTo>
                  <a:cubicBezTo>
                    <a:pt x="17839" y="1877"/>
                    <a:pt x="17494" y="1612"/>
                    <a:pt x="16806" y="1612"/>
                  </a:cubicBezTo>
                  <a:cubicBezTo>
                    <a:pt x="16106" y="1612"/>
                    <a:pt x="15758" y="1877"/>
                    <a:pt x="15758" y="2398"/>
                  </a:cubicBezTo>
                  <a:lnTo>
                    <a:pt x="15758" y="55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0" name="AutoShape 21"/>
            <p:cNvSpPr>
              <a:spLocks/>
            </p:cNvSpPr>
            <p:nvPr/>
          </p:nvSpPr>
          <p:spPr bwMode="auto">
            <a:xfrm>
              <a:off x="3434816" y="3689255"/>
              <a:ext cx="205801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4" y="0"/>
                    <a:pt x="13705" y="282"/>
                    <a:pt x="15014" y="844"/>
                  </a:cubicBezTo>
                  <a:cubicBezTo>
                    <a:pt x="16322" y="1408"/>
                    <a:pt x="17466" y="2176"/>
                    <a:pt x="18449" y="3156"/>
                  </a:cubicBezTo>
                  <a:cubicBezTo>
                    <a:pt x="19432" y="4133"/>
                    <a:pt x="20204" y="5280"/>
                    <a:pt x="20760" y="6590"/>
                  </a:cubicBezTo>
                  <a:cubicBezTo>
                    <a:pt x="21320" y="7900"/>
                    <a:pt x="21599" y="9303"/>
                    <a:pt x="21599" y="10799"/>
                  </a:cubicBezTo>
                  <a:cubicBezTo>
                    <a:pt x="21599" y="12296"/>
                    <a:pt x="21320" y="13696"/>
                    <a:pt x="20760" y="15009"/>
                  </a:cubicBezTo>
                  <a:cubicBezTo>
                    <a:pt x="20204" y="16320"/>
                    <a:pt x="19432" y="17463"/>
                    <a:pt x="18449" y="18443"/>
                  </a:cubicBezTo>
                  <a:cubicBezTo>
                    <a:pt x="17466" y="19423"/>
                    <a:pt x="16322" y="20191"/>
                    <a:pt x="15014" y="20755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81" y="17463"/>
                    <a:pt x="1409" y="16320"/>
                    <a:pt x="844" y="15009"/>
                  </a:cubicBezTo>
                  <a:cubicBezTo>
                    <a:pt x="282" y="13696"/>
                    <a:pt x="0" y="12296"/>
                    <a:pt x="0" y="10800"/>
                  </a:cubicBezTo>
                  <a:cubicBezTo>
                    <a:pt x="0" y="9303"/>
                    <a:pt x="282" y="7900"/>
                    <a:pt x="844" y="6590"/>
                  </a:cubicBezTo>
                  <a:cubicBezTo>
                    <a:pt x="1409" y="5280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4"/>
                  </a:cubicBezTo>
                  <a:cubicBezTo>
                    <a:pt x="7905" y="282"/>
                    <a:pt x="9309" y="0"/>
                    <a:pt x="10807" y="0"/>
                  </a:cubicBezTo>
                  <a:moveTo>
                    <a:pt x="12524" y="3961"/>
                  </a:moveTo>
                  <a:cubicBezTo>
                    <a:pt x="12524" y="3871"/>
                    <a:pt x="12488" y="3772"/>
                    <a:pt x="12417" y="3664"/>
                  </a:cubicBezTo>
                  <a:cubicBezTo>
                    <a:pt x="12344" y="3594"/>
                    <a:pt x="12239" y="3554"/>
                    <a:pt x="12103" y="3543"/>
                  </a:cubicBezTo>
                  <a:lnTo>
                    <a:pt x="9496" y="3543"/>
                  </a:lnTo>
                  <a:cubicBezTo>
                    <a:pt x="9368" y="3543"/>
                    <a:pt x="9270" y="3583"/>
                    <a:pt x="9196" y="3664"/>
                  </a:cubicBezTo>
                  <a:cubicBezTo>
                    <a:pt x="9125" y="3775"/>
                    <a:pt x="9089" y="3873"/>
                    <a:pt x="9089" y="3961"/>
                  </a:cubicBezTo>
                  <a:lnTo>
                    <a:pt x="9278" y="13948"/>
                  </a:lnTo>
                  <a:cubicBezTo>
                    <a:pt x="9315" y="14210"/>
                    <a:pt x="9453" y="14340"/>
                    <a:pt x="9696" y="14340"/>
                  </a:cubicBezTo>
                  <a:lnTo>
                    <a:pt x="11889" y="14340"/>
                  </a:lnTo>
                  <a:cubicBezTo>
                    <a:pt x="11996" y="14340"/>
                    <a:pt x="12092" y="14304"/>
                    <a:pt x="12171" y="14233"/>
                  </a:cubicBezTo>
                  <a:cubicBezTo>
                    <a:pt x="12253" y="14162"/>
                    <a:pt x="12296" y="14066"/>
                    <a:pt x="12296" y="13948"/>
                  </a:cubicBezTo>
                  <a:lnTo>
                    <a:pt x="12524" y="3961"/>
                  </a:lnTo>
                  <a:close/>
                  <a:moveTo>
                    <a:pt x="12442" y="15639"/>
                  </a:moveTo>
                  <a:cubicBezTo>
                    <a:pt x="12442" y="15532"/>
                    <a:pt x="12400" y="15436"/>
                    <a:pt x="12315" y="15354"/>
                  </a:cubicBezTo>
                  <a:cubicBezTo>
                    <a:pt x="12228" y="15275"/>
                    <a:pt x="12132" y="15232"/>
                    <a:pt x="12024" y="15232"/>
                  </a:cubicBezTo>
                  <a:lnTo>
                    <a:pt x="9589" y="15232"/>
                  </a:lnTo>
                  <a:cubicBezTo>
                    <a:pt x="9481" y="15232"/>
                    <a:pt x="9388" y="15275"/>
                    <a:pt x="9312" y="15354"/>
                  </a:cubicBezTo>
                  <a:cubicBezTo>
                    <a:pt x="9236" y="15436"/>
                    <a:pt x="9196" y="15532"/>
                    <a:pt x="9196" y="15639"/>
                  </a:cubicBezTo>
                  <a:lnTo>
                    <a:pt x="9196" y="17991"/>
                  </a:lnTo>
                  <a:cubicBezTo>
                    <a:pt x="9196" y="18098"/>
                    <a:pt x="9233" y="18194"/>
                    <a:pt x="9306" y="18282"/>
                  </a:cubicBezTo>
                  <a:cubicBezTo>
                    <a:pt x="9377" y="18367"/>
                    <a:pt x="9473" y="18409"/>
                    <a:pt x="9589" y="18409"/>
                  </a:cubicBezTo>
                  <a:lnTo>
                    <a:pt x="12024" y="18409"/>
                  </a:lnTo>
                  <a:cubicBezTo>
                    <a:pt x="12132" y="18409"/>
                    <a:pt x="12228" y="18369"/>
                    <a:pt x="12315" y="18288"/>
                  </a:cubicBezTo>
                  <a:cubicBezTo>
                    <a:pt x="12400" y="18206"/>
                    <a:pt x="12442" y="18107"/>
                    <a:pt x="12442" y="17991"/>
                  </a:cubicBezTo>
                  <a:lnTo>
                    <a:pt x="12442" y="156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1" name="AutoShape 22"/>
            <p:cNvSpPr>
              <a:spLocks/>
            </p:cNvSpPr>
            <p:nvPr/>
          </p:nvSpPr>
          <p:spPr bwMode="auto">
            <a:xfrm>
              <a:off x="3943844" y="3689255"/>
              <a:ext cx="249019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547" y="12500"/>
                  </a:moveTo>
                  <a:cubicBezTo>
                    <a:pt x="17868" y="12791"/>
                    <a:pt x="18218" y="13020"/>
                    <a:pt x="18600" y="13190"/>
                  </a:cubicBezTo>
                  <a:cubicBezTo>
                    <a:pt x="18985" y="13358"/>
                    <a:pt x="19386" y="13455"/>
                    <a:pt x="19810" y="13469"/>
                  </a:cubicBezTo>
                  <a:lnTo>
                    <a:pt x="19810" y="17282"/>
                  </a:lnTo>
                  <a:cubicBezTo>
                    <a:pt x="19810" y="17869"/>
                    <a:pt x="19712" y="18427"/>
                    <a:pt x="19516" y="18950"/>
                  </a:cubicBezTo>
                  <a:cubicBezTo>
                    <a:pt x="19320" y="19467"/>
                    <a:pt x="19058" y="19925"/>
                    <a:pt x="18730" y="20319"/>
                  </a:cubicBezTo>
                  <a:cubicBezTo>
                    <a:pt x="18402" y="20712"/>
                    <a:pt x="18022" y="21024"/>
                    <a:pt x="17594" y="21256"/>
                  </a:cubicBezTo>
                  <a:cubicBezTo>
                    <a:pt x="17163" y="21485"/>
                    <a:pt x="16698" y="21599"/>
                    <a:pt x="16198" y="21599"/>
                  </a:cubicBezTo>
                  <a:lnTo>
                    <a:pt x="3596" y="21599"/>
                  </a:lnTo>
                  <a:cubicBezTo>
                    <a:pt x="3107" y="21599"/>
                    <a:pt x="2639" y="21485"/>
                    <a:pt x="2198" y="21256"/>
                  </a:cubicBezTo>
                  <a:cubicBezTo>
                    <a:pt x="1757" y="21024"/>
                    <a:pt x="1376" y="20710"/>
                    <a:pt x="1055" y="20319"/>
                  </a:cubicBezTo>
                  <a:cubicBezTo>
                    <a:pt x="734" y="19925"/>
                    <a:pt x="479" y="19467"/>
                    <a:pt x="286" y="18950"/>
                  </a:cubicBezTo>
                  <a:cubicBezTo>
                    <a:pt x="95" y="18427"/>
                    <a:pt x="0" y="17869"/>
                    <a:pt x="0" y="17282"/>
                  </a:cubicBezTo>
                  <a:lnTo>
                    <a:pt x="0" y="4317"/>
                  </a:lnTo>
                  <a:cubicBezTo>
                    <a:pt x="0" y="3727"/>
                    <a:pt x="95" y="3169"/>
                    <a:pt x="286" y="2637"/>
                  </a:cubicBezTo>
                  <a:cubicBezTo>
                    <a:pt x="479" y="2105"/>
                    <a:pt x="734" y="1650"/>
                    <a:pt x="1055" y="1265"/>
                  </a:cubicBezTo>
                  <a:cubicBezTo>
                    <a:pt x="1376" y="881"/>
                    <a:pt x="1757" y="575"/>
                    <a:pt x="2198" y="346"/>
                  </a:cubicBezTo>
                  <a:cubicBezTo>
                    <a:pt x="2639" y="114"/>
                    <a:pt x="3107" y="0"/>
                    <a:pt x="3596" y="0"/>
                  </a:cubicBezTo>
                  <a:lnTo>
                    <a:pt x="10420" y="0"/>
                  </a:lnTo>
                  <a:cubicBezTo>
                    <a:pt x="10403" y="132"/>
                    <a:pt x="10388" y="261"/>
                    <a:pt x="10373" y="387"/>
                  </a:cubicBezTo>
                  <a:cubicBezTo>
                    <a:pt x="10356" y="514"/>
                    <a:pt x="10349" y="652"/>
                    <a:pt x="10349" y="801"/>
                  </a:cubicBezTo>
                  <a:lnTo>
                    <a:pt x="10349" y="2041"/>
                  </a:lnTo>
                  <a:cubicBezTo>
                    <a:pt x="10349" y="2255"/>
                    <a:pt x="10373" y="2478"/>
                    <a:pt x="10420" y="2713"/>
                  </a:cubicBezTo>
                  <a:lnTo>
                    <a:pt x="3596" y="2713"/>
                  </a:lnTo>
                  <a:cubicBezTo>
                    <a:pt x="3231" y="2713"/>
                    <a:pt x="2916" y="2872"/>
                    <a:pt x="2654" y="3183"/>
                  </a:cubicBezTo>
                  <a:cubicBezTo>
                    <a:pt x="2392" y="3501"/>
                    <a:pt x="2262" y="3877"/>
                    <a:pt x="2262" y="4317"/>
                  </a:cubicBezTo>
                  <a:lnTo>
                    <a:pt x="2262" y="17282"/>
                  </a:lnTo>
                  <a:cubicBezTo>
                    <a:pt x="2262" y="17722"/>
                    <a:pt x="2392" y="18101"/>
                    <a:pt x="2654" y="18413"/>
                  </a:cubicBezTo>
                  <a:cubicBezTo>
                    <a:pt x="2916" y="18727"/>
                    <a:pt x="3231" y="18886"/>
                    <a:pt x="3596" y="18886"/>
                  </a:cubicBezTo>
                  <a:lnTo>
                    <a:pt x="16198" y="18886"/>
                  </a:lnTo>
                  <a:cubicBezTo>
                    <a:pt x="16566" y="18886"/>
                    <a:pt x="16881" y="18727"/>
                    <a:pt x="17148" y="18413"/>
                  </a:cubicBezTo>
                  <a:cubicBezTo>
                    <a:pt x="17413" y="18101"/>
                    <a:pt x="17547" y="17722"/>
                    <a:pt x="17547" y="17282"/>
                  </a:cubicBezTo>
                  <a:lnTo>
                    <a:pt x="17547" y="12500"/>
                  </a:lnTo>
                  <a:close/>
                  <a:moveTo>
                    <a:pt x="21599" y="2011"/>
                  </a:moveTo>
                  <a:lnTo>
                    <a:pt x="21599" y="8902"/>
                  </a:lnTo>
                  <a:cubicBezTo>
                    <a:pt x="21599" y="9137"/>
                    <a:pt x="21531" y="9331"/>
                    <a:pt x="21394" y="9492"/>
                  </a:cubicBezTo>
                  <a:cubicBezTo>
                    <a:pt x="21257" y="9651"/>
                    <a:pt x="21102" y="9722"/>
                    <a:pt x="20931" y="9701"/>
                  </a:cubicBezTo>
                  <a:lnTo>
                    <a:pt x="19922" y="9701"/>
                  </a:lnTo>
                  <a:cubicBezTo>
                    <a:pt x="19726" y="9701"/>
                    <a:pt x="19565" y="9625"/>
                    <a:pt x="19438" y="9472"/>
                  </a:cubicBezTo>
                  <a:cubicBezTo>
                    <a:pt x="19308" y="9316"/>
                    <a:pt x="19244" y="9125"/>
                    <a:pt x="19244" y="8902"/>
                  </a:cubicBezTo>
                  <a:lnTo>
                    <a:pt x="19244" y="5134"/>
                  </a:lnTo>
                  <a:lnTo>
                    <a:pt x="10195" y="15960"/>
                  </a:lnTo>
                  <a:cubicBezTo>
                    <a:pt x="10070" y="16110"/>
                    <a:pt x="9911" y="16183"/>
                    <a:pt x="9720" y="16183"/>
                  </a:cubicBezTo>
                  <a:cubicBezTo>
                    <a:pt x="9529" y="16183"/>
                    <a:pt x="9365" y="16113"/>
                    <a:pt x="9233" y="15960"/>
                  </a:cubicBezTo>
                  <a:lnTo>
                    <a:pt x="8307" y="14835"/>
                  </a:lnTo>
                  <a:cubicBezTo>
                    <a:pt x="8182" y="14682"/>
                    <a:pt x="8118" y="14492"/>
                    <a:pt x="8114" y="14259"/>
                  </a:cubicBezTo>
                  <a:cubicBezTo>
                    <a:pt x="8111" y="14025"/>
                    <a:pt x="8175" y="13831"/>
                    <a:pt x="8307" y="13684"/>
                  </a:cubicBezTo>
                  <a:lnTo>
                    <a:pt x="17332" y="2825"/>
                  </a:lnTo>
                  <a:lnTo>
                    <a:pt x="14181" y="2825"/>
                  </a:lnTo>
                  <a:cubicBezTo>
                    <a:pt x="13985" y="2825"/>
                    <a:pt x="13823" y="2749"/>
                    <a:pt x="13698" y="2593"/>
                  </a:cubicBezTo>
                  <a:cubicBezTo>
                    <a:pt x="13574" y="2440"/>
                    <a:pt x="13512" y="2246"/>
                    <a:pt x="13512" y="2011"/>
                  </a:cubicBezTo>
                  <a:lnTo>
                    <a:pt x="13512" y="801"/>
                  </a:lnTo>
                  <a:cubicBezTo>
                    <a:pt x="13495" y="587"/>
                    <a:pt x="13556" y="399"/>
                    <a:pt x="13694" y="237"/>
                  </a:cubicBezTo>
                  <a:cubicBezTo>
                    <a:pt x="13831" y="82"/>
                    <a:pt x="13992" y="0"/>
                    <a:pt x="14181" y="0"/>
                  </a:cubicBezTo>
                  <a:lnTo>
                    <a:pt x="20931" y="0"/>
                  </a:lnTo>
                  <a:cubicBezTo>
                    <a:pt x="21110" y="0"/>
                    <a:pt x="21267" y="82"/>
                    <a:pt x="21399" y="246"/>
                  </a:cubicBezTo>
                  <a:cubicBezTo>
                    <a:pt x="21533" y="411"/>
                    <a:pt x="21599" y="599"/>
                    <a:pt x="21599" y="801"/>
                  </a:cubicBezTo>
                  <a:lnTo>
                    <a:pt x="21599" y="201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2" name="AutoShape 23"/>
            <p:cNvSpPr>
              <a:spLocks/>
            </p:cNvSpPr>
            <p:nvPr/>
          </p:nvSpPr>
          <p:spPr bwMode="auto">
            <a:xfrm>
              <a:off x="4491731" y="3689255"/>
              <a:ext cx="248023" cy="219866"/>
            </a:xfrm>
            <a:custGeom>
              <a:avLst/>
              <a:gdLst>
                <a:gd name="T0" fmla="*/ 10799 w 21598"/>
                <a:gd name="T1" fmla="+- 0 10810 20"/>
                <a:gd name="T2" fmla="*/ 10810 h 21580"/>
                <a:gd name="T3" fmla="*/ 10799 w 21598"/>
                <a:gd name="T4" fmla="+- 0 10810 20"/>
                <a:gd name="T5" fmla="*/ 10810 h 21580"/>
                <a:gd name="T6" fmla="*/ 10799 w 21598"/>
                <a:gd name="T7" fmla="+- 0 10810 20"/>
                <a:gd name="T8" fmla="*/ 10810 h 21580"/>
                <a:gd name="T9" fmla="*/ 10799 w 21598"/>
                <a:gd name="T10" fmla="+- 0 10810 20"/>
                <a:gd name="T11" fmla="*/ 10810 h 215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8" h="21580">
                  <a:moveTo>
                    <a:pt x="7580" y="21301"/>
                  </a:moveTo>
                  <a:cubicBezTo>
                    <a:pt x="7531" y="21433"/>
                    <a:pt x="7446" y="21518"/>
                    <a:pt x="7321" y="21556"/>
                  </a:cubicBezTo>
                  <a:cubicBezTo>
                    <a:pt x="7289" y="21571"/>
                    <a:pt x="7248" y="21580"/>
                    <a:pt x="7191" y="21580"/>
                  </a:cubicBezTo>
                  <a:cubicBezTo>
                    <a:pt x="7145" y="21580"/>
                    <a:pt x="7074" y="21565"/>
                    <a:pt x="6981" y="21527"/>
                  </a:cubicBezTo>
                  <a:lnTo>
                    <a:pt x="5400" y="20459"/>
                  </a:lnTo>
                  <a:cubicBezTo>
                    <a:pt x="5290" y="20382"/>
                    <a:pt x="5219" y="20274"/>
                    <a:pt x="5185" y="20127"/>
                  </a:cubicBezTo>
                  <a:cubicBezTo>
                    <a:pt x="5148" y="19983"/>
                    <a:pt x="5163" y="19846"/>
                    <a:pt x="5224" y="19713"/>
                  </a:cubicBezTo>
                  <a:lnTo>
                    <a:pt x="5997" y="18100"/>
                  </a:lnTo>
                  <a:cubicBezTo>
                    <a:pt x="4867" y="17463"/>
                    <a:pt x="3814" y="16627"/>
                    <a:pt x="2845" y="15591"/>
                  </a:cubicBezTo>
                  <a:cubicBezTo>
                    <a:pt x="1876" y="14558"/>
                    <a:pt x="1027" y="13344"/>
                    <a:pt x="293" y="11944"/>
                  </a:cubicBezTo>
                  <a:cubicBezTo>
                    <a:pt x="97" y="11601"/>
                    <a:pt x="0" y="11220"/>
                    <a:pt x="0" y="10812"/>
                  </a:cubicBezTo>
                  <a:cubicBezTo>
                    <a:pt x="0" y="10398"/>
                    <a:pt x="97" y="10008"/>
                    <a:pt x="293" y="9644"/>
                  </a:cubicBezTo>
                  <a:cubicBezTo>
                    <a:pt x="902" y="8473"/>
                    <a:pt x="1597" y="7420"/>
                    <a:pt x="2378" y="6490"/>
                  </a:cubicBezTo>
                  <a:cubicBezTo>
                    <a:pt x="3159" y="5557"/>
                    <a:pt x="4003" y="4771"/>
                    <a:pt x="4908" y="4128"/>
                  </a:cubicBezTo>
                  <a:cubicBezTo>
                    <a:pt x="5814" y="3489"/>
                    <a:pt x="6761" y="3001"/>
                    <a:pt x="7749" y="2670"/>
                  </a:cubicBezTo>
                  <a:cubicBezTo>
                    <a:pt x="8738" y="2338"/>
                    <a:pt x="9753" y="2171"/>
                    <a:pt x="10801" y="2171"/>
                  </a:cubicBezTo>
                  <a:cubicBezTo>
                    <a:pt x="11214" y="2171"/>
                    <a:pt x="11625" y="2203"/>
                    <a:pt x="12032" y="2268"/>
                  </a:cubicBezTo>
                  <a:cubicBezTo>
                    <a:pt x="12435" y="2335"/>
                    <a:pt x="12839" y="2415"/>
                    <a:pt x="13238" y="2506"/>
                  </a:cubicBezTo>
                  <a:lnTo>
                    <a:pt x="14280" y="290"/>
                  </a:lnTo>
                  <a:cubicBezTo>
                    <a:pt x="14342" y="158"/>
                    <a:pt x="14437" y="73"/>
                    <a:pt x="14562" y="38"/>
                  </a:cubicBezTo>
                  <a:cubicBezTo>
                    <a:pt x="14655" y="-20"/>
                    <a:pt x="14767" y="-12"/>
                    <a:pt x="14902" y="62"/>
                  </a:cubicBezTo>
                  <a:lnTo>
                    <a:pt x="16458" y="1133"/>
                  </a:lnTo>
                  <a:cubicBezTo>
                    <a:pt x="16568" y="1206"/>
                    <a:pt x="16644" y="1314"/>
                    <a:pt x="16688" y="1461"/>
                  </a:cubicBezTo>
                  <a:cubicBezTo>
                    <a:pt x="16730" y="1608"/>
                    <a:pt x="16715" y="1746"/>
                    <a:pt x="16647" y="1878"/>
                  </a:cubicBezTo>
                  <a:lnTo>
                    <a:pt x="7580" y="21301"/>
                  </a:lnTo>
                  <a:close/>
                  <a:moveTo>
                    <a:pt x="7531" y="14770"/>
                  </a:moveTo>
                  <a:cubicBezTo>
                    <a:pt x="6861" y="14180"/>
                    <a:pt x="6323" y="13432"/>
                    <a:pt x="5916" y="12528"/>
                  </a:cubicBezTo>
                  <a:cubicBezTo>
                    <a:pt x="5510" y="11627"/>
                    <a:pt x="5307" y="10627"/>
                    <a:pt x="5307" y="9530"/>
                  </a:cubicBezTo>
                  <a:cubicBezTo>
                    <a:pt x="5307" y="8799"/>
                    <a:pt x="5405" y="8107"/>
                    <a:pt x="5606" y="7444"/>
                  </a:cubicBezTo>
                  <a:cubicBezTo>
                    <a:pt x="5804" y="6783"/>
                    <a:pt x="6071" y="6173"/>
                    <a:pt x="6408" y="5613"/>
                  </a:cubicBezTo>
                  <a:cubicBezTo>
                    <a:pt x="5493" y="6182"/>
                    <a:pt x="4644" y="6901"/>
                    <a:pt x="3861" y="7766"/>
                  </a:cubicBezTo>
                  <a:cubicBezTo>
                    <a:pt x="3075" y="8632"/>
                    <a:pt x="2390" y="9644"/>
                    <a:pt x="1803" y="10797"/>
                  </a:cubicBezTo>
                  <a:cubicBezTo>
                    <a:pt x="2444" y="12024"/>
                    <a:pt x="3193" y="13097"/>
                    <a:pt x="4047" y="14019"/>
                  </a:cubicBezTo>
                  <a:cubicBezTo>
                    <a:pt x="4903" y="14943"/>
                    <a:pt x="5843" y="15679"/>
                    <a:pt x="6866" y="16231"/>
                  </a:cubicBezTo>
                  <a:lnTo>
                    <a:pt x="7531" y="14770"/>
                  </a:lnTo>
                  <a:close/>
                  <a:moveTo>
                    <a:pt x="7191" y="9530"/>
                  </a:moveTo>
                  <a:cubicBezTo>
                    <a:pt x="7191" y="9747"/>
                    <a:pt x="7257" y="9935"/>
                    <a:pt x="7385" y="10093"/>
                  </a:cubicBezTo>
                  <a:cubicBezTo>
                    <a:pt x="7514" y="10251"/>
                    <a:pt x="7678" y="10331"/>
                    <a:pt x="7872" y="10331"/>
                  </a:cubicBezTo>
                  <a:cubicBezTo>
                    <a:pt x="8067" y="10331"/>
                    <a:pt x="8226" y="10248"/>
                    <a:pt x="8351" y="10084"/>
                  </a:cubicBezTo>
                  <a:cubicBezTo>
                    <a:pt x="8478" y="9923"/>
                    <a:pt x="8540" y="9735"/>
                    <a:pt x="8540" y="9530"/>
                  </a:cubicBezTo>
                  <a:cubicBezTo>
                    <a:pt x="8540" y="8799"/>
                    <a:pt x="8750" y="8186"/>
                    <a:pt x="9166" y="7690"/>
                  </a:cubicBezTo>
                  <a:cubicBezTo>
                    <a:pt x="9585" y="7194"/>
                    <a:pt x="10094" y="6945"/>
                    <a:pt x="10695" y="6945"/>
                  </a:cubicBezTo>
                  <a:cubicBezTo>
                    <a:pt x="10891" y="6945"/>
                    <a:pt x="11053" y="6866"/>
                    <a:pt x="11182" y="6701"/>
                  </a:cubicBezTo>
                  <a:cubicBezTo>
                    <a:pt x="11310" y="6534"/>
                    <a:pt x="11376" y="6346"/>
                    <a:pt x="11376" y="6132"/>
                  </a:cubicBezTo>
                  <a:cubicBezTo>
                    <a:pt x="11376" y="5897"/>
                    <a:pt x="11310" y="5704"/>
                    <a:pt x="11182" y="5557"/>
                  </a:cubicBezTo>
                  <a:cubicBezTo>
                    <a:pt x="11053" y="5407"/>
                    <a:pt x="10891" y="5331"/>
                    <a:pt x="10695" y="5331"/>
                  </a:cubicBezTo>
                  <a:cubicBezTo>
                    <a:pt x="10218" y="5331"/>
                    <a:pt x="9763" y="5440"/>
                    <a:pt x="9330" y="5663"/>
                  </a:cubicBezTo>
                  <a:cubicBezTo>
                    <a:pt x="8897" y="5883"/>
                    <a:pt x="8525" y="6179"/>
                    <a:pt x="8217" y="6552"/>
                  </a:cubicBezTo>
                  <a:cubicBezTo>
                    <a:pt x="7908" y="6927"/>
                    <a:pt x="7661" y="7376"/>
                    <a:pt x="7475" y="7892"/>
                  </a:cubicBezTo>
                  <a:cubicBezTo>
                    <a:pt x="7287" y="8415"/>
                    <a:pt x="7191" y="8960"/>
                    <a:pt x="7191" y="9530"/>
                  </a:cubicBezTo>
                  <a:moveTo>
                    <a:pt x="21333" y="9644"/>
                  </a:moveTo>
                  <a:cubicBezTo>
                    <a:pt x="21511" y="10008"/>
                    <a:pt x="21600" y="10398"/>
                    <a:pt x="21597" y="10812"/>
                  </a:cubicBezTo>
                  <a:cubicBezTo>
                    <a:pt x="21592" y="11220"/>
                    <a:pt x="21504" y="11601"/>
                    <a:pt x="21333" y="11944"/>
                  </a:cubicBezTo>
                  <a:cubicBezTo>
                    <a:pt x="20082" y="14327"/>
                    <a:pt x="18550" y="16163"/>
                    <a:pt x="16735" y="17451"/>
                  </a:cubicBezTo>
                  <a:cubicBezTo>
                    <a:pt x="14919" y="18745"/>
                    <a:pt x="12964" y="19400"/>
                    <a:pt x="10872" y="19417"/>
                  </a:cubicBezTo>
                  <a:lnTo>
                    <a:pt x="11902" y="17184"/>
                  </a:lnTo>
                  <a:cubicBezTo>
                    <a:pt x="13534" y="16950"/>
                    <a:pt x="15024" y="16272"/>
                    <a:pt x="16378" y="15148"/>
                  </a:cubicBezTo>
                  <a:cubicBezTo>
                    <a:pt x="17728" y="14024"/>
                    <a:pt x="18869" y="12575"/>
                    <a:pt x="19798" y="10797"/>
                  </a:cubicBezTo>
                  <a:cubicBezTo>
                    <a:pt x="18947" y="9204"/>
                    <a:pt x="17919" y="7878"/>
                    <a:pt x="16715" y="6819"/>
                  </a:cubicBezTo>
                  <a:lnTo>
                    <a:pt x="17606" y="4897"/>
                  </a:lnTo>
                  <a:cubicBezTo>
                    <a:pt x="18325" y="5513"/>
                    <a:pt x="18998" y="6214"/>
                    <a:pt x="19622" y="7003"/>
                  </a:cubicBezTo>
                  <a:cubicBezTo>
                    <a:pt x="20246" y="7790"/>
                    <a:pt x="20816" y="8670"/>
                    <a:pt x="21333" y="9644"/>
                  </a:cubicBezTo>
                  <a:moveTo>
                    <a:pt x="16096" y="9530"/>
                  </a:moveTo>
                  <a:cubicBezTo>
                    <a:pt x="16096" y="10222"/>
                    <a:pt x="16010" y="10882"/>
                    <a:pt x="15844" y="11504"/>
                  </a:cubicBezTo>
                  <a:cubicBezTo>
                    <a:pt x="15675" y="12129"/>
                    <a:pt x="15440" y="12695"/>
                    <a:pt x="15134" y="13212"/>
                  </a:cubicBezTo>
                  <a:cubicBezTo>
                    <a:pt x="14831" y="13728"/>
                    <a:pt x="14466" y="14186"/>
                    <a:pt x="14045" y="14588"/>
                  </a:cubicBezTo>
                  <a:cubicBezTo>
                    <a:pt x="13625" y="14990"/>
                    <a:pt x="13162" y="15310"/>
                    <a:pt x="12663" y="15544"/>
                  </a:cubicBezTo>
                  <a:lnTo>
                    <a:pt x="16001" y="8377"/>
                  </a:lnTo>
                  <a:cubicBezTo>
                    <a:pt x="16032" y="8567"/>
                    <a:pt x="16057" y="8749"/>
                    <a:pt x="16072" y="8934"/>
                  </a:cubicBezTo>
                  <a:cubicBezTo>
                    <a:pt x="16089" y="9116"/>
                    <a:pt x="16096" y="9315"/>
                    <a:pt x="16096" y="953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3" name="AutoShape 24"/>
            <p:cNvSpPr>
              <a:spLocks/>
            </p:cNvSpPr>
            <p:nvPr/>
          </p:nvSpPr>
          <p:spPr bwMode="auto">
            <a:xfrm>
              <a:off x="5015437" y="3688451"/>
              <a:ext cx="300893" cy="219866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21333" y="9359"/>
                  </a:moveTo>
                  <a:cubicBezTo>
                    <a:pt x="21511" y="9815"/>
                    <a:pt x="21599" y="10303"/>
                    <a:pt x="21597" y="10814"/>
                  </a:cubicBezTo>
                  <a:cubicBezTo>
                    <a:pt x="21592" y="11336"/>
                    <a:pt x="21504" y="11810"/>
                    <a:pt x="21333" y="12240"/>
                  </a:cubicBezTo>
                  <a:cubicBezTo>
                    <a:pt x="20706" y="13728"/>
                    <a:pt x="20002" y="15055"/>
                    <a:pt x="19216" y="16223"/>
                  </a:cubicBezTo>
                  <a:cubicBezTo>
                    <a:pt x="18433" y="17388"/>
                    <a:pt x="17594" y="18369"/>
                    <a:pt x="16701" y="19163"/>
                  </a:cubicBezTo>
                  <a:cubicBezTo>
                    <a:pt x="15805" y="19953"/>
                    <a:pt x="14863" y="20560"/>
                    <a:pt x="13869" y="20975"/>
                  </a:cubicBezTo>
                  <a:cubicBezTo>
                    <a:pt x="12878" y="21390"/>
                    <a:pt x="11855" y="21599"/>
                    <a:pt x="10801" y="21599"/>
                  </a:cubicBezTo>
                  <a:cubicBezTo>
                    <a:pt x="9763" y="21599"/>
                    <a:pt x="8748" y="21390"/>
                    <a:pt x="7754" y="20975"/>
                  </a:cubicBezTo>
                  <a:cubicBezTo>
                    <a:pt x="6763" y="20560"/>
                    <a:pt x="5814" y="19950"/>
                    <a:pt x="4908" y="19145"/>
                  </a:cubicBezTo>
                  <a:cubicBezTo>
                    <a:pt x="4003" y="18340"/>
                    <a:pt x="3156" y="17355"/>
                    <a:pt x="2373" y="16190"/>
                  </a:cubicBezTo>
                  <a:cubicBezTo>
                    <a:pt x="1588" y="15022"/>
                    <a:pt x="895" y="13706"/>
                    <a:pt x="293" y="12240"/>
                  </a:cubicBezTo>
                  <a:cubicBezTo>
                    <a:pt x="97" y="11806"/>
                    <a:pt x="0" y="11332"/>
                    <a:pt x="0" y="10814"/>
                  </a:cubicBezTo>
                  <a:cubicBezTo>
                    <a:pt x="0" y="10300"/>
                    <a:pt x="97" y="9815"/>
                    <a:pt x="293" y="9359"/>
                  </a:cubicBezTo>
                  <a:cubicBezTo>
                    <a:pt x="902" y="7889"/>
                    <a:pt x="1597" y="6577"/>
                    <a:pt x="2378" y="5416"/>
                  </a:cubicBezTo>
                  <a:cubicBezTo>
                    <a:pt x="3159" y="4255"/>
                    <a:pt x="4003" y="3270"/>
                    <a:pt x="4908" y="2462"/>
                  </a:cubicBezTo>
                  <a:cubicBezTo>
                    <a:pt x="5814" y="1653"/>
                    <a:pt x="6761" y="1039"/>
                    <a:pt x="7749" y="624"/>
                  </a:cubicBezTo>
                  <a:cubicBezTo>
                    <a:pt x="8738" y="205"/>
                    <a:pt x="9753" y="0"/>
                    <a:pt x="10801" y="0"/>
                  </a:cubicBezTo>
                  <a:cubicBezTo>
                    <a:pt x="11855" y="0"/>
                    <a:pt x="12878" y="205"/>
                    <a:pt x="13869" y="624"/>
                  </a:cubicBezTo>
                  <a:cubicBezTo>
                    <a:pt x="14863" y="1039"/>
                    <a:pt x="15805" y="1646"/>
                    <a:pt x="16701" y="2443"/>
                  </a:cubicBezTo>
                  <a:cubicBezTo>
                    <a:pt x="17594" y="3244"/>
                    <a:pt x="18433" y="4222"/>
                    <a:pt x="19216" y="5383"/>
                  </a:cubicBezTo>
                  <a:cubicBezTo>
                    <a:pt x="20002" y="6544"/>
                    <a:pt x="20706" y="7863"/>
                    <a:pt x="21333" y="9359"/>
                  </a:cubicBezTo>
                  <a:moveTo>
                    <a:pt x="10801" y="18906"/>
                  </a:moveTo>
                  <a:cubicBezTo>
                    <a:pt x="11731" y="18906"/>
                    <a:pt x="12624" y="18715"/>
                    <a:pt x="13478" y="18325"/>
                  </a:cubicBezTo>
                  <a:cubicBezTo>
                    <a:pt x="14332" y="17939"/>
                    <a:pt x="15142" y="17399"/>
                    <a:pt x="15908" y="16708"/>
                  </a:cubicBezTo>
                  <a:cubicBezTo>
                    <a:pt x="16674" y="16014"/>
                    <a:pt x="17383" y="15165"/>
                    <a:pt x="18039" y="14155"/>
                  </a:cubicBezTo>
                  <a:cubicBezTo>
                    <a:pt x="18697" y="13148"/>
                    <a:pt x="19282" y="12027"/>
                    <a:pt x="19798" y="10796"/>
                  </a:cubicBezTo>
                  <a:cubicBezTo>
                    <a:pt x="19172" y="9282"/>
                    <a:pt x="18440" y="7955"/>
                    <a:pt x="17601" y="6812"/>
                  </a:cubicBezTo>
                  <a:cubicBezTo>
                    <a:pt x="16762" y="5670"/>
                    <a:pt x="15839" y="4751"/>
                    <a:pt x="14831" y="4060"/>
                  </a:cubicBezTo>
                  <a:cubicBezTo>
                    <a:pt x="15230" y="4751"/>
                    <a:pt x="15538" y="5534"/>
                    <a:pt x="15761" y="6401"/>
                  </a:cubicBezTo>
                  <a:cubicBezTo>
                    <a:pt x="15984" y="7264"/>
                    <a:pt x="16096" y="8205"/>
                    <a:pt x="16096" y="9216"/>
                  </a:cubicBezTo>
                  <a:cubicBezTo>
                    <a:pt x="16096" y="10340"/>
                    <a:pt x="15957" y="11387"/>
                    <a:pt x="15680" y="12361"/>
                  </a:cubicBezTo>
                  <a:cubicBezTo>
                    <a:pt x="15404" y="13339"/>
                    <a:pt x="15017" y="14195"/>
                    <a:pt x="14520" y="14941"/>
                  </a:cubicBezTo>
                  <a:cubicBezTo>
                    <a:pt x="14023" y="15683"/>
                    <a:pt x="13448" y="16271"/>
                    <a:pt x="12793" y="16690"/>
                  </a:cubicBezTo>
                  <a:cubicBezTo>
                    <a:pt x="12137" y="17113"/>
                    <a:pt x="11437" y="17326"/>
                    <a:pt x="10696" y="17326"/>
                  </a:cubicBezTo>
                  <a:cubicBezTo>
                    <a:pt x="9944" y="17326"/>
                    <a:pt x="9247" y="17113"/>
                    <a:pt x="8598" y="16690"/>
                  </a:cubicBezTo>
                  <a:cubicBezTo>
                    <a:pt x="7950" y="16271"/>
                    <a:pt x="7380" y="15683"/>
                    <a:pt x="6883" y="14941"/>
                  </a:cubicBezTo>
                  <a:cubicBezTo>
                    <a:pt x="6386" y="14195"/>
                    <a:pt x="6000" y="13339"/>
                    <a:pt x="5723" y="12361"/>
                  </a:cubicBezTo>
                  <a:cubicBezTo>
                    <a:pt x="5444" y="11387"/>
                    <a:pt x="5307" y="10340"/>
                    <a:pt x="5307" y="9216"/>
                  </a:cubicBezTo>
                  <a:cubicBezTo>
                    <a:pt x="5307" y="8301"/>
                    <a:pt x="5405" y="7426"/>
                    <a:pt x="5606" y="6603"/>
                  </a:cubicBezTo>
                  <a:cubicBezTo>
                    <a:pt x="5804" y="5776"/>
                    <a:pt x="6071" y="5023"/>
                    <a:pt x="6408" y="4339"/>
                  </a:cubicBezTo>
                  <a:cubicBezTo>
                    <a:pt x="5496" y="5034"/>
                    <a:pt x="4644" y="5927"/>
                    <a:pt x="3861" y="7026"/>
                  </a:cubicBezTo>
                  <a:cubicBezTo>
                    <a:pt x="3075" y="8121"/>
                    <a:pt x="2390" y="9381"/>
                    <a:pt x="1803" y="10796"/>
                  </a:cubicBezTo>
                  <a:cubicBezTo>
                    <a:pt x="2319" y="12016"/>
                    <a:pt x="2902" y="13133"/>
                    <a:pt x="3555" y="14147"/>
                  </a:cubicBezTo>
                  <a:cubicBezTo>
                    <a:pt x="4208" y="15165"/>
                    <a:pt x="4918" y="16014"/>
                    <a:pt x="5689" y="16708"/>
                  </a:cubicBezTo>
                  <a:cubicBezTo>
                    <a:pt x="6457" y="17399"/>
                    <a:pt x="7270" y="17940"/>
                    <a:pt x="8124" y="18325"/>
                  </a:cubicBezTo>
                  <a:cubicBezTo>
                    <a:pt x="8980" y="18719"/>
                    <a:pt x="9871" y="18906"/>
                    <a:pt x="10801" y="18906"/>
                  </a:cubicBezTo>
                  <a:moveTo>
                    <a:pt x="10695" y="3953"/>
                  </a:moveTo>
                  <a:cubicBezTo>
                    <a:pt x="10218" y="3953"/>
                    <a:pt x="9763" y="4089"/>
                    <a:pt x="9330" y="4365"/>
                  </a:cubicBezTo>
                  <a:cubicBezTo>
                    <a:pt x="8897" y="4644"/>
                    <a:pt x="8525" y="5015"/>
                    <a:pt x="8217" y="5486"/>
                  </a:cubicBezTo>
                  <a:cubicBezTo>
                    <a:pt x="7908" y="5953"/>
                    <a:pt x="7661" y="6511"/>
                    <a:pt x="7475" y="7165"/>
                  </a:cubicBezTo>
                  <a:cubicBezTo>
                    <a:pt x="7287" y="7816"/>
                    <a:pt x="7191" y="8495"/>
                    <a:pt x="7191" y="9216"/>
                  </a:cubicBezTo>
                  <a:cubicBezTo>
                    <a:pt x="7191" y="9484"/>
                    <a:pt x="7257" y="9715"/>
                    <a:pt x="7385" y="9918"/>
                  </a:cubicBezTo>
                  <a:cubicBezTo>
                    <a:pt x="7514" y="10120"/>
                    <a:pt x="7678" y="10215"/>
                    <a:pt x="7872" y="10215"/>
                  </a:cubicBezTo>
                  <a:cubicBezTo>
                    <a:pt x="8067" y="10215"/>
                    <a:pt x="8226" y="10116"/>
                    <a:pt x="8351" y="9910"/>
                  </a:cubicBezTo>
                  <a:cubicBezTo>
                    <a:pt x="8478" y="9701"/>
                    <a:pt x="8540" y="9473"/>
                    <a:pt x="8540" y="9216"/>
                  </a:cubicBezTo>
                  <a:cubicBezTo>
                    <a:pt x="8540" y="8301"/>
                    <a:pt x="8750" y="7533"/>
                    <a:pt x="9166" y="6912"/>
                  </a:cubicBezTo>
                  <a:cubicBezTo>
                    <a:pt x="9585" y="6287"/>
                    <a:pt x="10094" y="5978"/>
                    <a:pt x="10695" y="5978"/>
                  </a:cubicBezTo>
                  <a:cubicBezTo>
                    <a:pt x="10891" y="5978"/>
                    <a:pt x="11053" y="5872"/>
                    <a:pt x="11182" y="5670"/>
                  </a:cubicBezTo>
                  <a:cubicBezTo>
                    <a:pt x="11310" y="5464"/>
                    <a:pt x="11376" y="5229"/>
                    <a:pt x="11376" y="4957"/>
                  </a:cubicBezTo>
                  <a:cubicBezTo>
                    <a:pt x="11376" y="4663"/>
                    <a:pt x="11310" y="4424"/>
                    <a:pt x="11182" y="4233"/>
                  </a:cubicBezTo>
                  <a:cubicBezTo>
                    <a:pt x="11053" y="4045"/>
                    <a:pt x="10891" y="3953"/>
                    <a:pt x="10695" y="395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4" name="AutoShape 25"/>
            <p:cNvSpPr>
              <a:spLocks/>
            </p:cNvSpPr>
            <p:nvPr/>
          </p:nvSpPr>
          <p:spPr bwMode="auto">
            <a:xfrm>
              <a:off x="5576050" y="3688451"/>
              <a:ext cx="288027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0"/>
                  </a:moveTo>
                  <a:cubicBezTo>
                    <a:pt x="20811" y="10"/>
                    <a:pt x="20921" y="52"/>
                    <a:pt x="21049" y="116"/>
                  </a:cubicBezTo>
                  <a:cubicBezTo>
                    <a:pt x="21416" y="342"/>
                    <a:pt x="21599" y="730"/>
                    <a:pt x="21599" y="1281"/>
                  </a:cubicBezTo>
                  <a:lnTo>
                    <a:pt x="21599" y="20332"/>
                  </a:lnTo>
                  <a:cubicBezTo>
                    <a:pt x="21599" y="20883"/>
                    <a:pt x="21416" y="21271"/>
                    <a:pt x="21049" y="21497"/>
                  </a:cubicBezTo>
                  <a:cubicBezTo>
                    <a:pt x="20921" y="21564"/>
                    <a:pt x="20811" y="21599"/>
                    <a:pt x="20708" y="21599"/>
                  </a:cubicBezTo>
                  <a:cubicBezTo>
                    <a:pt x="20451" y="21599"/>
                    <a:pt x="20236" y="21476"/>
                    <a:pt x="20065" y="21229"/>
                  </a:cubicBezTo>
                  <a:lnTo>
                    <a:pt x="14402" y="13267"/>
                  </a:lnTo>
                  <a:lnTo>
                    <a:pt x="14402" y="17275"/>
                  </a:lnTo>
                  <a:cubicBezTo>
                    <a:pt x="14402" y="17801"/>
                    <a:pt x="14331" y="18305"/>
                    <a:pt x="14187" y="18775"/>
                  </a:cubicBezTo>
                  <a:cubicBezTo>
                    <a:pt x="14042" y="19248"/>
                    <a:pt x="13849" y="19665"/>
                    <a:pt x="13606" y="20028"/>
                  </a:cubicBezTo>
                  <a:cubicBezTo>
                    <a:pt x="13364" y="20385"/>
                    <a:pt x="13080" y="20671"/>
                    <a:pt x="12757" y="20879"/>
                  </a:cubicBezTo>
                  <a:cubicBezTo>
                    <a:pt x="12431" y="21091"/>
                    <a:pt x="12084" y="21193"/>
                    <a:pt x="11707" y="21193"/>
                  </a:cubicBezTo>
                  <a:lnTo>
                    <a:pt x="2705" y="21193"/>
                  </a:lnTo>
                  <a:cubicBezTo>
                    <a:pt x="2340" y="21193"/>
                    <a:pt x="1990" y="21091"/>
                    <a:pt x="1664" y="20879"/>
                  </a:cubicBezTo>
                  <a:cubicBezTo>
                    <a:pt x="1334" y="20671"/>
                    <a:pt x="1047" y="20385"/>
                    <a:pt x="802" y="20028"/>
                  </a:cubicBezTo>
                  <a:cubicBezTo>
                    <a:pt x="555" y="19665"/>
                    <a:pt x="359" y="19252"/>
                    <a:pt x="215" y="18786"/>
                  </a:cubicBezTo>
                  <a:cubicBezTo>
                    <a:pt x="71" y="18316"/>
                    <a:pt x="0" y="17815"/>
                    <a:pt x="0" y="17275"/>
                  </a:cubicBezTo>
                  <a:lnTo>
                    <a:pt x="0" y="4293"/>
                  </a:lnTo>
                  <a:cubicBezTo>
                    <a:pt x="0" y="3760"/>
                    <a:pt x="70" y="3262"/>
                    <a:pt x="215" y="2789"/>
                  </a:cubicBezTo>
                  <a:cubicBezTo>
                    <a:pt x="359" y="2312"/>
                    <a:pt x="555" y="1906"/>
                    <a:pt x="802" y="1560"/>
                  </a:cubicBezTo>
                  <a:cubicBezTo>
                    <a:pt x="1047" y="1221"/>
                    <a:pt x="1334" y="946"/>
                    <a:pt x="1664" y="734"/>
                  </a:cubicBezTo>
                  <a:cubicBezTo>
                    <a:pt x="1990" y="526"/>
                    <a:pt x="2340" y="420"/>
                    <a:pt x="2705" y="420"/>
                  </a:cubicBezTo>
                  <a:lnTo>
                    <a:pt x="11707" y="420"/>
                  </a:lnTo>
                  <a:cubicBezTo>
                    <a:pt x="12074" y="420"/>
                    <a:pt x="12421" y="526"/>
                    <a:pt x="12752" y="734"/>
                  </a:cubicBezTo>
                  <a:cubicBezTo>
                    <a:pt x="13078" y="946"/>
                    <a:pt x="13364" y="1221"/>
                    <a:pt x="13606" y="1560"/>
                  </a:cubicBezTo>
                  <a:cubicBezTo>
                    <a:pt x="13849" y="1906"/>
                    <a:pt x="14042" y="2312"/>
                    <a:pt x="14187" y="2789"/>
                  </a:cubicBezTo>
                  <a:cubicBezTo>
                    <a:pt x="14331" y="3262"/>
                    <a:pt x="14402" y="3760"/>
                    <a:pt x="14402" y="4293"/>
                  </a:cubicBezTo>
                  <a:lnTo>
                    <a:pt x="14402" y="8346"/>
                  </a:lnTo>
                  <a:lnTo>
                    <a:pt x="20065" y="388"/>
                  </a:lnTo>
                  <a:cubicBezTo>
                    <a:pt x="20243" y="127"/>
                    <a:pt x="20456" y="0"/>
                    <a:pt x="2070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5" name="AutoShape 26"/>
            <p:cNvSpPr>
              <a:spLocks/>
            </p:cNvSpPr>
            <p:nvPr/>
          </p:nvSpPr>
          <p:spPr bwMode="auto">
            <a:xfrm>
              <a:off x="8094883" y="3694874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3" y="161"/>
                    <a:pt x="21205" y="478"/>
                  </a:cubicBezTo>
                  <a:cubicBezTo>
                    <a:pt x="21467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67" y="20801"/>
                    <a:pt x="21205" y="21121"/>
                  </a:cubicBezTo>
                  <a:cubicBezTo>
                    <a:pt x="20943" y="21438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38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78"/>
                  </a:cubicBezTo>
                  <a:cubicBezTo>
                    <a:pt x="663" y="161"/>
                    <a:pt x="981" y="0"/>
                    <a:pt x="1346" y="0"/>
                  </a:cubicBezTo>
                  <a:lnTo>
                    <a:pt x="20263" y="0"/>
                  </a:lnTo>
                  <a:close/>
                  <a:moveTo>
                    <a:pt x="4051" y="2170"/>
                  </a:moveTo>
                  <a:cubicBezTo>
                    <a:pt x="4051" y="2020"/>
                    <a:pt x="4010" y="1891"/>
                    <a:pt x="3924" y="1782"/>
                  </a:cubicBezTo>
                  <a:cubicBezTo>
                    <a:pt x="3838" y="1677"/>
                    <a:pt x="3728" y="1621"/>
                    <a:pt x="3593" y="1621"/>
                  </a:cubicBezTo>
                  <a:lnTo>
                    <a:pt x="1801" y="1621"/>
                  </a:lnTo>
                  <a:cubicBezTo>
                    <a:pt x="1676" y="1621"/>
                    <a:pt x="1569" y="1674"/>
                    <a:pt x="1481" y="1776"/>
                  </a:cubicBezTo>
                  <a:cubicBezTo>
                    <a:pt x="1390" y="1879"/>
                    <a:pt x="1344" y="2011"/>
                    <a:pt x="1344" y="2170"/>
                  </a:cubicBezTo>
                  <a:lnTo>
                    <a:pt x="1344" y="4320"/>
                  </a:lnTo>
                  <a:cubicBezTo>
                    <a:pt x="1344" y="4470"/>
                    <a:pt x="1388" y="4602"/>
                    <a:pt x="1473" y="4708"/>
                  </a:cubicBezTo>
                  <a:cubicBezTo>
                    <a:pt x="1559" y="4816"/>
                    <a:pt x="1669" y="4866"/>
                    <a:pt x="1801" y="4866"/>
                  </a:cubicBezTo>
                  <a:lnTo>
                    <a:pt x="3593" y="4866"/>
                  </a:lnTo>
                  <a:cubicBezTo>
                    <a:pt x="3721" y="4866"/>
                    <a:pt x="3828" y="4819"/>
                    <a:pt x="3917" y="4717"/>
                  </a:cubicBezTo>
                  <a:cubicBezTo>
                    <a:pt x="4007" y="4614"/>
                    <a:pt x="4051" y="4482"/>
                    <a:pt x="4051" y="4320"/>
                  </a:cubicBezTo>
                  <a:lnTo>
                    <a:pt x="4051" y="2170"/>
                  </a:lnTo>
                  <a:close/>
                  <a:moveTo>
                    <a:pt x="4051" y="7201"/>
                  </a:moveTo>
                  <a:cubicBezTo>
                    <a:pt x="4051" y="7055"/>
                    <a:pt x="4010" y="6925"/>
                    <a:pt x="3924" y="6817"/>
                  </a:cubicBezTo>
                  <a:cubicBezTo>
                    <a:pt x="3838" y="6708"/>
                    <a:pt x="3728" y="6655"/>
                    <a:pt x="3593" y="6655"/>
                  </a:cubicBezTo>
                  <a:lnTo>
                    <a:pt x="1801" y="6655"/>
                  </a:lnTo>
                  <a:cubicBezTo>
                    <a:pt x="1676" y="6655"/>
                    <a:pt x="1569" y="6708"/>
                    <a:pt x="1481" y="6817"/>
                  </a:cubicBezTo>
                  <a:cubicBezTo>
                    <a:pt x="1390" y="6925"/>
                    <a:pt x="1344" y="7055"/>
                    <a:pt x="1344" y="7201"/>
                  </a:cubicBezTo>
                  <a:lnTo>
                    <a:pt x="1344" y="9369"/>
                  </a:lnTo>
                  <a:cubicBezTo>
                    <a:pt x="1344" y="9516"/>
                    <a:pt x="1388" y="9645"/>
                    <a:pt x="1473" y="9757"/>
                  </a:cubicBezTo>
                  <a:cubicBezTo>
                    <a:pt x="1559" y="9863"/>
                    <a:pt x="1669" y="9915"/>
                    <a:pt x="1801" y="9915"/>
                  </a:cubicBezTo>
                  <a:lnTo>
                    <a:pt x="3593" y="9915"/>
                  </a:lnTo>
                  <a:cubicBezTo>
                    <a:pt x="3721" y="9915"/>
                    <a:pt x="3828" y="9863"/>
                    <a:pt x="3917" y="9757"/>
                  </a:cubicBezTo>
                  <a:cubicBezTo>
                    <a:pt x="4007" y="9645"/>
                    <a:pt x="4051" y="9516"/>
                    <a:pt x="4051" y="9369"/>
                  </a:cubicBezTo>
                  <a:lnTo>
                    <a:pt x="4051" y="7201"/>
                  </a:lnTo>
                  <a:close/>
                  <a:moveTo>
                    <a:pt x="4051" y="12233"/>
                  </a:moveTo>
                  <a:cubicBezTo>
                    <a:pt x="4051" y="12083"/>
                    <a:pt x="4010" y="11957"/>
                    <a:pt x="3924" y="11845"/>
                  </a:cubicBezTo>
                  <a:cubicBezTo>
                    <a:pt x="3838" y="11739"/>
                    <a:pt x="3728" y="11687"/>
                    <a:pt x="3593" y="11687"/>
                  </a:cubicBezTo>
                  <a:lnTo>
                    <a:pt x="1801" y="11687"/>
                  </a:lnTo>
                  <a:cubicBezTo>
                    <a:pt x="1676" y="11687"/>
                    <a:pt x="1569" y="11739"/>
                    <a:pt x="1481" y="11845"/>
                  </a:cubicBezTo>
                  <a:cubicBezTo>
                    <a:pt x="1390" y="11957"/>
                    <a:pt x="1344" y="12083"/>
                    <a:pt x="1344" y="12233"/>
                  </a:cubicBezTo>
                  <a:lnTo>
                    <a:pt x="1344" y="14401"/>
                  </a:lnTo>
                  <a:cubicBezTo>
                    <a:pt x="1344" y="14547"/>
                    <a:pt x="1388" y="14677"/>
                    <a:pt x="1473" y="14785"/>
                  </a:cubicBezTo>
                  <a:cubicBezTo>
                    <a:pt x="1559" y="14894"/>
                    <a:pt x="1669" y="14947"/>
                    <a:pt x="1801" y="14947"/>
                  </a:cubicBezTo>
                  <a:lnTo>
                    <a:pt x="3593" y="14947"/>
                  </a:lnTo>
                  <a:cubicBezTo>
                    <a:pt x="3721" y="14947"/>
                    <a:pt x="3828" y="14894"/>
                    <a:pt x="3917" y="14785"/>
                  </a:cubicBezTo>
                  <a:cubicBezTo>
                    <a:pt x="4007" y="14677"/>
                    <a:pt x="4051" y="14547"/>
                    <a:pt x="4051" y="14401"/>
                  </a:cubicBezTo>
                  <a:lnTo>
                    <a:pt x="4051" y="12233"/>
                  </a:lnTo>
                  <a:close/>
                  <a:moveTo>
                    <a:pt x="4051" y="17285"/>
                  </a:moveTo>
                  <a:cubicBezTo>
                    <a:pt x="4051" y="17135"/>
                    <a:pt x="4010" y="17006"/>
                    <a:pt x="3924" y="16897"/>
                  </a:cubicBezTo>
                  <a:cubicBezTo>
                    <a:pt x="3838" y="16791"/>
                    <a:pt x="3728" y="16736"/>
                    <a:pt x="3593" y="16736"/>
                  </a:cubicBezTo>
                  <a:lnTo>
                    <a:pt x="1801" y="16736"/>
                  </a:lnTo>
                  <a:cubicBezTo>
                    <a:pt x="1676" y="16736"/>
                    <a:pt x="1569" y="16788"/>
                    <a:pt x="1481" y="16891"/>
                  </a:cubicBezTo>
                  <a:cubicBezTo>
                    <a:pt x="1390" y="16994"/>
                    <a:pt x="1344" y="17123"/>
                    <a:pt x="1344" y="17285"/>
                  </a:cubicBezTo>
                  <a:lnTo>
                    <a:pt x="1344" y="19435"/>
                  </a:lnTo>
                  <a:cubicBezTo>
                    <a:pt x="1344" y="19585"/>
                    <a:pt x="1388" y="19714"/>
                    <a:pt x="1473" y="19823"/>
                  </a:cubicBezTo>
                  <a:cubicBezTo>
                    <a:pt x="1559" y="19928"/>
                    <a:pt x="1669" y="19984"/>
                    <a:pt x="1801" y="19984"/>
                  </a:cubicBezTo>
                  <a:lnTo>
                    <a:pt x="3593" y="19984"/>
                  </a:lnTo>
                  <a:cubicBezTo>
                    <a:pt x="3721" y="19984"/>
                    <a:pt x="3828" y="19931"/>
                    <a:pt x="3917" y="19828"/>
                  </a:cubicBezTo>
                  <a:cubicBezTo>
                    <a:pt x="4007" y="19726"/>
                    <a:pt x="4051" y="19596"/>
                    <a:pt x="4051" y="19435"/>
                  </a:cubicBezTo>
                  <a:lnTo>
                    <a:pt x="4051" y="17285"/>
                  </a:lnTo>
                  <a:close/>
                  <a:moveTo>
                    <a:pt x="16194" y="2170"/>
                  </a:moveTo>
                  <a:cubicBezTo>
                    <a:pt x="16194" y="2020"/>
                    <a:pt x="16150" y="1891"/>
                    <a:pt x="16064" y="1782"/>
                  </a:cubicBezTo>
                  <a:cubicBezTo>
                    <a:pt x="15979" y="1677"/>
                    <a:pt x="15871" y="1621"/>
                    <a:pt x="15736" y="1621"/>
                  </a:cubicBezTo>
                  <a:lnTo>
                    <a:pt x="5858" y="1621"/>
                  </a:lnTo>
                  <a:cubicBezTo>
                    <a:pt x="5731" y="1621"/>
                    <a:pt x="5623" y="1674"/>
                    <a:pt x="5535" y="1776"/>
                  </a:cubicBezTo>
                  <a:cubicBezTo>
                    <a:pt x="5444" y="1879"/>
                    <a:pt x="5400" y="2011"/>
                    <a:pt x="5400" y="2170"/>
                  </a:cubicBezTo>
                  <a:lnTo>
                    <a:pt x="5400" y="9369"/>
                  </a:lnTo>
                  <a:cubicBezTo>
                    <a:pt x="5400" y="9516"/>
                    <a:pt x="5442" y="9645"/>
                    <a:pt x="5527" y="9757"/>
                  </a:cubicBezTo>
                  <a:cubicBezTo>
                    <a:pt x="5616" y="9863"/>
                    <a:pt x="5723" y="9915"/>
                    <a:pt x="5858" y="9915"/>
                  </a:cubicBezTo>
                  <a:lnTo>
                    <a:pt x="15736" y="9915"/>
                  </a:lnTo>
                  <a:cubicBezTo>
                    <a:pt x="15861" y="9915"/>
                    <a:pt x="15969" y="9863"/>
                    <a:pt x="16059" y="9757"/>
                  </a:cubicBezTo>
                  <a:cubicBezTo>
                    <a:pt x="16147" y="9645"/>
                    <a:pt x="16194" y="9516"/>
                    <a:pt x="16194" y="9369"/>
                  </a:cubicBezTo>
                  <a:lnTo>
                    <a:pt x="16194" y="2170"/>
                  </a:lnTo>
                  <a:close/>
                  <a:moveTo>
                    <a:pt x="16194" y="12233"/>
                  </a:moveTo>
                  <a:cubicBezTo>
                    <a:pt x="16194" y="12083"/>
                    <a:pt x="16150" y="11957"/>
                    <a:pt x="16064" y="11845"/>
                  </a:cubicBezTo>
                  <a:cubicBezTo>
                    <a:pt x="15979" y="11739"/>
                    <a:pt x="15871" y="11687"/>
                    <a:pt x="15736" y="11687"/>
                  </a:cubicBezTo>
                  <a:lnTo>
                    <a:pt x="5858" y="11687"/>
                  </a:lnTo>
                  <a:cubicBezTo>
                    <a:pt x="5731" y="11687"/>
                    <a:pt x="5623" y="11739"/>
                    <a:pt x="5535" y="11845"/>
                  </a:cubicBezTo>
                  <a:cubicBezTo>
                    <a:pt x="5444" y="11957"/>
                    <a:pt x="5400" y="12083"/>
                    <a:pt x="5400" y="12233"/>
                  </a:cubicBezTo>
                  <a:lnTo>
                    <a:pt x="5400" y="19432"/>
                  </a:lnTo>
                  <a:cubicBezTo>
                    <a:pt x="5400" y="19582"/>
                    <a:pt x="5442" y="19711"/>
                    <a:pt x="5527" y="19820"/>
                  </a:cubicBezTo>
                  <a:cubicBezTo>
                    <a:pt x="5616" y="19925"/>
                    <a:pt x="5723" y="19981"/>
                    <a:pt x="5858" y="19981"/>
                  </a:cubicBezTo>
                  <a:lnTo>
                    <a:pt x="15736" y="19981"/>
                  </a:lnTo>
                  <a:cubicBezTo>
                    <a:pt x="15861" y="19981"/>
                    <a:pt x="15969" y="19928"/>
                    <a:pt x="16059" y="19826"/>
                  </a:cubicBezTo>
                  <a:cubicBezTo>
                    <a:pt x="16147" y="19723"/>
                    <a:pt x="16194" y="19594"/>
                    <a:pt x="16194" y="19432"/>
                  </a:cubicBezTo>
                  <a:lnTo>
                    <a:pt x="16194" y="12233"/>
                  </a:lnTo>
                  <a:close/>
                  <a:moveTo>
                    <a:pt x="20263" y="2170"/>
                  </a:moveTo>
                  <a:cubicBezTo>
                    <a:pt x="20263" y="2020"/>
                    <a:pt x="20216" y="1891"/>
                    <a:pt x="20128" y="1782"/>
                  </a:cubicBezTo>
                  <a:cubicBezTo>
                    <a:pt x="20038" y="1677"/>
                    <a:pt x="19930" y="1621"/>
                    <a:pt x="19805" y="1621"/>
                  </a:cubicBezTo>
                  <a:lnTo>
                    <a:pt x="18001" y="1621"/>
                  </a:lnTo>
                  <a:cubicBezTo>
                    <a:pt x="17876" y="1621"/>
                    <a:pt x="17768" y="1674"/>
                    <a:pt x="17678" y="1776"/>
                  </a:cubicBezTo>
                  <a:cubicBezTo>
                    <a:pt x="17589" y="1879"/>
                    <a:pt x="17545" y="2011"/>
                    <a:pt x="17545" y="2170"/>
                  </a:cubicBezTo>
                  <a:lnTo>
                    <a:pt x="17545" y="4320"/>
                  </a:lnTo>
                  <a:cubicBezTo>
                    <a:pt x="17545" y="4470"/>
                    <a:pt x="17589" y="4602"/>
                    <a:pt x="17678" y="4708"/>
                  </a:cubicBezTo>
                  <a:cubicBezTo>
                    <a:pt x="17768" y="4816"/>
                    <a:pt x="17876" y="4866"/>
                    <a:pt x="18001" y="4866"/>
                  </a:cubicBezTo>
                  <a:lnTo>
                    <a:pt x="19805" y="4866"/>
                  </a:lnTo>
                  <a:cubicBezTo>
                    <a:pt x="19930" y="4866"/>
                    <a:pt x="20038" y="4819"/>
                    <a:pt x="20128" y="4717"/>
                  </a:cubicBezTo>
                  <a:cubicBezTo>
                    <a:pt x="20216" y="4614"/>
                    <a:pt x="20263" y="4482"/>
                    <a:pt x="20263" y="4320"/>
                  </a:cubicBezTo>
                  <a:lnTo>
                    <a:pt x="20263" y="2170"/>
                  </a:lnTo>
                  <a:close/>
                  <a:moveTo>
                    <a:pt x="20263" y="7201"/>
                  </a:moveTo>
                  <a:cubicBezTo>
                    <a:pt x="20263" y="7055"/>
                    <a:pt x="20216" y="6925"/>
                    <a:pt x="20128" y="6817"/>
                  </a:cubicBezTo>
                  <a:cubicBezTo>
                    <a:pt x="20038" y="6708"/>
                    <a:pt x="19930" y="6655"/>
                    <a:pt x="19805" y="6655"/>
                  </a:cubicBezTo>
                  <a:lnTo>
                    <a:pt x="18001" y="6655"/>
                  </a:lnTo>
                  <a:cubicBezTo>
                    <a:pt x="17876" y="6655"/>
                    <a:pt x="17768" y="6708"/>
                    <a:pt x="17678" y="6817"/>
                  </a:cubicBezTo>
                  <a:cubicBezTo>
                    <a:pt x="17589" y="6925"/>
                    <a:pt x="17545" y="7055"/>
                    <a:pt x="17545" y="7201"/>
                  </a:cubicBezTo>
                  <a:lnTo>
                    <a:pt x="17545" y="9369"/>
                  </a:lnTo>
                  <a:cubicBezTo>
                    <a:pt x="17545" y="9516"/>
                    <a:pt x="17589" y="9645"/>
                    <a:pt x="17678" y="9757"/>
                  </a:cubicBezTo>
                  <a:cubicBezTo>
                    <a:pt x="17768" y="9863"/>
                    <a:pt x="17876" y="9915"/>
                    <a:pt x="18001" y="9915"/>
                  </a:cubicBezTo>
                  <a:lnTo>
                    <a:pt x="19805" y="9915"/>
                  </a:lnTo>
                  <a:cubicBezTo>
                    <a:pt x="19930" y="9915"/>
                    <a:pt x="20038" y="9863"/>
                    <a:pt x="20128" y="9757"/>
                  </a:cubicBezTo>
                  <a:cubicBezTo>
                    <a:pt x="20216" y="9645"/>
                    <a:pt x="20263" y="9516"/>
                    <a:pt x="20263" y="9369"/>
                  </a:cubicBezTo>
                  <a:lnTo>
                    <a:pt x="20263" y="7201"/>
                  </a:lnTo>
                  <a:close/>
                  <a:moveTo>
                    <a:pt x="20263" y="12233"/>
                  </a:moveTo>
                  <a:cubicBezTo>
                    <a:pt x="20263" y="12083"/>
                    <a:pt x="20216" y="11957"/>
                    <a:pt x="20128" y="11845"/>
                  </a:cubicBezTo>
                  <a:cubicBezTo>
                    <a:pt x="20038" y="11739"/>
                    <a:pt x="19930" y="11687"/>
                    <a:pt x="19805" y="11687"/>
                  </a:cubicBezTo>
                  <a:lnTo>
                    <a:pt x="18001" y="11687"/>
                  </a:lnTo>
                  <a:cubicBezTo>
                    <a:pt x="17876" y="11687"/>
                    <a:pt x="17768" y="11739"/>
                    <a:pt x="17678" y="11845"/>
                  </a:cubicBezTo>
                  <a:cubicBezTo>
                    <a:pt x="17589" y="11957"/>
                    <a:pt x="17545" y="12083"/>
                    <a:pt x="17545" y="12233"/>
                  </a:cubicBezTo>
                  <a:lnTo>
                    <a:pt x="17545" y="14401"/>
                  </a:lnTo>
                  <a:cubicBezTo>
                    <a:pt x="17545" y="14547"/>
                    <a:pt x="17589" y="14677"/>
                    <a:pt x="17678" y="14785"/>
                  </a:cubicBezTo>
                  <a:cubicBezTo>
                    <a:pt x="17768" y="14894"/>
                    <a:pt x="17876" y="14947"/>
                    <a:pt x="18001" y="14947"/>
                  </a:cubicBezTo>
                  <a:lnTo>
                    <a:pt x="19805" y="14947"/>
                  </a:lnTo>
                  <a:cubicBezTo>
                    <a:pt x="19930" y="14947"/>
                    <a:pt x="20038" y="14894"/>
                    <a:pt x="20128" y="14785"/>
                  </a:cubicBezTo>
                  <a:cubicBezTo>
                    <a:pt x="20216" y="14677"/>
                    <a:pt x="20263" y="14547"/>
                    <a:pt x="20263" y="14401"/>
                  </a:cubicBezTo>
                  <a:lnTo>
                    <a:pt x="20263" y="12233"/>
                  </a:lnTo>
                  <a:close/>
                  <a:moveTo>
                    <a:pt x="20263" y="17285"/>
                  </a:moveTo>
                  <a:cubicBezTo>
                    <a:pt x="20263" y="17135"/>
                    <a:pt x="20216" y="17006"/>
                    <a:pt x="20128" y="16897"/>
                  </a:cubicBezTo>
                  <a:cubicBezTo>
                    <a:pt x="20038" y="16791"/>
                    <a:pt x="19930" y="16736"/>
                    <a:pt x="19805" y="16736"/>
                  </a:cubicBezTo>
                  <a:lnTo>
                    <a:pt x="18001" y="16736"/>
                  </a:lnTo>
                  <a:cubicBezTo>
                    <a:pt x="17876" y="16736"/>
                    <a:pt x="17768" y="16788"/>
                    <a:pt x="17678" y="16891"/>
                  </a:cubicBezTo>
                  <a:cubicBezTo>
                    <a:pt x="17589" y="16994"/>
                    <a:pt x="17545" y="17123"/>
                    <a:pt x="17545" y="17285"/>
                  </a:cubicBezTo>
                  <a:lnTo>
                    <a:pt x="17545" y="19435"/>
                  </a:lnTo>
                  <a:cubicBezTo>
                    <a:pt x="17545" y="19585"/>
                    <a:pt x="17589" y="19714"/>
                    <a:pt x="17678" y="19823"/>
                  </a:cubicBezTo>
                  <a:cubicBezTo>
                    <a:pt x="17768" y="19928"/>
                    <a:pt x="17876" y="19984"/>
                    <a:pt x="18001" y="19984"/>
                  </a:cubicBezTo>
                  <a:lnTo>
                    <a:pt x="19805" y="19984"/>
                  </a:lnTo>
                  <a:cubicBezTo>
                    <a:pt x="19930" y="19984"/>
                    <a:pt x="20038" y="19931"/>
                    <a:pt x="20128" y="19828"/>
                  </a:cubicBezTo>
                  <a:cubicBezTo>
                    <a:pt x="20216" y="19726"/>
                    <a:pt x="20263" y="19596"/>
                    <a:pt x="20263" y="19435"/>
                  </a:cubicBezTo>
                  <a:lnTo>
                    <a:pt x="20263" y="1728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6" name="AutoShape 27"/>
            <p:cNvSpPr>
              <a:spLocks/>
            </p:cNvSpPr>
            <p:nvPr/>
          </p:nvSpPr>
          <p:spPr bwMode="auto">
            <a:xfrm>
              <a:off x="8579634" y="3695676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523" y="0"/>
                  </a:moveTo>
                  <a:cubicBezTo>
                    <a:pt x="20825" y="0"/>
                    <a:pt x="21081" y="103"/>
                    <a:pt x="21289" y="308"/>
                  </a:cubicBezTo>
                  <a:cubicBezTo>
                    <a:pt x="21493" y="518"/>
                    <a:pt x="21599" y="774"/>
                    <a:pt x="21599" y="1076"/>
                  </a:cubicBezTo>
                  <a:cubicBezTo>
                    <a:pt x="21599" y="1379"/>
                    <a:pt x="21493" y="1629"/>
                    <a:pt x="21280" y="1834"/>
                  </a:cubicBezTo>
                  <a:lnTo>
                    <a:pt x="13494" y="9622"/>
                  </a:lnTo>
                  <a:lnTo>
                    <a:pt x="13494" y="20523"/>
                  </a:lnTo>
                  <a:cubicBezTo>
                    <a:pt x="13494" y="20825"/>
                    <a:pt x="13388" y="21081"/>
                    <a:pt x="13184" y="21289"/>
                  </a:cubicBezTo>
                  <a:cubicBezTo>
                    <a:pt x="12976" y="21496"/>
                    <a:pt x="12723" y="21599"/>
                    <a:pt x="12418" y="21599"/>
                  </a:cubicBezTo>
                  <a:cubicBezTo>
                    <a:pt x="12115" y="21599"/>
                    <a:pt x="11862" y="21493"/>
                    <a:pt x="11660" y="21283"/>
                  </a:cubicBezTo>
                  <a:lnTo>
                    <a:pt x="8407" y="18044"/>
                  </a:lnTo>
                  <a:cubicBezTo>
                    <a:pt x="8197" y="17831"/>
                    <a:pt x="8096" y="17574"/>
                    <a:pt x="8105" y="17272"/>
                  </a:cubicBezTo>
                  <a:lnTo>
                    <a:pt x="8105" y="9622"/>
                  </a:lnTo>
                  <a:lnTo>
                    <a:pt x="316" y="1834"/>
                  </a:lnTo>
                  <a:cubicBezTo>
                    <a:pt x="106" y="1620"/>
                    <a:pt x="0" y="1370"/>
                    <a:pt x="0" y="1076"/>
                  </a:cubicBezTo>
                  <a:cubicBezTo>
                    <a:pt x="0" y="774"/>
                    <a:pt x="103" y="518"/>
                    <a:pt x="308" y="308"/>
                  </a:cubicBezTo>
                  <a:cubicBezTo>
                    <a:pt x="515" y="103"/>
                    <a:pt x="771" y="0"/>
                    <a:pt x="1073" y="0"/>
                  </a:cubicBezTo>
                  <a:lnTo>
                    <a:pt x="2052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7" name="AutoShape 28"/>
            <p:cNvSpPr>
              <a:spLocks/>
            </p:cNvSpPr>
            <p:nvPr/>
          </p:nvSpPr>
          <p:spPr bwMode="auto">
            <a:xfrm>
              <a:off x="1265208" y="4035228"/>
              <a:ext cx="205801" cy="199878"/>
            </a:xfrm>
            <a:custGeom>
              <a:avLst/>
              <a:gdLst>
                <a:gd name="T0" fmla="*/ 10800 w 21600"/>
                <a:gd name="T1" fmla="+- 0 10821 42"/>
                <a:gd name="T2" fmla="*/ 10821 h 21558"/>
                <a:gd name="T3" fmla="*/ 10800 w 21600"/>
                <a:gd name="T4" fmla="+- 0 10821 42"/>
                <a:gd name="T5" fmla="*/ 10821 h 21558"/>
                <a:gd name="T6" fmla="*/ 10800 w 21600"/>
                <a:gd name="T7" fmla="+- 0 10821 42"/>
                <a:gd name="T8" fmla="*/ 10821 h 21558"/>
                <a:gd name="T9" fmla="*/ 10800 w 21600"/>
                <a:gd name="T10" fmla="+- 0 10821 42"/>
                <a:gd name="T11" fmla="*/ 10821 h 2155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58">
                  <a:moveTo>
                    <a:pt x="18076" y="8547"/>
                  </a:moveTo>
                  <a:cubicBezTo>
                    <a:pt x="19181" y="9499"/>
                    <a:pt x="20046" y="10569"/>
                    <a:pt x="20670" y="11749"/>
                  </a:cubicBezTo>
                  <a:cubicBezTo>
                    <a:pt x="21291" y="12932"/>
                    <a:pt x="21599" y="14075"/>
                    <a:pt x="21599" y="15179"/>
                  </a:cubicBezTo>
                  <a:cubicBezTo>
                    <a:pt x="21599" y="16159"/>
                    <a:pt x="21344" y="17040"/>
                    <a:pt x="20832" y="17815"/>
                  </a:cubicBezTo>
                  <a:cubicBezTo>
                    <a:pt x="20320" y="18592"/>
                    <a:pt x="19593" y="19260"/>
                    <a:pt x="18660" y="19812"/>
                  </a:cubicBezTo>
                  <a:cubicBezTo>
                    <a:pt x="17724" y="20363"/>
                    <a:pt x="16585" y="20794"/>
                    <a:pt x="15252" y="21098"/>
                  </a:cubicBezTo>
                  <a:cubicBezTo>
                    <a:pt x="13917" y="21403"/>
                    <a:pt x="12435" y="21558"/>
                    <a:pt x="10800" y="21558"/>
                  </a:cubicBezTo>
                  <a:cubicBezTo>
                    <a:pt x="9168" y="21558"/>
                    <a:pt x="7682" y="21403"/>
                    <a:pt x="6350" y="21098"/>
                  </a:cubicBezTo>
                  <a:cubicBezTo>
                    <a:pt x="5014" y="20794"/>
                    <a:pt x="3878" y="20363"/>
                    <a:pt x="2936" y="19812"/>
                  </a:cubicBezTo>
                  <a:cubicBezTo>
                    <a:pt x="1993" y="19260"/>
                    <a:pt x="1270" y="18589"/>
                    <a:pt x="761" y="17809"/>
                  </a:cubicBezTo>
                  <a:cubicBezTo>
                    <a:pt x="255" y="17029"/>
                    <a:pt x="0" y="16150"/>
                    <a:pt x="0" y="15179"/>
                  </a:cubicBezTo>
                  <a:cubicBezTo>
                    <a:pt x="0" y="14075"/>
                    <a:pt x="318" y="12934"/>
                    <a:pt x="948" y="11757"/>
                  </a:cubicBezTo>
                  <a:cubicBezTo>
                    <a:pt x="1582" y="10580"/>
                    <a:pt x="2449" y="9510"/>
                    <a:pt x="3557" y="8547"/>
                  </a:cubicBezTo>
                  <a:cubicBezTo>
                    <a:pt x="3654" y="8403"/>
                    <a:pt x="3822" y="8344"/>
                    <a:pt x="4056" y="8369"/>
                  </a:cubicBezTo>
                  <a:cubicBezTo>
                    <a:pt x="4290" y="8398"/>
                    <a:pt x="4446" y="8491"/>
                    <a:pt x="4527" y="8654"/>
                  </a:cubicBezTo>
                  <a:cubicBezTo>
                    <a:pt x="4565" y="8800"/>
                    <a:pt x="4565" y="8930"/>
                    <a:pt x="4527" y="9045"/>
                  </a:cubicBezTo>
                  <a:cubicBezTo>
                    <a:pt x="4446" y="9361"/>
                    <a:pt x="4378" y="9738"/>
                    <a:pt x="4318" y="10177"/>
                  </a:cubicBezTo>
                  <a:cubicBezTo>
                    <a:pt x="4259" y="10617"/>
                    <a:pt x="4237" y="11073"/>
                    <a:pt x="4259" y="11546"/>
                  </a:cubicBezTo>
                  <a:cubicBezTo>
                    <a:pt x="4278" y="12016"/>
                    <a:pt x="4343" y="12475"/>
                    <a:pt x="4452" y="12915"/>
                  </a:cubicBezTo>
                  <a:cubicBezTo>
                    <a:pt x="4562" y="13354"/>
                    <a:pt x="4749" y="13734"/>
                    <a:pt x="5020" y="14047"/>
                  </a:cubicBezTo>
                  <a:cubicBezTo>
                    <a:pt x="5329" y="14379"/>
                    <a:pt x="5716" y="14599"/>
                    <a:pt x="6184" y="14709"/>
                  </a:cubicBezTo>
                  <a:cubicBezTo>
                    <a:pt x="5698" y="13323"/>
                    <a:pt x="5498" y="12008"/>
                    <a:pt x="5588" y="10757"/>
                  </a:cubicBezTo>
                  <a:cubicBezTo>
                    <a:pt x="5676" y="9510"/>
                    <a:pt x="5919" y="8344"/>
                    <a:pt x="6318" y="7265"/>
                  </a:cubicBezTo>
                  <a:cubicBezTo>
                    <a:pt x="6718" y="6187"/>
                    <a:pt x="7223" y="5212"/>
                    <a:pt x="7835" y="4339"/>
                  </a:cubicBezTo>
                  <a:cubicBezTo>
                    <a:pt x="8450" y="3469"/>
                    <a:pt x="9040" y="2720"/>
                    <a:pt x="9607" y="2089"/>
                  </a:cubicBezTo>
                  <a:cubicBezTo>
                    <a:pt x="10172" y="1459"/>
                    <a:pt x="10662" y="980"/>
                    <a:pt x="11068" y="653"/>
                  </a:cubicBezTo>
                  <a:cubicBezTo>
                    <a:pt x="11477" y="326"/>
                    <a:pt x="11692" y="149"/>
                    <a:pt x="11711" y="124"/>
                  </a:cubicBezTo>
                  <a:cubicBezTo>
                    <a:pt x="11960" y="-42"/>
                    <a:pt x="12194" y="-42"/>
                    <a:pt x="12416" y="124"/>
                  </a:cubicBezTo>
                  <a:cubicBezTo>
                    <a:pt x="12513" y="191"/>
                    <a:pt x="12581" y="293"/>
                    <a:pt x="12616" y="414"/>
                  </a:cubicBezTo>
                  <a:cubicBezTo>
                    <a:pt x="12650" y="535"/>
                    <a:pt x="12647" y="645"/>
                    <a:pt x="12609" y="746"/>
                  </a:cubicBezTo>
                  <a:cubicBezTo>
                    <a:pt x="12609" y="760"/>
                    <a:pt x="12531" y="954"/>
                    <a:pt x="12375" y="1318"/>
                  </a:cubicBezTo>
                  <a:cubicBezTo>
                    <a:pt x="12222" y="1681"/>
                    <a:pt x="12116" y="2140"/>
                    <a:pt x="12057" y="2692"/>
                  </a:cubicBezTo>
                  <a:cubicBezTo>
                    <a:pt x="11995" y="3244"/>
                    <a:pt x="12029" y="3849"/>
                    <a:pt x="12160" y="4503"/>
                  </a:cubicBezTo>
                  <a:cubicBezTo>
                    <a:pt x="12291" y="5162"/>
                    <a:pt x="12644" y="5773"/>
                    <a:pt x="13221" y="6339"/>
                  </a:cubicBezTo>
                  <a:cubicBezTo>
                    <a:pt x="13589" y="6728"/>
                    <a:pt x="13926" y="7108"/>
                    <a:pt x="14229" y="7485"/>
                  </a:cubicBezTo>
                  <a:cubicBezTo>
                    <a:pt x="14532" y="7862"/>
                    <a:pt x="14791" y="8282"/>
                    <a:pt x="15006" y="8744"/>
                  </a:cubicBezTo>
                  <a:cubicBezTo>
                    <a:pt x="15218" y="9209"/>
                    <a:pt x="15390" y="9749"/>
                    <a:pt x="15515" y="10363"/>
                  </a:cubicBezTo>
                  <a:cubicBezTo>
                    <a:pt x="15639" y="10977"/>
                    <a:pt x="15702" y="11709"/>
                    <a:pt x="15702" y="12554"/>
                  </a:cubicBezTo>
                  <a:cubicBezTo>
                    <a:pt x="15702" y="12850"/>
                    <a:pt x="15546" y="13027"/>
                    <a:pt x="15237" y="13078"/>
                  </a:cubicBezTo>
                  <a:cubicBezTo>
                    <a:pt x="15118" y="13098"/>
                    <a:pt x="14997" y="13078"/>
                    <a:pt x="14872" y="13027"/>
                  </a:cubicBezTo>
                  <a:cubicBezTo>
                    <a:pt x="14747" y="12971"/>
                    <a:pt x="14666" y="12886"/>
                    <a:pt x="14625" y="12768"/>
                  </a:cubicBezTo>
                  <a:cubicBezTo>
                    <a:pt x="14485" y="12489"/>
                    <a:pt x="14276" y="12270"/>
                    <a:pt x="13998" y="12109"/>
                  </a:cubicBezTo>
                  <a:cubicBezTo>
                    <a:pt x="13720" y="11946"/>
                    <a:pt x="13405" y="11867"/>
                    <a:pt x="13056" y="11867"/>
                  </a:cubicBezTo>
                  <a:cubicBezTo>
                    <a:pt x="12588" y="11867"/>
                    <a:pt x="12191" y="12016"/>
                    <a:pt x="11870" y="12318"/>
                  </a:cubicBezTo>
                  <a:cubicBezTo>
                    <a:pt x="11545" y="12619"/>
                    <a:pt x="11383" y="12985"/>
                    <a:pt x="11383" y="13419"/>
                  </a:cubicBezTo>
                  <a:cubicBezTo>
                    <a:pt x="11383" y="14503"/>
                    <a:pt x="12160" y="15044"/>
                    <a:pt x="13714" y="15035"/>
                  </a:cubicBezTo>
                  <a:cubicBezTo>
                    <a:pt x="14691" y="15035"/>
                    <a:pt x="15452" y="14751"/>
                    <a:pt x="15998" y="14185"/>
                  </a:cubicBezTo>
                  <a:cubicBezTo>
                    <a:pt x="16370" y="13799"/>
                    <a:pt x="16635" y="13343"/>
                    <a:pt x="16797" y="12819"/>
                  </a:cubicBezTo>
                  <a:cubicBezTo>
                    <a:pt x="16963" y="12290"/>
                    <a:pt x="17065" y="11777"/>
                    <a:pt x="17103" y="11273"/>
                  </a:cubicBezTo>
                  <a:cubicBezTo>
                    <a:pt x="17143" y="10769"/>
                    <a:pt x="17156" y="10310"/>
                    <a:pt x="17134" y="9893"/>
                  </a:cubicBezTo>
                  <a:cubicBezTo>
                    <a:pt x="17115" y="9473"/>
                    <a:pt x="17097" y="9195"/>
                    <a:pt x="17075" y="9048"/>
                  </a:cubicBezTo>
                  <a:cubicBezTo>
                    <a:pt x="17016" y="8941"/>
                    <a:pt x="17016" y="8812"/>
                    <a:pt x="17075" y="8657"/>
                  </a:cubicBezTo>
                  <a:cubicBezTo>
                    <a:pt x="17156" y="8493"/>
                    <a:pt x="17312" y="8400"/>
                    <a:pt x="17546" y="8372"/>
                  </a:cubicBezTo>
                  <a:cubicBezTo>
                    <a:pt x="17780" y="8347"/>
                    <a:pt x="17955" y="8403"/>
                    <a:pt x="18076" y="854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8" name="AutoShape 29"/>
            <p:cNvSpPr>
              <a:spLocks/>
            </p:cNvSpPr>
            <p:nvPr/>
          </p:nvSpPr>
          <p:spPr bwMode="auto">
            <a:xfrm>
              <a:off x="1791318" y="4040847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598" y="2167"/>
                  </a:moveTo>
                  <a:cubicBezTo>
                    <a:pt x="3598" y="2549"/>
                    <a:pt x="3517" y="2902"/>
                    <a:pt x="3358" y="3213"/>
                  </a:cubicBezTo>
                  <a:cubicBezTo>
                    <a:pt x="3197" y="3525"/>
                    <a:pt x="2981" y="3792"/>
                    <a:pt x="2707" y="4006"/>
                  </a:cubicBezTo>
                  <a:lnTo>
                    <a:pt x="2707" y="21050"/>
                  </a:lnTo>
                  <a:cubicBezTo>
                    <a:pt x="2707" y="21203"/>
                    <a:pt x="2663" y="21329"/>
                    <a:pt x="2580" y="21438"/>
                  </a:cubicBezTo>
                  <a:cubicBezTo>
                    <a:pt x="2492" y="21547"/>
                    <a:pt x="2386" y="21599"/>
                    <a:pt x="2262" y="21599"/>
                  </a:cubicBezTo>
                  <a:lnTo>
                    <a:pt x="1348" y="21599"/>
                  </a:lnTo>
                  <a:cubicBezTo>
                    <a:pt x="1221" y="21599"/>
                    <a:pt x="1118" y="21544"/>
                    <a:pt x="1038" y="21438"/>
                  </a:cubicBezTo>
                  <a:cubicBezTo>
                    <a:pt x="954" y="21329"/>
                    <a:pt x="913" y="21203"/>
                    <a:pt x="913" y="21050"/>
                  </a:cubicBezTo>
                  <a:lnTo>
                    <a:pt x="913" y="4006"/>
                  </a:lnTo>
                  <a:cubicBezTo>
                    <a:pt x="641" y="3792"/>
                    <a:pt x="421" y="3525"/>
                    <a:pt x="252" y="3213"/>
                  </a:cubicBezTo>
                  <a:cubicBezTo>
                    <a:pt x="83" y="2902"/>
                    <a:pt x="0" y="2549"/>
                    <a:pt x="0" y="2167"/>
                  </a:cubicBezTo>
                  <a:cubicBezTo>
                    <a:pt x="0" y="1574"/>
                    <a:pt x="176" y="1069"/>
                    <a:pt x="528" y="640"/>
                  </a:cubicBezTo>
                  <a:cubicBezTo>
                    <a:pt x="878" y="211"/>
                    <a:pt x="1304" y="0"/>
                    <a:pt x="1804" y="0"/>
                  </a:cubicBezTo>
                  <a:cubicBezTo>
                    <a:pt x="2296" y="0"/>
                    <a:pt x="2719" y="211"/>
                    <a:pt x="3069" y="640"/>
                  </a:cubicBezTo>
                  <a:cubicBezTo>
                    <a:pt x="3422" y="1069"/>
                    <a:pt x="3598" y="1571"/>
                    <a:pt x="3598" y="2167"/>
                  </a:cubicBezTo>
                  <a:moveTo>
                    <a:pt x="20838" y="2476"/>
                  </a:moveTo>
                  <a:cubicBezTo>
                    <a:pt x="21063" y="2323"/>
                    <a:pt x="21247" y="2297"/>
                    <a:pt x="21389" y="2391"/>
                  </a:cubicBezTo>
                  <a:cubicBezTo>
                    <a:pt x="21529" y="2485"/>
                    <a:pt x="21599" y="2684"/>
                    <a:pt x="21599" y="2996"/>
                  </a:cubicBezTo>
                  <a:lnTo>
                    <a:pt x="21599" y="13515"/>
                  </a:lnTo>
                  <a:cubicBezTo>
                    <a:pt x="21599" y="13803"/>
                    <a:pt x="21526" y="14106"/>
                    <a:pt x="21382" y="14420"/>
                  </a:cubicBezTo>
                  <a:cubicBezTo>
                    <a:pt x="21237" y="14737"/>
                    <a:pt x="21056" y="14966"/>
                    <a:pt x="20838" y="15119"/>
                  </a:cubicBezTo>
                  <a:cubicBezTo>
                    <a:pt x="19954" y="15757"/>
                    <a:pt x="19146" y="16165"/>
                    <a:pt x="18412" y="16350"/>
                  </a:cubicBezTo>
                  <a:cubicBezTo>
                    <a:pt x="17678" y="16529"/>
                    <a:pt x="17036" y="16606"/>
                    <a:pt x="16490" y="16567"/>
                  </a:cubicBezTo>
                  <a:cubicBezTo>
                    <a:pt x="15849" y="16526"/>
                    <a:pt x="15281" y="16371"/>
                    <a:pt x="14791" y="16103"/>
                  </a:cubicBezTo>
                  <a:cubicBezTo>
                    <a:pt x="14392" y="15851"/>
                    <a:pt x="14003" y="15607"/>
                    <a:pt x="13623" y="15378"/>
                  </a:cubicBezTo>
                  <a:cubicBezTo>
                    <a:pt x="13244" y="15146"/>
                    <a:pt x="12857" y="14946"/>
                    <a:pt x="12458" y="14773"/>
                  </a:cubicBezTo>
                  <a:cubicBezTo>
                    <a:pt x="12059" y="14599"/>
                    <a:pt x="11640" y="14461"/>
                    <a:pt x="11197" y="14358"/>
                  </a:cubicBezTo>
                  <a:cubicBezTo>
                    <a:pt x="10757" y="14256"/>
                    <a:pt x="10269" y="14203"/>
                    <a:pt x="9738" y="14203"/>
                  </a:cubicBezTo>
                  <a:cubicBezTo>
                    <a:pt x="9310" y="14220"/>
                    <a:pt x="8825" y="14306"/>
                    <a:pt x="8286" y="14455"/>
                  </a:cubicBezTo>
                  <a:cubicBezTo>
                    <a:pt x="7824" y="14588"/>
                    <a:pt x="7266" y="14799"/>
                    <a:pt x="6605" y="15090"/>
                  </a:cubicBezTo>
                  <a:cubicBezTo>
                    <a:pt x="5944" y="15381"/>
                    <a:pt x="5207" y="15792"/>
                    <a:pt x="4394" y="16327"/>
                  </a:cubicBezTo>
                  <a:cubicBezTo>
                    <a:pt x="4169" y="16476"/>
                    <a:pt x="3978" y="16494"/>
                    <a:pt x="3826" y="16382"/>
                  </a:cubicBezTo>
                  <a:cubicBezTo>
                    <a:pt x="3674" y="16268"/>
                    <a:pt x="3598" y="16059"/>
                    <a:pt x="3598" y="15751"/>
                  </a:cubicBezTo>
                  <a:lnTo>
                    <a:pt x="3598" y="5273"/>
                  </a:lnTo>
                  <a:cubicBezTo>
                    <a:pt x="3598" y="4964"/>
                    <a:pt x="3674" y="4653"/>
                    <a:pt x="3826" y="4347"/>
                  </a:cubicBezTo>
                  <a:cubicBezTo>
                    <a:pt x="3978" y="4036"/>
                    <a:pt x="4169" y="3807"/>
                    <a:pt x="4394" y="3654"/>
                  </a:cubicBezTo>
                  <a:cubicBezTo>
                    <a:pt x="5207" y="3143"/>
                    <a:pt x="5941" y="2737"/>
                    <a:pt x="6597" y="2447"/>
                  </a:cubicBezTo>
                  <a:cubicBezTo>
                    <a:pt x="7253" y="2156"/>
                    <a:pt x="7816" y="1944"/>
                    <a:pt x="8286" y="1812"/>
                  </a:cubicBezTo>
                  <a:cubicBezTo>
                    <a:pt x="8832" y="1665"/>
                    <a:pt x="9317" y="1580"/>
                    <a:pt x="9738" y="1559"/>
                  </a:cubicBezTo>
                  <a:cubicBezTo>
                    <a:pt x="10269" y="1559"/>
                    <a:pt x="10757" y="1612"/>
                    <a:pt x="11197" y="1715"/>
                  </a:cubicBezTo>
                  <a:cubicBezTo>
                    <a:pt x="11640" y="1818"/>
                    <a:pt x="12059" y="1956"/>
                    <a:pt x="12458" y="2135"/>
                  </a:cubicBezTo>
                  <a:cubicBezTo>
                    <a:pt x="12857" y="2306"/>
                    <a:pt x="13242" y="2508"/>
                    <a:pt x="13619" y="2737"/>
                  </a:cubicBezTo>
                  <a:cubicBezTo>
                    <a:pt x="13993" y="2967"/>
                    <a:pt x="14385" y="3207"/>
                    <a:pt x="14791" y="3463"/>
                  </a:cubicBezTo>
                  <a:cubicBezTo>
                    <a:pt x="15281" y="3736"/>
                    <a:pt x="15849" y="3889"/>
                    <a:pt x="16490" y="3924"/>
                  </a:cubicBezTo>
                  <a:cubicBezTo>
                    <a:pt x="17036" y="3965"/>
                    <a:pt x="17678" y="3889"/>
                    <a:pt x="18412" y="3707"/>
                  </a:cubicBezTo>
                  <a:cubicBezTo>
                    <a:pt x="19146" y="3522"/>
                    <a:pt x="19957" y="3113"/>
                    <a:pt x="20838" y="247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29" name="AutoShape 30"/>
            <p:cNvSpPr>
              <a:spLocks/>
            </p:cNvSpPr>
            <p:nvPr/>
          </p:nvSpPr>
          <p:spPr bwMode="auto">
            <a:xfrm>
              <a:off x="2346404" y="4035228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19"/>
                  </a:moveTo>
                  <a:cubicBezTo>
                    <a:pt x="20630" y="3219"/>
                    <a:pt x="20943" y="3384"/>
                    <a:pt x="21205" y="3713"/>
                  </a:cubicBezTo>
                  <a:cubicBezTo>
                    <a:pt x="21467" y="4039"/>
                    <a:pt x="21599" y="4424"/>
                    <a:pt x="21599" y="4867"/>
                  </a:cubicBezTo>
                  <a:lnTo>
                    <a:pt x="21599" y="19981"/>
                  </a:lnTo>
                  <a:cubicBezTo>
                    <a:pt x="21599" y="20422"/>
                    <a:pt x="21467" y="20800"/>
                    <a:pt x="21205" y="21124"/>
                  </a:cubicBezTo>
                  <a:cubicBezTo>
                    <a:pt x="20943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41"/>
                    <a:pt x="399" y="21124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5"/>
                  </a:lnTo>
                  <a:cubicBezTo>
                    <a:pt x="0" y="1177"/>
                    <a:pt x="132" y="796"/>
                    <a:pt x="399" y="475"/>
                  </a:cubicBezTo>
                  <a:cubicBezTo>
                    <a:pt x="663" y="158"/>
                    <a:pt x="981" y="0"/>
                    <a:pt x="1346" y="0"/>
                  </a:cubicBezTo>
                  <a:lnTo>
                    <a:pt x="9457" y="0"/>
                  </a:lnTo>
                  <a:cubicBezTo>
                    <a:pt x="9824" y="0"/>
                    <a:pt x="10140" y="158"/>
                    <a:pt x="10407" y="475"/>
                  </a:cubicBezTo>
                  <a:cubicBezTo>
                    <a:pt x="10673" y="796"/>
                    <a:pt x="10806" y="1177"/>
                    <a:pt x="10806" y="1615"/>
                  </a:cubicBezTo>
                  <a:cubicBezTo>
                    <a:pt x="10806" y="2056"/>
                    <a:pt x="10935" y="2435"/>
                    <a:pt x="11197" y="2749"/>
                  </a:cubicBezTo>
                  <a:cubicBezTo>
                    <a:pt x="11459" y="3060"/>
                    <a:pt x="11773" y="3219"/>
                    <a:pt x="12142" y="3219"/>
                  </a:cubicBezTo>
                  <a:lnTo>
                    <a:pt x="20263" y="32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0" name="AutoShape 31"/>
            <p:cNvSpPr>
              <a:spLocks/>
            </p:cNvSpPr>
            <p:nvPr/>
          </p:nvSpPr>
          <p:spPr bwMode="auto">
            <a:xfrm>
              <a:off x="2892105" y="4035228"/>
              <a:ext cx="22638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276" y="7975"/>
                  </a:moveTo>
                  <a:cubicBezTo>
                    <a:pt x="3988" y="7975"/>
                    <a:pt x="3706" y="8031"/>
                    <a:pt x="3434" y="8148"/>
                  </a:cubicBezTo>
                  <a:cubicBezTo>
                    <a:pt x="3160" y="8266"/>
                    <a:pt x="2903" y="8427"/>
                    <a:pt x="2666" y="8627"/>
                  </a:cubicBezTo>
                  <a:cubicBezTo>
                    <a:pt x="2428" y="8830"/>
                    <a:pt x="2220" y="9071"/>
                    <a:pt x="2044" y="9344"/>
                  </a:cubicBezTo>
                  <a:cubicBezTo>
                    <a:pt x="1867" y="9620"/>
                    <a:pt x="1730" y="9926"/>
                    <a:pt x="1628" y="10252"/>
                  </a:cubicBezTo>
                  <a:lnTo>
                    <a:pt x="0" y="16271"/>
                  </a:lnTo>
                  <a:lnTo>
                    <a:pt x="0" y="1618"/>
                  </a:lnTo>
                  <a:cubicBezTo>
                    <a:pt x="0" y="1177"/>
                    <a:pt x="132" y="796"/>
                    <a:pt x="399" y="478"/>
                  </a:cubicBezTo>
                  <a:cubicBezTo>
                    <a:pt x="663" y="161"/>
                    <a:pt x="981" y="0"/>
                    <a:pt x="1348" y="0"/>
                  </a:cubicBezTo>
                  <a:lnTo>
                    <a:pt x="9459" y="0"/>
                  </a:lnTo>
                  <a:cubicBezTo>
                    <a:pt x="9824" y="0"/>
                    <a:pt x="10140" y="161"/>
                    <a:pt x="10407" y="478"/>
                  </a:cubicBezTo>
                  <a:cubicBezTo>
                    <a:pt x="10673" y="796"/>
                    <a:pt x="10806" y="1177"/>
                    <a:pt x="10806" y="1618"/>
                  </a:cubicBezTo>
                  <a:cubicBezTo>
                    <a:pt x="10806" y="2059"/>
                    <a:pt x="10938" y="2438"/>
                    <a:pt x="11197" y="2749"/>
                  </a:cubicBezTo>
                  <a:cubicBezTo>
                    <a:pt x="11459" y="3063"/>
                    <a:pt x="11773" y="3222"/>
                    <a:pt x="12142" y="3222"/>
                  </a:cubicBezTo>
                  <a:lnTo>
                    <a:pt x="17332" y="3222"/>
                  </a:lnTo>
                  <a:cubicBezTo>
                    <a:pt x="17700" y="3222"/>
                    <a:pt x="18015" y="3384"/>
                    <a:pt x="18277" y="3713"/>
                  </a:cubicBezTo>
                  <a:cubicBezTo>
                    <a:pt x="18539" y="4042"/>
                    <a:pt x="18669" y="4426"/>
                    <a:pt x="18669" y="4867"/>
                  </a:cubicBezTo>
                  <a:lnTo>
                    <a:pt x="18669" y="7975"/>
                  </a:lnTo>
                  <a:lnTo>
                    <a:pt x="4276" y="7975"/>
                  </a:lnTo>
                  <a:close/>
                  <a:moveTo>
                    <a:pt x="21599" y="10140"/>
                  </a:moveTo>
                  <a:lnTo>
                    <a:pt x="18552" y="20800"/>
                  </a:lnTo>
                  <a:cubicBezTo>
                    <a:pt x="18505" y="21015"/>
                    <a:pt x="18385" y="21203"/>
                    <a:pt x="18194" y="21362"/>
                  </a:cubicBezTo>
                  <a:cubicBezTo>
                    <a:pt x="18003" y="21520"/>
                    <a:pt x="17817" y="21599"/>
                    <a:pt x="17638" y="21599"/>
                  </a:cubicBezTo>
                  <a:lnTo>
                    <a:pt x="504" y="21599"/>
                  </a:lnTo>
                  <a:lnTo>
                    <a:pt x="3388" y="10913"/>
                  </a:lnTo>
                  <a:cubicBezTo>
                    <a:pt x="3434" y="10698"/>
                    <a:pt x="3552" y="10516"/>
                    <a:pt x="3745" y="10363"/>
                  </a:cubicBezTo>
                  <a:cubicBezTo>
                    <a:pt x="3936" y="10213"/>
                    <a:pt x="4120" y="10140"/>
                    <a:pt x="4301" y="10140"/>
                  </a:cubicBezTo>
                  <a:lnTo>
                    <a:pt x="21599" y="101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1" name="AutoShape 32"/>
            <p:cNvSpPr>
              <a:spLocks/>
            </p:cNvSpPr>
            <p:nvPr/>
          </p:nvSpPr>
          <p:spPr bwMode="auto">
            <a:xfrm>
              <a:off x="9081281" y="4042452"/>
              <a:ext cx="204978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1" y="7569"/>
                  </a:moveTo>
                  <a:cubicBezTo>
                    <a:pt x="21273" y="7569"/>
                    <a:pt x="21379" y="7618"/>
                    <a:pt x="21468" y="7727"/>
                  </a:cubicBezTo>
                  <a:cubicBezTo>
                    <a:pt x="21554" y="7834"/>
                    <a:pt x="21599" y="7958"/>
                    <a:pt x="21599" y="8105"/>
                  </a:cubicBezTo>
                  <a:lnTo>
                    <a:pt x="21599" y="13494"/>
                  </a:lnTo>
                  <a:cubicBezTo>
                    <a:pt x="21599" y="13641"/>
                    <a:pt x="21556" y="13768"/>
                    <a:pt x="21472" y="13872"/>
                  </a:cubicBezTo>
                  <a:cubicBezTo>
                    <a:pt x="21388" y="13978"/>
                    <a:pt x="21280" y="14033"/>
                    <a:pt x="21151" y="14033"/>
                  </a:cubicBezTo>
                  <a:lnTo>
                    <a:pt x="19807" y="14033"/>
                  </a:lnTo>
                  <a:lnTo>
                    <a:pt x="19807" y="19984"/>
                  </a:lnTo>
                  <a:cubicBezTo>
                    <a:pt x="19807" y="20419"/>
                    <a:pt x="19675" y="20796"/>
                    <a:pt x="19411" y="21116"/>
                  </a:cubicBezTo>
                  <a:cubicBezTo>
                    <a:pt x="19144" y="21438"/>
                    <a:pt x="18825" y="21599"/>
                    <a:pt x="18451" y="21599"/>
                  </a:cubicBezTo>
                  <a:lnTo>
                    <a:pt x="3146" y="21599"/>
                  </a:lnTo>
                  <a:cubicBezTo>
                    <a:pt x="2772" y="21599"/>
                    <a:pt x="2455" y="21438"/>
                    <a:pt x="2198" y="21116"/>
                  </a:cubicBezTo>
                  <a:cubicBezTo>
                    <a:pt x="1941" y="20796"/>
                    <a:pt x="1814" y="20419"/>
                    <a:pt x="1814" y="19984"/>
                  </a:cubicBezTo>
                  <a:lnTo>
                    <a:pt x="1814" y="14033"/>
                  </a:lnTo>
                  <a:lnTo>
                    <a:pt x="446" y="14033"/>
                  </a:lnTo>
                  <a:cubicBezTo>
                    <a:pt x="324" y="14033"/>
                    <a:pt x="218" y="13981"/>
                    <a:pt x="132" y="13880"/>
                  </a:cubicBezTo>
                  <a:cubicBezTo>
                    <a:pt x="43" y="13780"/>
                    <a:pt x="0" y="13650"/>
                    <a:pt x="0" y="13494"/>
                  </a:cubicBezTo>
                  <a:lnTo>
                    <a:pt x="0" y="8105"/>
                  </a:lnTo>
                  <a:cubicBezTo>
                    <a:pt x="0" y="7958"/>
                    <a:pt x="43" y="7834"/>
                    <a:pt x="132" y="7727"/>
                  </a:cubicBezTo>
                  <a:cubicBezTo>
                    <a:pt x="218" y="7618"/>
                    <a:pt x="324" y="7569"/>
                    <a:pt x="446" y="7569"/>
                  </a:cubicBezTo>
                  <a:lnTo>
                    <a:pt x="6638" y="7569"/>
                  </a:lnTo>
                  <a:cubicBezTo>
                    <a:pt x="6203" y="7569"/>
                    <a:pt x="5791" y="7468"/>
                    <a:pt x="5404" y="7270"/>
                  </a:cubicBezTo>
                  <a:cubicBezTo>
                    <a:pt x="5018" y="7074"/>
                    <a:pt x="4682" y="6803"/>
                    <a:pt x="4399" y="6466"/>
                  </a:cubicBezTo>
                  <a:cubicBezTo>
                    <a:pt x="4116" y="6126"/>
                    <a:pt x="3892" y="5723"/>
                    <a:pt x="3727" y="5266"/>
                  </a:cubicBezTo>
                  <a:cubicBezTo>
                    <a:pt x="3561" y="4808"/>
                    <a:pt x="3480" y="4316"/>
                    <a:pt x="3480" y="3789"/>
                  </a:cubicBezTo>
                  <a:cubicBezTo>
                    <a:pt x="3480" y="3267"/>
                    <a:pt x="3561" y="2775"/>
                    <a:pt x="3727" y="2312"/>
                  </a:cubicBezTo>
                  <a:cubicBezTo>
                    <a:pt x="3892" y="1845"/>
                    <a:pt x="4116" y="1445"/>
                    <a:pt x="4399" y="1102"/>
                  </a:cubicBezTo>
                  <a:cubicBezTo>
                    <a:pt x="4682" y="765"/>
                    <a:pt x="5016" y="495"/>
                    <a:pt x="5399" y="296"/>
                  </a:cubicBezTo>
                  <a:cubicBezTo>
                    <a:pt x="5781" y="100"/>
                    <a:pt x="6194" y="0"/>
                    <a:pt x="6638" y="0"/>
                  </a:cubicBezTo>
                  <a:cubicBezTo>
                    <a:pt x="7106" y="0"/>
                    <a:pt x="7550" y="112"/>
                    <a:pt x="7967" y="336"/>
                  </a:cubicBezTo>
                  <a:cubicBezTo>
                    <a:pt x="8385" y="561"/>
                    <a:pt x="8723" y="883"/>
                    <a:pt x="8985" y="1295"/>
                  </a:cubicBezTo>
                  <a:lnTo>
                    <a:pt x="10799" y="4094"/>
                  </a:lnTo>
                  <a:lnTo>
                    <a:pt x="12614" y="1295"/>
                  </a:lnTo>
                  <a:cubicBezTo>
                    <a:pt x="12883" y="883"/>
                    <a:pt x="13224" y="561"/>
                    <a:pt x="13636" y="336"/>
                  </a:cubicBezTo>
                  <a:cubicBezTo>
                    <a:pt x="14049" y="112"/>
                    <a:pt x="14493" y="0"/>
                    <a:pt x="14971" y="0"/>
                  </a:cubicBezTo>
                  <a:cubicBezTo>
                    <a:pt x="15405" y="0"/>
                    <a:pt x="15815" y="100"/>
                    <a:pt x="16199" y="296"/>
                  </a:cubicBezTo>
                  <a:cubicBezTo>
                    <a:pt x="16581" y="495"/>
                    <a:pt x="16915" y="765"/>
                    <a:pt x="17198" y="1102"/>
                  </a:cubicBezTo>
                  <a:cubicBezTo>
                    <a:pt x="17481" y="1445"/>
                    <a:pt x="17704" y="1845"/>
                    <a:pt x="17870" y="2303"/>
                  </a:cubicBezTo>
                  <a:cubicBezTo>
                    <a:pt x="18036" y="2761"/>
                    <a:pt x="18117" y="3259"/>
                    <a:pt x="18117" y="3789"/>
                  </a:cubicBezTo>
                  <a:cubicBezTo>
                    <a:pt x="18117" y="4315"/>
                    <a:pt x="18036" y="4808"/>
                    <a:pt x="17870" y="5266"/>
                  </a:cubicBezTo>
                  <a:cubicBezTo>
                    <a:pt x="17704" y="5723"/>
                    <a:pt x="17481" y="6126"/>
                    <a:pt x="17198" y="6466"/>
                  </a:cubicBezTo>
                  <a:cubicBezTo>
                    <a:pt x="16915" y="6803"/>
                    <a:pt x="16581" y="7074"/>
                    <a:pt x="16199" y="7269"/>
                  </a:cubicBezTo>
                  <a:cubicBezTo>
                    <a:pt x="15815" y="7468"/>
                    <a:pt x="15405" y="7569"/>
                    <a:pt x="14971" y="7569"/>
                  </a:cubicBezTo>
                  <a:lnTo>
                    <a:pt x="21151" y="7569"/>
                  </a:lnTo>
                  <a:close/>
                  <a:moveTo>
                    <a:pt x="5294" y="3789"/>
                  </a:moveTo>
                  <a:cubicBezTo>
                    <a:pt x="5294" y="4243"/>
                    <a:pt x="5424" y="4621"/>
                    <a:pt x="5680" y="4929"/>
                  </a:cubicBezTo>
                  <a:cubicBezTo>
                    <a:pt x="5937" y="5234"/>
                    <a:pt x="6256" y="5389"/>
                    <a:pt x="6638" y="5389"/>
                  </a:cubicBezTo>
                  <a:lnTo>
                    <a:pt x="9362" y="5389"/>
                  </a:lnTo>
                  <a:lnTo>
                    <a:pt x="7629" y="2689"/>
                  </a:lnTo>
                  <a:cubicBezTo>
                    <a:pt x="7550" y="2597"/>
                    <a:pt x="7430" y="2484"/>
                    <a:pt x="7260" y="2349"/>
                  </a:cubicBezTo>
                  <a:cubicBezTo>
                    <a:pt x="7092" y="2217"/>
                    <a:pt x="6885" y="2150"/>
                    <a:pt x="6638" y="2150"/>
                  </a:cubicBezTo>
                  <a:cubicBezTo>
                    <a:pt x="6264" y="2150"/>
                    <a:pt x="5947" y="2312"/>
                    <a:pt x="5685" y="2634"/>
                  </a:cubicBezTo>
                  <a:cubicBezTo>
                    <a:pt x="5426" y="2954"/>
                    <a:pt x="5294" y="3342"/>
                    <a:pt x="5294" y="3789"/>
                  </a:cubicBezTo>
                  <a:moveTo>
                    <a:pt x="13063" y="7569"/>
                  </a:moveTo>
                  <a:lnTo>
                    <a:pt x="8534" y="7569"/>
                  </a:lnTo>
                  <a:lnTo>
                    <a:pt x="8534" y="18553"/>
                  </a:lnTo>
                  <a:cubicBezTo>
                    <a:pt x="8534" y="18856"/>
                    <a:pt x="8628" y="19118"/>
                    <a:pt x="8810" y="19334"/>
                  </a:cubicBezTo>
                  <a:cubicBezTo>
                    <a:pt x="8995" y="19547"/>
                    <a:pt x="9208" y="19656"/>
                    <a:pt x="9456" y="19656"/>
                  </a:cubicBezTo>
                  <a:lnTo>
                    <a:pt x="12144" y="19656"/>
                  </a:lnTo>
                  <a:cubicBezTo>
                    <a:pt x="12396" y="19656"/>
                    <a:pt x="12612" y="19547"/>
                    <a:pt x="12792" y="19334"/>
                  </a:cubicBezTo>
                  <a:cubicBezTo>
                    <a:pt x="12972" y="19118"/>
                    <a:pt x="13063" y="18856"/>
                    <a:pt x="13063" y="18553"/>
                  </a:cubicBezTo>
                  <a:lnTo>
                    <a:pt x="13063" y="7569"/>
                  </a:lnTo>
                  <a:close/>
                  <a:moveTo>
                    <a:pt x="12235" y="5389"/>
                  </a:moveTo>
                  <a:lnTo>
                    <a:pt x="14971" y="5389"/>
                  </a:lnTo>
                  <a:cubicBezTo>
                    <a:pt x="15345" y="5389"/>
                    <a:pt x="15660" y="5234"/>
                    <a:pt x="15916" y="4929"/>
                  </a:cubicBezTo>
                  <a:cubicBezTo>
                    <a:pt x="16173" y="4621"/>
                    <a:pt x="16303" y="4243"/>
                    <a:pt x="16303" y="3789"/>
                  </a:cubicBezTo>
                  <a:cubicBezTo>
                    <a:pt x="16303" y="3339"/>
                    <a:pt x="16173" y="2954"/>
                    <a:pt x="15916" y="2634"/>
                  </a:cubicBezTo>
                  <a:cubicBezTo>
                    <a:pt x="15660" y="2312"/>
                    <a:pt x="15345" y="2150"/>
                    <a:pt x="14971" y="2150"/>
                  </a:cubicBezTo>
                  <a:cubicBezTo>
                    <a:pt x="14716" y="2150"/>
                    <a:pt x="14507" y="2217"/>
                    <a:pt x="14342" y="2349"/>
                  </a:cubicBezTo>
                  <a:cubicBezTo>
                    <a:pt x="14179" y="2484"/>
                    <a:pt x="14059" y="2597"/>
                    <a:pt x="13982" y="2689"/>
                  </a:cubicBezTo>
                  <a:lnTo>
                    <a:pt x="12235" y="53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2" name="AutoShape 33"/>
            <p:cNvSpPr>
              <a:spLocks/>
            </p:cNvSpPr>
            <p:nvPr/>
          </p:nvSpPr>
          <p:spPr bwMode="auto">
            <a:xfrm>
              <a:off x="9625501" y="4042452"/>
              <a:ext cx="204978" cy="200681"/>
            </a:xfrm>
            <a:custGeom>
              <a:avLst/>
              <a:gdLst>
                <a:gd name="T0" fmla="+- 0 10800 88"/>
                <a:gd name="T1" fmla="*/ T0 w 21424"/>
                <a:gd name="T2" fmla="*/ 10800 h 21600"/>
                <a:gd name="T3" fmla="+- 0 10800 88"/>
                <a:gd name="T4" fmla="*/ T3 w 21424"/>
                <a:gd name="T5" fmla="*/ 10800 h 21600"/>
                <a:gd name="T6" fmla="+- 0 10800 88"/>
                <a:gd name="T7" fmla="*/ T6 w 21424"/>
                <a:gd name="T8" fmla="*/ 10800 h 21600"/>
                <a:gd name="T9" fmla="+- 0 10800 88"/>
                <a:gd name="T10" fmla="*/ T9 w 2142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24" h="21600">
                  <a:moveTo>
                    <a:pt x="12593" y="10421"/>
                  </a:moveTo>
                  <a:lnTo>
                    <a:pt x="12593" y="19432"/>
                  </a:lnTo>
                  <a:lnTo>
                    <a:pt x="16047" y="19432"/>
                  </a:lnTo>
                  <a:cubicBezTo>
                    <a:pt x="16352" y="19432"/>
                    <a:pt x="16611" y="19538"/>
                    <a:pt x="16821" y="19749"/>
                  </a:cubicBezTo>
                  <a:cubicBezTo>
                    <a:pt x="17027" y="19961"/>
                    <a:pt x="17135" y="20210"/>
                    <a:pt x="17135" y="20504"/>
                  </a:cubicBezTo>
                  <a:cubicBezTo>
                    <a:pt x="17135" y="20809"/>
                    <a:pt x="17027" y="21071"/>
                    <a:pt x="16821" y="21282"/>
                  </a:cubicBezTo>
                  <a:cubicBezTo>
                    <a:pt x="16611" y="21494"/>
                    <a:pt x="16352" y="21599"/>
                    <a:pt x="16047" y="21599"/>
                  </a:cubicBezTo>
                  <a:lnTo>
                    <a:pt x="5350" y="21599"/>
                  </a:lnTo>
                  <a:cubicBezTo>
                    <a:pt x="5062" y="21599"/>
                    <a:pt x="4812" y="21494"/>
                    <a:pt x="4602" y="21282"/>
                  </a:cubicBezTo>
                  <a:cubicBezTo>
                    <a:pt x="4396" y="21071"/>
                    <a:pt x="4288" y="20809"/>
                    <a:pt x="4288" y="20504"/>
                  </a:cubicBezTo>
                  <a:cubicBezTo>
                    <a:pt x="4288" y="20210"/>
                    <a:pt x="4396" y="19961"/>
                    <a:pt x="4602" y="19749"/>
                  </a:cubicBezTo>
                  <a:cubicBezTo>
                    <a:pt x="4812" y="19538"/>
                    <a:pt x="5062" y="19432"/>
                    <a:pt x="5350" y="19432"/>
                  </a:cubicBezTo>
                  <a:lnTo>
                    <a:pt x="8833" y="19432"/>
                  </a:lnTo>
                  <a:lnTo>
                    <a:pt x="8833" y="10421"/>
                  </a:lnTo>
                  <a:lnTo>
                    <a:pt x="333" y="1841"/>
                  </a:lnTo>
                  <a:cubicBezTo>
                    <a:pt x="-10" y="1497"/>
                    <a:pt x="-88" y="1101"/>
                    <a:pt x="98" y="660"/>
                  </a:cubicBezTo>
                  <a:cubicBezTo>
                    <a:pt x="284" y="220"/>
                    <a:pt x="607" y="0"/>
                    <a:pt x="1073" y="0"/>
                  </a:cubicBezTo>
                  <a:lnTo>
                    <a:pt x="20324" y="0"/>
                  </a:lnTo>
                  <a:cubicBezTo>
                    <a:pt x="20799" y="0"/>
                    <a:pt x="21133" y="220"/>
                    <a:pt x="21325" y="660"/>
                  </a:cubicBezTo>
                  <a:cubicBezTo>
                    <a:pt x="21512" y="1101"/>
                    <a:pt x="21433" y="1497"/>
                    <a:pt x="21090" y="1841"/>
                  </a:cubicBezTo>
                  <a:lnTo>
                    <a:pt x="12593" y="10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3" name="AutoShape 34"/>
            <p:cNvSpPr>
              <a:spLocks/>
            </p:cNvSpPr>
            <p:nvPr/>
          </p:nvSpPr>
          <p:spPr bwMode="auto">
            <a:xfrm>
              <a:off x="10180588" y="4042452"/>
              <a:ext cx="204978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4" y="0"/>
                  </a:moveTo>
                  <a:cubicBezTo>
                    <a:pt x="12264" y="0"/>
                    <a:pt x="13649" y="287"/>
                    <a:pt x="14957" y="861"/>
                  </a:cubicBezTo>
                  <a:cubicBezTo>
                    <a:pt x="16265" y="1434"/>
                    <a:pt x="17412" y="2210"/>
                    <a:pt x="18398" y="3198"/>
                  </a:cubicBezTo>
                  <a:cubicBezTo>
                    <a:pt x="19387" y="4186"/>
                    <a:pt x="20167" y="5332"/>
                    <a:pt x="20738" y="6645"/>
                  </a:cubicBezTo>
                  <a:cubicBezTo>
                    <a:pt x="21311" y="7958"/>
                    <a:pt x="21599" y="9341"/>
                    <a:pt x="21599" y="10801"/>
                  </a:cubicBezTo>
                  <a:cubicBezTo>
                    <a:pt x="21599" y="12280"/>
                    <a:pt x="21311" y="13669"/>
                    <a:pt x="20738" y="14971"/>
                  </a:cubicBezTo>
                  <a:cubicBezTo>
                    <a:pt x="20167" y="16272"/>
                    <a:pt x="19387" y="17413"/>
                    <a:pt x="18398" y="18401"/>
                  </a:cubicBezTo>
                  <a:cubicBezTo>
                    <a:pt x="17412" y="19386"/>
                    <a:pt x="16265" y="20171"/>
                    <a:pt x="14957" y="20738"/>
                  </a:cubicBezTo>
                  <a:cubicBezTo>
                    <a:pt x="13649" y="21312"/>
                    <a:pt x="12264" y="21599"/>
                    <a:pt x="10804" y="21599"/>
                  </a:cubicBezTo>
                  <a:cubicBezTo>
                    <a:pt x="9326" y="21599"/>
                    <a:pt x="7936" y="21312"/>
                    <a:pt x="6633" y="20738"/>
                  </a:cubicBezTo>
                  <a:cubicBezTo>
                    <a:pt x="5328" y="20171"/>
                    <a:pt x="4184" y="19386"/>
                    <a:pt x="3195" y="18401"/>
                  </a:cubicBezTo>
                  <a:cubicBezTo>
                    <a:pt x="2209" y="17413"/>
                    <a:pt x="1429" y="16272"/>
                    <a:pt x="856" y="14971"/>
                  </a:cubicBezTo>
                  <a:cubicBezTo>
                    <a:pt x="285" y="13669"/>
                    <a:pt x="0" y="12280"/>
                    <a:pt x="0" y="10801"/>
                  </a:cubicBezTo>
                  <a:cubicBezTo>
                    <a:pt x="0" y="9341"/>
                    <a:pt x="285" y="7958"/>
                    <a:pt x="856" y="6645"/>
                  </a:cubicBezTo>
                  <a:cubicBezTo>
                    <a:pt x="1429" y="5332"/>
                    <a:pt x="2209" y="4186"/>
                    <a:pt x="3195" y="3198"/>
                  </a:cubicBezTo>
                  <a:cubicBezTo>
                    <a:pt x="4184" y="2210"/>
                    <a:pt x="5328" y="1434"/>
                    <a:pt x="6633" y="861"/>
                  </a:cubicBezTo>
                  <a:cubicBezTo>
                    <a:pt x="7936" y="285"/>
                    <a:pt x="9326" y="0"/>
                    <a:pt x="10804" y="0"/>
                  </a:cubicBezTo>
                  <a:moveTo>
                    <a:pt x="6450" y="2241"/>
                  </a:moveTo>
                  <a:cubicBezTo>
                    <a:pt x="6133" y="2258"/>
                    <a:pt x="5783" y="2408"/>
                    <a:pt x="5393" y="2687"/>
                  </a:cubicBezTo>
                  <a:cubicBezTo>
                    <a:pt x="5006" y="2969"/>
                    <a:pt x="4627" y="3294"/>
                    <a:pt x="4257" y="3658"/>
                  </a:cubicBezTo>
                  <a:cubicBezTo>
                    <a:pt x="3890" y="4028"/>
                    <a:pt x="3548" y="4409"/>
                    <a:pt x="3237" y="4793"/>
                  </a:cubicBezTo>
                  <a:cubicBezTo>
                    <a:pt x="2927" y="5186"/>
                    <a:pt x="2684" y="5505"/>
                    <a:pt x="2514" y="5753"/>
                  </a:cubicBezTo>
                  <a:lnTo>
                    <a:pt x="2568" y="5753"/>
                  </a:lnTo>
                  <a:cubicBezTo>
                    <a:pt x="2604" y="5753"/>
                    <a:pt x="2661" y="5742"/>
                    <a:pt x="2737" y="5716"/>
                  </a:cubicBezTo>
                  <a:cubicBezTo>
                    <a:pt x="2814" y="5688"/>
                    <a:pt x="2850" y="5728"/>
                    <a:pt x="2850" y="5838"/>
                  </a:cubicBezTo>
                  <a:cubicBezTo>
                    <a:pt x="2850" y="5875"/>
                    <a:pt x="2839" y="5920"/>
                    <a:pt x="2811" y="5979"/>
                  </a:cubicBezTo>
                  <a:cubicBezTo>
                    <a:pt x="2783" y="6035"/>
                    <a:pt x="2833" y="6069"/>
                    <a:pt x="2961" y="6069"/>
                  </a:cubicBezTo>
                  <a:cubicBezTo>
                    <a:pt x="2997" y="6069"/>
                    <a:pt x="3020" y="6041"/>
                    <a:pt x="3028" y="5985"/>
                  </a:cubicBezTo>
                  <a:cubicBezTo>
                    <a:pt x="3037" y="5931"/>
                    <a:pt x="3051" y="5931"/>
                    <a:pt x="3068" y="5985"/>
                  </a:cubicBezTo>
                  <a:lnTo>
                    <a:pt x="3122" y="6199"/>
                  </a:lnTo>
                  <a:lnTo>
                    <a:pt x="3122" y="6227"/>
                  </a:lnTo>
                  <a:cubicBezTo>
                    <a:pt x="3122" y="6267"/>
                    <a:pt x="3099" y="6295"/>
                    <a:pt x="3054" y="6312"/>
                  </a:cubicBezTo>
                  <a:cubicBezTo>
                    <a:pt x="3011" y="6326"/>
                    <a:pt x="2997" y="6354"/>
                    <a:pt x="3014" y="6394"/>
                  </a:cubicBezTo>
                  <a:cubicBezTo>
                    <a:pt x="3051" y="6428"/>
                    <a:pt x="3093" y="6442"/>
                    <a:pt x="3141" y="6442"/>
                  </a:cubicBezTo>
                  <a:lnTo>
                    <a:pt x="3271" y="6442"/>
                  </a:lnTo>
                  <a:lnTo>
                    <a:pt x="3325" y="6417"/>
                  </a:lnTo>
                  <a:lnTo>
                    <a:pt x="3353" y="6394"/>
                  </a:lnTo>
                  <a:cubicBezTo>
                    <a:pt x="3353" y="6442"/>
                    <a:pt x="3379" y="6481"/>
                    <a:pt x="3432" y="6504"/>
                  </a:cubicBezTo>
                  <a:cubicBezTo>
                    <a:pt x="3489" y="6532"/>
                    <a:pt x="3534" y="6544"/>
                    <a:pt x="3568" y="6544"/>
                  </a:cubicBezTo>
                  <a:lnTo>
                    <a:pt x="3596" y="6544"/>
                  </a:lnTo>
                  <a:cubicBezTo>
                    <a:pt x="3596" y="6558"/>
                    <a:pt x="3576" y="6575"/>
                    <a:pt x="3543" y="6592"/>
                  </a:cubicBezTo>
                  <a:cubicBezTo>
                    <a:pt x="3506" y="6614"/>
                    <a:pt x="3506" y="6642"/>
                    <a:pt x="3543" y="6673"/>
                  </a:cubicBezTo>
                  <a:lnTo>
                    <a:pt x="3853" y="6730"/>
                  </a:lnTo>
                  <a:lnTo>
                    <a:pt x="3853" y="6758"/>
                  </a:lnTo>
                  <a:lnTo>
                    <a:pt x="4043" y="7148"/>
                  </a:lnTo>
                  <a:cubicBezTo>
                    <a:pt x="4043" y="7182"/>
                    <a:pt x="4028" y="7232"/>
                    <a:pt x="4003" y="7280"/>
                  </a:cubicBezTo>
                  <a:cubicBezTo>
                    <a:pt x="3975" y="7337"/>
                    <a:pt x="3944" y="7365"/>
                    <a:pt x="3907" y="7365"/>
                  </a:cubicBezTo>
                  <a:cubicBezTo>
                    <a:pt x="3870" y="7365"/>
                    <a:pt x="3856" y="7354"/>
                    <a:pt x="3867" y="7326"/>
                  </a:cubicBezTo>
                  <a:cubicBezTo>
                    <a:pt x="3876" y="7297"/>
                    <a:pt x="3879" y="7263"/>
                    <a:pt x="3879" y="7232"/>
                  </a:cubicBezTo>
                  <a:cubicBezTo>
                    <a:pt x="3879" y="7193"/>
                    <a:pt x="3870" y="7159"/>
                    <a:pt x="3853" y="7134"/>
                  </a:cubicBezTo>
                  <a:cubicBezTo>
                    <a:pt x="3836" y="7105"/>
                    <a:pt x="3769" y="7094"/>
                    <a:pt x="3650" y="7094"/>
                  </a:cubicBezTo>
                  <a:cubicBezTo>
                    <a:pt x="3633" y="7094"/>
                    <a:pt x="3608" y="7100"/>
                    <a:pt x="3582" y="7105"/>
                  </a:cubicBezTo>
                  <a:cubicBezTo>
                    <a:pt x="3554" y="7117"/>
                    <a:pt x="3551" y="7139"/>
                    <a:pt x="3568" y="7176"/>
                  </a:cubicBezTo>
                  <a:lnTo>
                    <a:pt x="3732" y="7523"/>
                  </a:lnTo>
                  <a:lnTo>
                    <a:pt x="3771" y="7551"/>
                  </a:lnTo>
                  <a:lnTo>
                    <a:pt x="3800" y="7580"/>
                  </a:lnTo>
                  <a:cubicBezTo>
                    <a:pt x="3709" y="7580"/>
                    <a:pt x="3647" y="7690"/>
                    <a:pt x="3616" y="7904"/>
                  </a:cubicBezTo>
                  <a:cubicBezTo>
                    <a:pt x="3585" y="8119"/>
                    <a:pt x="3568" y="8274"/>
                    <a:pt x="3568" y="8362"/>
                  </a:cubicBezTo>
                  <a:lnTo>
                    <a:pt x="3622" y="8610"/>
                  </a:lnTo>
                  <a:lnTo>
                    <a:pt x="3650" y="8686"/>
                  </a:lnTo>
                  <a:lnTo>
                    <a:pt x="3650" y="8743"/>
                  </a:lnTo>
                  <a:lnTo>
                    <a:pt x="3596" y="9002"/>
                  </a:lnTo>
                  <a:lnTo>
                    <a:pt x="3989" y="9581"/>
                  </a:lnTo>
                  <a:lnTo>
                    <a:pt x="4071" y="9581"/>
                  </a:lnTo>
                  <a:cubicBezTo>
                    <a:pt x="4088" y="9618"/>
                    <a:pt x="4079" y="9652"/>
                    <a:pt x="4043" y="9691"/>
                  </a:cubicBezTo>
                  <a:cubicBezTo>
                    <a:pt x="4006" y="9725"/>
                    <a:pt x="3997" y="9762"/>
                    <a:pt x="4014" y="9796"/>
                  </a:cubicBezTo>
                  <a:lnTo>
                    <a:pt x="4125" y="9906"/>
                  </a:lnTo>
                  <a:cubicBezTo>
                    <a:pt x="4125" y="9993"/>
                    <a:pt x="4142" y="10061"/>
                    <a:pt x="4178" y="10098"/>
                  </a:cubicBezTo>
                  <a:cubicBezTo>
                    <a:pt x="4212" y="10143"/>
                    <a:pt x="4272" y="10197"/>
                    <a:pt x="4353" y="10270"/>
                  </a:cubicBezTo>
                  <a:cubicBezTo>
                    <a:pt x="4334" y="10380"/>
                    <a:pt x="4427" y="10479"/>
                    <a:pt x="4630" y="10572"/>
                  </a:cubicBezTo>
                  <a:cubicBezTo>
                    <a:pt x="4834" y="10668"/>
                    <a:pt x="4961" y="10733"/>
                    <a:pt x="5017" y="10773"/>
                  </a:cubicBezTo>
                  <a:cubicBezTo>
                    <a:pt x="5088" y="10976"/>
                    <a:pt x="5178" y="11179"/>
                    <a:pt x="5286" y="11382"/>
                  </a:cubicBezTo>
                  <a:cubicBezTo>
                    <a:pt x="5393" y="11588"/>
                    <a:pt x="5526" y="11758"/>
                    <a:pt x="5679" y="11908"/>
                  </a:cubicBezTo>
                  <a:lnTo>
                    <a:pt x="5707" y="12094"/>
                  </a:lnTo>
                  <a:cubicBezTo>
                    <a:pt x="5707" y="12111"/>
                    <a:pt x="5684" y="12133"/>
                    <a:pt x="5639" y="12150"/>
                  </a:cubicBezTo>
                  <a:cubicBezTo>
                    <a:pt x="5594" y="12167"/>
                    <a:pt x="5588" y="12195"/>
                    <a:pt x="5625" y="12227"/>
                  </a:cubicBezTo>
                  <a:lnTo>
                    <a:pt x="5842" y="12325"/>
                  </a:lnTo>
                  <a:cubicBezTo>
                    <a:pt x="5876" y="12289"/>
                    <a:pt x="5924" y="12325"/>
                    <a:pt x="5984" y="12433"/>
                  </a:cubicBezTo>
                  <a:cubicBezTo>
                    <a:pt x="6040" y="12543"/>
                    <a:pt x="6088" y="12613"/>
                    <a:pt x="6125" y="12647"/>
                  </a:cubicBezTo>
                  <a:lnTo>
                    <a:pt x="6097" y="12729"/>
                  </a:lnTo>
                  <a:lnTo>
                    <a:pt x="6261" y="12961"/>
                  </a:lnTo>
                  <a:lnTo>
                    <a:pt x="6342" y="12989"/>
                  </a:lnTo>
                  <a:lnTo>
                    <a:pt x="6396" y="12879"/>
                  </a:lnTo>
                  <a:cubicBezTo>
                    <a:pt x="6359" y="12788"/>
                    <a:pt x="6297" y="12667"/>
                    <a:pt x="6207" y="12520"/>
                  </a:cubicBezTo>
                  <a:cubicBezTo>
                    <a:pt x="6116" y="12370"/>
                    <a:pt x="6023" y="12226"/>
                    <a:pt x="5930" y="12088"/>
                  </a:cubicBezTo>
                  <a:cubicBezTo>
                    <a:pt x="5834" y="11947"/>
                    <a:pt x="5755" y="11826"/>
                    <a:pt x="5693" y="11710"/>
                  </a:cubicBezTo>
                  <a:cubicBezTo>
                    <a:pt x="5628" y="11600"/>
                    <a:pt x="5597" y="11532"/>
                    <a:pt x="5597" y="11515"/>
                  </a:cubicBezTo>
                  <a:cubicBezTo>
                    <a:pt x="5597" y="11492"/>
                    <a:pt x="5588" y="11422"/>
                    <a:pt x="5571" y="11295"/>
                  </a:cubicBezTo>
                  <a:cubicBezTo>
                    <a:pt x="5551" y="11168"/>
                    <a:pt x="5534" y="11097"/>
                    <a:pt x="5517" y="11069"/>
                  </a:cubicBezTo>
                  <a:cubicBezTo>
                    <a:pt x="5571" y="11103"/>
                    <a:pt x="5639" y="11137"/>
                    <a:pt x="5721" y="11168"/>
                  </a:cubicBezTo>
                  <a:cubicBezTo>
                    <a:pt x="5800" y="11202"/>
                    <a:pt x="5868" y="11235"/>
                    <a:pt x="5922" y="11267"/>
                  </a:cubicBezTo>
                  <a:cubicBezTo>
                    <a:pt x="5958" y="11492"/>
                    <a:pt x="6046" y="11676"/>
                    <a:pt x="6187" y="11809"/>
                  </a:cubicBezTo>
                  <a:cubicBezTo>
                    <a:pt x="6326" y="11947"/>
                    <a:pt x="6450" y="12099"/>
                    <a:pt x="6557" y="12272"/>
                  </a:cubicBezTo>
                  <a:cubicBezTo>
                    <a:pt x="6520" y="12305"/>
                    <a:pt x="6520" y="12325"/>
                    <a:pt x="6557" y="12337"/>
                  </a:cubicBezTo>
                  <a:cubicBezTo>
                    <a:pt x="6594" y="12348"/>
                    <a:pt x="6625" y="12354"/>
                    <a:pt x="6653" y="12354"/>
                  </a:cubicBezTo>
                  <a:cubicBezTo>
                    <a:pt x="6687" y="12387"/>
                    <a:pt x="6707" y="12452"/>
                    <a:pt x="6707" y="12543"/>
                  </a:cubicBezTo>
                  <a:cubicBezTo>
                    <a:pt x="6834" y="12684"/>
                    <a:pt x="6998" y="12884"/>
                    <a:pt x="7199" y="13138"/>
                  </a:cubicBezTo>
                  <a:cubicBezTo>
                    <a:pt x="7402" y="13384"/>
                    <a:pt x="7504" y="13584"/>
                    <a:pt x="7504" y="13731"/>
                  </a:cubicBezTo>
                  <a:lnTo>
                    <a:pt x="7504" y="13754"/>
                  </a:lnTo>
                  <a:lnTo>
                    <a:pt x="7450" y="13949"/>
                  </a:lnTo>
                  <a:cubicBezTo>
                    <a:pt x="7504" y="14090"/>
                    <a:pt x="7597" y="14205"/>
                    <a:pt x="7727" y="14290"/>
                  </a:cubicBezTo>
                  <a:cubicBezTo>
                    <a:pt x="7857" y="14378"/>
                    <a:pt x="7987" y="14443"/>
                    <a:pt x="8114" y="14499"/>
                  </a:cubicBezTo>
                  <a:lnTo>
                    <a:pt x="8168" y="14499"/>
                  </a:lnTo>
                  <a:cubicBezTo>
                    <a:pt x="8349" y="14592"/>
                    <a:pt x="8532" y="14685"/>
                    <a:pt x="8721" y="14790"/>
                  </a:cubicBezTo>
                  <a:cubicBezTo>
                    <a:pt x="8911" y="14897"/>
                    <a:pt x="9106" y="14985"/>
                    <a:pt x="9304" y="15055"/>
                  </a:cubicBezTo>
                  <a:lnTo>
                    <a:pt x="9614" y="14863"/>
                  </a:lnTo>
                  <a:cubicBezTo>
                    <a:pt x="9688" y="14886"/>
                    <a:pt x="9764" y="14928"/>
                    <a:pt x="9846" y="15002"/>
                  </a:cubicBezTo>
                  <a:cubicBezTo>
                    <a:pt x="9925" y="15072"/>
                    <a:pt x="10018" y="15154"/>
                    <a:pt x="10123" y="15250"/>
                  </a:cubicBezTo>
                  <a:cubicBezTo>
                    <a:pt x="10225" y="15343"/>
                    <a:pt x="10346" y="15431"/>
                    <a:pt x="10487" y="15513"/>
                  </a:cubicBezTo>
                  <a:cubicBezTo>
                    <a:pt x="10626" y="15597"/>
                    <a:pt x="10787" y="15645"/>
                    <a:pt x="10968" y="15662"/>
                  </a:cubicBezTo>
                  <a:cubicBezTo>
                    <a:pt x="11092" y="15575"/>
                    <a:pt x="11157" y="15597"/>
                    <a:pt x="11157" y="15727"/>
                  </a:cubicBezTo>
                  <a:lnTo>
                    <a:pt x="11157" y="15784"/>
                  </a:lnTo>
                  <a:lnTo>
                    <a:pt x="11496" y="16193"/>
                  </a:lnTo>
                  <a:lnTo>
                    <a:pt x="11550" y="16391"/>
                  </a:lnTo>
                  <a:cubicBezTo>
                    <a:pt x="11640" y="16444"/>
                    <a:pt x="11731" y="16512"/>
                    <a:pt x="11827" y="16594"/>
                  </a:cubicBezTo>
                  <a:cubicBezTo>
                    <a:pt x="11920" y="16676"/>
                    <a:pt x="11996" y="16766"/>
                    <a:pt x="12050" y="16865"/>
                  </a:cubicBezTo>
                  <a:lnTo>
                    <a:pt x="12103" y="16865"/>
                  </a:lnTo>
                  <a:cubicBezTo>
                    <a:pt x="12194" y="16865"/>
                    <a:pt x="12267" y="16907"/>
                    <a:pt x="12327" y="16986"/>
                  </a:cubicBezTo>
                  <a:cubicBezTo>
                    <a:pt x="12386" y="17068"/>
                    <a:pt x="12459" y="17108"/>
                    <a:pt x="12550" y="17108"/>
                  </a:cubicBezTo>
                  <a:cubicBezTo>
                    <a:pt x="12604" y="17108"/>
                    <a:pt x="12632" y="17079"/>
                    <a:pt x="12632" y="17029"/>
                  </a:cubicBezTo>
                  <a:cubicBezTo>
                    <a:pt x="12632" y="16902"/>
                    <a:pt x="12640" y="16820"/>
                    <a:pt x="12657" y="16777"/>
                  </a:cubicBezTo>
                  <a:cubicBezTo>
                    <a:pt x="12674" y="16738"/>
                    <a:pt x="12700" y="16710"/>
                    <a:pt x="12725" y="16704"/>
                  </a:cubicBezTo>
                  <a:cubicBezTo>
                    <a:pt x="12753" y="16693"/>
                    <a:pt x="12782" y="16687"/>
                    <a:pt x="12807" y="16687"/>
                  </a:cubicBezTo>
                  <a:cubicBezTo>
                    <a:pt x="12835" y="16687"/>
                    <a:pt x="12849" y="16670"/>
                    <a:pt x="12849" y="16633"/>
                  </a:cubicBezTo>
                  <a:lnTo>
                    <a:pt x="12793" y="16554"/>
                  </a:lnTo>
                  <a:cubicBezTo>
                    <a:pt x="12756" y="16554"/>
                    <a:pt x="12731" y="16577"/>
                    <a:pt x="12714" y="16622"/>
                  </a:cubicBezTo>
                  <a:cubicBezTo>
                    <a:pt x="12694" y="16667"/>
                    <a:pt x="12669" y="16670"/>
                    <a:pt x="12632" y="16633"/>
                  </a:cubicBezTo>
                  <a:lnTo>
                    <a:pt x="12440" y="16743"/>
                  </a:lnTo>
                  <a:lnTo>
                    <a:pt x="12211" y="16687"/>
                  </a:lnTo>
                  <a:lnTo>
                    <a:pt x="11889" y="16136"/>
                  </a:lnTo>
                  <a:lnTo>
                    <a:pt x="11996" y="15366"/>
                  </a:lnTo>
                  <a:cubicBezTo>
                    <a:pt x="12013" y="15332"/>
                    <a:pt x="11979" y="15287"/>
                    <a:pt x="11894" y="15244"/>
                  </a:cubicBezTo>
                  <a:cubicBezTo>
                    <a:pt x="11807" y="15199"/>
                    <a:pt x="11784" y="15154"/>
                    <a:pt x="11818" y="15112"/>
                  </a:cubicBezTo>
                  <a:cubicBezTo>
                    <a:pt x="11694" y="15032"/>
                    <a:pt x="11541" y="15001"/>
                    <a:pt x="11360" y="15001"/>
                  </a:cubicBezTo>
                  <a:cubicBezTo>
                    <a:pt x="11324" y="15001"/>
                    <a:pt x="11230" y="15013"/>
                    <a:pt x="11083" y="15038"/>
                  </a:cubicBezTo>
                  <a:cubicBezTo>
                    <a:pt x="10934" y="15066"/>
                    <a:pt x="10857" y="15055"/>
                    <a:pt x="10857" y="15001"/>
                  </a:cubicBezTo>
                  <a:cubicBezTo>
                    <a:pt x="10857" y="14945"/>
                    <a:pt x="10872" y="14874"/>
                    <a:pt x="10900" y="14784"/>
                  </a:cubicBezTo>
                  <a:cubicBezTo>
                    <a:pt x="10925" y="14691"/>
                    <a:pt x="10959" y="14598"/>
                    <a:pt x="10993" y="14493"/>
                  </a:cubicBezTo>
                  <a:cubicBezTo>
                    <a:pt x="11030" y="14389"/>
                    <a:pt x="11058" y="14301"/>
                    <a:pt x="11075" y="14228"/>
                  </a:cubicBezTo>
                  <a:cubicBezTo>
                    <a:pt x="11092" y="14157"/>
                    <a:pt x="11103" y="14112"/>
                    <a:pt x="11103" y="14095"/>
                  </a:cubicBezTo>
                  <a:lnTo>
                    <a:pt x="11278" y="13731"/>
                  </a:lnTo>
                  <a:lnTo>
                    <a:pt x="11239" y="13677"/>
                  </a:lnTo>
                  <a:lnTo>
                    <a:pt x="11021" y="13621"/>
                  </a:lnTo>
                  <a:cubicBezTo>
                    <a:pt x="10985" y="13621"/>
                    <a:pt x="10925" y="13649"/>
                    <a:pt x="10846" y="13706"/>
                  </a:cubicBezTo>
                  <a:cubicBezTo>
                    <a:pt x="10764" y="13754"/>
                    <a:pt x="10685" y="13821"/>
                    <a:pt x="10609" y="13898"/>
                  </a:cubicBezTo>
                  <a:cubicBezTo>
                    <a:pt x="10533" y="13974"/>
                    <a:pt x="10468" y="14053"/>
                    <a:pt x="10414" y="14123"/>
                  </a:cubicBezTo>
                  <a:cubicBezTo>
                    <a:pt x="10360" y="14197"/>
                    <a:pt x="10332" y="14256"/>
                    <a:pt x="10332" y="14313"/>
                  </a:cubicBezTo>
                  <a:lnTo>
                    <a:pt x="9724" y="14442"/>
                  </a:lnTo>
                  <a:cubicBezTo>
                    <a:pt x="9597" y="14442"/>
                    <a:pt x="9493" y="14394"/>
                    <a:pt x="9411" y="14284"/>
                  </a:cubicBezTo>
                  <a:cubicBezTo>
                    <a:pt x="9377" y="14140"/>
                    <a:pt x="9301" y="13979"/>
                    <a:pt x="9182" y="13804"/>
                  </a:cubicBezTo>
                  <a:cubicBezTo>
                    <a:pt x="9066" y="13627"/>
                    <a:pt x="9007" y="13474"/>
                    <a:pt x="9007" y="13336"/>
                  </a:cubicBezTo>
                  <a:cubicBezTo>
                    <a:pt x="9007" y="13132"/>
                    <a:pt x="9041" y="12938"/>
                    <a:pt x="9114" y="12757"/>
                  </a:cubicBezTo>
                  <a:cubicBezTo>
                    <a:pt x="9188" y="12576"/>
                    <a:pt x="9159" y="12382"/>
                    <a:pt x="9032" y="12178"/>
                  </a:cubicBezTo>
                  <a:cubicBezTo>
                    <a:pt x="9052" y="12178"/>
                    <a:pt x="9075" y="12167"/>
                    <a:pt x="9100" y="12150"/>
                  </a:cubicBezTo>
                  <a:cubicBezTo>
                    <a:pt x="9128" y="12133"/>
                    <a:pt x="9134" y="12105"/>
                    <a:pt x="9114" y="12068"/>
                  </a:cubicBezTo>
                  <a:lnTo>
                    <a:pt x="9275" y="11879"/>
                  </a:lnTo>
                  <a:lnTo>
                    <a:pt x="9303" y="11851"/>
                  </a:lnTo>
                  <a:lnTo>
                    <a:pt x="9329" y="11879"/>
                  </a:lnTo>
                  <a:cubicBezTo>
                    <a:pt x="9456" y="11786"/>
                    <a:pt x="9623" y="11758"/>
                    <a:pt x="9832" y="11786"/>
                  </a:cubicBezTo>
                  <a:cubicBezTo>
                    <a:pt x="10038" y="11809"/>
                    <a:pt x="10168" y="11746"/>
                    <a:pt x="10225" y="11594"/>
                  </a:cubicBezTo>
                  <a:lnTo>
                    <a:pt x="10439" y="11769"/>
                  </a:lnTo>
                  <a:cubicBezTo>
                    <a:pt x="10476" y="11786"/>
                    <a:pt x="10516" y="11769"/>
                    <a:pt x="10561" y="11710"/>
                  </a:cubicBezTo>
                  <a:cubicBezTo>
                    <a:pt x="10606" y="11653"/>
                    <a:pt x="10629" y="11605"/>
                    <a:pt x="10629" y="11566"/>
                  </a:cubicBezTo>
                  <a:lnTo>
                    <a:pt x="10521" y="11515"/>
                  </a:lnTo>
                  <a:lnTo>
                    <a:pt x="11050" y="11377"/>
                  </a:lnTo>
                  <a:lnTo>
                    <a:pt x="11075" y="11461"/>
                  </a:lnTo>
                  <a:lnTo>
                    <a:pt x="11332" y="11433"/>
                  </a:lnTo>
                  <a:lnTo>
                    <a:pt x="11629" y="11619"/>
                  </a:lnTo>
                  <a:cubicBezTo>
                    <a:pt x="11665" y="11619"/>
                    <a:pt x="11702" y="11600"/>
                    <a:pt x="11739" y="11554"/>
                  </a:cubicBezTo>
                  <a:cubicBezTo>
                    <a:pt x="11776" y="11509"/>
                    <a:pt x="11815" y="11504"/>
                    <a:pt x="11860" y="11537"/>
                  </a:cubicBezTo>
                  <a:lnTo>
                    <a:pt x="12132" y="11825"/>
                  </a:lnTo>
                  <a:cubicBezTo>
                    <a:pt x="12095" y="11896"/>
                    <a:pt x="12089" y="11952"/>
                    <a:pt x="12118" y="11984"/>
                  </a:cubicBezTo>
                  <a:cubicBezTo>
                    <a:pt x="12143" y="12023"/>
                    <a:pt x="12157" y="12057"/>
                    <a:pt x="12157" y="12094"/>
                  </a:cubicBezTo>
                  <a:cubicBezTo>
                    <a:pt x="12157" y="12150"/>
                    <a:pt x="12205" y="12271"/>
                    <a:pt x="12298" y="12463"/>
                  </a:cubicBezTo>
                  <a:cubicBezTo>
                    <a:pt x="12394" y="12658"/>
                    <a:pt x="12479" y="12757"/>
                    <a:pt x="12550" y="12757"/>
                  </a:cubicBezTo>
                  <a:cubicBezTo>
                    <a:pt x="12640" y="12757"/>
                    <a:pt x="12680" y="12698"/>
                    <a:pt x="12671" y="12582"/>
                  </a:cubicBezTo>
                  <a:cubicBezTo>
                    <a:pt x="12663" y="12466"/>
                    <a:pt x="12657" y="12390"/>
                    <a:pt x="12657" y="12356"/>
                  </a:cubicBezTo>
                  <a:cubicBezTo>
                    <a:pt x="12657" y="12176"/>
                    <a:pt x="12620" y="11998"/>
                    <a:pt x="12550" y="11828"/>
                  </a:cubicBezTo>
                  <a:cubicBezTo>
                    <a:pt x="12479" y="11656"/>
                    <a:pt x="12409" y="11481"/>
                    <a:pt x="12346" y="11298"/>
                  </a:cubicBezTo>
                  <a:lnTo>
                    <a:pt x="12346" y="11221"/>
                  </a:lnTo>
                  <a:cubicBezTo>
                    <a:pt x="12346" y="11128"/>
                    <a:pt x="12403" y="11049"/>
                    <a:pt x="12516" y="10984"/>
                  </a:cubicBezTo>
                  <a:cubicBezTo>
                    <a:pt x="12629" y="10911"/>
                    <a:pt x="12685" y="10874"/>
                    <a:pt x="12685" y="10851"/>
                  </a:cubicBezTo>
                  <a:cubicBezTo>
                    <a:pt x="12776" y="10781"/>
                    <a:pt x="12878" y="10707"/>
                    <a:pt x="12991" y="10637"/>
                  </a:cubicBezTo>
                  <a:cubicBezTo>
                    <a:pt x="13101" y="10563"/>
                    <a:pt x="13186" y="10482"/>
                    <a:pt x="13239" y="10383"/>
                  </a:cubicBezTo>
                  <a:lnTo>
                    <a:pt x="13347" y="10163"/>
                  </a:lnTo>
                  <a:lnTo>
                    <a:pt x="13347" y="10030"/>
                  </a:lnTo>
                  <a:lnTo>
                    <a:pt x="13429" y="10030"/>
                  </a:lnTo>
                  <a:cubicBezTo>
                    <a:pt x="13465" y="10030"/>
                    <a:pt x="13482" y="10002"/>
                    <a:pt x="13482" y="9948"/>
                  </a:cubicBezTo>
                  <a:cubicBezTo>
                    <a:pt x="13482" y="9931"/>
                    <a:pt x="13471" y="9914"/>
                    <a:pt x="13443" y="9903"/>
                  </a:cubicBezTo>
                  <a:cubicBezTo>
                    <a:pt x="13414" y="9886"/>
                    <a:pt x="13383" y="9863"/>
                    <a:pt x="13347" y="9827"/>
                  </a:cubicBezTo>
                  <a:cubicBezTo>
                    <a:pt x="13313" y="9810"/>
                    <a:pt x="13276" y="9782"/>
                    <a:pt x="13239" y="9742"/>
                  </a:cubicBezTo>
                  <a:lnTo>
                    <a:pt x="13321" y="9694"/>
                  </a:lnTo>
                  <a:cubicBezTo>
                    <a:pt x="13358" y="9638"/>
                    <a:pt x="13383" y="9573"/>
                    <a:pt x="13403" y="9491"/>
                  </a:cubicBezTo>
                  <a:cubicBezTo>
                    <a:pt x="13420" y="9406"/>
                    <a:pt x="13412" y="9335"/>
                    <a:pt x="13375" y="9273"/>
                  </a:cubicBezTo>
                  <a:lnTo>
                    <a:pt x="13578" y="9163"/>
                  </a:lnTo>
                  <a:cubicBezTo>
                    <a:pt x="13558" y="9220"/>
                    <a:pt x="13578" y="9254"/>
                    <a:pt x="13632" y="9273"/>
                  </a:cubicBezTo>
                  <a:cubicBezTo>
                    <a:pt x="13686" y="9290"/>
                    <a:pt x="13731" y="9290"/>
                    <a:pt x="13768" y="9273"/>
                  </a:cubicBezTo>
                  <a:lnTo>
                    <a:pt x="13903" y="9053"/>
                  </a:lnTo>
                  <a:cubicBezTo>
                    <a:pt x="13866" y="8966"/>
                    <a:pt x="13844" y="8932"/>
                    <a:pt x="13835" y="8960"/>
                  </a:cubicBezTo>
                  <a:cubicBezTo>
                    <a:pt x="13827" y="8988"/>
                    <a:pt x="13850" y="8960"/>
                    <a:pt x="13903" y="8867"/>
                  </a:cubicBezTo>
                  <a:cubicBezTo>
                    <a:pt x="13994" y="8833"/>
                    <a:pt x="14081" y="8788"/>
                    <a:pt x="14166" y="8740"/>
                  </a:cubicBezTo>
                  <a:cubicBezTo>
                    <a:pt x="14254" y="8689"/>
                    <a:pt x="14338" y="8664"/>
                    <a:pt x="14432" y="8664"/>
                  </a:cubicBezTo>
                  <a:cubicBezTo>
                    <a:pt x="14448" y="8683"/>
                    <a:pt x="14465" y="8689"/>
                    <a:pt x="14485" y="8689"/>
                  </a:cubicBezTo>
                  <a:cubicBezTo>
                    <a:pt x="14539" y="8689"/>
                    <a:pt x="14564" y="8683"/>
                    <a:pt x="14564" y="8664"/>
                  </a:cubicBezTo>
                  <a:cubicBezTo>
                    <a:pt x="14564" y="8573"/>
                    <a:pt x="14547" y="8520"/>
                    <a:pt x="14511" y="8503"/>
                  </a:cubicBezTo>
                  <a:lnTo>
                    <a:pt x="14675" y="8167"/>
                  </a:lnTo>
                  <a:cubicBezTo>
                    <a:pt x="14799" y="8167"/>
                    <a:pt x="14895" y="8110"/>
                    <a:pt x="14957" y="8000"/>
                  </a:cubicBezTo>
                  <a:lnTo>
                    <a:pt x="15203" y="7972"/>
                  </a:lnTo>
                  <a:cubicBezTo>
                    <a:pt x="15257" y="7958"/>
                    <a:pt x="15282" y="7924"/>
                    <a:pt x="15282" y="7867"/>
                  </a:cubicBezTo>
                  <a:lnTo>
                    <a:pt x="15282" y="7842"/>
                  </a:lnTo>
                  <a:lnTo>
                    <a:pt x="15757" y="7704"/>
                  </a:lnTo>
                  <a:lnTo>
                    <a:pt x="15810" y="7554"/>
                  </a:lnTo>
                  <a:lnTo>
                    <a:pt x="15675" y="7368"/>
                  </a:lnTo>
                  <a:cubicBezTo>
                    <a:pt x="15692" y="7368"/>
                    <a:pt x="15700" y="7351"/>
                    <a:pt x="15700" y="7311"/>
                  </a:cubicBezTo>
                  <a:cubicBezTo>
                    <a:pt x="15700" y="7277"/>
                    <a:pt x="15683" y="7252"/>
                    <a:pt x="15646" y="7235"/>
                  </a:cubicBezTo>
                  <a:cubicBezTo>
                    <a:pt x="15613" y="7212"/>
                    <a:pt x="15579" y="7195"/>
                    <a:pt x="15553" y="7179"/>
                  </a:cubicBezTo>
                  <a:cubicBezTo>
                    <a:pt x="15525" y="7162"/>
                    <a:pt x="15494" y="7142"/>
                    <a:pt x="15457" y="7125"/>
                  </a:cubicBezTo>
                  <a:lnTo>
                    <a:pt x="15403" y="7150"/>
                  </a:lnTo>
                  <a:lnTo>
                    <a:pt x="15457" y="7125"/>
                  </a:lnTo>
                  <a:lnTo>
                    <a:pt x="15539" y="7125"/>
                  </a:lnTo>
                  <a:lnTo>
                    <a:pt x="15714" y="7125"/>
                  </a:lnTo>
                  <a:cubicBezTo>
                    <a:pt x="15796" y="7125"/>
                    <a:pt x="15836" y="7085"/>
                    <a:pt x="15836" y="7003"/>
                  </a:cubicBezTo>
                  <a:cubicBezTo>
                    <a:pt x="15836" y="6893"/>
                    <a:pt x="15774" y="6837"/>
                    <a:pt x="15646" y="6837"/>
                  </a:cubicBezTo>
                  <a:cubicBezTo>
                    <a:pt x="15485" y="6837"/>
                    <a:pt x="15299" y="6877"/>
                    <a:pt x="15087" y="6953"/>
                  </a:cubicBezTo>
                  <a:cubicBezTo>
                    <a:pt x="14875" y="7029"/>
                    <a:pt x="14728" y="7162"/>
                    <a:pt x="14646" y="7339"/>
                  </a:cubicBezTo>
                  <a:lnTo>
                    <a:pt x="14457" y="7450"/>
                  </a:lnTo>
                  <a:lnTo>
                    <a:pt x="14700" y="7207"/>
                  </a:lnTo>
                  <a:lnTo>
                    <a:pt x="14739" y="7125"/>
                  </a:lnTo>
                  <a:cubicBezTo>
                    <a:pt x="14739" y="7085"/>
                    <a:pt x="14697" y="7063"/>
                    <a:pt x="14612" y="7046"/>
                  </a:cubicBezTo>
                  <a:cubicBezTo>
                    <a:pt x="14528" y="7035"/>
                    <a:pt x="14502" y="7029"/>
                    <a:pt x="14539" y="7029"/>
                  </a:cubicBezTo>
                  <a:cubicBezTo>
                    <a:pt x="14700" y="7029"/>
                    <a:pt x="14824" y="7015"/>
                    <a:pt x="14909" y="6975"/>
                  </a:cubicBezTo>
                  <a:cubicBezTo>
                    <a:pt x="14997" y="6936"/>
                    <a:pt x="15067" y="6899"/>
                    <a:pt x="15121" y="6854"/>
                  </a:cubicBezTo>
                  <a:cubicBezTo>
                    <a:pt x="15175" y="6809"/>
                    <a:pt x="15231" y="6766"/>
                    <a:pt x="15288" y="6715"/>
                  </a:cubicBezTo>
                  <a:cubicBezTo>
                    <a:pt x="15347" y="6670"/>
                    <a:pt x="15432" y="6634"/>
                    <a:pt x="15539" y="6594"/>
                  </a:cubicBezTo>
                  <a:cubicBezTo>
                    <a:pt x="15745" y="6634"/>
                    <a:pt x="15946" y="6645"/>
                    <a:pt x="16135" y="6622"/>
                  </a:cubicBezTo>
                  <a:cubicBezTo>
                    <a:pt x="16322" y="6605"/>
                    <a:pt x="16522" y="6594"/>
                    <a:pt x="16729" y="6594"/>
                  </a:cubicBezTo>
                  <a:cubicBezTo>
                    <a:pt x="16785" y="6560"/>
                    <a:pt x="16839" y="6523"/>
                    <a:pt x="16892" y="6484"/>
                  </a:cubicBezTo>
                  <a:cubicBezTo>
                    <a:pt x="16946" y="6439"/>
                    <a:pt x="16980" y="6396"/>
                    <a:pt x="17000" y="6340"/>
                  </a:cubicBezTo>
                  <a:lnTo>
                    <a:pt x="17311" y="6286"/>
                  </a:lnTo>
                  <a:cubicBezTo>
                    <a:pt x="17347" y="6323"/>
                    <a:pt x="17401" y="6315"/>
                    <a:pt x="17474" y="6258"/>
                  </a:cubicBezTo>
                  <a:cubicBezTo>
                    <a:pt x="17545" y="6202"/>
                    <a:pt x="17582" y="6159"/>
                    <a:pt x="17582" y="6125"/>
                  </a:cubicBezTo>
                  <a:cubicBezTo>
                    <a:pt x="17582" y="6032"/>
                    <a:pt x="17531" y="5976"/>
                    <a:pt x="17432" y="5950"/>
                  </a:cubicBezTo>
                  <a:cubicBezTo>
                    <a:pt x="17333" y="5922"/>
                    <a:pt x="17282" y="5854"/>
                    <a:pt x="17282" y="5755"/>
                  </a:cubicBezTo>
                  <a:cubicBezTo>
                    <a:pt x="17282" y="5738"/>
                    <a:pt x="17288" y="5713"/>
                    <a:pt x="17296" y="5679"/>
                  </a:cubicBezTo>
                  <a:cubicBezTo>
                    <a:pt x="17308" y="5640"/>
                    <a:pt x="17294" y="5623"/>
                    <a:pt x="17257" y="5623"/>
                  </a:cubicBezTo>
                  <a:cubicBezTo>
                    <a:pt x="17203" y="5623"/>
                    <a:pt x="17116" y="5651"/>
                    <a:pt x="16994" y="5707"/>
                  </a:cubicBezTo>
                  <a:cubicBezTo>
                    <a:pt x="16870" y="5758"/>
                    <a:pt x="16785" y="5806"/>
                    <a:pt x="16729" y="5840"/>
                  </a:cubicBezTo>
                  <a:cubicBezTo>
                    <a:pt x="16692" y="5854"/>
                    <a:pt x="16672" y="5854"/>
                    <a:pt x="16661" y="5829"/>
                  </a:cubicBezTo>
                  <a:cubicBezTo>
                    <a:pt x="16652" y="5801"/>
                    <a:pt x="16649" y="5767"/>
                    <a:pt x="16649" y="5730"/>
                  </a:cubicBezTo>
                  <a:lnTo>
                    <a:pt x="16675" y="5755"/>
                  </a:lnTo>
                  <a:lnTo>
                    <a:pt x="16785" y="5705"/>
                  </a:lnTo>
                  <a:lnTo>
                    <a:pt x="17093" y="5594"/>
                  </a:lnTo>
                  <a:lnTo>
                    <a:pt x="17147" y="5538"/>
                  </a:lnTo>
                  <a:cubicBezTo>
                    <a:pt x="17147" y="5484"/>
                    <a:pt x="17116" y="5451"/>
                    <a:pt x="17048" y="5434"/>
                  </a:cubicBezTo>
                  <a:cubicBezTo>
                    <a:pt x="16980" y="5411"/>
                    <a:pt x="16926" y="5405"/>
                    <a:pt x="16892" y="5405"/>
                  </a:cubicBezTo>
                  <a:cubicBezTo>
                    <a:pt x="16856" y="5405"/>
                    <a:pt x="16802" y="5417"/>
                    <a:pt x="16729" y="5445"/>
                  </a:cubicBezTo>
                  <a:cubicBezTo>
                    <a:pt x="16658" y="5473"/>
                    <a:pt x="16621" y="5456"/>
                    <a:pt x="16621" y="5405"/>
                  </a:cubicBezTo>
                  <a:lnTo>
                    <a:pt x="16649" y="5349"/>
                  </a:lnTo>
                  <a:cubicBezTo>
                    <a:pt x="16539" y="5259"/>
                    <a:pt x="16443" y="5154"/>
                    <a:pt x="16358" y="5047"/>
                  </a:cubicBezTo>
                  <a:cubicBezTo>
                    <a:pt x="16271" y="4931"/>
                    <a:pt x="16228" y="4861"/>
                    <a:pt x="16228" y="4821"/>
                  </a:cubicBezTo>
                  <a:cubicBezTo>
                    <a:pt x="16228" y="4787"/>
                    <a:pt x="16234" y="4751"/>
                    <a:pt x="16243" y="4705"/>
                  </a:cubicBezTo>
                  <a:cubicBezTo>
                    <a:pt x="16251" y="4669"/>
                    <a:pt x="16228" y="4646"/>
                    <a:pt x="16175" y="4646"/>
                  </a:cubicBezTo>
                  <a:cubicBezTo>
                    <a:pt x="16138" y="4646"/>
                    <a:pt x="16107" y="4652"/>
                    <a:pt x="16082" y="4663"/>
                  </a:cubicBezTo>
                  <a:cubicBezTo>
                    <a:pt x="16053" y="4672"/>
                    <a:pt x="16039" y="4646"/>
                    <a:pt x="16039" y="4595"/>
                  </a:cubicBezTo>
                  <a:cubicBezTo>
                    <a:pt x="16039" y="4556"/>
                    <a:pt x="16017" y="4480"/>
                    <a:pt x="15971" y="4364"/>
                  </a:cubicBezTo>
                  <a:cubicBezTo>
                    <a:pt x="15926" y="4248"/>
                    <a:pt x="15864" y="4189"/>
                    <a:pt x="15782" y="4189"/>
                  </a:cubicBezTo>
                  <a:lnTo>
                    <a:pt x="15675" y="4299"/>
                  </a:lnTo>
                  <a:cubicBezTo>
                    <a:pt x="15675" y="4347"/>
                    <a:pt x="15646" y="4392"/>
                    <a:pt x="15593" y="4420"/>
                  </a:cubicBezTo>
                  <a:cubicBezTo>
                    <a:pt x="15539" y="4446"/>
                    <a:pt x="15511" y="4474"/>
                    <a:pt x="15511" y="4513"/>
                  </a:cubicBezTo>
                  <a:lnTo>
                    <a:pt x="15457" y="4513"/>
                  </a:lnTo>
                  <a:lnTo>
                    <a:pt x="15175" y="4672"/>
                  </a:lnTo>
                  <a:cubicBezTo>
                    <a:pt x="15155" y="4640"/>
                    <a:pt x="15132" y="4629"/>
                    <a:pt x="15107" y="4646"/>
                  </a:cubicBezTo>
                  <a:cubicBezTo>
                    <a:pt x="15079" y="4669"/>
                    <a:pt x="15047" y="4672"/>
                    <a:pt x="15011" y="4672"/>
                  </a:cubicBezTo>
                  <a:lnTo>
                    <a:pt x="14985" y="4672"/>
                  </a:lnTo>
                  <a:lnTo>
                    <a:pt x="14957" y="4700"/>
                  </a:lnTo>
                  <a:cubicBezTo>
                    <a:pt x="15028" y="4700"/>
                    <a:pt x="15062" y="4663"/>
                    <a:pt x="15053" y="4578"/>
                  </a:cubicBezTo>
                  <a:cubicBezTo>
                    <a:pt x="15042" y="4497"/>
                    <a:pt x="15011" y="4457"/>
                    <a:pt x="14957" y="4457"/>
                  </a:cubicBezTo>
                  <a:lnTo>
                    <a:pt x="14739" y="4513"/>
                  </a:lnTo>
                  <a:cubicBezTo>
                    <a:pt x="14706" y="4513"/>
                    <a:pt x="14683" y="4508"/>
                    <a:pt x="14680" y="4496"/>
                  </a:cubicBezTo>
                  <a:cubicBezTo>
                    <a:pt x="14675" y="4491"/>
                    <a:pt x="14683" y="4474"/>
                    <a:pt x="14708" y="4446"/>
                  </a:cubicBezTo>
                  <a:cubicBezTo>
                    <a:pt x="14731" y="4420"/>
                    <a:pt x="14751" y="4386"/>
                    <a:pt x="14768" y="4347"/>
                  </a:cubicBezTo>
                  <a:cubicBezTo>
                    <a:pt x="14788" y="4316"/>
                    <a:pt x="14788" y="4276"/>
                    <a:pt x="14768" y="4242"/>
                  </a:cubicBezTo>
                  <a:cubicBezTo>
                    <a:pt x="14751" y="4203"/>
                    <a:pt x="14720" y="4203"/>
                    <a:pt x="14680" y="4225"/>
                  </a:cubicBezTo>
                  <a:cubicBezTo>
                    <a:pt x="14641" y="4254"/>
                    <a:pt x="14618" y="4254"/>
                    <a:pt x="14618" y="4214"/>
                  </a:cubicBezTo>
                  <a:lnTo>
                    <a:pt x="14700" y="4214"/>
                  </a:lnTo>
                  <a:lnTo>
                    <a:pt x="14768" y="4149"/>
                  </a:lnTo>
                  <a:cubicBezTo>
                    <a:pt x="14788" y="4127"/>
                    <a:pt x="14779" y="4098"/>
                    <a:pt x="14748" y="4056"/>
                  </a:cubicBezTo>
                  <a:cubicBezTo>
                    <a:pt x="14717" y="4005"/>
                    <a:pt x="14691" y="3977"/>
                    <a:pt x="14674" y="3957"/>
                  </a:cubicBezTo>
                  <a:lnTo>
                    <a:pt x="14375" y="3906"/>
                  </a:lnTo>
                  <a:lnTo>
                    <a:pt x="14186" y="3740"/>
                  </a:lnTo>
                  <a:cubicBezTo>
                    <a:pt x="14169" y="3757"/>
                    <a:pt x="14135" y="3745"/>
                    <a:pt x="14087" y="3703"/>
                  </a:cubicBezTo>
                  <a:cubicBezTo>
                    <a:pt x="14036" y="3658"/>
                    <a:pt x="13994" y="3624"/>
                    <a:pt x="13957" y="3610"/>
                  </a:cubicBezTo>
                  <a:lnTo>
                    <a:pt x="13739" y="3686"/>
                  </a:lnTo>
                  <a:lnTo>
                    <a:pt x="13211" y="3565"/>
                  </a:lnTo>
                  <a:cubicBezTo>
                    <a:pt x="13177" y="3565"/>
                    <a:pt x="13140" y="3576"/>
                    <a:pt x="13104" y="3599"/>
                  </a:cubicBezTo>
                  <a:cubicBezTo>
                    <a:pt x="13070" y="3624"/>
                    <a:pt x="13050" y="3652"/>
                    <a:pt x="13050" y="3686"/>
                  </a:cubicBezTo>
                  <a:cubicBezTo>
                    <a:pt x="13050" y="3726"/>
                    <a:pt x="13070" y="3751"/>
                    <a:pt x="13104" y="3768"/>
                  </a:cubicBezTo>
                  <a:cubicBezTo>
                    <a:pt x="13140" y="3785"/>
                    <a:pt x="13157" y="3813"/>
                    <a:pt x="13157" y="3850"/>
                  </a:cubicBezTo>
                  <a:cubicBezTo>
                    <a:pt x="13157" y="3884"/>
                    <a:pt x="13171" y="3983"/>
                    <a:pt x="13200" y="4138"/>
                  </a:cubicBezTo>
                  <a:cubicBezTo>
                    <a:pt x="13225" y="4299"/>
                    <a:pt x="13202" y="4358"/>
                    <a:pt x="13132" y="4324"/>
                  </a:cubicBezTo>
                  <a:lnTo>
                    <a:pt x="12996" y="4513"/>
                  </a:lnTo>
                  <a:cubicBezTo>
                    <a:pt x="13013" y="4547"/>
                    <a:pt x="13044" y="4578"/>
                    <a:pt x="13089" y="4606"/>
                  </a:cubicBezTo>
                  <a:cubicBezTo>
                    <a:pt x="13137" y="4635"/>
                    <a:pt x="13180" y="4669"/>
                    <a:pt x="13225" y="4705"/>
                  </a:cubicBezTo>
                  <a:cubicBezTo>
                    <a:pt x="13270" y="4750"/>
                    <a:pt x="13313" y="4793"/>
                    <a:pt x="13347" y="4849"/>
                  </a:cubicBezTo>
                  <a:cubicBezTo>
                    <a:pt x="13383" y="4903"/>
                    <a:pt x="13392" y="4988"/>
                    <a:pt x="13375" y="5092"/>
                  </a:cubicBezTo>
                  <a:lnTo>
                    <a:pt x="12767" y="5510"/>
                  </a:lnTo>
                  <a:lnTo>
                    <a:pt x="12767" y="5566"/>
                  </a:lnTo>
                  <a:cubicBezTo>
                    <a:pt x="12767" y="5637"/>
                    <a:pt x="12784" y="5705"/>
                    <a:pt x="12821" y="5770"/>
                  </a:cubicBezTo>
                  <a:cubicBezTo>
                    <a:pt x="12855" y="5832"/>
                    <a:pt x="12892" y="5914"/>
                    <a:pt x="12928" y="6012"/>
                  </a:cubicBezTo>
                  <a:cubicBezTo>
                    <a:pt x="13019" y="6052"/>
                    <a:pt x="13061" y="6080"/>
                    <a:pt x="13058" y="6105"/>
                  </a:cubicBezTo>
                  <a:cubicBezTo>
                    <a:pt x="13053" y="6134"/>
                    <a:pt x="13022" y="6162"/>
                    <a:pt x="12962" y="6190"/>
                  </a:cubicBezTo>
                  <a:cubicBezTo>
                    <a:pt x="12903" y="6216"/>
                    <a:pt x="12849" y="6244"/>
                    <a:pt x="12793" y="6272"/>
                  </a:cubicBezTo>
                  <a:cubicBezTo>
                    <a:pt x="12739" y="6295"/>
                    <a:pt x="12714" y="6320"/>
                    <a:pt x="12714" y="6337"/>
                  </a:cubicBezTo>
                  <a:cubicBezTo>
                    <a:pt x="12714" y="6354"/>
                    <a:pt x="12694" y="6365"/>
                    <a:pt x="12657" y="6365"/>
                  </a:cubicBezTo>
                  <a:lnTo>
                    <a:pt x="12550" y="6365"/>
                  </a:lnTo>
                  <a:lnTo>
                    <a:pt x="12496" y="6365"/>
                  </a:lnTo>
                  <a:cubicBezTo>
                    <a:pt x="12496" y="6343"/>
                    <a:pt x="12505" y="6331"/>
                    <a:pt x="12522" y="6320"/>
                  </a:cubicBezTo>
                  <a:cubicBezTo>
                    <a:pt x="12541" y="6314"/>
                    <a:pt x="12550" y="6295"/>
                    <a:pt x="12550" y="6255"/>
                  </a:cubicBezTo>
                  <a:lnTo>
                    <a:pt x="12293" y="6094"/>
                  </a:lnTo>
                  <a:lnTo>
                    <a:pt x="12293" y="6122"/>
                  </a:lnTo>
                  <a:lnTo>
                    <a:pt x="12185" y="5902"/>
                  </a:lnTo>
                  <a:cubicBezTo>
                    <a:pt x="12219" y="5815"/>
                    <a:pt x="12225" y="5747"/>
                    <a:pt x="12199" y="5710"/>
                  </a:cubicBezTo>
                  <a:cubicBezTo>
                    <a:pt x="12171" y="5665"/>
                    <a:pt x="12157" y="5620"/>
                    <a:pt x="12157" y="5566"/>
                  </a:cubicBezTo>
                  <a:cubicBezTo>
                    <a:pt x="12157" y="5422"/>
                    <a:pt x="12092" y="5352"/>
                    <a:pt x="11962" y="5352"/>
                  </a:cubicBezTo>
                  <a:cubicBezTo>
                    <a:pt x="11832" y="5352"/>
                    <a:pt x="11694" y="5369"/>
                    <a:pt x="11550" y="5408"/>
                  </a:cubicBezTo>
                  <a:cubicBezTo>
                    <a:pt x="11584" y="5386"/>
                    <a:pt x="11581" y="5360"/>
                    <a:pt x="11536" y="5321"/>
                  </a:cubicBezTo>
                  <a:cubicBezTo>
                    <a:pt x="11490" y="5276"/>
                    <a:pt x="11459" y="5259"/>
                    <a:pt x="11439" y="5259"/>
                  </a:cubicBezTo>
                  <a:cubicBezTo>
                    <a:pt x="11295" y="5259"/>
                    <a:pt x="11126" y="5194"/>
                    <a:pt x="10925" y="5067"/>
                  </a:cubicBezTo>
                  <a:cubicBezTo>
                    <a:pt x="10730" y="4945"/>
                    <a:pt x="10566" y="4880"/>
                    <a:pt x="10439" y="4880"/>
                  </a:cubicBezTo>
                  <a:cubicBezTo>
                    <a:pt x="10386" y="4880"/>
                    <a:pt x="10321" y="4892"/>
                    <a:pt x="10250" y="4906"/>
                  </a:cubicBezTo>
                  <a:cubicBezTo>
                    <a:pt x="10179" y="4923"/>
                    <a:pt x="10112" y="4945"/>
                    <a:pt x="10047" y="4962"/>
                  </a:cubicBezTo>
                  <a:cubicBezTo>
                    <a:pt x="10083" y="4945"/>
                    <a:pt x="10106" y="4897"/>
                    <a:pt x="10114" y="4824"/>
                  </a:cubicBezTo>
                  <a:lnTo>
                    <a:pt x="9939" y="4516"/>
                  </a:lnTo>
                  <a:lnTo>
                    <a:pt x="9911" y="4488"/>
                  </a:lnTo>
                  <a:cubicBezTo>
                    <a:pt x="9857" y="4488"/>
                    <a:pt x="9795" y="4510"/>
                    <a:pt x="9724" y="4553"/>
                  </a:cubicBezTo>
                  <a:cubicBezTo>
                    <a:pt x="9651" y="4598"/>
                    <a:pt x="9614" y="4558"/>
                    <a:pt x="9614" y="4434"/>
                  </a:cubicBezTo>
                  <a:cubicBezTo>
                    <a:pt x="9614" y="4417"/>
                    <a:pt x="9623" y="4400"/>
                    <a:pt x="9642" y="4378"/>
                  </a:cubicBezTo>
                  <a:cubicBezTo>
                    <a:pt x="9659" y="4361"/>
                    <a:pt x="9659" y="4344"/>
                    <a:pt x="9642" y="4327"/>
                  </a:cubicBezTo>
                  <a:cubicBezTo>
                    <a:pt x="9623" y="4217"/>
                    <a:pt x="9645" y="4124"/>
                    <a:pt x="9710" y="4047"/>
                  </a:cubicBezTo>
                  <a:cubicBezTo>
                    <a:pt x="9772" y="3968"/>
                    <a:pt x="9823" y="3886"/>
                    <a:pt x="9857" y="3799"/>
                  </a:cubicBezTo>
                  <a:cubicBezTo>
                    <a:pt x="9894" y="3759"/>
                    <a:pt x="9911" y="3728"/>
                    <a:pt x="9911" y="3689"/>
                  </a:cubicBezTo>
                  <a:cubicBezTo>
                    <a:pt x="9911" y="3655"/>
                    <a:pt x="9931" y="3638"/>
                    <a:pt x="9965" y="3638"/>
                  </a:cubicBezTo>
                  <a:cubicBezTo>
                    <a:pt x="10038" y="3638"/>
                    <a:pt x="10109" y="3615"/>
                    <a:pt x="10176" y="3579"/>
                  </a:cubicBezTo>
                  <a:cubicBezTo>
                    <a:pt x="10244" y="3534"/>
                    <a:pt x="10321" y="3505"/>
                    <a:pt x="10414" y="3491"/>
                  </a:cubicBezTo>
                  <a:lnTo>
                    <a:pt x="10439" y="3406"/>
                  </a:lnTo>
                  <a:cubicBezTo>
                    <a:pt x="10439" y="3370"/>
                    <a:pt x="10343" y="3342"/>
                    <a:pt x="10148" y="3313"/>
                  </a:cubicBezTo>
                  <a:cubicBezTo>
                    <a:pt x="9956" y="3285"/>
                    <a:pt x="9857" y="3254"/>
                    <a:pt x="9857" y="3220"/>
                  </a:cubicBezTo>
                  <a:lnTo>
                    <a:pt x="9885" y="3192"/>
                  </a:lnTo>
                  <a:cubicBezTo>
                    <a:pt x="10066" y="3243"/>
                    <a:pt x="10202" y="3274"/>
                    <a:pt x="10298" y="3285"/>
                  </a:cubicBezTo>
                  <a:cubicBezTo>
                    <a:pt x="10391" y="3296"/>
                    <a:pt x="10470" y="3285"/>
                    <a:pt x="10535" y="3260"/>
                  </a:cubicBezTo>
                  <a:cubicBezTo>
                    <a:pt x="10597" y="3231"/>
                    <a:pt x="10671" y="3198"/>
                    <a:pt x="10758" y="3147"/>
                  </a:cubicBezTo>
                  <a:cubicBezTo>
                    <a:pt x="10843" y="3104"/>
                    <a:pt x="10976" y="3042"/>
                    <a:pt x="11157" y="2960"/>
                  </a:cubicBezTo>
                  <a:cubicBezTo>
                    <a:pt x="11157" y="2926"/>
                    <a:pt x="11061" y="2890"/>
                    <a:pt x="10866" y="2850"/>
                  </a:cubicBezTo>
                  <a:cubicBezTo>
                    <a:pt x="10671" y="2816"/>
                    <a:pt x="10549" y="2780"/>
                    <a:pt x="10496" y="2746"/>
                  </a:cubicBezTo>
                  <a:lnTo>
                    <a:pt x="10657" y="2746"/>
                  </a:lnTo>
                  <a:cubicBezTo>
                    <a:pt x="10691" y="2746"/>
                    <a:pt x="10739" y="2752"/>
                    <a:pt x="10798" y="2774"/>
                  </a:cubicBezTo>
                  <a:cubicBezTo>
                    <a:pt x="10857" y="2788"/>
                    <a:pt x="10905" y="2805"/>
                    <a:pt x="10939" y="2828"/>
                  </a:cubicBezTo>
                  <a:cubicBezTo>
                    <a:pt x="10939" y="2862"/>
                    <a:pt x="10968" y="2884"/>
                    <a:pt x="11021" y="2895"/>
                  </a:cubicBezTo>
                  <a:cubicBezTo>
                    <a:pt x="11075" y="2901"/>
                    <a:pt x="11120" y="2907"/>
                    <a:pt x="11157" y="2907"/>
                  </a:cubicBezTo>
                  <a:lnTo>
                    <a:pt x="11360" y="2774"/>
                  </a:lnTo>
                  <a:lnTo>
                    <a:pt x="11360" y="2689"/>
                  </a:lnTo>
                  <a:lnTo>
                    <a:pt x="11307" y="2608"/>
                  </a:lnTo>
                  <a:lnTo>
                    <a:pt x="11603" y="2554"/>
                  </a:lnTo>
                  <a:cubicBezTo>
                    <a:pt x="11583" y="2537"/>
                    <a:pt x="11589" y="2520"/>
                    <a:pt x="11615" y="2503"/>
                  </a:cubicBezTo>
                  <a:cubicBezTo>
                    <a:pt x="11643" y="2480"/>
                    <a:pt x="11665" y="2475"/>
                    <a:pt x="11682" y="2475"/>
                  </a:cubicBezTo>
                  <a:cubicBezTo>
                    <a:pt x="11739" y="2475"/>
                    <a:pt x="11793" y="2503"/>
                    <a:pt x="11852" y="2554"/>
                  </a:cubicBezTo>
                  <a:cubicBezTo>
                    <a:pt x="11911" y="2608"/>
                    <a:pt x="11951" y="2636"/>
                    <a:pt x="11968" y="2636"/>
                  </a:cubicBezTo>
                  <a:lnTo>
                    <a:pt x="12239" y="2531"/>
                  </a:lnTo>
                  <a:cubicBezTo>
                    <a:pt x="12219" y="2509"/>
                    <a:pt x="12245" y="2497"/>
                    <a:pt x="12312" y="2486"/>
                  </a:cubicBezTo>
                  <a:cubicBezTo>
                    <a:pt x="12380" y="2480"/>
                    <a:pt x="12400" y="2452"/>
                    <a:pt x="12375" y="2410"/>
                  </a:cubicBezTo>
                  <a:lnTo>
                    <a:pt x="12185" y="2190"/>
                  </a:lnTo>
                  <a:cubicBezTo>
                    <a:pt x="12166" y="2190"/>
                    <a:pt x="12151" y="2178"/>
                    <a:pt x="12143" y="2150"/>
                  </a:cubicBezTo>
                  <a:cubicBezTo>
                    <a:pt x="12134" y="2122"/>
                    <a:pt x="12140" y="2111"/>
                    <a:pt x="12157" y="2111"/>
                  </a:cubicBezTo>
                  <a:cubicBezTo>
                    <a:pt x="12247" y="2111"/>
                    <a:pt x="12273" y="2063"/>
                    <a:pt x="12239" y="1972"/>
                  </a:cubicBezTo>
                  <a:cubicBezTo>
                    <a:pt x="12166" y="1941"/>
                    <a:pt x="12089" y="1896"/>
                    <a:pt x="12010" y="1848"/>
                  </a:cubicBezTo>
                  <a:cubicBezTo>
                    <a:pt x="11928" y="1797"/>
                    <a:pt x="11838" y="1769"/>
                    <a:pt x="11739" y="1769"/>
                  </a:cubicBezTo>
                  <a:cubicBezTo>
                    <a:pt x="11702" y="1769"/>
                    <a:pt x="11663" y="1780"/>
                    <a:pt x="11615" y="1797"/>
                  </a:cubicBezTo>
                  <a:cubicBezTo>
                    <a:pt x="11572" y="1820"/>
                    <a:pt x="11550" y="1848"/>
                    <a:pt x="11550" y="1890"/>
                  </a:cubicBezTo>
                  <a:cubicBezTo>
                    <a:pt x="11550" y="1930"/>
                    <a:pt x="11572" y="1947"/>
                    <a:pt x="11615" y="1947"/>
                  </a:cubicBezTo>
                  <a:cubicBezTo>
                    <a:pt x="11663" y="1947"/>
                    <a:pt x="11694" y="1964"/>
                    <a:pt x="11711" y="2000"/>
                  </a:cubicBezTo>
                  <a:cubicBezTo>
                    <a:pt x="11747" y="2040"/>
                    <a:pt x="11739" y="2057"/>
                    <a:pt x="11682" y="2057"/>
                  </a:cubicBezTo>
                  <a:cubicBezTo>
                    <a:pt x="11629" y="2057"/>
                    <a:pt x="11603" y="2063"/>
                    <a:pt x="11603" y="2082"/>
                  </a:cubicBezTo>
                  <a:cubicBezTo>
                    <a:pt x="11530" y="2082"/>
                    <a:pt x="11462" y="2133"/>
                    <a:pt x="11400" y="2243"/>
                  </a:cubicBezTo>
                  <a:cubicBezTo>
                    <a:pt x="11338" y="2353"/>
                    <a:pt x="11256" y="2432"/>
                    <a:pt x="11157" y="2475"/>
                  </a:cubicBezTo>
                  <a:cubicBezTo>
                    <a:pt x="11120" y="2475"/>
                    <a:pt x="11106" y="2463"/>
                    <a:pt x="11117" y="2441"/>
                  </a:cubicBezTo>
                  <a:cubicBezTo>
                    <a:pt x="11126" y="2421"/>
                    <a:pt x="11120" y="2398"/>
                    <a:pt x="11103" y="2382"/>
                  </a:cubicBezTo>
                  <a:cubicBezTo>
                    <a:pt x="11083" y="2342"/>
                    <a:pt x="11052" y="2319"/>
                    <a:pt x="11007" y="2311"/>
                  </a:cubicBezTo>
                  <a:cubicBezTo>
                    <a:pt x="10962" y="2305"/>
                    <a:pt x="10939" y="2283"/>
                    <a:pt x="10939" y="2243"/>
                  </a:cubicBezTo>
                  <a:cubicBezTo>
                    <a:pt x="10939" y="2209"/>
                    <a:pt x="10962" y="2150"/>
                    <a:pt x="11007" y="2068"/>
                  </a:cubicBezTo>
                  <a:cubicBezTo>
                    <a:pt x="11052" y="1989"/>
                    <a:pt x="10993" y="1947"/>
                    <a:pt x="10832" y="1947"/>
                  </a:cubicBezTo>
                  <a:cubicBezTo>
                    <a:pt x="10758" y="1947"/>
                    <a:pt x="10708" y="1972"/>
                    <a:pt x="10677" y="2029"/>
                  </a:cubicBezTo>
                  <a:cubicBezTo>
                    <a:pt x="10645" y="2082"/>
                    <a:pt x="10612" y="2133"/>
                    <a:pt x="10575" y="2190"/>
                  </a:cubicBezTo>
                  <a:lnTo>
                    <a:pt x="10278" y="1851"/>
                  </a:lnTo>
                  <a:lnTo>
                    <a:pt x="10046" y="1825"/>
                  </a:lnTo>
                  <a:cubicBezTo>
                    <a:pt x="10046" y="1752"/>
                    <a:pt x="10063" y="1693"/>
                    <a:pt x="10095" y="1639"/>
                  </a:cubicBezTo>
                  <a:cubicBezTo>
                    <a:pt x="10126" y="1583"/>
                    <a:pt x="10083" y="1512"/>
                    <a:pt x="9965" y="1425"/>
                  </a:cubicBezTo>
                  <a:cubicBezTo>
                    <a:pt x="9911" y="1385"/>
                    <a:pt x="9863" y="1354"/>
                    <a:pt x="9818" y="1320"/>
                  </a:cubicBezTo>
                  <a:cubicBezTo>
                    <a:pt x="9772" y="1292"/>
                    <a:pt x="9724" y="1275"/>
                    <a:pt x="9671" y="1275"/>
                  </a:cubicBezTo>
                  <a:cubicBezTo>
                    <a:pt x="9651" y="1275"/>
                    <a:pt x="9609" y="1292"/>
                    <a:pt x="9541" y="1337"/>
                  </a:cubicBezTo>
                  <a:cubicBezTo>
                    <a:pt x="9473" y="1377"/>
                    <a:pt x="9411" y="1413"/>
                    <a:pt x="9357" y="1447"/>
                  </a:cubicBezTo>
                  <a:cubicBezTo>
                    <a:pt x="9303" y="1487"/>
                    <a:pt x="9275" y="1523"/>
                    <a:pt x="9275" y="1557"/>
                  </a:cubicBezTo>
                  <a:cubicBezTo>
                    <a:pt x="9275" y="1597"/>
                    <a:pt x="9320" y="1614"/>
                    <a:pt x="9411" y="1614"/>
                  </a:cubicBezTo>
                  <a:lnTo>
                    <a:pt x="9385" y="1614"/>
                  </a:lnTo>
                  <a:cubicBezTo>
                    <a:pt x="9329" y="1614"/>
                    <a:pt x="9303" y="1645"/>
                    <a:pt x="9303" y="1724"/>
                  </a:cubicBezTo>
                  <a:cubicBezTo>
                    <a:pt x="9303" y="1738"/>
                    <a:pt x="9346" y="1761"/>
                    <a:pt x="9433" y="1789"/>
                  </a:cubicBezTo>
                  <a:cubicBezTo>
                    <a:pt x="9518" y="1817"/>
                    <a:pt x="9577" y="1828"/>
                    <a:pt x="9614" y="1828"/>
                  </a:cubicBezTo>
                  <a:cubicBezTo>
                    <a:pt x="9651" y="1811"/>
                    <a:pt x="9676" y="1817"/>
                    <a:pt x="9696" y="1851"/>
                  </a:cubicBezTo>
                  <a:cubicBezTo>
                    <a:pt x="9713" y="1882"/>
                    <a:pt x="9741" y="1893"/>
                    <a:pt x="9778" y="1893"/>
                  </a:cubicBezTo>
                  <a:lnTo>
                    <a:pt x="9885" y="1854"/>
                  </a:lnTo>
                  <a:lnTo>
                    <a:pt x="9885" y="1921"/>
                  </a:lnTo>
                  <a:cubicBezTo>
                    <a:pt x="9866" y="1944"/>
                    <a:pt x="9857" y="1961"/>
                    <a:pt x="9857" y="1975"/>
                  </a:cubicBezTo>
                  <a:lnTo>
                    <a:pt x="9885" y="2085"/>
                  </a:lnTo>
                  <a:lnTo>
                    <a:pt x="9614" y="2218"/>
                  </a:lnTo>
                  <a:cubicBezTo>
                    <a:pt x="9597" y="2235"/>
                    <a:pt x="9577" y="2246"/>
                    <a:pt x="9561" y="2246"/>
                  </a:cubicBezTo>
                  <a:cubicBezTo>
                    <a:pt x="9544" y="2246"/>
                    <a:pt x="9521" y="2257"/>
                    <a:pt x="9493" y="2274"/>
                  </a:cubicBezTo>
                  <a:cubicBezTo>
                    <a:pt x="9493" y="2328"/>
                    <a:pt x="9518" y="2385"/>
                    <a:pt x="9566" y="2444"/>
                  </a:cubicBezTo>
                  <a:cubicBezTo>
                    <a:pt x="9617" y="2500"/>
                    <a:pt x="9563" y="2534"/>
                    <a:pt x="9411" y="2534"/>
                  </a:cubicBezTo>
                  <a:lnTo>
                    <a:pt x="9329" y="2478"/>
                  </a:lnTo>
                  <a:cubicBezTo>
                    <a:pt x="9329" y="2407"/>
                    <a:pt x="9258" y="2345"/>
                    <a:pt x="9108" y="2297"/>
                  </a:cubicBezTo>
                  <a:cubicBezTo>
                    <a:pt x="8959" y="2246"/>
                    <a:pt x="8778" y="2212"/>
                    <a:pt x="8566" y="2193"/>
                  </a:cubicBezTo>
                  <a:cubicBezTo>
                    <a:pt x="8354" y="2176"/>
                    <a:pt x="8142" y="2164"/>
                    <a:pt x="7930" y="2153"/>
                  </a:cubicBezTo>
                  <a:cubicBezTo>
                    <a:pt x="7718" y="2142"/>
                    <a:pt x="7557" y="2136"/>
                    <a:pt x="7450" y="2136"/>
                  </a:cubicBezTo>
                  <a:lnTo>
                    <a:pt x="7004" y="2275"/>
                  </a:lnTo>
                  <a:lnTo>
                    <a:pt x="7114" y="2534"/>
                  </a:lnTo>
                  <a:cubicBezTo>
                    <a:pt x="7077" y="2534"/>
                    <a:pt x="7054" y="2546"/>
                    <a:pt x="7046" y="2571"/>
                  </a:cubicBezTo>
                  <a:cubicBezTo>
                    <a:pt x="7035" y="2599"/>
                    <a:pt x="7049" y="2622"/>
                    <a:pt x="7086" y="2639"/>
                  </a:cubicBezTo>
                  <a:cubicBezTo>
                    <a:pt x="7049" y="2605"/>
                    <a:pt x="6981" y="2540"/>
                    <a:pt x="6882" y="2444"/>
                  </a:cubicBezTo>
                  <a:cubicBezTo>
                    <a:pt x="6783" y="2345"/>
                    <a:pt x="6715" y="2303"/>
                    <a:pt x="6679" y="2303"/>
                  </a:cubicBezTo>
                  <a:lnTo>
                    <a:pt x="6450" y="2241"/>
                  </a:lnTo>
                  <a:close/>
                  <a:moveTo>
                    <a:pt x="8114" y="1662"/>
                  </a:moveTo>
                  <a:cubicBezTo>
                    <a:pt x="8077" y="1640"/>
                    <a:pt x="8032" y="1623"/>
                    <a:pt x="7978" y="1609"/>
                  </a:cubicBezTo>
                  <a:cubicBezTo>
                    <a:pt x="7925" y="1592"/>
                    <a:pt x="7879" y="1580"/>
                    <a:pt x="7843" y="1580"/>
                  </a:cubicBezTo>
                  <a:cubicBezTo>
                    <a:pt x="7806" y="1580"/>
                    <a:pt x="7733" y="1603"/>
                    <a:pt x="7620" y="1645"/>
                  </a:cubicBezTo>
                  <a:cubicBezTo>
                    <a:pt x="7507" y="1691"/>
                    <a:pt x="7379" y="1744"/>
                    <a:pt x="7241" y="1801"/>
                  </a:cubicBezTo>
                  <a:cubicBezTo>
                    <a:pt x="7100" y="1860"/>
                    <a:pt x="6967" y="1916"/>
                    <a:pt x="6843" y="1970"/>
                  </a:cubicBezTo>
                  <a:cubicBezTo>
                    <a:pt x="6715" y="2027"/>
                    <a:pt x="6631" y="2060"/>
                    <a:pt x="6585" y="2080"/>
                  </a:cubicBezTo>
                  <a:cubicBezTo>
                    <a:pt x="6713" y="2060"/>
                    <a:pt x="6826" y="2027"/>
                    <a:pt x="6930" y="1970"/>
                  </a:cubicBezTo>
                  <a:cubicBezTo>
                    <a:pt x="7032" y="1916"/>
                    <a:pt x="7142" y="1888"/>
                    <a:pt x="7261" y="1888"/>
                  </a:cubicBezTo>
                  <a:lnTo>
                    <a:pt x="7343" y="1945"/>
                  </a:lnTo>
                  <a:cubicBezTo>
                    <a:pt x="7396" y="1962"/>
                    <a:pt x="7444" y="1970"/>
                    <a:pt x="7492" y="1970"/>
                  </a:cubicBezTo>
                  <a:cubicBezTo>
                    <a:pt x="7538" y="1970"/>
                    <a:pt x="7577" y="1987"/>
                    <a:pt x="7611" y="2027"/>
                  </a:cubicBezTo>
                  <a:cubicBezTo>
                    <a:pt x="7685" y="2010"/>
                    <a:pt x="7761" y="2015"/>
                    <a:pt x="7843" y="2055"/>
                  </a:cubicBezTo>
                  <a:lnTo>
                    <a:pt x="7925" y="1998"/>
                  </a:lnTo>
                  <a:lnTo>
                    <a:pt x="7925" y="1888"/>
                  </a:lnTo>
                  <a:lnTo>
                    <a:pt x="7896" y="1823"/>
                  </a:lnTo>
                  <a:lnTo>
                    <a:pt x="7978" y="1849"/>
                  </a:lnTo>
                  <a:cubicBezTo>
                    <a:pt x="8032" y="1849"/>
                    <a:pt x="8086" y="1806"/>
                    <a:pt x="8139" y="1719"/>
                  </a:cubicBezTo>
                  <a:lnTo>
                    <a:pt x="8114" y="1662"/>
                  </a:lnTo>
                  <a:close/>
                  <a:moveTo>
                    <a:pt x="12496" y="20256"/>
                  </a:moveTo>
                  <a:cubicBezTo>
                    <a:pt x="12496" y="20307"/>
                    <a:pt x="12488" y="20332"/>
                    <a:pt x="12468" y="20355"/>
                  </a:cubicBezTo>
                  <a:cubicBezTo>
                    <a:pt x="13505" y="20174"/>
                    <a:pt x="14485" y="19838"/>
                    <a:pt x="15403" y="19347"/>
                  </a:cubicBezTo>
                  <a:cubicBezTo>
                    <a:pt x="16322" y="18856"/>
                    <a:pt x="17144" y="18223"/>
                    <a:pt x="17864" y="17450"/>
                  </a:cubicBezTo>
                  <a:lnTo>
                    <a:pt x="17839" y="17450"/>
                  </a:lnTo>
                  <a:cubicBezTo>
                    <a:pt x="17765" y="17483"/>
                    <a:pt x="17703" y="17483"/>
                    <a:pt x="17650" y="17450"/>
                  </a:cubicBezTo>
                  <a:lnTo>
                    <a:pt x="17582" y="17498"/>
                  </a:lnTo>
                  <a:lnTo>
                    <a:pt x="17418" y="17450"/>
                  </a:lnTo>
                  <a:lnTo>
                    <a:pt x="17364" y="17450"/>
                  </a:lnTo>
                  <a:lnTo>
                    <a:pt x="17311" y="17554"/>
                  </a:lnTo>
                  <a:lnTo>
                    <a:pt x="17339" y="17450"/>
                  </a:lnTo>
                  <a:cubicBezTo>
                    <a:pt x="17282" y="17376"/>
                    <a:pt x="17220" y="17306"/>
                    <a:pt x="17147" y="17246"/>
                  </a:cubicBezTo>
                  <a:lnTo>
                    <a:pt x="17093" y="17218"/>
                  </a:lnTo>
                  <a:cubicBezTo>
                    <a:pt x="17059" y="17218"/>
                    <a:pt x="17039" y="17252"/>
                    <a:pt x="17039" y="17323"/>
                  </a:cubicBezTo>
                  <a:cubicBezTo>
                    <a:pt x="17059" y="17179"/>
                    <a:pt x="17020" y="17057"/>
                    <a:pt x="16926" y="16953"/>
                  </a:cubicBezTo>
                  <a:cubicBezTo>
                    <a:pt x="16830" y="16848"/>
                    <a:pt x="16712" y="16797"/>
                    <a:pt x="16567" y="16797"/>
                  </a:cubicBezTo>
                  <a:cubicBezTo>
                    <a:pt x="16567" y="16814"/>
                    <a:pt x="16559" y="16826"/>
                    <a:pt x="16539" y="16826"/>
                  </a:cubicBezTo>
                  <a:lnTo>
                    <a:pt x="16486" y="16826"/>
                  </a:lnTo>
                  <a:lnTo>
                    <a:pt x="16418" y="16772"/>
                  </a:lnTo>
                  <a:lnTo>
                    <a:pt x="16514" y="16772"/>
                  </a:lnTo>
                  <a:lnTo>
                    <a:pt x="16568" y="16611"/>
                  </a:lnTo>
                  <a:lnTo>
                    <a:pt x="16418" y="16501"/>
                  </a:lnTo>
                  <a:lnTo>
                    <a:pt x="16390" y="16529"/>
                  </a:lnTo>
                  <a:cubicBezTo>
                    <a:pt x="16265" y="16512"/>
                    <a:pt x="16175" y="16439"/>
                    <a:pt x="16121" y="16315"/>
                  </a:cubicBezTo>
                  <a:lnTo>
                    <a:pt x="16067" y="16286"/>
                  </a:lnTo>
                  <a:lnTo>
                    <a:pt x="16039" y="16315"/>
                  </a:lnTo>
                  <a:lnTo>
                    <a:pt x="15985" y="16340"/>
                  </a:lnTo>
                  <a:cubicBezTo>
                    <a:pt x="15878" y="16374"/>
                    <a:pt x="15782" y="16413"/>
                    <a:pt x="15700" y="16445"/>
                  </a:cubicBezTo>
                  <a:cubicBezTo>
                    <a:pt x="15593" y="16413"/>
                    <a:pt x="15511" y="16363"/>
                    <a:pt x="15457" y="16315"/>
                  </a:cubicBezTo>
                  <a:lnTo>
                    <a:pt x="15093" y="16340"/>
                  </a:lnTo>
                  <a:cubicBezTo>
                    <a:pt x="15093" y="16284"/>
                    <a:pt x="15076" y="16230"/>
                    <a:pt x="15039" y="16168"/>
                  </a:cubicBezTo>
                  <a:cubicBezTo>
                    <a:pt x="15002" y="16109"/>
                    <a:pt x="14949" y="16077"/>
                    <a:pt x="14875" y="16077"/>
                  </a:cubicBezTo>
                  <a:cubicBezTo>
                    <a:pt x="14788" y="16077"/>
                    <a:pt x="14694" y="16089"/>
                    <a:pt x="14598" y="16106"/>
                  </a:cubicBezTo>
                  <a:cubicBezTo>
                    <a:pt x="14505" y="16123"/>
                    <a:pt x="14440" y="16185"/>
                    <a:pt x="14403" y="16281"/>
                  </a:cubicBezTo>
                  <a:cubicBezTo>
                    <a:pt x="14403" y="16312"/>
                    <a:pt x="14412" y="16351"/>
                    <a:pt x="14432" y="16385"/>
                  </a:cubicBezTo>
                  <a:cubicBezTo>
                    <a:pt x="14448" y="16425"/>
                    <a:pt x="14465" y="16450"/>
                    <a:pt x="14485" y="16467"/>
                  </a:cubicBezTo>
                  <a:lnTo>
                    <a:pt x="14485" y="16577"/>
                  </a:lnTo>
                  <a:lnTo>
                    <a:pt x="14457" y="16656"/>
                  </a:lnTo>
                  <a:lnTo>
                    <a:pt x="14403" y="16682"/>
                  </a:lnTo>
                  <a:lnTo>
                    <a:pt x="14375" y="16682"/>
                  </a:lnTo>
                  <a:lnTo>
                    <a:pt x="14296" y="16467"/>
                  </a:lnTo>
                  <a:lnTo>
                    <a:pt x="14375" y="16334"/>
                  </a:lnTo>
                  <a:cubicBezTo>
                    <a:pt x="14358" y="16298"/>
                    <a:pt x="14350" y="16247"/>
                    <a:pt x="14350" y="16191"/>
                  </a:cubicBezTo>
                  <a:cubicBezTo>
                    <a:pt x="14350" y="16131"/>
                    <a:pt x="14338" y="16086"/>
                    <a:pt x="14321" y="16049"/>
                  </a:cubicBezTo>
                  <a:lnTo>
                    <a:pt x="14296" y="15993"/>
                  </a:lnTo>
                  <a:lnTo>
                    <a:pt x="14214" y="15993"/>
                  </a:lnTo>
                  <a:lnTo>
                    <a:pt x="14011" y="16131"/>
                  </a:lnTo>
                  <a:lnTo>
                    <a:pt x="13903" y="16131"/>
                  </a:lnTo>
                  <a:lnTo>
                    <a:pt x="13850" y="16188"/>
                  </a:lnTo>
                  <a:cubicBezTo>
                    <a:pt x="13830" y="16202"/>
                    <a:pt x="13821" y="16219"/>
                    <a:pt x="13821" y="16236"/>
                  </a:cubicBezTo>
                  <a:cubicBezTo>
                    <a:pt x="13821" y="16258"/>
                    <a:pt x="13813" y="16270"/>
                    <a:pt x="13793" y="16281"/>
                  </a:cubicBezTo>
                  <a:lnTo>
                    <a:pt x="13768" y="16236"/>
                  </a:lnTo>
                  <a:lnTo>
                    <a:pt x="13660" y="16236"/>
                  </a:lnTo>
                  <a:cubicBezTo>
                    <a:pt x="13587" y="16312"/>
                    <a:pt x="13547" y="16397"/>
                    <a:pt x="13539" y="16496"/>
                  </a:cubicBezTo>
                  <a:lnTo>
                    <a:pt x="13578" y="16549"/>
                  </a:lnTo>
                  <a:lnTo>
                    <a:pt x="13457" y="16628"/>
                  </a:lnTo>
                  <a:lnTo>
                    <a:pt x="13429" y="16682"/>
                  </a:lnTo>
                  <a:lnTo>
                    <a:pt x="13347" y="16738"/>
                  </a:lnTo>
                  <a:cubicBezTo>
                    <a:pt x="13347" y="16755"/>
                    <a:pt x="13344" y="16767"/>
                    <a:pt x="13335" y="16767"/>
                  </a:cubicBezTo>
                  <a:cubicBezTo>
                    <a:pt x="13324" y="16767"/>
                    <a:pt x="13321" y="16778"/>
                    <a:pt x="13321" y="16792"/>
                  </a:cubicBezTo>
                  <a:lnTo>
                    <a:pt x="13321" y="16820"/>
                  </a:lnTo>
                  <a:lnTo>
                    <a:pt x="13321" y="16942"/>
                  </a:lnTo>
                  <a:lnTo>
                    <a:pt x="13293" y="16970"/>
                  </a:lnTo>
                  <a:lnTo>
                    <a:pt x="13293" y="16914"/>
                  </a:lnTo>
                  <a:lnTo>
                    <a:pt x="13268" y="16888"/>
                  </a:lnTo>
                  <a:cubicBezTo>
                    <a:pt x="13248" y="16778"/>
                    <a:pt x="13143" y="16682"/>
                    <a:pt x="12957" y="16606"/>
                  </a:cubicBezTo>
                  <a:lnTo>
                    <a:pt x="12875" y="16606"/>
                  </a:lnTo>
                  <a:lnTo>
                    <a:pt x="12875" y="16657"/>
                  </a:lnTo>
                  <a:cubicBezTo>
                    <a:pt x="12892" y="16710"/>
                    <a:pt x="12931" y="16761"/>
                    <a:pt x="12991" y="16798"/>
                  </a:cubicBezTo>
                  <a:cubicBezTo>
                    <a:pt x="13047" y="16837"/>
                    <a:pt x="13095" y="16877"/>
                    <a:pt x="13132" y="16913"/>
                  </a:cubicBezTo>
                  <a:cubicBezTo>
                    <a:pt x="13112" y="16896"/>
                    <a:pt x="13090" y="16894"/>
                    <a:pt x="13064" y="16902"/>
                  </a:cubicBezTo>
                  <a:cubicBezTo>
                    <a:pt x="13036" y="16908"/>
                    <a:pt x="13025" y="16925"/>
                    <a:pt x="13025" y="16942"/>
                  </a:cubicBezTo>
                  <a:lnTo>
                    <a:pt x="13025" y="16998"/>
                  </a:lnTo>
                  <a:lnTo>
                    <a:pt x="13211" y="17266"/>
                  </a:lnTo>
                  <a:lnTo>
                    <a:pt x="13211" y="17791"/>
                  </a:lnTo>
                  <a:lnTo>
                    <a:pt x="13268" y="17930"/>
                  </a:lnTo>
                  <a:cubicBezTo>
                    <a:pt x="13231" y="18074"/>
                    <a:pt x="13157" y="18192"/>
                    <a:pt x="13050" y="18294"/>
                  </a:cubicBezTo>
                  <a:lnTo>
                    <a:pt x="13050" y="18266"/>
                  </a:lnTo>
                  <a:lnTo>
                    <a:pt x="12996" y="18294"/>
                  </a:lnTo>
                  <a:lnTo>
                    <a:pt x="12957" y="18319"/>
                  </a:lnTo>
                  <a:lnTo>
                    <a:pt x="12928" y="18452"/>
                  </a:lnTo>
                  <a:lnTo>
                    <a:pt x="12957" y="18480"/>
                  </a:lnTo>
                  <a:lnTo>
                    <a:pt x="12957" y="18509"/>
                  </a:lnTo>
                  <a:lnTo>
                    <a:pt x="12903" y="18452"/>
                  </a:lnTo>
                  <a:lnTo>
                    <a:pt x="12875" y="18627"/>
                  </a:lnTo>
                  <a:lnTo>
                    <a:pt x="12714" y="18681"/>
                  </a:lnTo>
                  <a:cubicBezTo>
                    <a:pt x="12657" y="18720"/>
                    <a:pt x="12635" y="18771"/>
                    <a:pt x="12646" y="18831"/>
                  </a:cubicBezTo>
                  <a:cubicBezTo>
                    <a:pt x="12654" y="18896"/>
                    <a:pt x="12632" y="18941"/>
                    <a:pt x="12578" y="18980"/>
                  </a:cubicBezTo>
                  <a:lnTo>
                    <a:pt x="12604" y="19034"/>
                  </a:lnTo>
                  <a:lnTo>
                    <a:pt x="12522" y="19113"/>
                  </a:lnTo>
                  <a:cubicBezTo>
                    <a:pt x="12522" y="19150"/>
                    <a:pt x="12519" y="19178"/>
                    <a:pt x="12508" y="19201"/>
                  </a:cubicBezTo>
                  <a:cubicBezTo>
                    <a:pt x="12499" y="19229"/>
                    <a:pt x="12496" y="19254"/>
                    <a:pt x="12496" y="19288"/>
                  </a:cubicBezTo>
                  <a:lnTo>
                    <a:pt x="12522" y="19483"/>
                  </a:lnTo>
                  <a:lnTo>
                    <a:pt x="12604" y="19531"/>
                  </a:lnTo>
                  <a:lnTo>
                    <a:pt x="12657" y="19483"/>
                  </a:lnTo>
                  <a:lnTo>
                    <a:pt x="12685" y="19398"/>
                  </a:lnTo>
                  <a:lnTo>
                    <a:pt x="12714" y="19559"/>
                  </a:lnTo>
                  <a:cubicBezTo>
                    <a:pt x="12714" y="19599"/>
                    <a:pt x="12694" y="19630"/>
                    <a:pt x="12657" y="19669"/>
                  </a:cubicBezTo>
                  <a:cubicBezTo>
                    <a:pt x="12604" y="19709"/>
                    <a:pt x="12550" y="19746"/>
                    <a:pt x="12496" y="19796"/>
                  </a:cubicBezTo>
                  <a:cubicBezTo>
                    <a:pt x="12440" y="19844"/>
                    <a:pt x="12414" y="19918"/>
                    <a:pt x="12414" y="20005"/>
                  </a:cubicBezTo>
                  <a:cubicBezTo>
                    <a:pt x="12414" y="20045"/>
                    <a:pt x="12428" y="20082"/>
                    <a:pt x="12454" y="20127"/>
                  </a:cubicBezTo>
                  <a:cubicBezTo>
                    <a:pt x="12482" y="20185"/>
                    <a:pt x="12496" y="20225"/>
                    <a:pt x="12496" y="2025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4" name="AutoShape 35"/>
            <p:cNvSpPr>
              <a:spLocks/>
            </p:cNvSpPr>
            <p:nvPr/>
          </p:nvSpPr>
          <p:spPr bwMode="auto">
            <a:xfrm>
              <a:off x="10131210" y="4407691"/>
              <a:ext cx="30010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0"/>
                  </a:moveTo>
                  <a:cubicBezTo>
                    <a:pt x="20951" y="0"/>
                    <a:pt x="21159" y="105"/>
                    <a:pt x="21335" y="317"/>
                  </a:cubicBezTo>
                  <a:cubicBezTo>
                    <a:pt x="21511" y="528"/>
                    <a:pt x="21599" y="778"/>
                    <a:pt x="21599" y="1069"/>
                  </a:cubicBezTo>
                  <a:lnTo>
                    <a:pt x="21599" y="20501"/>
                  </a:lnTo>
                  <a:cubicBezTo>
                    <a:pt x="21599" y="20812"/>
                    <a:pt x="21511" y="21074"/>
                    <a:pt x="21335" y="21282"/>
                  </a:cubicBezTo>
                  <a:cubicBezTo>
                    <a:pt x="21159" y="21494"/>
                    <a:pt x="20951" y="21599"/>
                    <a:pt x="20708" y="21599"/>
                  </a:cubicBezTo>
                  <a:lnTo>
                    <a:pt x="913" y="21599"/>
                  </a:lnTo>
                  <a:cubicBezTo>
                    <a:pt x="656" y="21599"/>
                    <a:pt x="440" y="21494"/>
                    <a:pt x="261" y="21282"/>
                  </a:cubicBezTo>
                  <a:cubicBezTo>
                    <a:pt x="85" y="21074"/>
                    <a:pt x="0" y="20812"/>
                    <a:pt x="0" y="20501"/>
                  </a:cubicBezTo>
                  <a:lnTo>
                    <a:pt x="0" y="1069"/>
                  </a:lnTo>
                  <a:cubicBezTo>
                    <a:pt x="0" y="778"/>
                    <a:pt x="85" y="528"/>
                    <a:pt x="261" y="317"/>
                  </a:cubicBezTo>
                  <a:cubicBezTo>
                    <a:pt x="438" y="105"/>
                    <a:pt x="653" y="0"/>
                    <a:pt x="913" y="0"/>
                  </a:cubicBezTo>
                  <a:lnTo>
                    <a:pt x="20708" y="0"/>
                  </a:lnTo>
                  <a:close/>
                  <a:moveTo>
                    <a:pt x="19805" y="6483"/>
                  </a:moveTo>
                  <a:cubicBezTo>
                    <a:pt x="19313" y="6483"/>
                    <a:pt x="18845" y="6368"/>
                    <a:pt x="18400" y="6139"/>
                  </a:cubicBezTo>
                  <a:cubicBezTo>
                    <a:pt x="17954" y="5910"/>
                    <a:pt x="17572" y="5601"/>
                    <a:pt x="17257" y="5217"/>
                  </a:cubicBezTo>
                  <a:cubicBezTo>
                    <a:pt x="16941" y="4832"/>
                    <a:pt x="16686" y="4376"/>
                    <a:pt x="16490" y="3845"/>
                  </a:cubicBezTo>
                  <a:cubicBezTo>
                    <a:pt x="16297" y="3316"/>
                    <a:pt x="16196" y="2755"/>
                    <a:pt x="16196" y="2164"/>
                  </a:cubicBezTo>
                  <a:lnTo>
                    <a:pt x="5405" y="2164"/>
                  </a:lnTo>
                  <a:cubicBezTo>
                    <a:pt x="5405" y="2755"/>
                    <a:pt x="5310" y="3316"/>
                    <a:pt x="5116" y="3845"/>
                  </a:cubicBezTo>
                  <a:cubicBezTo>
                    <a:pt x="4925" y="4376"/>
                    <a:pt x="4668" y="4832"/>
                    <a:pt x="4350" y="5217"/>
                  </a:cubicBezTo>
                  <a:cubicBezTo>
                    <a:pt x="4029" y="5601"/>
                    <a:pt x="3650" y="5910"/>
                    <a:pt x="3207" y="6139"/>
                  </a:cubicBezTo>
                  <a:cubicBezTo>
                    <a:pt x="2766" y="6368"/>
                    <a:pt x="2298" y="6483"/>
                    <a:pt x="1811" y="6483"/>
                  </a:cubicBezTo>
                  <a:lnTo>
                    <a:pt x="1811" y="15116"/>
                  </a:lnTo>
                  <a:cubicBezTo>
                    <a:pt x="2298" y="15116"/>
                    <a:pt x="2768" y="15231"/>
                    <a:pt x="3207" y="15463"/>
                  </a:cubicBezTo>
                  <a:cubicBezTo>
                    <a:pt x="3650" y="15692"/>
                    <a:pt x="4029" y="15998"/>
                    <a:pt x="4350" y="16382"/>
                  </a:cubicBezTo>
                  <a:cubicBezTo>
                    <a:pt x="4671" y="16767"/>
                    <a:pt x="4925" y="17223"/>
                    <a:pt x="5116" y="17754"/>
                  </a:cubicBezTo>
                  <a:cubicBezTo>
                    <a:pt x="5310" y="18283"/>
                    <a:pt x="5405" y="18844"/>
                    <a:pt x="5405" y="19434"/>
                  </a:cubicBezTo>
                  <a:lnTo>
                    <a:pt x="16196" y="19434"/>
                  </a:lnTo>
                  <a:cubicBezTo>
                    <a:pt x="16196" y="18844"/>
                    <a:pt x="16297" y="18283"/>
                    <a:pt x="16490" y="17754"/>
                  </a:cubicBezTo>
                  <a:cubicBezTo>
                    <a:pt x="16686" y="17223"/>
                    <a:pt x="16943" y="16767"/>
                    <a:pt x="17257" y="16382"/>
                  </a:cubicBezTo>
                  <a:cubicBezTo>
                    <a:pt x="17570" y="15998"/>
                    <a:pt x="17952" y="15692"/>
                    <a:pt x="18395" y="15463"/>
                  </a:cubicBezTo>
                  <a:cubicBezTo>
                    <a:pt x="18836" y="15231"/>
                    <a:pt x="19306" y="15116"/>
                    <a:pt x="19805" y="15116"/>
                  </a:cubicBezTo>
                  <a:lnTo>
                    <a:pt x="19805" y="6483"/>
                  </a:lnTo>
                  <a:close/>
                  <a:moveTo>
                    <a:pt x="10803" y="3768"/>
                  </a:moveTo>
                  <a:cubicBezTo>
                    <a:pt x="11430" y="3768"/>
                    <a:pt x="12013" y="3951"/>
                    <a:pt x="12556" y="4318"/>
                  </a:cubicBezTo>
                  <a:cubicBezTo>
                    <a:pt x="13100" y="4682"/>
                    <a:pt x="13574" y="5181"/>
                    <a:pt x="13981" y="5813"/>
                  </a:cubicBezTo>
                  <a:cubicBezTo>
                    <a:pt x="14387" y="6447"/>
                    <a:pt x="14710" y="7194"/>
                    <a:pt x="14953" y="8051"/>
                  </a:cubicBezTo>
                  <a:cubicBezTo>
                    <a:pt x="15195" y="8909"/>
                    <a:pt x="15315" y="9826"/>
                    <a:pt x="15315" y="10801"/>
                  </a:cubicBezTo>
                  <a:cubicBezTo>
                    <a:pt x="15315" y="11776"/>
                    <a:pt x="15193" y="12690"/>
                    <a:pt x="14953" y="13548"/>
                  </a:cubicBezTo>
                  <a:cubicBezTo>
                    <a:pt x="14708" y="14405"/>
                    <a:pt x="14387" y="15152"/>
                    <a:pt x="13981" y="15786"/>
                  </a:cubicBezTo>
                  <a:cubicBezTo>
                    <a:pt x="13574" y="16418"/>
                    <a:pt x="13100" y="16917"/>
                    <a:pt x="12551" y="17284"/>
                  </a:cubicBezTo>
                  <a:cubicBezTo>
                    <a:pt x="12005" y="17648"/>
                    <a:pt x="11423" y="17831"/>
                    <a:pt x="10803" y="17831"/>
                  </a:cubicBezTo>
                  <a:cubicBezTo>
                    <a:pt x="10179" y="17831"/>
                    <a:pt x="9594" y="17648"/>
                    <a:pt x="9045" y="17284"/>
                  </a:cubicBezTo>
                  <a:cubicBezTo>
                    <a:pt x="8497" y="16917"/>
                    <a:pt x="8022" y="16418"/>
                    <a:pt x="7616" y="15786"/>
                  </a:cubicBezTo>
                  <a:cubicBezTo>
                    <a:pt x="7209" y="15152"/>
                    <a:pt x="6891" y="14405"/>
                    <a:pt x="6661" y="13548"/>
                  </a:cubicBezTo>
                  <a:cubicBezTo>
                    <a:pt x="6428" y="12690"/>
                    <a:pt x="6313" y="11776"/>
                    <a:pt x="6313" y="10801"/>
                  </a:cubicBezTo>
                  <a:cubicBezTo>
                    <a:pt x="6313" y="9826"/>
                    <a:pt x="6428" y="8909"/>
                    <a:pt x="6661" y="8051"/>
                  </a:cubicBezTo>
                  <a:cubicBezTo>
                    <a:pt x="6891" y="7194"/>
                    <a:pt x="7209" y="6447"/>
                    <a:pt x="7616" y="5813"/>
                  </a:cubicBezTo>
                  <a:cubicBezTo>
                    <a:pt x="8022" y="5181"/>
                    <a:pt x="8497" y="4682"/>
                    <a:pt x="9045" y="4318"/>
                  </a:cubicBezTo>
                  <a:cubicBezTo>
                    <a:pt x="9594" y="3951"/>
                    <a:pt x="10179" y="3768"/>
                    <a:pt x="10803" y="3768"/>
                  </a:cubicBezTo>
                  <a:moveTo>
                    <a:pt x="13489" y="13078"/>
                  </a:moveTo>
                  <a:lnTo>
                    <a:pt x="11836" y="13078"/>
                  </a:lnTo>
                  <a:lnTo>
                    <a:pt x="11836" y="5640"/>
                  </a:lnTo>
                  <a:lnTo>
                    <a:pt x="10196" y="5640"/>
                  </a:lnTo>
                  <a:lnTo>
                    <a:pt x="8108" y="7972"/>
                  </a:lnTo>
                  <a:lnTo>
                    <a:pt x="9209" y="9365"/>
                  </a:lnTo>
                  <a:lnTo>
                    <a:pt x="9667" y="8871"/>
                  </a:lnTo>
                  <a:cubicBezTo>
                    <a:pt x="9728" y="8815"/>
                    <a:pt x="9775" y="8753"/>
                    <a:pt x="9802" y="8683"/>
                  </a:cubicBezTo>
                  <a:cubicBezTo>
                    <a:pt x="9831" y="8612"/>
                    <a:pt x="9858" y="8560"/>
                    <a:pt x="9890" y="8521"/>
                  </a:cubicBezTo>
                  <a:cubicBezTo>
                    <a:pt x="9922" y="8501"/>
                    <a:pt x="9951" y="8460"/>
                    <a:pt x="9983" y="8380"/>
                  </a:cubicBezTo>
                  <a:lnTo>
                    <a:pt x="10008" y="8380"/>
                  </a:lnTo>
                  <a:lnTo>
                    <a:pt x="10008" y="8607"/>
                  </a:lnTo>
                  <a:cubicBezTo>
                    <a:pt x="10008" y="8680"/>
                    <a:pt x="10003" y="8756"/>
                    <a:pt x="9995" y="8839"/>
                  </a:cubicBezTo>
                  <a:cubicBezTo>
                    <a:pt x="9988" y="8918"/>
                    <a:pt x="9983" y="9003"/>
                    <a:pt x="9983" y="9100"/>
                  </a:cubicBezTo>
                  <a:lnTo>
                    <a:pt x="9983" y="13078"/>
                  </a:lnTo>
                  <a:lnTo>
                    <a:pt x="8355" y="13078"/>
                  </a:lnTo>
                  <a:lnTo>
                    <a:pt x="8355" y="14890"/>
                  </a:lnTo>
                  <a:lnTo>
                    <a:pt x="13489" y="14890"/>
                  </a:lnTo>
                  <a:lnTo>
                    <a:pt x="13489" y="130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36"/>
            <p:cNvSpPr>
              <a:spLocks/>
            </p:cNvSpPr>
            <p:nvPr/>
          </p:nvSpPr>
          <p:spPr bwMode="auto">
            <a:xfrm>
              <a:off x="10702210" y="4012821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0218"/>
                  </a:moveTo>
                  <a:cubicBezTo>
                    <a:pt x="21518" y="10382"/>
                    <a:pt x="21599" y="10574"/>
                    <a:pt x="21599" y="10800"/>
                  </a:cubicBezTo>
                  <a:cubicBezTo>
                    <a:pt x="21599" y="11023"/>
                    <a:pt x="21518" y="11217"/>
                    <a:pt x="21357" y="11381"/>
                  </a:cubicBezTo>
                  <a:lnTo>
                    <a:pt x="17895" y="14840"/>
                  </a:lnTo>
                  <a:cubicBezTo>
                    <a:pt x="17649" y="15086"/>
                    <a:pt x="17448" y="15173"/>
                    <a:pt x="17285" y="15103"/>
                  </a:cubicBezTo>
                  <a:cubicBezTo>
                    <a:pt x="17121" y="15038"/>
                    <a:pt x="17042" y="14829"/>
                    <a:pt x="17042" y="14476"/>
                  </a:cubicBezTo>
                  <a:lnTo>
                    <a:pt x="17042" y="12096"/>
                  </a:lnTo>
                  <a:lnTo>
                    <a:pt x="12159" y="12096"/>
                  </a:lnTo>
                  <a:lnTo>
                    <a:pt x="12159" y="17031"/>
                  </a:lnTo>
                  <a:lnTo>
                    <a:pt x="14483" y="17031"/>
                  </a:lnTo>
                  <a:cubicBezTo>
                    <a:pt x="14836" y="17031"/>
                    <a:pt x="15048" y="17113"/>
                    <a:pt x="15121" y="17280"/>
                  </a:cubicBezTo>
                  <a:cubicBezTo>
                    <a:pt x="15192" y="17449"/>
                    <a:pt x="15102" y="17647"/>
                    <a:pt x="14850" y="17884"/>
                  </a:cubicBezTo>
                  <a:lnTo>
                    <a:pt x="11388" y="21340"/>
                  </a:lnTo>
                  <a:cubicBezTo>
                    <a:pt x="11225" y="21504"/>
                    <a:pt x="11032" y="21588"/>
                    <a:pt x="10807" y="21599"/>
                  </a:cubicBezTo>
                  <a:cubicBezTo>
                    <a:pt x="10581" y="21599"/>
                    <a:pt x="10389" y="21512"/>
                    <a:pt x="10225" y="21340"/>
                  </a:cubicBezTo>
                  <a:lnTo>
                    <a:pt x="6763" y="17884"/>
                  </a:lnTo>
                  <a:cubicBezTo>
                    <a:pt x="6520" y="17638"/>
                    <a:pt x="6430" y="17438"/>
                    <a:pt x="6492" y="17274"/>
                  </a:cubicBezTo>
                  <a:cubicBezTo>
                    <a:pt x="6554" y="17110"/>
                    <a:pt x="6763" y="17031"/>
                    <a:pt x="7116" y="17031"/>
                  </a:cubicBezTo>
                  <a:lnTo>
                    <a:pt x="9440" y="17031"/>
                  </a:lnTo>
                  <a:lnTo>
                    <a:pt x="9440" y="12096"/>
                  </a:lnTo>
                  <a:lnTo>
                    <a:pt x="4571" y="12096"/>
                  </a:lnTo>
                  <a:lnTo>
                    <a:pt x="4571" y="14476"/>
                  </a:lnTo>
                  <a:cubicBezTo>
                    <a:pt x="4571" y="14829"/>
                    <a:pt x="4489" y="15038"/>
                    <a:pt x="4320" y="15103"/>
                  </a:cubicBezTo>
                  <a:cubicBezTo>
                    <a:pt x="4153" y="15173"/>
                    <a:pt x="3950" y="15086"/>
                    <a:pt x="3704" y="14840"/>
                  </a:cubicBezTo>
                  <a:lnTo>
                    <a:pt x="242" y="11381"/>
                  </a:lnTo>
                  <a:cubicBezTo>
                    <a:pt x="81" y="11217"/>
                    <a:pt x="0" y="11023"/>
                    <a:pt x="0" y="10800"/>
                  </a:cubicBezTo>
                  <a:cubicBezTo>
                    <a:pt x="0" y="10574"/>
                    <a:pt x="81" y="10382"/>
                    <a:pt x="242" y="10218"/>
                  </a:cubicBezTo>
                  <a:lnTo>
                    <a:pt x="3704" y="6756"/>
                  </a:lnTo>
                  <a:cubicBezTo>
                    <a:pt x="3950" y="6513"/>
                    <a:pt x="4153" y="6426"/>
                    <a:pt x="4320" y="6494"/>
                  </a:cubicBezTo>
                  <a:cubicBezTo>
                    <a:pt x="4489" y="6561"/>
                    <a:pt x="4571" y="6770"/>
                    <a:pt x="4571" y="7120"/>
                  </a:cubicBezTo>
                  <a:lnTo>
                    <a:pt x="4571" y="9422"/>
                  </a:lnTo>
                  <a:lnTo>
                    <a:pt x="9440" y="9422"/>
                  </a:lnTo>
                  <a:lnTo>
                    <a:pt x="9440" y="4568"/>
                  </a:lnTo>
                  <a:lnTo>
                    <a:pt x="7116" y="4568"/>
                  </a:lnTo>
                  <a:cubicBezTo>
                    <a:pt x="6783" y="4568"/>
                    <a:pt x="6582" y="4486"/>
                    <a:pt x="6506" y="4317"/>
                  </a:cubicBezTo>
                  <a:cubicBezTo>
                    <a:pt x="6435" y="4153"/>
                    <a:pt x="6520" y="3950"/>
                    <a:pt x="6763" y="3715"/>
                  </a:cubicBezTo>
                  <a:lnTo>
                    <a:pt x="10225" y="256"/>
                  </a:lnTo>
                  <a:cubicBezTo>
                    <a:pt x="10389" y="93"/>
                    <a:pt x="10581" y="8"/>
                    <a:pt x="10807" y="0"/>
                  </a:cubicBezTo>
                  <a:cubicBezTo>
                    <a:pt x="11032" y="0"/>
                    <a:pt x="11225" y="84"/>
                    <a:pt x="11388" y="256"/>
                  </a:cubicBezTo>
                  <a:lnTo>
                    <a:pt x="14850" y="3715"/>
                  </a:lnTo>
                  <a:cubicBezTo>
                    <a:pt x="15093" y="3958"/>
                    <a:pt x="15181" y="4161"/>
                    <a:pt x="15113" y="4325"/>
                  </a:cubicBezTo>
                  <a:cubicBezTo>
                    <a:pt x="15048" y="4486"/>
                    <a:pt x="14836" y="4568"/>
                    <a:pt x="14483" y="4568"/>
                  </a:cubicBezTo>
                  <a:lnTo>
                    <a:pt x="12159" y="4568"/>
                  </a:lnTo>
                  <a:lnTo>
                    <a:pt x="12159" y="9422"/>
                  </a:lnTo>
                  <a:lnTo>
                    <a:pt x="17042" y="9422"/>
                  </a:lnTo>
                  <a:lnTo>
                    <a:pt x="17042" y="7120"/>
                  </a:lnTo>
                  <a:cubicBezTo>
                    <a:pt x="17042" y="6770"/>
                    <a:pt x="17121" y="6561"/>
                    <a:pt x="17285" y="6494"/>
                  </a:cubicBezTo>
                  <a:cubicBezTo>
                    <a:pt x="17448" y="6426"/>
                    <a:pt x="17649" y="6513"/>
                    <a:pt x="17895" y="6756"/>
                  </a:cubicBezTo>
                  <a:lnTo>
                    <a:pt x="21357" y="102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37"/>
            <p:cNvSpPr>
              <a:spLocks/>
            </p:cNvSpPr>
            <p:nvPr/>
          </p:nvSpPr>
          <p:spPr bwMode="auto">
            <a:xfrm>
              <a:off x="8599365" y="5248091"/>
              <a:ext cx="186344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12" y="0"/>
                  </a:moveTo>
                  <a:cubicBezTo>
                    <a:pt x="20751" y="0"/>
                    <a:pt x="21033" y="104"/>
                    <a:pt x="21260" y="316"/>
                  </a:cubicBezTo>
                  <a:cubicBezTo>
                    <a:pt x="21487" y="530"/>
                    <a:pt x="21599" y="790"/>
                    <a:pt x="21599" y="1109"/>
                  </a:cubicBezTo>
                  <a:lnTo>
                    <a:pt x="21599" y="15003"/>
                  </a:lnTo>
                  <a:cubicBezTo>
                    <a:pt x="21599" y="15537"/>
                    <a:pt x="21466" y="16008"/>
                    <a:pt x="21203" y="16415"/>
                  </a:cubicBezTo>
                  <a:cubicBezTo>
                    <a:pt x="20936" y="16827"/>
                    <a:pt x="20582" y="17169"/>
                    <a:pt x="20143" y="17446"/>
                  </a:cubicBezTo>
                  <a:cubicBezTo>
                    <a:pt x="19700" y="17719"/>
                    <a:pt x="19219" y="17931"/>
                    <a:pt x="18701" y="18078"/>
                  </a:cubicBezTo>
                  <a:cubicBezTo>
                    <a:pt x="18177" y="18228"/>
                    <a:pt x="17668" y="18301"/>
                    <a:pt x="17174" y="18301"/>
                  </a:cubicBezTo>
                  <a:cubicBezTo>
                    <a:pt x="16686" y="18301"/>
                    <a:pt x="16172" y="18228"/>
                    <a:pt x="15644" y="18078"/>
                  </a:cubicBezTo>
                  <a:cubicBezTo>
                    <a:pt x="15117" y="17931"/>
                    <a:pt x="14642" y="17719"/>
                    <a:pt x="14215" y="17446"/>
                  </a:cubicBezTo>
                  <a:cubicBezTo>
                    <a:pt x="13788" y="17169"/>
                    <a:pt x="13445" y="16830"/>
                    <a:pt x="13179" y="16423"/>
                  </a:cubicBezTo>
                  <a:cubicBezTo>
                    <a:pt x="12912" y="16019"/>
                    <a:pt x="12779" y="15545"/>
                    <a:pt x="12779" y="15003"/>
                  </a:cubicBezTo>
                  <a:cubicBezTo>
                    <a:pt x="12779" y="14492"/>
                    <a:pt x="12912" y="14029"/>
                    <a:pt x="13179" y="13611"/>
                  </a:cubicBezTo>
                  <a:cubicBezTo>
                    <a:pt x="13445" y="13198"/>
                    <a:pt x="13788" y="12851"/>
                    <a:pt x="14215" y="12572"/>
                  </a:cubicBezTo>
                  <a:cubicBezTo>
                    <a:pt x="14642" y="12295"/>
                    <a:pt x="15117" y="12080"/>
                    <a:pt x="15644" y="11936"/>
                  </a:cubicBezTo>
                  <a:cubicBezTo>
                    <a:pt x="16172" y="11792"/>
                    <a:pt x="16686" y="11719"/>
                    <a:pt x="17174" y="11719"/>
                  </a:cubicBezTo>
                  <a:cubicBezTo>
                    <a:pt x="17441" y="11719"/>
                    <a:pt x="17692" y="11736"/>
                    <a:pt x="17940" y="11775"/>
                  </a:cubicBezTo>
                  <a:cubicBezTo>
                    <a:pt x="18183" y="11812"/>
                    <a:pt x="18422" y="11854"/>
                    <a:pt x="18652" y="11908"/>
                  </a:cubicBezTo>
                  <a:lnTo>
                    <a:pt x="18652" y="4648"/>
                  </a:lnTo>
                  <a:lnTo>
                    <a:pt x="8823" y="7285"/>
                  </a:lnTo>
                  <a:lnTo>
                    <a:pt x="8823" y="18301"/>
                  </a:lnTo>
                  <a:cubicBezTo>
                    <a:pt x="8823" y="18835"/>
                    <a:pt x="8690" y="19307"/>
                    <a:pt x="8423" y="19716"/>
                  </a:cubicBezTo>
                  <a:cubicBezTo>
                    <a:pt x="8157" y="20125"/>
                    <a:pt x="7811" y="20467"/>
                    <a:pt x="7384" y="20744"/>
                  </a:cubicBezTo>
                  <a:cubicBezTo>
                    <a:pt x="6960" y="21018"/>
                    <a:pt x="6485" y="21230"/>
                    <a:pt x="5955" y="21376"/>
                  </a:cubicBezTo>
                  <a:cubicBezTo>
                    <a:pt x="5428" y="21526"/>
                    <a:pt x="4919" y="21599"/>
                    <a:pt x="4425" y="21599"/>
                  </a:cubicBezTo>
                  <a:cubicBezTo>
                    <a:pt x="3913" y="21599"/>
                    <a:pt x="3398" y="21526"/>
                    <a:pt x="2880" y="21376"/>
                  </a:cubicBezTo>
                  <a:cubicBezTo>
                    <a:pt x="2362" y="21230"/>
                    <a:pt x="1887" y="21018"/>
                    <a:pt x="1450" y="20744"/>
                  </a:cubicBezTo>
                  <a:cubicBezTo>
                    <a:pt x="1014" y="20467"/>
                    <a:pt x="666" y="20125"/>
                    <a:pt x="399" y="19716"/>
                  </a:cubicBezTo>
                  <a:cubicBezTo>
                    <a:pt x="133" y="19307"/>
                    <a:pt x="0" y="18835"/>
                    <a:pt x="0" y="18301"/>
                  </a:cubicBezTo>
                  <a:cubicBezTo>
                    <a:pt x="0" y="17790"/>
                    <a:pt x="133" y="17327"/>
                    <a:pt x="399" y="16909"/>
                  </a:cubicBezTo>
                  <a:cubicBezTo>
                    <a:pt x="666" y="16497"/>
                    <a:pt x="1014" y="16149"/>
                    <a:pt x="1450" y="15870"/>
                  </a:cubicBezTo>
                  <a:cubicBezTo>
                    <a:pt x="1887" y="15590"/>
                    <a:pt x="2362" y="15376"/>
                    <a:pt x="2880" y="15229"/>
                  </a:cubicBezTo>
                  <a:cubicBezTo>
                    <a:pt x="3398" y="15079"/>
                    <a:pt x="3913" y="15003"/>
                    <a:pt x="4425" y="15003"/>
                  </a:cubicBezTo>
                  <a:cubicBezTo>
                    <a:pt x="4667" y="15003"/>
                    <a:pt x="4913" y="15023"/>
                    <a:pt x="5158" y="15059"/>
                  </a:cubicBezTo>
                  <a:cubicBezTo>
                    <a:pt x="5403" y="15096"/>
                    <a:pt x="5649" y="15144"/>
                    <a:pt x="5888" y="15209"/>
                  </a:cubicBezTo>
                  <a:lnTo>
                    <a:pt x="5888" y="4676"/>
                  </a:lnTo>
                  <a:cubicBezTo>
                    <a:pt x="5888" y="4433"/>
                    <a:pt x="5967" y="4216"/>
                    <a:pt x="6121" y="4029"/>
                  </a:cubicBezTo>
                  <a:cubicBezTo>
                    <a:pt x="6276" y="3837"/>
                    <a:pt x="6482" y="3707"/>
                    <a:pt x="6745" y="3634"/>
                  </a:cubicBezTo>
                  <a:cubicBezTo>
                    <a:pt x="6966" y="3583"/>
                    <a:pt x="7445" y="3453"/>
                    <a:pt x="8187" y="3241"/>
                  </a:cubicBezTo>
                  <a:cubicBezTo>
                    <a:pt x="8926" y="3035"/>
                    <a:pt x="9786" y="2798"/>
                    <a:pt x="10771" y="2533"/>
                  </a:cubicBezTo>
                  <a:cubicBezTo>
                    <a:pt x="11755" y="2267"/>
                    <a:pt x="12791" y="1985"/>
                    <a:pt x="13888" y="1688"/>
                  </a:cubicBezTo>
                  <a:cubicBezTo>
                    <a:pt x="14984" y="1392"/>
                    <a:pt x="16005" y="1118"/>
                    <a:pt x="16947" y="872"/>
                  </a:cubicBezTo>
                  <a:cubicBezTo>
                    <a:pt x="17892" y="624"/>
                    <a:pt x="18683" y="415"/>
                    <a:pt x="19328" y="248"/>
                  </a:cubicBezTo>
                  <a:cubicBezTo>
                    <a:pt x="19976" y="81"/>
                    <a:pt x="20336" y="0"/>
                    <a:pt x="2041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38"/>
            <p:cNvSpPr>
              <a:spLocks/>
            </p:cNvSpPr>
            <p:nvPr/>
          </p:nvSpPr>
          <p:spPr bwMode="auto">
            <a:xfrm>
              <a:off x="6117870" y="4411705"/>
              <a:ext cx="204978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8" name="AutoShape 39"/>
            <p:cNvSpPr>
              <a:spLocks/>
            </p:cNvSpPr>
            <p:nvPr/>
          </p:nvSpPr>
          <p:spPr bwMode="auto">
            <a:xfrm>
              <a:off x="6634018" y="4406889"/>
              <a:ext cx="204978" cy="199878"/>
            </a:xfrm>
            <a:custGeom>
              <a:avLst/>
              <a:gdLst>
                <a:gd name="T0" fmla="*/ 10797 w 21595"/>
                <a:gd name="T1" fmla="*/ 10800 h 21600"/>
                <a:gd name="T2" fmla="*/ 10797 w 21595"/>
                <a:gd name="T3" fmla="*/ 10800 h 21600"/>
                <a:gd name="T4" fmla="*/ 10797 w 21595"/>
                <a:gd name="T5" fmla="*/ 10800 h 21600"/>
                <a:gd name="T6" fmla="*/ 10797 w 2159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5" h="21600">
                  <a:moveTo>
                    <a:pt x="8043" y="21599"/>
                  </a:moveTo>
                  <a:cubicBezTo>
                    <a:pt x="7769" y="21599"/>
                    <a:pt x="7477" y="21507"/>
                    <a:pt x="7164" y="21320"/>
                  </a:cubicBezTo>
                  <a:cubicBezTo>
                    <a:pt x="6850" y="21132"/>
                    <a:pt x="6608" y="20916"/>
                    <a:pt x="6436" y="20665"/>
                  </a:cubicBezTo>
                  <a:lnTo>
                    <a:pt x="266" y="11697"/>
                  </a:lnTo>
                  <a:cubicBezTo>
                    <a:pt x="88" y="11439"/>
                    <a:pt x="0" y="11120"/>
                    <a:pt x="0" y="10741"/>
                  </a:cubicBezTo>
                  <a:cubicBezTo>
                    <a:pt x="0" y="10362"/>
                    <a:pt x="88" y="10047"/>
                    <a:pt x="266" y="9799"/>
                  </a:cubicBezTo>
                  <a:lnTo>
                    <a:pt x="2307" y="6831"/>
                  </a:lnTo>
                  <a:cubicBezTo>
                    <a:pt x="2488" y="6573"/>
                    <a:pt x="2708" y="6445"/>
                    <a:pt x="2970" y="6452"/>
                  </a:cubicBezTo>
                  <a:cubicBezTo>
                    <a:pt x="3233" y="6459"/>
                    <a:pt x="3448" y="6583"/>
                    <a:pt x="3622" y="6831"/>
                  </a:cubicBezTo>
                  <a:lnTo>
                    <a:pt x="7903" y="13022"/>
                  </a:lnTo>
                  <a:cubicBezTo>
                    <a:pt x="8082" y="13280"/>
                    <a:pt x="8302" y="13408"/>
                    <a:pt x="8567" y="13408"/>
                  </a:cubicBezTo>
                  <a:cubicBezTo>
                    <a:pt x="8827" y="13408"/>
                    <a:pt x="9045" y="13280"/>
                    <a:pt x="9221" y="13022"/>
                  </a:cubicBezTo>
                  <a:lnTo>
                    <a:pt x="17965" y="393"/>
                  </a:lnTo>
                  <a:cubicBezTo>
                    <a:pt x="18144" y="127"/>
                    <a:pt x="18364" y="0"/>
                    <a:pt x="18629" y="0"/>
                  </a:cubicBezTo>
                  <a:cubicBezTo>
                    <a:pt x="18888" y="0"/>
                    <a:pt x="19109" y="127"/>
                    <a:pt x="19292" y="393"/>
                  </a:cubicBezTo>
                  <a:lnTo>
                    <a:pt x="21333" y="3339"/>
                  </a:lnTo>
                  <a:cubicBezTo>
                    <a:pt x="21511" y="3601"/>
                    <a:pt x="21600" y="3920"/>
                    <a:pt x="21595" y="4299"/>
                  </a:cubicBezTo>
                  <a:cubicBezTo>
                    <a:pt x="21590" y="4678"/>
                    <a:pt x="21502" y="4993"/>
                    <a:pt x="21333" y="5241"/>
                  </a:cubicBezTo>
                  <a:lnTo>
                    <a:pt x="10664" y="20665"/>
                  </a:lnTo>
                  <a:cubicBezTo>
                    <a:pt x="10482" y="20930"/>
                    <a:pt x="10237" y="21146"/>
                    <a:pt x="9929" y="21330"/>
                  </a:cubicBezTo>
                  <a:cubicBezTo>
                    <a:pt x="9620" y="21511"/>
                    <a:pt x="9339" y="21599"/>
                    <a:pt x="9079" y="21599"/>
                  </a:cubicBezTo>
                  <a:lnTo>
                    <a:pt x="8043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40"/>
            <p:cNvSpPr>
              <a:spLocks/>
            </p:cNvSpPr>
            <p:nvPr/>
          </p:nvSpPr>
          <p:spPr bwMode="auto">
            <a:xfrm>
              <a:off x="7188200" y="4406889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6"/>
                    <a:pt x="20201" y="5279"/>
                    <a:pt x="20760" y="6590"/>
                  </a:cubicBezTo>
                  <a:cubicBezTo>
                    <a:pt x="21317" y="7903"/>
                    <a:pt x="21599" y="9306"/>
                    <a:pt x="21599" y="10800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22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20"/>
                    <a:pt x="12301" y="21599"/>
                    <a:pt x="10807" y="21599"/>
                  </a:cubicBezTo>
                  <a:cubicBezTo>
                    <a:pt x="9309" y="21599"/>
                    <a:pt x="7905" y="21320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2"/>
                    <a:pt x="847" y="15009"/>
                  </a:cubicBezTo>
                  <a:cubicBezTo>
                    <a:pt x="282" y="13699"/>
                    <a:pt x="0" y="12296"/>
                    <a:pt x="0" y="10800"/>
                  </a:cubicBezTo>
                  <a:cubicBezTo>
                    <a:pt x="0" y="9306"/>
                    <a:pt x="282" y="7903"/>
                    <a:pt x="847" y="6590"/>
                  </a:cubicBezTo>
                  <a:cubicBezTo>
                    <a:pt x="1409" y="5279"/>
                    <a:pt x="2181" y="4136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0807" y="18355"/>
                  </a:moveTo>
                  <a:cubicBezTo>
                    <a:pt x="11860" y="18355"/>
                    <a:pt x="12844" y="18158"/>
                    <a:pt x="13756" y="17762"/>
                  </a:cubicBezTo>
                  <a:cubicBezTo>
                    <a:pt x="14666" y="17364"/>
                    <a:pt x="15463" y="16825"/>
                    <a:pt x="16147" y="16139"/>
                  </a:cubicBezTo>
                  <a:cubicBezTo>
                    <a:pt x="16836" y="15453"/>
                    <a:pt x="17378" y="14656"/>
                    <a:pt x="17774" y="13747"/>
                  </a:cubicBezTo>
                  <a:cubicBezTo>
                    <a:pt x="18169" y="12838"/>
                    <a:pt x="18367" y="11853"/>
                    <a:pt x="18367" y="10799"/>
                  </a:cubicBezTo>
                  <a:cubicBezTo>
                    <a:pt x="18367" y="9746"/>
                    <a:pt x="18169" y="8764"/>
                    <a:pt x="17774" y="7852"/>
                  </a:cubicBezTo>
                  <a:cubicBezTo>
                    <a:pt x="17376" y="6942"/>
                    <a:pt x="16836" y="6146"/>
                    <a:pt x="16147" y="5460"/>
                  </a:cubicBezTo>
                  <a:cubicBezTo>
                    <a:pt x="15466" y="4774"/>
                    <a:pt x="14666" y="4235"/>
                    <a:pt x="13748" y="3839"/>
                  </a:cubicBezTo>
                  <a:cubicBezTo>
                    <a:pt x="12832" y="3444"/>
                    <a:pt x="11852" y="3244"/>
                    <a:pt x="10807" y="3244"/>
                  </a:cubicBezTo>
                  <a:cubicBezTo>
                    <a:pt x="9753" y="3244"/>
                    <a:pt x="8764" y="3444"/>
                    <a:pt x="7851" y="3839"/>
                  </a:cubicBezTo>
                  <a:cubicBezTo>
                    <a:pt x="6936" y="4235"/>
                    <a:pt x="6139" y="4774"/>
                    <a:pt x="5455" y="5460"/>
                  </a:cubicBezTo>
                  <a:cubicBezTo>
                    <a:pt x="4772" y="6146"/>
                    <a:pt x="4235" y="6942"/>
                    <a:pt x="3839" y="7852"/>
                  </a:cubicBezTo>
                  <a:cubicBezTo>
                    <a:pt x="3444" y="8764"/>
                    <a:pt x="3246" y="9746"/>
                    <a:pt x="3246" y="10799"/>
                  </a:cubicBezTo>
                  <a:cubicBezTo>
                    <a:pt x="3246" y="11853"/>
                    <a:pt x="3444" y="12838"/>
                    <a:pt x="3839" y="13747"/>
                  </a:cubicBezTo>
                  <a:cubicBezTo>
                    <a:pt x="4238" y="14656"/>
                    <a:pt x="4774" y="15453"/>
                    <a:pt x="5455" y="16139"/>
                  </a:cubicBezTo>
                  <a:cubicBezTo>
                    <a:pt x="6136" y="16825"/>
                    <a:pt x="6933" y="17364"/>
                    <a:pt x="7851" y="17762"/>
                  </a:cubicBezTo>
                  <a:cubicBezTo>
                    <a:pt x="8764" y="18160"/>
                    <a:pt x="9753" y="18355"/>
                    <a:pt x="10807" y="18355"/>
                  </a:cubicBezTo>
                  <a:moveTo>
                    <a:pt x="14674" y="7397"/>
                  </a:moveTo>
                  <a:cubicBezTo>
                    <a:pt x="14765" y="7307"/>
                    <a:pt x="14889" y="7262"/>
                    <a:pt x="15047" y="7262"/>
                  </a:cubicBezTo>
                  <a:cubicBezTo>
                    <a:pt x="15206" y="7262"/>
                    <a:pt x="15333" y="7307"/>
                    <a:pt x="15432" y="7397"/>
                  </a:cubicBezTo>
                  <a:lnTo>
                    <a:pt x="16972" y="8950"/>
                  </a:lnTo>
                  <a:cubicBezTo>
                    <a:pt x="17065" y="9040"/>
                    <a:pt x="17113" y="9165"/>
                    <a:pt x="17118" y="9323"/>
                  </a:cubicBezTo>
                  <a:cubicBezTo>
                    <a:pt x="17121" y="9478"/>
                    <a:pt x="17073" y="9605"/>
                    <a:pt x="16972" y="9693"/>
                  </a:cubicBezTo>
                  <a:lnTo>
                    <a:pt x="11442" y="15235"/>
                  </a:lnTo>
                  <a:cubicBezTo>
                    <a:pt x="11335" y="15343"/>
                    <a:pt x="11188" y="15436"/>
                    <a:pt x="11004" y="15506"/>
                  </a:cubicBezTo>
                  <a:cubicBezTo>
                    <a:pt x="10821" y="15577"/>
                    <a:pt x="10651" y="15614"/>
                    <a:pt x="10496" y="15614"/>
                  </a:cubicBezTo>
                  <a:lnTo>
                    <a:pt x="8953" y="15614"/>
                  </a:lnTo>
                  <a:cubicBezTo>
                    <a:pt x="8809" y="15614"/>
                    <a:pt x="8645" y="15577"/>
                    <a:pt x="8453" y="15506"/>
                  </a:cubicBezTo>
                  <a:cubicBezTo>
                    <a:pt x="8261" y="15436"/>
                    <a:pt x="8114" y="15343"/>
                    <a:pt x="8007" y="15235"/>
                  </a:cubicBezTo>
                  <a:lnTo>
                    <a:pt x="4627" y="11855"/>
                  </a:lnTo>
                  <a:cubicBezTo>
                    <a:pt x="4537" y="11768"/>
                    <a:pt x="4492" y="11644"/>
                    <a:pt x="4492" y="11486"/>
                  </a:cubicBezTo>
                  <a:cubicBezTo>
                    <a:pt x="4492" y="11327"/>
                    <a:pt x="4537" y="11206"/>
                    <a:pt x="4627" y="11113"/>
                  </a:cubicBezTo>
                  <a:lnTo>
                    <a:pt x="6181" y="9560"/>
                  </a:lnTo>
                  <a:cubicBezTo>
                    <a:pt x="6272" y="9467"/>
                    <a:pt x="6396" y="9424"/>
                    <a:pt x="6554" y="9424"/>
                  </a:cubicBezTo>
                  <a:cubicBezTo>
                    <a:pt x="6713" y="9424"/>
                    <a:pt x="6837" y="9467"/>
                    <a:pt x="6927" y="9560"/>
                  </a:cubicBezTo>
                  <a:lnTo>
                    <a:pt x="9337" y="11994"/>
                  </a:lnTo>
                  <a:cubicBezTo>
                    <a:pt x="9597" y="12217"/>
                    <a:pt x="9860" y="12217"/>
                    <a:pt x="10120" y="11994"/>
                  </a:cubicBezTo>
                  <a:lnTo>
                    <a:pt x="14674" y="73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41"/>
            <p:cNvSpPr>
              <a:spLocks/>
            </p:cNvSpPr>
            <p:nvPr/>
          </p:nvSpPr>
          <p:spPr bwMode="auto">
            <a:xfrm>
              <a:off x="7666342" y="4406889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3"/>
                    <a:pt x="20201" y="5277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3"/>
                    <a:pt x="21317" y="13699"/>
                    <a:pt x="20760" y="15009"/>
                  </a:cubicBezTo>
                  <a:cubicBezTo>
                    <a:pt x="20201" y="16320"/>
                    <a:pt x="19430" y="17466"/>
                    <a:pt x="18449" y="18443"/>
                  </a:cubicBezTo>
                  <a:cubicBezTo>
                    <a:pt x="17463" y="19423"/>
                    <a:pt x="16319" y="20191"/>
                    <a:pt x="15011" y="20752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2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0"/>
                    <a:pt x="847" y="15009"/>
                  </a:cubicBezTo>
                  <a:cubicBezTo>
                    <a:pt x="282" y="13699"/>
                    <a:pt x="0" y="12293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8164" y="8812"/>
                  </a:moveTo>
                  <a:cubicBezTo>
                    <a:pt x="18288" y="8688"/>
                    <a:pt x="18353" y="8532"/>
                    <a:pt x="18359" y="8354"/>
                  </a:cubicBezTo>
                  <a:cubicBezTo>
                    <a:pt x="18362" y="8171"/>
                    <a:pt x="18299" y="8021"/>
                    <a:pt x="18164" y="7894"/>
                  </a:cubicBezTo>
                  <a:lnTo>
                    <a:pt x="16757" y="6448"/>
                  </a:lnTo>
                  <a:cubicBezTo>
                    <a:pt x="16613" y="6321"/>
                    <a:pt x="16454" y="6259"/>
                    <a:pt x="16276" y="6259"/>
                  </a:cubicBezTo>
                  <a:cubicBezTo>
                    <a:pt x="16099" y="6259"/>
                    <a:pt x="15946" y="6321"/>
                    <a:pt x="15810" y="6448"/>
                  </a:cubicBezTo>
                  <a:lnTo>
                    <a:pt x="9696" y="12570"/>
                  </a:lnTo>
                  <a:cubicBezTo>
                    <a:pt x="9569" y="12697"/>
                    <a:pt x="9416" y="12759"/>
                    <a:pt x="9244" y="12759"/>
                  </a:cubicBezTo>
                  <a:cubicBezTo>
                    <a:pt x="9069" y="12759"/>
                    <a:pt x="8914" y="12697"/>
                    <a:pt x="8778" y="12570"/>
                  </a:cubicBezTo>
                  <a:lnTo>
                    <a:pt x="5786" y="9583"/>
                  </a:lnTo>
                  <a:cubicBezTo>
                    <a:pt x="5659" y="9458"/>
                    <a:pt x="5506" y="9393"/>
                    <a:pt x="5334" y="9393"/>
                  </a:cubicBezTo>
                  <a:cubicBezTo>
                    <a:pt x="5156" y="9393"/>
                    <a:pt x="4995" y="9458"/>
                    <a:pt x="4839" y="9583"/>
                  </a:cubicBezTo>
                  <a:lnTo>
                    <a:pt x="3432" y="11014"/>
                  </a:lnTo>
                  <a:cubicBezTo>
                    <a:pt x="3305" y="11141"/>
                    <a:pt x="3246" y="11297"/>
                    <a:pt x="3246" y="11474"/>
                  </a:cubicBezTo>
                  <a:cubicBezTo>
                    <a:pt x="3246" y="11655"/>
                    <a:pt x="3305" y="11810"/>
                    <a:pt x="3432" y="11935"/>
                  </a:cubicBezTo>
                  <a:lnTo>
                    <a:pt x="7747" y="16249"/>
                  </a:lnTo>
                  <a:cubicBezTo>
                    <a:pt x="7874" y="16373"/>
                    <a:pt x="8043" y="16483"/>
                    <a:pt x="8261" y="16579"/>
                  </a:cubicBezTo>
                  <a:cubicBezTo>
                    <a:pt x="8478" y="16673"/>
                    <a:pt x="8676" y="16720"/>
                    <a:pt x="8857" y="16720"/>
                  </a:cubicBezTo>
                  <a:lnTo>
                    <a:pt x="9617" y="16720"/>
                  </a:lnTo>
                  <a:cubicBezTo>
                    <a:pt x="9795" y="16720"/>
                    <a:pt x="9993" y="16675"/>
                    <a:pt x="10205" y="16585"/>
                  </a:cubicBezTo>
                  <a:cubicBezTo>
                    <a:pt x="10417" y="16495"/>
                    <a:pt x="10592" y="16382"/>
                    <a:pt x="10727" y="16249"/>
                  </a:cubicBezTo>
                  <a:lnTo>
                    <a:pt x="18164" y="881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1" name="AutoShape 42"/>
            <p:cNvSpPr>
              <a:spLocks/>
            </p:cNvSpPr>
            <p:nvPr/>
          </p:nvSpPr>
          <p:spPr bwMode="auto">
            <a:xfrm>
              <a:off x="3437532" y="4402032"/>
              <a:ext cx="205801" cy="2207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55" y="7482"/>
                  </a:moveTo>
                  <a:lnTo>
                    <a:pt x="5879" y="19672"/>
                  </a:lnTo>
                  <a:lnTo>
                    <a:pt x="0" y="21599"/>
                  </a:lnTo>
                  <a:lnTo>
                    <a:pt x="1929" y="15721"/>
                  </a:lnTo>
                  <a:lnTo>
                    <a:pt x="14117" y="3542"/>
                  </a:lnTo>
                  <a:lnTo>
                    <a:pt x="18055" y="7482"/>
                  </a:lnTo>
                  <a:close/>
                  <a:moveTo>
                    <a:pt x="14484" y="6483"/>
                  </a:moveTo>
                  <a:cubicBezTo>
                    <a:pt x="14672" y="6295"/>
                    <a:pt x="14672" y="6092"/>
                    <a:pt x="14484" y="5878"/>
                  </a:cubicBezTo>
                  <a:cubicBezTo>
                    <a:pt x="14393" y="5784"/>
                    <a:pt x="14287" y="5737"/>
                    <a:pt x="14169" y="5737"/>
                  </a:cubicBezTo>
                  <a:cubicBezTo>
                    <a:pt x="14052" y="5737"/>
                    <a:pt x="13958" y="5784"/>
                    <a:pt x="13882" y="5878"/>
                  </a:cubicBezTo>
                  <a:lnTo>
                    <a:pt x="4179" y="15554"/>
                  </a:lnTo>
                  <a:cubicBezTo>
                    <a:pt x="4085" y="15648"/>
                    <a:pt x="4035" y="15751"/>
                    <a:pt x="4035" y="15868"/>
                  </a:cubicBezTo>
                  <a:cubicBezTo>
                    <a:pt x="4035" y="15986"/>
                    <a:pt x="4085" y="16092"/>
                    <a:pt x="4179" y="16186"/>
                  </a:cubicBezTo>
                  <a:cubicBezTo>
                    <a:pt x="4252" y="16262"/>
                    <a:pt x="4358" y="16297"/>
                    <a:pt x="4487" y="16297"/>
                  </a:cubicBezTo>
                  <a:cubicBezTo>
                    <a:pt x="4598" y="16297"/>
                    <a:pt x="4695" y="16262"/>
                    <a:pt x="4784" y="16186"/>
                  </a:cubicBezTo>
                  <a:lnTo>
                    <a:pt x="14484" y="6483"/>
                  </a:lnTo>
                  <a:close/>
                  <a:moveTo>
                    <a:pt x="21106" y="2068"/>
                  </a:moveTo>
                  <a:cubicBezTo>
                    <a:pt x="21435" y="2394"/>
                    <a:pt x="21599" y="2790"/>
                    <a:pt x="21599" y="3254"/>
                  </a:cubicBezTo>
                  <a:cubicBezTo>
                    <a:pt x="21599" y="3721"/>
                    <a:pt x="21435" y="4109"/>
                    <a:pt x="21106" y="4429"/>
                  </a:cubicBezTo>
                  <a:lnTo>
                    <a:pt x="19435" y="6101"/>
                  </a:lnTo>
                  <a:lnTo>
                    <a:pt x="15497" y="2165"/>
                  </a:lnTo>
                  <a:lnTo>
                    <a:pt x="17171" y="490"/>
                  </a:lnTo>
                  <a:cubicBezTo>
                    <a:pt x="17494" y="164"/>
                    <a:pt x="17890" y="0"/>
                    <a:pt x="18348" y="0"/>
                  </a:cubicBezTo>
                  <a:cubicBezTo>
                    <a:pt x="18807" y="0"/>
                    <a:pt x="19203" y="164"/>
                    <a:pt x="19529" y="490"/>
                  </a:cubicBezTo>
                  <a:lnTo>
                    <a:pt x="20331" y="1266"/>
                  </a:lnTo>
                  <a:lnTo>
                    <a:pt x="21106" y="206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2" name="AutoShape 43"/>
            <p:cNvSpPr>
              <a:spLocks/>
            </p:cNvSpPr>
            <p:nvPr/>
          </p:nvSpPr>
          <p:spPr bwMode="auto">
            <a:xfrm>
              <a:off x="3929581" y="4401270"/>
              <a:ext cx="273921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8"/>
                  </a:cubicBezTo>
                  <a:cubicBezTo>
                    <a:pt x="21470" y="798"/>
                    <a:pt x="21599" y="1177"/>
                    <a:pt x="21599" y="1615"/>
                  </a:cubicBezTo>
                  <a:lnTo>
                    <a:pt x="21599" y="19984"/>
                  </a:lnTo>
                  <a:cubicBezTo>
                    <a:pt x="21599" y="20422"/>
                    <a:pt x="21470" y="20803"/>
                    <a:pt x="21208" y="21124"/>
                  </a:cubicBezTo>
                  <a:cubicBezTo>
                    <a:pt x="20948" y="21441"/>
                    <a:pt x="20632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41"/>
                    <a:pt x="396" y="21124"/>
                  </a:cubicBezTo>
                  <a:cubicBezTo>
                    <a:pt x="132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7"/>
                    <a:pt x="132" y="798"/>
                    <a:pt x="396" y="478"/>
                  </a:cubicBezTo>
                  <a:cubicBezTo>
                    <a:pt x="661" y="158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170"/>
                  </a:moveTo>
                  <a:lnTo>
                    <a:pt x="1801" y="2170"/>
                  </a:lnTo>
                  <a:lnTo>
                    <a:pt x="1801" y="19440"/>
                  </a:lnTo>
                  <a:lnTo>
                    <a:pt x="19805" y="19440"/>
                  </a:lnTo>
                  <a:lnTo>
                    <a:pt x="19805" y="2170"/>
                  </a:lnTo>
                  <a:close/>
                  <a:moveTo>
                    <a:pt x="5425" y="8662"/>
                  </a:moveTo>
                  <a:cubicBezTo>
                    <a:pt x="4910" y="8662"/>
                    <a:pt x="4475" y="8454"/>
                    <a:pt x="4125" y="8034"/>
                  </a:cubicBezTo>
                  <a:cubicBezTo>
                    <a:pt x="3770" y="7611"/>
                    <a:pt x="3598" y="7103"/>
                    <a:pt x="3598" y="6512"/>
                  </a:cubicBezTo>
                  <a:cubicBezTo>
                    <a:pt x="3598" y="5895"/>
                    <a:pt x="3770" y="5372"/>
                    <a:pt x="4125" y="4952"/>
                  </a:cubicBezTo>
                  <a:cubicBezTo>
                    <a:pt x="4477" y="4526"/>
                    <a:pt x="4910" y="4321"/>
                    <a:pt x="5425" y="4321"/>
                  </a:cubicBezTo>
                  <a:cubicBezTo>
                    <a:pt x="5914" y="4321"/>
                    <a:pt x="6340" y="4529"/>
                    <a:pt x="6693" y="4952"/>
                  </a:cubicBezTo>
                  <a:cubicBezTo>
                    <a:pt x="7045" y="5372"/>
                    <a:pt x="7219" y="5895"/>
                    <a:pt x="7219" y="6512"/>
                  </a:cubicBezTo>
                  <a:cubicBezTo>
                    <a:pt x="7219" y="7103"/>
                    <a:pt x="7045" y="7611"/>
                    <a:pt x="6693" y="8034"/>
                  </a:cubicBezTo>
                  <a:cubicBezTo>
                    <a:pt x="6340" y="8454"/>
                    <a:pt x="5914" y="8662"/>
                    <a:pt x="5425" y="8662"/>
                  </a:cubicBezTo>
                  <a:moveTo>
                    <a:pt x="18001" y="17287"/>
                  </a:moveTo>
                  <a:lnTo>
                    <a:pt x="3598" y="17287"/>
                  </a:lnTo>
                  <a:lnTo>
                    <a:pt x="3598" y="15810"/>
                  </a:lnTo>
                  <a:lnTo>
                    <a:pt x="6845" y="10745"/>
                  </a:lnTo>
                  <a:lnTo>
                    <a:pt x="9045" y="12942"/>
                  </a:lnTo>
                  <a:lnTo>
                    <a:pt x="13193" y="5387"/>
                  </a:lnTo>
                  <a:lnTo>
                    <a:pt x="17998" y="11350"/>
                  </a:lnTo>
                  <a:lnTo>
                    <a:pt x="17998" y="172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44"/>
            <p:cNvSpPr>
              <a:spLocks/>
            </p:cNvSpPr>
            <p:nvPr/>
          </p:nvSpPr>
          <p:spPr bwMode="auto">
            <a:xfrm>
              <a:off x="4510537" y="4402032"/>
              <a:ext cx="204978" cy="2207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45"/>
            <p:cNvSpPr>
              <a:spLocks/>
            </p:cNvSpPr>
            <p:nvPr/>
          </p:nvSpPr>
          <p:spPr bwMode="auto">
            <a:xfrm>
              <a:off x="5044796" y="4401270"/>
              <a:ext cx="204978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78" y="8467"/>
                  </a:moveTo>
                  <a:cubicBezTo>
                    <a:pt x="20642" y="8467"/>
                    <a:pt x="20953" y="8597"/>
                    <a:pt x="21212" y="8852"/>
                  </a:cubicBezTo>
                  <a:cubicBezTo>
                    <a:pt x="21470" y="9111"/>
                    <a:pt x="21599" y="9422"/>
                    <a:pt x="21599" y="9786"/>
                  </a:cubicBezTo>
                  <a:lnTo>
                    <a:pt x="21599" y="11813"/>
                  </a:lnTo>
                  <a:cubicBezTo>
                    <a:pt x="21599" y="12180"/>
                    <a:pt x="21470" y="12489"/>
                    <a:pt x="21212" y="12747"/>
                  </a:cubicBezTo>
                  <a:cubicBezTo>
                    <a:pt x="20953" y="13005"/>
                    <a:pt x="20642" y="13135"/>
                    <a:pt x="20278" y="13135"/>
                  </a:cubicBezTo>
                  <a:lnTo>
                    <a:pt x="13133" y="13135"/>
                  </a:lnTo>
                  <a:lnTo>
                    <a:pt x="13133" y="20251"/>
                  </a:lnTo>
                  <a:cubicBezTo>
                    <a:pt x="13133" y="20636"/>
                    <a:pt x="13004" y="20956"/>
                    <a:pt x="12746" y="21212"/>
                  </a:cubicBezTo>
                  <a:cubicBezTo>
                    <a:pt x="12487" y="21470"/>
                    <a:pt x="12176" y="21599"/>
                    <a:pt x="11811" y="21599"/>
                  </a:cubicBezTo>
                  <a:lnTo>
                    <a:pt x="9787" y="21599"/>
                  </a:lnTo>
                  <a:cubicBezTo>
                    <a:pt x="9423" y="21599"/>
                    <a:pt x="9112" y="21470"/>
                    <a:pt x="8853" y="21212"/>
                  </a:cubicBezTo>
                  <a:cubicBezTo>
                    <a:pt x="8592" y="20956"/>
                    <a:pt x="8466" y="20645"/>
                    <a:pt x="8466" y="20278"/>
                  </a:cubicBezTo>
                  <a:lnTo>
                    <a:pt x="8466" y="13135"/>
                  </a:lnTo>
                  <a:lnTo>
                    <a:pt x="1351" y="13135"/>
                  </a:lnTo>
                  <a:cubicBezTo>
                    <a:pt x="966" y="13135"/>
                    <a:pt x="646" y="13011"/>
                    <a:pt x="387" y="12762"/>
                  </a:cubicBezTo>
                  <a:cubicBezTo>
                    <a:pt x="129" y="12515"/>
                    <a:pt x="0" y="12198"/>
                    <a:pt x="0" y="11813"/>
                  </a:cubicBezTo>
                  <a:lnTo>
                    <a:pt x="0" y="9786"/>
                  </a:lnTo>
                  <a:cubicBezTo>
                    <a:pt x="0" y="9422"/>
                    <a:pt x="129" y="9114"/>
                    <a:pt x="387" y="8852"/>
                  </a:cubicBezTo>
                  <a:cubicBezTo>
                    <a:pt x="646" y="8597"/>
                    <a:pt x="954" y="8467"/>
                    <a:pt x="1321" y="8467"/>
                  </a:cubicBezTo>
                  <a:lnTo>
                    <a:pt x="8466" y="8467"/>
                  </a:lnTo>
                  <a:lnTo>
                    <a:pt x="8466" y="1351"/>
                  </a:lnTo>
                  <a:cubicBezTo>
                    <a:pt x="8466" y="966"/>
                    <a:pt x="8589" y="646"/>
                    <a:pt x="8839" y="387"/>
                  </a:cubicBezTo>
                  <a:cubicBezTo>
                    <a:pt x="9088" y="132"/>
                    <a:pt x="9403" y="0"/>
                    <a:pt x="9787" y="0"/>
                  </a:cubicBezTo>
                  <a:lnTo>
                    <a:pt x="11811" y="0"/>
                  </a:lnTo>
                  <a:cubicBezTo>
                    <a:pt x="12176" y="0"/>
                    <a:pt x="12487" y="132"/>
                    <a:pt x="12746" y="387"/>
                  </a:cubicBezTo>
                  <a:cubicBezTo>
                    <a:pt x="13004" y="646"/>
                    <a:pt x="13133" y="957"/>
                    <a:pt x="13133" y="1321"/>
                  </a:cubicBezTo>
                  <a:lnTo>
                    <a:pt x="13133" y="8467"/>
                  </a:lnTo>
                  <a:lnTo>
                    <a:pt x="20278" y="84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5" name="AutoShape 46"/>
            <p:cNvSpPr>
              <a:spLocks/>
            </p:cNvSpPr>
            <p:nvPr/>
          </p:nvSpPr>
          <p:spPr bwMode="auto">
            <a:xfrm>
              <a:off x="5590827" y="4401270"/>
              <a:ext cx="204978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79"/>
                    <a:pt x="15011" y="847"/>
                  </a:cubicBezTo>
                  <a:cubicBezTo>
                    <a:pt x="16319" y="1408"/>
                    <a:pt x="17463" y="2176"/>
                    <a:pt x="18449" y="3156"/>
                  </a:cubicBezTo>
                  <a:cubicBezTo>
                    <a:pt x="19432" y="4136"/>
                    <a:pt x="20201" y="5279"/>
                    <a:pt x="20760" y="6590"/>
                  </a:cubicBezTo>
                  <a:cubicBezTo>
                    <a:pt x="21317" y="7903"/>
                    <a:pt x="21599" y="9306"/>
                    <a:pt x="21599" y="10799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22"/>
                    <a:pt x="19430" y="17466"/>
                    <a:pt x="18449" y="18443"/>
                  </a:cubicBezTo>
                  <a:cubicBezTo>
                    <a:pt x="17463" y="19422"/>
                    <a:pt x="16319" y="20191"/>
                    <a:pt x="15011" y="20755"/>
                  </a:cubicBezTo>
                  <a:cubicBezTo>
                    <a:pt x="13705" y="21320"/>
                    <a:pt x="12301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1"/>
                    <a:pt x="4136" y="19423"/>
                    <a:pt x="3158" y="18443"/>
                  </a:cubicBezTo>
                  <a:cubicBezTo>
                    <a:pt x="2178" y="17466"/>
                    <a:pt x="1409" y="16322"/>
                    <a:pt x="847" y="15009"/>
                  </a:cubicBezTo>
                  <a:cubicBezTo>
                    <a:pt x="282" y="13699"/>
                    <a:pt x="0" y="12296"/>
                    <a:pt x="0" y="10799"/>
                  </a:cubicBezTo>
                  <a:cubicBezTo>
                    <a:pt x="0" y="9306"/>
                    <a:pt x="282" y="7903"/>
                    <a:pt x="847" y="6590"/>
                  </a:cubicBezTo>
                  <a:cubicBezTo>
                    <a:pt x="1409" y="5279"/>
                    <a:pt x="2181" y="4136"/>
                    <a:pt x="3158" y="3156"/>
                  </a:cubicBezTo>
                  <a:cubicBezTo>
                    <a:pt x="4136" y="2176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7042" y="9749"/>
                  </a:moveTo>
                  <a:cubicBezTo>
                    <a:pt x="17042" y="9622"/>
                    <a:pt x="16994" y="9518"/>
                    <a:pt x="16898" y="9433"/>
                  </a:cubicBezTo>
                  <a:cubicBezTo>
                    <a:pt x="16805" y="9345"/>
                    <a:pt x="16703" y="9303"/>
                    <a:pt x="16596" y="9303"/>
                  </a:cubicBezTo>
                  <a:lnTo>
                    <a:pt x="12349" y="9303"/>
                  </a:lnTo>
                  <a:lnTo>
                    <a:pt x="12349" y="4627"/>
                  </a:lnTo>
                  <a:cubicBezTo>
                    <a:pt x="12349" y="4328"/>
                    <a:pt x="12202" y="4184"/>
                    <a:pt x="11917" y="4192"/>
                  </a:cubicBezTo>
                  <a:lnTo>
                    <a:pt x="9699" y="4192"/>
                  </a:lnTo>
                  <a:cubicBezTo>
                    <a:pt x="9402" y="4192"/>
                    <a:pt x="9253" y="4336"/>
                    <a:pt x="9253" y="4627"/>
                  </a:cubicBezTo>
                  <a:lnTo>
                    <a:pt x="9253" y="9303"/>
                  </a:lnTo>
                  <a:lnTo>
                    <a:pt x="5020" y="9303"/>
                  </a:lnTo>
                  <a:cubicBezTo>
                    <a:pt x="4724" y="9303"/>
                    <a:pt x="4574" y="9453"/>
                    <a:pt x="4574" y="9749"/>
                  </a:cubicBezTo>
                  <a:lnTo>
                    <a:pt x="4574" y="11884"/>
                  </a:lnTo>
                  <a:cubicBezTo>
                    <a:pt x="4574" y="12180"/>
                    <a:pt x="4724" y="12330"/>
                    <a:pt x="5020" y="12330"/>
                  </a:cubicBezTo>
                  <a:lnTo>
                    <a:pt x="9253" y="12330"/>
                  </a:lnTo>
                  <a:lnTo>
                    <a:pt x="9253" y="16980"/>
                  </a:lnTo>
                  <a:cubicBezTo>
                    <a:pt x="9253" y="17277"/>
                    <a:pt x="9402" y="17424"/>
                    <a:pt x="9699" y="17412"/>
                  </a:cubicBezTo>
                  <a:lnTo>
                    <a:pt x="11917" y="17412"/>
                  </a:lnTo>
                  <a:cubicBezTo>
                    <a:pt x="12214" y="17412"/>
                    <a:pt x="12358" y="17268"/>
                    <a:pt x="12349" y="16980"/>
                  </a:cubicBezTo>
                  <a:lnTo>
                    <a:pt x="12349" y="12330"/>
                  </a:lnTo>
                  <a:lnTo>
                    <a:pt x="16596" y="12330"/>
                  </a:lnTo>
                  <a:cubicBezTo>
                    <a:pt x="16703" y="12330"/>
                    <a:pt x="16805" y="12287"/>
                    <a:pt x="16898" y="12200"/>
                  </a:cubicBezTo>
                  <a:cubicBezTo>
                    <a:pt x="16994" y="12118"/>
                    <a:pt x="17042" y="12011"/>
                    <a:pt x="17042" y="11884"/>
                  </a:cubicBezTo>
                  <a:lnTo>
                    <a:pt x="17042" y="974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47"/>
            <p:cNvSpPr>
              <a:spLocks/>
            </p:cNvSpPr>
            <p:nvPr/>
          </p:nvSpPr>
          <p:spPr bwMode="auto">
            <a:xfrm>
              <a:off x="8093072" y="4407691"/>
              <a:ext cx="204978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916" y="12964"/>
                  </a:moveTo>
                  <a:cubicBezTo>
                    <a:pt x="19281" y="12964"/>
                    <a:pt x="19631" y="13046"/>
                    <a:pt x="19959" y="13217"/>
                  </a:cubicBezTo>
                  <a:cubicBezTo>
                    <a:pt x="20287" y="13387"/>
                    <a:pt x="20571" y="13616"/>
                    <a:pt x="20806" y="13904"/>
                  </a:cubicBezTo>
                  <a:cubicBezTo>
                    <a:pt x="21049" y="14198"/>
                    <a:pt x="21240" y="14539"/>
                    <a:pt x="21384" y="14932"/>
                  </a:cubicBezTo>
                  <a:cubicBezTo>
                    <a:pt x="21529" y="15329"/>
                    <a:pt x="21599" y="15743"/>
                    <a:pt x="21599" y="16183"/>
                  </a:cubicBezTo>
                  <a:lnTo>
                    <a:pt x="21599" y="21050"/>
                  </a:lnTo>
                  <a:cubicBezTo>
                    <a:pt x="21599" y="21414"/>
                    <a:pt x="21448" y="21599"/>
                    <a:pt x="21142" y="21599"/>
                  </a:cubicBezTo>
                  <a:lnTo>
                    <a:pt x="457" y="21599"/>
                  </a:lnTo>
                  <a:cubicBezTo>
                    <a:pt x="151" y="21599"/>
                    <a:pt x="0" y="21414"/>
                    <a:pt x="0" y="21050"/>
                  </a:cubicBezTo>
                  <a:lnTo>
                    <a:pt x="0" y="16183"/>
                  </a:lnTo>
                  <a:cubicBezTo>
                    <a:pt x="0" y="15743"/>
                    <a:pt x="70" y="15329"/>
                    <a:pt x="215" y="14932"/>
                  </a:cubicBezTo>
                  <a:cubicBezTo>
                    <a:pt x="362" y="14539"/>
                    <a:pt x="558" y="14198"/>
                    <a:pt x="800" y="13904"/>
                  </a:cubicBezTo>
                  <a:cubicBezTo>
                    <a:pt x="1047" y="13616"/>
                    <a:pt x="1336" y="13387"/>
                    <a:pt x="1664" y="13217"/>
                  </a:cubicBezTo>
                  <a:cubicBezTo>
                    <a:pt x="1992" y="13046"/>
                    <a:pt x="2337" y="12964"/>
                    <a:pt x="2707" y="12964"/>
                  </a:cubicBezTo>
                  <a:lnTo>
                    <a:pt x="18916" y="12964"/>
                  </a:lnTo>
                  <a:close/>
                  <a:moveTo>
                    <a:pt x="18459" y="18348"/>
                  </a:moveTo>
                  <a:cubicBezTo>
                    <a:pt x="18459" y="18198"/>
                    <a:pt x="18412" y="18069"/>
                    <a:pt x="18321" y="17963"/>
                  </a:cubicBezTo>
                  <a:cubicBezTo>
                    <a:pt x="18233" y="17855"/>
                    <a:pt x="18126" y="17802"/>
                    <a:pt x="17998" y="17802"/>
                  </a:cubicBezTo>
                  <a:lnTo>
                    <a:pt x="3596" y="17802"/>
                  </a:lnTo>
                  <a:cubicBezTo>
                    <a:pt x="3468" y="17802"/>
                    <a:pt x="3358" y="17852"/>
                    <a:pt x="3273" y="17954"/>
                  </a:cubicBezTo>
                  <a:cubicBezTo>
                    <a:pt x="3182" y="18057"/>
                    <a:pt x="3136" y="18189"/>
                    <a:pt x="3136" y="18348"/>
                  </a:cubicBezTo>
                  <a:lnTo>
                    <a:pt x="3136" y="18886"/>
                  </a:lnTo>
                  <a:cubicBezTo>
                    <a:pt x="3136" y="19032"/>
                    <a:pt x="3182" y="19156"/>
                    <a:pt x="3273" y="19259"/>
                  </a:cubicBezTo>
                  <a:cubicBezTo>
                    <a:pt x="3358" y="19356"/>
                    <a:pt x="3468" y="19403"/>
                    <a:pt x="3596" y="19403"/>
                  </a:cubicBezTo>
                  <a:lnTo>
                    <a:pt x="18001" y="19403"/>
                  </a:lnTo>
                  <a:cubicBezTo>
                    <a:pt x="18128" y="19403"/>
                    <a:pt x="18236" y="19358"/>
                    <a:pt x="18324" y="19265"/>
                  </a:cubicBezTo>
                  <a:cubicBezTo>
                    <a:pt x="18414" y="19168"/>
                    <a:pt x="18461" y="19041"/>
                    <a:pt x="18461" y="18886"/>
                  </a:cubicBezTo>
                  <a:lnTo>
                    <a:pt x="18461" y="18348"/>
                  </a:lnTo>
                  <a:close/>
                  <a:moveTo>
                    <a:pt x="18001" y="11346"/>
                  </a:moveTo>
                  <a:lnTo>
                    <a:pt x="3598" y="11346"/>
                  </a:lnTo>
                  <a:lnTo>
                    <a:pt x="3598" y="1069"/>
                  </a:lnTo>
                  <a:cubicBezTo>
                    <a:pt x="3598" y="781"/>
                    <a:pt x="3684" y="528"/>
                    <a:pt x="3860" y="314"/>
                  </a:cubicBezTo>
                  <a:cubicBezTo>
                    <a:pt x="4034" y="105"/>
                    <a:pt x="4252" y="0"/>
                    <a:pt x="4511" y="0"/>
                  </a:cubicBezTo>
                  <a:lnTo>
                    <a:pt x="12140" y="0"/>
                  </a:lnTo>
                  <a:lnTo>
                    <a:pt x="12140" y="5386"/>
                  </a:lnTo>
                  <a:cubicBezTo>
                    <a:pt x="12140" y="5845"/>
                    <a:pt x="12274" y="6235"/>
                    <a:pt x="12539" y="6550"/>
                  </a:cubicBezTo>
                  <a:cubicBezTo>
                    <a:pt x="12803" y="6873"/>
                    <a:pt x="13119" y="7031"/>
                    <a:pt x="13489" y="7031"/>
                  </a:cubicBezTo>
                  <a:lnTo>
                    <a:pt x="18001" y="7031"/>
                  </a:lnTo>
                  <a:lnTo>
                    <a:pt x="18001" y="11346"/>
                  </a:lnTo>
                  <a:close/>
                  <a:moveTo>
                    <a:pt x="18001" y="5386"/>
                  </a:moveTo>
                  <a:lnTo>
                    <a:pt x="13489" y="5386"/>
                  </a:lnTo>
                  <a:lnTo>
                    <a:pt x="13489" y="0"/>
                  </a:lnTo>
                  <a:lnTo>
                    <a:pt x="18001" y="538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48"/>
            <p:cNvSpPr>
              <a:spLocks/>
            </p:cNvSpPr>
            <p:nvPr/>
          </p:nvSpPr>
          <p:spPr bwMode="auto">
            <a:xfrm>
              <a:off x="8580540" y="4407691"/>
              <a:ext cx="205801" cy="200681"/>
            </a:xfrm>
            <a:custGeom>
              <a:avLst/>
              <a:gdLst>
                <a:gd name="T0" fmla="+- 0 10794 37"/>
                <a:gd name="T1" fmla="*/ T0 w 21514"/>
                <a:gd name="T2" fmla="+- 0 10805 11"/>
                <a:gd name="T3" fmla="*/ 10805 h 21589"/>
                <a:gd name="T4" fmla="+- 0 10794 37"/>
                <a:gd name="T5" fmla="*/ T4 w 21514"/>
                <a:gd name="T6" fmla="+- 0 10805 11"/>
                <a:gd name="T7" fmla="*/ 10805 h 21589"/>
                <a:gd name="T8" fmla="+- 0 10794 37"/>
                <a:gd name="T9" fmla="*/ T8 w 21514"/>
                <a:gd name="T10" fmla="+- 0 10805 11"/>
                <a:gd name="T11" fmla="*/ 10805 h 21589"/>
                <a:gd name="T12" fmla="+- 0 10794 37"/>
                <a:gd name="T13" fmla="*/ T12 w 21514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14" h="21589">
                  <a:moveTo>
                    <a:pt x="21361" y="20641"/>
                  </a:moveTo>
                  <a:cubicBezTo>
                    <a:pt x="21548" y="20866"/>
                    <a:pt x="21562" y="21109"/>
                    <a:pt x="21408" y="21357"/>
                  </a:cubicBezTo>
                  <a:cubicBezTo>
                    <a:pt x="21319" y="21501"/>
                    <a:pt x="21195" y="21577"/>
                    <a:pt x="21038" y="21589"/>
                  </a:cubicBezTo>
                  <a:cubicBezTo>
                    <a:pt x="20963" y="21589"/>
                    <a:pt x="20895" y="21560"/>
                    <a:pt x="20836" y="21507"/>
                  </a:cubicBezTo>
                  <a:lnTo>
                    <a:pt x="15037" y="17552"/>
                  </a:lnTo>
                  <a:cubicBezTo>
                    <a:pt x="14487" y="18272"/>
                    <a:pt x="13903" y="18878"/>
                    <a:pt x="13294" y="19374"/>
                  </a:cubicBezTo>
                  <a:cubicBezTo>
                    <a:pt x="12685" y="19871"/>
                    <a:pt x="12081" y="20235"/>
                    <a:pt x="11482" y="20460"/>
                  </a:cubicBezTo>
                  <a:cubicBezTo>
                    <a:pt x="10887" y="20692"/>
                    <a:pt x="10320" y="20779"/>
                    <a:pt x="9786" y="20725"/>
                  </a:cubicBezTo>
                  <a:cubicBezTo>
                    <a:pt x="9249" y="20669"/>
                    <a:pt x="8774" y="20460"/>
                    <a:pt x="8355" y="20091"/>
                  </a:cubicBezTo>
                  <a:cubicBezTo>
                    <a:pt x="7788" y="19594"/>
                    <a:pt x="7432" y="18884"/>
                    <a:pt x="7291" y="17947"/>
                  </a:cubicBezTo>
                  <a:cubicBezTo>
                    <a:pt x="7148" y="17016"/>
                    <a:pt x="7181" y="15992"/>
                    <a:pt x="7392" y="14861"/>
                  </a:cubicBezTo>
                  <a:lnTo>
                    <a:pt x="3996" y="11855"/>
                  </a:lnTo>
                  <a:cubicBezTo>
                    <a:pt x="3427" y="12151"/>
                    <a:pt x="2883" y="12295"/>
                    <a:pt x="2366" y="12283"/>
                  </a:cubicBezTo>
                  <a:cubicBezTo>
                    <a:pt x="1843" y="12278"/>
                    <a:pt x="1387" y="12097"/>
                    <a:pt x="991" y="11745"/>
                  </a:cubicBezTo>
                  <a:cubicBezTo>
                    <a:pt x="609" y="11392"/>
                    <a:pt x="340" y="10924"/>
                    <a:pt x="178" y="10334"/>
                  </a:cubicBezTo>
                  <a:cubicBezTo>
                    <a:pt x="16" y="9745"/>
                    <a:pt x="-37" y="9085"/>
                    <a:pt x="26" y="8346"/>
                  </a:cubicBezTo>
                  <a:cubicBezTo>
                    <a:pt x="87" y="7607"/>
                    <a:pt x="253" y="6831"/>
                    <a:pt x="532" y="6022"/>
                  </a:cubicBezTo>
                  <a:cubicBezTo>
                    <a:pt x="808" y="5212"/>
                    <a:pt x="1180" y="4417"/>
                    <a:pt x="1654" y="3647"/>
                  </a:cubicBezTo>
                  <a:cubicBezTo>
                    <a:pt x="2124" y="2868"/>
                    <a:pt x="2644" y="2208"/>
                    <a:pt x="3214" y="1653"/>
                  </a:cubicBezTo>
                  <a:cubicBezTo>
                    <a:pt x="3780" y="1100"/>
                    <a:pt x="4347" y="682"/>
                    <a:pt x="4919" y="400"/>
                  </a:cubicBezTo>
                  <a:cubicBezTo>
                    <a:pt x="5485" y="127"/>
                    <a:pt x="6031" y="-11"/>
                    <a:pt x="6549" y="0"/>
                  </a:cubicBezTo>
                  <a:cubicBezTo>
                    <a:pt x="7069" y="5"/>
                    <a:pt x="7523" y="186"/>
                    <a:pt x="7912" y="539"/>
                  </a:cubicBezTo>
                  <a:cubicBezTo>
                    <a:pt x="8308" y="908"/>
                    <a:pt x="8582" y="1393"/>
                    <a:pt x="8736" y="1988"/>
                  </a:cubicBezTo>
                  <a:cubicBezTo>
                    <a:pt x="8889" y="2589"/>
                    <a:pt x="8936" y="3255"/>
                    <a:pt x="8877" y="3994"/>
                  </a:cubicBezTo>
                  <a:lnTo>
                    <a:pt x="12252" y="7034"/>
                  </a:lnTo>
                  <a:cubicBezTo>
                    <a:pt x="13081" y="6467"/>
                    <a:pt x="13885" y="6137"/>
                    <a:pt x="14662" y="6047"/>
                  </a:cubicBezTo>
                  <a:cubicBezTo>
                    <a:pt x="15440" y="5960"/>
                    <a:pt x="16112" y="6168"/>
                    <a:pt x="16679" y="6682"/>
                  </a:cubicBezTo>
                  <a:cubicBezTo>
                    <a:pt x="17091" y="7051"/>
                    <a:pt x="17391" y="7542"/>
                    <a:pt x="17583" y="8148"/>
                  </a:cubicBezTo>
                  <a:cubicBezTo>
                    <a:pt x="17773" y="8752"/>
                    <a:pt x="17859" y="9432"/>
                    <a:pt x="17845" y="10179"/>
                  </a:cubicBezTo>
                  <a:cubicBezTo>
                    <a:pt x="17829" y="10929"/>
                    <a:pt x="17717" y="11722"/>
                    <a:pt x="17503" y="12571"/>
                  </a:cubicBezTo>
                  <a:cubicBezTo>
                    <a:pt x="17290" y="13414"/>
                    <a:pt x="16979" y="14263"/>
                    <a:pt x="16569" y="15110"/>
                  </a:cubicBezTo>
                  <a:lnTo>
                    <a:pt x="21361" y="20641"/>
                  </a:lnTo>
                  <a:close/>
                  <a:moveTo>
                    <a:pt x="2087" y="9948"/>
                  </a:moveTo>
                  <a:cubicBezTo>
                    <a:pt x="2244" y="10075"/>
                    <a:pt x="2431" y="10143"/>
                    <a:pt x="2649" y="10143"/>
                  </a:cubicBezTo>
                  <a:cubicBezTo>
                    <a:pt x="2881" y="10143"/>
                    <a:pt x="3125" y="10058"/>
                    <a:pt x="3382" y="9906"/>
                  </a:cubicBezTo>
                  <a:cubicBezTo>
                    <a:pt x="3637" y="9745"/>
                    <a:pt x="3907" y="9536"/>
                    <a:pt x="4183" y="9282"/>
                  </a:cubicBezTo>
                  <a:cubicBezTo>
                    <a:pt x="4460" y="9023"/>
                    <a:pt x="4731" y="8727"/>
                    <a:pt x="4998" y="8385"/>
                  </a:cubicBezTo>
                  <a:cubicBezTo>
                    <a:pt x="5263" y="8041"/>
                    <a:pt x="5511" y="7683"/>
                    <a:pt x="5743" y="7316"/>
                  </a:cubicBezTo>
                  <a:cubicBezTo>
                    <a:pt x="5813" y="7189"/>
                    <a:pt x="5844" y="7051"/>
                    <a:pt x="5820" y="6902"/>
                  </a:cubicBezTo>
                  <a:cubicBezTo>
                    <a:pt x="5797" y="6758"/>
                    <a:pt x="5743" y="6637"/>
                    <a:pt x="5652" y="6549"/>
                  </a:cubicBezTo>
                  <a:cubicBezTo>
                    <a:pt x="5549" y="6456"/>
                    <a:pt x="5434" y="6417"/>
                    <a:pt x="5310" y="6434"/>
                  </a:cubicBezTo>
                  <a:cubicBezTo>
                    <a:pt x="5186" y="6445"/>
                    <a:pt x="5083" y="6521"/>
                    <a:pt x="5001" y="6654"/>
                  </a:cubicBezTo>
                  <a:cubicBezTo>
                    <a:pt x="4417" y="7590"/>
                    <a:pt x="3902" y="8236"/>
                    <a:pt x="3455" y="8588"/>
                  </a:cubicBezTo>
                  <a:cubicBezTo>
                    <a:pt x="3005" y="8935"/>
                    <a:pt x="2736" y="9093"/>
                    <a:pt x="2647" y="9057"/>
                  </a:cubicBezTo>
                  <a:cubicBezTo>
                    <a:pt x="2541" y="8969"/>
                    <a:pt x="2424" y="8935"/>
                    <a:pt x="2298" y="8964"/>
                  </a:cubicBezTo>
                  <a:cubicBezTo>
                    <a:pt x="2171" y="8989"/>
                    <a:pt x="2070" y="9057"/>
                    <a:pt x="1996" y="9167"/>
                  </a:cubicBezTo>
                  <a:cubicBezTo>
                    <a:pt x="1923" y="9294"/>
                    <a:pt x="1895" y="9432"/>
                    <a:pt x="1918" y="9578"/>
                  </a:cubicBezTo>
                  <a:cubicBezTo>
                    <a:pt x="1942" y="9728"/>
                    <a:pt x="1998" y="9849"/>
                    <a:pt x="2087" y="9948"/>
                  </a:cubicBezTo>
                  <a:moveTo>
                    <a:pt x="9299" y="14647"/>
                  </a:moveTo>
                  <a:cubicBezTo>
                    <a:pt x="9357" y="14720"/>
                    <a:pt x="9444" y="14757"/>
                    <a:pt x="9554" y="14757"/>
                  </a:cubicBezTo>
                  <a:cubicBezTo>
                    <a:pt x="9704" y="14757"/>
                    <a:pt x="9828" y="14681"/>
                    <a:pt x="9924" y="14526"/>
                  </a:cubicBezTo>
                  <a:cubicBezTo>
                    <a:pt x="9999" y="14399"/>
                    <a:pt x="10029" y="14266"/>
                    <a:pt x="10011" y="14131"/>
                  </a:cubicBezTo>
                  <a:cubicBezTo>
                    <a:pt x="9999" y="13993"/>
                    <a:pt x="9940" y="13877"/>
                    <a:pt x="9835" y="13784"/>
                  </a:cubicBezTo>
                  <a:lnTo>
                    <a:pt x="5945" y="10301"/>
                  </a:lnTo>
                  <a:cubicBezTo>
                    <a:pt x="5825" y="10428"/>
                    <a:pt x="5701" y="10549"/>
                    <a:pt x="5579" y="10670"/>
                  </a:cubicBezTo>
                  <a:cubicBezTo>
                    <a:pt x="5457" y="10791"/>
                    <a:pt x="5333" y="10901"/>
                    <a:pt x="5216" y="10989"/>
                  </a:cubicBezTo>
                  <a:lnTo>
                    <a:pt x="9299" y="14647"/>
                  </a:lnTo>
                  <a:close/>
                  <a:moveTo>
                    <a:pt x="14353" y="15028"/>
                  </a:moveTo>
                  <a:cubicBezTo>
                    <a:pt x="14428" y="14918"/>
                    <a:pt x="14459" y="14791"/>
                    <a:pt x="14444" y="14641"/>
                  </a:cubicBezTo>
                  <a:cubicBezTo>
                    <a:pt x="14428" y="14495"/>
                    <a:pt x="14370" y="14373"/>
                    <a:pt x="14264" y="14283"/>
                  </a:cubicBezTo>
                  <a:cubicBezTo>
                    <a:pt x="14175" y="14196"/>
                    <a:pt x="14067" y="14156"/>
                    <a:pt x="13943" y="14173"/>
                  </a:cubicBezTo>
                  <a:cubicBezTo>
                    <a:pt x="13821" y="14196"/>
                    <a:pt x="13718" y="14266"/>
                    <a:pt x="13648" y="14393"/>
                  </a:cubicBezTo>
                  <a:cubicBezTo>
                    <a:pt x="13266" y="15005"/>
                    <a:pt x="12882" y="15530"/>
                    <a:pt x="12498" y="15959"/>
                  </a:cubicBezTo>
                  <a:cubicBezTo>
                    <a:pt x="12114" y="16387"/>
                    <a:pt x="11758" y="16731"/>
                    <a:pt x="11428" y="16977"/>
                  </a:cubicBezTo>
                  <a:cubicBezTo>
                    <a:pt x="11097" y="17225"/>
                    <a:pt x="10807" y="17386"/>
                    <a:pt x="10554" y="17462"/>
                  </a:cubicBezTo>
                  <a:cubicBezTo>
                    <a:pt x="10299" y="17541"/>
                    <a:pt x="10118" y="17518"/>
                    <a:pt x="10013" y="17403"/>
                  </a:cubicBezTo>
                  <a:cubicBezTo>
                    <a:pt x="9910" y="17315"/>
                    <a:pt x="9800" y="17281"/>
                    <a:pt x="9685" y="17310"/>
                  </a:cubicBezTo>
                  <a:cubicBezTo>
                    <a:pt x="9568" y="17335"/>
                    <a:pt x="9472" y="17420"/>
                    <a:pt x="9399" y="17552"/>
                  </a:cubicBezTo>
                  <a:cubicBezTo>
                    <a:pt x="9324" y="17662"/>
                    <a:pt x="9292" y="17789"/>
                    <a:pt x="9303" y="17936"/>
                  </a:cubicBezTo>
                  <a:cubicBezTo>
                    <a:pt x="9315" y="18085"/>
                    <a:pt x="9376" y="18207"/>
                    <a:pt x="9488" y="18294"/>
                  </a:cubicBezTo>
                  <a:cubicBezTo>
                    <a:pt x="9706" y="18503"/>
                    <a:pt x="9961" y="18604"/>
                    <a:pt x="10261" y="18604"/>
                  </a:cubicBezTo>
                  <a:cubicBezTo>
                    <a:pt x="10568" y="18604"/>
                    <a:pt x="10898" y="18508"/>
                    <a:pt x="11254" y="18317"/>
                  </a:cubicBezTo>
                  <a:cubicBezTo>
                    <a:pt x="11610" y="18125"/>
                    <a:pt x="11964" y="17865"/>
                    <a:pt x="12325" y="17541"/>
                  </a:cubicBezTo>
                  <a:cubicBezTo>
                    <a:pt x="12683" y="17214"/>
                    <a:pt x="13034" y="16836"/>
                    <a:pt x="13379" y="16399"/>
                  </a:cubicBezTo>
                  <a:cubicBezTo>
                    <a:pt x="13721" y="15959"/>
                    <a:pt x="14046" y="15502"/>
                    <a:pt x="14353" y="1502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8" name="AutoShape 49"/>
            <p:cNvSpPr>
              <a:spLocks/>
            </p:cNvSpPr>
            <p:nvPr/>
          </p:nvSpPr>
          <p:spPr bwMode="auto">
            <a:xfrm>
              <a:off x="8093072" y="2952041"/>
              <a:ext cx="204978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143" y="21047"/>
                  </a:moveTo>
                  <a:cubicBezTo>
                    <a:pt x="3143" y="21200"/>
                    <a:pt x="3101" y="21329"/>
                    <a:pt x="3025" y="21435"/>
                  </a:cubicBezTo>
                  <a:cubicBezTo>
                    <a:pt x="2947" y="21544"/>
                    <a:pt x="2841" y="21599"/>
                    <a:pt x="2707" y="21599"/>
                  </a:cubicBezTo>
                  <a:lnTo>
                    <a:pt x="457" y="21599"/>
                  </a:lnTo>
                  <a:cubicBezTo>
                    <a:pt x="154" y="21599"/>
                    <a:pt x="0" y="21414"/>
                    <a:pt x="0" y="21047"/>
                  </a:cubicBezTo>
                  <a:lnTo>
                    <a:pt x="0" y="17393"/>
                  </a:lnTo>
                  <a:cubicBezTo>
                    <a:pt x="0" y="17244"/>
                    <a:pt x="46" y="17114"/>
                    <a:pt x="134" y="17006"/>
                  </a:cubicBezTo>
                  <a:cubicBezTo>
                    <a:pt x="225" y="16900"/>
                    <a:pt x="332" y="16844"/>
                    <a:pt x="457" y="16844"/>
                  </a:cubicBezTo>
                  <a:lnTo>
                    <a:pt x="2707" y="16844"/>
                  </a:lnTo>
                  <a:cubicBezTo>
                    <a:pt x="2834" y="16844"/>
                    <a:pt x="2937" y="16900"/>
                    <a:pt x="3018" y="17006"/>
                  </a:cubicBezTo>
                  <a:cubicBezTo>
                    <a:pt x="3101" y="17114"/>
                    <a:pt x="3143" y="17244"/>
                    <a:pt x="3143" y="17393"/>
                  </a:cubicBezTo>
                  <a:lnTo>
                    <a:pt x="3143" y="21047"/>
                  </a:lnTo>
                  <a:close/>
                  <a:moveTo>
                    <a:pt x="7757" y="21047"/>
                  </a:moveTo>
                  <a:cubicBezTo>
                    <a:pt x="7757" y="21200"/>
                    <a:pt x="7715" y="21329"/>
                    <a:pt x="7634" y="21435"/>
                  </a:cubicBezTo>
                  <a:cubicBezTo>
                    <a:pt x="7551" y="21544"/>
                    <a:pt x="7448" y="21599"/>
                    <a:pt x="7324" y="21599"/>
                  </a:cubicBezTo>
                  <a:lnTo>
                    <a:pt x="5062" y="21599"/>
                  </a:lnTo>
                  <a:cubicBezTo>
                    <a:pt x="4934" y="21599"/>
                    <a:pt x="4829" y="21544"/>
                    <a:pt x="4739" y="21435"/>
                  </a:cubicBezTo>
                  <a:cubicBezTo>
                    <a:pt x="4648" y="21329"/>
                    <a:pt x="4604" y="21200"/>
                    <a:pt x="4604" y="21047"/>
                  </a:cubicBezTo>
                  <a:lnTo>
                    <a:pt x="4604" y="14947"/>
                  </a:lnTo>
                  <a:cubicBezTo>
                    <a:pt x="4604" y="14797"/>
                    <a:pt x="4648" y="14668"/>
                    <a:pt x="4739" y="14559"/>
                  </a:cubicBezTo>
                  <a:cubicBezTo>
                    <a:pt x="4829" y="14453"/>
                    <a:pt x="4934" y="14398"/>
                    <a:pt x="5062" y="14398"/>
                  </a:cubicBezTo>
                  <a:lnTo>
                    <a:pt x="7324" y="14398"/>
                  </a:lnTo>
                  <a:cubicBezTo>
                    <a:pt x="7448" y="14398"/>
                    <a:pt x="7551" y="14453"/>
                    <a:pt x="7634" y="14559"/>
                  </a:cubicBezTo>
                  <a:cubicBezTo>
                    <a:pt x="7715" y="14668"/>
                    <a:pt x="7757" y="14797"/>
                    <a:pt x="7757" y="14947"/>
                  </a:cubicBezTo>
                  <a:lnTo>
                    <a:pt x="7757" y="21047"/>
                  </a:lnTo>
                  <a:close/>
                  <a:moveTo>
                    <a:pt x="12388" y="21047"/>
                  </a:moveTo>
                  <a:cubicBezTo>
                    <a:pt x="12388" y="21200"/>
                    <a:pt x="12342" y="21329"/>
                    <a:pt x="12251" y="21435"/>
                  </a:cubicBezTo>
                  <a:cubicBezTo>
                    <a:pt x="12165" y="21544"/>
                    <a:pt x="12055" y="21599"/>
                    <a:pt x="11928" y="21599"/>
                  </a:cubicBezTo>
                  <a:lnTo>
                    <a:pt x="9666" y="21599"/>
                  </a:lnTo>
                  <a:cubicBezTo>
                    <a:pt x="9541" y="21599"/>
                    <a:pt x="9434" y="21544"/>
                    <a:pt x="9343" y="21435"/>
                  </a:cubicBezTo>
                  <a:cubicBezTo>
                    <a:pt x="9255" y="21329"/>
                    <a:pt x="9208" y="21200"/>
                    <a:pt x="9208" y="21047"/>
                  </a:cubicBezTo>
                  <a:lnTo>
                    <a:pt x="9208" y="11546"/>
                  </a:lnTo>
                  <a:cubicBezTo>
                    <a:pt x="9208" y="11393"/>
                    <a:pt x="9255" y="11264"/>
                    <a:pt x="9343" y="11158"/>
                  </a:cubicBezTo>
                  <a:cubicBezTo>
                    <a:pt x="9434" y="11049"/>
                    <a:pt x="9541" y="10996"/>
                    <a:pt x="9666" y="10996"/>
                  </a:cubicBezTo>
                  <a:lnTo>
                    <a:pt x="11928" y="10996"/>
                  </a:lnTo>
                  <a:cubicBezTo>
                    <a:pt x="12055" y="10996"/>
                    <a:pt x="12165" y="11049"/>
                    <a:pt x="12251" y="11158"/>
                  </a:cubicBezTo>
                  <a:cubicBezTo>
                    <a:pt x="12342" y="11264"/>
                    <a:pt x="12388" y="11393"/>
                    <a:pt x="12388" y="11546"/>
                  </a:cubicBezTo>
                  <a:lnTo>
                    <a:pt x="12388" y="21047"/>
                  </a:lnTo>
                  <a:close/>
                  <a:moveTo>
                    <a:pt x="16993" y="21047"/>
                  </a:moveTo>
                  <a:cubicBezTo>
                    <a:pt x="16993" y="21200"/>
                    <a:pt x="16946" y="21329"/>
                    <a:pt x="16856" y="21435"/>
                  </a:cubicBezTo>
                  <a:cubicBezTo>
                    <a:pt x="16767" y="21544"/>
                    <a:pt x="16660" y="21599"/>
                    <a:pt x="16535" y="21599"/>
                  </a:cubicBezTo>
                  <a:lnTo>
                    <a:pt x="14285" y="21599"/>
                  </a:lnTo>
                  <a:cubicBezTo>
                    <a:pt x="14158" y="21599"/>
                    <a:pt x="14055" y="21544"/>
                    <a:pt x="13974" y="21435"/>
                  </a:cubicBezTo>
                  <a:cubicBezTo>
                    <a:pt x="13894" y="21329"/>
                    <a:pt x="13850" y="21200"/>
                    <a:pt x="13850" y="21047"/>
                  </a:cubicBezTo>
                  <a:lnTo>
                    <a:pt x="13850" y="7058"/>
                  </a:lnTo>
                  <a:cubicBezTo>
                    <a:pt x="13850" y="6908"/>
                    <a:pt x="13891" y="6781"/>
                    <a:pt x="13967" y="6670"/>
                  </a:cubicBezTo>
                  <a:cubicBezTo>
                    <a:pt x="14045" y="6564"/>
                    <a:pt x="14151" y="6511"/>
                    <a:pt x="14285" y="6511"/>
                  </a:cubicBezTo>
                  <a:lnTo>
                    <a:pt x="16535" y="6511"/>
                  </a:lnTo>
                  <a:cubicBezTo>
                    <a:pt x="16660" y="6511"/>
                    <a:pt x="16767" y="6561"/>
                    <a:pt x="16855" y="6664"/>
                  </a:cubicBezTo>
                  <a:cubicBezTo>
                    <a:pt x="16946" y="6767"/>
                    <a:pt x="16993" y="6899"/>
                    <a:pt x="16993" y="7058"/>
                  </a:cubicBezTo>
                  <a:lnTo>
                    <a:pt x="16993" y="21047"/>
                  </a:lnTo>
                  <a:close/>
                  <a:moveTo>
                    <a:pt x="21599" y="21047"/>
                  </a:moveTo>
                  <a:cubicBezTo>
                    <a:pt x="21599" y="21414"/>
                    <a:pt x="21448" y="21599"/>
                    <a:pt x="21139" y="21599"/>
                  </a:cubicBezTo>
                  <a:lnTo>
                    <a:pt x="18914" y="21599"/>
                  </a:lnTo>
                  <a:cubicBezTo>
                    <a:pt x="18611" y="21599"/>
                    <a:pt x="18456" y="21414"/>
                    <a:pt x="18456" y="21047"/>
                  </a:cubicBezTo>
                  <a:lnTo>
                    <a:pt x="18456" y="549"/>
                  </a:lnTo>
                  <a:cubicBezTo>
                    <a:pt x="18456" y="182"/>
                    <a:pt x="18608" y="0"/>
                    <a:pt x="18914" y="0"/>
                  </a:cubicBezTo>
                  <a:lnTo>
                    <a:pt x="21139" y="0"/>
                  </a:lnTo>
                  <a:cubicBezTo>
                    <a:pt x="21445" y="0"/>
                    <a:pt x="21599" y="182"/>
                    <a:pt x="21599" y="549"/>
                  </a:cubicBezTo>
                  <a:lnTo>
                    <a:pt x="21599" y="2104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50"/>
            <p:cNvSpPr>
              <a:spLocks/>
            </p:cNvSpPr>
            <p:nvPr/>
          </p:nvSpPr>
          <p:spPr bwMode="auto">
            <a:xfrm>
              <a:off x="8579634" y="2952041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65" y="10197"/>
                  </a:moveTo>
                  <a:cubicBezTo>
                    <a:pt x="15001" y="10365"/>
                    <a:pt x="15071" y="10573"/>
                    <a:pt x="15076" y="10817"/>
                  </a:cubicBezTo>
                  <a:cubicBezTo>
                    <a:pt x="15079" y="11061"/>
                    <a:pt x="15009" y="11255"/>
                    <a:pt x="14865" y="11407"/>
                  </a:cubicBezTo>
                  <a:lnTo>
                    <a:pt x="7797" y="19179"/>
                  </a:lnTo>
                  <a:cubicBezTo>
                    <a:pt x="7642" y="19350"/>
                    <a:pt x="7460" y="19435"/>
                    <a:pt x="7247" y="19435"/>
                  </a:cubicBezTo>
                  <a:cubicBezTo>
                    <a:pt x="7180" y="19435"/>
                    <a:pt x="7078" y="19414"/>
                    <a:pt x="6940" y="19379"/>
                  </a:cubicBezTo>
                  <a:cubicBezTo>
                    <a:pt x="6625" y="19229"/>
                    <a:pt x="6467" y="18962"/>
                    <a:pt x="6467" y="18577"/>
                  </a:cubicBezTo>
                  <a:lnTo>
                    <a:pt x="6467" y="14486"/>
                  </a:lnTo>
                  <a:lnTo>
                    <a:pt x="996" y="14486"/>
                  </a:lnTo>
                  <a:cubicBezTo>
                    <a:pt x="715" y="14486"/>
                    <a:pt x="477" y="14380"/>
                    <a:pt x="285" y="14168"/>
                  </a:cubicBezTo>
                  <a:cubicBezTo>
                    <a:pt x="93" y="13957"/>
                    <a:pt x="0" y="13698"/>
                    <a:pt x="0" y="13390"/>
                  </a:cubicBezTo>
                  <a:lnTo>
                    <a:pt x="0" y="8215"/>
                  </a:lnTo>
                  <a:cubicBezTo>
                    <a:pt x="0" y="7903"/>
                    <a:pt x="93" y="7651"/>
                    <a:pt x="285" y="7448"/>
                  </a:cubicBezTo>
                  <a:cubicBezTo>
                    <a:pt x="475" y="7245"/>
                    <a:pt x="712" y="7146"/>
                    <a:pt x="996" y="7146"/>
                  </a:cubicBezTo>
                  <a:lnTo>
                    <a:pt x="6467" y="7146"/>
                  </a:lnTo>
                  <a:lnTo>
                    <a:pt x="6467" y="3025"/>
                  </a:lnTo>
                  <a:cubicBezTo>
                    <a:pt x="6467" y="2640"/>
                    <a:pt x="6624" y="2376"/>
                    <a:pt x="6940" y="2223"/>
                  </a:cubicBezTo>
                  <a:cubicBezTo>
                    <a:pt x="7273" y="2094"/>
                    <a:pt x="7556" y="2158"/>
                    <a:pt x="7797" y="2420"/>
                  </a:cubicBezTo>
                  <a:lnTo>
                    <a:pt x="14865" y="10197"/>
                  </a:lnTo>
                  <a:close/>
                  <a:moveTo>
                    <a:pt x="17663" y="0"/>
                  </a:moveTo>
                  <a:cubicBezTo>
                    <a:pt x="18200" y="0"/>
                    <a:pt x="18708" y="114"/>
                    <a:pt x="19178" y="343"/>
                  </a:cubicBezTo>
                  <a:cubicBezTo>
                    <a:pt x="19653" y="572"/>
                    <a:pt x="20067" y="884"/>
                    <a:pt x="20425" y="1265"/>
                  </a:cubicBezTo>
                  <a:cubicBezTo>
                    <a:pt x="20782" y="1647"/>
                    <a:pt x="21068" y="2105"/>
                    <a:pt x="21282" y="2634"/>
                  </a:cubicBezTo>
                  <a:cubicBezTo>
                    <a:pt x="21493" y="3166"/>
                    <a:pt x="21599" y="3727"/>
                    <a:pt x="21599" y="4317"/>
                  </a:cubicBezTo>
                  <a:lnTo>
                    <a:pt x="21599" y="17282"/>
                  </a:lnTo>
                  <a:cubicBezTo>
                    <a:pt x="21599" y="17869"/>
                    <a:pt x="21493" y="18424"/>
                    <a:pt x="21282" y="18947"/>
                  </a:cubicBezTo>
                  <a:cubicBezTo>
                    <a:pt x="21068" y="19467"/>
                    <a:pt x="20780" y="19922"/>
                    <a:pt x="20425" y="20319"/>
                  </a:cubicBezTo>
                  <a:cubicBezTo>
                    <a:pt x="20067" y="20712"/>
                    <a:pt x="19653" y="21021"/>
                    <a:pt x="19186" y="21253"/>
                  </a:cubicBezTo>
                  <a:cubicBezTo>
                    <a:pt x="18716" y="21482"/>
                    <a:pt x="18208" y="21599"/>
                    <a:pt x="17663" y="21599"/>
                  </a:cubicBezTo>
                  <a:lnTo>
                    <a:pt x="11784" y="21599"/>
                  </a:lnTo>
                  <a:lnTo>
                    <a:pt x="11784" y="18886"/>
                  </a:lnTo>
                  <a:lnTo>
                    <a:pt x="17663" y="18886"/>
                  </a:lnTo>
                  <a:cubicBezTo>
                    <a:pt x="18064" y="18886"/>
                    <a:pt x="18409" y="18727"/>
                    <a:pt x="18700" y="18413"/>
                  </a:cubicBezTo>
                  <a:cubicBezTo>
                    <a:pt x="18991" y="18098"/>
                    <a:pt x="19135" y="17720"/>
                    <a:pt x="19135" y="17282"/>
                  </a:cubicBezTo>
                  <a:lnTo>
                    <a:pt x="19135" y="4317"/>
                  </a:lnTo>
                  <a:cubicBezTo>
                    <a:pt x="19135" y="3874"/>
                    <a:pt x="18991" y="3498"/>
                    <a:pt x="18708" y="3183"/>
                  </a:cubicBezTo>
                  <a:cubicBezTo>
                    <a:pt x="18422" y="2872"/>
                    <a:pt x="18075" y="2713"/>
                    <a:pt x="17663" y="2713"/>
                  </a:cubicBezTo>
                  <a:lnTo>
                    <a:pt x="11784" y="2713"/>
                  </a:lnTo>
                  <a:lnTo>
                    <a:pt x="11784" y="0"/>
                  </a:lnTo>
                  <a:lnTo>
                    <a:pt x="1766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51"/>
            <p:cNvSpPr>
              <a:spLocks/>
            </p:cNvSpPr>
            <p:nvPr/>
          </p:nvSpPr>
          <p:spPr bwMode="auto">
            <a:xfrm>
              <a:off x="1264303" y="3330124"/>
              <a:ext cx="205801" cy="199878"/>
            </a:xfrm>
            <a:custGeom>
              <a:avLst/>
              <a:gdLst>
                <a:gd name="T0" fmla="*/ 10798 w 21597"/>
                <a:gd name="T1" fmla="*/ 10800 h 21600"/>
                <a:gd name="T2" fmla="*/ 10798 w 21597"/>
                <a:gd name="T3" fmla="*/ 10800 h 21600"/>
                <a:gd name="T4" fmla="*/ 10798 w 21597"/>
                <a:gd name="T5" fmla="*/ 10800 h 21600"/>
                <a:gd name="T6" fmla="*/ 10798 w 2159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7" h="21600">
                  <a:moveTo>
                    <a:pt x="3919" y="21599"/>
                  </a:moveTo>
                  <a:cubicBezTo>
                    <a:pt x="3385" y="21599"/>
                    <a:pt x="2878" y="21485"/>
                    <a:pt x="2408" y="21256"/>
                  </a:cubicBezTo>
                  <a:cubicBezTo>
                    <a:pt x="1933" y="21027"/>
                    <a:pt x="1519" y="20715"/>
                    <a:pt x="1164" y="20319"/>
                  </a:cubicBezTo>
                  <a:cubicBezTo>
                    <a:pt x="801" y="19928"/>
                    <a:pt x="520" y="19470"/>
                    <a:pt x="312" y="18947"/>
                  </a:cubicBezTo>
                  <a:cubicBezTo>
                    <a:pt x="101" y="18430"/>
                    <a:pt x="0" y="17872"/>
                    <a:pt x="0" y="17281"/>
                  </a:cubicBezTo>
                  <a:lnTo>
                    <a:pt x="0" y="4318"/>
                  </a:lnTo>
                  <a:cubicBezTo>
                    <a:pt x="0" y="3727"/>
                    <a:pt x="101" y="3169"/>
                    <a:pt x="312" y="2652"/>
                  </a:cubicBezTo>
                  <a:cubicBezTo>
                    <a:pt x="520" y="2129"/>
                    <a:pt x="803" y="1674"/>
                    <a:pt x="1164" y="1280"/>
                  </a:cubicBezTo>
                  <a:cubicBezTo>
                    <a:pt x="1519" y="887"/>
                    <a:pt x="1933" y="575"/>
                    <a:pt x="2408" y="343"/>
                  </a:cubicBezTo>
                  <a:cubicBezTo>
                    <a:pt x="2881" y="114"/>
                    <a:pt x="3385" y="0"/>
                    <a:pt x="3919" y="0"/>
                  </a:cubicBezTo>
                  <a:lnTo>
                    <a:pt x="9813" y="0"/>
                  </a:lnTo>
                  <a:lnTo>
                    <a:pt x="9813" y="2714"/>
                  </a:lnTo>
                  <a:lnTo>
                    <a:pt x="3919" y="2714"/>
                  </a:lnTo>
                  <a:cubicBezTo>
                    <a:pt x="3522" y="2714"/>
                    <a:pt x="3177" y="2872"/>
                    <a:pt x="2891" y="3184"/>
                  </a:cubicBezTo>
                  <a:cubicBezTo>
                    <a:pt x="2608" y="3501"/>
                    <a:pt x="2464" y="3877"/>
                    <a:pt x="2464" y="4318"/>
                  </a:cubicBezTo>
                  <a:lnTo>
                    <a:pt x="2464" y="17281"/>
                  </a:lnTo>
                  <a:cubicBezTo>
                    <a:pt x="2464" y="17725"/>
                    <a:pt x="2608" y="18101"/>
                    <a:pt x="2891" y="18415"/>
                  </a:cubicBezTo>
                  <a:cubicBezTo>
                    <a:pt x="3174" y="18729"/>
                    <a:pt x="3519" y="18885"/>
                    <a:pt x="3919" y="18885"/>
                  </a:cubicBezTo>
                  <a:lnTo>
                    <a:pt x="9813" y="18885"/>
                  </a:lnTo>
                  <a:lnTo>
                    <a:pt x="9813" y="21599"/>
                  </a:lnTo>
                  <a:lnTo>
                    <a:pt x="3919" y="21599"/>
                  </a:lnTo>
                  <a:close/>
                  <a:moveTo>
                    <a:pt x="21359" y="10199"/>
                  </a:moveTo>
                  <a:cubicBezTo>
                    <a:pt x="21514" y="10369"/>
                    <a:pt x="21591" y="10572"/>
                    <a:pt x="21597" y="10819"/>
                  </a:cubicBezTo>
                  <a:cubicBezTo>
                    <a:pt x="21600" y="11059"/>
                    <a:pt x="21522" y="11256"/>
                    <a:pt x="21359" y="11406"/>
                  </a:cubicBezTo>
                  <a:lnTo>
                    <a:pt x="14294" y="19185"/>
                  </a:lnTo>
                  <a:cubicBezTo>
                    <a:pt x="14136" y="19352"/>
                    <a:pt x="13954" y="19437"/>
                    <a:pt x="13741" y="19437"/>
                  </a:cubicBezTo>
                  <a:cubicBezTo>
                    <a:pt x="13658" y="19437"/>
                    <a:pt x="13565" y="19420"/>
                    <a:pt x="13460" y="19382"/>
                  </a:cubicBezTo>
                  <a:cubicBezTo>
                    <a:pt x="13129" y="19232"/>
                    <a:pt x="12961" y="18964"/>
                    <a:pt x="12961" y="18583"/>
                  </a:cubicBezTo>
                  <a:lnTo>
                    <a:pt x="12961" y="14488"/>
                  </a:lnTo>
                  <a:lnTo>
                    <a:pt x="7490" y="14488"/>
                  </a:lnTo>
                  <a:cubicBezTo>
                    <a:pt x="7209" y="14488"/>
                    <a:pt x="6974" y="14382"/>
                    <a:pt x="6779" y="14173"/>
                  </a:cubicBezTo>
                  <a:cubicBezTo>
                    <a:pt x="6590" y="13959"/>
                    <a:pt x="6494" y="13697"/>
                    <a:pt x="6494" y="13389"/>
                  </a:cubicBezTo>
                  <a:lnTo>
                    <a:pt x="6494" y="8216"/>
                  </a:lnTo>
                  <a:cubicBezTo>
                    <a:pt x="6494" y="7910"/>
                    <a:pt x="6590" y="7655"/>
                    <a:pt x="6779" y="7446"/>
                  </a:cubicBezTo>
                  <a:cubicBezTo>
                    <a:pt x="6972" y="7246"/>
                    <a:pt x="7207" y="7147"/>
                    <a:pt x="7490" y="7147"/>
                  </a:cubicBezTo>
                  <a:lnTo>
                    <a:pt x="12961" y="7147"/>
                  </a:lnTo>
                  <a:lnTo>
                    <a:pt x="12961" y="3028"/>
                  </a:lnTo>
                  <a:cubicBezTo>
                    <a:pt x="12961" y="2643"/>
                    <a:pt x="13127" y="2376"/>
                    <a:pt x="13460" y="2223"/>
                  </a:cubicBezTo>
                  <a:cubicBezTo>
                    <a:pt x="13794" y="2091"/>
                    <a:pt x="14072" y="2162"/>
                    <a:pt x="14294" y="2423"/>
                  </a:cubicBezTo>
                  <a:lnTo>
                    <a:pt x="21359" y="101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52"/>
            <p:cNvSpPr>
              <a:spLocks/>
            </p:cNvSpPr>
            <p:nvPr/>
          </p:nvSpPr>
          <p:spPr bwMode="auto">
            <a:xfrm>
              <a:off x="1791318" y="3324504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08" y="14020"/>
                  </a:moveTo>
                  <a:cubicBezTo>
                    <a:pt x="20951" y="14020"/>
                    <a:pt x="21161" y="14125"/>
                    <a:pt x="21335" y="14334"/>
                  </a:cubicBezTo>
                  <a:cubicBezTo>
                    <a:pt x="21511" y="14548"/>
                    <a:pt x="21599" y="14810"/>
                    <a:pt x="21599" y="15115"/>
                  </a:cubicBezTo>
                  <a:lnTo>
                    <a:pt x="21599" y="20504"/>
                  </a:lnTo>
                  <a:cubicBezTo>
                    <a:pt x="21599" y="20815"/>
                    <a:pt x="21511" y="21071"/>
                    <a:pt x="21335" y="21285"/>
                  </a:cubicBezTo>
                  <a:cubicBezTo>
                    <a:pt x="21161" y="21494"/>
                    <a:pt x="20951" y="21599"/>
                    <a:pt x="20708" y="21599"/>
                  </a:cubicBezTo>
                  <a:lnTo>
                    <a:pt x="16197" y="21599"/>
                  </a:lnTo>
                  <a:cubicBezTo>
                    <a:pt x="15940" y="21599"/>
                    <a:pt x="15729" y="21494"/>
                    <a:pt x="15563" y="21285"/>
                  </a:cubicBezTo>
                  <a:cubicBezTo>
                    <a:pt x="15399" y="21071"/>
                    <a:pt x="15316" y="20815"/>
                    <a:pt x="15316" y="20504"/>
                  </a:cubicBezTo>
                  <a:lnTo>
                    <a:pt x="15316" y="15115"/>
                  </a:lnTo>
                  <a:cubicBezTo>
                    <a:pt x="15316" y="14810"/>
                    <a:pt x="15399" y="14548"/>
                    <a:pt x="15570" y="14334"/>
                  </a:cubicBezTo>
                  <a:cubicBezTo>
                    <a:pt x="15737" y="14125"/>
                    <a:pt x="15945" y="14020"/>
                    <a:pt x="16197" y="14020"/>
                  </a:cubicBezTo>
                  <a:lnTo>
                    <a:pt x="17788" y="14020"/>
                  </a:lnTo>
                  <a:lnTo>
                    <a:pt x="17788" y="11869"/>
                  </a:lnTo>
                  <a:cubicBezTo>
                    <a:pt x="17788" y="11699"/>
                    <a:pt x="17707" y="11610"/>
                    <a:pt x="17543" y="11602"/>
                  </a:cubicBezTo>
                  <a:lnTo>
                    <a:pt x="11473" y="11602"/>
                  </a:lnTo>
                  <a:lnTo>
                    <a:pt x="11473" y="14019"/>
                  </a:lnTo>
                  <a:lnTo>
                    <a:pt x="13054" y="14019"/>
                  </a:lnTo>
                  <a:cubicBezTo>
                    <a:pt x="13296" y="14019"/>
                    <a:pt x="13507" y="14125"/>
                    <a:pt x="13681" y="14334"/>
                  </a:cubicBezTo>
                  <a:cubicBezTo>
                    <a:pt x="13857" y="14548"/>
                    <a:pt x="13945" y="14810"/>
                    <a:pt x="13945" y="15115"/>
                  </a:cubicBezTo>
                  <a:lnTo>
                    <a:pt x="13945" y="20504"/>
                  </a:lnTo>
                  <a:cubicBezTo>
                    <a:pt x="13945" y="20815"/>
                    <a:pt x="13857" y="21071"/>
                    <a:pt x="13681" y="21285"/>
                  </a:cubicBezTo>
                  <a:cubicBezTo>
                    <a:pt x="13507" y="21494"/>
                    <a:pt x="13296" y="21599"/>
                    <a:pt x="13054" y="21599"/>
                  </a:cubicBezTo>
                  <a:lnTo>
                    <a:pt x="8543" y="21599"/>
                  </a:lnTo>
                  <a:cubicBezTo>
                    <a:pt x="8298" y="21599"/>
                    <a:pt x="8090" y="21494"/>
                    <a:pt x="7913" y="21285"/>
                  </a:cubicBezTo>
                  <a:cubicBezTo>
                    <a:pt x="7740" y="21071"/>
                    <a:pt x="7651" y="20815"/>
                    <a:pt x="7651" y="20504"/>
                  </a:cubicBezTo>
                  <a:lnTo>
                    <a:pt x="7651" y="15115"/>
                  </a:lnTo>
                  <a:cubicBezTo>
                    <a:pt x="7651" y="14810"/>
                    <a:pt x="7740" y="14548"/>
                    <a:pt x="7913" y="14334"/>
                  </a:cubicBezTo>
                  <a:cubicBezTo>
                    <a:pt x="8090" y="14125"/>
                    <a:pt x="8298" y="14019"/>
                    <a:pt x="8543" y="14019"/>
                  </a:cubicBezTo>
                  <a:lnTo>
                    <a:pt x="10124" y="14019"/>
                  </a:lnTo>
                  <a:lnTo>
                    <a:pt x="10124" y="11602"/>
                  </a:lnTo>
                  <a:lnTo>
                    <a:pt x="4056" y="11602"/>
                  </a:lnTo>
                  <a:cubicBezTo>
                    <a:pt x="3901" y="11602"/>
                    <a:pt x="3821" y="11690"/>
                    <a:pt x="3821" y="11869"/>
                  </a:cubicBezTo>
                  <a:lnTo>
                    <a:pt x="3821" y="14020"/>
                  </a:lnTo>
                  <a:lnTo>
                    <a:pt x="5402" y="14020"/>
                  </a:lnTo>
                  <a:cubicBezTo>
                    <a:pt x="5661" y="14020"/>
                    <a:pt x="5874" y="14125"/>
                    <a:pt x="6053" y="14334"/>
                  </a:cubicBezTo>
                  <a:cubicBezTo>
                    <a:pt x="6229" y="14548"/>
                    <a:pt x="6315" y="14810"/>
                    <a:pt x="6315" y="15115"/>
                  </a:cubicBezTo>
                  <a:lnTo>
                    <a:pt x="6315" y="20504"/>
                  </a:lnTo>
                  <a:cubicBezTo>
                    <a:pt x="6315" y="20815"/>
                    <a:pt x="6229" y="21071"/>
                    <a:pt x="6053" y="21285"/>
                  </a:cubicBezTo>
                  <a:cubicBezTo>
                    <a:pt x="5877" y="21494"/>
                    <a:pt x="5664" y="21599"/>
                    <a:pt x="5402" y="21599"/>
                  </a:cubicBezTo>
                  <a:lnTo>
                    <a:pt x="913" y="21599"/>
                  </a:lnTo>
                  <a:cubicBezTo>
                    <a:pt x="658" y="21599"/>
                    <a:pt x="440" y="21494"/>
                    <a:pt x="261" y="21285"/>
                  </a:cubicBezTo>
                  <a:cubicBezTo>
                    <a:pt x="88" y="21071"/>
                    <a:pt x="0" y="20815"/>
                    <a:pt x="0" y="20504"/>
                  </a:cubicBezTo>
                  <a:lnTo>
                    <a:pt x="0" y="15115"/>
                  </a:lnTo>
                  <a:cubicBezTo>
                    <a:pt x="0" y="14810"/>
                    <a:pt x="88" y="14548"/>
                    <a:pt x="261" y="14334"/>
                  </a:cubicBezTo>
                  <a:cubicBezTo>
                    <a:pt x="438" y="14125"/>
                    <a:pt x="656" y="14020"/>
                    <a:pt x="913" y="14020"/>
                  </a:cubicBezTo>
                  <a:lnTo>
                    <a:pt x="2472" y="14020"/>
                  </a:lnTo>
                  <a:lnTo>
                    <a:pt x="2472" y="11869"/>
                  </a:lnTo>
                  <a:cubicBezTo>
                    <a:pt x="2472" y="11352"/>
                    <a:pt x="2629" y="10911"/>
                    <a:pt x="2942" y="10544"/>
                  </a:cubicBezTo>
                  <a:cubicBezTo>
                    <a:pt x="3253" y="10180"/>
                    <a:pt x="3622" y="9997"/>
                    <a:pt x="4053" y="9997"/>
                  </a:cubicBezTo>
                  <a:lnTo>
                    <a:pt x="10121" y="9997"/>
                  </a:lnTo>
                  <a:lnTo>
                    <a:pt x="10121" y="7550"/>
                  </a:lnTo>
                  <a:lnTo>
                    <a:pt x="8540" y="7550"/>
                  </a:lnTo>
                  <a:cubicBezTo>
                    <a:pt x="8295" y="7550"/>
                    <a:pt x="8087" y="7450"/>
                    <a:pt x="7911" y="7248"/>
                  </a:cubicBezTo>
                  <a:cubicBezTo>
                    <a:pt x="7737" y="7045"/>
                    <a:pt x="7649" y="6789"/>
                    <a:pt x="7649" y="6484"/>
                  </a:cubicBezTo>
                  <a:lnTo>
                    <a:pt x="7649" y="1066"/>
                  </a:lnTo>
                  <a:cubicBezTo>
                    <a:pt x="7649" y="775"/>
                    <a:pt x="7737" y="522"/>
                    <a:pt x="7911" y="314"/>
                  </a:cubicBezTo>
                  <a:cubicBezTo>
                    <a:pt x="8087" y="102"/>
                    <a:pt x="8295" y="0"/>
                    <a:pt x="8540" y="0"/>
                  </a:cubicBezTo>
                  <a:lnTo>
                    <a:pt x="13052" y="0"/>
                  </a:lnTo>
                  <a:cubicBezTo>
                    <a:pt x="13294" y="0"/>
                    <a:pt x="13504" y="102"/>
                    <a:pt x="13678" y="314"/>
                  </a:cubicBezTo>
                  <a:cubicBezTo>
                    <a:pt x="13854" y="522"/>
                    <a:pt x="13943" y="775"/>
                    <a:pt x="13943" y="1066"/>
                  </a:cubicBezTo>
                  <a:lnTo>
                    <a:pt x="13943" y="6484"/>
                  </a:lnTo>
                  <a:cubicBezTo>
                    <a:pt x="13943" y="6789"/>
                    <a:pt x="13854" y="7045"/>
                    <a:pt x="13678" y="7248"/>
                  </a:cubicBezTo>
                  <a:cubicBezTo>
                    <a:pt x="13504" y="7450"/>
                    <a:pt x="13294" y="7550"/>
                    <a:pt x="13052" y="7550"/>
                  </a:cubicBezTo>
                  <a:lnTo>
                    <a:pt x="11470" y="7550"/>
                  </a:lnTo>
                  <a:lnTo>
                    <a:pt x="11470" y="9997"/>
                  </a:lnTo>
                  <a:lnTo>
                    <a:pt x="17541" y="9997"/>
                  </a:lnTo>
                  <a:cubicBezTo>
                    <a:pt x="17969" y="9997"/>
                    <a:pt x="18339" y="10177"/>
                    <a:pt x="18652" y="10538"/>
                  </a:cubicBezTo>
                  <a:cubicBezTo>
                    <a:pt x="18966" y="10899"/>
                    <a:pt x="19122" y="11343"/>
                    <a:pt x="19122" y="11869"/>
                  </a:cubicBezTo>
                  <a:lnTo>
                    <a:pt x="19122" y="14020"/>
                  </a:lnTo>
                  <a:lnTo>
                    <a:pt x="20708" y="140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2" name="AutoShape 53"/>
            <p:cNvSpPr>
              <a:spLocks/>
            </p:cNvSpPr>
            <p:nvPr/>
          </p:nvSpPr>
          <p:spPr bwMode="auto">
            <a:xfrm>
              <a:off x="2344552" y="3330124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2" y="9366"/>
                  </a:moveTo>
                  <a:cubicBezTo>
                    <a:pt x="969" y="9366"/>
                    <a:pt x="657" y="9262"/>
                    <a:pt x="392" y="9056"/>
                  </a:cubicBezTo>
                  <a:cubicBezTo>
                    <a:pt x="132" y="8850"/>
                    <a:pt x="0" y="8601"/>
                    <a:pt x="0" y="8310"/>
                  </a:cubicBezTo>
                  <a:cubicBezTo>
                    <a:pt x="0" y="8014"/>
                    <a:pt x="135" y="7762"/>
                    <a:pt x="403" y="7556"/>
                  </a:cubicBezTo>
                  <a:lnTo>
                    <a:pt x="9819" y="307"/>
                  </a:lnTo>
                  <a:cubicBezTo>
                    <a:pt x="10087" y="101"/>
                    <a:pt x="10410" y="0"/>
                    <a:pt x="10788" y="0"/>
                  </a:cubicBezTo>
                  <a:cubicBezTo>
                    <a:pt x="11174" y="0"/>
                    <a:pt x="11501" y="101"/>
                    <a:pt x="11772" y="307"/>
                  </a:cubicBezTo>
                  <a:lnTo>
                    <a:pt x="21192" y="7556"/>
                  </a:lnTo>
                  <a:cubicBezTo>
                    <a:pt x="21460" y="7762"/>
                    <a:pt x="21596" y="8014"/>
                    <a:pt x="21596" y="8310"/>
                  </a:cubicBezTo>
                  <a:cubicBezTo>
                    <a:pt x="21596" y="8593"/>
                    <a:pt x="21464" y="8838"/>
                    <a:pt x="21199" y="9047"/>
                  </a:cubicBezTo>
                  <a:cubicBezTo>
                    <a:pt x="20939" y="9259"/>
                    <a:pt x="20612" y="9366"/>
                    <a:pt x="20223" y="9366"/>
                  </a:cubicBezTo>
                  <a:lnTo>
                    <a:pt x="1332" y="9366"/>
                  </a:lnTo>
                  <a:close/>
                  <a:moveTo>
                    <a:pt x="20227" y="12233"/>
                  </a:moveTo>
                  <a:cubicBezTo>
                    <a:pt x="20612" y="12233"/>
                    <a:pt x="20939" y="12337"/>
                    <a:pt x="21203" y="12543"/>
                  </a:cubicBezTo>
                  <a:cubicBezTo>
                    <a:pt x="21467" y="12752"/>
                    <a:pt x="21599" y="12998"/>
                    <a:pt x="21599" y="13286"/>
                  </a:cubicBezTo>
                  <a:cubicBezTo>
                    <a:pt x="21599" y="13585"/>
                    <a:pt x="21464" y="13837"/>
                    <a:pt x="21196" y="14046"/>
                  </a:cubicBezTo>
                  <a:lnTo>
                    <a:pt x="11776" y="21289"/>
                  </a:lnTo>
                  <a:cubicBezTo>
                    <a:pt x="11508" y="21498"/>
                    <a:pt x="11181" y="21599"/>
                    <a:pt x="10792" y="21599"/>
                  </a:cubicBezTo>
                  <a:cubicBezTo>
                    <a:pt x="10403" y="21599"/>
                    <a:pt x="10084" y="21498"/>
                    <a:pt x="9823" y="21289"/>
                  </a:cubicBezTo>
                  <a:lnTo>
                    <a:pt x="407" y="14046"/>
                  </a:lnTo>
                  <a:cubicBezTo>
                    <a:pt x="139" y="13837"/>
                    <a:pt x="3" y="13585"/>
                    <a:pt x="3" y="13286"/>
                  </a:cubicBezTo>
                  <a:cubicBezTo>
                    <a:pt x="3" y="13006"/>
                    <a:pt x="135" y="12764"/>
                    <a:pt x="396" y="12549"/>
                  </a:cubicBezTo>
                  <a:cubicBezTo>
                    <a:pt x="660" y="12337"/>
                    <a:pt x="972" y="12233"/>
                    <a:pt x="1336" y="12233"/>
                  </a:cubicBezTo>
                  <a:lnTo>
                    <a:pt x="20227" y="122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54"/>
            <p:cNvSpPr>
              <a:spLocks/>
            </p:cNvSpPr>
            <p:nvPr/>
          </p:nvSpPr>
          <p:spPr bwMode="auto">
            <a:xfrm>
              <a:off x="2887579" y="3328518"/>
              <a:ext cx="225475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27" y="0"/>
                    <a:pt x="20942" y="234"/>
                    <a:pt x="21203" y="709"/>
                  </a:cubicBezTo>
                  <a:cubicBezTo>
                    <a:pt x="21467" y="1198"/>
                    <a:pt x="21599" y="1764"/>
                    <a:pt x="21599" y="2428"/>
                  </a:cubicBezTo>
                  <a:cubicBezTo>
                    <a:pt x="21599" y="3119"/>
                    <a:pt x="21464" y="3698"/>
                    <a:pt x="21196" y="4180"/>
                  </a:cubicBezTo>
                  <a:lnTo>
                    <a:pt x="11774" y="20883"/>
                  </a:lnTo>
                  <a:cubicBezTo>
                    <a:pt x="11506" y="21359"/>
                    <a:pt x="11179" y="21599"/>
                    <a:pt x="10790" y="21599"/>
                  </a:cubicBezTo>
                  <a:cubicBezTo>
                    <a:pt x="10379" y="21599"/>
                    <a:pt x="10071" y="21359"/>
                    <a:pt x="9858" y="20883"/>
                  </a:cubicBezTo>
                  <a:lnTo>
                    <a:pt x="403" y="4180"/>
                  </a:lnTo>
                  <a:cubicBezTo>
                    <a:pt x="135" y="3698"/>
                    <a:pt x="0" y="3119"/>
                    <a:pt x="0" y="2428"/>
                  </a:cubicBezTo>
                  <a:cubicBezTo>
                    <a:pt x="0" y="1784"/>
                    <a:pt x="132" y="1224"/>
                    <a:pt x="392" y="729"/>
                  </a:cubicBezTo>
                  <a:cubicBezTo>
                    <a:pt x="657" y="240"/>
                    <a:pt x="969" y="0"/>
                    <a:pt x="1336" y="0"/>
                  </a:cubicBezTo>
                  <a:lnTo>
                    <a:pt x="20263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4" name="AutoShape 55"/>
            <p:cNvSpPr>
              <a:spLocks/>
            </p:cNvSpPr>
            <p:nvPr/>
          </p:nvSpPr>
          <p:spPr bwMode="auto">
            <a:xfrm>
              <a:off x="9052345" y="3336546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36" y="21599"/>
                  </a:moveTo>
                  <a:cubicBezTo>
                    <a:pt x="969" y="21599"/>
                    <a:pt x="657" y="21365"/>
                    <a:pt x="392" y="20890"/>
                  </a:cubicBezTo>
                  <a:cubicBezTo>
                    <a:pt x="132" y="20401"/>
                    <a:pt x="0" y="19835"/>
                    <a:pt x="0" y="19171"/>
                  </a:cubicBezTo>
                  <a:cubicBezTo>
                    <a:pt x="0" y="18480"/>
                    <a:pt x="135" y="17907"/>
                    <a:pt x="403" y="17419"/>
                  </a:cubicBezTo>
                  <a:lnTo>
                    <a:pt x="9821" y="716"/>
                  </a:lnTo>
                  <a:cubicBezTo>
                    <a:pt x="10089" y="240"/>
                    <a:pt x="10412" y="0"/>
                    <a:pt x="10790" y="0"/>
                  </a:cubicBezTo>
                  <a:cubicBezTo>
                    <a:pt x="11176" y="0"/>
                    <a:pt x="11503" y="240"/>
                    <a:pt x="11774" y="716"/>
                  </a:cubicBezTo>
                  <a:lnTo>
                    <a:pt x="21196" y="17419"/>
                  </a:lnTo>
                  <a:cubicBezTo>
                    <a:pt x="21464" y="17907"/>
                    <a:pt x="21599" y="18480"/>
                    <a:pt x="21599" y="19171"/>
                  </a:cubicBezTo>
                  <a:cubicBezTo>
                    <a:pt x="21599" y="19815"/>
                    <a:pt x="21467" y="20375"/>
                    <a:pt x="21203" y="20870"/>
                  </a:cubicBezTo>
                  <a:cubicBezTo>
                    <a:pt x="20942" y="21359"/>
                    <a:pt x="20627" y="21599"/>
                    <a:pt x="20263" y="21599"/>
                  </a:cubicBezTo>
                  <a:lnTo>
                    <a:pt x="1336" y="215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5" name="AutoShape 56"/>
            <p:cNvSpPr>
              <a:spLocks/>
            </p:cNvSpPr>
            <p:nvPr/>
          </p:nvSpPr>
          <p:spPr bwMode="auto">
            <a:xfrm>
              <a:off x="9620108" y="3326912"/>
              <a:ext cx="205801" cy="199878"/>
            </a:xfrm>
            <a:custGeom>
              <a:avLst/>
              <a:gdLst>
                <a:gd name="T0" fmla="+- 0 10800 52"/>
                <a:gd name="T1" fmla="*/ T0 w 21497"/>
                <a:gd name="T2" fmla="*/ 10772 h 21544"/>
                <a:gd name="T3" fmla="+- 0 10800 52"/>
                <a:gd name="T4" fmla="*/ T3 w 21497"/>
                <a:gd name="T5" fmla="*/ 10772 h 21544"/>
                <a:gd name="T6" fmla="+- 0 10800 52"/>
                <a:gd name="T7" fmla="*/ T6 w 21497"/>
                <a:gd name="T8" fmla="*/ 10772 h 21544"/>
                <a:gd name="T9" fmla="+- 0 10800 52"/>
                <a:gd name="T10" fmla="*/ T9 w 21497"/>
                <a:gd name="T11" fmla="*/ 10772 h 21544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97" h="21544">
                  <a:moveTo>
                    <a:pt x="357" y="9006"/>
                  </a:moveTo>
                  <a:cubicBezTo>
                    <a:pt x="57" y="8710"/>
                    <a:pt x="-52" y="8437"/>
                    <a:pt x="22" y="8189"/>
                  </a:cubicBezTo>
                  <a:cubicBezTo>
                    <a:pt x="100" y="7941"/>
                    <a:pt x="330" y="7789"/>
                    <a:pt x="716" y="7738"/>
                  </a:cubicBezTo>
                  <a:lnTo>
                    <a:pt x="7205" y="6739"/>
                  </a:lnTo>
                  <a:lnTo>
                    <a:pt x="10113" y="551"/>
                  </a:lnTo>
                  <a:cubicBezTo>
                    <a:pt x="10284" y="183"/>
                    <a:pt x="10496" y="0"/>
                    <a:pt x="10742" y="0"/>
                  </a:cubicBezTo>
                  <a:cubicBezTo>
                    <a:pt x="10989" y="0"/>
                    <a:pt x="11203" y="180"/>
                    <a:pt x="11382" y="551"/>
                  </a:cubicBezTo>
                  <a:lnTo>
                    <a:pt x="14293" y="6739"/>
                  </a:lnTo>
                  <a:lnTo>
                    <a:pt x="20779" y="7738"/>
                  </a:lnTo>
                  <a:cubicBezTo>
                    <a:pt x="21167" y="7789"/>
                    <a:pt x="21392" y="7941"/>
                    <a:pt x="21473" y="8189"/>
                  </a:cubicBezTo>
                  <a:cubicBezTo>
                    <a:pt x="21547" y="8437"/>
                    <a:pt x="21448" y="8710"/>
                    <a:pt x="21178" y="9006"/>
                  </a:cubicBezTo>
                  <a:lnTo>
                    <a:pt x="16473" y="13804"/>
                  </a:lnTo>
                  <a:lnTo>
                    <a:pt x="17574" y="20597"/>
                  </a:lnTo>
                  <a:cubicBezTo>
                    <a:pt x="17643" y="21005"/>
                    <a:pt x="17576" y="21281"/>
                    <a:pt x="17375" y="21442"/>
                  </a:cubicBezTo>
                  <a:cubicBezTo>
                    <a:pt x="17177" y="21599"/>
                    <a:pt x="16899" y="21574"/>
                    <a:pt x="16548" y="21369"/>
                  </a:cubicBezTo>
                  <a:lnTo>
                    <a:pt x="10753" y="18172"/>
                  </a:lnTo>
                  <a:lnTo>
                    <a:pt x="4947" y="21369"/>
                  </a:lnTo>
                  <a:cubicBezTo>
                    <a:pt x="4596" y="21574"/>
                    <a:pt x="4321" y="21599"/>
                    <a:pt x="4120" y="21442"/>
                  </a:cubicBezTo>
                  <a:cubicBezTo>
                    <a:pt x="3919" y="21281"/>
                    <a:pt x="3849" y="21002"/>
                    <a:pt x="3922" y="20597"/>
                  </a:cubicBezTo>
                  <a:lnTo>
                    <a:pt x="5022" y="13804"/>
                  </a:lnTo>
                  <a:lnTo>
                    <a:pt x="357" y="90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6" name="AutoShape 57"/>
            <p:cNvSpPr>
              <a:spLocks/>
            </p:cNvSpPr>
            <p:nvPr/>
          </p:nvSpPr>
          <p:spPr bwMode="auto">
            <a:xfrm>
              <a:off x="10183304" y="3326912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0958" y="0"/>
                    <a:pt x="11088" y="62"/>
                    <a:pt x="11196" y="183"/>
                  </a:cubicBezTo>
                  <a:cubicBezTo>
                    <a:pt x="11303" y="304"/>
                    <a:pt x="11381" y="426"/>
                    <a:pt x="11435" y="553"/>
                  </a:cubicBezTo>
                  <a:lnTo>
                    <a:pt x="14364" y="6759"/>
                  </a:lnTo>
                  <a:lnTo>
                    <a:pt x="20888" y="7759"/>
                  </a:lnTo>
                  <a:cubicBezTo>
                    <a:pt x="21045" y="7795"/>
                    <a:pt x="21198" y="7852"/>
                    <a:pt x="21360" y="7934"/>
                  </a:cubicBezTo>
                  <a:cubicBezTo>
                    <a:pt x="21519" y="8016"/>
                    <a:pt x="21599" y="8160"/>
                    <a:pt x="21599" y="8366"/>
                  </a:cubicBezTo>
                  <a:cubicBezTo>
                    <a:pt x="21599" y="8493"/>
                    <a:pt x="21567" y="8611"/>
                    <a:pt x="21508" y="8724"/>
                  </a:cubicBezTo>
                  <a:cubicBezTo>
                    <a:pt x="21449" y="8837"/>
                    <a:pt x="21376" y="8939"/>
                    <a:pt x="21290" y="9026"/>
                  </a:cubicBezTo>
                  <a:lnTo>
                    <a:pt x="16556" y="13840"/>
                  </a:lnTo>
                  <a:lnTo>
                    <a:pt x="17664" y="20654"/>
                  </a:lnTo>
                  <a:cubicBezTo>
                    <a:pt x="17664" y="20687"/>
                    <a:pt x="17669" y="20730"/>
                    <a:pt x="17677" y="20775"/>
                  </a:cubicBezTo>
                  <a:cubicBezTo>
                    <a:pt x="17688" y="20820"/>
                    <a:pt x="17691" y="20874"/>
                    <a:pt x="17691" y="20936"/>
                  </a:cubicBezTo>
                  <a:cubicBezTo>
                    <a:pt x="17691" y="21120"/>
                    <a:pt x="17653" y="21272"/>
                    <a:pt x="17575" y="21402"/>
                  </a:cubicBezTo>
                  <a:cubicBezTo>
                    <a:pt x="17499" y="21535"/>
                    <a:pt x="17359" y="21599"/>
                    <a:pt x="17163" y="21599"/>
                  </a:cubicBezTo>
                  <a:cubicBezTo>
                    <a:pt x="16966" y="21599"/>
                    <a:pt x="16788" y="21540"/>
                    <a:pt x="16635" y="21424"/>
                  </a:cubicBezTo>
                  <a:lnTo>
                    <a:pt x="10802" y="18220"/>
                  </a:lnTo>
                  <a:lnTo>
                    <a:pt x="4964" y="21424"/>
                  </a:lnTo>
                  <a:cubicBezTo>
                    <a:pt x="4808" y="21532"/>
                    <a:pt x="4641" y="21591"/>
                    <a:pt x="4461" y="21599"/>
                  </a:cubicBezTo>
                  <a:cubicBezTo>
                    <a:pt x="4261" y="21599"/>
                    <a:pt x="4121" y="21535"/>
                    <a:pt x="4035" y="21402"/>
                  </a:cubicBezTo>
                  <a:cubicBezTo>
                    <a:pt x="3949" y="21272"/>
                    <a:pt x="3906" y="21119"/>
                    <a:pt x="3906" y="20936"/>
                  </a:cubicBezTo>
                  <a:cubicBezTo>
                    <a:pt x="3906" y="20885"/>
                    <a:pt x="3908" y="20831"/>
                    <a:pt x="3919" y="20781"/>
                  </a:cubicBezTo>
                  <a:cubicBezTo>
                    <a:pt x="3927" y="20733"/>
                    <a:pt x="3933" y="20688"/>
                    <a:pt x="3933" y="20654"/>
                  </a:cubicBezTo>
                  <a:lnTo>
                    <a:pt x="5040" y="13840"/>
                  </a:lnTo>
                  <a:lnTo>
                    <a:pt x="347" y="9026"/>
                  </a:lnTo>
                  <a:cubicBezTo>
                    <a:pt x="261" y="8939"/>
                    <a:pt x="180" y="8837"/>
                    <a:pt x="107" y="8724"/>
                  </a:cubicBezTo>
                  <a:cubicBezTo>
                    <a:pt x="35" y="8611"/>
                    <a:pt x="0" y="8493"/>
                    <a:pt x="0" y="8366"/>
                  </a:cubicBezTo>
                  <a:cubicBezTo>
                    <a:pt x="0" y="8160"/>
                    <a:pt x="78" y="8016"/>
                    <a:pt x="237" y="7934"/>
                  </a:cubicBezTo>
                  <a:cubicBezTo>
                    <a:pt x="398" y="7852"/>
                    <a:pt x="552" y="7795"/>
                    <a:pt x="708" y="7759"/>
                  </a:cubicBezTo>
                  <a:lnTo>
                    <a:pt x="7235" y="6759"/>
                  </a:lnTo>
                  <a:lnTo>
                    <a:pt x="10161" y="553"/>
                  </a:lnTo>
                  <a:cubicBezTo>
                    <a:pt x="10215" y="426"/>
                    <a:pt x="10301" y="304"/>
                    <a:pt x="10420" y="183"/>
                  </a:cubicBezTo>
                  <a:cubicBezTo>
                    <a:pt x="10538" y="62"/>
                    <a:pt x="10668" y="0"/>
                    <a:pt x="10800" y="0"/>
                  </a:cubicBezTo>
                  <a:moveTo>
                    <a:pt x="8612" y="8719"/>
                  </a:moveTo>
                  <a:lnTo>
                    <a:pt x="3725" y="9475"/>
                  </a:lnTo>
                  <a:lnTo>
                    <a:pt x="7260" y="13098"/>
                  </a:lnTo>
                  <a:lnTo>
                    <a:pt x="6422" y="18192"/>
                  </a:lnTo>
                  <a:lnTo>
                    <a:pt x="10802" y="15786"/>
                  </a:lnTo>
                  <a:lnTo>
                    <a:pt x="15191" y="18192"/>
                  </a:lnTo>
                  <a:lnTo>
                    <a:pt x="14342" y="13098"/>
                  </a:lnTo>
                  <a:lnTo>
                    <a:pt x="17876" y="9475"/>
                  </a:lnTo>
                  <a:lnTo>
                    <a:pt x="13000" y="8719"/>
                  </a:lnTo>
                  <a:lnTo>
                    <a:pt x="10805" y="4068"/>
                  </a:lnTo>
                  <a:lnTo>
                    <a:pt x="8612" y="87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7" name="AutoShape 59"/>
            <p:cNvSpPr>
              <a:spLocks/>
            </p:cNvSpPr>
            <p:nvPr/>
          </p:nvSpPr>
          <p:spPr bwMode="auto">
            <a:xfrm>
              <a:off x="7133285" y="5230268"/>
              <a:ext cx="205801" cy="199878"/>
            </a:xfrm>
            <a:custGeom>
              <a:avLst/>
              <a:gdLst>
                <a:gd name="T0" fmla="*/ 10795 w 21591"/>
                <a:gd name="T1" fmla="*/ 10796 h 21592"/>
                <a:gd name="T2" fmla="*/ 10795 w 21591"/>
                <a:gd name="T3" fmla="*/ 10796 h 21592"/>
                <a:gd name="T4" fmla="*/ 10795 w 21591"/>
                <a:gd name="T5" fmla="*/ 10796 h 21592"/>
                <a:gd name="T6" fmla="*/ 10795 w 21591"/>
                <a:gd name="T7" fmla="*/ 10796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1" h="21592">
                  <a:moveTo>
                    <a:pt x="21096" y="11487"/>
                  </a:moveTo>
                  <a:cubicBezTo>
                    <a:pt x="21415" y="11843"/>
                    <a:pt x="21581" y="12246"/>
                    <a:pt x="21590" y="12695"/>
                  </a:cubicBezTo>
                  <a:cubicBezTo>
                    <a:pt x="21600" y="13146"/>
                    <a:pt x="21436" y="13532"/>
                    <a:pt x="21096" y="13854"/>
                  </a:cubicBezTo>
                  <a:lnTo>
                    <a:pt x="13464" y="21093"/>
                  </a:lnTo>
                  <a:cubicBezTo>
                    <a:pt x="13124" y="21418"/>
                    <a:pt x="12709" y="21582"/>
                    <a:pt x="12215" y="21591"/>
                  </a:cubicBezTo>
                  <a:cubicBezTo>
                    <a:pt x="11721" y="21600"/>
                    <a:pt x="11306" y="21436"/>
                    <a:pt x="10969" y="21093"/>
                  </a:cubicBezTo>
                  <a:lnTo>
                    <a:pt x="1245" y="10771"/>
                  </a:lnTo>
                  <a:cubicBezTo>
                    <a:pt x="909" y="10429"/>
                    <a:pt x="615" y="9988"/>
                    <a:pt x="369" y="9448"/>
                  </a:cubicBezTo>
                  <a:cubicBezTo>
                    <a:pt x="121" y="8907"/>
                    <a:pt x="0" y="8395"/>
                    <a:pt x="0" y="7918"/>
                  </a:cubicBezTo>
                  <a:lnTo>
                    <a:pt x="0" y="1668"/>
                  </a:lnTo>
                  <a:cubicBezTo>
                    <a:pt x="0" y="1219"/>
                    <a:pt x="169" y="828"/>
                    <a:pt x="506" y="497"/>
                  </a:cubicBezTo>
                  <a:cubicBezTo>
                    <a:pt x="842" y="166"/>
                    <a:pt x="1260" y="0"/>
                    <a:pt x="1755" y="0"/>
                  </a:cubicBezTo>
                  <a:lnTo>
                    <a:pt x="8341" y="0"/>
                  </a:lnTo>
                  <a:cubicBezTo>
                    <a:pt x="8835" y="0"/>
                    <a:pt x="9384" y="115"/>
                    <a:pt x="9981" y="342"/>
                  </a:cubicBezTo>
                  <a:cubicBezTo>
                    <a:pt x="10581" y="566"/>
                    <a:pt x="11036" y="845"/>
                    <a:pt x="11345" y="1187"/>
                  </a:cubicBezTo>
                  <a:lnTo>
                    <a:pt x="21096" y="11487"/>
                  </a:lnTo>
                  <a:close/>
                  <a:moveTo>
                    <a:pt x="4540" y="5921"/>
                  </a:moveTo>
                  <a:cubicBezTo>
                    <a:pt x="5013" y="5921"/>
                    <a:pt x="5416" y="5766"/>
                    <a:pt x="5744" y="5456"/>
                  </a:cubicBezTo>
                  <a:cubicBezTo>
                    <a:pt x="6071" y="5142"/>
                    <a:pt x="6235" y="4762"/>
                    <a:pt x="6235" y="4311"/>
                  </a:cubicBezTo>
                  <a:cubicBezTo>
                    <a:pt x="6235" y="3862"/>
                    <a:pt x="6071" y="3483"/>
                    <a:pt x="5744" y="3175"/>
                  </a:cubicBezTo>
                  <a:cubicBezTo>
                    <a:pt x="5416" y="2867"/>
                    <a:pt x="5013" y="2715"/>
                    <a:pt x="4540" y="2715"/>
                  </a:cubicBezTo>
                  <a:cubicBezTo>
                    <a:pt x="4067" y="2715"/>
                    <a:pt x="3667" y="2867"/>
                    <a:pt x="3340" y="3175"/>
                  </a:cubicBezTo>
                  <a:cubicBezTo>
                    <a:pt x="3019" y="3483"/>
                    <a:pt x="2855" y="3862"/>
                    <a:pt x="2855" y="4311"/>
                  </a:cubicBezTo>
                  <a:cubicBezTo>
                    <a:pt x="2855" y="4762"/>
                    <a:pt x="3019" y="5142"/>
                    <a:pt x="3340" y="5456"/>
                  </a:cubicBezTo>
                  <a:cubicBezTo>
                    <a:pt x="3667" y="5766"/>
                    <a:pt x="4067" y="5921"/>
                    <a:pt x="4540" y="592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8" name="AutoShape 60"/>
            <p:cNvSpPr>
              <a:spLocks/>
            </p:cNvSpPr>
            <p:nvPr/>
          </p:nvSpPr>
          <p:spPr bwMode="auto">
            <a:xfrm>
              <a:off x="6106715" y="3326111"/>
              <a:ext cx="225475" cy="199878"/>
            </a:xfrm>
            <a:custGeom>
              <a:avLst/>
              <a:gdLst>
                <a:gd name="T0" fmla="*/ 10800 w 21600"/>
                <a:gd name="T1" fmla="*/ 10796 h 21592"/>
                <a:gd name="T2" fmla="*/ 10800 w 21600"/>
                <a:gd name="T3" fmla="*/ 10796 h 21592"/>
                <a:gd name="T4" fmla="*/ 10800 w 21600"/>
                <a:gd name="T5" fmla="*/ 10796 h 21592"/>
                <a:gd name="T6" fmla="*/ 10800 w 21600"/>
                <a:gd name="T7" fmla="*/ 10796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92">
                  <a:moveTo>
                    <a:pt x="16719" y="11484"/>
                  </a:moveTo>
                  <a:cubicBezTo>
                    <a:pt x="16972" y="11823"/>
                    <a:pt x="17102" y="12217"/>
                    <a:pt x="17111" y="12666"/>
                  </a:cubicBezTo>
                  <a:cubicBezTo>
                    <a:pt x="17118" y="13118"/>
                    <a:pt x="16986" y="13503"/>
                    <a:pt x="16719" y="13825"/>
                  </a:cubicBezTo>
                  <a:lnTo>
                    <a:pt x="10660" y="21039"/>
                  </a:lnTo>
                  <a:cubicBezTo>
                    <a:pt x="10393" y="21361"/>
                    <a:pt x="10061" y="21530"/>
                    <a:pt x="9664" y="21548"/>
                  </a:cubicBezTo>
                  <a:cubicBezTo>
                    <a:pt x="9270" y="21568"/>
                    <a:pt x="8950" y="21398"/>
                    <a:pt x="8704" y="21039"/>
                  </a:cubicBezTo>
                  <a:lnTo>
                    <a:pt x="991" y="10768"/>
                  </a:lnTo>
                  <a:cubicBezTo>
                    <a:pt x="721" y="10408"/>
                    <a:pt x="488" y="9960"/>
                    <a:pt x="293" y="9416"/>
                  </a:cubicBezTo>
                  <a:cubicBezTo>
                    <a:pt x="98" y="8878"/>
                    <a:pt x="0" y="8375"/>
                    <a:pt x="0" y="7918"/>
                  </a:cubicBezTo>
                  <a:lnTo>
                    <a:pt x="0" y="1668"/>
                  </a:lnTo>
                  <a:cubicBezTo>
                    <a:pt x="0" y="1216"/>
                    <a:pt x="134" y="825"/>
                    <a:pt x="401" y="497"/>
                  </a:cubicBezTo>
                  <a:cubicBezTo>
                    <a:pt x="671" y="166"/>
                    <a:pt x="1003" y="0"/>
                    <a:pt x="1392" y="0"/>
                  </a:cubicBezTo>
                  <a:lnTo>
                    <a:pt x="6619" y="0"/>
                  </a:lnTo>
                  <a:cubicBezTo>
                    <a:pt x="6811" y="0"/>
                    <a:pt x="7016" y="28"/>
                    <a:pt x="7237" y="83"/>
                  </a:cubicBezTo>
                  <a:cubicBezTo>
                    <a:pt x="7456" y="138"/>
                    <a:pt x="7677" y="224"/>
                    <a:pt x="7899" y="336"/>
                  </a:cubicBezTo>
                  <a:cubicBezTo>
                    <a:pt x="8120" y="451"/>
                    <a:pt x="8332" y="580"/>
                    <a:pt x="8524" y="724"/>
                  </a:cubicBezTo>
                  <a:cubicBezTo>
                    <a:pt x="8719" y="865"/>
                    <a:pt x="8880" y="1021"/>
                    <a:pt x="9005" y="1185"/>
                  </a:cubicBezTo>
                  <a:lnTo>
                    <a:pt x="16719" y="11484"/>
                  </a:lnTo>
                  <a:close/>
                  <a:moveTo>
                    <a:pt x="3603" y="5922"/>
                  </a:moveTo>
                  <a:cubicBezTo>
                    <a:pt x="3964" y="5922"/>
                    <a:pt x="4279" y="5761"/>
                    <a:pt x="4548" y="5441"/>
                  </a:cubicBezTo>
                  <a:cubicBezTo>
                    <a:pt x="4815" y="5116"/>
                    <a:pt x="4952" y="4740"/>
                    <a:pt x="4952" y="4311"/>
                  </a:cubicBezTo>
                  <a:cubicBezTo>
                    <a:pt x="4952" y="3862"/>
                    <a:pt x="4815" y="3477"/>
                    <a:pt x="4548" y="3160"/>
                  </a:cubicBezTo>
                  <a:cubicBezTo>
                    <a:pt x="4281" y="2844"/>
                    <a:pt x="3966" y="2686"/>
                    <a:pt x="3603" y="2686"/>
                  </a:cubicBezTo>
                  <a:cubicBezTo>
                    <a:pt x="3227" y="2686"/>
                    <a:pt x="2908" y="2844"/>
                    <a:pt x="2643" y="3160"/>
                  </a:cubicBezTo>
                  <a:cubicBezTo>
                    <a:pt x="2378" y="3477"/>
                    <a:pt x="2246" y="3862"/>
                    <a:pt x="2246" y="4311"/>
                  </a:cubicBezTo>
                  <a:cubicBezTo>
                    <a:pt x="2246" y="4739"/>
                    <a:pt x="2378" y="5116"/>
                    <a:pt x="2643" y="5441"/>
                  </a:cubicBezTo>
                  <a:cubicBezTo>
                    <a:pt x="2905" y="5761"/>
                    <a:pt x="3225" y="5922"/>
                    <a:pt x="3603" y="5922"/>
                  </a:cubicBezTo>
                  <a:moveTo>
                    <a:pt x="21198" y="11510"/>
                  </a:moveTo>
                  <a:cubicBezTo>
                    <a:pt x="21465" y="11852"/>
                    <a:pt x="21599" y="12252"/>
                    <a:pt x="21599" y="12709"/>
                  </a:cubicBezTo>
                  <a:cubicBezTo>
                    <a:pt x="21599" y="13167"/>
                    <a:pt x="21465" y="13558"/>
                    <a:pt x="21198" y="13880"/>
                  </a:cubicBezTo>
                  <a:lnTo>
                    <a:pt x="15163" y="21093"/>
                  </a:lnTo>
                  <a:cubicBezTo>
                    <a:pt x="14896" y="21415"/>
                    <a:pt x="14564" y="21582"/>
                    <a:pt x="14174" y="21591"/>
                  </a:cubicBezTo>
                  <a:cubicBezTo>
                    <a:pt x="13782" y="21600"/>
                    <a:pt x="13450" y="21433"/>
                    <a:pt x="13183" y="21093"/>
                  </a:cubicBezTo>
                  <a:lnTo>
                    <a:pt x="13044" y="20903"/>
                  </a:lnTo>
                  <a:lnTo>
                    <a:pt x="18963" y="13825"/>
                  </a:lnTo>
                  <a:cubicBezTo>
                    <a:pt x="19230" y="13503"/>
                    <a:pt x="19365" y="13118"/>
                    <a:pt x="19360" y="12660"/>
                  </a:cubicBezTo>
                  <a:cubicBezTo>
                    <a:pt x="19355" y="12206"/>
                    <a:pt x="19223" y="11812"/>
                    <a:pt x="18963" y="11484"/>
                  </a:cubicBezTo>
                  <a:lnTo>
                    <a:pt x="11247" y="1185"/>
                  </a:lnTo>
                  <a:cubicBezTo>
                    <a:pt x="11009" y="865"/>
                    <a:pt x="10689" y="604"/>
                    <a:pt x="10282" y="408"/>
                  </a:cubicBezTo>
                  <a:cubicBezTo>
                    <a:pt x="9873" y="210"/>
                    <a:pt x="9484" y="83"/>
                    <a:pt x="9109" y="28"/>
                  </a:cubicBezTo>
                  <a:lnTo>
                    <a:pt x="11112" y="28"/>
                  </a:lnTo>
                  <a:cubicBezTo>
                    <a:pt x="11502" y="28"/>
                    <a:pt x="11935" y="141"/>
                    <a:pt x="12406" y="365"/>
                  </a:cubicBezTo>
                  <a:cubicBezTo>
                    <a:pt x="12878" y="589"/>
                    <a:pt x="13236" y="874"/>
                    <a:pt x="13481" y="1213"/>
                  </a:cubicBezTo>
                  <a:lnTo>
                    <a:pt x="21198" y="115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9" name="AutoShape 61"/>
            <p:cNvSpPr>
              <a:spLocks/>
            </p:cNvSpPr>
            <p:nvPr/>
          </p:nvSpPr>
          <p:spPr bwMode="auto">
            <a:xfrm>
              <a:off x="6634018" y="3325307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5"/>
                    <a:pt x="21335" y="314"/>
                  </a:cubicBezTo>
                  <a:cubicBezTo>
                    <a:pt x="21511" y="528"/>
                    <a:pt x="21599" y="781"/>
                    <a:pt x="21599" y="1069"/>
                  </a:cubicBezTo>
                  <a:lnTo>
                    <a:pt x="21599" y="4117"/>
                  </a:lnTo>
                  <a:cubicBezTo>
                    <a:pt x="21599" y="4411"/>
                    <a:pt x="21511" y="4661"/>
                    <a:pt x="21335" y="4872"/>
                  </a:cubicBezTo>
                  <a:cubicBezTo>
                    <a:pt x="21161" y="5084"/>
                    <a:pt x="20943" y="5189"/>
                    <a:pt x="20684" y="5189"/>
                  </a:cubicBezTo>
                  <a:lnTo>
                    <a:pt x="891" y="5189"/>
                  </a:lnTo>
                  <a:cubicBezTo>
                    <a:pt x="646" y="5189"/>
                    <a:pt x="438" y="5084"/>
                    <a:pt x="261" y="4872"/>
                  </a:cubicBezTo>
                  <a:cubicBezTo>
                    <a:pt x="88" y="4661"/>
                    <a:pt x="0" y="4411"/>
                    <a:pt x="0" y="4117"/>
                  </a:cubicBezTo>
                  <a:lnTo>
                    <a:pt x="0" y="1069"/>
                  </a:lnTo>
                  <a:cubicBezTo>
                    <a:pt x="0" y="781"/>
                    <a:pt x="88" y="528"/>
                    <a:pt x="261" y="314"/>
                  </a:cubicBezTo>
                  <a:cubicBezTo>
                    <a:pt x="438" y="105"/>
                    <a:pt x="646" y="0"/>
                    <a:pt x="891" y="0"/>
                  </a:cubicBezTo>
                  <a:lnTo>
                    <a:pt x="20684" y="0"/>
                  </a:lnTo>
                  <a:close/>
                  <a:moveTo>
                    <a:pt x="20684" y="8212"/>
                  </a:moveTo>
                  <a:cubicBezTo>
                    <a:pt x="20941" y="8212"/>
                    <a:pt x="21159" y="8318"/>
                    <a:pt x="21335" y="8526"/>
                  </a:cubicBezTo>
                  <a:cubicBezTo>
                    <a:pt x="21511" y="8741"/>
                    <a:pt x="21599" y="8987"/>
                    <a:pt x="21599" y="9266"/>
                  </a:cubicBezTo>
                  <a:lnTo>
                    <a:pt x="21599" y="12292"/>
                  </a:lnTo>
                  <a:cubicBezTo>
                    <a:pt x="21599" y="12597"/>
                    <a:pt x="21511" y="12858"/>
                    <a:pt x="21335" y="13070"/>
                  </a:cubicBezTo>
                  <a:cubicBezTo>
                    <a:pt x="21161" y="13281"/>
                    <a:pt x="20943" y="13387"/>
                    <a:pt x="20684" y="13387"/>
                  </a:cubicBezTo>
                  <a:lnTo>
                    <a:pt x="891" y="13387"/>
                  </a:lnTo>
                  <a:cubicBezTo>
                    <a:pt x="646" y="13387"/>
                    <a:pt x="438" y="13281"/>
                    <a:pt x="261" y="13070"/>
                  </a:cubicBezTo>
                  <a:cubicBezTo>
                    <a:pt x="88" y="12859"/>
                    <a:pt x="0" y="12597"/>
                    <a:pt x="0" y="12292"/>
                  </a:cubicBezTo>
                  <a:lnTo>
                    <a:pt x="0" y="9266"/>
                  </a:lnTo>
                  <a:cubicBezTo>
                    <a:pt x="0" y="8976"/>
                    <a:pt x="88" y="8729"/>
                    <a:pt x="261" y="8520"/>
                  </a:cubicBezTo>
                  <a:cubicBezTo>
                    <a:pt x="438" y="8315"/>
                    <a:pt x="646" y="8212"/>
                    <a:pt x="891" y="8212"/>
                  </a:cubicBezTo>
                  <a:lnTo>
                    <a:pt x="20684" y="8212"/>
                  </a:lnTo>
                  <a:close/>
                  <a:moveTo>
                    <a:pt x="20684" y="16410"/>
                  </a:moveTo>
                  <a:cubicBezTo>
                    <a:pt x="20941" y="16410"/>
                    <a:pt x="21159" y="16515"/>
                    <a:pt x="21335" y="16724"/>
                  </a:cubicBezTo>
                  <a:cubicBezTo>
                    <a:pt x="21511" y="16938"/>
                    <a:pt x="21599" y="17188"/>
                    <a:pt x="21599" y="17479"/>
                  </a:cubicBezTo>
                  <a:lnTo>
                    <a:pt x="21599" y="20527"/>
                  </a:lnTo>
                  <a:cubicBezTo>
                    <a:pt x="21599" y="20821"/>
                    <a:pt x="21511" y="21071"/>
                    <a:pt x="21335" y="21282"/>
                  </a:cubicBezTo>
                  <a:cubicBezTo>
                    <a:pt x="21161" y="21491"/>
                    <a:pt x="20943" y="21599"/>
                    <a:pt x="20684" y="21599"/>
                  </a:cubicBezTo>
                  <a:lnTo>
                    <a:pt x="891" y="21599"/>
                  </a:lnTo>
                  <a:cubicBezTo>
                    <a:pt x="646" y="21599"/>
                    <a:pt x="438" y="21491"/>
                    <a:pt x="261" y="21282"/>
                  </a:cubicBezTo>
                  <a:cubicBezTo>
                    <a:pt x="88" y="21071"/>
                    <a:pt x="0" y="20821"/>
                    <a:pt x="0" y="20527"/>
                  </a:cubicBezTo>
                  <a:lnTo>
                    <a:pt x="0" y="17479"/>
                  </a:lnTo>
                  <a:cubicBezTo>
                    <a:pt x="0" y="17188"/>
                    <a:pt x="88" y="16938"/>
                    <a:pt x="261" y="16724"/>
                  </a:cubicBezTo>
                  <a:cubicBezTo>
                    <a:pt x="438" y="16515"/>
                    <a:pt x="646" y="16410"/>
                    <a:pt x="891" y="16410"/>
                  </a:cubicBezTo>
                  <a:lnTo>
                    <a:pt x="20684" y="16410"/>
                  </a:lnTo>
                  <a:close/>
                  <a:moveTo>
                    <a:pt x="20520" y="9704"/>
                  </a:moveTo>
                  <a:lnTo>
                    <a:pt x="8810" y="9704"/>
                  </a:lnTo>
                  <a:lnTo>
                    <a:pt x="8810" y="11869"/>
                  </a:lnTo>
                  <a:lnTo>
                    <a:pt x="20520" y="11869"/>
                  </a:lnTo>
                  <a:lnTo>
                    <a:pt x="20520" y="9704"/>
                  </a:lnTo>
                  <a:close/>
                  <a:moveTo>
                    <a:pt x="20520" y="17916"/>
                  </a:moveTo>
                  <a:lnTo>
                    <a:pt x="12409" y="17916"/>
                  </a:lnTo>
                  <a:lnTo>
                    <a:pt x="12409" y="20066"/>
                  </a:lnTo>
                  <a:lnTo>
                    <a:pt x="20520" y="20066"/>
                  </a:lnTo>
                  <a:lnTo>
                    <a:pt x="20520" y="17916"/>
                  </a:lnTo>
                  <a:close/>
                  <a:moveTo>
                    <a:pt x="20520" y="1533"/>
                  </a:moveTo>
                  <a:lnTo>
                    <a:pt x="16003" y="1533"/>
                  </a:lnTo>
                  <a:lnTo>
                    <a:pt x="16003" y="3683"/>
                  </a:lnTo>
                  <a:lnTo>
                    <a:pt x="20520" y="3683"/>
                  </a:lnTo>
                  <a:lnTo>
                    <a:pt x="20520" y="15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0" name="AutoShape 62"/>
            <p:cNvSpPr>
              <a:spLocks/>
            </p:cNvSpPr>
            <p:nvPr/>
          </p:nvSpPr>
          <p:spPr bwMode="auto">
            <a:xfrm>
              <a:off x="7187293" y="3325307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74" y="10049"/>
                  </a:moveTo>
                  <a:cubicBezTo>
                    <a:pt x="110" y="9662"/>
                    <a:pt x="28" y="9253"/>
                    <a:pt x="28" y="8829"/>
                  </a:cubicBezTo>
                  <a:cubicBezTo>
                    <a:pt x="28" y="8128"/>
                    <a:pt x="211" y="7492"/>
                    <a:pt x="582" y="6924"/>
                  </a:cubicBezTo>
                  <a:cubicBezTo>
                    <a:pt x="494" y="6390"/>
                    <a:pt x="525" y="5854"/>
                    <a:pt x="683" y="5314"/>
                  </a:cubicBezTo>
                  <a:cubicBezTo>
                    <a:pt x="842" y="4774"/>
                    <a:pt x="1104" y="4300"/>
                    <a:pt x="1475" y="3896"/>
                  </a:cubicBezTo>
                  <a:cubicBezTo>
                    <a:pt x="1511" y="3133"/>
                    <a:pt x="1712" y="2511"/>
                    <a:pt x="2082" y="2014"/>
                  </a:cubicBezTo>
                  <a:cubicBezTo>
                    <a:pt x="2452" y="1517"/>
                    <a:pt x="2913" y="1115"/>
                    <a:pt x="3461" y="810"/>
                  </a:cubicBezTo>
                  <a:cubicBezTo>
                    <a:pt x="4012" y="502"/>
                    <a:pt x="4620" y="293"/>
                    <a:pt x="5286" y="177"/>
                  </a:cubicBezTo>
                  <a:cubicBezTo>
                    <a:pt x="5953" y="56"/>
                    <a:pt x="6603" y="0"/>
                    <a:pt x="7233" y="0"/>
                  </a:cubicBezTo>
                  <a:cubicBezTo>
                    <a:pt x="7880" y="0"/>
                    <a:pt x="8536" y="45"/>
                    <a:pt x="9189" y="132"/>
                  </a:cubicBezTo>
                  <a:cubicBezTo>
                    <a:pt x="9839" y="225"/>
                    <a:pt x="10480" y="353"/>
                    <a:pt x="11102" y="525"/>
                  </a:cubicBezTo>
                  <a:cubicBezTo>
                    <a:pt x="11735" y="706"/>
                    <a:pt x="12362" y="898"/>
                    <a:pt x="12989" y="1099"/>
                  </a:cubicBezTo>
                  <a:cubicBezTo>
                    <a:pt x="13617" y="1302"/>
                    <a:pt x="14264" y="1407"/>
                    <a:pt x="14931" y="1407"/>
                  </a:cubicBezTo>
                  <a:lnTo>
                    <a:pt x="20006" y="1407"/>
                  </a:lnTo>
                  <a:cubicBezTo>
                    <a:pt x="20447" y="1407"/>
                    <a:pt x="20822" y="1562"/>
                    <a:pt x="21133" y="1876"/>
                  </a:cubicBezTo>
                  <a:cubicBezTo>
                    <a:pt x="21444" y="2195"/>
                    <a:pt x="21599" y="2571"/>
                    <a:pt x="21599" y="3011"/>
                  </a:cubicBezTo>
                  <a:lnTo>
                    <a:pt x="21599" y="11711"/>
                  </a:lnTo>
                  <a:cubicBezTo>
                    <a:pt x="21599" y="12151"/>
                    <a:pt x="21444" y="12533"/>
                    <a:pt x="21133" y="12847"/>
                  </a:cubicBezTo>
                  <a:cubicBezTo>
                    <a:pt x="20822" y="13160"/>
                    <a:pt x="20447" y="13321"/>
                    <a:pt x="20006" y="13321"/>
                  </a:cubicBezTo>
                  <a:lnTo>
                    <a:pt x="15284" y="13321"/>
                  </a:lnTo>
                  <a:cubicBezTo>
                    <a:pt x="15044" y="13448"/>
                    <a:pt x="14846" y="13587"/>
                    <a:pt x="14702" y="13734"/>
                  </a:cubicBezTo>
                  <a:cubicBezTo>
                    <a:pt x="14558" y="13883"/>
                    <a:pt x="14405" y="14056"/>
                    <a:pt x="14241" y="14254"/>
                  </a:cubicBezTo>
                  <a:cubicBezTo>
                    <a:pt x="14097" y="14434"/>
                    <a:pt x="13950" y="14612"/>
                    <a:pt x="13803" y="14782"/>
                  </a:cubicBezTo>
                  <a:cubicBezTo>
                    <a:pt x="13653" y="14954"/>
                    <a:pt x="13495" y="15121"/>
                    <a:pt x="13323" y="15279"/>
                  </a:cubicBezTo>
                  <a:cubicBezTo>
                    <a:pt x="13026" y="15601"/>
                    <a:pt x="12681" y="15909"/>
                    <a:pt x="12297" y="16211"/>
                  </a:cubicBezTo>
                  <a:cubicBezTo>
                    <a:pt x="11907" y="16522"/>
                    <a:pt x="11616" y="16853"/>
                    <a:pt x="11416" y="17217"/>
                  </a:cubicBezTo>
                  <a:cubicBezTo>
                    <a:pt x="11189" y="17604"/>
                    <a:pt x="11051" y="18051"/>
                    <a:pt x="10997" y="18562"/>
                  </a:cubicBezTo>
                  <a:cubicBezTo>
                    <a:pt x="10941" y="19071"/>
                    <a:pt x="10859" y="19551"/>
                    <a:pt x="10746" y="20003"/>
                  </a:cubicBezTo>
                  <a:cubicBezTo>
                    <a:pt x="10633" y="20450"/>
                    <a:pt x="10438" y="20831"/>
                    <a:pt x="10152" y="21139"/>
                  </a:cubicBezTo>
                  <a:cubicBezTo>
                    <a:pt x="9867" y="21444"/>
                    <a:pt x="9384" y="21599"/>
                    <a:pt x="8697" y="21599"/>
                  </a:cubicBezTo>
                  <a:cubicBezTo>
                    <a:pt x="8146" y="21599"/>
                    <a:pt x="7643" y="21484"/>
                    <a:pt x="7188" y="21258"/>
                  </a:cubicBezTo>
                  <a:cubicBezTo>
                    <a:pt x="6733" y="21023"/>
                    <a:pt x="6349" y="20715"/>
                    <a:pt x="6038" y="20328"/>
                  </a:cubicBezTo>
                  <a:cubicBezTo>
                    <a:pt x="5730" y="19938"/>
                    <a:pt x="5484" y="19495"/>
                    <a:pt x="5309" y="18995"/>
                  </a:cubicBezTo>
                  <a:cubicBezTo>
                    <a:pt x="5134" y="18492"/>
                    <a:pt x="5043" y="17991"/>
                    <a:pt x="5043" y="17472"/>
                  </a:cubicBezTo>
                  <a:cubicBezTo>
                    <a:pt x="5043" y="16941"/>
                    <a:pt x="5123" y="16432"/>
                    <a:pt x="5281" y="15954"/>
                  </a:cubicBezTo>
                  <a:cubicBezTo>
                    <a:pt x="5439" y="15469"/>
                    <a:pt x="5626" y="14988"/>
                    <a:pt x="5840" y="14513"/>
                  </a:cubicBezTo>
                  <a:cubicBezTo>
                    <a:pt x="5527" y="14530"/>
                    <a:pt x="5210" y="14547"/>
                    <a:pt x="4902" y="14562"/>
                  </a:cubicBezTo>
                  <a:cubicBezTo>
                    <a:pt x="4591" y="14584"/>
                    <a:pt x="4275" y="14590"/>
                    <a:pt x="3961" y="14590"/>
                  </a:cubicBezTo>
                  <a:cubicBezTo>
                    <a:pt x="3464" y="14590"/>
                    <a:pt x="2978" y="14547"/>
                    <a:pt x="2506" y="14451"/>
                  </a:cubicBezTo>
                  <a:cubicBezTo>
                    <a:pt x="2031" y="14352"/>
                    <a:pt x="1613" y="14197"/>
                    <a:pt x="1243" y="13977"/>
                  </a:cubicBezTo>
                  <a:cubicBezTo>
                    <a:pt x="870" y="13756"/>
                    <a:pt x="573" y="13454"/>
                    <a:pt x="344" y="13061"/>
                  </a:cubicBezTo>
                  <a:cubicBezTo>
                    <a:pt x="113" y="12674"/>
                    <a:pt x="0" y="12191"/>
                    <a:pt x="0" y="11603"/>
                  </a:cubicBezTo>
                  <a:cubicBezTo>
                    <a:pt x="0" y="11341"/>
                    <a:pt x="22" y="11081"/>
                    <a:pt x="64" y="10826"/>
                  </a:cubicBezTo>
                  <a:cubicBezTo>
                    <a:pt x="115" y="10569"/>
                    <a:pt x="183" y="10309"/>
                    <a:pt x="274" y="10049"/>
                  </a:cubicBezTo>
                  <a:moveTo>
                    <a:pt x="2438" y="7249"/>
                  </a:moveTo>
                  <a:cubicBezTo>
                    <a:pt x="1907" y="7696"/>
                    <a:pt x="1641" y="8247"/>
                    <a:pt x="1641" y="8914"/>
                  </a:cubicBezTo>
                  <a:cubicBezTo>
                    <a:pt x="1641" y="9125"/>
                    <a:pt x="1695" y="9318"/>
                    <a:pt x="1802" y="9504"/>
                  </a:cubicBezTo>
                  <a:cubicBezTo>
                    <a:pt x="1913" y="9688"/>
                    <a:pt x="2034" y="9840"/>
                    <a:pt x="2170" y="9967"/>
                  </a:cubicBezTo>
                  <a:cubicBezTo>
                    <a:pt x="2026" y="10233"/>
                    <a:pt x="1896" y="10487"/>
                    <a:pt x="1783" y="10747"/>
                  </a:cubicBezTo>
                  <a:cubicBezTo>
                    <a:pt x="1669" y="11007"/>
                    <a:pt x="1613" y="11293"/>
                    <a:pt x="1613" y="11606"/>
                  </a:cubicBezTo>
                  <a:cubicBezTo>
                    <a:pt x="1613" y="11923"/>
                    <a:pt x="1689" y="12171"/>
                    <a:pt x="1850" y="12358"/>
                  </a:cubicBezTo>
                  <a:cubicBezTo>
                    <a:pt x="2009" y="12541"/>
                    <a:pt x="2201" y="12677"/>
                    <a:pt x="2430" y="12767"/>
                  </a:cubicBezTo>
                  <a:cubicBezTo>
                    <a:pt x="2661" y="12860"/>
                    <a:pt x="2913" y="12914"/>
                    <a:pt x="3190" y="12931"/>
                  </a:cubicBezTo>
                  <a:cubicBezTo>
                    <a:pt x="3467" y="12948"/>
                    <a:pt x="3724" y="12959"/>
                    <a:pt x="3967" y="12959"/>
                  </a:cubicBezTo>
                  <a:cubicBezTo>
                    <a:pt x="4388" y="12959"/>
                    <a:pt x="4803" y="12943"/>
                    <a:pt x="5199" y="12914"/>
                  </a:cubicBezTo>
                  <a:cubicBezTo>
                    <a:pt x="5597" y="12895"/>
                    <a:pt x="5996" y="12878"/>
                    <a:pt x="6403" y="12878"/>
                  </a:cubicBezTo>
                  <a:cubicBezTo>
                    <a:pt x="6682" y="12878"/>
                    <a:pt x="6959" y="12895"/>
                    <a:pt x="7236" y="12914"/>
                  </a:cubicBezTo>
                  <a:cubicBezTo>
                    <a:pt x="7510" y="12943"/>
                    <a:pt x="7779" y="13016"/>
                    <a:pt x="8039" y="13121"/>
                  </a:cubicBezTo>
                  <a:cubicBezTo>
                    <a:pt x="8039" y="13491"/>
                    <a:pt x="7965" y="13844"/>
                    <a:pt x="7818" y="14174"/>
                  </a:cubicBezTo>
                  <a:cubicBezTo>
                    <a:pt x="7669" y="14511"/>
                    <a:pt x="7507" y="14847"/>
                    <a:pt x="7329" y="15189"/>
                  </a:cubicBezTo>
                  <a:cubicBezTo>
                    <a:pt x="7151" y="15531"/>
                    <a:pt x="6999" y="15889"/>
                    <a:pt x="6863" y="16260"/>
                  </a:cubicBezTo>
                  <a:cubicBezTo>
                    <a:pt x="6728" y="16630"/>
                    <a:pt x="6660" y="17031"/>
                    <a:pt x="6660" y="17474"/>
                  </a:cubicBezTo>
                  <a:cubicBezTo>
                    <a:pt x="6660" y="17771"/>
                    <a:pt x="6708" y="18071"/>
                    <a:pt x="6795" y="18362"/>
                  </a:cubicBezTo>
                  <a:cubicBezTo>
                    <a:pt x="6886" y="18655"/>
                    <a:pt x="7019" y="18918"/>
                    <a:pt x="7197" y="19161"/>
                  </a:cubicBezTo>
                  <a:cubicBezTo>
                    <a:pt x="7372" y="19398"/>
                    <a:pt x="7584" y="19593"/>
                    <a:pt x="7832" y="19740"/>
                  </a:cubicBezTo>
                  <a:cubicBezTo>
                    <a:pt x="8081" y="19890"/>
                    <a:pt x="8372" y="19964"/>
                    <a:pt x="8708" y="19964"/>
                  </a:cubicBezTo>
                  <a:cubicBezTo>
                    <a:pt x="8745" y="19964"/>
                    <a:pt x="8793" y="19966"/>
                    <a:pt x="8864" y="19978"/>
                  </a:cubicBezTo>
                  <a:cubicBezTo>
                    <a:pt x="8932" y="19983"/>
                    <a:pt x="8982" y="19983"/>
                    <a:pt x="9019" y="19964"/>
                  </a:cubicBezTo>
                  <a:cubicBezTo>
                    <a:pt x="9090" y="19930"/>
                    <a:pt x="9132" y="19890"/>
                    <a:pt x="9141" y="19856"/>
                  </a:cubicBezTo>
                  <a:cubicBezTo>
                    <a:pt x="9152" y="19819"/>
                    <a:pt x="9166" y="19763"/>
                    <a:pt x="9183" y="19692"/>
                  </a:cubicBezTo>
                  <a:cubicBezTo>
                    <a:pt x="9291" y="19161"/>
                    <a:pt x="9392" y="18604"/>
                    <a:pt x="9485" y="18014"/>
                  </a:cubicBezTo>
                  <a:cubicBezTo>
                    <a:pt x="9582" y="17429"/>
                    <a:pt x="9760" y="16901"/>
                    <a:pt x="10008" y="16420"/>
                  </a:cubicBezTo>
                  <a:cubicBezTo>
                    <a:pt x="10271" y="15963"/>
                    <a:pt x="10604" y="15564"/>
                    <a:pt x="11009" y="15234"/>
                  </a:cubicBezTo>
                  <a:cubicBezTo>
                    <a:pt x="11415" y="14898"/>
                    <a:pt x="11803" y="14544"/>
                    <a:pt x="12173" y="14174"/>
                  </a:cubicBezTo>
                  <a:cubicBezTo>
                    <a:pt x="12433" y="13897"/>
                    <a:pt x="12656" y="13643"/>
                    <a:pt x="12840" y="13411"/>
                  </a:cubicBezTo>
                  <a:cubicBezTo>
                    <a:pt x="13023" y="13180"/>
                    <a:pt x="13215" y="12965"/>
                    <a:pt x="13408" y="12762"/>
                  </a:cubicBezTo>
                  <a:cubicBezTo>
                    <a:pt x="13600" y="12555"/>
                    <a:pt x="13814" y="12369"/>
                    <a:pt x="14043" y="12194"/>
                  </a:cubicBezTo>
                  <a:cubicBezTo>
                    <a:pt x="14275" y="12016"/>
                    <a:pt x="14575" y="11855"/>
                    <a:pt x="14942" y="11713"/>
                  </a:cubicBezTo>
                  <a:lnTo>
                    <a:pt x="14970" y="11713"/>
                  </a:lnTo>
                  <a:lnTo>
                    <a:pt x="14970" y="3014"/>
                  </a:lnTo>
                  <a:cubicBezTo>
                    <a:pt x="14323" y="3014"/>
                    <a:pt x="13701" y="2943"/>
                    <a:pt x="13111" y="2794"/>
                  </a:cubicBezTo>
                  <a:cubicBezTo>
                    <a:pt x="12520" y="2647"/>
                    <a:pt x="11921" y="2480"/>
                    <a:pt x="11311" y="2308"/>
                  </a:cubicBezTo>
                  <a:cubicBezTo>
                    <a:pt x="10703" y="2132"/>
                    <a:pt x="10068" y="1966"/>
                    <a:pt x="9404" y="1819"/>
                  </a:cubicBezTo>
                  <a:cubicBezTo>
                    <a:pt x="8742" y="1669"/>
                    <a:pt x="8022" y="1599"/>
                    <a:pt x="7245" y="1599"/>
                  </a:cubicBezTo>
                  <a:cubicBezTo>
                    <a:pt x="6838" y="1599"/>
                    <a:pt x="6394" y="1630"/>
                    <a:pt x="5911" y="1697"/>
                  </a:cubicBezTo>
                  <a:cubicBezTo>
                    <a:pt x="5428" y="1768"/>
                    <a:pt x="4981" y="1890"/>
                    <a:pt x="4566" y="2062"/>
                  </a:cubicBezTo>
                  <a:cubicBezTo>
                    <a:pt x="4150" y="2237"/>
                    <a:pt x="3800" y="2491"/>
                    <a:pt x="3509" y="2822"/>
                  </a:cubicBezTo>
                  <a:cubicBezTo>
                    <a:pt x="3221" y="3147"/>
                    <a:pt x="3077" y="3585"/>
                    <a:pt x="3077" y="4124"/>
                  </a:cubicBezTo>
                  <a:cubicBezTo>
                    <a:pt x="3077" y="4218"/>
                    <a:pt x="3082" y="4297"/>
                    <a:pt x="3091" y="4367"/>
                  </a:cubicBezTo>
                  <a:cubicBezTo>
                    <a:pt x="3099" y="4438"/>
                    <a:pt x="3113" y="4528"/>
                    <a:pt x="3133" y="4627"/>
                  </a:cubicBezTo>
                  <a:cubicBezTo>
                    <a:pt x="2817" y="4771"/>
                    <a:pt x="2579" y="5009"/>
                    <a:pt x="2415" y="5345"/>
                  </a:cubicBezTo>
                  <a:cubicBezTo>
                    <a:pt x="2252" y="5676"/>
                    <a:pt x="2172" y="6012"/>
                    <a:pt x="2172" y="6342"/>
                  </a:cubicBezTo>
                  <a:cubicBezTo>
                    <a:pt x="2167" y="6696"/>
                    <a:pt x="2260" y="7001"/>
                    <a:pt x="2438" y="7249"/>
                  </a:cubicBezTo>
                  <a:moveTo>
                    <a:pt x="17344" y="3071"/>
                  </a:moveTo>
                  <a:cubicBezTo>
                    <a:pt x="17050" y="3071"/>
                    <a:pt x="16793" y="3170"/>
                    <a:pt x="16578" y="3373"/>
                  </a:cubicBezTo>
                  <a:cubicBezTo>
                    <a:pt x="16366" y="3579"/>
                    <a:pt x="16262" y="3836"/>
                    <a:pt x="16262" y="4153"/>
                  </a:cubicBezTo>
                  <a:cubicBezTo>
                    <a:pt x="16262" y="4449"/>
                    <a:pt x="16366" y="4704"/>
                    <a:pt x="16578" y="4918"/>
                  </a:cubicBezTo>
                  <a:cubicBezTo>
                    <a:pt x="16790" y="5130"/>
                    <a:pt x="17047" y="5235"/>
                    <a:pt x="17344" y="5235"/>
                  </a:cubicBezTo>
                  <a:cubicBezTo>
                    <a:pt x="17658" y="5235"/>
                    <a:pt x="17918" y="5130"/>
                    <a:pt x="18121" y="4918"/>
                  </a:cubicBezTo>
                  <a:cubicBezTo>
                    <a:pt x="18322" y="4704"/>
                    <a:pt x="18423" y="4449"/>
                    <a:pt x="18423" y="4153"/>
                  </a:cubicBezTo>
                  <a:cubicBezTo>
                    <a:pt x="18423" y="3836"/>
                    <a:pt x="18322" y="3579"/>
                    <a:pt x="18121" y="3373"/>
                  </a:cubicBezTo>
                  <a:cubicBezTo>
                    <a:pt x="17920" y="3170"/>
                    <a:pt x="17660" y="3071"/>
                    <a:pt x="17344" y="307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1" name="AutoShape 63"/>
            <p:cNvSpPr>
              <a:spLocks/>
            </p:cNvSpPr>
            <p:nvPr/>
          </p:nvSpPr>
          <p:spPr bwMode="auto">
            <a:xfrm>
              <a:off x="3414212" y="5230268"/>
              <a:ext cx="249019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3222"/>
                  </a:moveTo>
                  <a:cubicBezTo>
                    <a:pt x="20632" y="3222"/>
                    <a:pt x="20946" y="3384"/>
                    <a:pt x="21208" y="3713"/>
                  </a:cubicBezTo>
                  <a:cubicBezTo>
                    <a:pt x="21470" y="4042"/>
                    <a:pt x="21599" y="4427"/>
                    <a:pt x="21599" y="4865"/>
                  </a:cubicBezTo>
                  <a:lnTo>
                    <a:pt x="21599" y="19984"/>
                  </a:lnTo>
                  <a:cubicBezTo>
                    <a:pt x="21599" y="20421"/>
                    <a:pt x="21470" y="20803"/>
                    <a:pt x="21208" y="21121"/>
                  </a:cubicBezTo>
                  <a:cubicBezTo>
                    <a:pt x="20946" y="21441"/>
                    <a:pt x="20632" y="21599"/>
                    <a:pt x="20263" y="21599"/>
                  </a:cubicBezTo>
                  <a:lnTo>
                    <a:pt x="1348" y="21599"/>
                  </a:lnTo>
                  <a:cubicBezTo>
                    <a:pt x="981" y="21599"/>
                    <a:pt x="663" y="21441"/>
                    <a:pt x="399" y="21121"/>
                  </a:cubicBezTo>
                  <a:cubicBezTo>
                    <a:pt x="134" y="20803"/>
                    <a:pt x="0" y="20421"/>
                    <a:pt x="0" y="19984"/>
                  </a:cubicBezTo>
                  <a:lnTo>
                    <a:pt x="0" y="4865"/>
                  </a:lnTo>
                  <a:cubicBezTo>
                    <a:pt x="0" y="4427"/>
                    <a:pt x="134" y="4042"/>
                    <a:pt x="399" y="3713"/>
                  </a:cubicBezTo>
                  <a:cubicBezTo>
                    <a:pt x="663" y="3384"/>
                    <a:pt x="981" y="3222"/>
                    <a:pt x="1348" y="3222"/>
                  </a:cubicBezTo>
                  <a:lnTo>
                    <a:pt x="5638" y="3222"/>
                  </a:lnTo>
                  <a:lnTo>
                    <a:pt x="6318" y="1460"/>
                  </a:lnTo>
                  <a:cubicBezTo>
                    <a:pt x="6458" y="1057"/>
                    <a:pt x="6717" y="713"/>
                    <a:pt x="7089" y="425"/>
                  </a:cubicBezTo>
                  <a:cubicBezTo>
                    <a:pt x="7466" y="143"/>
                    <a:pt x="7838" y="0"/>
                    <a:pt x="8203" y="0"/>
                  </a:cubicBezTo>
                  <a:lnTo>
                    <a:pt x="13396" y="0"/>
                  </a:lnTo>
                  <a:cubicBezTo>
                    <a:pt x="13763" y="0"/>
                    <a:pt x="14135" y="143"/>
                    <a:pt x="14510" y="425"/>
                  </a:cubicBezTo>
                  <a:cubicBezTo>
                    <a:pt x="14884" y="713"/>
                    <a:pt x="15146" y="1057"/>
                    <a:pt x="15293" y="1460"/>
                  </a:cubicBezTo>
                  <a:lnTo>
                    <a:pt x="15961" y="3222"/>
                  </a:lnTo>
                  <a:lnTo>
                    <a:pt x="20263" y="3222"/>
                  </a:lnTo>
                  <a:close/>
                  <a:moveTo>
                    <a:pt x="10806" y="19185"/>
                  </a:moveTo>
                  <a:cubicBezTo>
                    <a:pt x="11572" y="19185"/>
                    <a:pt x="12299" y="19002"/>
                    <a:pt x="12987" y="18650"/>
                  </a:cubicBezTo>
                  <a:cubicBezTo>
                    <a:pt x="13672" y="18294"/>
                    <a:pt x="14270" y="17810"/>
                    <a:pt x="14774" y="17196"/>
                  </a:cubicBezTo>
                  <a:cubicBezTo>
                    <a:pt x="15278" y="16582"/>
                    <a:pt x="15677" y="15862"/>
                    <a:pt x="15974" y="15048"/>
                  </a:cubicBezTo>
                  <a:cubicBezTo>
                    <a:pt x="16270" y="14234"/>
                    <a:pt x="16419" y="13356"/>
                    <a:pt x="16419" y="12421"/>
                  </a:cubicBezTo>
                  <a:cubicBezTo>
                    <a:pt x="16419" y="11499"/>
                    <a:pt x="16270" y="10623"/>
                    <a:pt x="15974" y="9795"/>
                  </a:cubicBezTo>
                  <a:cubicBezTo>
                    <a:pt x="15677" y="8966"/>
                    <a:pt x="15278" y="8249"/>
                    <a:pt x="14774" y="7644"/>
                  </a:cubicBezTo>
                  <a:cubicBezTo>
                    <a:pt x="14270" y="7036"/>
                    <a:pt x="13672" y="6557"/>
                    <a:pt x="12987" y="6199"/>
                  </a:cubicBezTo>
                  <a:cubicBezTo>
                    <a:pt x="12299" y="5843"/>
                    <a:pt x="11572" y="5667"/>
                    <a:pt x="10806" y="5667"/>
                  </a:cubicBezTo>
                  <a:cubicBezTo>
                    <a:pt x="10039" y="5667"/>
                    <a:pt x="9312" y="5846"/>
                    <a:pt x="8619" y="6199"/>
                  </a:cubicBezTo>
                  <a:cubicBezTo>
                    <a:pt x="7929" y="6557"/>
                    <a:pt x="7332" y="7036"/>
                    <a:pt x="6827" y="7644"/>
                  </a:cubicBezTo>
                  <a:cubicBezTo>
                    <a:pt x="6323" y="8249"/>
                    <a:pt x="5922" y="8963"/>
                    <a:pt x="5625" y="9789"/>
                  </a:cubicBezTo>
                  <a:cubicBezTo>
                    <a:pt x="5329" y="10612"/>
                    <a:pt x="5180" y="11490"/>
                    <a:pt x="5180" y="12421"/>
                  </a:cubicBezTo>
                  <a:cubicBezTo>
                    <a:pt x="5180" y="13356"/>
                    <a:pt x="5329" y="14234"/>
                    <a:pt x="5625" y="15048"/>
                  </a:cubicBezTo>
                  <a:cubicBezTo>
                    <a:pt x="5922" y="15862"/>
                    <a:pt x="6323" y="16582"/>
                    <a:pt x="6827" y="17196"/>
                  </a:cubicBezTo>
                  <a:cubicBezTo>
                    <a:pt x="7332" y="17810"/>
                    <a:pt x="7929" y="18294"/>
                    <a:pt x="8619" y="18650"/>
                  </a:cubicBezTo>
                  <a:cubicBezTo>
                    <a:pt x="9312" y="19005"/>
                    <a:pt x="10039" y="19185"/>
                    <a:pt x="10806" y="19185"/>
                  </a:cubicBezTo>
                  <a:moveTo>
                    <a:pt x="10806" y="7832"/>
                  </a:moveTo>
                  <a:cubicBezTo>
                    <a:pt x="11337" y="7832"/>
                    <a:pt x="11834" y="7953"/>
                    <a:pt x="12294" y="8191"/>
                  </a:cubicBezTo>
                  <a:cubicBezTo>
                    <a:pt x="12754" y="8432"/>
                    <a:pt x="13158" y="8755"/>
                    <a:pt x="13501" y="9169"/>
                  </a:cubicBezTo>
                  <a:cubicBezTo>
                    <a:pt x="13846" y="9583"/>
                    <a:pt x="14118" y="10068"/>
                    <a:pt x="14316" y="10623"/>
                  </a:cubicBezTo>
                  <a:cubicBezTo>
                    <a:pt x="14515" y="11184"/>
                    <a:pt x="14615" y="11781"/>
                    <a:pt x="14615" y="12421"/>
                  </a:cubicBezTo>
                  <a:cubicBezTo>
                    <a:pt x="14615" y="13056"/>
                    <a:pt x="14515" y="13649"/>
                    <a:pt x="14316" y="14205"/>
                  </a:cubicBezTo>
                  <a:cubicBezTo>
                    <a:pt x="14118" y="14757"/>
                    <a:pt x="13846" y="15245"/>
                    <a:pt x="13501" y="15668"/>
                  </a:cubicBezTo>
                  <a:cubicBezTo>
                    <a:pt x="13158" y="16091"/>
                    <a:pt x="12752" y="16420"/>
                    <a:pt x="12289" y="16661"/>
                  </a:cubicBezTo>
                  <a:cubicBezTo>
                    <a:pt x="11824" y="16899"/>
                    <a:pt x="11330" y="17016"/>
                    <a:pt x="10806" y="17016"/>
                  </a:cubicBezTo>
                  <a:cubicBezTo>
                    <a:pt x="10274" y="17016"/>
                    <a:pt x="9777" y="16899"/>
                    <a:pt x="9312" y="16661"/>
                  </a:cubicBezTo>
                  <a:cubicBezTo>
                    <a:pt x="8847" y="16420"/>
                    <a:pt x="8443" y="16091"/>
                    <a:pt x="8100" y="15668"/>
                  </a:cubicBezTo>
                  <a:cubicBezTo>
                    <a:pt x="7755" y="15245"/>
                    <a:pt x="7483" y="14754"/>
                    <a:pt x="7285" y="14199"/>
                  </a:cubicBezTo>
                  <a:cubicBezTo>
                    <a:pt x="7084" y="13641"/>
                    <a:pt x="6984" y="13044"/>
                    <a:pt x="6984" y="12421"/>
                  </a:cubicBezTo>
                  <a:cubicBezTo>
                    <a:pt x="6984" y="11781"/>
                    <a:pt x="7084" y="11184"/>
                    <a:pt x="7285" y="10623"/>
                  </a:cubicBezTo>
                  <a:cubicBezTo>
                    <a:pt x="7483" y="10068"/>
                    <a:pt x="7755" y="9583"/>
                    <a:pt x="8100" y="9169"/>
                  </a:cubicBezTo>
                  <a:cubicBezTo>
                    <a:pt x="8443" y="8755"/>
                    <a:pt x="8847" y="8431"/>
                    <a:pt x="9312" y="8191"/>
                  </a:cubicBezTo>
                  <a:cubicBezTo>
                    <a:pt x="9777" y="7953"/>
                    <a:pt x="10274" y="7832"/>
                    <a:pt x="10806" y="783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2" name="AutoShape 64"/>
            <p:cNvSpPr>
              <a:spLocks/>
            </p:cNvSpPr>
            <p:nvPr/>
          </p:nvSpPr>
          <p:spPr bwMode="auto">
            <a:xfrm>
              <a:off x="3993718" y="5230268"/>
              <a:ext cx="249019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61"/>
                    <a:pt x="21208" y="481"/>
                  </a:cubicBezTo>
                  <a:cubicBezTo>
                    <a:pt x="21470" y="798"/>
                    <a:pt x="21599" y="1177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1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46" y="21599"/>
                  </a:lnTo>
                  <a:cubicBezTo>
                    <a:pt x="979" y="21599"/>
                    <a:pt x="663" y="21441"/>
                    <a:pt x="399" y="21121"/>
                  </a:cubicBezTo>
                  <a:cubicBezTo>
                    <a:pt x="132" y="20801"/>
                    <a:pt x="0" y="20422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9" y="481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252"/>
                  </a:moveTo>
                  <a:lnTo>
                    <a:pt x="8590" y="2252"/>
                  </a:lnTo>
                  <a:lnTo>
                    <a:pt x="8426" y="3545"/>
                  </a:lnTo>
                  <a:lnTo>
                    <a:pt x="1804" y="3545"/>
                  </a:lnTo>
                  <a:lnTo>
                    <a:pt x="1804" y="5501"/>
                  </a:lnTo>
                  <a:lnTo>
                    <a:pt x="19805" y="5501"/>
                  </a:lnTo>
                  <a:lnTo>
                    <a:pt x="19805" y="2252"/>
                  </a:lnTo>
                  <a:close/>
                  <a:moveTo>
                    <a:pt x="19805" y="17746"/>
                  </a:moveTo>
                  <a:lnTo>
                    <a:pt x="1804" y="17746"/>
                  </a:lnTo>
                  <a:lnTo>
                    <a:pt x="1804" y="19350"/>
                  </a:lnTo>
                  <a:lnTo>
                    <a:pt x="19805" y="19350"/>
                  </a:lnTo>
                  <a:lnTo>
                    <a:pt x="19805" y="17746"/>
                  </a:lnTo>
                  <a:close/>
                  <a:moveTo>
                    <a:pt x="3116" y="2743"/>
                  </a:moveTo>
                  <a:lnTo>
                    <a:pt x="6820" y="2743"/>
                  </a:lnTo>
                  <a:lnTo>
                    <a:pt x="6820" y="1436"/>
                  </a:lnTo>
                  <a:lnTo>
                    <a:pt x="3116" y="1436"/>
                  </a:lnTo>
                  <a:lnTo>
                    <a:pt x="3116" y="2743"/>
                  </a:lnTo>
                  <a:close/>
                  <a:moveTo>
                    <a:pt x="6529" y="11631"/>
                  </a:moveTo>
                  <a:cubicBezTo>
                    <a:pt x="6529" y="12342"/>
                    <a:pt x="6639" y="13011"/>
                    <a:pt x="6862" y="13634"/>
                  </a:cubicBezTo>
                  <a:cubicBezTo>
                    <a:pt x="7084" y="14257"/>
                    <a:pt x="7388" y="14800"/>
                    <a:pt x="7775" y="15264"/>
                  </a:cubicBezTo>
                  <a:cubicBezTo>
                    <a:pt x="8162" y="15731"/>
                    <a:pt x="8617" y="16095"/>
                    <a:pt x="9134" y="16359"/>
                  </a:cubicBezTo>
                  <a:cubicBezTo>
                    <a:pt x="9655" y="16630"/>
                    <a:pt x="10211" y="16762"/>
                    <a:pt x="10806" y="16762"/>
                  </a:cubicBezTo>
                  <a:cubicBezTo>
                    <a:pt x="11398" y="16762"/>
                    <a:pt x="11954" y="16630"/>
                    <a:pt x="12470" y="16359"/>
                  </a:cubicBezTo>
                  <a:cubicBezTo>
                    <a:pt x="12984" y="16095"/>
                    <a:pt x="13435" y="15731"/>
                    <a:pt x="13824" y="15264"/>
                  </a:cubicBezTo>
                  <a:cubicBezTo>
                    <a:pt x="14211" y="14800"/>
                    <a:pt x="14515" y="14257"/>
                    <a:pt x="14737" y="13634"/>
                  </a:cubicBezTo>
                  <a:cubicBezTo>
                    <a:pt x="14960" y="13011"/>
                    <a:pt x="15070" y="12342"/>
                    <a:pt x="15070" y="11631"/>
                  </a:cubicBezTo>
                  <a:cubicBezTo>
                    <a:pt x="15070" y="10917"/>
                    <a:pt x="14960" y="10250"/>
                    <a:pt x="14737" y="9625"/>
                  </a:cubicBezTo>
                  <a:cubicBezTo>
                    <a:pt x="14515" y="9002"/>
                    <a:pt x="14211" y="8461"/>
                    <a:pt x="13824" y="8003"/>
                  </a:cubicBezTo>
                  <a:cubicBezTo>
                    <a:pt x="13435" y="7542"/>
                    <a:pt x="12982" y="7178"/>
                    <a:pt x="12463" y="6914"/>
                  </a:cubicBezTo>
                  <a:cubicBezTo>
                    <a:pt x="11944" y="6646"/>
                    <a:pt x="11391" y="6511"/>
                    <a:pt x="10806" y="6511"/>
                  </a:cubicBezTo>
                  <a:cubicBezTo>
                    <a:pt x="10211" y="6511"/>
                    <a:pt x="9655" y="6646"/>
                    <a:pt x="9134" y="6914"/>
                  </a:cubicBezTo>
                  <a:cubicBezTo>
                    <a:pt x="8617" y="7178"/>
                    <a:pt x="8162" y="7542"/>
                    <a:pt x="7775" y="8003"/>
                  </a:cubicBezTo>
                  <a:cubicBezTo>
                    <a:pt x="7388" y="8461"/>
                    <a:pt x="7084" y="9002"/>
                    <a:pt x="6862" y="9625"/>
                  </a:cubicBezTo>
                  <a:cubicBezTo>
                    <a:pt x="6639" y="10250"/>
                    <a:pt x="6529" y="10917"/>
                    <a:pt x="6529" y="11631"/>
                  </a:cubicBezTo>
                  <a:moveTo>
                    <a:pt x="13724" y="11631"/>
                  </a:moveTo>
                  <a:cubicBezTo>
                    <a:pt x="13724" y="12109"/>
                    <a:pt x="13648" y="12565"/>
                    <a:pt x="13501" y="12999"/>
                  </a:cubicBezTo>
                  <a:cubicBezTo>
                    <a:pt x="13352" y="13434"/>
                    <a:pt x="13146" y="13813"/>
                    <a:pt x="12879" y="14127"/>
                  </a:cubicBezTo>
                  <a:cubicBezTo>
                    <a:pt x="12612" y="14439"/>
                    <a:pt x="12301" y="14688"/>
                    <a:pt x="11942" y="14870"/>
                  </a:cubicBezTo>
                  <a:cubicBezTo>
                    <a:pt x="11582" y="15052"/>
                    <a:pt x="11205" y="15144"/>
                    <a:pt x="10806" y="15144"/>
                  </a:cubicBezTo>
                  <a:cubicBezTo>
                    <a:pt x="10407" y="15144"/>
                    <a:pt x="10025" y="15052"/>
                    <a:pt x="9662" y="14870"/>
                  </a:cubicBezTo>
                  <a:cubicBezTo>
                    <a:pt x="9300" y="14688"/>
                    <a:pt x="8987" y="14439"/>
                    <a:pt x="8725" y="14127"/>
                  </a:cubicBezTo>
                  <a:cubicBezTo>
                    <a:pt x="8463" y="13813"/>
                    <a:pt x="8257" y="13440"/>
                    <a:pt x="8103" y="13008"/>
                  </a:cubicBezTo>
                  <a:cubicBezTo>
                    <a:pt x="7951" y="12579"/>
                    <a:pt x="7875" y="12118"/>
                    <a:pt x="7875" y="11631"/>
                  </a:cubicBezTo>
                  <a:cubicBezTo>
                    <a:pt x="7875" y="11152"/>
                    <a:pt x="7951" y="10700"/>
                    <a:pt x="8103" y="10265"/>
                  </a:cubicBezTo>
                  <a:cubicBezTo>
                    <a:pt x="8257" y="9836"/>
                    <a:pt x="8463" y="9460"/>
                    <a:pt x="8725" y="9140"/>
                  </a:cubicBezTo>
                  <a:cubicBezTo>
                    <a:pt x="8987" y="8823"/>
                    <a:pt x="9298" y="8576"/>
                    <a:pt x="9657" y="8394"/>
                  </a:cubicBezTo>
                  <a:cubicBezTo>
                    <a:pt x="10015" y="8218"/>
                    <a:pt x="10399" y="8130"/>
                    <a:pt x="10806" y="8130"/>
                  </a:cubicBezTo>
                  <a:cubicBezTo>
                    <a:pt x="11205" y="8130"/>
                    <a:pt x="11582" y="8218"/>
                    <a:pt x="11942" y="8394"/>
                  </a:cubicBezTo>
                  <a:cubicBezTo>
                    <a:pt x="12301" y="8576"/>
                    <a:pt x="12612" y="8823"/>
                    <a:pt x="12879" y="9140"/>
                  </a:cubicBezTo>
                  <a:cubicBezTo>
                    <a:pt x="13146" y="9460"/>
                    <a:pt x="13352" y="9836"/>
                    <a:pt x="13501" y="10265"/>
                  </a:cubicBezTo>
                  <a:cubicBezTo>
                    <a:pt x="13648" y="10700"/>
                    <a:pt x="13724" y="11152"/>
                    <a:pt x="13724" y="11631"/>
                  </a:cubicBezTo>
                  <a:moveTo>
                    <a:pt x="9692" y="11631"/>
                  </a:moveTo>
                  <a:cubicBezTo>
                    <a:pt x="9692" y="11246"/>
                    <a:pt x="9799" y="10929"/>
                    <a:pt x="10020" y="10682"/>
                  </a:cubicBezTo>
                  <a:cubicBezTo>
                    <a:pt x="10238" y="10432"/>
                    <a:pt x="10500" y="10309"/>
                    <a:pt x="10806" y="10309"/>
                  </a:cubicBezTo>
                  <a:lnTo>
                    <a:pt x="10806" y="10280"/>
                  </a:lnTo>
                  <a:cubicBezTo>
                    <a:pt x="10945" y="10280"/>
                    <a:pt x="11065" y="10224"/>
                    <a:pt x="11163" y="10109"/>
                  </a:cubicBezTo>
                  <a:cubicBezTo>
                    <a:pt x="11261" y="9998"/>
                    <a:pt x="11310" y="9862"/>
                    <a:pt x="11310" y="9704"/>
                  </a:cubicBezTo>
                  <a:cubicBezTo>
                    <a:pt x="11310" y="9533"/>
                    <a:pt x="11261" y="9392"/>
                    <a:pt x="11163" y="9275"/>
                  </a:cubicBezTo>
                  <a:cubicBezTo>
                    <a:pt x="11065" y="9157"/>
                    <a:pt x="10945" y="9096"/>
                    <a:pt x="10806" y="9096"/>
                  </a:cubicBezTo>
                  <a:cubicBezTo>
                    <a:pt x="10228" y="9096"/>
                    <a:pt x="9733" y="9348"/>
                    <a:pt x="9322" y="9848"/>
                  </a:cubicBezTo>
                  <a:cubicBezTo>
                    <a:pt x="8913" y="10350"/>
                    <a:pt x="8708" y="10943"/>
                    <a:pt x="8708" y="11628"/>
                  </a:cubicBezTo>
                  <a:cubicBezTo>
                    <a:pt x="8708" y="11777"/>
                    <a:pt x="8757" y="11913"/>
                    <a:pt x="8854" y="12027"/>
                  </a:cubicBezTo>
                  <a:cubicBezTo>
                    <a:pt x="8952" y="12147"/>
                    <a:pt x="9063" y="12206"/>
                    <a:pt x="9187" y="12206"/>
                  </a:cubicBezTo>
                  <a:cubicBezTo>
                    <a:pt x="9329" y="12206"/>
                    <a:pt x="9447" y="12148"/>
                    <a:pt x="9545" y="12027"/>
                  </a:cubicBezTo>
                  <a:cubicBezTo>
                    <a:pt x="9643" y="11916"/>
                    <a:pt x="9692" y="11780"/>
                    <a:pt x="9692" y="1163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3" name="AutoShape 65"/>
            <p:cNvSpPr>
              <a:spLocks/>
            </p:cNvSpPr>
            <p:nvPr/>
          </p:nvSpPr>
          <p:spPr bwMode="auto">
            <a:xfrm>
              <a:off x="4539584" y="5230268"/>
              <a:ext cx="204978" cy="199878"/>
            </a:xfrm>
            <a:custGeom>
              <a:avLst/>
              <a:gdLst>
                <a:gd name="T0" fmla="*/ 10795 w 21590"/>
                <a:gd name="T1" fmla="*/ 10800 h 21600"/>
                <a:gd name="T2" fmla="*/ 10795 w 21590"/>
                <a:gd name="T3" fmla="*/ 10800 h 21600"/>
                <a:gd name="T4" fmla="*/ 10795 w 21590"/>
                <a:gd name="T5" fmla="*/ 10800 h 21600"/>
                <a:gd name="T6" fmla="*/ 10795 w 2159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0" h="21600">
                  <a:moveTo>
                    <a:pt x="21292" y="12679"/>
                  </a:moveTo>
                  <a:cubicBezTo>
                    <a:pt x="21501" y="12885"/>
                    <a:pt x="21600" y="13136"/>
                    <a:pt x="21588" y="13436"/>
                  </a:cubicBezTo>
                  <a:cubicBezTo>
                    <a:pt x="21588" y="13662"/>
                    <a:pt x="21518" y="13865"/>
                    <a:pt x="21374" y="14043"/>
                  </a:cubicBezTo>
                  <a:cubicBezTo>
                    <a:pt x="21230" y="14224"/>
                    <a:pt x="21046" y="14342"/>
                    <a:pt x="20820" y="14393"/>
                  </a:cubicBezTo>
                  <a:lnTo>
                    <a:pt x="18197" y="15057"/>
                  </a:lnTo>
                  <a:cubicBezTo>
                    <a:pt x="18250" y="15220"/>
                    <a:pt x="18318" y="15438"/>
                    <a:pt x="18400" y="15706"/>
                  </a:cubicBezTo>
                  <a:cubicBezTo>
                    <a:pt x="18479" y="15977"/>
                    <a:pt x="18564" y="16254"/>
                    <a:pt x="18649" y="16531"/>
                  </a:cubicBezTo>
                  <a:cubicBezTo>
                    <a:pt x="18736" y="16810"/>
                    <a:pt x="18809" y="17081"/>
                    <a:pt x="18874" y="17333"/>
                  </a:cubicBezTo>
                  <a:cubicBezTo>
                    <a:pt x="18937" y="17592"/>
                    <a:pt x="18968" y="17801"/>
                    <a:pt x="18968" y="17962"/>
                  </a:cubicBezTo>
                  <a:cubicBezTo>
                    <a:pt x="18968" y="18225"/>
                    <a:pt x="18872" y="18459"/>
                    <a:pt x="18677" y="18660"/>
                  </a:cubicBezTo>
                  <a:cubicBezTo>
                    <a:pt x="18482" y="18860"/>
                    <a:pt x="18245" y="18965"/>
                    <a:pt x="17968" y="18965"/>
                  </a:cubicBezTo>
                  <a:cubicBezTo>
                    <a:pt x="17804" y="18965"/>
                    <a:pt x="17592" y="18934"/>
                    <a:pt x="17333" y="18869"/>
                  </a:cubicBezTo>
                  <a:cubicBezTo>
                    <a:pt x="17070" y="18807"/>
                    <a:pt x="16802" y="18733"/>
                    <a:pt x="16525" y="18646"/>
                  </a:cubicBezTo>
                  <a:cubicBezTo>
                    <a:pt x="16251" y="18561"/>
                    <a:pt x="15983" y="18476"/>
                    <a:pt x="15715" y="18397"/>
                  </a:cubicBezTo>
                  <a:cubicBezTo>
                    <a:pt x="15449" y="18315"/>
                    <a:pt x="15232" y="18250"/>
                    <a:pt x="15059" y="18194"/>
                  </a:cubicBezTo>
                  <a:lnTo>
                    <a:pt x="14399" y="20817"/>
                  </a:lnTo>
                  <a:cubicBezTo>
                    <a:pt x="14345" y="21040"/>
                    <a:pt x="14223" y="21227"/>
                    <a:pt x="14040" y="21376"/>
                  </a:cubicBezTo>
                  <a:cubicBezTo>
                    <a:pt x="13854" y="21526"/>
                    <a:pt x="13650" y="21599"/>
                    <a:pt x="13424" y="21599"/>
                  </a:cubicBezTo>
                  <a:cubicBezTo>
                    <a:pt x="13128" y="21599"/>
                    <a:pt x="12879" y="21498"/>
                    <a:pt x="12682" y="21289"/>
                  </a:cubicBezTo>
                  <a:lnTo>
                    <a:pt x="10801" y="19357"/>
                  </a:lnTo>
                  <a:lnTo>
                    <a:pt x="8881" y="21289"/>
                  </a:lnTo>
                  <a:cubicBezTo>
                    <a:pt x="8720" y="21498"/>
                    <a:pt x="8480" y="21599"/>
                    <a:pt x="8166" y="21599"/>
                  </a:cubicBezTo>
                  <a:cubicBezTo>
                    <a:pt x="7940" y="21599"/>
                    <a:pt x="7737" y="21526"/>
                    <a:pt x="7556" y="21376"/>
                  </a:cubicBezTo>
                  <a:cubicBezTo>
                    <a:pt x="7378" y="21227"/>
                    <a:pt x="7254" y="21040"/>
                    <a:pt x="7192" y="20817"/>
                  </a:cubicBezTo>
                  <a:lnTo>
                    <a:pt x="6528" y="18194"/>
                  </a:lnTo>
                  <a:cubicBezTo>
                    <a:pt x="6367" y="18250"/>
                    <a:pt x="6153" y="18315"/>
                    <a:pt x="5887" y="18397"/>
                  </a:cubicBezTo>
                  <a:cubicBezTo>
                    <a:pt x="5622" y="18479"/>
                    <a:pt x="5348" y="18561"/>
                    <a:pt x="5068" y="18646"/>
                  </a:cubicBezTo>
                  <a:cubicBezTo>
                    <a:pt x="4792" y="18733"/>
                    <a:pt x="4523" y="18807"/>
                    <a:pt x="4266" y="18869"/>
                  </a:cubicBezTo>
                  <a:cubicBezTo>
                    <a:pt x="4009" y="18934"/>
                    <a:pt x="3795" y="18965"/>
                    <a:pt x="3623" y="18965"/>
                  </a:cubicBezTo>
                  <a:cubicBezTo>
                    <a:pt x="3346" y="18965"/>
                    <a:pt x="3111" y="18860"/>
                    <a:pt x="2922" y="18660"/>
                  </a:cubicBezTo>
                  <a:cubicBezTo>
                    <a:pt x="2730" y="18459"/>
                    <a:pt x="2637" y="18225"/>
                    <a:pt x="2637" y="17962"/>
                  </a:cubicBezTo>
                  <a:cubicBezTo>
                    <a:pt x="2637" y="17801"/>
                    <a:pt x="2668" y="17592"/>
                    <a:pt x="2730" y="17333"/>
                  </a:cubicBezTo>
                  <a:cubicBezTo>
                    <a:pt x="2795" y="17081"/>
                    <a:pt x="2866" y="16810"/>
                    <a:pt x="2948" y="16531"/>
                  </a:cubicBezTo>
                  <a:cubicBezTo>
                    <a:pt x="3030" y="16254"/>
                    <a:pt x="3111" y="15980"/>
                    <a:pt x="3196" y="15712"/>
                  </a:cubicBezTo>
                  <a:cubicBezTo>
                    <a:pt x="3284" y="15446"/>
                    <a:pt x="3351" y="15229"/>
                    <a:pt x="3408" y="15057"/>
                  </a:cubicBezTo>
                  <a:lnTo>
                    <a:pt x="770" y="14393"/>
                  </a:lnTo>
                  <a:cubicBezTo>
                    <a:pt x="545" y="14342"/>
                    <a:pt x="361" y="14224"/>
                    <a:pt x="217" y="14034"/>
                  </a:cubicBezTo>
                  <a:cubicBezTo>
                    <a:pt x="73" y="13854"/>
                    <a:pt x="0" y="13650"/>
                    <a:pt x="0" y="13436"/>
                  </a:cubicBezTo>
                  <a:cubicBezTo>
                    <a:pt x="0" y="13136"/>
                    <a:pt x="104" y="12885"/>
                    <a:pt x="310" y="12679"/>
                  </a:cubicBezTo>
                  <a:lnTo>
                    <a:pt x="2245" y="10798"/>
                  </a:lnTo>
                  <a:lnTo>
                    <a:pt x="310" y="8920"/>
                  </a:lnTo>
                  <a:cubicBezTo>
                    <a:pt x="104" y="8714"/>
                    <a:pt x="0" y="8460"/>
                    <a:pt x="0" y="8160"/>
                  </a:cubicBezTo>
                  <a:cubicBezTo>
                    <a:pt x="0" y="7937"/>
                    <a:pt x="76" y="7734"/>
                    <a:pt x="225" y="7556"/>
                  </a:cubicBezTo>
                  <a:cubicBezTo>
                    <a:pt x="372" y="7373"/>
                    <a:pt x="556" y="7257"/>
                    <a:pt x="770" y="7203"/>
                  </a:cubicBezTo>
                  <a:lnTo>
                    <a:pt x="3408" y="6540"/>
                  </a:lnTo>
                  <a:cubicBezTo>
                    <a:pt x="3351" y="6381"/>
                    <a:pt x="3284" y="6161"/>
                    <a:pt x="3196" y="5893"/>
                  </a:cubicBezTo>
                  <a:cubicBezTo>
                    <a:pt x="3111" y="5622"/>
                    <a:pt x="3030" y="5345"/>
                    <a:pt x="2948" y="5068"/>
                  </a:cubicBezTo>
                  <a:cubicBezTo>
                    <a:pt x="2866" y="4786"/>
                    <a:pt x="2795" y="4518"/>
                    <a:pt x="2730" y="4264"/>
                  </a:cubicBezTo>
                  <a:cubicBezTo>
                    <a:pt x="2668" y="4007"/>
                    <a:pt x="2637" y="3795"/>
                    <a:pt x="2637" y="3634"/>
                  </a:cubicBezTo>
                  <a:cubicBezTo>
                    <a:pt x="2637" y="3354"/>
                    <a:pt x="2733" y="3117"/>
                    <a:pt x="2928" y="2925"/>
                  </a:cubicBezTo>
                  <a:cubicBezTo>
                    <a:pt x="3120" y="2730"/>
                    <a:pt x="3351" y="2634"/>
                    <a:pt x="3623" y="2634"/>
                  </a:cubicBezTo>
                  <a:cubicBezTo>
                    <a:pt x="3786" y="2634"/>
                    <a:pt x="3995" y="2665"/>
                    <a:pt x="4258" y="2730"/>
                  </a:cubicBezTo>
                  <a:cubicBezTo>
                    <a:pt x="4521" y="2792"/>
                    <a:pt x="4792" y="2866"/>
                    <a:pt x="5068" y="2950"/>
                  </a:cubicBezTo>
                  <a:cubicBezTo>
                    <a:pt x="5348" y="3038"/>
                    <a:pt x="5622" y="3120"/>
                    <a:pt x="5887" y="3205"/>
                  </a:cubicBezTo>
                  <a:cubicBezTo>
                    <a:pt x="6153" y="3284"/>
                    <a:pt x="6367" y="3349"/>
                    <a:pt x="6528" y="3405"/>
                  </a:cubicBezTo>
                  <a:lnTo>
                    <a:pt x="7192" y="782"/>
                  </a:lnTo>
                  <a:cubicBezTo>
                    <a:pt x="7246" y="556"/>
                    <a:pt x="7367" y="369"/>
                    <a:pt x="7556" y="220"/>
                  </a:cubicBezTo>
                  <a:cubicBezTo>
                    <a:pt x="7748" y="70"/>
                    <a:pt x="7949" y="0"/>
                    <a:pt x="8166" y="0"/>
                  </a:cubicBezTo>
                  <a:cubicBezTo>
                    <a:pt x="8480" y="0"/>
                    <a:pt x="8720" y="101"/>
                    <a:pt x="8881" y="307"/>
                  </a:cubicBezTo>
                  <a:lnTo>
                    <a:pt x="10801" y="2242"/>
                  </a:lnTo>
                  <a:lnTo>
                    <a:pt x="12682" y="307"/>
                  </a:lnTo>
                  <a:cubicBezTo>
                    <a:pt x="12888" y="101"/>
                    <a:pt x="13128" y="0"/>
                    <a:pt x="13399" y="0"/>
                  </a:cubicBezTo>
                  <a:cubicBezTo>
                    <a:pt x="13642" y="0"/>
                    <a:pt x="13854" y="67"/>
                    <a:pt x="14040" y="208"/>
                  </a:cubicBezTo>
                  <a:cubicBezTo>
                    <a:pt x="14223" y="347"/>
                    <a:pt x="14345" y="539"/>
                    <a:pt x="14399" y="782"/>
                  </a:cubicBezTo>
                  <a:lnTo>
                    <a:pt x="15059" y="3405"/>
                  </a:lnTo>
                  <a:cubicBezTo>
                    <a:pt x="15223" y="3349"/>
                    <a:pt x="15438" y="3284"/>
                    <a:pt x="15709" y="3205"/>
                  </a:cubicBezTo>
                  <a:cubicBezTo>
                    <a:pt x="15980" y="3120"/>
                    <a:pt x="16251" y="3038"/>
                    <a:pt x="16525" y="2950"/>
                  </a:cubicBezTo>
                  <a:cubicBezTo>
                    <a:pt x="16802" y="2866"/>
                    <a:pt x="17070" y="2792"/>
                    <a:pt x="17333" y="2730"/>
                  </a:cubicBezTo>
                  <a:cubicBezTo>
                    <a:pt x="17592" y="2665"/>
                    <a:pt x="17804" y="2634"/>
                    <a:pt x="17968" y="2634"/>
                  </a:cubicBezTo>
                  <a:cubicBezTo>
                    <a:pt x="18228" y="2634"/>
                    <a:pt x="18459" y="2730"/>
                    <a:pt x="18663" y="2925"/>
                  </a:cubicBezTo>
                  <a:cubicBezTo>
                    <a:pt x="18866" y="3117"/>
                    <a:pt x="18968" y="3354"/>
                    <a:pt x="18968" y="3634"/>
                  </a:cubicBezTo>
                  <a:cubicBezTo>
                    <a:pt x="18968" y="3795"/>
                    <a:pt x="18937" y="4007"/>
                    <a:pt x="18874" y="4264"/>
                  </a:cubicBezTo>
                  <a:cubicBezTo>
                    <a:pt x="18809" y="4518"/>
                    <a:pt x="18736" y="4786"/>
                    <a:pt x="18649" y="5068"/>
                  </a:cubicBezTo>
                  <a:cubicBezTo>
                    <a:pt x="18564" y="5345"/>
                    <a:pt x="18479" y="5619"/>
                    <a:pt x="18400" y="5884"/>
                  </a:cubicBezTo>
                  <a:cubicBezTo>
                    <a:pt x="18318" y="6150"/>
                    <a:pt x="18250" y="6370"/>
                    <a:pt x="18197" y="6540"/>
                  </a:cubicBezTo>
                  <a:lnTo>
                    <a:pt x="20820" y="7203"/>
                  </a:lnTo>
                  <a:cubicBezTo>
                    <a:pt x="21046" y="7257"/>
                    <a:pt x="21230" y="7378"/>
                    <a:pt x="21374" y="7559"/>
                  </a:cubicBezTo>
                  <a:cubicBezTo>
                    <a:pt x="21518" y="7748"/>
                    <a:pt x="21588" y="7946"/>
                    <a:pt x="21588" y="8161"/>
                  </a:cubicBezTo>
                  <a:cubicBezTo>
                    <a:pt x="21588" y="8460"/>
                    <a:pt x="21489" y="8714"/>
                    <a:pt x="21292" y="8920"/>
                  </a:cubicBezTo>
                  <a:lnTo>
                    <a:pt x="19332" y="10798"/>
                  </a:lnTo>
                  <a:lnTo>
                    <a:pt x="21292" y="126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4" name="AutoShape 66"/>
            <p:cNvSpPr>
              <a:spLocks/>
            </p:cNvSpPr>
            <p:nvPr/>
          </p:nvSpPr>
          <p:spPr bwMode="auto">
            <a:xfrm>
              <a:off x="5087427" y="5230268"/>
              <a:ext cx="204978" cy="199878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37" y="12697"/>
                  </a:moveTo>
                  <a:lnTo>
                    <a:pt x="19798" y="9997"/>
                  </a:lnTo>
                  <a:lnTo>
                    <a:pt x="19798" y="17284"/>
                  </a:lnTo>
                  <a:cubicBezTo>
                    <a:pt x="19798" y="17874"/>
                    <a:pt x="19700" y="18429"/>
                    <a:pt x="19505" y="18949"/>
                  </a:cubicBezTo>
                  <a:cubicBezTo>
                    <a:pt x="19309" y="19469"/>
                    <a:pt x="19049" y="19928"/>
                    <a:pt x="18721" y="20321"/>
                  </a:cubicBezTo>
                  <a:cubicBezTo>
                    <a:pt x="18394" y="20715"/>
                    <a:pt x="18014" y="21027"/>
                    <a:pt x="17583" y="21256"/>
                  </a:cubicBezTo>
                  <a:cubicBezTo>
                    <a:pt x="17153" y="21485"/>
                    <a:pt x="16690" y="21599"/>
                    <a:pt x="16188" y="21599"/>
                  </a:cubicBezTo>
                  <a:lnTo>
                    <a:pt x="3595" y="21599"/>
                  </a:lnTo>
                  <a:cubicBezTo>
                    <a:pt x="3103" y="21599"/>
                    <a:pt x="2635" y="21485"/>
                    <a:pt x="2195" y="21256"/>
                  </a:cubicBezTo>
                  <a:cubicBezTo>
                    <a:pt x="1754" y="21027"/>
                    <a:pt x="1372" y="20715"/>
                    <a:pt x="1052" y="20321"/>
                  </a:cubicBezTo>
                  <a:cubicBezTo>
                    <a:pt x="734" y="19928"/>
                    <a:pt x="477" y="19469"/>
                    <a:pt x="286" y="18949"/>
                  </a:cubicBezTo>
                  <a:cubicBezTo>
                    <a:pt x="95" y="18429"/>
                    <a:pt x="0" y="17874"/>
                    <a:pt x="0" y="17284"/>
                  </a:cubicBezTo>
                  <a:lnTo>
                    <a:pt x="0" y="4315"/>
                  </a:lnTo>
                  <a:cubicBezTo>
                    <a:pt x="0" y="3722"/>
                    <a:pt x="95" y="3164"/>
                    <a:pt x="286" y="2632"/>
                  </a:cubicBezTo>
                  <a:cubicBezTo>
                    <a:pt x="477" y="2106"/>
                    <a:pt x="734" y="1645"/>
                    <a:pt x="1052" y="1263"/>
                  </a:cubicBezTo>
                  <a:cubicBezTo>
                    <a:pt x="1372" y="878"/>
                    <a:pt x="1754" y="572"/>
                    <a:pt x="2195" y="343"/>
                  </a:cubicBezTo>
                  <a:cubicBezTo>
                    <a:pt x="2635" y="114"/>
                    <a:pt x="3103" y="0"/>
                    <a:pt x="3595" y="0"/>
                  </a:cubicBezTo>
                  <a:lnTo>
                    <a:pt x="16188" y="0"/>
                  </a:lnTo>
                  <a:cubicBezTo>
                    <a:pt x="16401" y="0"/>
                    <a:pt x="16605" y="26"/>
                    <a:pt x="16798" y="82"/>
                  </a:cubicBezTo>
                  <a:lnTo>
                    <a:pt x="14608" y="2714"/>
                  </a:lnTo>
                  <a:lnTo>
                    <a:pt x="3595" y="2714"/>
                  </a:lnTo>
                  <a:cubicBezTo>
                    <a:pt x="3228" y="2714"/>
                    <a:pt x="2914" y="2867"/>
                    <a:pt x="2652" y="3184"/>
                  </a:cubicBezTo>
                  <a:cubicBezTo>
                    <a:pt x="2391" y="3496"/>
                    <a:pt x="2261" y="3875"/>
                    <a:pt x="2261" y="4315"/>
                  </a:cubicBezTo>
                  <a:lnTo>
                    <a:pt x="2261" y="17284"/>
                  </a:lnTo>
                  <a:cubicBezTo>
                    <a:pt x="2261" y="17724"/>
                    <a:pt x="2391" y="18101"/>
                    <a:pt x="2652" y="18412"/>
                  </a:cubicBezTo>
                  <a:cubicBezTo>
                    <a:pt x="2914" y="18729"/>
                    <a:pt x="3228" y="18888"/>
                    <a:pt x="3595" y="18888"/>
                  </a:cubicBezTo>
                  <a:lnTo>
                    <a:pt x="16188" y="18888"/>
                  </a:lnTo>
                  <a:cubicBezTo>
                    <a:pt x="16556" y="18888"/>
                    <a:pt x="16874" y="18729"/>
                    <a:pt x="17138" y="18412"/>
                  </a:cubicBezTo>
                  <a:cubicBezTo>
                    <a:pt x="17405" y="18101"/>
                    <a:pt x="17537" y="17724"/>
                    <a:pt x="17537" y="17284"/>
                  </a:cubicBezTo>
                  <a:lnTo>
                    <a:pt x="17537" y="12697"/>
                  </a:lnTo>
                  <a:close/>
                  <a:moveTo>
                    <a:pt x="21333" y="2796"/>
                  </a:moveTo>
                  <a:cubicBezTo>
                    <a:pt x="21514" y="3011"/>
                    <a:pt x="21599" y="3272"/>
                    <a:pt x="21597" y="3578"/>
                  </a:cubicBezTo>
                  <a:cubicBezTo>
                    <a:pt x="21592" y="3881"/>
                    <a:pt x="21504" y="4136"/>
                    <a:pt x="21333" y="4342"/>
                  </a:cubicBezTo>
                  <a:lnTo>
                    <a:pt x="13005" y="14346"/>
                  </a:lnTo>
                  <a:lnTo>
                    <a:pt x="11854" y="15721"/>
                  </a:lnTo>
                  <a:cubicBezTo>
                    <a:pt x="11676" y="15938"/>
                    <a:pt x="11458" y="16044"/>
                    <a:pt x="11206" y="16044"/>
                  </a:cubicBezTo>
                  <a:cubicBezTo>
                    <a:pt x="10951" y="16044"/>
                    <a:pt x="10733" y="15938"/>
                    <a:pt x="10555" y="15721"/>
                  </a:cubicBezTo>
                  <a:lnTo>
                    <a:pt x="9383" y="14346"/>
                  </a:lnTo>
                  <a:lnTo>
                    <a:pt x="4779" y="8787"/>
                  </a:lnTo>
                  <a:cubicBezTo>
                    <a:pt x="4600" y="8573"/>
                    <a:pt x="4507" y="8314"/>
                    <a:pt x="4507" y="8006"/>
                  </a:cubicBezTo>
                  <a:cubicBezTo>
                    <a:pt x="4507" y="7703"/>
                    <a:pt x="4600" y="7441"/>
                    <a:pt x="4779" y="7227"/>
                  </a:cubicBezTo>
                  <a:lnTo>
                    <a:pt x="5927" y="5846"/>
                  </a:lnTo>
                  <a:cubicBezTo>
                    <a:pt x="6106" y="5635"/>
                    <a:pt x="6323" y="5526"/>
                    <a:pt x="6578" y="5526"/>
                  </a:cubicBezTo>
                  <a:cubicBezTo>
                    <a:pt x="6830" y="5526"/>
                    <a:pt x="7043" y="5634"/>
                    <a:pt x="7214" y="5846"/>
                  </a:cubicBezTo>
                  <a:lnTo>
                    <a:pt x="11198" y="10632"/>
                  </a:lnTo>
                  <a:lnTo>
                    <a:pt x="18861" y="1404"/>
                  </a:lnTo>
                  <a:cubicBezTo>
                    <a:pt x="19040" y="1186"/>
                    <a:pt x="19262" y="1084"/>
                    <a:pt x="19524" y="1087"/>
                  </a:cubicBezTo>
                  <a:cubicBezTo>
                    <a:pt x="19786" y="1092"/>
                    <a:pt x="20001" y="1198"/>
                    <a:pt x="20173" y="1404"/>
                  </a:cubicBezTo>
                  <a:lnTo>
                    <a:pt x="21333" y="27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5" name="AutoShape 67"/>
            <p:cNvSpPr>
              <a:spLocks/>
            </p:cNvSpPr>
            <p:nvPr/>
          </p:nvSpPr>
          <p:spPr bwMode="auto">
            <a:xfrm>
              <a:off x="5648851" y="5230268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662" y="0"/>
                  </a:moveTo>
                  <a:cubicBezTo>
                    <a:pt x="18198" y="0"/>
                    <a:pt x="18703" y="117"/>
                    <a:pt x="19175" y="343"/>
                  </a:cubicBezTo>
                  <a:cubicBezTo>
                    <a:pt x="19651" y="575"/>
                    <a:pt x="20064" y="887"/>
                    <a:pt x="20422" y="1280"/>
                  </a:cubicBezTo>
                  <a:cubicBezTo>
                    <a:pt x="20780" y="1674"/>
                    <a:pt x="21066" y="2132"/>
                    <a:pt x="21279" y="2652"/>
                  </a:cubicBezTo>
                  <a:cubicBezTo>
                    <a:pt x="21493" y="3169"/>
                    <a:pt x="21599" y="3727"/>
                    <a:pt x="21599" y="4317"/>
                  </a:cubicBezTo>
                  <a:lnTo>
                    <a:pt x="21599" y="17282"/>
                  </a:lnTo>
                  <a:cubicBezTo>
                    <a:pt x="21599" y="17872"/>
                    <a:pt x="21493" y="18430"/>
                    <a:pt x="21279" y="18947"/>
                  </a:cubicBezTo>
                  <a:cubicBezTo>
                    <a:pt x="21066" y="19467"/>
                    <a:pt x="20780" y="19925"/>
                    <a:pt x="20422" y="20319"/>
                  </a:cubicBezTo>
                  <a:cubicBezTo>
                    <a:pt x="20064" y="20712"/>
                    <a:pt x="19651" y="21024"/>
                    <a:pt x="19183" y="21256"/>
                  </a:cubicBezTo>
                  <a:cubicBezTo>
                    <a:pt x="18714" y="21485"/>
                    <a:pt x="18209" y="21599"/>
                    <a:pt x="17662" y="21599"/>
                  </a:cubicBezTo>
                  <a:lnTo>
                    <a:pt x="3924" y="21599"/>
                  </a:lnTo>
                  <a:cubicBezTo>
                    <a:pt x="3387" y="21599"/>
                    <a:pt x="2883" y="21485"/>
                    <a:pt x="2410" y="21256"/>
                  </a:cubicBezTo>
                  <a:cubicBezTo>
                    <a:pt x="1935" y="21024"/>
                    <a:pt x="1521" y="20712"/>
                    <a:pt x="1163" y="20319"/>
                  </a:cubicBezTo>
                  <a:cubicBezTo>
                    <a:pt x="806" y="19925"/>
                    <a:pt x="523" y="19467"/>
                    <a:pt x="312" y="18947"/>
                  </a:cubicBezTo>
                  <a:cubicBezTo>
                    <a:pt x="104" y="18430"/>
                    <a:pt x="0" y="17872"/>
                    <a:pt x="0" y="17282"/>
                  </a:cubicBezTo>
                  <a:lnTo>
                    <a:pt x="0" y="4317"/>
                  </a:lnTo>
                  <a:cubicBezTo>
                    <a:pt x="0" y="3727"/>
                    <a:pt x="104" y="3169"/>
                    <a:pt x="312" y="2652"/>
                  </a:cubicBezTo>
                  <a:cubicBezTo>
                    <a:pt x="523" y="2132"/>
                    <a:pt x="806" y="1674"/>
                    <a:pt x="1163" y="1280"/>
                  </a:cubicBezTo>
                  <a:cubicBezTo>
                    <a:pt x="1521" y="887"/>
                    <a:pt x="1935" y="575"/>
                    <a:pt x="2410" y="343"/>
                  </a:cubicBezTo>
                  <a:cubicBezTo>
                    <a:pt x="2883" y="117"/>
                    <a:pt x="3387" y="0"/>
                    <a:pt x="3924" y="0"/>
                  </a:cubicBezTo>
                  <a:lnTo>
                    <a:pt x="17662" y="0"/>
                  </a:lnTo>
                  <a:close/>
                  <a:moveTo>
                    <a:pt x="17662" y="2713"/>
                  </a:moveTo>
                  <a:lnTo>
                    <a:pt x="3924" y="2713"/>
                  </a:lnTo>
                  <a:cubicBezTo>
                    <a:pt x="3523" y="2713"/>
                    <a:pt x="3179" y="2872"/>
                    <a:pt x="2896" y="3186"/>
                  </a:cubicBezTo>
                  <a:cubicBezTo>
                    <a:pt x="2608" y="3501"/>
                    <a:pt x="2466" y="3877"/>
                    <a:pt x="2466" y="4317"/>
                  </a:cubicBezTo>
                  <a:lnTo>
                    <a:pt x="2466" y="17282"/>
                  </a:lnTo>
                  <a:cubicBezTo>
                    <a:pt x="2466" y="17723"/>
                    <a:pt x="2608" y="18099"/>
                    <a:pt x="2896" y="18413"/>
                  </a:cubicBezTo>
                  <a:cubicBezTo>
                    <a:pt x="3179" y="18727"/>
                    <a:pt x="3523" y="18886"/>
                    <a:pt x="3924" y="18886"/>
                  </a:cubicBezTo>
                  <a:lnTo>
                    <a:pt x="17662" y="18886"/>
                  </a:lnTo>
                  <a:cubicBezTo>
                    <a:pt x="18062" y="18886"/>
                    <a:pt x="18407" y="18727"/>
                    <a:pt x="18698" y="18413"/>
                  </a:cubicBezTo>
                  <a:cubicBezTo>
                    <a:pt x="18989" y="18101"/>
                    <a:pt x="19133" y="17723"/>
                    <a:pt x="19133" y="17282"/>
                  </a:cubicBezTo>
                  <a:lnTo>
                    <a:pt x="19133" y="4317"/>
                  </a:lnTo>
                  <a:cubicBezTo>
                    <a:pt x="19133" y="3877"/>
                    <a:pt x="18989" y="3501"/>
                    <a:pt x="18698" y="3186"/>
                  </a:cubicBezTo>
                  <a:cubicBezTo>
                    <a:pt x="18407" y="2872"/>
                    <a:pt x="18062" y="2713"/>
                    <a:pt x="17662" y="2713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6" name="AutoShape 68"/>
            <p:cNvSpPr>
              <a:spLocks/>
            </p:cNvSpPr>
            <p:nvPr/>
          </p:nvSpPr>
          <p:spPr bwMode="auto">
            <a:xfrm>
              <a:off x="6084827" y="5224648"/>
              <a:ext cx="249019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612" y="9346"/>
                  </a:moveTo>
                  <a:cubicBezTo>
                    <a:pt x="19507" y="9887"/>
                    <a:pt x="20229" y="10667"/>
                    <a:pt x="20776" y="11686"/>
                  </a:cubicBezTo>
                  <a:cubicBezTo>
                    <a:pt x="21324" y="12708"/>
                    <a:pt x="21599" y="13846"/>
                    <a:pt x="21599" y="15107"/>
                  </a:cubicBezTo>
                  <a:cubicBezTo>
                    <a:pt x="21599" y="16005"/>
                    <a:pt x="21458" y="16846"/>
                    <a:pt x="21172" y="17629"/>
                  </a:cubicBezTo>
                  <a:cubicBezTo>
                    <a:pt x="20889" y="18409"/>
                    <a:pt x="20503" y="19097"/>
                    <a:pt x="20008" y="19691"/>
                  </a:cubicBezTo>
                  <a:cubicBezTo>
                    <a:pt x="19512" y="20281"/>
                    <a:pt x="18940" y="20747"/>
                    <a:pt x="18290" y="21090"/>
                  </a:cubicBezTo>
                  <a:cubicBezTo>
                    <a:pt x="17640" y="21427"/>
                    <a:pt x="16939" y="21599"/>
                    <a:pt x="16187" y="21599"/>
                  </a:cubicBezTo>
                  <a:lnTo>
                    <a:pt x="4490" y="21599"/>
                  </a:lnTo>
                  <a:cubicBezTo>
                    <a:pt x="3878" y="21599"/>
                    <a:pt x="3297" y="21458"/>
                    <a:pt x="2750" y="21176"/>
                  </a:cubicBezTo>
                  <a:cubicBezTo>
                    <a:pt x="2203" y="20900"/>
                    <a:pt x="1723" y="20511"/>
                    <a:pt x="1312" y="20022"/>
                  </a:cubicBezTo>
                  <a:cubicBezTo>
                    <a:pt x="904" y="19527"/>
                    <a:pt x="583" y="18954"/>
                    <a:pt x="350" y="18294"/>
                  </a:cubicBezTo>
                  <a:cubicBezTo>
                    <a:pt x="115" y="17641"/>
                    <a:pt x="0" y="16947"/>
                    <a:pt x="0" y="16210"/>
                  </a:cubicBezTo>
                  <a:cubicBezTo>
                    <a:pt x="0" y="15565"/>
                    <a:pt x="88" y="14957"/>
                    <a:pt x="268" y="14381"/>
                  </a:cubicBezTo>
                  <a:cubicBezTo>
                    <a:pt x="448" y="13809"/>
                    <a:pt x="696" y="13287"/>
                    <a:pt x="1010" y="12818"/>
                  </a:cubicBezTo>
                  <a:cubicBezTo>
                    <a:pt x="1324" y="12351"/>
                    <a:pt x="1694" y="11954"/>
                    <a:pt x="2119" y="11632"/>
                  </a:cubicBezTo>
                  <a:cubicBezTo>
                    <a:pt x="2544" y="11312"/>
                    <a:pt x="3004" y="11079"/>
                    <a:pt x="3504" y="10929"/>
                  </a:cubicBezTo>
                  <a:cubicBezTo>
                    <a:pt x="3249" y="10552"/>
                    <a:pt x="3055" y="10140"/>
                    <a:pt x="2916" y="9688"/>
                  </a:cubicBezTo>
                  <a:cubicBezTo>
                    <a:pt x="2779" y="9239"/>
                    <a:pt x="2712" y="8758"/>
                    <a:pt x="2712" y="8240"/>
                  </a:cubicBezTo>
                  <a:cubicBezTo>
                    <a:pt x="2712" y="7635"/>
                    <a:pt x="2805" y="7071"/>
                    <a:pt x="2992" y="6547"/>
                  </a:cubicBezTo>
                  <a:cubicBezTo>
                    <a:pt x="3180" y="6023"/>
                    <a:pt x="3434" y="5568"/>
                    <a:pt x="3756" y="5182"/>
                  </a:cubicBezTo>
                  <a:cubicBezTo>
                    <a:pt x="4077" y="4796"/>
                    <a:pt x="4456" y="4488"/>
                    <a:pt x="4893" y="4264"/>
                  </a:cubicBezTo>
                  <a:cubicBezTo>
                    <a:pt x="5330" y="4039"/>
                    <a:pt x="5800" y="3927"/>
                    <a:pt x="6307" y="3927"/>
                  </a:cubicBezTo>
                  <a:cubicBezTo>
                    <a:pt x="7171" y="3927"/>
                    <a:pt x="7922" y="4258"/>
                    <a:pt x="8558" y="4920"/>
                  </a:cubicBezTo>
                  <a:cubicBezTo>
                    <a:pt x="8697" y="4223"/>
                    <a:pt x="8932" y="3573"/>
                    <a:pt x="9264" y="2971"/>
                  </a:cubicBezTo>
                  <a:cubicBezTo>
                    <a:pt x="9597" y="2369"/>
                    <a:pt x="9993" y="1848"/>
                    <a:pt x="10449" y="1404"/>
                  </a:cubicBezTo>
                  <a:cubicBezTo>
                    <a:pt x="10905" y="964"/>
                    <a:pt x="11412" y="621"/>
                    <a:pt x="11976" y="374"/>
                  </a:cubicBezTo>
                  <a:cubicBezTo>
                    <a:pt x="12540" y="123"/>
                    <a:pt x="13142" y="0"/>
                    <a:pt x="13785" y="0"/>
                  </a:cubicBezTo>
                  <a:cubicBezTo>
                    <a:pt x="14520" y="0"/>
                    <a:pt x="15218" y="169"/>
                    <a:pt x="15876" y="509"/>
                  </a:cubicBezTo>
                  <a:cubicBezTo>
                    <a:pt x="16536" y="852"/>
                    <a:pt x="17109" y="1312"/>
                    <a:pt x="17594" y="1894"/>
                  </a:cubicBezTo>
                  <a:cubicBezTo>
                    <a:pt x="18081" y="2476"/>
                    <a:pt x="18465" y="3167"/>
                    <a:pt x="18748" y="3956"/>
                  </a:cubicBezTo>
                  <a:cubicBezTo>
                    <a:pt x="19032" y="4744"/>
                    <a:pt x="19173" y="5580"/>
                    <a:pt x="19173" y="6463"/>
                  </a:cubicBezTo>
                  <a:cubicBezTo>
                    <a:pt x="19173" y="6987"/>
                    <a:pt x="19125" y="7491"/>
                    <a:pt x="19024" y="7972"/>
                  </a:cubicBezTo>
                  <a:cubicBezTo>
                    <a:pt x="18924" y="8453"/>
                    <a:pt x="18784" y="8914"/>
                    <a:pt x="18612" y="934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7" name="AutoShape 69"/>
            <p:cNvSpPr>
              <a:spLocks/>
            </p:cNvSpPr>
            <p:nvPr/>
          </p:nvSpPr>
          <p:spPr bwMode="auto">
            <a:xfrm>
              <a:off x="1259776" y="3694874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09" y="6866"/>
                  </a:moveTo>
                  <a:cubicBezTo>
                    <a:pt x="18209" y="7363"/>
                    <a:pt x="18439" y="7917"/>
                    <a:pt x="18600" y="8529"/>
                  </a:cubicBezTo>
                  <a:cubicBezTo>
                    <a:pt x="19045" y="8620"/>
                    <a:pt x="19512" y="8679"/>
                    <a:pt x="20005" y="8705"/>
                  </a:cubicBezTo>
                  <a:cubicBezTo>
                    <a:pt x="20498" y="8733"/>
                    <a:pt x="20957" y="8820"/>
                    <a:pt x="21381" y="8976"/>
                  </a:cubicBezTo>
                  <a:cubicBezTo>
                    <a:pt x="21526" y="9012"/>
                    <a:pt x="21599" y="9091"/>
                    <a:pt x="21599" y="9218"/>
                  </a:cubicBezTo>
                  <a:lnTo>
                    <a:pt x="21599" y="12409"/>
                  </a:lnTo>
                  <a:cubicBezTo>
                    <a:pt x="21599" y="12516"/>
                    <a:pt x="21464" y="12612"/>
                    <a:pt x="21197" y="12697"/>
                  </a:cubicBezTo>
                  <a:cubicBezTo>
                    <a:pt x="20931" y="12787"/>
                    <a:pt x="20622" y="12852"/>
                    <a:pt x="20268" y="12909"/>
                  </a:cubicBezTo>
                  <a:cubicBezTo>
                    <a:pt x="19917" y="12962"/>
                    <a:pt x="19574" y="13002"/>
                    <a:pt x="19240" y="13030"/>
                  </a:cubicBezTo>
                  <a:cubicBezTo>
                    <a:pt x="18903" y="13056"/>
                    <a:pt x="18682" y="13078"/>
                    <a:pt x="18574" y="13098"/>
                  </a:cubicBezTo>
                  <a:cubicBezTo>
                    <a:pt x="18447" y="13612"/>
                    <a:pt x="18237" y="14137"/>
                    <a:pt x="17937" y="14679"/>
                  </a:cubicBezTo>
                  <a:cubicBezTo>
                    <a:pt x="18433" y="15416"/>
                    <a:pt x="18982" y="16125"/>
                    <a:pt x="19577" y="16802"/>
                  </a:cubicBezTo>
                  <a:lnTo>
                    <a:pt x="19659" y="17006"/>
                  </a:lnTo>
                  <a:cubicBezTo>
                    <a:pt x="19659" y="17076"/>
                    <a:pt x="19535" y="17251"/>
                    <a:pt x="19285" y="17522"/>
                  </a:cubicBezTo>
                  <a:cubicBezTo>
                    <a:pt x="19036" y="17799"/>
                    <a:pt x="18756" y="18096"/>
                    <a:pt x="18439" y="18412"/>
                  </a:cubicBezTo>
                  <a:cubicBezTo>
                    <a:pt x="18121" y="18725"/>
                    <a:pt x="17821" y="19008"/>
                    <a:pt x="17538" y="19256"/>
                  </a:cubicBezTo>
                  <a:cubicBezTo>
                    <a:pt x="17252" y="19505"/>
                    <a:pt x="17068" y="19626"/>
                    <a:pt x="16988" y="19626"/>
                  </a:cubicBezTo>
                  <a:cubicBezTo>
                    <a:pt x="16969" y="19626"/>
                    <a:pt x="16850" y="19541"/>
                    <a:pt x="16629" y="19377"/>
                  </a:cubicBezTo>
                  <a:cubicBezTo>
                    <a:pt x="16408" y="19211"/>
                    <a:pt x="16164" y="19025"/>
                    <a:pt x="15895" y="18821"/>
                  </a:cubicBezTo>
                  <a:cubicBezTo>
                    <a:pt x="15629" y="18621"/>
                    <a:pt x="15377" y="18426"/>
                    <a:pt x="15136" y="18240"/>
                  </a:cubicBezTo>
                  <a:cubicBezTo>
                    <a:pt x="14898" y="18056"/>
                    <a:pt x="14745" y="17946"/>
                    <a:pt x="14683" y="17909"/>
                  </a:cubicBezTo>
                  <a:cubicBezTo>
                    <a:pt x="14419" y="18053"/>
                    <a:pt x="14156" y="18177"/>
                    <a:pt x="13890" y="18282"/>
                  </a:cubicBezTo>
                  <a:cubicBezTo>
                    <a:pt x="13623" y="18384"/>
                    <a:pt x="13354" y="18471"/>
                    <a:pt x="13082" y="18545"/>
                  </a:cubicBezTo>
                  <a:cubicBezTo>
                    <a:pt x="13065" y="18655"/>
                    <a:pt x="13040" y="18875"/>
                    <a:pt x="13009" y="19214"/>
                  </a:cubicBezTo>
                  <a:cubicBezTo>
                    <a:pt x="12978" y="19553"/>
                    <a:pt x="12932" y="19894"/>
                    <a:pt x="12878" y="20242"/>
                  </a:cubicBezTo>
                  <a:cubicBezTo>
                    <a:pt x="12825" y="20589"/>
                    <a:pt x="12762" y="20902"/>
                    <a:pt x="12692" y="21179"/>
                  </a:cubicBezTo>
                  <a:cubicBezTo>
                    <a:pt x="12618" y="21461"/>
                    <a:pt x="12522" y="21599"/>
                    <a:pt x="12405" y="21599"/>
                  </a:cubicBezTo>
                  <a:lnTo>
                    <a:pt x="9191" y="21599"/>
                  </a:lnTo>
                  <a:cubicBezTo>
                    <a:pt x="9063" y="21599"/>
                    <a:pt x="8978" y="21520"/>
                    <a:pt x="8933" y="21371"/>
                  </a:cubicBezTo>
                  <a:cubicBezTo>
                    <a:pt x="8805" y="20928"/>
                    <a:pt x="8721" y="20462"/>
                    <a:pt x="8678" y="19979"/>
                  </a:cubicBezTo>
                  <a:cubicBezTo>
                    <a:pt x="8630" y="19493"/>
                    <a:pt x="8582" y="19030"/>
                    <a:pt x="8528" y="18584"/>
                  </a:cubicBezTo>
                  <a:cubicBezTo>
                    <a:pt x="7976" y="18423"/>
                    <a:pt x="7446" y="18197"/>
                    <a:pt x="6942" y="17909"/>
                  </a:cubicBezTo>
                  <a:cubicBezTo>
                    <a:pt x="6568" y="18191"/>
                    <a:pt x="6202" y="18460"/>
                    <a:pt x="5843" y="18725"/>
                  </a:cubicBezTo>
                  <a:cubicBezTo>
                    <a:pt x="5480" y="18993"/>
                    <a:pt x="5123" y="19276"/>
                    <a:pt x="4772" y="19572"/>
                  </a:cubicBezTo>
                  <a:lnTo>
                    <a:pt x="4608" y="19626"/>
                  </a:lnTo>
                  <a:cubicBezTo>
                    <a:pt x="4554" y="19626"/>
                    <a:pt x="4387" y="19504"/>
                    <a:pt x="4107" y="19256"/>
                  </a:cubicBezTo>
                  <a:cubicBezTo>
                    <a:pt x="3826" y="19007"/>
                    <a:pt x="3534" y="18725"/>
                    <a:pt x="3231" y="18412"/>
                  </a:cubicBezTo>
                  <a:cubicBezTo>
                    <a:pt x="2928" y="18095"/>
                    <a:pt x="2653" y="17799"/>
                    <a:pt x="2404" y="17522"/>
                  </a:cubicBezTo>
                  <a:cubicBezTo>
                    <a:pt x="2155" y="17251"/>
                    <a:pt x="2030" y="17076"/>
                    <a:pt x="2030" y="17006"/>
                  </a:cubicBezTo>
                  <a:cubicBezTo>
                    <a:pt x="2030" y="16986"/>
                    <a:pt x="2104" y="16867"/>
                    <a:pt x="2248" y="16647"/>
                  </a:cubicBezTo>
                  <a:cubicBezTo>
                    <a:pt x="2393" y="16427"/>
                    <a:pt x="2563" y="16184"/>
                    <a:pt x="2758" y="15924"/>
                  </a:cubicBezTo>
                  <a:cubicBezTo>
                    <a:pt x="2951" y="15662"/>
                    <a:pt x="3141" y="15410"/>
                    <a:pt x="3328" y="15173"/>
                  </a:cubicBezTo>
                  <a:cubicBezTo>
                    <a:pt x="3512" y="14933"/>
                    <a:pt x="3631" y="14778"/>
                    <a:pt x="3687" y="14704"/>
                  </a:cubicBezTo>
                  <a:cubicBezTo>
                    <a:pt x="3387" y="14210"/>
                    <a:pt x="3158" y="13657"/>
                    <a:pt x="2996" y="13044"/>
                  </a:cubicBezTo>
                  <a:cubicBezTo>
                    <a:pt x="2535" y="12951"/>
                    <a:pt x="2062" y="12897"/>
                    <a:pt x="1577" y="12869"/>
                  </a:cubicBezTo>
                  <a:cubicBezTo>
                    <a:pt x="1093" y="12841"/>
                    <a:pt x="640" y="12751"/>
                    <a:pt x="215" y="12598"/>
                  </a:cubicBezTo>
                  <a:cubicBezTo>
                    <a:pt x="70" y="12561"/>
                    <a:pt x="0" y="12479"/>
                    <a:pt x="0" y="12352"/>
                  </a:cubicBezTo>
                  <a:lnTo>
                    <a:pt x="0" y="9162"/>
                  </a:lnTo>
                  <a:cubicBezTo>
                    <a:pt x="0" y="9055"/>
                    <a:pt x="135" y="8959"/>
                    <a:pt x="413" y="8874"/>
                  </a:cubicBezTo>
                  <a:cubicBezTo>
                    <a:pt x="688" y="8789"/>
                    <a:pt x="997" y="8716"/>
                    <a:pt x="1339" y="8665"/>
                  </a:cubicBezTo>
                  <a:cubicBezTo>
                    <a:pt x="1685" y="8611"/>
                    <a:pt x="2019" y="8569"/>
                    <a:pt x="2345" y="8544"/>
                  </a:cubicBezTo>
                  <a:cubicBezTo>
                    <a:pt x="2668" y="8515"/>
                    <a:pt x="2886" y="8493"/>
                    <a:pt x="2996" y="8473"/>
                  </a:cubicBezTo>
                  <a:cubicBezTo>
                    <a:pt x="3158" y="7925"/>
                    <a:pt x="3379" y="7397"/>
                    <a:pt x="3659" y="6895"/>
                  </a:cubicBezTo>
                  <a:cubicBezTo>
                    <a:pt x="3160" y="6155"/>
                    <a:pt x="2619" y="5446"/>
                    <a:pt x="2030" y="4771"/>
                  </a:cubicBezTo>
                  <a:lnTo>
                    <a:pt x="1937" y="4571"/>
                  </a:lnTo>
                  <a:cubicBezTo>
                    <a:pt x="1937" y="4497"/>
                    <a:pt x="2064" y="4322"/>
                    <a:pt x="2316" y="4048"/>
                  </a:cubicBezTo>
                  <a:cubicBezTo>
                    <a:pt x="2568" y="3775"/>
                    <a:pt x="2852" y="3478"/>
                    <a:pt x="3163" y="3162"/>
                  </a:cubicBezTo>
                  <a:cubicBezTo>
                    <a:pt x="3478" y="2848"/>
                    <a:pt x="3778" y="2569"/>
                    <a:pt x="4067" y="2320"/>
                  </a:cubicBezTo>
                  <a:cubicBezTo>
                    <a:pt x="4356" y="2072"/>
                    <a:pt x="4537" y="1945"/>
                    <a:pt x="4608" y="1945"/>
                  </a:cubicBezTo>
                  <a:cubicBezTo>
                    <a:pt x="4625" y="1945"/>
                    <a:pt x="4747" y="2030"/>
                    <a:pt x="4968" y="2196"/>
                  </a:cubicBezTo>
                  <a:cubicBezTo>
                    <a:pt x="5188" y="2363"/>
                    <a:pt x="5435" y="2549"/>
                    <a:pt x="5707" y="2750"/>
                  </a:cubicBezTo>
                  <a:cubicBezTo>
                    <a:pt x="5976" y="2953"/>
                    <a:pt x="6234" y="3148"/>
                    <a:pt x="6472" y="3331"/>
                  </a:cubicBezTo>
                  <a:cubicBezTo>
                    <a:pt x="6712" y="3515"/>
                    <a:pt x="6860" y="3628"/>
                    <a:pt x="6913" y="3662"/>
                  </a:cubicBezTo>
                  <a:cubicBezTo>
                    <a:pt x="7174" y="3518"/>
                    <a:pt x="7440" y="3399"/>
                    <a:pt x="7707" y="3303"/>
                  </a:cubicBezTo>
                  <a:cubicBezTo>
                    <a:pt x="7973" y="3210"/>
                    <a:pt x="8247" y="3119"/>
                    <a:pt x="8528" y="3029"/>
                  </a:cubicBezTo>
                  <a:cubicBezTo>
                    <a:pt x="8528" y="2922"/>
                    <a:pt x="8539" y="2699"/>
                    <a:pt x="8568" y="2363"/>
                  </a:cubicBezTo>
                  <a:cubicBezTo>
                    <a:pt x="8596" y="2032"/>
                    <a:pt x="8636" y="1694"/>
                    <a:pt x="8689" y="1352"/>
                  </a:cubicBezTo>
                  <a:cubicBezTo>
                    <a:pt x="8743" y="1010"/>
                    <a:pt x="8814" y="697"/>
                    <a:pt x="8899" y="417"/>
                  </a:cubicBezTo>
                  <a:cubicBezTo>
                    <a:pt x="8984" y="141"/>
                    <a:pt x="9083" y="0"/>
                    <a:pt x="9191" y="0"/>
                  </a:cubicBezTo>
                  <a:lnTo>
                    <a:pt x="12405" y="0"/>
                  </a:lnTo>
                  <a:cubicBezTo>
                    <a:pt x="12530" y="0"/>
                    <a:pt x="12618" y="67"/>
                    <a:pt x="12663" y="203"/>
                  </a:cubicBezTo>
                  <a:cubicBezTo>
                    <a:pt x="12771" y="643"/>
                    <a:pt x="12847" y="1106"/>
                    <a:pt x="12893" y="1595"/>
                  </a:cubicBezTo>
                  <a:cubicBezTo>
                    <a:pt x="12938" y="2083"/>
                    <a:pt x="13000" y="2560"/>
                    <a:pt x="13082" y="3029"/>
                  </a:cubicBezTo>
                  <a:cubicBezTo>
                    <a:pt x="13363" y="3100"/>
                    <a:pt x="13632" y="3184"/>
                    <a:pt x="13890" y="3283"/>
                  </a:cubicBezTo>
                  <a:cubicBezTo>
                    <a:pt x="14147" y="3385"/>
                    <a:pt x="14402" y="3512"/>
                    <a:pt x="14654" y="3662"/>
                  </a:cubicBezTo>
                  <a:cubicBezTo>
                    <a:pt x="14728" y="3611"/>
                    <a:pt x="14881" y="3489"/>
                    <a:pt x="15116" y="3303"/>
                  </a:cubicBezTo>
                  <a:cubicBezTo>
                    <a:pt x="15351" y="3119"/>
                    <a:pt x="15603" y="2925"/>
                    <a:pt x="15870" y="2721"/>
                  </a:cubicBezTo>
                  <a:cubicBezTo>
                    <a:pt x="16136" y="2521"/>
                    <a:pt x="16377" y="2340"/>
                    <a:pt x="16589" y="2182"/>
                  </a:cubicBezTo>
                  <a:cubicBezTo>
                    <a:pt x="16801" y="2024"/>
                    <a:pt x="16935" y="1945"/>
                    <a:pt x="16988" y="1945"/>
                  </a:cubicBezTo>
                  <a:cubicBezTo>
                    <a:pt x="17042" y="1945"/>
                    <a:pt x="17209" y="2072"/>
                    <a:pt x="17490" y="2320"/>
                  </a:cubicBezTo>
                  <a:cubicBezTo>
                    <a:pt x="17770" y="2569"/>
                    <a:pt x="18065" y="2849"/>
                    <a:pt x="18371" y="3162"/>
                  </a:cubicBezTo>
                  <a:cubicBezTo>
                    <a:pt x="18679" y="3478"/>
                    <a:pt x="18957" y="3774"/>
                    <a:pt x="19206" y="4048"/>
                  </a:cubicBezTo>
                  <a:cubicBezTo>
                    <a:pt x="19453" y="4322"/>
                    <a:pt x="19577" y="4497"/>
                    <a:pt x="19577" y="4571"/>
                  </a:cubicBezTo>
                  <a:cubicBezTo>
                    <a:pt x="19577" y="4605"/>
                    <a:pt x="19498" y="4735"/>
                    <a:pt x="19342" y="4955"/>
                  </a:cubicBezTo>
                  <a:cubicBezTo>
                    <a:pt x="19183" y="5175"/>
                    <a:pt x="19008" y="5415"/>
                    <a:pt x="18812" y="5678"/>
                  </a:cubicBezTo>
                  <a:cubicBezTo>
                    <a:pt x="18617" y="5937"/>
                    <a:pt x="18427" y="6189"/>
                    <a:pt x="18240" y="6429"/>
                  </a:cubicBezTo>
                  <a:cubicBezTo>
                    <a:pt x="18056" y="6666"/>
                    <a:pt x="17946" y="6813"/>
                    <a:pt x="17909" y="6866"/>
                  </a:cubicBezTo>
                  <a:moveTo>
                    <a:pt x="10805" y="14044"/>
                  </a:moveTo>
                  <a:cubicBezTo>
                    <a:pt x="11247" y="14044"/>
                    <a:pt x="11669" y="13956"/>
                    <a:pt x="12066" y="13779"/>
                  </a:cubicBezTo>
                  <a:cubicBezTo>
                    <a:pt x="12462" y="13606"/>
                    <a:pt x="12805" y="13369"/>
                    <a:pt x="13091" y="13070"/>
                  </a:cubicBezTo>
                  <a:cubicBezTo>
                    <a:pt x="13374" y="12773"/>
                    <a:pt x="13604" y="12429"/>
                    <a:pt x="13782" y="12031"/>
                  </a:cubicBezTo>
                  <a:cubicBezTo>
                    <a:pt x="13958" y="11633"/>
                    <a:pt x="14045" y="11215"/>
                    <a:pt x="14045" y="10774"/>
                  </a:cubicBezTo>
                  <a:cubicBezTo>
                    <a:pt x="14045" y="10334"/>
                    <a:pt x="13958" y="9919"/>
                    <a:pt x="13782" y="9529"/>
                  </a:cubicBezTo>
                  <a:cubicBezTo>
                    <a:pt x="13604" y="9142"/>
                    <a:pt x="13374" y="8801"/>
                    <a:pt x="13091" y="8502"/>
                  </a:cubicBezTo>
                  <a:cubicBezTo>
                    <a:pt x="12805" y="8205"/>
                    <a:pt x="12462" y="7974"/>
                    <a:pt x="12066" y="7807"/>
                  </a:cubicBezTo>
                  <a:cubicBezTo>
                    <a:pt x="11669" y="7640"/>
                    <a:pt x="11247" y="7556"/>
                    <a:pt x="10805" y="7556"/>
                  </a:cubicBezTo>
                  <a:cubicBezTo>
                    <a:pt x="10360" y="7556"/>
                    <a:pt x="9938" y="7641"/>
                    <a:pt x="9536" y="7807"/>
                  </a:cubicBezTo>
                  <a:cubicBezTo>
                    <a:pt x="9134" y="7974"/>
                    <a:pt x="8786" y="8205"/>
                    <a:pt x="8494" y="8502"/>
                  </a:cubicBezTo>
                  <a:cubicBezTo>
                    <a:pt x="8199" y="8801"/>
                    <a:pt x="7970" y="9142"/>
                    <a:pt x="7800" y="9529"/>
                  </a:cubicBezTo>
                  <a:cubicBezTo>
                    <a:pt x="7633" y="9919"/>
                    <a:pt x="7551" y="10334"/>
                    <a:pt x="7551" y="10774"/>
                  </a:cubicBezTo>
                  <a:cubicBezTo>
                    <a:pt x="7551" y="11215"/>
                    <a:pt x="7633" y="11633"/>
                    <a:pt x="7800" y="12031"/>
                  </a:cubicBezTo>
                  <a:cubicBezTo>
                    <a:pt x="7970" y="12429"/>
                    <a:pt x="8199" y="12773"/>
                    <a:pt x="8494" y="13070"/>
                  </a:cubicBezTo>
                  <a:cubicBezTo>
                    <a:pt x="8786" y="13369"/>
                    <a:pt x="9134" y="13606"/>
                    <a:pt x="9536" y="13779"/>
                  </a:cubicBezTo>
                  <a:cubicBezTo>
                    <a:pt x="9938" y="13956"/>
                    <a:pt x="10360" y="14044"/>
                    <a:pt x="10805" y="1404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8" name="AutoShape 70"/>
            <p:cNvSpPr>
              <a:spLocks/>
            </p:cNvSpPr>
            <p:nvPr/>
          </p:nvSpPr>
          <p:spPr bwMode="auto">
            <a:xfrm>
              <a:off x="1791318" y="3695676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234" y="6152"/>
                  </a:moveTo>
                  <a:cubicBezTo>
                    <a:pt x="11406" y="6502"/>
                    <a:pt x="11552" y="6917"/>
                    <a:pt x="11672" y="7394"/>
                  </a:cubicBezTo>
                  <a:cubicBezTo>
                    <a:pt x="11747" y="7411"/>
                    <a:pt x="11886" y="7434"/>
                    <a:pt x="12088" y="7462"/>
                  </a:cubicBezTo>
                  <a:cubicBezTo>
                    <a:pt x="12291" y="7487"/>
                    <a:pt x="12500" y="7527"/>
                    <a:pt x="12714" y="7578"/>
                  </a:cubicBezTo>
                  <a:cubicBezTo>
                    <a:pt x="12928" y="7626"/>
                    <a:pt x="13119" y="7679"/>
                    <a:pt x="13289" y="7730"/>
                  </a:cubicBezTo>
                  <a:cubicBezTo>
                    <a:pt x="13458" y="7787"/>
                    <a:pt x="13543" y="7849"/>
                    <a:pt x="13543" y="7922"/>
                  </a:cubicBezTo>
                  <a:lnTo>
                    <a:pt x="13543" y="10328"/>
                  </a:lnTo>
                  <a:cubicBezTo>
                    <a:pt x="13543" y="10415"/>
                    <a:pt x="13458" y="10494"/>
                    <a:pt x="13289" y="10548"/>
                  </a:cubicBezTo>
                  <a:cubicBezTo>
                    <a:pt x="13119" y="10610"/>
                    <a:pt x="12928" y="10658"/>
                    <a:pt x="12714" y="10706"/>
                  </a:cubicBezTo>
                  <a:cubicBezTo>
                    <a:pt x="12500" y="10751"/>
                    <a:pt x="12288" y="10782"/>
                    <a:pt x="12076" y="10800"/>
                  </a:cubicBezTo>
                  <a:cubicBezTo>
                    <a:pt x="11867" y="10819"/>
                    <a:pt x="11730" y="10836"/>
                    <a:pt x="11672" y="10856"/>
                  </a:cubicBezTo>
                  <a:cubicBezTo>
                    <a:pt x="11566" y="11243"/>
                    <a:pt x="11429" y="11638"/>
                    <a:pt x="11255" y="12045"/>
                  </a:cubicBezTo>
                  <a:cubicBezTo>
                    <a:pt x="11429" y="12324"/>
                    <a:pt x="11594" y="12595"/>
                    <a:pt x="11756" y="12864"/>
                  </a:cubicBezTo>
                  <a:cubicBezTo>
                    <a:pt x="11919" y="13126"/>
                    <a:pt x="12100" y="13394"/>
                    <a:pt x="12302" y="13654"/>
                  </a:cubicBezTo>
                  <a:lnTo>
                    <a:pt x="12326" y="13787"/>
                  </a:lnTo>
                  <a:cubicBezTo>
                    <a:pt x="12326" y="13841"/>
                    <a:pt x="12248" y="13976"/>
                    <a:pt x="12095" y="14194"/>
                  </a:cubicBezTo>
                  <a:cubicBezTo>
                    <a:pt x="11940" y="14411"/>
                    <a:pt x="11761" y="14637"/>
                    <a:pt x="11559" y="14877"/>
                  </a:cubicBezTo>
                  <a:cubicBezTo>
                    <a:pt x="11356" y="15117"/>
                    <a:pt x="11166" y="15326"/>
                    <a:pt x="10991" y="15512"/>
                  </a:cubicBezTo>
                  <a:cubicBezTo>
                    <a:pt x="10812" y="15696"/>
                    <a:pt x="10702" y="15789"/>
                    <a:pt x="10657" y="15789"/>
                  </a:cubicBezTo>
                  <a:cubicBezTo>
                    <a:pt x="10643" y="15789"/>
                    <a:pt x="10565" y="15727"/>
                    <a:pt x="10426" y="15605"/>
                  </a:cubicBezTo>
                  <a:cubicBezTo>
                    <a:pt x="10288" y="15484"/>
                    <a:pt x="10135" y="15346"/>
                    <a:pt x="9965" y="15187"/>
                  </a:cubicBezTo>
                  <a:cubicBezTo>
                    <a:pt x="9796" y="15029"/>
                    <a:pt x="9638" y="14885"/>
                    <a:pt x="9492" y="14747"/>
                  </a:cubicBezTo>
                  <a:cubicBezTo>
                    <a:pt x="9344" y="14614"/>
                    <a:pt x="9250" y="14524"/>
                    <a:pt x="9205" y="14476"/>
                  </a:cubicBezTo>
                  <a:cubicBezTo>
                    <a:pt x="8866" y="14685"/>
                    <a:pt x="8536" y="14851"/>
                    <a:pt x="8212" y="14978"/>
                  </a:cubicBezTo>
                  <a:cubicBezTo>
                    <a:pt x="8212" y="15069"/>
                    <a:pt x="8200" y="15235"/>
                    <a:pt x="8179" y="15475"/>
                  </a:cubicBezTo>
                  <a:cubicBezTo>
                    <a:pt x="8155" y="15721"/>
                    <a:pt x="8127" y="15975"/>
                    <a:pt x="8089" y="16241"/>
                  </a:cubicBezTo>
                  <a:cubicBezTo>
                    <a:pt x="8052" y="16509"/>
                    <a:pt x="8004" y="16743"/>
                    <a:pt x="7948" y="16944"/>
                  </a:cubicBezTo>
                  <a:cubicBezTo>
                    <a:pt x="7892" y="17147"/>
                    <a:pt x="7833" y="17249"/>
                    <a:pt x="7774" y="17249"/>
                  </a:cubicBezTo>
                  <a:lnTo>
                    <a:pt x="5768" y="17249"/>
                  </a:lnTo>
                  <a:cubicBezTo>
                    <a:pt x="5707" y="17249"/>
                    <a:pt x="5651" y="17147"/>
                    <a:pt x="5594" y="16944"/>
                  </a:cubicBezTo>
                  <a:cubicBezTo>
                    <a:pt x="5538" y="16743"/>
                    <a:pt x="5493" y="16509"/>
                    <a:pt x="5462" y="16241"/>
                  </a:cubicBezTo>
                  <a:cubicBezTo>
                    <a:pt x="5434" y="15975"/>
                    <a:pt x="5406" y="15721"/>
                    <a:pt x="5385" y="15484"/>
                  </a:cubicBezTo>
                  <a:cubicBezTo>
                    <a:pt x="5361" y="15244"/>
                    <a:pt x="5352" y="15077"/>
                    <a:pt x="5352" y="14978"/>
                  </a:cubicBezTo>
                  <a:cubicBezTo>
                    <a:pt x="5013" y="14871"/>
                    <a:pt x="4681" y="14702"/>
                    <a:pt x="4359" y="14476"/>
                  </a:cubicBezTo>
                  <a:cubicBezTo>
                    <a:pt x="4126" y="14685"/>
                    <a:pt x="3895" y="14894"/>
                    <a:pt x="3667" y="15106"/>
                  </a:cubicBezTo>
                  <a:cubicBezTo>
                    <a:pt x="3438" y="15320"/>
                    <a:pt x="3212" y="15535"/>
                    <a:pt x="2996" y="15761"/>
                  </a:cubicBezTo>
                  <a:lnTo>
                    <a:pt x="2883" y="15789"/>
                  </a:lnTo>
                  <a:cubicBezTo>
                    <a:pt x="2855" y="15789"/>
                    <a:pt x="2751" y="15696"/>
                    <a:pt x="2572" y="15512"/>
                  </a:cubicBezTo>
                  <a:cubicBezTo>
                    <a:pt x="2396" y="15326"/>
                    <a:pt x="2212" y="15117"/>
                    <a:pt x="2021" y="14877"/>
                  </a:cubicBezTo>
                  <a:cubicBezTo>
                    <a:pt x="1828" y="14637"/>
                    <a:pt x="1657" y="14411"/>
                    <a:pt x="1504" y="14194"/>
                  </a:cubicBezTo>
                  <a:cubicBezTo>
                    <a:pt x="1348" y="13976"/>
                    <a:pt x="1273" y="13841"/>
                    <a:pt x="1273" y="13787"/>
                  </a:cubicBezTo>
                  <a:cubicBezTo>
                    <a:pt x="1273" y="13770"/>
                    <a:pt x="1320" y="13677"/>
                    <a:pt x="1419" y="13510"/>
                  </a:cubicBezTo>
                  <a:cubicBezTo>
                    <a:pt x="1515" y="13346"/>
                    <a:pt x="1628" y="13163"/>
                    <a:pt x="1751" y="12971"/>
                  </a:cubicBezTo>
                  <a:cubicBezTo>
                    <a:pt x="1875" y="12776"/>
                    <a:pt x="1991" y="12590"/>
                    <a:pt x="2099" y="12415"/>
                  </a:cubicBezTo>
                  <a:cubicBezTo>
                    <a:pt x="2210" y="12240"/>
                    <a:pt x="2278" y="12127"/>
                    <a:pt x="2308" y="12070"/>
                  </a:cubicBezTo>
                  <a:cubicBezTo>
                    <a:pt x="2134" y="11686"/>
                    <a:pt x="1988" y="11260"/>
                    <a:pt x="1868" y="10800"/>
                  </a:cubicBezTo>
                  <a:cubicBezTo>
                    <a:pt x="1793" y="10783"/>
                    <a:pt x="1654" y="10760"/>
                    <a:pt x="1452" y="10732"/>
                  </a:cubicBezTo>
                  <a:cubicBezTo>
                    <a:pt x="1249" y="10706"/>
                    <a:pt x="1042" y="10675"/>
                    <a:pt x="826" y="10639"/>
                  </a:cubicBezTo>
                  <a:cubicBezTo>
                    <a:pt x="611" y="10602"/>
                    <a:pt x="421" y="10554"/>
                    <a:pt x="251" y="10497"/>
                  </a:cubicBezTo>
                  <a:cubicBezTo>
                    <a:pt x="82" y="10438"/>
                    <a:pt x="0" y="10373"/>
                    <a:pt x="0" y="10300"/>
                  </a:cubicBezTo>
                  <a:lnTo>
                    <a:pt x="0" y="7869"/>
                  </a:lnTo>
                  <a:cubicBezTo>
                    <a:pt x="0" y="7798"/>
                    <a:pt x="82" y="7724"/>
                    <a:pt x="251" y="7660"/>
                  </a:cubicBezTo>
                  <a:cubicBezTo>
                    <a:pt x="421" y="7589"/>
                    <a:pt x="616" y="7538"/>
                    <a:pt x="837" y="7501"/>
                  </a:cubicBezTo>
                  <a:cubicBezTo>
                    <a:pt x="1059" y="7468"/>
                    <a:pt x="1273" y="7434"/>
                    <a:pt x="1475" y="7408"/>
                  </a:cubicBezTo>
                  <a:cubicBezTo>
                    <a:pt x="1678" y="7380"/>
                    <a:pt x="1817" y="7366"/>
                    <a:pt x="1892" y="7366"/>
                  </a:cubicBezTo>
                  <a:cubicBezTo>
                    <a:pt x="1981" y="6925"/>
                    <a:pt x="2120" y="6530"/>
                    <a:pt x="2308" y="6177"/>
                  </a:cubicBezTo>
                  <a:cubicBezTo>
                    <a:pt x="2134" y="5900"/>
                    <a:pt x="1965" y="5621"/>
                    <a:pt x="1795" y="5347"/>
                  </a:cubicBezTo>
                  <a:cubicBezTo>
                    <a:pt x="1628" y="5073"/>
                    <a:pt x="1452" y="4802"/>
                    <a:pt x="1273" y="4542"/>
                  </a:cubicBezTo>
                  <a:lnTo>
                    <a:pt x="1228" y="4407"/>
                  </a:lnTo>
                  <a:cubicBezTo>
                    <a:pt x="1228" y="4353"/>
                    <a:pt x="1303" y="4221"/>
                    <a:pt x="1456" y="4009"/>
                  </a:cubicBezTo>
                  <a:cubicBezTo>
                    <a:pt x="1612" y="3797"/>
                    <a:pt x="1788" y="3574"/>
                    <a:pt x="1986" y="3334"/>
                  </a:cubicBezTo>
                  <a:cubicBezTo>
                    <a:pt x="2186" y="3094"/>
                    <a:pt x="2374" y="2882"/>
                    <a:pt x="2551" y="2696"/>
                  </a:cubicBezTo>
                  <a:cubicBezTo>
                    <a:pt x="2727" y="2515"/>
                    <a:pt x="2838" y="2419"/>
                    <a:pt x="2883" y="2419"/>
                  </a:cubicBezTo>
                  <a:cubicBezTo>
                    <a:pt x="2899" y="2419"/>
                    <a:pt x="2975" y="2478"/>
                    <a:pt x="3113" y="2597"/>
                  </a:cubicBezTo>
                  <a:cubicBezTo>
                    <a:pt x="3252" y="2713"/>
                    <a:pt x="3408" y="2851"/>
                    <a:pt x="3577" y="3006"/>
                  </a:cubicBezTo>
                  <a:cubicBezTo>
                    <a:pt x="3744" y="3164"/>
                    <a:pt x="3907" y="3320"/>
                    <a:pt x="4060" y="3469"/>
                  </a:cubicBezTo>
                  <a:cubicBezTo>
                    <a:pt x="4215" y="3616"/>
                    <a:pt x="4307" y="3706"/>
                    <a:pt x="4335" y="3743"/>
                  </a:cubicBezTo>
                  <a:cubicBezTo>
                    <a:pt x="4660" y="3517"/>
                    <a:pt x="4999" y="3354"/>
                    <a:pt x="5352" y="3243"/>
                  </a:cubicBezTo>
                  <a:cubicBezTo>
                    <a:pt x="5352" y="3173"/>
                    <a:pt x="5361" y="3003"/>
                    <a:pt x="5385" y="2746"/>
                  </a:cubicBezTo>
                  <a:cubicBezTo>
                    <a:pt x="5406" y="2484"/>
                    <a:pt x="5434" y="2224"/>
                    <a:pt x="5462" y="1967"/>
                  </a:cubicBezTo>
                  <a:cubicBezTo>
                    <a:pt x="5493" y="1707"/>
                    <a:pt x="5533" y="1476"/>
                    <a:pt x="5582" y="1264"/>
                  </a:cubicBezTo>
                  <a:cubicBezTo>
                    <a:pt x="5630" y="1052"/>
                    <a:pt x="5693" y="948"/>
                    <a:pt x="5768" y="948"/>
                  </a:cubicBezTo>
                  <a:lnTo>
                    <a:pt x="7774" y="948"/>
                  </a:lnTo>
                  <a:cubicBezTo>
                    <a:pt x="7833" y="948"/>
                    <a:pt x="7891" y="1052"/>
                    <a:pt x="7948" y="1264"/>
                  </a:cubicBezTo>
                  <a:cubicBezTo>
                    <a:pt x="8004" y="1476"/>
                    <a:pt x="8047" y="1707"/>
                    <a:pt x="8077" y="1967"/>
                  </a:cubicBezTo>
                  <a:cubicBezTo>
                    <a:pt x="8108" y="2224"/>
                    <a:pt x="8134" y="2484"/>
                    <a:pt x="8155" y="2746"/>
                  </a:cubicBezTo>
                  <a:cubicBezTo>
                    <a:pt x="8179" y="3003"/>
                    <a:pt x="8197" y="3173"/>
                    <a:pt x="8212" y="3243"/>
                  </a:cubicBezTo>
                  <a:cubicBezTo>
                    <a:pt x="8551" y="3354"/>
                    <a:pt x="8873" y="3512"/>
                    <a:pt x="9181" y="3715"/>
                  </a:cubicBezTo>
                  <a:cubicBezTo>
                    <a:pt x="9414" y="3512"/>
                    <a:pt x="9650" y="3305"/>
                    <a:pt x="9885" y="3105"/>
                  </a:cubicBezTo>
                  <a:cubicBezTo>
                    <a:pt x="10123" y="2899"/>
                    <a:pt x="10351" y="2690"/>
                    <a:pt x="10568" y="2475"/>
                  </a:cubicBezTo>
                  <a:lnTo>
                    <a:pt x="10657" y="2419"/>
                  </a:lnTo>
                  <a:cubicBezTo>
                    <a:pt x="10688" y="2419"/>
                    <a:pt x="10791" y="2518"/>
                    <a:pt x="10968" y="2710"/>
                  </a:cubicBezTo>
                  <a:cubicBezTo>
                    <a:pt x="11144" y="2904"/>
                    <a:pt x="11330" y="3116"/>
                    <a:pt x="11526" y="3348"/>
                  </a:cubicBezTo>
                  <a:cubicBezTo>
                    <a:pt x="11721" y="3577"/>
                    <a:pt x="11900" y="3797"/>
                    <a:pt x="12060" y="4009"/>
                  </a:cubicBezTo>
                  <a:cubicBezTo>
                    <a:pt x="12222" y="4220"/>
                    <a:pt x="12302" y="4353"/>
                    <a:pt x="12302" y="4407"/>
                  </a:cubicBezTo>
                  <a:cubicBezTo>
                    <a:pt x="12302" y="4443"/>
                    <a:pt x="12253" y="4542"/>
                    <a:pt x="12152" y="4712"/>
                  </a:cubicBezTo>
                  <a:cubicBezTo>
                    <a:pt x="12048" y="4878"/>
                    <a:pt x="11935" y="5056"/>
                    <a:pt x="11813" y="5251"/>
                  </a:cubicBezTo>
                  <a:cubicBezTo>
                    <a:pt x="11688" y="5446"/>
                    <a:pt x="11568" y="5629"/>
                    <a:pt x="11453" y="5807"/>
                  </a:cubicBezTo>
                  <a:cubicBezTo>
                    <a:pt x="11335" y="5982"/>
                    <a:pt x="11260" y="6095"/>
                    <a:pt x="11234" y="6152"/>
                  </a:cubicBezTo>
                  <a:moveTo>
                    <a:pt x="6781" y="11545"/>
                  </a:moveTo>
                  <a:cubicBezTo>
                    <a:pt x="7061" y="11545"/>
                    <a:pt x="7322" y="11480"/>
                    <a:pt x="7569" y="11356"/>
                  </a:cubicBezTo>
                  <a:cubicBezTo>
                    <a:pt x="7819" y="11229"/>
                    <a:pt x="8035" y="11056"/>
                    <a:pt x="8219" y="10836"/>
                  </a:cubicBezTo>
                  <a:cubicBezTo>
                    <a:pt x="8402" y="10616"/>
                    <a:pt x="8546" y="10356"/>
                    <a:pt x="8652" y="10059"/>
                  </a:cubicBezTo>
                  <a:cubicBezTo>
                    <a:pt x="8758" y="9760"/>
                    <a:pt x="8809" y="9447"/>
                    <a:pt x="8809" y="9111"/>
                  </a:cubicBezTo>
                  <a:cubicBezTo>
                    <a:pt x="8809" y="8778"/>
                    <a:pt x="8758" y="8458"/>
                    <a:pt x="8652" y="8159"/>
                  </a:cubicBezTo>
                  <a:cubicBezTo>
                    <a:pt x="8546" y="7857"/>
                    <a:pt x="8402" y="7592"/>
                    <a:pt x="8219" y="7372"/>
                  </a:cubicBezTo>
                  <a:cubicBezTo>
                    <a:pt x="8035" y="7151"/>
                    <a:pt x="7819" y="6979"/>
                    <a:pt x="7569" y="6846"/>
                  </a:cubicBezTo>
                  <a:cubicBezTo>
                    <a:pt x="7322" y="6717"/>
                    <a:pt x="7061" y="6649"/>
                    <a:pt x="6781" y="6649"/>
                  </a:cubicBezTo>
                  <a:cubicBezTo>
                    <a:pt x="6211" y="6649"/>
                    <a:pt x="5726" y="6889"/>
                    <a:pt x="5328" y="7366"/>
                  </a:cubicBezTo>
                  <a:cubicBezTo>
                    <a:pt x="4931" y="7843"/>
                    <a:pt x="4730" y="8425"/>
                    <a:pt x="4730" y="9111"/>
                  </a:cubicBezTo>
                  <a:cubicBezTo>
                    <a:pt x="4730" y="9447"/>
                    <a:pt x="4785" y="9760"/>
                    <a:pt x="4895" y="10060"/>
                  </a:cubicBezTo>
                  <a:cubicBezTo>
                    <a:pt x="5003" y="10356"/>
                    <a:pt x="5149" y="10616"/>
                    <a:pt x="5333" y="10836"/>
                  </a:cubicBezTo>
                  <a:cubicBezTo>
                    <a:pt x="5517" y="11056"/>
                    <a:pt x="5735" y="11229"/>
                    <a:pt x="5987" y="11356"/>
                  </a:cubicBezTo>
                  <a:cubicBezTo>
                    <a:pt x="6239" y="11480"/>
                    <a:pt x="6500" y="11545"/>
                    <a:pt x="6781" y="11545"/>
                  </a:cubicBezTo>
                  <a:moveTo>
                    <a:pt x="20496" y="16952"/>
                  </a:moveTo>
                  <a:cubicBezTo>
                    <a:pt x="20427" y="17293"/>
                    <a:pt x="20340" y="17613"/>
                    <a:pt x="20234" y="17912"/>
                  </a:cubicBezTo>
                  <a:cubicBezTo>
                    <a:pt x="20251" y="17963"/>
                    <a:pt x="20293" y="18050"/>
                    <a:pt x="20364" y="18161"/>
                  </a:cubicBezTo>
                  <a:cubicBezTo>
                    <a:pt x="20437" y="18273"/>
                    <a:pt x="20507" y="18398"/>
                    <a:pt x="20573" y="18528"/>
                  </a:cubicBezTo>
                  <a:cubicBezTo>
                    <a:pt x="20642" y="18655"/>
                    <a:pt x="20700" y="18779"/>
                    <a:pt x="20755" y="18897"/>
                  </a:cubicBezTo>
                  <a:cubicBezTo>
                    <a:pt x="20806" y="19013"/>
                    <a:pt x="20832" y="19098"/>
                    <a:pt x="20832" y="19140"/>
                  </a:cubicBezTo>
                  <a:cubicBezTo>
                    <a:pt x="20832" y="19177"/>
                    <a:pt x="20762" y="19281"/>
                    <a:pt x="20625" y="19459"/>
                  </a:cubicBezTo>
                  <a:cubicBezTo>
                    <a:pt x="20486" y="19634"/>
                    <a:pt x="20324" y="19821"/>
                    <a:pt x="20140" y="20013"/>
                  </a:cubicBezTo>
                  <a:cubicBezTo>
                    <a:pt x="19957" y="20205"/>
                    <a:pt x="19778" y="20388"/>
                    <a:pt x="19611" y="20558"/>
                  </a:cubicBezTo>
                  <a:cubicBezTo>
                    <a:pt x="19441" y="20730"/>
                    <a:pt x="19333" y="20848"/>
                    <a:pt x="19288" y="20911"/>
                  </a:cubicBezTo>
                  <a:lnTo>
                    <a:pt x="19199" y="20967"/>
                  </a:lnTo>
                  <a:cubicBezTo>
                    <a:pt x="19168" y="20967"/>
                    <a:pt x="19107" y="20928"/>
                    <a:pt x="19013" y="20851"/>
                  </a:cubicBezTo>
                  <a:cubicBezTo>
                    <a:pt x="18919" y="20772"/>
                    <a:pt x="18822" y="20685"/>
                    <a:pt x="18726" y="20586"/>
                  </a:cubicBezTo>
                  <a:cubicBezTo>
                    <a:pt x="18629" y="20487"/>
                    <a:pt x="18533" y="20391"/>
                    <a:pt x="18438" y="20295"/>
                  </a:cubicBezTo>
                  <a:cubicBezTo>
                    <a:pt x="18344" y="20199"/>
                    <a:pt x="18283" y="20137"/>
                    <a:pt x="18253" y="20100"/>
                  </a:cubicBezTo>
                  <a:cubicBezTo>
                    <a:pt x="17975" y="20208"/>
                    <a:pt x="17681" y="20295"/>
                    <a:pt x="17372" y="20357"/>
                  </a:cubicBezTo>
                  <a:cubicBezTo>
                    <a:pt x="17358" y="20411"/>
                    <a:pt x="17323" y="20510"/>
                    <a:pt x="17273" y="20648"/>
                  </a:cubicBezTo>
                  <a:cubicBezTo>
                    <a:pt x="17219" y="20786"/>
                    <a:pt x="17160" y="20925"/>
                    <a:pt x="17097" y="21060"/>
                  </a:cubicBezTo>
                  <a:cubicBezTo>
                    <a:pt x="17033" y="21196"/>
                    <a:pt x="16972" y="21320"/>
                    <a:pt x="16911" y="21430"/>
                  </a:cubicBezTo>
                  <a:cubicBezTo>
                    <a:pt x="16852" y="21546"/>
                    <a:pt x="16798" y="21599"/>
                    <a:pt x="16753" y="21599"/>
                  </a:cubicBezTo>
                  <a:cubicBezTo>
                    <a:pt x="16709" y="21599"/>
                    <a:pt x="16577" y="21568"/>
                    <a:pt x="16360" y="21498"/>
                  </a:cubicBezTo>
                  <a:cubicBezTo>
                    <a:pt x="16141" y="21430"/>
                    <a:pt x="15906" y="21348"/>
                    <a:pt x="15654" y="21247"/>
                  </a:cubicBezTo>
                  <a:cubicBezTo>
                    <a:pt x="15405" y="21148"/>
                    <a:pt x="15179" y="21043"/>
                    <a:pt x="14979" y="20930"/>
                  </a:cubicBezTo>
                  <a:cubicBezTo>
                    <a:pt x="14778" y="20817"/>
                    <a:pt x="14680" y="20719"/>
                    <a:pt x="14680" y="20628"/>
                  </a:cubicBezTo>
                  <a:cubicBezTo>
                    <a:pt x="14680" y="20419"/>
                    <a:pt x="14698" y="20205"/>
                    <a:pt x="14736" y="19984"/>
                  </a:cubicBezTo>
                  <a:cubicBezTo>
                    <a:pt x="14774" y="19764"/>
                    <a:pt x="14809" y="19555"/>
                    <a:pt x="14837" y="19355"/>
                  </a:cubicBezTo>
                  <a:cubicBezTo>
                    <a:pt x="14717" y="19247"/>
                    <a:pt x="14611" y="19129"/>
                    <a:pt x="14517" y="18999"/>
                  </a:cubicBezTo>
                  <a:cubicBezTo>
                    <a:pt x="14423" y="18869"/>
                    <a:pt x="14338" y="18731"/>
                    <a:pt x="14263" y="18587"/>
                  </a:cubicBezTo>
                  <a:cubicBezTo>
                    <a:pt x="14091" y="18607"/>
                    <a:pt x="13919" y="18618"/>
                    <a:pt x="13750" y="18629"/>
                  </a:cubicBezTo>
                  <a:cubicBezTo>
                    <a:pt x="13583" y="18638"/>
                    <a:pt x="13413" y="18640"/>
                    <a:pt x="13251" y="18640"/>
                  </a:cubicBezTo>
                  <a:lnTo>
                    <a:pt x="13086" y="18640"/>
                  </a:lnTo>
                  <a:cubicBezTo>
                    <a:pt x="13037" y="18640"/>
                    <a:pt x="13006" y="18590"/>
                    <a:pt x="12990" y="18491"/>
                  </a:cubicBezTo>
                  <a:cubicBezTo>
                    <a:pt x="12976" y="18417"/>
                    <a:pt x="12945" y="18259"/>
                    <a:pt x="12900" y="18011"/>
                  </a:cubicBezTo>
                  <a:cubicBezTo>
                    <a:pt x="12855" y="17762"/>
                    <a:pt x="12804" y="17503"/>
                    <a:pt x="12747" y="17229"/>
                  </a:cubicBezTo>
                  <a:cubicBezTo>
                    <a:pt x="12691" y="16952"/>
                    <a:pt x="12644" y="16704"/>
                    <a:pt x="12608" y="16478"/>
                  </a:cubicBezTo>
                  <a:cubicBezTo>
                    <a:pt x="12568" y="16252"/>
                    <a:pt x="12552" y="16122"/>
                    <a:pt x="12552" y="16085"/>
                  </a:cubicBezTo>
                  <a:cubicBezTo>
                    <a:pt x="12552" y="16032"/>
                    <a:pt x="12601" y="15973"/>
                    <a:pt x="12702" y="15910"/>
                  </a:cubicBezTo>
                  <a:cubicBezTo>
                    <a:pt x="12804" y="15848"/>
                    <a:pt x="12921" y="15783"/>
                    <a:pt x="13053" y="15713"/>
                  </a:cubicBezTo>
                  <a:cubicBezTo>
                    <a:pt x="13183" y="15645"/>
                    <a:pt x="13310" y="15591"/>
                    <a:pt x="13430" y="15546"/>
                  </a:cubicBezTo>
                  <a:cubicBezTo>
                    <a:pt x="13550" y="15501"/>
                    <a:pt x="13632" y="15470"/>
                    <a:pt x="13677" y="15453"/>
                  </a:cubicBezTo>
                  <a:cubicBezTo>
                    <a:pt x="13708" y="15241"/>
                    <a:pt x="13743" y="15069"/>
                    <a:pt x="13785" y="14922"/>
                  </a:cubicBezTo>
                  <a:cubicBezTo>
                    <a:pt x="13825" y="14778"/>
                    <a:pt x="13884" y="14614"/>
                    <a:pt x="13959" y="14422"/>
                  </a:cubicBezTo>
                  <a:cubicBezTo>
                    <a:pt x="13929" y="14388"/>
                    <a:pt x="13882" y="14309"/>
                    <a:pt x="13813" y="14194"/>
                  </a:cubicBezTo>
                  <a:cubicBezTo>
                    <a:pt x="13745" y="14075"/>
                    <a:pt x="13677" y="13951"/>
                    <a:pt x="13604" y="13824"/>
                  </a:cubicBezTo>
                  <a:cubicBezTo>
                    <a:pt x="13533" y="13694"/>
                    <a:pt x="13470" y="13567"/>
                    <a:pt x="13418" y="13445"/>
                  </a:cubicBezTo>
                  <a:cubicBezTo>
                    <a:pt x="13366" y="13324"/>
                    <a:pt x="13340" y="13242"/>
                    <a:pt x="13340" y="13208"/>
                  </a:cubicBezTo>
                  <a:cubicBezTo>
                    <a:pt x="13340" y="13172"/>
                    <a:pt x="13409" y="13064"/>
                    <a:pt x="13547" y="12886"/>
                  </a:cubicBezTo>
                  <a:cubicBezTo>
                    <a:pt x="13686" y="12714"/>
                    <a:pt x="13849" y="12531"/>
                    <a:pt x="14032" y="12336"/>
                  </a:cubicBezTo>
                  <a:cubicBezTo>
                    <a:pt x="14216" y="12144"/>
                    <a:pt x="14392" y="11960"/>
                    <a:pt x="14562" y="11796"/>
                  </a:cubicBezTo>
                  <a:cubicBezTo>
                    <a:pt x="14731" y="11627"/>
                    <a:pt x="14837" y="11517"/>
                    <a:pt x="14882" y="11466"/>
                  </a:cubicBezTo>
                  <a:lnTo>
                    <a:pt x="14974" y="11410"/>
                  </a:lnTo>
                  <a:cubicBezTo>
                    <a:pt x="15004" y="11410"/>
                    <a:pt x="15066" y="11449"/>
                    <a:pt x="15160" y="11525"/>
                  </a:cubicBezTo>
                  <a:cubicBezTo>
                    <a:pt x="15254" y="11599"/>
                    <a:pt x="15348" y="11689"/>
                    <a:pt x="15447" y="11788"/>
                  </a:cubicBezTo>
                  <a:cubicBezTo>
                    <a:pt x="15543" y="11887"/>
                    <a:pt x="15640" y="11983"/>
                    <a:pt x="15734" y="12076"/>
                  </a:cubicBezTo>
                  <a:cubicBezTo>
                    <a:pt x="15828" y="12175"/>
                    <a:pt x="15889" y="12237"/>
                    <a:pt x="15920" y="12276"/>
                  </a:cubicBezTo>
                  <a:cubicBezTo>
                    <a:pt x="16184" y="12166"/>
                    <a:pt x="16468" y="12082"/>
                    <a:pt x="16777" y="12017"/>
                  </a:cubicBezTo>
                  <a:cubicBezTo>
                    <a:pt x="16791" y="11963"/>
                    <a:pt x="16826" y="11867"/>
                    <a:pt x="16878" y="11726"/>
                  </a:cubicBezTo>
                  <a:cubicBezTo>
                    <a:pt x="16930" y="11587"/>
                    <a:pt x="16991" y="11449"/>
                    <a:pt x="17064" y="11316"/>
                  </a:cubicBezTo>
                  <a:cubicBezTo>
                    <a:pt x="17135" y="11178"/>
                    <a:pt x="17200" y="11057"/>
                    <a:pt x="17262" y="10941"/>
                  </a:cubicBezTo>
                  <a:cubicBezTo>
                    <a:pt x="17320" y="10831"/>
                    <a:pt x="17372" y="10774"/>
                    <a:pt x="17419" y="10774"/>
                  </a:cubicBezTo>
                  <a:cubicBezTo>
                    <a:pt x="17448" y="10774"/>
                    <a:pt x="17575" y="10805"/>
                    <a:pt x="17803" y="10870"/>
                  </a:cubicBezTo>
                  <a:cubicBezTo>
                    <a:pt x="18027" y="10929"/>
                    <a:pt x="18264" y="11014"/>
                    <a:pt x="18516" y="11119"/>
                  </a:cubicBezTo>
                  <a:cubicBezTo>
                    <a:pt x="18768" y="11223"/>
                    <a:pt x="18996" y="11328"/>
                    <a:pt x="19199" y="11438"/>
                  </a:cubicBezTo>
                  <a:cubicBezTo>
                    <a:pt x="19401" y="11545"/>
                    <a:pt x="19502" y="11647"/>
                    <a:pt x="19502" y="11745"/>
                  </a:cubicBezTo>
                  <a:cubicBezTo>
                    <a:pt x="19502" y="11954"/>
                    <a:pt x="19481" y="12166"/>
                    <a:pt x="19441" y="12384"/>
                  </a:cubicBezTo>
                  <a:cubicBezTo>
                    <a:pt x="19399" y="12598"/>
                    <a:pt x="19363" y="12810"/>
                    <a:pt x="19333" y="13016"/>
                  </a:cubicBezTo>
                  <a:cubicBezTo>
                    <a:pt x="19453" y="13123"/>
                    <a:pt x="19561" y="13245"/>
                    <a:pt x="19655" y="13375"/>
                  </a:cubicBezTo>
                  <a:cubicBezTo>
                    <a:pt x="19749" y="13505"/>
                    <a:pt x="19834" y="13643"/>
                    <a:pt x="19910" y="13787"/>
                  </a:cubicBezTo>
                  <a:cubicBezTo>
                    <a:pt x="20095" y="13770"/>
                    <a:pt x="20281" y="13756"/>
                    <a:pt x="20465" y="13747"/>
                  </a:cubicBezTo>
                  <a:cubicBezTo>
                    <a:pt x="20651" y="13736"/>
                    <a:pt x="20830" y="13733"/>
                    <a:pt x="21002" y="13733"/>
                  </a:cubicBezTo>
                  <a:cubicBezTo>
                    <a:pt x="21061" y="13733"/>
                    <a:pt x="21129" y="13852"/>
                    <a:pt x="21204" y="14092"/>
                  </a:cubicBezTo>
                  <a:cubicBezTo>
                    <a:pt x="21279" y="14332"/>
                    <a:pt x="21345" y="14603"/>
                    <a:pt x="21402" y="14911"/>
                  </a:cubicBezTo>
                  <a:cubicBezTo>
                    <a:pt x="21458" y="15216"/>
                    <a:pt x="21505" y="15507"/>
                    <a:pt x="21543" y="15783"/>
                  </a:cubicBezTo>
                  <a:cubicBezTo>
                    <a:pt x="21581" y="16057"/>
                    <a:pt x="21599" y="16235"/>
                    <a:pt x="21599" y="16314"/>
                  </a:cubicBezTo>
                  <a:cubicBezTo>
                    <a:pt x="21599" y="16371"/>
                    <a:pt x="21548" y="16427"/>
                    <a:pt x="21447" y="16492"/>
                  </a:cubicBezTo>
                  <a:cubicBezTo>
                    <a:pt x="21345" y="16554"/>
                    <a:pt x="21235" y="16613"/>
                    <a:pt x="21115" y="16664"/>
                  </a:cubicBezTo>
                  <a:cubicBezTo>
                    <a:pt x="20995" y="16721"/>
                    <a:pt x="20872" y="16777"/>
                    <a:pt x="20747" y="16836"/>
                  </a:cubicBezTo>
                  <a:cubicBezTo>
                    <a:pt x="20623" y="16893"/>
                    <a:pt x="20540" y="16932"/>
                    <a:pt x="20496" y="16952"/>
                  </a:cubicBezTo>
                  <a:moveTo>
                    <a:pt x="20514" y="6070"/>
                  </a:moveTo>
                  <a:cubicBezTo>
                    <a:pt x="20416" y="6395"/>
                    <a:pt x="20300" y="6677"/>
                    <a:pt x="20164" y="6920"/>
                  </a:cubicBezTo>
                  <a:cubicBezTo>
                    <a:pt x="20180" y="6959"/>
                    <a:pt x="20211" y="7030"/>
                    <a:pt x="20256" y="7143"/>
                  </a:cubicBezTo>
                  <a:cubicBezTo>
                    <a:pt x="20300" y="7256"/>
                    <a:pt x="20352" y="7377"/>
                    <a:pt x="20409" y="7510"/>
                  </a:cubicBezTo>
                  <a:cubicBezTo>
                    <a:pt x="20463" y="7640"/>
                    <a:pt x="20510" y="7758"/>
                    <a:pt x="20550" y="7869"/>
                  </a:cubicBezTo>
                  <a:cubicBezTo>
                    <a:pt x="20585" y="7973"/>
                    <a:pt x="20604" y="8041"/>
                    <a:pt x="20604" y="8058"/>
                  </a:cubicBezTo>
                  <a:cubicBezTo>
                    <a:pt x="20604" y="8111"/>
                    <a:pt x="20519" y="8216"/>
                    <a:pt x="20352" y="8374"/>
                  </a:cubicBezTo>
                  <a:cubicBezTo>
                    <a:pt x="20183" y="8532"/>
                    <a:pt x="19994" y="8696"/>
                    <a:pt x="19787" y="8862"/>
                  </a:cubicBezTo>
                  <a:cubicBezTo>
                    <a:pt x="19580" y="9026"/>
                    <a:pt x="19387" y="9176"/>
                    <a:pt x="19208" y="9309"/>
                  </a:cubicBezTo>
                  <a:cubicBezTo>
                    <a:pt x="19027" y="9439"/>
                    <a:pt x="18930" y="9501"/>
                    <a:pt x="18914" y="9501"/>
                  </a:cubicBezTo>
                  <a:cubicBezTo>
                    <a:pt x="18886" y="9501"/>
                    <a:pt x="18832" y="9461"/>
                    <a:pt x="18756" y="9374"/>
                  </a:cubicBezTo>
                  <a:cubicBezTo>
                    <a:pt x="18683" y="9289"/>
                    <a:pt x="18601" y="9193"/>
                    <a:pt x="18514" y="9083"/>
                  </a:cubicBezTo>
                  <a:cubicBezTo>
                    <a:pt x="18429" y="8978"/>
                    <a:pt x="18351" y="8871"/>
                    <a:pt x="18283" y="8766"/>
                  </a:cubicBezTo>
                  <a:cubicBezTo>
                    <a:pt x="18215" y="8662"/>
                    <a:pt x="18168" y="8591"/>
                    <a:pt x="18137" y="8558"/>
                  </a:cubicBezTo>
                  <a:cubicBezTo>
                    <a:pt x="18031" y="8592"/>
                    <a:pt x="17925" y="8620"/>
                    <a:pt x="17815" y="8639"/>
                  </a:cubicBezTo>
                  <a:cubicBezTo>
                    <a:pt x="17706" y="8656"/>
                    <a:pt x="17596" y="8656"/>
                    <a:pt x="17483" y="8639"/>
                  </a:cubicBezTo>
                  <a:lnTo>
                    <a:pt x="17325" y="8639"/>
                  </a:lnTo>
                  <a:cubicBezTo>
                    <a:pt x="17297" y="8673"/>
                    <a:pt x="17250" y="8750"/>
                    <a:pt x="17191" y="8862"/>
                  </a:cubicBezTo>
                  <a:cubicBezTo>
                    <a:pt x="17130" y="8973"/>
                    <a:pt x="17066" y="9091"/>
                    <a:pt x="16993" y="9213"/>
                  </a:cubicBezTo>
                  <a:cubicBezTo>
                    <a:pt x="16923" y="9334"/>
                    <a:pt x="16852" y="9441"/>
                    <a:pt x="16784" y="9529"/>
                  </a:cubicBezTo>
                  <a:cubicBezTo>
                    <a:pt x="16718" y="9619"/>
                    <a:pt x="16668" y="9667"/>
                    <a:pt x="16638" y="9667"/>
                  </a:cubicBezTo>
                  <a:cubicBezTo>
                    <a:pt x="16610" y="9667"/>
                    <a:pt x="16494" y="9616"/>
                    <a:pt x="16301" y="9518"/>
                  </a:cubicBezTo>
                  <a:cubicBezTo>
                    <a:pt x="16106" y="9419"/>
                    <a:pt x="15901" y="9303"/>
                    <a:pt x="15687" y="9170"/>
                  </a:cubicBezTo>
                  <a:cubicBezTo>
                    <a:pt x="15473" y="9040"/>
                    <a:pt x="15277" y="8911"/>
                    <a:pt x="15101" y="8778"/>
                  </a:cubicBezTo>
                  <a:cubicBezTo>
                    <a:pt x="14924" y="8648"/>
                    <a:pt x="14835" y="8558"/>
                    <a:pt x="14835" y="8504"/>
                  </a:cubicBezTo>
                  <a:cubicBezTo>
                    <a:pt x="14835" y="8487"/>
                    <a:pt x="14847" y="8419"/>
                    <a:pt x="14868" y="8306"/>
                  </a:cubicBezTo>
                  <a:cubicBezTo>
                    <a:pt x="14891" y="8194"/>
                    <a:pt x="14922" y="8072"/>
                    <a:pt x="14960" y="7948"/>
                  </a:cubicBezTo>
                  <a:cubicBezTo>
                    <a:pt x="14997" y="7824"/>
                    <a:pt x="15030" y="7699"/>
                    <a:pt x="15061" y="7578"/>
                  </a:cubicBezTo>
                  <a:cubicBezTo>
                    <a:pt x="15091" y="7457"/>
                    <a:pt x="15113" y="7378"/>
                    <a:pt x="15129" y="7341"/>
                  </a:cubicBezTo>
                  <a:cubicBezTo>
                    <a:pt x="14957" y="7132"/>
                    <a:pt x="14814" y="6866"/>
                    <a:pt x="14701" y="6542"/>
                  </a:cubicBezTo>
                  <a:cubicBezTo>
                    <a:pt x="14303" y="6525"/>
                    <a:pt x="14021" y="6502"/>
                    <a:pt x="13856" y="6474"/>
                  </a:cubicBezTo>
                  <a:cubicBezTo>
                    <a:pt x="13691" y="6446"/>
                    <a:pt x="13580" y="6364"/>
                    <a:pt x="13529" y="6226"/>
                  </a:cubicBezTo>
                  <a:cubicBezTo>
                    <a:pt x="13477" y="6084"/>
                    <a:pt x="13458" y="5850"/>
                    <a:pt x="13472" y="5514"/>
                  </a:cubicBezTo>
                  <a:cubicBezTo>
                    <a:pt x="13489" y="5184"/>
                    <a:pt x="13472" y="4692"/>
                    <a:pt x="13427" y="4043"/>
                  </a:cubicBezTo>
                  <a:cubicBezTo>
                    <a:pt x="13427" y="3986"/>
                    <a:pt x="13475" y="3936"/>
                    <a:pt x="13569" y="3879"/>
                  </a:cubicBezTo>
                  <a:cubicBezTo>
                    <a:pt x="13663" y="3826"/>
                    <a:pt x="13773" y="3783"/>
                    <a:pt x="13901" y="3744"/>
                  </a:cubicBezTo>
                  <a:cubicBezTo>
                    <a:pt x="14028" y="3707"/>
                    <a:pt x="14155" y="3684"/>
                    <a:pt x="14279" y="3665"/>
                  </a:cubicBezTo>
                  <a:cubicBezTo>
                    <a:pt x="14402" y="3645"/>
                    <a:pt x="14487" y="3628"/>
                    <a:pt x="14531" y="3608"/>
                  </a:cubicBezTo>
                  <a:cubicBezTo>
                    <a:pt x="14607" y="3314"/>
                    <a:pt x="14722" y="3024"/>
                    <a:pt x="14880" y="2747"/>
                  </a:cubicBezTo>
                  <a:cubicBezTo>
                    <a:pt x="14866" y="2707"/>
                    <a:pt x="14835" y="2631"/>
                    <a:pt x="14790" y="2510"/>
                  </a:cubicBezTo>
                  <a:cubicBezTo>
                    <a:pt x="14746" y="2388"/>
                    <a:pt x="14698" y="2264"/>
                    <a:pt x="14649" y="2137"/>
                  </a:cubicBezTo>
                  <a:cubicBezTo>
                    <a:pt x="14602" y="2010"/>
                    <a:pt x="14557" y="1897"/>
                    <a:pt x="14522" y="1792"/>
                  </a:cubicBezTo>
                  <a:cubicBezTo>
                    <a:pt x="14482" y="1688"/>
                    <a:pt x="14465" y="1617"/>
                    <a:pt x="14465" y="1584"/>
                  </a:cubicBezTo>
                  <a:cubicBezTo>
                    <a:pt x="14465" y="1527"/>
                    <a:pt x="14545" y="1428"/>
                    <a:pt x="14705" y="1279"/>
                  </a:cubicBezTo>
                  <a:cubicBezTo>
                    <a:pt x="14868" y="1129"/>
                    <a:pt x="15051" y="971"/>
                    <a:pt x="15259" y="804"/>
                  </a:cubicBezTo>
                  <a:cubicBezTo>
                    <a:pt x="15463" y="641"/>
                    <a:pt x="15659" y="491"/>
                    <a:pt x="15840" y="367"/>
                  </a:cubicBezTo>
                  <a:cubicBezTo>
                    <a:pt x="16019" y="240"/>
                    <a:pt x="16125" y="177"/>
                    <a:pt x="16153" y="177"/>
                  </a:cubicBezTo>
                  <a:cubicBezTo>
                    <a:pt x="16184" y="177"/>
                    <a:pt x="16233" y="217"/>
                    <a:pt x="16301" y="296"/>
                  </a:cubicBezTo>
                  <a:cubicBezTo>
                    <a:pt x="16367" y="381"/>
                    <a:pt x="16445" y="477"/>
                    <a:pt x="16532" y="590"/>
                  </a:cubicBezTo>
                  <a:cubicBezTo>
                    <a:pt x="16619" y="700"/>
                    <a:pt x="16694" y="807"/>
                    <a:pt x="16763" y="906"/>
                  </a:cubicBezTo>
                  <a:cubicBezTo>
                    <a:pt x="16829" y="1005"/>
                    <a:pt x="16878" y="1072"/>
                    <a:pt x="16909" y="1109"/>
                  </a:cubicBezTo>
                  <a:cubicBezTo>
                    <a:pt x="17014" y="1072"/>
                    <a:pt x="17123" y="1047"/>
                    <a:pt x="17229" y="1027"/>
                  </a:cubicBezTo>
                  <a:cubicBezTo>
                    <a:pt x="17339" y="1007"/>
                    <a:pt x="17450" y="1007"/>
                    <a:pt x="17563" y="1027"/>
                  </a:cubicBezTo>
                  <a:lnTo>
                    <a:pt x="17721" y="1027"/>
                  </a:lnTo>
                  <a:cubicBezTo>
                    <a:pt x="17735" y="993"/>
                    <a:pt x="17777" y="917"/>
                    <a:pt x="17845" y="804"/>
                  </a:cubicBezTo>
                  <a:cubicBezTo>
                    <a:pt x="17911" y="691"/>
                    <a:pt x="17982" y="578"/>
                    <a:pt x="18052" y="460"/>
                  </a:cubicBezTo>
                  <a:cubicBezTo>
                    <a:pt x="18123" y="341"/>
                    <a:pt x="18189" y="237"/>
                    <a:pt x="18250" y="144"/>
                  </a:cubicBezTo>
                  <a:cubicBezTo>
                    <a:pt x="18309" y="50"/>
                    <a:pt x="18354" y="0"/>
                    <a:pt x="18384" y="0"/>
                  </a:cubicBezTo>
                  <a:cubicBezTo>
                    <a:pt x="18415" y="0"/>
                    <a:pt x="18528" y="53"/>
                    <a:pt x="18723" y="158"/>
                  </a:cubicBezTo>
                  <a:cubicBezTo>
                    <a:pt x="18919" y="259"/>
                    <a:pt x="19128" y="378"/>
                    <a:pt x="19349" y="508"/>
                  </a:cubicBezTo>
                  <a:cubicBezTo>
                    <a:pt x="19571" y="641"/>
                    <a:pt x="19771" y="765"/>
                    <a:pt x="19945" y="892"/>
                  </a:cubicBezTo>
                  <a:cubicBezTo>
                    <a:pt x="20121" y="1019"/>
                    <a:pt x="20211" y="1109"/>
                    <a:pt x="20211" y="1163"/>
                  </a:cubicBezTo>
                  <a:cubicBezTo>
                    <a:pt x="20211" y="1200"/>
                    <a:pt x="20197" y="1267"/>
                    <a:pt x="20164" y="1372"/>
                  </a:cubicBezTo>
                  <a:cubicBezTo>
                    <a:pt x="20136" y="1476"/>
                    <a:pt x="20105" y="1592"/>
                    <a:pt x="20074" y="1725"/>
                  </a:cubicBezTo>
                  <a:cubicBezTo>
                    <a:pt x="20046" y="1855"/>
                    <a:pt x="20013" y="1979"/>
                    <a:pt x="19980" y="2095"/>
                  </a:cubicBezTo>
                  <a:cubicBezTo>
                    <a:pt x="19945" y="2213"/>
                    <a:pt x="19921" y="2289"/>
                    <a:pt x="19907" y="2326"/>
                  </a:cubicBezTo>
                  <a:cubicBezTo>
                    <a:pt x="20058" y="2552"/>
                    <a:pt x="20204" y="2823"/>
                    <a:pt x="20345" y="3136"/>
                  </a:cubicBezTo>
                  <a:cubicBezTo>
                    <a:pt x="20729" y="3173"/>
                    <a:pt x="21006" y="3204"/>
                    <a:pt x="21181" y="3232"/>
                  </a:cubicBezTo>
                  <a:cubicBezTo>
                    <a:pt x="21352" y="3258"/>
                    <a:pt x="21461" y="3342"/>
                    <a:pt x="21505" y="3478"/>
                  </a:cubicBezTo>
                  <a:cubicBezTo>
                    <a:pt x="21550" y="3622"/>
                    <a:pt x="21571" y="3853"/>
                    <a:pt x="21562" y="4184"/>
                  </a:cubicBezTo>
                  <a:cubicBezTo>
                    <a:pt x="21555" y="4514"/>
                    <a:pt x="21567" y="4994"/>
                    <a:pt x="21597" y="5624"/>
                  </a:cubicBezTo>
                  <a:cubicBezTo>
                    <a:pt x="21597" y="5677"/>
                    <a:pt x="21550" y="5734"/>
                    <a:pt x="21456" y="5793"/>
                  </a:cubicBezTo>
                  <a:cubicBezTo>
                    <a:pt x="21362" y="5850"/>
                    <a:pt x="21254" y="5901"/>
                    <a:pt x="21136" y="5934"/>
                  </a:cubicBezTo>
                  <a:cubicBezTo>
                    <a:pt x="21013" y="5971"/>
                    <a:pt x="20893" y="5999"/>
                    <a:pt x="20769" y="6016"/>
                  </a:cubicBezTo>
                  <a:cubicBezTo>
                    <a:pt x="20646" y="6033"/>
                    <a:pt x="20559" y="6053"/>
                    <a:pt x="20514" y="6070"/>
                  </a:cubicBezTo>
                  <a:moveTo>
                    <a:pt x="15739" y="16167"/>
                  </a:moveTo>
                  <a:cubicBezTo>
                    <a:pt x="15739" y="16610"/>
                    <a:pt x="15868" y="16991"/>
                    <a:pt x="16129" y="17316"/>
                  </a:cubicBezTo>
                  <a:cubicBezTo>
                    <a:pt x="16388" y="17641"/>
                    <a:pt x="16704" y="17802"/>
                    <a:pt x="17080" y="17802"/>
                  </a:cubicBezTo>
                  <a:cubicBezTo>
                    <a:pt x="17448" y="17802"/>
                    <a:pt x="17765" y="17646"/>
                    <a:pt x="18034" y="17339"/>
                  </a:cubicBezTo>
                  <a:cubicBezTo>
                    <a:pt x="18300" y="17022"/>
                    <a:pt x="18434" y="16638"/>
                    <a:pt x="18434" y="16167"/>
                  </a:cubicBezTo>
                  <a:cubicBezTo>
                    <a:pt x="18434" y="15724"/>
                    <a:pt x="18302" y="15351"/>
                    <a:pt x="18043" y="15037"/>
                  </a:cubicBezTo>
                  <a:cubicBezTo>
                    <a:pt x="17784" y="14727"/>
                    <a:pt x="17464" y="14572"/>
                    <a:pt x="17080" y="14572"/>
                  </a:cubicBezTo>
                  <a:cubicBezTo>
                    <a:pt x="16713" y="14572"/>
                    <a:pt x="16395" y="14727"/>
                    <a:pt x="16134" y="15037"/>
                  </a:cubicBezTo>
                  <a:cubicBezTo>
                    <a:pt x="15868" y="15351"/>
                    <a:pt x="15739" y="15724"/>
                    <a:pt x="15739" y="16167"/>
                  </a:cubicBezTo>
                  <a:moveTo>
                    <a:pt x="16292" y="4825"/>
                  </a:moveTo>
                  <a:cubicBezTo>
                    <a:pt x="16292" y="5248"/>
                    <a:pt x="16410" y="5601"/>
                    <a:pt x="16647" y="5886"/>
                  </a:cubicBezTo>
                  <a:cubicBezTo>
                    <a:pt x="16883" y="6172"/>
                    <a:pt x="17172" y="6313"/>
                    <a:pt x="17509" y="6313"/>
                  </a:cubicBezTo>
                  <a:cubicBezTo>
                    <a:pt x="17862" y="6313"/>
                    <a:pt x="18158" y="6172"/>
                    <a:pt x="18398" y="5886"/>
                  </a:cubicBezTo>
                  <a:cubicBezTo>
                    <a:pt x="18639" y="5601"/>
                    <a:pt x="18759" y="5257"/>
                    <a:pt x="18759" y="4853"/>
                  </a:cubicBezTo>
                  <a:cubicBezTo>
                    <a:pt x="18759" y="4429"/>
                    <a:pt x="18641" y="4074"/>
                    <a:pt x="18403" y="3786"/>
                  </a:cubicBezTo>
                  <a:cubicBezTo>
                    <a:pt x="18168" y="3495"/>
                    <a:pt x="17876" y="3354"/>
                    <a:pt x="17530" y="3354"/>
                  </a:cubicBezTo>
                  <a:cubicBezTo>
                    <a:pt x="17177" y="3354"/>
                    <a:pt x="16883" y="3495"/>
                    <a:pt x="16647" y="3786"/>
                  </a:cubicBezTo>
                  <a:cubicBezTo>
                    <a:pt x="16407" y="4074"/>
                    <a:pt x="16292" y="4421"/>
                    <a:pt x="16292" y="482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69" name="AutoShape 71"/>
            <p:cNvSpPr>
              <a:spLocks/>
            </p:cNvSpPr>
            <p:nvPr/>
          </p:nvSpPr>
          <p:spPr bwMode="auto">
            <a:xfrm>
              <a:off x="2346404" y="3694874"/>
              <a:ext cx="205801" cy="199878"/>
            </a:xfrm>
            <a:custGeom>
              <a:avLst/>
              <a:gdLst>
                <a:gd name="T0" fmla="*/ 10800 w 21600"/>
                <a:gd name="T1" fmla="*/ 10794 h 21588"/>
                <a:gd name="T2" fmla="*/ 10800 w 21600"/>
                <a:gd name="T3" fmla="*/ 10794 h 21588"/>
                <a:gd name="T4" fmla="*/ 10800 w 21600"/>
                <a:gd name="T5" fmla="*/ 10794 h 21588"/>
                <a:gd name="T6" fmla="*/ 10800 w 21600"/>
                <a:gd name="T7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8">
                  <a:moveTo>
                    <a:pt x="10794" y="0"/>
                  </a:moveTo>
                  <a:cubicBezTo>
                    <a:pt x="12288" y="0"/>
                    <a:pt x="13689" y="251"/>
                    <a:pt x="14997" y="750"/>
                  </a:cubicBezTo>
                  <a:cubicBezTo>
                    <a:pt x="16304" y="1249"/>
                    <a:pt x="17445" y="1929"/>
                    <a:pt x="18422" y="2781"/>
                  </a:cubicBezTo>
                  <a:cubicBezTo>
                    <a:pt x="19399" y="3639"/>
                    <a:pt x="20173" y="4640"/>
                    <a:pt x="20743" y="5783"/>
                  </a:cubicBezTo>
                  <a:cubicBezTo>
                    <a:pt x="21315" y="6926"/>
                    <a:pt x="21599" y="8156"/>
                    <a:pt x="21599" y="9468"/>
                  </a:cubicBezTo>
                  <a:cubicBezTo>
                    <a:pt x="21599" y="10774"/>
                    <a:pt x="21315" y="12002"/>
                    <a:pt x="20743" y="13141"/>
                  </a:cubicBezTo>
                  <a:cubicBezTo>
                    <a:pt x="20173" y="14287"/>
                    <a:pt x="19399" y="15288"/>
                    <a:pt x="18422" y="16149"/>
                  </a:cubicBezTo>
                  <a:cubicBezTo>
                    <a:pt x="17445" y="17007"/>
                    <a:pt x="16304" y="17686"/>
                    <a:pt x="14997" y="18180"/>
                  </a:cubicBezTo>
                  <a:cubicBezTo>
                    <a:pt x="13689" y="18677"/>
                    <a:pt x="12288" y="18922"/>
                    <a:pt x="10794" y="18922"/>
                  </a:cubicBezTo>
                  <a:cubicBezTo>
                    <a:pt x="10104" y="18922"/>
                    <a:pt x="9426" y="18869"/>
                    <a:pt x="8767" y="18761"/>
                  </a:cubicBezTo>
                  <a:cubicBezTo>
                    <a:pt x="7444" y="20014"/>
                    <a:pt x="5900" y="20877"/>
                    <a:pt x="4135" y="21354"/>
                  </a:cubicBezTo>
                  <a:cubicBezTo>
                    <a:pt x="3947" y="21391"/>
                    <a:pt x="3758" y="21430"/>
                    <a:pt x="3565" y="21467"/>
                  </a:cubicBezTo>
                  <a:cubicBezTo>
                    <a:pt x="3375" y="21509"/>
                    <a:pt x="3170" y="21549"/>
                    <a:pt x="2951" y="21583"/>
                  </a:cubicBezTo>
                  <a:cubicBezTo>
                    <a:pt x="2831" y="21600"/>
                    <a:pt x="2727" y="21571"/>
                    <a:pt x="2643" y="21495"/>
                  </a:cubicBezTo>
                  <a:cubicBezTo>
                    <a:pt x="2556" y="21419"/>
                    <a:pt x="2497" y="21309"/>
                    <a:pt x="2466" y="21165"/>
                  </a:cubicBezTo>
                  <a:cubicBezTo>
                    <a:pt x="2438" y="21021"/>
                    <a:pt x="2457" y="20900"/>
                    <a:pt x="2523" y="20807"/>
                  </a:cubicBezTo>
                  <a:cubicBezTo>
                    <a:pt x="2591" y="20714"/>
                    <a:pt x="2666" y="20621"/>
                    <a:pt x="2749" y="20530"/>
                  </a:cubicBezTo>
                  <a:cubicBezTo>
                    <a:pt x="2920" y="20324"/>
                    <a:pt x="3083" y="20124"/>
                    <a:pt x="3233" y="19929"/>
                  </a:cubicBezTo>
                  <a:cubicBezTo>
                    <a:pt x="3384" y="19737"/>
                    <a:pt x="3521" y="19506"/>
                    <a:pt x="3645" y="19241"/>
                  </a:cubicBezTo>
                  <a:cubicBezTo>
                    <a:pt x="3768" y="18976"/>
                    <a:pt x="3881" y="18662"/>
                    <a:pt x="3982" y="18301"/>
                  </a:cubicBezTo>
                  <a:cubicBezTo>
                    <a:pt x="4083" y="17940"/>
                    <a:pt x="4173" y="17506"/>
                    <a:pt x="4248" y="16992"/>
                  </a:cubicBezTo>
                  <a:cubicBezTo>
                    <a:pt x="2942" y="16109"/>
                    <a:pt x="1906" y="15020"/>
                    <a:pt x="1143" y="13731"/>
                  </a:cubicBezTo>
                  <a:cubicBezTo>
                    <a:pt x="381" y="12436"/>
                    <a:pt x="0" y="11017"/>
                    <a:pt x="0" y="9468"/>
                  </a:cubicBezTo>
                  <a:cubicBezTo>
                    <a:pt x="0" y="8164"/>
                    <a:pt x="284" y="6937"/>
                    <a:pt x="856" y="5789"/>
                  </a:cubicBezTo>
                  <a:cubicBezTo>
                    <a:pt x="1428" y="4640"/>
                    <a:pt x="2200" y="3639"/>
                    <a:pt x="3177" y="2781"/>
                  </a:cubicBezTo>
                  <a:cubicBezTo>
                    <a:pt x="4154" y="1929"/>
                    <a:pt x="5293" y="1249"/>
                    <a:pt x="6597" y="750"/>
                  </a:cubicBezTo>
                  <a:cubicBezTo>
                    <a:pt x="7901" y="251"/>
                    <a:pt x="9299" y="0"/>
                    <a:pt x="10794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0" name="AutoShape 72"/>
            <p:cNvSpPr>
              <a:spLocks/>
            </p:cNvSpPr>
            <p:nvPr/>
          </p:nvSpPr>
          <p:spPr bwMode="auto">
            <a:xfrm>
              <a:off x="2891200" y="3694874"/>
              <a:ext cx="22638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1529" y="0"/>
                    <a:pt x="12259" y="67"/>
                    <a:pt x="12986" y="200"/>
                  </a:cubicBezTo>
                  <a:cubicBezTo>
                    <a:pt x="13711" y="330"/>
                    <a:pt x="14426" y="533"/>
                    <a:pt x="15132" y="810"/>
                  </a:cubicBezTo>
                  <a:cubicBezTo>
                    <a:pt x="15928" y="1129"/>
                    <a:pt x="16716" y="1547"/>
                    <a:pt x="17497" y="2069"/>
                  </a:cubicBezTo>
                  <a:cubicBezTo>
                    <a:pt x="18279" y="2591"/>
                    <a:pt x="18973" y="3218"/>
                    <a:pt x="19583" y="3949"/>
                  </a:cubicBezTo>
                  <a:cubicBezTo>
                    <a:pt x="20190" y="4678"/>
                    <a:pt x="20679" y="5505"/>
                    <a:pt x="21046" y="6431"/>
                  </a:cubicBezTo>
                  <a:cubicBezTo>
                    <a:pt x="21414" y="7351"/>
                    <a:pt x="21599" y="8367"/>
                    <a:pt x="21599" y="9477"/>
                  </a:cubicBezTo>
                  <a:cubicBezTo>
                    <a:pt x="21599" y="10584"/>
                    <a:pt x="21414" y="11597"/>
                    <a:pt x="21046" y="12518"/>
                  </a:cubicBezTo>
                  <a:cubicBezTo>
                    <a:pt x="20679" y="13435"/>
                    <a:pt x="20190" y="14260"/>
                    <a:pt x="19583" y="14991"/>
                  </a:cubicBezTo>
                  <a:cubicBezTo>
                    <a:pt x="18973" y="15722"/>
                    <a:pt x="18281" y="16351"/>
                    <a:pt x="17502" y="16891"/>
                  </a:cubicBezTo>
                  <a:cubicBezTo>
                    <a:pt x="16725" y="17424"/>
                    <a:pt x="15935" y="17842"/>
                    <a:pt x="15132" y="18139"/>
                  </a:cubicBezTo>
                  <a:cubicBezTo>
                    <a:pt x="14426" y="18418"/>
                    <a:pt x="13713" y="18621"/>
                    <a:pt x="12991" y="18748"/>
                  </a:cubicBezTo>
                  <a:cubicBezTo>
                    <a:pt x="12270" y="18875"/>
                    <a:pt x="11536" y="18935"/>
                    <a:pt x="10792" y="18935"/>
                  </a:cubicBezTo>
                  <a:cubicBezTo>
                    <a:pt x="10103" y="18935"/>
                    <a:pt x="9427" y="18884"/>
                    <a:pt x="8766" y="18776"/>
                  </a:cubicBezTo>
                  <a:cubicBezTo>
                    <a:pt x="8074" y="19423"/>
                    <a:pt x="7340" y="19962"/>
                    <a:pt x="6563" y="20383"/>
                  </a:cubicBezTo>
                  <a:cubicBezTo>
                    <a:pt x="5784" y="20803"/>
                    <a:pt x="4977" y="21137"/>
                    <a:pt x="4135" y="21371"/>
                  </a:cubicBezTo>
                  <a:cubicBezTo>
                    <a:pt x="3932" y="21405"/>
                    <a:pt x="3723" y="21453"/>
                    <a:pt x="3511" y="21509"/>
                  </a:cubicBezTo>
                  <a:cubicBezTo>
                    <a:pt x="3297" y="21568"/>
                    <a:pt x="3094" y="21599"/>
                    <a:pt x="2906" y="21599"/>
                  </a:cubicBezTo>
                  <a:cubicBezTo>
                    <a:pt x="2788" y="21599"/>
                    <a:pt x="2685" y="21546"/>
                    <a:pt x="2598" y="21444"/>
                  </a:cubicBezTo>
                  <a:cubicBezTo>
                    <a:pt x="2511" y="21340"/>
                    <a:pt x="2468" y="21216"/>
                    <a:pt x="2468" y="21072"/>
                  </a:cubicBezTo>
                  <a:cubicBezTo>
                    <a:pt x="2468" y="20964"/>
                    <a:pt x="2499" y="20865"/>
                    <a:pt x="2562" y="20784"/>
                  </a:cubicBezTo>
                  <a:cubicBezTo>
                    <a:pt x="2628" y="20693"/>
                    <a:pt x="2689" y="20617"/>
                    <a:pt x="2748" y="20546"/>
                  </a:cubicBezTo>
                  <a:cubicBezTo>
                    <a:pt x="2984" y="20247"/>
                    <a:pt x="3181" y="19976"/>
                    <a:pt x="3346" y="19728"/>
                  </a:cubicBezTo>
                  <a:cubicBezTo>
                    <a:pt x="3511" y="19479"/>
                    <a:pt x="3652" y="19220"/>
                    <a:pt x="3770" y="18949"/>
                  </a:cubicBezTo>
                  <a:cubicBezTo>
                    <a:pt x="3885" y="18680"/>
                    <a:pt x="3979" y="18390"/>
                    <a:pt x="4050" y="18079"/>
                  </a:cubicBezTo>
                  <a:cubicBezTo>
                    <a:pt x="4123" y="17766"/>
                    <a:pt x="4189" y="17407"/>
                    <a:pt x="4247" y="17004"/>
                  </a:cubicBezTo>
                  <a:cubicBezTo>
                    <a:pt x="3661" y="16617"/>
                    <a:pt x="3115" y="16162"/>
                    <a:pt x="2609" y="15643"/>
                  </a:cubicBezTo>
                  <a:cubicBezTo>
                    <a:pt x="2101" y="15129"/>
                    <a:pt x="1652" y="14553"/>
                    <a:pt x="1256" y="13915"/>
                  </a:cubicBezTo>
                  <a:cubicBezTo>
                    <a:pt x="863" y="13280"/>
                    <a:pt x="555" y="12588"/>
                    <a:pt x="334" y="11843"/>
                  </a:cubicBezTo>
                  <a:cubicBezTo>
                    <a:pt x="110" y="11095"/>
                    <a:pt x="0" y="10307"/>
                    <a:pt x="0" y="9477"/>
                  </a:cubicBezTo>
                  <a:cubicBezTo>
                    <a:pt x="0" y="8367"/>
                    <a:pt x="185" y="7351"/>
                    <a:pt x="553" y="6431"/>
                  </a:cubicBezTo>
                  <a:cubicBezTo>
                    <a:pt x="920" y="5505"/>
                    <a:pt x="1409" y="4678"/>
                    <a:pt x="2016" y="3949"/>
                  </a:cubicBezTo>
                  <a:cubicBezTo>
                    <a:pt x="2626" y="3218"/>
                    <a:pt x="3318" y="2588"/>
                    <a:pt x="4097" y="2063"/>
                  </a:cubicBezTo>
                  <a:cubicBezTo>
                    <a:pt x="4874" y="1535"/>
                    <a:pt x="5660" y="1120"/>
                    <a:pt x="6457" y="810"/>
                  </a:cubicBezTo>
                  <a:cubicBezTo>
                    <a:pt x="7161" y="533"/>
                    <a:pt x="7879" y="330"/>
                    <a:pt x="8601" y="200"/>
                  </a:cubicBezTo>
                  <a:cubicBezTo>
                    <a:pt x="9326" y="67"/>
                    <a:pt x="10058" y="0"/>
                    <a:pt x="10792" y="0"/>
                  </a:cubicBezTo>
                  <a:moveTo>
                    <a:pt x="14264" y="2746"/>
                  </a:moveTo>
                  <a:cubicBezTo>
                    <a:pt x="13122" y="2357"/>
                    <a:pt x="11964" y="2165"/>
                    <a:pt x="10792" y="2165"/>
                  </a:cubicBezTo>
                  <a:cubicBezTo>
                    <a:pt x="9606" y="2165"/>
                    <a:pt x="8453" y="2357"/>
                    <a:pt x="7335" y="2746"/>
                  </a:cubicBezTo>
                  <a:cubicBezTo>
                    <a:pt x="6704" y="2972"/>
                    <a:pt x="6062" y="3280"/>
                    <a:pt x="5408" y="3678"/>
                  </a:cubicBezTo>
                  <a:cubicBezTo>
                    <a:pt x="4753" y="4076"/>
                    <a:pt x="4160" y="4562"/>
                    <a:pt x="3624" y="5132"/>
                  </a:cubicBezTo>
                  <a:cubicBezTo>
                    <a:pt x="3085" y="5702"/>
                    <a:pt x="2647" y="6346"/>
                    <a:pt x="2311" y="7063"/>
                  </a:cubicBezTo>
                  <a:cubicBezTo>
                    <a:pt x="1972" y="7780"/>
                    <a:pt x="1805" y="8582"/>
                    <a:pt x="1805" y="9477"/>
                  </a:cubicBezTo>
                  <a:cubicBezTo>
                    <a:pt x="1805" y="10124"/>
                    <a:pt x="1894" y="10725"/>
                    <a:pt x="2080" y="11275"/>
                  </a:cubicBezTo>
                  <a:cubicBezTo>
                    <a:pt x="2264" y="11823"/>
                    <a:pt x="2508" y="12334"/>
                    <a:pt x="2817" y="12806"/>
                  </a:cubicBezTo>
                  <a:cubicBezTo>
                    <a:pt x="3125" y="13280"/>
                    <a:pt x="3478" y="13712"/>
                    <a:pt x="3876" y="14099"/>
                  </a:cubicBezTo>
                  <a:cubicBezTo>
                    <a:pt x="4273" y="14485"/>
                    <a:pt x="4692" y="14821"/>
                    <a:pt x="5128" y="15112"/>
                  </a:cubicBezTo>
                  <a:cubicBezTo>
                    <a:pt x="5330" y="15239"/>
                    <a:pt x="5521" y="15363"/>
                    <a:pt x="5702" y="15485"/>
                  </a:cubicBezTo>
                  <a:cubicBezTo>
                    <a:pt x="5881" y="15606"/>
                    <a:pt x="6067" y="15733"/>
                    <a:pt x="6253" y="15869"/>
                  </a:cubicBezTo>
                  <a:cubicBezTo>
                    <a:pt x="6177" y="16292"/>
                    <a:pt x="6114" y="16716"/>
                    <a:pt x="6057" y="17139"/>
                  </a:cubicBezTo>
                  <a:cubicBezTo>
                    <a:pt x="6001" y="17563"/>
                    <a:pt x="5928" y="17986"/>
                    <a:pt x="5836" y="18410"/>
                  </a:cubicBezTo>
                  <a:cubicBezTo>
                    <a:pt x="6279" y="18147"/>
                    <a:pt x="6697" y="17859"/>
                    <a:pt x="7093" y="17537"/>
                  </a:cubicBezTo>
                  <a:cubicBezTo>
                    <a:pt x="7488" y="17218"/>
                    <a:pt x="7884" y="16874"/>
                    <a:pt x="8281" y="16504"/>
                  </a:cubicBezTo>
                  <a:cubicBezTo>
                    <a:pt x="8693" y="16575"/>
                    <a:pt x="9110" y="16639"/>
                    <a:pt x="9526" y="16690"/>
                  </a:cubicBezTo>
                  <a:cubicBezTo>
                    <a:pt x="9943" y="16747"/>
                    <a:pt x="10366" y="16775"/>
                    <a:pt x="10792" y="16775"/>
                  </a:cubicBezTo>
                  <a:cubicBezTo>
                    <a:pt x="11964" y="16775"/>
                    <a:pt x="13122" y="16580"/>
                    <a:pt x="14264" y="16193"/>
                  </a:cubicBezTo>
                  <a:cubicBezTo>
                    <a:pt x="14894" y="15971"/>
                    <a:pt x="15537" y="15660"/>
                    <a:pt x="16191" y="15270"/>
                  </a:cubicBezTo>
                  <a:cubicBezTo>
                    <a:pt x="16843" y="14875"/>
                    <a:pt x="17439" y="14392"/>
                    <a:pt x="17978" y="13822"/>
                  </a:cubicBezTo>
                  <a:cubicBezTo>
                    <a:pt x="18514" y="13252"/>
                    <a:pt x="18952" y="12602"/>
                    <a:pt x="19288" y="11882"/>
                  </a:cubicBezTo>
                  <a:cubicBezTo>
                    <a:pt x="19627" y="11160"/>
                    <a:pt x="19797" y="10358"/>
                    <a:pt x="19797" y="9477"/>
                  </a:cubicBezTo>
                  <a:cubicBezTo>
                    <a:pt x="19797" y="8590"/>
                    <a:pt x="19627" y="7792"/>
                    <a:pt x="19288" y="7069"/>
                  </a:cubicBezTo>
                  <a:cubicBezTo>
                    <a:pt x="18952" y="6349"/>
                    <a:pt x="18514" y="5702"/>
                    <a:pt x="17978" y="5129"/>
                  </a:cubicBezTo>
                  <a:cubicBezTo>
                    <a:pt x="17439" y="4559"/>
                    <a:pt x="16843" y="4073"/>
                    <a:pt x="16191" y="3675"/>
                  </a:cubicBezTo>
                  <a:cubicBezTo>
                    <a:pt x="15537" y="3280"/>
                    <a:pt x="14895" y="2972"/>
                    <a:pt x="14264" y="274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1" name="AutoShape 73"/>
            <p:cNvSpPr>
              <a:spLocks/>
            </p:cNvSpPr>
            <p:nvPr/>
          </p:nvSpPr>
          <p:spPr bwMode="auto">
            <a:xfrm>
              <a:off x="9082186" y="3696479"/>
              <a:ext cx="204978" cy="199878"/>
            </a:xfrm>
            <a:custGeom>
              <a:avLst/>
              <a:gdLst>
                <a:gd name="T0" fmla="*/ 10800 w 21600"/>
                <a:gd name="T1" fmla="*/ 10794 h 21588"/>
                <a:gd name="T2" fmla="*/ 10800 w 21600"/>
                <a:gd name="T3" fmla="*/ 10794 h 21588"/>
                <a:gd name="T4" fmla="*/ 10800 w 21600"/>
                <a:gd name="T5" fmla="*/ 10794 h 21588"/>
                <a:gd name="T6" fmla="*/ 10800 w 21600"/>
                <a:gd name="T7" fmla="*/ 10794 h 2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8">
                  <a:moveTo>
                    <a:pt x="17530" y="7696"/>
                  </a:moveTo>
                  <a:cubicBezTo>
                    <a:pt x="17530" y="8751"/>
                    <a:pt x="17302" y="9747"/>
                    <a:pt x="16843" y="10684"/>
                  </a:cubicBezTo>
                  <a:cubicBezTo>
                    <a:pt x="16386" y="11620"/>
                    <a:pt x="15760" y="12436"/>
                    <a:pt x="14969" y="13127"/>
                  </a:cubicBezTo>
                  <a:cubicBezTo>
                    <a:pt x="14176" y="13821"/>
                    <a:pt x="13249" y="14371"/>
                    <a:pt x="12185" y="14775"/>
                  </a:cubicBezTo>
                  <a:cubicBezTo>
                    <a:pt x="11121" y="15181"/>
                    <a:pt x="9982" y="15384"/>
                    <a:pt x="8765" y="15384"/>
                  </a:cubicBezTo>
                  <a:cubicBezTo>
                    <a:pt x="8487" y="15384"/>
                    <a:pt x="8212" y="15370"/>
                    <a:pt x="7936" y="15342"/>
                  </a:cubicBezTo>
                  <a:cubicBezTo>
                    <a:pt x="7663" y="15316"/>
                    <a:pt x="7395" y="15283"/>
                    <a:pt x="7131" y="15249"/>
                  </a:cubicBezTo>
                  <a:cubicBezTo>
                    <a:pt x="6027" y="16264"/>
                    <a:pt x="4766" y="16967"/>
                    <a:pt x="3346" y="17339"/>
                  </a:cubicBezTo>
                  <a:cubicBezTo>
                    <a:pt x="3196" y="17379"/>
                    <a:pt x="3043" y="17413"/>
                    <a:pt x="2890" y="17444"/>
                  </a:cubicBezTo>
                  <a:cubicBezTo>
                    <a:pt x="2735" y="17475"/>
                    <a:pt x="2572" y="17509"/>
                    <a:pt x="2398" y="17545"/>
                  </a:cubicBezTo>
                  <a:cubicBezTo>
                    <a:pt x="2308" y="17562"/>
                    <a:pt x="2228" y="17534"/>
                    <a:pt x="2155" y="17455"/>
                  </a:cubicBezTo>
                  <a:cubicBezTo>
                    <a:pt x="2085" y="17379"/>
                    <a:pt x="2033" y="17297"/>
                    <a:pt x="2005" y="17207"/>
                  </a:cubicBezTo>
                  <a:lnTo>
                    <a:pt x="2005" y="17181"/>
                  </a:lnTo>
                  <a:cubicBezTo>
                    <a:pt x="1974" y="17071"/>
                    <a:pt x="1986" y="16984"/>
                    <a:pt x="2038" y="16916"/>
                  </a:cubicBezTo>
                  <a:cubicBezTo>
                    <a:pt x="2090" y="16851"/>
                    <a:pt x="2158" y="16769"/>
                    <a:pt x="2240" y="16679"/>
                  </a:cubicBezTo>
                  <a:cubicBezTo>
                    <a:pt x="2377" y="16518"/>
                    <a:pt x="2506" y="16355"/>
                    <a:pt x="2629" y="16188"/>
                  </a:cubicBezTo>
                  <a:cubicBezTo>
                    <a:pt x="2753" y="16022"/>
                    <a:pt x="2864" y="15830"/>
                    <a:pt x="2963" y="15621"/>
                  </a:cubicBezTo>
                  <a:cubicBezTo>
                    <a:pt x="3059" y="15410"/>
                    <a:pt x="3151" y="15159"/>
                    <a:pt x="3238" y="14871"/>
                  </a:cubicBezTo>
                  <a:cubicBezTo>
                    <a:pt x="3325" y="14580"/>
                    <a:pt x="3398" y="14225"/>
                    <a:pt x="3457" y="13801"/>
                  </a:cubicBezTo>
                  <a:cubicBezTo>
                    <a:pt x="2398" y="13102"/>
                    <a:pt x="1558" y="12222"/>
                    <a:pt x="934" y="11164"/>
                  </a:cubicBezTo>
                  <a:cubicBezTo>
                    <a:pt x="310" y="10106"/>
                    <a:pt x="0" y="8952"/>
                    <a:pt x="0" y="7696"/>
                  </a:cubicBezTo>
                  <a:cubicBezTo>
                    <a:pt x="0" y="6627"/>
                    <a:pt x="230" y="5625"/>
                    <a:pt x="691" y="4694"/>
                  </a:cubicBezTo>
                  <a:cubicBezTo>
                    <a:pt x="1153" y="3763"/>
                    <a:pt x="1781" y="2948"/>
                    <a:pt x="2574" y="2257"/>
                  </a:cubicBezTo>
                  <a:cubicBezTo>
                    <a:pt x="3365" y="1565"/>
                    <a:pt x="4290" y="1012"/>
                    <a:pt x="5352" y="609"/>
                  </a:cubicBezTo>
                  <a:cubicBezTo>
                    <a:pt x="6409" y="203"/>
                    <a:pt x="7548" y="0"/>
                    <a:pt x="8765" y="0"/>
                  </a:cubicBezTo>
                  <a:cubicBezTo>
                    <a:pt x="9982" y="0"/>
                    <a:pt x="11121" y="203"/>
                    <a:pt x="12185" y="609"/>
                  </a:cubicBezTo>
                  <a:cubicBezTo>
                    <a:pt x="13249" y="1012"/>
                    <a:pt x="14176" y="1565"/>
                    <a:pt x="14969" y="2257"/>
                  </a:cubicBezTo>
                  <a:cubicBezTo>
                    <a:pt x="15760" y="2948"/>
                    <a:pt x="16386" y="3763"/>
                    <a:pt x="16843" y="4694"/>
                  </a:cubicBezTo>
                  <a:cubicBezTo>
                    <a:pt x="17302" y="5625"/>
                    <a:pt x="17530" y="6627"/>
                    <a:pt x="17530" y="7696"/>
                  </a:cubicBezTo>
                  <a:moveTo>
                    <a:pt x="21599" y="11736"/>
                  </a:moveTo>
                  <a:cubicBezTo>
                    <a:pt x="21599" y="12986"/>
                    <a:pt x="21286" y="14146"/>
                    <a:pt x="20665" y="15204"/>
                  </a:cubicBezTo>
                  <a:cubicBezTo>
                    <a:pt x="20039" y="16261"/>
                    <a:pt x="19199" y="17139"/>
                    <a:pt x="18140" y="17841"/>
                  </a:cubicBezTo>
                  <a:cubicBezTo>
                    <a:pt x="18201" y="18265"/>
                    <a:pt x="18271" y="18620"/>
                    <a:pt x="18354" y="18908"/>
                  </a:cubicBezTo>
                  <a:cubicBezTo>
                    <a:pt x="18436" y="19199"/>
                    <a:pt x="18533" y="19444"/>
                    <a:pt x="18641" y="19661"/>
                  </a:cubicBezTo>
                  <a:cubicBezTo>
                    <a:pt x="18752" y="19870"/>
                    <a:pt x="18862" y="20059"/>
                    <a:pt x="18980" y="20226"/>
                  </a:cubicBezTo>
                  <a:cubicBezTo>
                    <a:pt x="19095" y="20392"/>
                    <a:pt x="19222" y="20556"/>
                    <a:pt x="19356" y="20719"/>
                  </a:cubicBezTo>
                  <a:cubicBezTo>
                    <a:pt x="19432" y="20809"/>
                    <a:pt x="19498" y="20891"/>
                    <a:pt x="19554" y="20968"/>
                  </a:cubicBezTo>
                  <a:cubicBezTo>
                    <a:pt x="19611" y="21047"/>
                    <a:pt x="19622" y="21128"/>
                    <a:pt x="19592" y="21219"/>
                  </a:cubicBezTo>
                  <a:lnTo>
                    <a:pt x="19592" y="21247"/>
                  </a:lnTo>
                  <a:cubicBezTo>
                    <a:pt x="19578" y="21351"/>
                    <a:pt x="19533" y="21439"/>
                    <a:pt x="19453" y="21509"/>
                  </a:cubicBezTo>
                  <a:cubicBezTo>
                    <a:pt x="19373" y="21577"/>
                    <a:pt x="19291" y="21599"/>
                    <a:pt x="19199" y="21583"/>
                  </a:cubicBezTo>
                  <a:cubicBezTo>
                    <a:pt x="19027" y="21549"/>
                    <a:pt x="18862" y="21512"/>
                    <a:pt x="18709" y="21481"/>
                  </a:cubicBezTo>
                  <a:cubicBezTo>
                    <a:pt x="18556" y="21450"/>
                    <a:pt x="18403" y="21419"/>
                    <a:pt x="18253" y="21379"/>
                  </a:cubicBezTo>
                  <a:cubicBezTo>
                    <a:pt x="17530" y="21199"/>
                    <a:pt x="16854" y="20931"/>
                    <a:pt x="16224" y="20570"/>
                  </a:cubicBezTo>
                  <a:cubicBezTo>
                    <a:pt x="15593" y="20211"/>
                    <a:pt x="15007" y="19783"/>
                    <a:pt x="14468" y="19286"/>
                  </a:cubicBezTo>
                  <a:cubicBezTo>
                    <a:pt x="14204" y="19323"/>
                    <a:pt x="13936" y="19354"/>
                    <a:pt x="13660" y="19382"/>
                  </a:cubicBezTo>
                  <a:cubicBezTo>
                    <a:pt x="13387" y="19407"/>
                    <a:pt x="13112" y="19424"/>
                    <a:pt x="12832" y="19424"/>
                  </a:cubicBezTo>
                  <a:cubicBezTo>
                    <a:pt x="11773" y="19424"/>
                    <a:pt x="10777" y="19263"/>
                    <a:pt x="9847" y="18950"/>
                  </a:cubicBezTo>
                  <a:cubicBezTo>
                    <a:pt x="8915" y="18634"/>
                    <a:pt x="8070" y="18211"/>
                    <a:pt x="7312" y="17678"/>
                  </a:cubicBezTo>
                  <a:cubicBezTo>
                    <a:pt x="7357" y="17644"/>
                    <a:pt x="7407" y="17607"/>
                    <a:pt x="7463" y="17571"/>
                  </a:cubicBezTo>
                  <a:cubicBezTo>
                    <a:pt x="7520" y="17537"/>
                    <a:pt x="7571" y="17500"/>
                    <a:pt x="7616" y="17463"/>
                  </a:cubicBezTo>
                  <a:cubicBezTo>
                    <a:pt x="8000" y="17517"/>
                    <a:pt x="8381" y="17545"/>
                    <a:pt x="8765" y="17545"/>
                  </a:cubicBezTo>
                  <a:cubicBezTo>
                    <a:pt x="10245" y="17545"/>
                    <a:pt x="11632" y="17291"/>
                    <a:pt x="12921" y="16781"/>
                  </a:cubicBezTo>
                  <a:cubicBezTo>
                    <a:pt x="14214" y="16270"/>
                    <a:pt x="15334" y="15576"/>
                    <a:pt x="16280" y="14690"/>
                  </a:cubicBezTo>
                  <a:cubicBezTo>
                    <a:pt x="17229" y="13801"/>
                    <a:pt x="17972" y="12757"/>
                    <a:pt x="18516" y="11558"/>
                  </a:cubicBezTo>
                  <a:cubicBezTo>
                    <a:pt x="19062" y="10365"/>
                    <a:pt x="19335" y="9075"/>
                    <a:pt x="19335" y="7696"/>
                  </a:cubicBezTo>
                  <a:cubicBezTo>
                    <a:pt x="19335" y="7326"/>
                    <a:pt x="19312" y="6954"/>
                    <a:pt x="19267" y="6564"/>
                  </a:cubicBezTo>
                  <a:cubicBezTo>
                    <a:pt x="19987" y="7267"/>
                    <a:pt x="20557" y="8054"/>
                    <a:pt x="20973" y="8926"/>
                  </a:cubicBezTo>
                  <a:cubicBezTo>
                    <a:pt x="21392" y="9801"/>
                    <a:pt x="21599" y="10737"/>
                    <a:pt x="21599" y="1173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2" name="AutoShape 74"/>
            <p:cNvSpPr>
              <a:spLocks/>
            </p:cNvSpPr>
            <p:nvPr/>
          </p:nvSpPr>
          <p:spPr bwMode="auto">
            <a:xfrm>
              <a:off x="9621919" y="3696479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8765" y="0"/>
                  </a:moveTo>
                  <a:cubicBezTo>
                    <a:pt x="9365" y="0"/>
                    <a:pt x="9963" y="50"/>
                    <a:pt x="10556" y="155"/>
                  </a:cubicBezTo>
                  <a:cubicBezTo>
                    <a:pt x="11151" y="259"/>
                    <a:pt x="11733" y="417"/>
                    <a:pt x="12302" y="632"/>
                  </a:cubicBezTo>
                  <a:cubicBezTo>
                    <a:pt x="12950" y="897"/>
                    <a:pt x="13587" y="1239"/>
                    <a:pt x="14218" y="1663"/>
                  </a:cubicBezTo>
                  <a:cubicBezTo>
                    <a:pt x="14849" y="2086"/>
                    <a:pt x="15412" y="2597"/>
                    <a:pt x="15904" y="3199"/>
                  </a:cubicBezTo>
                  <a:cubicBezTo>
                    <a:pt x="16395" y="3797"/>
                    <a:pt x="16791" y="4475"/>
                    <a:pt x="17087" y="5229"/>
                  </a:cubicBezTo>
                  <a:cubicBezTo>
                    <a:pt x="17382" y="5988"/>
                    <a:pt x="17530" y="6813"/>
                    <a:pt x="17530" y="7702"/>
                  </a:cubicBezTo>
                  <a:cubicBezTo>
                    <a:pt x="17530" y="8586"/>
                    <a:pt x="17382" y="9407"/>
                    <a:pt x="17087" y="10161"/>
                  </a:cubicBezTo>
                  <a:cubicBezTo>
                    <a:pt x="16791" y="10921"/>
                    <a:pt x="16395" y="11596"/>
                    <a:pt x="15904" y="12186"/>
                  </a:cubicBezTo>
                  <a:cubicBezTo>
                    <a:pt x="15412" y="12776"/>
                    <a:pt x="14849" y="13287"/>
                    <a:pt x="14218" y="13719"/>
                  </a:cubicBezTo>
                  <a:cubicBezTo>
                    <a:pt x="13587" y="14151"/>
                    <a:pt x="12950" y="14498"/>
                    <a:pt x="12302" y="14758"/>
                  </a:cubicBezTo>
                  <a:cubicBezTo>
                    <a:pt x="11147" y="15184"/>
                    <a:pt x="9967" y="15396"/>
                    <a:pt x="8765" y="15396"/>
                  </a:cubicBezTo>
                  <a:cubicBezTo>
                    <a:pt x="8487" y="15396"/>
                    <a:pt x="8214" y="15382"/>
                    <a:pt x="7948" y="15354"/>
                  </a:cubicBezTo>
                  <a:cubicBezTo>
                    <a:pt x="7682" y="15328"/>
                    <a:pt x="7409" y="15297"/>
                    <a:pt x="7131" y="15258"/>
                  </a:cubicBezTo>
                  <a:cubicBezTo>
                    <a:pt x="6006" y="16294"/>
                    <a:pt x="4742" y="16994"/>
                    <a:pt x="3346" y="17353"/>
                  </a:cubicBezTo>
                  <a:cubicBezTo>
                    <a:pt x="3196" y="17392"/>
                    <a:pt x="3033" y="17435"/>
                    <a:pt x="2862" y="17483"/>
                  </a:cubicBezTo>
                  <a:cubicBezTo>
                    <a:pt x="2687" y="17534"/>
                    <a:pt x="2520" y="17559"/>
                    <a:pt x="2353" y="17559"/>
                  </a:cubicBezTo>
                  <a:cubicBezTo>
                    <a:pt x="2264" y="17559"/>
                    <a:pt x="2181" y="17514"/>
                    <a:pt x="2111" y="17432"/>
                  </a:cubicBezTo>
                  <a:cubicBezTo>
                    <a:pt x="2040" y="17342"/>
                    <a:pt x="2005" y="17237"/>
                    <a:pt x="2005" y="17110"/>
                  </a:cubicBezTo>
                  <a:cubicBezTo>
                    <a:pt x="2005" y="17022"/>
                    <a:pt x="2033" y="16943"/>
                    <a:pt x="2090" y="16873"/>
                  </a:cubicBezTo>
                  <a:cubicBezTo>
                    <a:pt x="2146" y="16808"/>
                    <a:pt x="2196" y="16746"/>
                    <a:pt x="2240" y="16692"/>
                  </a:cubicBezTo>
                  <a:cubicBezTo>
                    <a:pt x="2624" y="16235"/>
                    <a:pt x="2897" y="15803"/>
                    <a:pt x="3059" y="15396"/>
                  </a:cubicBezTo>
                  <a:cubicBezTo>
                    <a:pt x="3219" y="14987"/>
                    <a:pt x="3354" y="14464"/>
                    <a:pt x="3457" y="13812"/>
                  </a:cubicBezTo>
                  <a:cubicBezTo>
                    <a:pt x="2984" y="13499"/>
                    <a:pt x="2539" y="13129"/>
                    <a:pt x="2123" y="12705"/>
                  </a:cubicBezTo>
                  <a:cubicBezTo>
                    <a:pt x="1706" y="12279"/>
                    <a:pt x="1341" y="11810"/>
                    <a:pt x="1023" y="11299"/>
                  </a:cubicBezTo>
                  <a:cubicBezTo>
                    <a:pt x="710" y="10785"/>
                    <a:pt x="458" y="10229"/>
                    <a:pt x="275" y="9622"/>
                  </a:cubicBezTo>
                  <a:cubicBezTo>
                    <a:pt x="91" y="9021"/>
                    <a:pt x="0" y="8382"/>
                    <a:pt x="0" y="7702"/>
                  </a:cubicBezTo>
                  <a:cubicBezTo>
                    <a:pt x="0" y="6821"/>
                    <a:pt x="150" y="5999"/>
                    <a:pt x="449" y="5237"/>
                  </a:cubicBezTo>
                  <a:cubicBezTo>
                    <a:pt x="750" y="4478"/>
                    <a:pt x="1150" y="3797"/>
                    <a:pt x="1649" y="3199"/>
                  </a:cubicBezTo>
                  <a:cubicBezTo>
                    <a:pt x="2148" y="2597"/>
                    <a:pt x="2716" y="2086"/>
                    <a:pt x="3346" y="1663"/>
                  </a:cubicBezTo>
                  <a:cubicBezTo>
                    <a:pt x="3977" y="1239"/>
                    <a:pt x="4615" y="897"/>
                    <a:pt x="5260" y="632"/>
                  </a:cubicBezTo>
                  <a:cubicBezTo>
                    <a:pt x="5832" y="409"/>
                    <a:pt x="6411" y="248"/>
                    <a:pt x="7002" y="149"/>
                  </a:cubicBezTo>
                  <a:cubicBezTo>
                    <a:pt x="7590" y="48"/>
                    <a:pt x="8179" y="0"/>
                    <a:pt x="8765" y="0"/>
                  </a:cubicBezTo>
                  <a:moveTo>
                    <a:pt x="8765" y="2160"/>
                  </a:moveTo>
                  <a:cubicBezTo>
                    <a:pt x="8268" y="2160"/>
                    <a:pt x="7774" y="2202"/>
                    <a:pt x="7277" y="2281"/>
                  </a:cubicBezTo>
                  <a:cubicBezTo>
                    <a:pt x="6783" y="2366"/>
                    <a:pt x="6286" y="2510"/>
                    <a:pt x="5790" y="2719"/>
                  </a:cubicBezTo>
                  <a:cubicBezTo>
                    <a:pt x="5347" y="2877"/>
                    <a:pt x="4886" y="3111"/>
                    <a:pt x="4410" y="3419"/>
                  </a:cubicBezTo>
                  <a:cubicBezTo>
                    <a:pt x="3933" y="3727"/>
                    <a:pt x="3502" y="4085"/>
                    <a:pt x="3113" y="4500"/>
                  </a:cubicBezTo>
                  <a:cubicBezTo>
                    <a:pt x="2727" y="4915"/>
                    <a:pt x="2412" y="5390"/>
                    <a:pt x="2167" y="5926"/>
                  </a:cubicBezTo>
                  <a:cubicBezTo>
                    <a:pt x="1925" y="6463"/>
                    <a:pt x="1802" y="7056"/>
                    <a:pt x="1802" y="7702"/>
                  </a:cubicBezTo>
                  <a:cubicBezTo>
                    <a:pt x="1802" y="8355"/>
                    <a:pt x="1915" y="8925"/>
                    <a:pt x="2146" y="9422"/>
                  </a:cubicBezTo>
                  <a:cubicBezTo>
                    <a:pt x="2374" y="9919"/>
                    <a:pt x="2666" y="10362"/>
                    <a:pt x="3017" y="10758"/>
                  </a:cubicBezTo>
                  <a:cubicBezTo>
                    <a:pt x="3372" y="11156"/>
                    <a:pt x="3763" y="11509"/>
                    <a:pt x="4196" y="11811"/>
                  </a:cubicBezTo>
                  <a:cubicBezTo>
                    <a:pt x="4629" y="12121"/>
                    <a:pt x="5051" y="12406"/>
                    <a:pt x="5465" y="12678"/>
                  </a:cubicBezTo>
                  <a:lnTo>
                    <a:pt x="5239" y="14177"/>
                  </a:lnTo>
                  <a:cubicBezTo>
                    <a:pt x="5486" y="14019"/>
                    <a:pt x="5724" y="13827"/>
                    <a:pt x="5954" y="13609"/>
                  </a:cubicBezTo>
                  <a:cubicBezTo>
                    <a:pt x="6183" y="13395"/>
                    <a:pt x="6406" y="13189"/>
                    <a:pt x="6625" y="12988"/>
                  </a:cubicBezTo>
                  <a:cubicBezTo>
                    <a:pt x="6978" y="13042"/>
                    <a:pt x="7334" y="13098"/>
                    <a:pt x="7694" y="13152"/>
                  </a:cubicBezTo>
                  <a:cubicBezTo>
                    <a:pt x="8056" y="13208"/>
                    <a:pt x="8412" y="13231"/>
                    <a:pt x="8765" y="13231"/>
                  </a:cubicBezTo>
                  <a:cubicBezTo>
                    <a:pt x="9779" y="13231"/>
                    <a:pt x="10770" y="13048"/>
                    <a:pt x="11740" y="12678"/>
                  </a:cubicBezTo>
                  <a:cubicBezTo>
                    <a:pt x="12196" y="12517"/>
                    <a:pt x="12665" y="12280"/>
                    <a:pt x="13138" y="11978"/>
                  </a:cubicBezTo>
                  <a:cubicBezTo>
                    <a:pt x="13609" y="11670"/>
                    <a:pt x="14039" y="11306"/>
                    <a:pt x="14421" y="10879"/>
                  </a:cubicBezTo>
                  <a:cubicBezTo>
                    <a:pt x="14804" y="10459"/>
                    <a:pt x="15120" y="9981"/>
                    <a:pt x="15369" y="9453"/>
                  </a:cubicBezTo>
                  <a:cubicBezTo>
                    <a:pt x="15616" y="8928"/>
                    <a:pt x="15739" y="8344"/>
                    <a:pt x="15739" y="7703"/>
                  </a:cubicBezTo>
                  <a:cubicBezTo>
                    <a:pt x="15739" y="7056"/>
                    <a:pt x="15616" y="6463"/>
                    <a:pt x="15369" y="5927"/>
                  </a:cubicBezTo>
                  <a:cubicBezTo>
                    <a:pt x="15120" y="5390"/>
                    <a:pt x="14804" y="4916"/>
                    <a:pt x="14421" y="4501"/>
                  </a:cubicBezTo>
                  <a:cubicBezTo>
                    <a:pt x="14039" y="4086"/>
                    <a:pt x="13611" y="3727"/>
                    <a:pt x="13143" y="3419"/>
                  </a:cubicBezTo>
                  <a:cubicBezTo>
                    <a:pt x="12674" y="3112"/>
                    <a:pt x="12206" y="2877"/>
                    <a:pt x="11740" y="2719"/>
                  </a:cubicBezTo>
                  <a:cubicBezTo>
                    <a:pt x="11267" y="2510"/>
                    <a:pt x="10779" y="2366"/>
                    <a:pt x="10281" y="2281"/>
                  </a:cubicBezTo>
                  <a:cubicBezTo>
                    <a:pt x="9782" y="2202"/>
                    <a:pt x="9278" y="2160"/>
                    <a:pt x="8765" y="2160"/>
                  </a:cubicBezTo>
                  <a:moveTo>
                    <a:pt x="21599" y="11746"/>
                  </a:moveTo>
                  <a:cubicBezTo>
                    <a:pt x="21599" y="12429"/>
                    <a:pt x="21505" y="13075"/>
                    <a:pt x="21322" y="13671"/>
                  </a:cubicBezTo>
                  <a:cubicBezTo>
                    <a:pt x="21138" y="14273"/>
                    <a:pt x="20889" y="14829"/>
                    <a:pt x="20573" y="15340"/>
                  </a:cubicBezTo>
                  <a:cubicBezTo>
                    <a:pt x="20258" y="15854"/>
                    <a:pt x="19891" y="16323"/>
                    <a:pt x="19474" y="16746"/>
                  </a:cubicBezTo>
                  <a:cubicBezTo>
                    <a:pt x="19057" y="17172"/>
                    <a:pt x="18613" y="17542"/>
                    <a:pt x="18140" y="17856"/>
                  </a:cubicBezTo>
                  <a:cubicBezTo>
                    <a:pt x="18245" y="18505"/>
                    <a:pt x="18377" y="19030"/>
                    <a:pt x="18540" y="19440"/>
                  </a:cubicBezTo>
                  <a:cubicBezTo>
                    <a:pt x="18702" y="19841"/>
                    <a:pt x="18973" y="20275"/>
                    <a:pt x="19356" y="20736"/>
                  </a:cubicBezTo>
                  <a:cubicBezTo>
                    <a:pt x="19401" y="20789"/>
                    <a:pt x="19453" y="20857"/>
                    <a:pt x="19509" y="20930"/>
                  </a:cubicBezTo>
                  <a:cubicBezTo>
                    <a:pt x="19566" y="21007"/>
                    <a:pt x="19592" y="21091"/>
                    <a:pt x="19592" y="21182"/>
                  </a:cubicBezTo>
                  <a:cubicBezTo>
                    <a:pt x="19592" y="21326"/>
                    <a:pt x="19554" y="21430"/>
                    <a:pt x="19474" y="21498"/>
                  </a:cubicBezTo>
                  <a:cubicBezTo>
                    <a:pt x="19396" y="21568"/>
                    <a:pt x="19305" y="21599"/>
                    <a:pt x="19199" y="21599"/>
                  </a:cubicBezTo>
                  <a:cubicBezTo>
                    <a:pt x="19048" y="21599"/>
                    <a:pt x="18888" y="21571"/>
                    <a:pt x="18714" y="21526"/>
                  </a:cubicBezTo>
                  <a:cubicBezTo>
                    <a:pt x="18542" y="21472"/>
                    <a:pt x="18387" y="21433"/>
                    <a:pt x="18253" y="21396"/>
                  </a:cubicBezTo>
                  <a:cubicBezTo>
                    <a:pt x="16854" y="21026"/>
                    <a:pt x="15593" y="20329"/>
                    <a:pt x="14468" y="19301"/>
                  </a:cubicBezTo>
                  <a:cubicBezTo>
                    <a:pt x="14190" y="19338"/>
                    <a:pt x="13917" y="19369"/>
                    <a:pt x="13651" y="19394"/>
                  </a:cubicBezTo>
                  <a:cubicBezTo>
                    <a:pt x="13383" y="19423"/>
                    <a:pt x="13112" y="19439"/>
                    <a:pt x="12832" y="19439"/>
                  </a:cubicBezTo>
                  <a:cubicBezTo>
                    <a:pt x="11865" y="19439"/>
                    <a:pt x="10909" y="19293"/>
                    <a:pt x="9972" y="19002"/>
                  </a:cubicBezTo>
                  <a:cubicBezTo>
                    <a:pt x="9031" y="18717"/>
                    <a:pt x="8146" y="18279"/>
                    <a:pt x="7312" y="17692"/>
                  </a:cubicBezTo>
                  <a:lnTo>
                    <a:pt x="7616" y="17474"/>
                  </a:lnTo>
                  <a:cubicBezTo>
                    <a:pt x="8000" y="17531"/>
                    <a:pt x="8381" y="17559"/>
                    <a:pt x="8765" y="17559"/>
                  </a:cubicBezTo>
                  <a:cubicBezTo>
                    <a:pt x="10245" y="17559"/>
                    <a:pt x="11676" y="17279"/>
                    <a:pt x="13058" y="16720"/>
                  </a:cubicBezTo>
                  <a:cubicBezTo>
                    <a:pt x="13891" y="16387"/>
                    <a:pt x="14684" y="15935"/>
                    <a:pt x="15435" y="15374"/>
                  </a:cubicBezTo>
                  <a:cubicBezTo>
                    <a:pt x="16186" y="14812"/>
                    <a:pt x="16852" y="14148"/>
                    <a:pt x="17431" y="13380"/>
                  </a:cubicBezTo>
                  <a:cubicBezTo>
                    <a:pt x="18008" y="12618"/>
                    <a:pt x="18469" y="11759"/>
                    <a:pt x="18815" y="10814"/>
                  </a:cubicBezTo>
                  <a:cubicBezTo>
                    <a:pt x="19161" y="9865"/>
                    <a:pt x="19335" y="8831"/>
                    <a:pt x="19335" y="7702"/>
                  </a:cubicBezTo>
                  <a:cubicBezTo>
                    <a:pt x="19335" y="7332"/>
                    <a:pt x="19312" y="6957"/>
                    <a:pt x="19267" y="6567"/>
                  </a:cubicBezTo>
                  <a:cubicBezTo>
                    <a:pt x="19943" y="7216"/>
                    <a:pt x="20500" y="7979"/>
                    <a:pt x="20940" y="8854"/>
                  </a:cubicBezTo>
                  <a:cubicBezTo>
                    <a:pt x="21378" y="9727"/>
                    <a:pt x="21599" y="10692"/>
                    <a:pt x="21599" y="1174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3" name="AutoShape 75"/>
            <p:cNvSpPr>
              <a:spLocks/>
            </p:cNvSpPr>
            <p:nvPr/>
          </p:nvSpPr>
          <p:spPr bwMode="auto">
            <a:xfrm>
              <a:off x="10144851" y="3696479"/>
              <a:ext cx="272826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5" y="0"/>
                  </a:moveTo>
                  <a:cubicBezTo>
                    <a:pt x="20300" y="0"/>
                    <a:pt x="20721" y="211"/>
                    <a:pt x="21073" y="631"/>
                  </a:cubicBezTo>
                  <a:cubicBezTo>
                    <a:pt x="21423" y="1054"/>
                    <a:pt x="21599" y="1565"/>
                    <a:pt x="21599" y="2165"/>
                  </a:cubicBezTo>
                  <a:lnTo>
                    <a:pt x="21599" y="19432"/>
                  </a:lnTo>
                  <a:cubicBezTo>
                    <a:pt x="21599" y="20022"/>
                    <a:pt x="21423" y="20533"/>
                    <a:pt x="21073" y="20956"/>
                  </a:cubicBezTo>
                  <a:cubicBezTo>
                    <a:pt x="20721" y="21385"/>
                    <a:pt x="20300" y="21599"/>
                    <a:pt x="19805" y="21599"/>
                  </a:cubicBezTo>
                  <a:lnTo>
                    <a:pt x="1804" y="21599"/>
                  </a:lnTo>
                  <a:cubicBezTo>
                    <a:pt x="1312" y="21599"/>
                    <a:pt x="888" y="21388"/>
                    <a:pt x="533" y="20965"/>
                  </a:cubicBezTo>
                  <a:cubicBezTo>
                    <a:pt x="176" y="20545"/>
                    <a:pt x="0" y="20034"/>
                    <a:pt x="0" y="19432"/>
                  </a:cubicBezTo>
                  <a:lnTo>
                    <a:pt x="0" y="2165"/>
                  </a:lnTo>
                  <a:cubicBezTo>
                    <a:pt x="0" y="1574"/>
                    <a:pt x="176" y="1066"/>
                    <a:pt x="526" y="637"/>
                  </a:cubicBezTo>
                  <a:cubicBezTo>
                    <a:pt x="878" y="211"/>
                    <a:pt x="1304" y="0"/>
                    <a:pt x="1804" y="0"/>
                  </a:cubicBezTo>
                  <a:lnTo>
                    <a:pt x="19805" y="0"/>
                  </a:lnTo>
                  <a:close/>
                  <a:moveTo>
                    <a:pt x="19805" y="2165"/>
                  </a:moveTo>
                  <a:lnTo>
                    <a:pt x="1804" y="2165"/>
                  </a:lnTo>
                  <a:lnTo>
                    <a:pt x="1804" y="5930"/>
                  </a:lnTo>
                  <a:lnTo>
                    <a:pt x="19805" y="5930"/>
                  </a:lnTo>
                  <a:lnTo>
                    <a:pt x="19805" y="2165"/>
                  </a:lnTo>
                  <a:close/>
                  <a:moveTo>
                    <a:pt x="19805" y="11347"/>
                  </a:moveTo>
                  <a:lnTo>
                    <a:pt x="1804" y="11347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11347"/>
                  </a:lnTo>
                  <a:close/>
                  <a:moveTo>
                    <a:pt x="6646" y="18083"/>
                  </a:moveTo>
                  <a:lnTo>
                    <a:pt x="3047" y="18083"/>
                  </a:lnTo>
                  <a:lnTo>
                    <a:pt x="3047" y="16465"/>
                  </a:lnTo>
                  <a:lnTo>
                    <a:pt x="6646" y="16465"/>
                  </a:lnTo>
                  <a:lnTo>
                    <a:pt x="6646" y="18083"/>
                  </a:lnTo>
                  <a:close/>
                  <a:moveTo>
                    <a:pt x="13149" y="18083"/>
                  </a:moveTo>
                  <a:lnTo>
                    <a:pt x="7922" y="18083"/>
                  </a:lnTo>
                  <a:lnTo>
                    <a:pt x="7922" y="16465"/>
                  </a:lnTo>
                  <a:lnTo>
                    <a:pt x="13149" y="16465"/>
                  </a:lnTo>
                  <a:lnTo>
                    <a:pt x="13149" y="180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4" name="AutoShape 76"/>
            <p:cNvSpPr>
              <a:spLocks/>
            </p:cNvSpPr>
            <p:nvPr/>
          </p:nvSpPr>
          <p:spPr bwMode="auto">
            <a:xfrm>
              <a:off x="10677883" y="3301608"/>
              <a:ext cx="249019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12292" y="0"/>
                    <a:pt x="13696" y="342"/>
                    <a:pt x="15004" y="1019"/>
                  </a:cubicBezTo>
                  <a:cubicBezTo>
                    <a:pt x="16315" y="1698"/>
                    <a:pt x="17460" y="2628"/>
                    <a:pt x="18441" y="3806"/>
                  </a:cubicBezTo>
                  <a:cubicBezTo>
                    <a:pt x="19420" y="4981"/>
                    <a:pt x="20193" y="6354"/>
                    <a:pt x="20755" y="7923"/>
                  </a:cubicBezTo>
                  <a:cubicBezTo>
                    <a:pt x="21319" y="9498"/>
                    <a:pt x="21599" y="11174"/>
                    <a:pt x="21599" y="12956"/>
                  </a:cubicBezTo>
                  <a:cubicBezTo>
                    <a:pt x="21599" y="13673"/>
                    <a:pt x="21544" y="14402"/>
                    <a:pt x="21434" y="15147"/>
                  </a:cubicBezTo>
                  <a:cubicBezTo>
                    <a:pt x="21321" y="15893"/>
                    <a:pt x="21160" y="16624"/>
                    <a:pt x="20952" y="17338"/>
                  </a:cubicBezTo>
                  <a:cubicBezTo>
                    <a:pt x="20740" y="18058"/>
                    <a:pt x="20476" y="18743"/>
                    <a:pt x="20162" y="19403"/>
                  </a:cubicBezTo>
                  <a:cubicBezTo>
                    <a:pt x="19850" y="20056"/>
                    <a:pt x="19497" y="20655"/>
                    <a:pt x="19106" y="21199"/>
                  </a:cubicBezTo>
                  <a:cubicBezTo>
                    <a:pt x="18931" y="21467"/>
                    <a:pt x="18703" y="21599"/>
                    <a:pt x="18429" y="21599"/>
                  </a:cubicBezTo>
                  <a:lnTo>
                    <a:pt x="3170" y="21599"/>
                  </a:lnTo>
                  <a:cubicBezTo>
                    <a:pt x="2887" y="21599"/>
                    <a:pt x="2661" y="21467"/>
                    <a:pt x="2493" y="21199"/>
                  </a:cubicBezTo>
                  <a:cubicBezTo>
                    <a:pt x="2088" y="20655"/>
                    <a:pt x="1730" y="20056"/>
                    <a:pt x="1425" y="19403"/>
                  </a:cubicBezTo>
                  <a:cubicBezTo>
                    <a:pt x="1118" y="18743"/>
                    <a:pt x="859" y="18058"/>
                    <a:pt x="650" y="17338"/>
                  </a:cubicBezTo>
                  <a:cubicBezTo>
                    <a:pt x="439" y="16624"/>
                    <a:pt x="278" y="15893"/>
                    <a:pt x="165" y="15147"/>
                  </a:cubicBezTo>
                  <a:cubicBezTo>
                    <a:pt x="55" y="14402"/>
                    <a:pt x="0" y="13673"/>
                    <a:pt x="0" y="12956"/>
                  </a:cubicBezTo>
                  <a:cubicBezTo>
                    <a:pt x="0" y="11162"/>
                    <a:pt x="280" y="9487"/>
                    <a:pt x="844" y="7917"/>
                  </a:cubicBezTo>
                  <a:cubicBezTo>
                    <a:pt x="1406" y="6354"/>
                    <a:pt x="2179" y="4981"/>
                    <a:pt x="3158" y="3806"/>
                  </a:cubicBezTo>
                  <a:cubicBezTo>
                    <a:pt x="4140" y="2628"/>
                    <a:pt x="5284" y="1698"/>
                    <a:pt x="6595" y="1019"/>
                  </a:cubicBezTo>
                  <a:cubicBezTo>
                    <a:pt x="7903" y="342"/>
                    <a:pt x="9304" y="0"/>
                    <a:pt x="10800" y="0"/>
                  </a:cubicBezTo>
                  <a:moveTo>
                    <a:pt x="3148" y="14571"/>
                  </a:moveTo>
                  <a:cubicBezTo>
                    <a:pt x="3523" y="14571"/>
                    <a:pt x="3842" y="14413"/>
                    <a:pt x="4101" y="14099"/>
                  </a:cubicBezTo>
                  <a:cubicBezTo>
                    <a:pt x="4360" y="13791"/>
                    <a:pt x="4492" y="13408"/>
                    <a:pt x="4492" y="12956"/>
                  </a:cubicBezTo>
                  <a:cubicBezTo>
                    <a:pt x="4492" y="12507"/>
                    <a:pt x="4360" y="12127"/>
                    <a:pt x="4096" y="11822"/>
                  </a:cubicBezTo>
                  <a:cubicBezTo>
                    <a:pt x="3832" y="11511"/>
                    <a:pt x="3516" y="11358"/>
                    <a:pt x="3148" y="11358"/>
                  </a:cubicBezTo>
                  <a:cubicBezTo>
                    <a:pt x="2772" y="11358"/>
                    <a:pt x="2455" y="11511"/>
                    <a:pt x="2200" y="11822"/>
                  </a:cubicBezTo>
                  <a:cubicBezTo>
                    <a:pt x="1943" y="12127"/>
                    <a:pt x="1814" y="12507"/>
                    <a:pt x="1814" y="12956"/>
                  </a:cubicBezTo>
                  <a:cubicBezTo>
                    <a:pt x="1814" y="13408"/>
                    <a:pt x="1943" y="13791"/>
                    <a:pt x="2200" y="14099"/>
                  </a:cubicBezTo>
                  <a:cubicBezTo>
                    <a:pt x="2455" y="14413"/>
                    <a:pt x="2772" y="14571"/>
                    <a:pt x="3148" y="14571"/>
                  </a:cubicBezTo>
                  <a:moveTo>
                    <a:pt x="5388" y="8105"/>
                  </a:moveTo>
                  <a:cubicBezTo>
                    <a:pt x="5762" y="8105"/>
                    <a:pt x="6086" y="7943"/>
                    <a:pt x="6352" y="7621"/>
                  </a:cubicBezTo>
                  <a:cubicBezTo>
                    <a:pt x="6621" y="7301"/>
                    <a:pt x="6756" y="6915"/>
                    <a:pt x="6756" y="6466"/>
                  </a:cubicBezTo>
                  <a:cubicBezTo>
                    <a:pt x="6756" y="6014"/>
                    <a:pt x="6621" y="5634"/>
                    <a:pt x="6352" y="5326"/>
                  </a:cubicBezTo>
                  <a:cubicBezTo>
                    <a:pt x="6086" y="5021"/>
                    <a:pt x="5762" y="4865"/>
                    <a:pt x="5388" y="4865"/>
                  </a:cubicBezTo>
                  <a:cubicBezTo>
                    <a:pt x="5028" y="4865"/>
                    <a:pt x="4713" y="5021"/>
                    <a:pt x="4447" y="5326"/>
                  </a:cubicBezTo>
                  <a:cubicBezTo>
                    <a:pt x="4178" y="5634"/>
                    <a:pt x="4043" y="6014"/>
                    <a:pt x="4043" y="6466"/>
                  </a:cubicBezTo>
                  <a:cubicBezTo>
                    <a:pt x="4043" y="6915"/>
                    <a:pt x="4178" y="7301"/>
                    <a:pt x="4447" y="7621"/>
                  </a:cubicBezTo>
                  <a:cubicBezTo>
                    <a:pt x="4713" y="7943"/>
                    <a:pt x="5028" y="8105"/>
                    <a:pt x="5388" y="8105"/>
                  </a:cubicBezTo>
                  <a:moveTo>
                    <a:pt x="11995" y="15052"/>
                  </a:moveTo>
                  <a:cubicBezTo>
                    <a:pt x="12026" y="14923"/>
                    <a:pt x="12084" y="14672"/>
                    <a:pt x="12172" y="14292"/>
                  </a:cubicBezTo>
                  <a:cubicBezTo>
                    <a:pt x="12261" y="13918"/>
                    <a:pt x="12364" y="13477"/>
                    <a:pt x="12482" y="12977"/>
                  </a:cubicBezTo>
                  <a:cubicBezTo>
                    <a:pt x="12599" y="12475"/>
                    <a:pt x="12727" y="11954"/>
                    <a:pt x="12861" y="11404"/>
                  </a:cubicBezTo>
                  <a:cubicBezTo>
                    <a:pt x="12996" y="10860"/>
                    <a:pt x="13113" y="10351"/>
                    <a:pt x="13212" y="9881"/>
                  </a:cubicBezTo>
                  <a:cubicBezTo>
                    <a:pt x="13312" y="9415"/>
                    <a:pt x="13399" y="9009"/>
                    <a:pt x="13471" y="8669"/>
                  </a:cubicBezTo>
                  <a:cubicBezTo>
                    <a:pt x="13543" y="8329"/>
                    <a:pt x="13579" y="8131"/>
                    <a:pt x="13579" y="8076"/>
                  </a:cubicBezTo>
                  <a:cubicBezTo>
                    <a:pt x="13579" y="7869"/>
                    <a:pt x="13512" y="7681"/>
                    <a:pt x="13379" y="7526"/>
                  </a:cubicBezTo>
                  <a:cubicBezTo>
                    <a:pt x="13245" y="7371"/>
                    <a:pt x="13089" y="7293"/>
                    <a:pt x="12914" y="7293"/>
                  </a:cubicBezTo>
                  <a:cubicBezTo>
                    <a:pt x="12760" y="7293"/>
                    <a:pt x="12624" y="7345"/>
                    <a:pt x="12506" y="7457"/>
                  </a:cubicBezTo>
                  <a:cubicBezTo>
                    <a:pt x="12386" y="7566"/>
                    <a:pt x="12304" y="7710"/>
                    <a:pt x="12259" y="7886"/>
                  </a:cubicBezTo>
                  <a:lnTo>
                    <a:pt x="10706" y="14598"/>
                  </a:lnTo>
                  <a:cubicBezTo>
                    <a:pt x="10408" y="14618"/>
                    <a:pt x="10125" y="14695"/>
                    <a:pt x="9856" y="14839"/>
                  </a:cubicBezTo>
                  <a:cubicBezTo>
                    <a:pt x="9590" y="14983"/>
                    <a:pt x="9357" y="15173"/>
                    <a:pt x="9163" y="15418"/>
                  </a:cubicBezTo>
                  <a:cubicBezTo>
                    <a:pt x="8966" y="15663"/>
                    <a:pt x="8812" y="15945"/>
                    <a:pt x="8702" y="16265"/>
                  </a:cubicBezTo>
                  <a:cubicBezTo>
                    <a:pt x="8591" y="16587"/>
                    <a:pt x="8536" y="16927"/>
                    <a:pt x="8536" y="17284"/>
                  </a:cubicBezTo>
                  <a:cubicBezTo>
                    <a:pt x="8536" y="18038"/>
                    <a:pt x="8755" y="18677"/>
                    <a:pt x="9196" y="19198"/>
                  </a:cubicBezTo>
                  <a:cubicBezTo>
                    <a:pt x="9638" y="19725"/>
                    <a:pt x="10171" y="19987"/>
                    <a:pt x="10799" y="19987"/>
                  </a:cubicBezTo>
                  <a:cubicBezTo>
                    <a:pt x="11428" y="19987"/>
                    <a:pt x="11961" y="19725"/>
                    <a:pt x="12403" y="19198"/>
                  </a:cubicBezTo>
                  <a:cubicBezTo>
                    <a:pt x="12842" y="18677"/>
                    <a:pt x="13063" y="18038"/>
                    <a:pt x="13063" y="17284"/>
                  </a:cubicBezTo>
                  <a:cubicBezTo>
                    <a:pt x="13063" y="16835"/>
                    <a:pt x="12962" y="16417"/>
                    <a:pt x="12763" y="16031"/>
                  </a:cubicBezTo>
                  <a:cubicBezTo>
                    <a:pt x="12564" y="15645"/>
                    <a:pt x="12307" y="15320"/>
                    <a:pt x="11995" y="15052"/>
                  </a:cubicBezTo>
                  <a:moveTo>
                    <a:pt x="10800" y="2176"/>
                  </a:moveTo>
                  <a:cubicBezTo>
                    <a:pt x="10425" y="2176"/>
                    <a:pt x="10106" y="2335"/>
                    <a:pt x="9847" y="2646"/>
                  </a:cubicBezTo>
                  <a:cubicBezTo>
                    <a:pt x="9585" y="2960"/>
                    <a:pt x="9456" y="3343"/>
                    <a:pt x="9456" y="3792"/>
                  </a:cubicBezTo>
                  <a:cubicBezTo>
                    <a:pt x="9456" y="4241"/>
                    <a:pt x="9585" y="4621"/>
                    <a:pt x="9847" y="4926"/>
                  </a:cubicBezTo>
                  <a:cubicBezTo>
                    <a:pt x="10106" y="5237"/>
                    <a:pt x="10425" y="5390"/>
                    <a:pt x="10800" y="5390"/>
                  </a:cubicBezTo>
                  <a:cubicBezTo>
                    <a:pt x="11174" y="5390"/>
                    <a:pt x="11493" y="5237"/>
                    <a:pt x="11752" y="4926"/>
                  </a:cubicBezTo>
                  <a:cubicBezTo>
                    <a:pt x="12014" y="4621"/>
                    <a:pt x="12144" y="4241"/>
                    <a:pt x="12144" y="3792"/>
                  </a:cubicBezTo>
                  <a:cubicBezTo>
                    <a:pt x="12144" y="3343"/>
                    <a:pt x="12014" y="2960"/>
                    <a:pt x="11752" y="2646"/>
                  </a:cubicBezTo>
                  <a:cubicBezTo>
                    <a:pt x="11493" y="2335"/>
                    <a:pt x="11174" y="2176"/>
                    <a:pt x="10800" y="2176"/>
                  </a:cubicBezTo>
                  <a:moveTo>
                    <a:pt x="14844" y="6466"/>
                  </a:moveTo>
                  <a:cubicBezTo>
                    <a:pt x="14844" y="6916"/>
                    <a:pt x="14978" y="7299"/>
                    <a:pt x="15247" y="7609"/>
                  </a:cubicBezTo>
                  <a:cubicBezTo>
                    <a:pt x="15513" y="7920"/>
                    <a:pt x="15835" y="8076"/>
                    <a:pt x="16212" y="8076"/>
                  </a:cubicBezTo>
                  <a:cubicBezTo>
                    <a:pt x="16586" y="8076"/>
                    <a:pt x="16903" y="7920"/>
                    <a:pt x="17164" y="7609"/>
                  </a:cubicBezTo>
                  <a:cubicBezTo>
                    <a:pt x="17426" y="7299"/>
                    <a:pt x="17555" y="6915"/>
                    <a:pt x="17555" y="6466"/>
                  </a:cubicBezTo>
                  <a:cubicBezTo>
                    <a:pt x="17555" y="6014"/>
                    <a:pt x="17426" y="5634"/>
                    <a:pt x="17164" y="5326"/>
                  </a:cubicBezTo>
                  <a:cubicBezTo>
                    <a:pt x="16903" y="5021"/>
                    <a:pt x="16586" y="4866"/>
                    <a:pt x="16212" y="4866"/>
                  </a:cubicBezTo>
                  <a:cubicBezTo>
                    <a:pt x="15835" y="4866"/>
                    <a:pt x="15513" y="5021"/>
                    <a:pt x="15247" y="5326"/>
                  </a:cubicBezTo>
                  <a:cubicBezTo>
                    <a:pt x="14978" y="5634"/>
                    <a:pt x="14844" y="6014"/>
                    <a:pt x="14844" y="6466"/>
                  </a:cubicBezTo>
                  <a:moveTo>
                    <a:pt x="18451" y="14571"/>
                  </a:moveTo>
                  <a:cubicBezTo>
                    <a:pt x="18828" y="14571"/>
                    <a:pt x="19142" y="14413"/>
                    <a:pt x="19399" y="14099"/>
                  </a:cubicBezTo>
                  <a:cubicBezTo>
                    <a:pt x="19656" y="13791"/>
                    <a:pt x="19785" y="13408"/>
                    <a:pt x="19785" y="12956"/>
                  </a:cubicBezTo>
                  <a:cubicBezTo>
                    <a:pt x="19785" y="12507"/>
                    <a:pt x="19655" y="12127"/>
                    <a:pt x="19399" y="11822"/>
                  </a:cubicBezTo>
                  <a:cubicBezTo>
                    <a:pt x="19142" y="11511"/>
                    <a:pt x="18828" y="11358"/>
                    <a:pt x="18451" y="11358"/>
                  </a:cubicBezTo>
                  <a:cubicBezTo>
                    <a:pt x="18076" y="11358"/>
                    <a:pt x="17757" y="11511"/>
                    <a:pt x="17498" y="11822"/>
                  </a:cubicBezTo>
                  <a:cubicBezTo>
                    <a:pt x="17236" y="12127"/>
                    <a:pt x="17107" y="12507"/>
                    <a:pt x="17107" y="12956"/>
                  </a:cubicBezTo>
                  <a:cubicBezTo>
                    <a:pt x="17107" y="13408"/>
                    <a:pt x="17236" y="13791"/>
                    <a:pt x="17498" y="14099"/>
                  </a:cubicBezTo>
                  <a:cubicBezTo>
                    <a:pt x="17757" y="14413"/>
                    <a:pt x="18076" y="14571"/>
                    <a:pt x="18451" y="1457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5" name="AutoShape 77"/>
            <p:cNvSpPr>
              <a:spLocks/>
            </p:cNvSpPr>
            <p:nvPr/>
          </p:nvSpPr>
          <p:spPr bwMode="auto">
            <a:xfrm>
              <a:off x="7646691" y="5248091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4" y="0"/>
                    <a:pt x="13705" y="279"/>
                    <a:pt x="15014" y="844"/>
                  </a:cubicBezTo>
                  <a:cubicBezTo>
                    <a:pt x="16322" y="1406"/>
                    <a:pt x="17466" y="2177"/>
                    <a:pt x="18449" y="3154"/>
                  </a:cubicBezTo>
                  <a:cubicBezTo>
                    <a:pt x="19432" y="4134"/>
                    <a:pt x="20204" y="5277"/>
                    <a:pt x="20760" y="6590"/>
                  </a:cubicBezTo>
                  <a:cubicBezTo>
                    <a:pt x="21323" y="7901"/>
                    <a:pt x="21599" y="9304"/>
                    <a:pt x="21599" y="10798"/>
                  </a:cubicBezTo>
                  <a:cubicBezTo>
                    <a:pt x="21599" y="12295"/>
                    <a:pt x="21323" y="13698"/>
                    <a:pt x="20760" y="15011"/>
                  </a:cubicBezTo>
                  <a:cubicBezTo>
                    <a:pt x="20204" y="16322"/>
                    <a:pt x="19432" y="17465"/>
                    <a:pt x="18449" y="18442"/>
                  </a:cubicBezTo>
                  <a:cubicBezTo>
                    <a:pt x="17466" y="19422"/>
                    <a:pt x="16322" y="20190"/>
                    <a:pt x="15014" y="20755"/>
                  </a:cubicBezTo>
                  <a:cubicBezTo>
                    <a:pt x="13705" y="21320"/>
                    <a:pt x="12304" y="21599"/>
                    <a:pt x="10807" y="21599"/>
                  </a:cubicBezTo>
                  <a:cubicBezTo>
                    <a:pt x="9309" y="21599"/>
                    <a:pt x="7905" y="21320"/>
                    <a:pt x="6594" y="20755"/>
                  </a:cubicBezTo>
                  <a:cubicBezTo>
                    <a:pt x="5280" y="20190"/>
                    <a:pt x="4136" y="19422"/>
                    <a:pt x="3158" y="18442"/>
                  </a:cubicBezTo>
                  <a:cubicBezTo>
                    <a:pt x="2181" y="17465"/>
                    <a:pt x="1409" y="16322"/>
                    <a:pt x="847" y="15011"/>
                  </a:cubicBezTo>
                  <a:cubicBezTo>
                    <a:pt x="282" y="13698"/>
                    <a:pt x="0" y="12295"/>
                    <a:pt x="0" y="10798"/>
                  </a:cubicBezTo>
                  <a:cubicBezTo>
                    <a:pt x="0" y="9304"/>
                    <a:pt x="282" y="7901"/>
                    <a:pt x="847" y="6590"/>
                  </a:cubicBezTo>
                  <a:cubicBezTo>
                    <a:pt x="1409" y="5277"/>
                    <a:pt x="2181" y="4134"/>
                    <a:pt x="3158" y="3154"/>
                  </a:cubicBezTo>
                  <a:cubicBezTo>
                    <a:pt x="4136" y="2177"/>
                    <a:pt x="5280" y="1406"/>
                    <a:pt x="6594" y="844"/>
                  </a:cubicBezTo>
                  <a:cubicBezTo>
                    <a:pt x="7905" y="279"/>
                    <a:pt x="9309" y="0"/>
                    <a:pt x="10807" y="0"/>
                  </a:cubicBezTo>
                  <a:moveTo>
                    <a:pt x="10807" y="18358"/>
                  </a:moveTo>
                  <a:cubicBezTo>
                    <a:pt x="11863" y="18358"/>
                    <a:pt x="12844" y="18157"/>
                    <a:pt x="13756" y="17762"/>
                  </a:cubicBezTo>
                  <a:cubicBezTo>
                    <a:pt x="14666" y="17367"/>
                    <a:pt x="15463" y="16825"/>
                    <a:pt x="16149" y="16141"/>
                  </a:cubicBezTo>
                  <a:cubicBezTo>
                    <a:pt x="16836" y="15452"/>
                    <a:pt x="17376" y="14656"/>
                    <a:pt x="17774" y="13746"/>
                  </a:cubicBezTo>
                  <a:cubicBezTo>
                    <a:pt x="18169" y="12837"/>
                    <a:pt x="18367" y="11854"/>
                    <a:pt x="18367" y="10798"/>
                  </a:cubicBezTo>
                  <a:cubicBezTo>
                    <a:pt x="18367" y="9745"/>
                    <a:pt x="18169" y="8762"/>
                    <a:pt x="17774" y="7853"/>
                  </a:cubicBezTo>
                  <a:cubicBezTo>
                    <a:pt x="17376" y="6943"/>
                    <a:pt x="16836" y="6144"/>
                    <a:pt x="16149" y="5458"/>
                  </a:cubicBezTo>
                  <a:cubicBezTo>
                    <a:pt x="15463" y="4775"/>
                    <a:pt x="14663" y="4235"/>
                    <a:pt x="13748" y="3837"/>
                  </a:cubicBezTo>
                  <a:cubicBezTo>
                    <a:pt x="12832" y="3442"/>
                    <a:pt x="11855" y="3241"/>
                    <a:pt x="10807" y="3241"/>
                  </a:cubicBezTo>
                  <a:cubicBezTo>
                    <a:pt x="9753" y="3241"/>
                    <a:pt x="8767" y="3442"/>
                    <a:pt x="7851" y="3837"/>
                  </a:cubicBezTo>
                  <a:cubicBezTo>
                    <a:pt x="6936" y="4235"/>
                    <a:pt x="6139" y="4775"/>
                    <a:pt x="5458" y="5458"/>
                  </a:cubicBezTo>
                  <a:cubicBezTo>
                    <a:pt x="4777" y="6144"/>
                    <a:pt x="4238" y="6943"/>
                    <a:pt x="3842" y="7853"/>
                  </a:cubicBezTo>
                  <a:cubicBezTo>
                    <a:pt x="3446" y="8762"/>
                    <a:pt x="3246" y="9745"/>
                    <a:pt x="3246" y="10798"/>
                  </a:cubicBezTo>
                  <a:cubicBezTo>
                    <a:pt x="3246" y="11854"/>
                    <a:pt x="3446" y="12837"/>
                    <a:pt x="3842" y="13746"/>
                  </a:cubicBezTo>
                  <a:cubicBezTo>
                    <a:pt x="4238" y="14656"/>
                    <a:pt x="4777" y="15452"/>
                    <a:pt x="5458" y="16141"/>
                  </a:cubicBezTo>
                  <a:cubicBezTo>
                    <a:pt x="6139" y="16825"/>
                    <a:pt x="6936" y="17367"/>
                    <a:pt x="7851" y="17762"/>
                  </a:cubicBezTo>
                  <a:cubicBezTo>
                    <a:pt x="8764" y="18157"/>
                    <a:pt x="9753" y="18358"/>
                    <a:pt x="10807" y="18358"/>
                  </a:cubicBezTo>
                  <a:moveTo>
                    <a:pt x="15514" y="10798"/>
                  </a:moveTo>
                  <a:cubicBezTo>
                    <a:pt x="15757" y="10798"/>
                    <a:pt x="15926" y="10914"/>
                    <a:pt x="16014" y="11137"/>
                  </a:cubicBezTo>
                  <a:cubicBezTo>
                    <a:pt x="16104" y="11363"/>
                    <a:pt x="16059" y="11558"/>
                    <a:pt x="15878" y="11719"/>
                  </a:cubicBezTo>
                  <a:lnTo>
                    <a:pt x="11185" y="16395"/>
                  </a:lnTo>
                  <a:cubicBezTo>
                    <a:pt x="11058" y="16488"/>
                    <a:pt x="10934" y="16531"/>
                    <a:pt x="10807" y="16531"/>
                  </a:cubicBezTo>
                  <a:cubicBezTo>
                    <a:pt x="10682" y="16531"/>
                    <a:pt x="10549" y="16488"/>
                    <a:pt x="10414" y="16395"/>
                  </a:cubicBezTo>
                  <a:lnTo>
                    <a:pt x="5735" y="11719"/>
                  </a:lnTo>
                  <a:cubicBezTo>
                    <a:pt x="5554" y="11558"/>
                    <a:pt x="5509" y="11363"/>
                    <a:pt x="5599" y="11137"/>
                  </a:cubicBezTo>
                  <a:cubicBezTo>
                    <a:pt x="5690" y="10914"/>
                    <a:pt x="5857" y="10798"/>
                    <a:pt x="6099" y="10798"/>
                  </a:cubicBezTo>
                  <a:lnTo>
                    <a:pt x="8914" y="10798"/>
                  </a:lnTo>
                  <a:lnTo>
                    <a:pt x="8914" y="5961"/>
                  </a:lnTo>
                  <a:cubicBezTo>
                    <a:pt x="8914" y="5814"/>
                    <a:pt x="8964" y="5684"/>
                    <a:pt x="9069" y="5574"/>
                  </a:cubicBezTo>
                  <a:cubicBezTo>
                    <a:pt x="9174" y="5461"/>
                    <a:pt x="9298" y="5404"/>
                    <a:pt x="9442" y="5404"/>
                  </a:cubicBezTo>
                  <a:lnTo>
                    <a:pt x="12160" y="5404"/>
                  </a:lnTo>
                  <a:cubicBezTo>
                    <a:pt x="12304" y="5404"/>
                    <a:pt x="12428" y="5458"/>
                    <a:pt x="12530" y="5565"/>
                  </a:cubicBezTo>
                  <a:cubicBezTo>
                    <a:pt x="12635" y="5676"/>
                    <a:pt x="12688" y="5806"/>
                    <a:pt x="12688" y="5961"/>
                  </a:cubicBezTo>
                  <a:lnTo>
                    <a:pt x="12688" y="10798"/>
                  </a:lnTo>
                  <a:lnTo>
                    <a:pt x="15514" y="107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6" name="AutoShape 78"/>
            <p:cNvSpPr>
              <a:spLocks/>
            </p:cNvSpPr>
            <p:nvPr/>
          </p:nvSpPr>
          <p:spPr bwMode="auto">
            <a:xfrm>
              <a:off x="6114247" y="3694874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42" y="11869"/>
                  </a:moveTo>
                  <a:cubicBezTo>
                    <a:pt x="21267" y="11869"/>
                    <a:pt x="21374" y="11922"/>
                    <a:pt x="21465" y="12024"/>
                  </a:cubicBezTo>
                  <a:cubicBezTo>
                    <a:pt x="21553" y="12127"/>
                    <a:pt x="21599" y="12256"/>
                    <a:pt x="21599" y="12418"/>
                  </a:cubicBezTo>
                  <a:lnTo>
                    <a:pt x="21599" y="21053"/>
                  </a:lnTo>
                  <a:cubicBezTo>
                    <a:pt x="21599" y="21414"/>
                    <a:pt x="21448" y="21599"/>
                    <a:pt x="21142" y="21599"/>
                  </a:cubicBezTo>
                  <a:lnTo>
                    <a:pt x="457" y="21599"/>
                  </a:lnTo>
                  <a:cubicBezTo>
                    <a:pt x="151" y="21599"/>
                    <a:pt x="0" y="21417"/>
                    <a:pt x="0" y="21053"/>
                  </a:cubicBezTo>
                  <a:lnTo>
                    <a:pt x="0" y="12418"/>
                  </a:lnTo>
                  <a:cubicBezTo>
                    <a:pt x="0" y="12268"/>
                    <a:pt x="44" y="12139"/>
                    <a:pt x="134" y="12030"/>
                  </a:cubicBezTo>
                  <a:cubicBezTo>
                    <a:pt x="225" y="11924"/>
                    <a:pt x="332" y="11869"/>
                    <a:pt x="457" y="11869"/>
                  </a:cubicBezTo>
                  <a:lnTo>
                    <a:pt x="3140" y="11869"/>
                  </a:lnTo>
                  <a:cubicBezTo>
                    <a:pt x="3265" y="11869"/>
                    <a:pt x="3373" y="11921"/>
                    <a:pt x="3464" y="12024"/>
                  </a:cubicBezTo>
                  <a:cubicBezTo>
                    <a:pt x="3552" y="12127"/>
                    <a:pt x="3598" y="12256"/>
                    <a:pt x="3598" y="12418"/>
                  </a:cubicBezTo>
                  <a:lnTo>
                    <a:pt x="3598" y="17282"/>
                  </a:lnTo>
                  <a:lnTo>
                    <a:pt x="18001" y="17282"/>
                  </a:lnTo>
                  <a:lnTo>
                    <a:pt x="18001" y="12418"/>
                  </a:lnTo>
                  <a:cubicBezTo>
                    <a:pt x="18001" y="12268"/>
                    <a:pt x="18047" y="12139"/>
                    <a:pt x="18135" y="12030"/>
                  </a:cubicBezTo>
                  <a:cubicBezTo>
                    <a:pt x="18226" y="11924"/>
                    <a:pt x="18334" y="11868"/>
                    <a:pt x="18459" y="11868"/>
                  </a:cubicBezTo>
                  <a:lnTo>
                    <a:pt x="21142" y="11868"/>
                  </a:lnTo>
                  <a:close/>
                  <a:moveTo>
                    <a:pt x="4242" y="8873"/>
                  </a:moveTo>
                  <a:cubicBezTo>
                    <a:pt x="4063" y="8658"/>
                    <a:pt x="3997" y="8470"/>
                    <a:pt x="4049" y="8317"/>
                  </a:cubicBezTo>
                  <a:cubicBezTo>
                    <a:pt x="4100" y="8165"/>
                    <a:pt x="4254" y="8085"/>
                    <a:pt x="4511" y="8085"/>
                  </a:cubicBezTo>
                  <a:lnTo>
                    <a:pt x="8110" y="8085"/>
                  </a:lnTo>
                  <a:lnTo>
                    <a:pt x="8110" y="1069"/>
                  </a:lnTo>
                  <a:cubicBezTo>
                    <a:pt x="8110" y="778"/>
                    <a:pt x="8193" y="525"/>
                    <a:pt x="8362" y="317"/>
                  </a:cubicBezTo>
                  <a:cubicBezTo>
                    <a:pt x="8529" y="105"/>
                    <a:pt x="8742" y="0"/>
                    <a:pt x="9001" y="0"/>
                  </a:cubicBezTo>
                  <a:lnTo>
                    <a:pt x="12598" y="0"/>
                  </a:lnTo>
                  <a:cubicBezTo>
                    <a:pt x="12857" y="0"/>
                    <a:pt x="13073" y="105"/>
                    <a:pt x="13249" y="317"/>
                  </a:cubicBezTo>
                  <a:cubicBezTo>
                    <a:pt x="13425" y="525"/>
                    <a:pt x="13513" y="778"/>
                    <a:pt x="13513" y="1069"/>
                  </a:cubicBezTo>
                  <a:lnTo>
                    <a:pt x="13513" y="8085"/>
                  </a:lnTo>
                  <a:lnTo>
                    <a:pt x="17110" y="8085"/>
                  </a:lnTo>
                  <a:cubicBezTo>
                    <a:pt x="17352" y="8085"/>
                    <a:pt x="17499" y="8162"/>
                    <a:pt x="17545" y="8317"/>
                  </a:cubicBezTo>
                  <a:cubicBezTo>
                    <a:pt x="17592" y="8473"/>
                    <a:pt x="17528" y="8658"/>
                    <a:pt x="17357" y="8873"/>
                  </a:cubicBezTo>
                  <a:lnTo>
                    <a:pt x="11449" y="15987"/>
                  </a:lnTo>
                  <a:cubicBezTo>
                    <a:pt x="11271" y="16201"/>
                    <a:pt x="11053" y="16307"/>
                    <a:pt x="10798" y="16304"/>
                  </a:cubicBezTo>
                  <a:cubicBezTo>
                    <a:pt x="10546" y="16298"/>
                    <a:pt x="10328" y="16192"/>
                    <a:pt x="10150" y="15987"/>
                  </a:cubicBezTo>
                  <a:lnTo>
                    <a:pt x="4242" y="88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7" name="AutoShape 79"/>
            <p:cNvSpPr>
              <a:spLocks/>
            </p:cNvSpPr>
            <p:nvPr/>
          </p:nvSpPr>
          <p:spPr bwMode="auto">
            <a:xfrm>
              <a:off x="6633154" y="3694874"/>
              <a:ext cx="205801" cy="199878"/>
            </a:xfrm>
            <a:custGeom>
              <a:avLst/>
              <a:gdLst>
                <a:gd name="T0" fmla="*/ 10799 w 21598"/>
                <a:gd name="T1" fmla="*/ 10800 h 21600"/>
                <a:gd name="T2" fmla="*/ 10799 w 21598"/>
                <a:gd name="T3" fmla="*/ 10800 h 21600"/>
                <a:gd name="T4" fmla="*/ 10799 w 21598"/>
                <a:gd name="T5" fmla="*/ 10800 h 21600"/>
                <a:gd name="T6" fmla="*/ 10799 w 21598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98" h="21600">
                  <a:moveTo>
                    <a:pt x="17527" y="11039"/>
                  </a:moveTo>
                  <a:lnTo>
                    <a:pt x="19787" y="8346"/>
                  </a:lnTo>
                  <a:lnTo>
                    <a:pt x="19787" y="17288"/>
                  </a:lnTo>
                  <a:cubicBezTo>
                    <a:pt x="19787" y="17878"/>
                    <a:pt x="19689" y="18435"/>
                    <a:pt x="19494" y="18954"/>
                  </a:cubicBezTo>
                  <a:cubicBezTo>
                    <a:pt x="19298" y="19470"/>
                    <a:pt x="19039" y="19928"/>
                    <a:pt x="18711" y="20324"/>
                  </a:cubicBezTo>
                  <a:cubicBezTo>
                    <a:pt x="18383" y="20714"/>
                    <a:pt x="18004" y="21028"/>
                    <a:pt x="17574" y="21256"/>
                  </a:cubicBezTo>
                  <a:cubicBezTo>
                    <a:pt x="17145" y="21485"/>
                    <a:pt x="16681" y="21599"/>
                    <a:pt x="16179" y="21599"/>
                  </a:cubicBezTo>
                  <a:lnTo>
                    <a:pt x="3593" y="21599"/>
                  </a:lnTo>
                  <a:cubicBezTo>
                    <a:pt x="3101" y="21599"/>
                    <a:pt x="2634" y="21485"/>
                    <a:pt x="2193" y="21256"/>
                  </a:cubicBezTo>
                  <a:cubicBezTo>
                    <a:pt x="1753" y="21028"/>
                    <a:pt x="1372" y="20711"/>
                    <a:pt x="1051" y="20324"/>
                  </a:cubicBezTo>
                  <a:cubicBezTo>
                    <a:pt x="733" y="19928"/>
                    <a:pt x="476" y="19470"/>
                    <a:pt x="286" y="18954"/>
                  </a:cubicBezTo>
                  <a:cubicBezTo>
                    <a:pt x="95" y="18432"/>
                    <a:pt x="0" y="17878"/>
                    <a:pt x="0" y="17288"/>
                  </a:cubicBezTo>
                  <a:lnTo>
                    <a:pt x="0" y="4340"/>
                  </a:lnTo>
                  <a:cubicBezTo>
                    <a:pt x="0" y="3751"/>
                    <a:pt x="95" y="3193"/>
                    <a:pt x="286" y="2662"/>
                  </a:cubicBezTo>
                  <a:cubicBezTo>
                    <a:pt x="476" y="2134"/>
                    <a:pt x="733" y="1677"/>
                    <a:pt x="1051" y="1293"/>
                  </a:cubicBezTo>
                  <a:cubicBezTo>
                    <a:pt x="1372" y="914"/>
                    <a:pt x="1753" y="607"/>
                    <a:pt x="2193" y="378"/>
                  </a:cubicBezTo>
                  <a:cubicBezTo>
                    <a:pt x="2634" y="149"/>
                    <a:pt x="3101" y="35"/>
                    <a:pt x="3593" y="35"/>
                  </a:cubicBezTo>
                  <a:lnTo>
                    <a:pt x="16179" y="35"/>
                  </a:lnTo>
                  <a:cubicBezTo>
                    <a:pt x="16211" y="35"/>
                    <a:pt x="16253" y="40"/>
                    <a:pt x="16304" y="46"/>
                  </a:cubicBezTo>
                  <a:cubicBezTo>
                    <a:pt x="16355" y="58"/>
                    <a:pt x="16395" y="64"/>
                    <a:pt x="16426" y="64"/>
                  </a:cubicBezTo>
                  <a:lnTo>
                    <a:pt x="14191" y="2745"/>
                  </a:lnTo>
                  <a:lnTo>
                    <a:pt x="3593" y="2745"/>
                  </a:lnTo>
                  <a:cubicBezTo>
                    <a:pt x="3226" y="2745"/>
                    <a:pt x="2913" y="2900"/>
                    <a:pt x="2651" y="3214"/>
                  </a:cubicBezTo>
                  <a:cubicBezTo>
                    <a:pt x="2389" y="3528"/>
                    <a:pt x="2260" y="3906"/>
                    <a:pt x="2260" y="4343"/>
                  </a:cubicBezTo>
                  <a:lnTo>
                    <a:pt x="2260" y="17288"/>
                  </a:lnTo>
                  <a:cubicBezTo>
                    <a:pt x="2260" y="17728"/>
                    <a:pt x="2389" y="18107"/>
                    <a:pt x="2651" y="18423"/>
                  </a:cubicBezTo>
                  <a:cubicBezTo>
                    <a:pt x="2913" y="18731"/>
                    <a:pt x="3226" y="18893"/>
                    <a:pt x="3593" y="18893"/>
                  </a:cubicBezTo>
                  <a:lnTo>
                    <a:pt x="16179" y="18893"/>
                  </a:lnTo>
                  <a:cubicBezTo>
                    <a:pt x="16546" y="18893"/>
                    <a:pt x="16864" y="18731"/>
                    <a:pt x="17128" y="18423"/>
                  </a:cubicBezTo>
                  <a:cubicBezTo>
                    <a:pt x="17395" y="18110"/>
                    <a:pt x="17527" y="17731"/>
                    <a:pt x="17527" y="17288"/>
                  </a:cubicBezTo>
                  <a:lnTo>
                    <a:pt x="17527" y="11039"/>
                  </a:lnTo>
                  <a:close/>
                  <a:moveTo>
                    <a:pt x="18875" y="6393"/>
                  </a:moveTo>
                  <a:lnTo>
                    <a:pt x="11251" y="15534"/>
                  </a:lnTo>
                  <a:lnTo>
                    <a:pt x="7386" y="17054"/>
                  </a:lnTo>
                  <a:lnTo>
                    <a:pt x="8651" y="12432"/>
                  </a:lnTo>
                  <a:lnTo>
                    <a:pt x="16287" y="3278"/>
                  </a:lnTo>
                  <a:lnTo>
                    <a:pt x="18875" y="6393"/>
                  </a:lnTo>
                  <a:close/>
                  <a:moveTo>
                    <a:pt x="16524" y="5607"/>
                  </a:moveTo>
                  <a:cubicBezTo>
                    <a:pt x="16664" y="5440"/>
                    <a:pt x="16664" y="5281"/>
                    <a:pt x="16524" y="5114"/>
                  </a:cubicBezTo>
                  <a:cubicBezTo>
                    <a:pt x="16382" y="4964"/>
                    <a:pt x="16245" y="4964"/>
                    <a:pt x="16113" y="5114"/>
                  </a:cubicBezTo>
                  <a:lnTo>
                    <a:pt x="10140" y="12273"/>
                  </a:lnTo>
                  <a:cubicBezTo>
                    <a:pt x="10001" y="12446"/>
                    <a:pt x="10001" y="12610"/>
                    <a:pt x="10140" y="12766"/>
                  </a:cubicBezTo>
                  <a:cubicBezTo>
                    <a:pt x="10189" y="12839"/>
                    <a:pt x="10255" y="12880"/>
                    <a:pt x="10341" y="12880"/>
                  </a:cubicBezTo>
                  <a:cubicBezTo>
                    <a:pt x="10419" y="12880"/>
                    <a:pt x="10480" y="12839"/>
                    <a:pt x="10527" y="12766"/>
                  </a:cubicBezTo>
                  <a:lnTo>
                    <a:pt x="16524" y="5607"/>
                  </a:lnTo>
                  <a:close/>
                  <a:moveTo>
                    <a:pt x="21274" y="1677"/>
                  </a:moveTo>
                  <a:cubicBezTo>
                    <a:pt x="21485" y="1947"/>
                    <a:pt x="21592" y="2255"/>
                    <a:pt x="21597" y="2610"/>
                  </a:cubicBezTo>
                  <a:cubicBezTo>
                    <a:pt x="21600" y="2959"/>
                    <a:pt x="21492" y="3269"/>
                    <a:pt x="21274" y="3542"/>
                  </a:cubicBezTo>
                  <a:lnTo>
                    <a:pt x="20161" y="4830"/>
                  </a:lnTo>
                  <a:lnTo>
                    <a:pt x="17574" y="1724"/>
                  </a:lnTo>
                  <a:lnTo>
                    <a:pt x="18652" y="407"/>
                  </a:lnTo>
                  <a:cubicBezTo>
                    <a:pt x="18880" y="137"/>
                    <a:pt x="19144" y="0"/>
                    <a:pt x="19447" y="0"/>
                  </a:cubicBezTo>
                  <a:cubicBezTo>
                    <a:pt x="19753" y="0"/>
                    <a:pt x="20005" y="137"/>
                    <a:pt x="20208" y="407"/>
                  </a:cubicBezTo>
                  <a:lnTo>
                    <a:pt x="20748" y="1038"/>
                  </a:lnTo>
                  <a:lnTo>
                    <a:pt x="21274" y="16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8" name="AutoShape 80"/>
            <p:cNvSpPr>
              <a:spLocks/>
            </p:cNvSpPr>
            <p:nvPr/>
          </p:nvSpPr>
          <p:spPr bwMode="auto">
            <a:xfrm>
              <a:off x="7170707" y="3694874"/>
              <a:ext cx="225475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5" y="0"/>
                  </a:moveTo>
                  <a:cubicBezTo>
                    <a:pt x="20632" y="0"/>
                    <a:pt x="20946" y="161"/>
                    <a:pt x="21208" y="475"/>
                  </a:cubicBezTo>
                  <a:cubicBezTo>
                    <a:pt x="21470" y="795"/>
                    <a:pt x="21599" y="1174"/>
                    <a:pt x="21599" y="1618"/>
                  </a:cubicBezTo>
                  <a:lnTo>
                    <a:pt x="21599" y="19981"/>
                  </a:lnTo>
                  <a:cubicBezTo>
                    <a:pt x="21599" y="20422"/>
                    <a:pt x="21470" y="20800"/>
                    <a:pt x="21208" y="21118"/>
                  </a:cubicBezTo>
                  <a:cubicBezTo>
                    <a:pt x="20946" y="21438"/>
                    <a:pt x="20632" y="21599"/>
                    <a:pt x="20265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18"/>
                  </a:cubicBezTo>
                  <a:cubicBezTo>
                    <a:pt x="132" y="20804"/>
                    <a:pt x="0" y="20425"/>
                    <a:pt x="0" y="19981"/>
                  </a:cubicBezTo>
                  <a:lnTo>
                    <a:pt x="0" y="1618"/>
                  </a:lnTo>
                  <a:cubicBezTo>
                    <a:pt x="0" y="1177"/>
                    <a:pt x="132" y="798"/>
                    <a:pt x="396" y="475"/>
                  </a:cubicBezTo>
                  <a:cubicBezTo>
                    <a:pt x="663" y="161"/>
                    <a:pt x="979" y="0"/>
                    <a:pt x="1346" y="0"/>
                  </a:cubicBezTo>
                  <a:lnTo>
                    <a:pt x="20265" y="0"/>
                  </a:lnTo>
                  <a:close/>
                  <a:moveTo>
                    <a:pt x="1802" y="2161"/>
                  </a:moveTo>
                  <a:lnTo>
                    <a:pt x="1802" y="3078"/>
                  </a:lnTo>
                  <a:cubicBezTo>
                    <a:pt x="1802" y="3365"/>
                    <a:pt x="1855" y="3674"/>
                    <a:pt x="1966" y="3994"/>
                  </a:cubicBezTo>
                  <a:cubicBezTo>
                    <a:pt x="2073" y="4314"/>
                    <a:pt x="2213" y="4631"/>
                    <a:pt x="2382" y="4928"/>
                  </a:cubicBezTo>
                  <a:cubicBezTo>
                    <a:pt x="2548" y="5228"/>
                    <a:pt x="2732" y="5507"/>
                    <a:pt x="2933" y="5765"/>
                  </a:cubicBezTo>
                  <a:cubicBezTo>
                    <a:pt x="3131" y="6024"/>
                    <a:pt x="3329" y="6241"/>
                    <a:pt x="3525" y="6420"/>
                  </a:cubicBezTo>
                  <a:cubicBezTo>
                    <a:pt x="4304" y="7131"/>
                    <a:pt x="5085" y="7836"/>
                    <a:pt x="5863" y="8538"/>
                  </a:cubicBezTo>
                  <a:cubicBezTo>
                    <a:pt x="6640" y="9237"/>
                    <a:pt x="7418" y="9948"/>
                    <a:pt x="8202" y="10682"/>
                  </a:cubicBezTo>
                  <a:cubicBezTo>
                    <a:pt x="8356" y="10832"/>
                    <a:pt x="8545" y="11002"/>
                    <a:pt x="8762" y="11211"/>
                  </a:cubicBezTo>
                  <a:cubicBezTo>
                    <a:pt x="8983" y="11410"/>
                    <a:pt x="9208" y="11607"/>
                    <a:pt x="9443" y="11795"/>
                  </a:cubicBezTo>
                  <a:cubicBezTo>
                    <a:pt x="9678" y="11989"/>
                    <a:pt x="9911" y="12156"/>
                    <a:pt x="10141" y="12289"/>
                  </a:cubicBezTo>
                  <a:cubicBezTo>
                    <a:pt x="10371" y="12427"/>
                    <a:pt x="10584" y="12494"/>
                    <a:pt x="10780" y="12494"/>
                  </a:cubicBezTo>
                  <a:lnTo>
                    <a:pt x="10802" y="12494"/>
                  </a:lnTo>
                  <a:lnTo>
                    <a:pt x="10826" y="12494"/>
                  </a:lnTo>
                  <a:cubicBezTo>
                    <a:pt x="11022" y="12494"/>
                    <a:pt x="11235" y="12427"/>
                    <a:pt x="11465" y="12289"/>
                  </a:cubicBezTo>
                  <a:cubicBezTo>
                    <a:pt x="11696" y="12156"/>
                    <a:pt x="11926" y="11989"/>
                    <a:pt x="12156" y="11795"/>
                  </a:cubicBezTo>
                  <a:cubicBezTo>
                    <a:pt x="12386" y="11607"/>
                    <a:pt x="12611" y="11410"/>
                    <a:pt x="12824" y="11211"/>
                  </a:cubicBezTo>
                  <a:cubicBezTo>
                    <a:pt x="13040" y="11005"/>
                    <a:pt x="13228" y="10832"/>
                    <a:pt x="13392" y="10682"/>
                  </a:cubicBezTo>
                  <a:cubicBezTo>
                    <a:pt x="14176" y="9948"/>
                    <a:pt x="14954" y="9231"/>
                    <a:pt x="15731" y="8532"/>
                  </a:cubicBezTo>
                  <a:cubicBezTo>
                    <a:pt x="16509" y="7827"/>
                    <a:pt x="17288" y="7122"/>
                    <a:pt x="18071" y="6420"/>
                  </a:cubicBezTo>
                  <a:cubicBezTo>
                    <a:pt x="18265" y="6253"/>
                    <a:pt x="18463" y="6035"/>
                    <a:pt x="18661" y="5771"/>
                  </a:cubicBezTo>
                  <a:cubicBezTo>
                    <a:pt x="18862" y="5507"/>
                    <a:pt x="19043" y="5225"/>
                    <a:pt x="19212" y="4928"/>
                  </a:cubicBezTo>
                  <a:cubicBezTo>
                    <a:pt x="19381" y="4628"/>
                    <a:pt x="19521" y="4314"/>
                    <a:pt x="19636" y="3994"/>
                  </a:cubicBezTo>
                  <a:cubicBezTo>
                    <a:pt x="19748" y="3674"/>
                    <a:pt x="19805" y="3362"/>
                    <a:pt x="19805" y="3078"/>
                  </a:cubicBezTo>
                  <a:lnTo>
                    <a:pt x="19805" y="2161"/>
                  </a:lnTo>
                  <a:lnTo>
                    <a:pt x="1802" y="2161"/>
                  </a:lnTo>
                  <a:close/>
                  <a:moveTo>
                    <a:pt x="19805" y="19429"/>
                  </a:moveTo>
                  <a:lnTo>
                    <a:pt x="19805" y="7451"/>
                  </a:lnTo>
                  <a:cubicBezTo>
                    <a:pt x="19562" y="7745"/>
                    <a:pt x="19337" y="7974"/>
                    <a:pt x="19124" y="8150"/>
                  </a:cubicBezTo>
                  <a:cubicBezTo>
                    <a:pt x="18297" y="8902"/>
                    <a:pt x="17467" y="9648"/>
                    <a:pt x="16634" y="10394"/>
                  </a:cubicBezTo>
                  <a:cubicBezTo>
                    <a:pt x="15802" y="11140"/>
                    <a:pt x="14977" y="11910"/>
                    <a:pt x="14154" y="12694"/>
                  </a:cubicBezTo>
                  <a:cubicBezTo>
                    <a:pt x="13679" y="13152"/>
                    <a:pt x="13165" y="13596"/>
                    <a:pt x="12614" y="14013"/>
                  </a:cubicBezTo>
                  <a:cubicBezTo>
                    <a:pt x="12063" y="14439"/>
                    <a:pt x="11451" y="14650"/>
                    <a:pt x="10780" y="14650"/>
                  </a:cubicBezTo>
                  <a:cubicBezTo>
                    <a:pt x="10138" y="14650"/>
                    <a:pt x="9541" y="14438"/>
                    <a:pt x="8988" y="14013"/>
                  </a:cubicBezTo>
                  <a:cubicBezTo>
                    <a:pt x="8432" y="13593"/>
                    <a:pt x="7915" y="13152"/>
                    <a:pt x="7440" y="12694"/>
                  </a:cubicBezTo>
                  <a:cubicBezTo>
                    <a:pt x="6627" y="11907"/>
                    <a:pt x="5802" y="11140"/>
                    <a:pt x="4965" y="10388"/>
                  </a:cubicBezTo>
                  <a:cubicBezTo>
                    <a:pt x="4130" y="9636"/>
                    <a:pt x="3298" y="8896"/>
                    <a:pt x="2470" y="8150"/>
                  </a:cubicBezTo>
                  <a:cubicBezTo>
                    <a:pt x="2257" y="7989"/>
                    <a:pt x="2037" y="7748"/>
                    <a:pt x="1802" y="7451"/>
                  </a:cubicBezTo>
                  <a:lnTo>
                    <a:pt x="1802" y="19429"/>
                  </a:lnTo>
                  <a:lnTo>
                    <a:pt x="19805" y="1942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79" name="AutoShape 81"/>
            <p:cNvSpPr>
              <a:spLocks/>
            </p:cNvSpPr>
            <p:nvPr/>
          </p:nvSpPr>
          <p:spPr bwMode="auto">
            <a:xfrm>
              <a:off x="7644778" y="3694874"/>
              <a:ext cx="248023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82" y="15633"/>
                  </a:moveTo>
                  <a:cubicBezTo>
                    <a:pt x="11211" y="15633"/>
                    <a:pt x="11622" y="15565"/>
                    <a:pt x="12011" y="15416"/>
                  </a:cubicBezTo>
                  <a:cubicBezTo>
                    <a:pt x="12403" y="15272"/>
                    <a:pt x="12778" y="15084"/>
                    <a:pt x="13138" y="14855"/>
                  </a:cubicBezTo>
                  <a:cubicBezTo>
                    <a:pt x="13498" y="14626"/>
                    <a:pt x="13845" y="14361"/>
                    <a:pt x="14181" y="14073"/>
                  </a:cubicBezTo>
                  <a:cubicBezTo>
                    <a:pt x="14516" y="13774"/>
                    <a:pt x="14844" y="13471"/>
                    <a:pt x="15168" y="13160"/>
                  </a:cubicBezTo>
                  <a:cubicBezTo>
                    <a:pt x="16142" y="12226"/>
                    <a:pt x="17126" y="11306"/>
                    <a:pt x="18120" y="10410"/>
                  </a:cubicBezTo>
                  <a:cubicBezTo>
                    <a:pt x="19112" y="9515"/>
                    <a:pt x="20113" y="8616"/>
                    <a:pt x="21120" y="7714"/>
                  </a:cubicBezTo>
                  <a:cubicBezTo>
                    <a:pt x="21198" y="7640"/>
                    <a:pt x="21279" y="7570"/>
                    <a:pt x="21360" y="7496"/>
                  </a:cubicBezTo>
                  <a:cubicBezTo>
                    <a:pt x="21443" y="7429"/>
                    <a:pt x="21524" y="7347"/>
                    <a:pt x="21599" y="7250"/>
                  </a:cubicBezTo>
                  <a:lnTo>
                    <a:pt x="21599" y="19981"/>
                  </a:lnTo>
                  <a:cubicBezTo>
                    <a:pt x="21599" y="20416"/>
                    <a:pt x="21470" y="20800"/>
                    <a:pt x="21208" y="21118"/>
                  </a:cubicBezTo>
                  <a:cubicBezTo>
                    <a:pt x="20946" y="21438"/>
                    <a:pt x="20632" y="21599"/>
                    <a:pt x="20265" y="21599"/>
                  </a:cubicBezTo>
                  <a:lnTo>
                    <a:pt x="1346" y="21599"/>
                  </a:lnTo>
                  <a:cubicBezTo>
                    <a:pt x="979" y="21599"/>
                    <a:pt x="663" y="21438"/>
                    <a:pt x="396" y="21118"/>
                  </a:cubicBezTo>
                  <a:cubicBezTo>
                    <a:pt x="132" y="20803"/>
                    <a:pt x="0" y="20419"/>
                    <a:pt x="0" y="19981"/>
                  </a:cubicBezTo>
                  <a:lnTo>
                    <a:pt x="0" y="7250"/>
                  </a:lnTo>
                  <a:cubicBezTo>
                    <a:pt x="75" y="7347"/>
                    <a:pt x="156" y="7429"/>
                    <a:pt x="239" y="7496"/>
                  </a:cubicBezTo>
                  <a:cubicBezTo>
                    <a:pt x="320" y="7570"/>
                    <a:pt x="401" y="7640"/>
                    <a:pt x="479" y="7714"/>
                  </a:cubicBezTo>
                  <a:cubicBezTo>
                    <a:pt x="1488" y="8616"/>
                    <a:pt x="2487" y="9514"/>
                    <a:pt x="3481" y="10410"/>
                  </a:cubicBezTo>
                  <a:cubicBezTo>
                    <a:pt x="4473" y="11306"/>
                    <a:pt x="5457" y="12223"/>
                    <a:pt x="6434" y="13160"/>
                  </a:cubicBezTo>
                  <a:cubicBezTo>
                    <a:pt x="6738" y="13454"/>
                    <a:pt x="7058" y="13744"/>
                    <a:pt x="7394" y="14038"/>
                  </a:cubicBezTo>
                  <a:cubicBezTo>
                    <a:pt x="7729" y="14338"/>
                    <a:pt x="8079" y="14599"/>
                    <a:pt x="8437" y="14840"/>
                  </a:cubicBezTo>
                  <a:cubicBezTo>
                    <a:pt x="8797" y="15075"/>
                    <a:pt x="9174" y="15269"/>
                    <a:pt x="9568" y="15413"/>
                  </a:cubicBezTo>
                  <a:cubicBezTo>
                    <a:pt x="9965" y="15563"/>
                    <a:pt x="10371" y="15633"/>
                    <a:pt x="10782" y="15633"/>
                  </a:cubicBezTo>
                  <a:moveTo>
                    <a:pt x="10782" y="12413"/>
                  </a:moveTo>
                  <a:cubicBezTo>
                    <a:pt x="10540" y="12413"/>
                    <a:pt x="10278" y="12334"/>
                    <a:pt x="9996" y="12167"/>
                  </a:cubicBezTo>
                  <a:cubicBezTo>
                    <a:pt x="9715" y="12005"/>
                    <a:pt x="9441" y="11806"/>
                    <a:pt x="9171" y="11576"/>
                  </a:cubicBezTo>
                  <a:cubicBezTo>
                    <a:pt x="8900" y="11347"/>
                    <a:pt x="8638" y="11106"/>
                    <a:pt x="8380" y="10854"/>
                  </a:cubicBezTo>
                  <a:cubicBezTo>
                    <a:pt x="8121" y="10601"/>
                    <a:pt x="7896" y="10390"/>
                    <a:pt x="7700" y="10222"/>
                  </a:cubicBezTo>
                  <a:cubicBezTo>
                    <a:pt x="6752" y="9356"/>
                    <a:pt x="5819" y="8507"/>
                    <a:pt x="4891" y="7664"/>
                  </a:cubicBezTo>
                  <a:cubicBezTo>
                    <a:pt x="3966" y="6815"/>
                    <a:pt x="3023" y="5960"/>
                    <a:pt x="2061" y="5087"/>
                  </a:cubicBezTo>
                  <a:cubicBezTo>
                    <a:pt x="1882" y="4920"/>
                    <a:pt x="1672" y="4691"/>
                    <a:pt x="1434" y="4406"/>
                  </a:cubicBezTo>
                  <a:cubicBezTo>
                    <a:pt x="1194" y="4118"/>
                    <a:pt x="974" y="3804"/>
                    <a:pt x="766" y="3460"/>
                  </a:cubicBezTo>
                  <a:cubicBezTo>
                    <a:pt x="560" y="3110"/>
                    <a:pt x="384" y="2761"/>
                    <a:pt x="239" y="2405"/>
                  </a:cubicBezTo>
                  <a:cubicBezTo>
                    <a:pt x="95" y="2050"/>
                    <a:pt x="22" y="1724"/>
                    <a:pt x="22" y="1436"/>
                  </a:cubicBezTo>
                  <a:cubicBezTo>
                    <a:pt x="22" y="1051"/>
                    <a:pt x="164" y="713"/>
                    <a:pt x="443" y="425"/>
                  </a:cubicBezTo>
                  <a:cubicBezTo>
                    <a:pt x="727" y="143"/>
                    <a:pt x="1025" y="0"/>
                    <a:pt x="1346" y="0"/>
                  </a:cubicBezTo>
                  <a:lnTo>
                    <a:pt x="20265" y="0"/>
                  </a:lnTo>
                  <a:cubicBezTo>
                    <a:pt x="20583" y="0"/>
                    <a:pt x="20882" y="143"/>
                    <a:pt x="21161" y="425"/>
                  </a:cubicBezTo>
                  <a:cubicBezTo>
                    <a:pt x="21438" y="713"/>
                    <a:pt x="21577" y="1051"/>
                    <a:pt x="21577" y="1436"/>
                  </a:cubicBezTo>
                  <a:cubicBezTo>
                    <a:pt x="21577" y="1724"/>
                    <a:pt x="21504" y="2050"/>
                    <a:pt x="21360" y="2405"/>
                  </a:cubicBezTo>
                  <a:cubicBezTo>
                    <a:pt x="21215" y="2761"/>
                    <a:pt x="21039" y="3110"/>
                    <a:pt x="20833" y="3460"/>
                  </a:cubicBezTo>
                  <a:cubicBezTo>
                    <a:pt x="20627" y="3804"/>
                    <a:pt x="20402" y="4121"/>
                    <a:pt x="20165" y="4406"/>
                  </a:cubicBezTo>
                  <a:cubicBezTo>
                    <a:pt x="19927" y="4691"/>
                    <a:pt x="19717" y="4923"/>
                    <a:pt x="19538" y="5087"/>
                  </a:cubicBezTo>
                  <a:cubicBezTo>
                    <a:pt x="18578" y="5948"/>
                    <a:pt x="17633" y="6803"/>
                    <a:pt x="16708" y="7652"/>
                  </a:cubicBezTo>
                  <a:cubicBezTo>
                    <a:pt x="15782" y="8501"/>
                    <a:pt x="14844" y="9356"/>
                    <a:pt x="13899" y="10222"/>
                  </a:cubicBezTo>
                  <a:cubicBezTo>
                    <a:pt x="13703" y="10390"/>
                    <a:pt x="13481" y="10601"/>
                    <a:pt x="13226" y="10854"/>
                  </a:cubicBezTo>
                  <a:cubicBezTo>
                    <a:pt x="12971" y="11106"/>
                    <a:pt x="12709" y="11347"/>
                    <a:pt x="12435" y="11576"/>
                  </a:cubicBezTo>
                  <a:cubicBezTo>
                    <a:pt x="12161" y="11806"/>
                    <a:pt x="11884" y="12005"/>
                    <a:pt x="11603" y="12167"/>
                  </a:cubicBezTo>
                  <a:cubicBezTo>
                    <a:pt x="11321" y="12334"/>
                    <a:pt x="11064" y="12413"/>
                    <a:pt x="10829" y="12413"/>
                  </a:cubicBezTo>
                  <a:lnTo>
                    <a:pt x="10804" y="12413"/>
                  </a:lnTo>
                  <a:lnTo>
                    <a:pt x="10782" y="124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0" name="AutoShape 82"/>
            <p:cNvSpPr>
              <a:spLocks/>
            </p:cNvSpPr>
            <p:nvPr/>
          </p:nvSpPr>
          <p:spPr bwMode="auto">
            <a:xfrm>
              <a:off x="10683317" y="3647582"/>
              <a:ext cx="249019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767" y="5419"/>
                  </a:moveTo>
                  <a:cubicBezTo>
                    <a:pt x="4051" y="5419"/>
                    <a:pt x="4271" y="5505"/>
                    <a:pt x="4428" y="5687"/>
                  </a:cubicBezTo>
                  <a:cubicBezTo>
                    <a:pt x="4586" y="5865"/>
                    <a:pt x="4701" y="6078"/>
                    <a:pt x="4766" y="6326"/>
                  </a:cubicBezTo>
                  <a:cubicBezTo>
                    <a:pt x="4835" y="6574"/>
                    <a:pt x="4879" y="6836"/>
                    <a:pt x="4893" y="7106"/>
                  </a:cubicBezTo>
                  <a:cubicBezTo>
                    <a:pt x="4910" y="7377"/>
                    <a:pt x="4917" y="7596"/>
                    <a:pt x="4917" y="7760"/>
                  </a:cubicBezTo>
                  <a:lnTo>
                    <a:pt x="4917" y="9856"/>
                  </a:lnTo>
                  <a:cubicBezTo>
                    <a:pt x="4809" y="9928"/>
                    <a:pt x="4720" y="10015"/>
                    <a:pt x="4646" y="10110"/>
                  </a:cubicBezTo>
                  <a:cubicBezTo>
                    <a:pt x="4574" y="10208"/>
                    <a:pt x="4468" y="10257"/>
                    <a:pt x="4329" y="10257"/>
                  </a:cubicBezTo>
                  <a:lnTo>
                    <a:pt x="561" y="10257"/>
                  </a:lnTo>
                  <a:cubicBezTo>
                    <a:pt x="439" y="10257"/>
                    <a:pt x="338" y="10208"/>
                    <a:pt x="256" y="10110"/>
                  </a:cubicBezTo>
                  <a:cubicBezTo>
                    <a:pt x="177" y="10015"/>
                    <a:pt x="93" y="9928"/>
                    <a:pt x="0" y="9856"/>
                  </a:cubicBezTo>
                  <a:lnTo>
                    <a:pt x="0" y="7760"/>
                  </a:lnTo>
                  <a:cubicBezTo>
                    <a:pt x="0" y="7596"/>
                    <a:pt x="4" y="7377"/>
                    <a:pt x="12" y="7106"/>
                  </a:cubicBezTo>
                  <a:cubicBezTo>
                    <a:pt x="19" y="6836"/>
                    <a:pt x="57" y="6574"/>
                    <a:pt x="124" y="6326"/>
                  </a:cubicBezTo>
                  <a:cubicBezTo>
                    <a:pt x="196" y="6078"/>
                    <a:pt x="309" y="5865"/>
                    <a:pt x="465" y="5687"/>
                  </a:cubicBezTo>
                  <a:cubicBezTo>
                    <a:pt x="624" y="5508"/>
                    <a:pt x="842" y="5419"/>
                    <a:pt x="1123" y="5419"/>
                  </a:cubicBezTo>
                  <a:cubicBezTo>
                    <a:pt x="782" y="5151"/>
                    <a:pt x="508" y="4803"/>
                    <a:pt x="304" y="4377"/>
                  </a:cubicBezTo>
                  <a:cubicBezTo>
                    <a:pt x="103" y="3950"/>
                    <a:pt x="0" y="3469"/>
                    <a:pt x="0" y="2937"/>
                  </a:cubicBezTo>
                  <a:cubicBezTo>
                    <a:pt x="0" y="2539"/>
                    <a:pt x="64" y="2162"/>
                    <a:pt x="189" y="1805"/>
                  </a:cubicBezTo>
                  <a:cubicBezTo>
                    <a:pt x="316" y="1448"/>
                    <a:pt x="491" y="1134"/>
                    <a:pt x="717" y="861"/>
                  </a:cubicBezTo>
                  <a:cubicBezTo>
                    <a:pt x="943" y="590"/>
                    <a:pt x="1207" y="380"/>
                    <a:pt x="1504" y="227"/>
                  </a:cubicBezTo>
                  <a:cubicBezTo>
                    <a:pt x="1804" y="77"/>
                    <a:pt x="2119" y="0"/>
                    <a:pt x="2445" y="0"/>
                  </a:cubicBezTo>
                  <a:cubicBezTo>
                    <a:pt x="2793" y="0"/>
                    <a:pt x="3115" y="77"/>
                    <a:pt x="3412" y="227"/>
                  </a:cubicBezTo>
                  <a:cubicBezTo>
                    <a:pt x="3712" y="380"/>
                    <a:pt x="3969" y="590"/>
                    <a:pt x="4188" y="861"/>
                  </a:cubicBezTo>
                  <a:cubicBezTo>
                    <a:pt x="4406" y="1134"/>
                    <a:pt x="4584" y="1448"/>
                    <a:pt x="4716" y="1805"/>
                  </a:cubicBezTo>
                  <a:cubicBezTo>
                    <a:pt x="4850" y="2162"/>
                    <a:pt x="4917" y="2539"/>
                    <a:pt x="4917" y="2937"/>
                  </a:cubicBezTo>
                  <a:cubicBezTo>
                    <a:pt x="4917" y="3458"/>
                    <a:pt x="4814" y="3939"/>
                    <a:pt x="4603" y="4371"/>
                  </a:cubicBezTo>
                  <a:cubicBezTo>
                    <a:pt x="4392" y="4800"/>
                    <a:pt x="4115" y="5151"/>
                    <a:pt x="3767" y="5419"/>
                  </a:cubicBezTo>
                  <a:moveTo>
                    <a:pt x="18165" y="12062"/>
                  </a:moveTo>
                  <a:cubicBezTo>
                    <a:pt x="18672" y="12604"/>
                    <a:pt x="19070" y="13142"/>
                    <a:pt x="19356" y="13669"/>
                  </a:cubicBezTo>
                  <a:cubicBezTo>
                    <a:pt x="19641" y="14196"/>
                    <a:pt x="19788" y="14801"/>
                    <a:pt x="19788" y="15480"/>
                  </a:cubicBezTo>
                  <a:lnTo>
                    <a:pt x="19788" y="20816"/>
                  </a:lnTo>
                  <a:cubicBezTo>
                    <a:pt x="19694" y="20868"/>
                    <a:pt x="19620" y="20931"/>
                    <a:pt x="19557" y="20995"/>
                  </a:cubicBezTo>
                  <a:cubicBezTo>
                    <a:pt x="19497" y="21061"/>
                    <a:pt x="19425" y="21122"/>
                    <a:pt x="19344" y="21191"/>
                  </a:cubicBezTo>
                  <a:cubicBezTo>
                    <a:pt x="19262" y="21251"/>
                    <a:pt x="19173" y="21317"/>
                    <a:pt x="19075" y="21386"/>
                  </a:cubicBezTo>
                  <a:cubicBezTo>
                    <a:pt x="18976" y="21455"/>
                    <a:pt x="18835" y="21528"/>
                    <a:pt x="18662" y="21599"/>
                  </a:cubicBezTo>
                  <a:lnTo>
                    <a:pt x="2942" y="21599"/>
                  </a:lnTo>
                  <a:cubicBezTo>
                    <a:pt x="2675" y="21599"/>
                    <a:pt x="2467" y="21499"/>
                    <a:pt x="2318" y="21291"/>
                  </a:cubicBezTo>
                  <a:cubicBezTo>
                    <a:pt x="2167" y="21081"/>
                    <a:pt x="2003" y="20926"/>
                    <a:pt x="1819" y="20816"/>
                  </a:cubicBezTo>
                  <a:lnTo>
                    <a:pt x="1819" y="15480"/>
                  </a:lnTo>
                  <a:cubicBezTo>
                    <a:pt x="1819" y="14763"/>
                    <a:pt x="1989" y="14127"/>
                    <a:pt x="2335" y="13571"/>
                  </a:cubicBezTo>
                  <a:cubicBezTo>
                    <a:pt x="2678" y="13018"/>
                    <a:pt x="3052" y="12511"/>
                    <a:pt x="3460" y="12062"/>
                  </a:cubicBezTo>
                  <a:cubicBezTo>
                    <a:pt x="3535" y="11970"/>
                    <a:pt x="3633" y="11869"/>
                    <a:pt x="3753" y="11766"/>
                  </a:cubicBezTo>
                  <a:cubicBezTo>
                    <a:pt x="3873" y="11659"/>
                    <a:pt x="4000" y="11590"/>
                    <a:pt x="4137" y="11553"/>
                  </a:cubicBezTo>
                  <a:cubicBezTo>
                    <a:pt x="4276" y="11495"/>
                    <a:pt x="4432" y="11466"/>
                    <a:pt x="4610" y="11455"/>
                  </a:cubicBezTo>
                  <a:cubicBezTo>
                    <a:pt x="4785" y="11446"/>
                    <a:pt x="4956" y="11423"/>
                    <a:pt x="5126" y="11388"/>
                  </a:cubicBezTo>
                  <a:cubicBezTo>
                    <a:pt x="5594" y="11299"/>
                    <a:pt x="6091" y="11210"/>
                    <a:pt x="6621" y="11121"/>
                  </a:cubicBezTo>
                  <a:cubicBezTo>
                    <a:pt x="7149" y="11034"/>
                    <a:pt x="7665" y="10945"/>
                    <a:pt x="8172" y="10853"/>
                  </a:cubicBezTo>
                  <a:cubicBezTo>
                    <a:pt x="7483" y="10326"/>
                    <a:pt x="6928" y="9632"/>
                    <a:pt x="6513" y="8762"/>
                  </a:cubicBezTo>
                  <a:cubicBezTo>
                    <a:pt x="6093" y="7896"/>
                    <a:pt x="5884" y="6940"/>
                    <a:pt x="5884" y="5903"/>
                  </a:cubicBezTo>
                  <a:cubicBezTo>
                    <a:pt x="5884" y="5097"/>
                    <a:pt x="6016" y="4331"/>
                    <a:pt x="6275" y="3608"/>
                  </a:cubicBezTo>
                  <a:cubicBezTo>
                    <a:pt x="6535" y="2885"/>
                    <a:pt x="6887" y="2260"/>
                    <a:pt x="7331" y="1733"/>
                  </a:cubicBezTo>
                  <a:cubicBezTo>
                    <a:pt x="7778" y="1203"/>
                    <a:pt x="8299" y="786"/>
                    <a:pt x="8894" y="472"/>
                  </a:cubicBezTo>
                  <a:cubicBezTo>
                    <a:pt x="9494" y="158"/>
                    <a:pt x="10125" y="3"/>
                    <a:pt x="10802" y="3"/>
                  </a:cubicBezTo>
                  <a:cubicBezTo>
                    <a:pt x="11476" y="3"/>
                    <a:pt x="12112" y="158"/>
                    <a:pt x="12710" y="472"/>
                  </a:cubicBezTo>
                  <a:cubicBezTo>
                    <a:pt x="13307" y="786"/>
                    <a:pt x="13826" y="1203"/>
                    <a:pt x="14272" y="1733"/>
                  </a:cubicBezTo>
                  <a:cubicBezTo>
                    <a:pt x="14716" y="2260"/>
                    <a:pt x="15067" y="2885"/>
                    <a:pt x="15328" y="3608"/>
                  </a:cubicBezTo>
                  <a:cubicBezTo>
                    <a:pt x="15590" y="4331"/>
                    <a:pt x="15719" y="5097"/>
                    <a:pt x="15719" y="5903"/>
                  </a:cubicBezTo>
                  <a:cubicBezTo>
                    <a:pt x="15719" y="6939"/>
                    <a:pt x="15513" y="7890"/>
                    <a:pt x="15100" y="8757"/>
                  </a:cubicBezTo>
                  <a:cubicBezTo>
                    <a:pt x="14685" y="9620"/>
                    <a:pt x="14128" y="10320"/>
                    <a:pt x="13432" y="10853"/>
                  </a:cubicBezTo>
                  <a:cubicBezTo>
                    <a:pt x="13936" y="10945"/>
                    <a:pt x="14452" y="11031"/>
                    <a:pt x="14978" y="11115"/>
                  </a:cubicBezTo>
                  <a:cubicBezTo>
                    <a:pt x="15504" y="11198"/>
                    <a:pt x="16005" y="11288"/>
                    <a:pt x="16478" y="11388"/>
                  </a:cubicBezTo>
                  <a:cubicBezTo>
                    <a:pt x="16653" y="11426"/>
                    <a:pt x="16826" y="11449"/>
                    <a:pt x="16994" y="11455"/>
                  </a:cubicBezTo>
                  <a:cubicBezTo>
                    <a:pt x="17162" y="11466"/>
                    <a:pt x="17323" y="11495"/>
                    <a:pt x="17467" y="11553"/>
                  </a:cubicBezTo>
                  <a:cubicBezTo>
                    <a:pt x="17603" y="11590"/>
                    <a:pt x="17731" y="11659"/>
                    <a:pt x="17851" y="11766"/>
                  </a:cubicBezTo>
                  <a:cubicBezTo>
                    <a:pt x="17966" y="11869"/>
                    <a:pt x="18074" y="11970"/>
                    <a:pt x="18165" y="12062"/>
                  </a:cubicBezTo>
                  <a:moveTo>
                    <a:pt x="20474" y="5419"/>
                  </a:moveTo>
                  <a:cubicBezTo>
                    <a:pt x="20757" y="5419"/>
                    <a:pt x="20973" y="5505"/>
                    <a:pt x="21124" y="5687"/>
                  </a:cubicBezTo>
                  <a:cubicBezTo>
                    <a:pt x="21271" y="5865"/>
                    <a:pt x="21381" y="6078"/>
                    <a:pt x="21448" y="6326"/>
                  </a:cubicBezTo>
                  <a:cubicBezTo>
                    <a:pt x="21520" y="6574"/>
                    <a:pt x="21561" y="6836"/>
                    <a:pt x="21576" y="7106"/>
                  </a:cubicBezTo>
                  <a:cubicBezTo>
                    <a:pt x="21592" y="7377"/>
                    <a:pt x="21599" y="7596"/>
                    <a:pt x="21599" y="7760"/>
                  </a:cubicBezTo>
                  <a:lnTo>
                    <a:pt x="21599" y="9856"/>
                  </a:lnTo>
                  <a:cubicBezTo>
                    <a:pt x="21508" y="9928"/>
                    <a:pt x="21422" y="10015"/>
                    <a:pt x="21340" y="10110"/>
                  </a:cubicBezTo>
                  <a:cubicBezTo>
                    <a:pt x="21261" y="10208"/>
                    <a:pt x="21158" y="10257"/>
                    <a:pt x="21036" y="10257"/>
                  </a:cubicBezTo>
                  <a:lnTo>
                    <a:pt x="17268" y="10257"/>
                  </a:lnTo>
                  <a:cubicBezTo>
                    <a:pt x="17131" y="10257"/>
                    <a:pt x="17023" y="10208"/>
                    <a:pt x="16953" y="10110"/>
                  </a:cubicBezTo>
                  <a:cubicBezTo>
                    <a:pt x="16879" y="10015"/>
                    <a:pt x="16790" y="9928"/>
                    <a:pt x="16682" y="9856"/>
                  </a:cubicBezTo>
                  <a:lnTo>
                    <a:pt x="16682" y="7760"/>
                  </a:lnTo>
                  <a:cubicBezTo>
                    <a:pt x="16682" y="7596"/>
                    <a:pt x="16692" y="7377"/>
                    <a:pt x="16706" y="7106"/>
                  </a:cubicBezTo>
                  <a:cubicBezTo>
                    <a:pt x="16720" y="6836"/>
                    <a:pt x="16766" y="6574"/>
                    <a:pt x="16836" y="6326"/>
                  </a:cubicBezTo>
                  <a:cubicBezTo>
                    <a:pt x="16912" y="6078"/>
                    <a:pt x="17023" y="5865"/>
                    <a:pt x="17183" y="5687"/>
                  </a:cubicBezTo>
                  <a:cubicBezTo>
                    <a:pt x="17337" y="5508"/>
                    <a:pt x="17556" y="5419"/>
                    <a:pt x="17829" y="5419"/>
                  </a:cubicBezTo>
                  <a:cubicBezTo>
                    <a:pt x="17488" y="5151"/>
                    <a:pt x="17210" y="4803"/>
                    <a:pt x="16999" y="4377"/>
                  </a:cubicBezTo>
                  <a:cubicBezTo>
                    <a:pt x="16788" y="3950"/>
                    <a:pt x="16682" y="3469"/>
                    <a:pt x="16682" y="2937"/>
                  </a:cubicBezTo>
                  <a:cubicBezTo>
                    <a:pt x="16682" y="2539"/>
                    <a:pt x="16744" y="2162"/>
                    <a:pt x="16872" y="1805"/>
                  </a:cubicBezTo>
                  <a:cubicBezTo>
                    <a:pt x="16999" y="1448"/>
                    <a:pt x="17174" y="1134"/>
                    <a:pt x="17400" y="861"/>
                  </a:cubicBezTo>
                  <a:cubicBezTo>
                    <a:pt x="17625" y="590"/>
                    <a:pt x="17889" y="380"/>
                    <a:pt x="18187" y="227"/>
                  </a:cubicBezTo>
                  <a:cubicBezTo>
                    <a:pt x="18487" y="77"/>
                    <a:pt x="18808" y="0"/>
                    <a:pt x="19152" y="0"/>
                  </a:cubicBezTo>
                  <a:cubicBezTo>
                    <a:pt x="19480" y="0"/>
                    <a:pt x="19795" y="77"/>
                    <a:pt x="20095" y="227"/>
                  </a:cubicBezTo>
                  <a:cubicBezTo>
                    <a:pt x="20395" y="380"/>
                    <a:pt x="20656" y="590"/>
                    <a:pt x="20882" y="861"/>
                  </a:cubicBezTo>
                  <a:cubicBezTo>
                    <a:pt x="21108" y="1134"/>
                    <a:pt x="21285" y="1448"/>
                    <a:pt x="21412" y="1805"/>
                  </a:cubicBezTo>
                  <a:cubicBezTo>
                    <a:pt x="21537" y="2162"/>
                    <a:pt x="21599" y="2539"/>
                    <a:pt x="21599" y="2937"/>
                  </a:cubicBezTo>
                  <a:cubicBezTo>
                    <a:pt x="21599" y="3458"/>
                    <a:pt x="21499" y="3939"/>
                    <a:pt x="21295" y="4371"/>
                  </a:cubicBezTo>
                  <a:cubicBezTo>
                    <a:pt x="21093" y="4800"/>
                    <a:pt x="20820" y="5151"/>
                    <a:pt x="20474" y="5419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1" name="AutoShape 83"/>
            <p:cNvSpPr>
              <a:spLocks/>
            </p:cNvSpPr>
            <p:nvPr/>
          </p:nvSpPr>
          <p:spPr bwMode="auto">
            <a:xfrm>
              <a:off x="8077946" y="5248090"/>
              <a:ext cx="204978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302" y="0"/>
                  </a:moveTo>
                  <a:cubicBezTo>
                    <a:pt x="16818" y="0"/>
                    <a:pt x="17288" y="190"/>
                    <a:pt x="17719" y="566"/>
                  </a:cubicBezTo>
                  <a:cubicBezTo>
                    <a:pt x="18150" y="942"/>
                    <a:pt x="18441" y="1424"/>
                    <a:pt x="18598" y="2014"/>
                  </a:cubicBezTo>
                  <a:lnTo>
                    <a:pt x="21387" y="12236"/>
                  </a:lnTo>
                  <a:cubicBezTo>
                    <a:pt x="21436" y="12453"/>
                    <a:pt x="21482" y="12665"/>
                    <a:pt x="21531" y="12873"/>
                  </a:cubicBezTo>
                  <a:cubicBezTo>
                    <a:pt x="21575" y="13088"/>
                    <a:pt x="21599" y="13299"/>
                    <a:pt x="21599" y="13516"/>
                  </a:cubicBezTo>
                  <a:lnTo>
                    <a:pt x="21599" y="18885"/>
                  </a:lnTo>
                  <a:cubicBezTo>
                    <a:pt x="21599" y="19270"/>
                    <a:pt x="21541" y="19626"/>
                    <a:pt x="21418" y="19955"/>
                  </a:cubicBezTo>
                  <a:cubicBezTo>
                    <a:pt x="21296" y="20284"/>
                    <a:pt x="21139" y="20566"/>
                    <a:pt x="20939" y="20806"/>
                  </a:cubicBezTo>
                  <a:cubicBezTo>
                    <a:pt x="20735" y="21044"/>
                    <a:pt x="20500" y="21238"/>
                    <a:pt x="20224" y="21382"/>
                  </a:cubicBezTo>
                  <a:cubicBezTo>
                    <a:pt x="19945" y="21529"/>
                    <a:pt x="19653" y="21599"/>
                    <a:pt x="19350" y="21599"/>
                  </a:cubicBezTo>
                  <a:lnTo>
                    <a:pt x="2262" y="21599"/>
                  </a:lnTo>
                  <a:cubicBezTo>
                    <a:pt x="1637" y="21599"/>
                    <a:pt x="1104" y="21335"/>
                    <a:pt x="663" y="20807"/>
                  </a:cubicBezTo>
                  <a:cubicBezTo>
                    <a:pt x="220" y="20278"/>
                    <a:pt x="0" y="19637"/>
                    <a:pt x="0" y="18886"/>
                  </a:cubicBezTo>
                  <a:lnTo>
                    <a:pt x="0" y="13517"/>
                  </a:lnTo>
                  <a:cubicBezTo>
                    <a:pt x="0" y="13299"/>
                    <a:pt x="24" y="13088"/>
                    <a:pt x="70" y="12873"/>
                  </a:cubicBezTo>
                  <a:cubicBezTo>
                    <a:pt x="119" y="12665"/>
                    <a:pt x="164" y="12450"/>
                    <a:pt x="210" y="12236"/>
                  </a:cubicBezTo>
                  <a:lnTo>
                    <a:pt x="2998" y="2015"/>
                  </a:lnTo>
                  <a:cubicBezTo>
                    <a:pt x="3155" y="1424"/>
                    <a:pt x="3451" y="943"/>
                    <a:pt x="3887" y="567"/>
                  </a:cubicBezTo>
                  <a:cubicBezTo>
                    <a:pt x="4316" y="191"/>
                    <a:pt x="4795" y="0"/>
                    <a:pt x="5310" y="0"/>
                  </a:cubicBezTo>
                  <a:lnTo>
                    <a:pt x="16302" y="0"/>
                  </a:lnTo>
                  <a:close/>
                  <a:moveTo>
                    <a:pt x="19807" y="13516"/>
                  </a:moveTo>
                  <a:cubicBezTo>
                    <a:pt x="19807" y="13366"/>
                    <a:pt x="19761" y="13234"/>
                    <a:pt x="19670" y="13129"/>
                  </a:cubicBezTo>
                  <a:cubicBezTo>
                    <a:pt x="19582" y="13020"/>
                    <a:pt x="19475" y="12967"/>
                    <a:pt x="19350" y="12967"/>
                  </a:cubicBezTo>
                  <a:lnTo>
                    <a:pt x="2262" y="12967"/>
                  </a:lnTo>
                  <a:cubicBezTo>
                    <a:pt x="2137" y="12967"/>
                    <a:pt x="2029" y="13017"/>
                    <a:pt x="1941" y="13120"/>
                  </a:cubicBezTo>
                  <a:cubicBezTo>
                    <a:pt x="1850" y="13223"/>
                    <a:pt x="1804" y="13355"/>
                    <a:pt x="1804" y="13516"/>
                  </a:cubicBezTo>
                  <a:lnTo>
                    <a:pt x="1804" y="18885"/>
                  </a:lnTo>
                  <a:cubicBezTo>
                    <a:pt x="1804" y="19035"/>
                    <a:pt x="1848" y="19167"/>
                    <a:pt x="1934" y="19273"/>
                  </a:cubicBezTo>
                  <a:cubicBezTo>
                    <a:pt x="2019" y="19382"/>
                    <a:pt x="2129" y="19438"/>
                    <a:pt x="2262" y="19438"/>
                  </a:cubicBezTo>
                  <a:lnTo>
                    <a:pt x="19350" y="19438"/>
                  </a:lnTo>
                  <a:cubicBezTo>
                    <a:pt x="19475" y="19438"/>
                    <a:pt x="19582" y="19385"/>
                    <a:pt x="19670" y="19282"/>
                  </a:cubicBezTo>
                  <a:cubicBezTo>
                    <a:pt x="19761" y="19179"/>
                    <a:pt x="19807" y="19047"/>
                    <a:pt x="19807" y="18885"/>
                  </a:cubicBezTo>
                  <a:lnTo>
                    <a:pt x="19807" y="13516"/>
                  </a:lnTo>
                  <a:close/>
                  <a:moveTo>
                    <a:pt x="5312" y="2167"/>
                  </a:moveTo>
                  <a:cubicBezTo>
                    <a:pt x="5185" y="2167"/>
                    <a:pt x="5062" y="2211"/>
                    <a:pt x="4940" y="2305"/>
                  </a:cubicBezTo>
                  <a:cubicBezTo>
                    <a:pt x="4822" y="2402"/>
                    <a:pt x="4739" y="2523"/>
                    <a:pt x="4702" y="2672"/>
                  </a:cubicBezTo>
                  <a:lnTo>
                    <a:pt x="2497" y="10799"/>
                  </a:lnTo>
                  <a:lnTo>
                    <a:pt x="19105" y="10799"/>
                  </a:lnTo>
                  <a:lnTo>
                    <a:pt x="16902" y="2672"/>
                  </a:lnTo>
                  <a:cubicBezTo>
                    <a:pt x="16870" y="2523"/>
                    <a:pt x="16794" y="2402"/>
                    <a:pt x="16674" y="2305"/>
                  </a:cubicBezTo>
                  <a:cubicBezTo>
                    <a:pt x="16554" y="2211"/>
                    <a:pt x="16431" y="2167"/>
                    <a:pt x="16304" y="2167"/>
                  </a:cubicBezTo>
                  <a:lnTo>
                    <a:pt x="5312" y="2167"/>
                  </a:lnTo>
                  <a:close/>
                  <a:moveTo>
                    <a:pt x="13511" y="14864"/>
                  </a:moveTo>
                  <a:cubicBezTo>
                    <a:pt x="13817" y="14864"/>
                    <a:pt x="14076" y="14994"/>
                    <a:pt x="14292" y="15252"/>
                  </a:cubicBezTo>
                  <a:cubicBezTo>
                    <a:pt x="14507" y="15511"/>
                    <a:pt x="14613" y="15822"/>
                    <a:pt x="14613" y="16186"/>
                  </a:cubicBezTo>
                  <a:cubicBezTo>
                    <a:pt x="14613" y="16571"/>
                    <a:pt x="14507" y="16891"/>
                    <a:pt x="14292" y="17149"/>
                  </a:cubicBezTo>
                  <a:cubicBezTo>
                    <a:pt x="14076" y="17408"/>
                    <a:pt x="13817" y="17537"/>
                    <a:pt x="13511" y="17537"/>
                  </a:cubicBezTo>
                  <a:cubicBezTo>
                    <a:pt x="13190" y="17537"/>
                    <a:pt x="12923" y="17408"/>
                    <a:pt x="12708" y="17149"/>
                  </a:cubicBezTo>
                  <a:cubicBezTo>
                    <a:pt x="12492" y="16891"/>
                    <a:pt x="12387" y="16571"/>
                    <a:pt x="12387" y="16186"/>
                  </a:cubicBezTo>
                  <a:cubicBezTo>
                    <a:pt x="12387" y="15822"/>
                    <a:pt x="12492" y="15511"/>
                    <a:pt x="12708" y="15252"/>
                  </a:cubicBezTo>
                  <a:cubicBezTo>
                    <a:pt x="12923" y="14994"/>
                    <a:pt x="13190" y="14864"/>
                    <a:pt x="13511" y="14864"/>
                  </a:cubicBezTo>
                  <a:moveTo>
                    <a:pt x="17112" y="14864"/>
                  </a:moveTo>
                  <a:cubicBezTo>
                    <a:pt x="17416" y="14864"/>
                    <a:pt x="17675" y="14994"/>
                    <a:pt x="17891" y="15252"/>
                  </a:cubicBezTo>
                  <a:cubicBezTo>
                    <a:pt x="18104" y="15511"/>
                    <a:pt x="18211" y="15822"/>
                    <a:pt x="18211" y="16186"/>
                  </a:cubicBezTo>
                  <a:cubicBezTo>
                    <a:pt x="18211" y="16571"/>
                    <a:pt x="18104" y="16891"/>
                    <a:pt x="17891" y="17149"/>
                  </a:cubicBezTo>
                  <a:cubicBezTo>
                    <a:pt x="17675" y="17408"/>
                    <a:pt x="17416" y="17537"/>
                    <a:pt x="17112" y="17537"/>
                  </a:cubicBezTo>
                  <a:cubicBezTo>
                    <a:pt x="16791" y="17537"/>
                    <a:pt x="16525" y="17408"/>
                    <a:pt x="16309" y="17149"/>
                  </a:cubicBezTo>
                  <a:cubicBezTo>
                    <a:pt x="16094" y="16891"/>
                    <a:pt x="15986" y="16571"/>
                    <a:pt x="15986" y="16186"/>
                  </a:cubicBezTo>
                  <a:cubicBezTo>
                    <a:pt x="15986" y="15822"/>
                    <a:pt x="16094" y="15511"/>
                    <a:pt x="16309" y="15252"/>
                  </a:cubicBezTo>
                  <a:cubicBezTo>
                    <a:pt x="16527" y="14994"/>
                    <a:pt x="16794" y="14864"/>
                    <a:pt x="17112" y="14864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2" name="AutoShape 84"/>
            <p:cNvSpPr>
              <a:spLocks/>
            </p:cNvSpPr>
            <p:nvPr/>
          </p:nvSpPr>
          <p:spPr bwMode="auto">
            <a:xfrm>
              <a:off x="6115153" y="4040847"/>
              <a:ext cx="204978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3" name="AutoShape 85"/>
            <p:cNvSpPr>
              <a:spLocks/>
            </p:cNvSpPr>
            <p:nvPr/>
          </p:nvSpPr>
          <p:spPr bwMode="auto">
            <a:xfrm>
              <a:off x="6612326" y="4040847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738" y="0"/>
                  </a:moveTo>
                  <a:cubicBezTo>
                    <a:pt x="16640" y="0"/>
                    <a:pt x="17458" y="155"/>
                    <a:pt x="18184" y="471"/>
                  </a:cubicBezTo>
                  <a:cubicBezTo>
                    <a:pt x="18910" y="787"/>
                    <a:pt x="19526" y="1231"/>
                    <a:pt x="20035" y="1804"/>
                  </a:cubicBezTo>
                  <a:cubicBezTo>
                    <a:pt x="20543" y="2377"/>
                    <a:pt x="20928" y="3077"/>
                    <a:pt x="21199" y="3905"/>
                  </a:cubicBezTo>
                  <a:cubicBezTo>
                    <a:pt x="21464" y="4735"/>
                    <a:pt x="21599" y="5659"/>
                    <a:pt x="21599" y="6675"/>
                  </a:cubicBezTo>
                  <a:cubicBezTo>
                    <a:pt x="21599" y="7271"/>
                    <a:pt x="21527" y="7855"/>
                    <a:pt x="21377" y="8432"/>
                  </a:cubicBezTo>
                  <a:cubicBezTo>
                    <a:pt x="21226" y="9010"/>
                    <a:pt x="21026" y="9572"/>
                    <a:pt x="20766" y="10115"/>
                  </a:cubicBezTo>
                  <a:cubicBezTo>
                    <a:pt x="20505" y="10660"/>
                    <a:pt x="20210" y="11179"/>
                    <a:pt x="19872" y="11671"/>
                  </a:cubicBezTo>
                  <a:cubicBezTo>
                    <a:pt x="19539" y="12162"/>
                    <a:pt x="19188" y="12611"/>
                    <a:pt x="18830" y="13015"/>
                  </a:cubicBezTo>
                  <a:lnTo>
                    <a:pt x="11457" y="21289"/>
                  </a:lnTo>
                  <a:cubicBezTo>
                    <a:pt x="11276" y="21495"/>
                    <a:pt x="11056" y="21599"/>
                    <a:pt x="10798" y="21599"/>
                  </a:cubicBezTo>
                  <a:cubicBezTo>
                    <a:pt x="10553" y="21599"/>
                    <a:pt x="10323" y="21495"/>
                    <a:pt x="10117" y="21289"/>
                  </a:cubicBezTo>
                  <a:lnTo>
                    <a:pt x="2746" y="12989"/>
                  </a:lnTo>
                  <a:cubicBezTo>
                    <a:pt x="2386" y="12583"/>
                    <a:pt x="2038" y="12137"/>
                    <a:pt x="1702" y="11642"/>
                  </a:cubicBezTo>
                  <a:cubicBezTo>
                    <a:pt x="1367" y="11151"/>
                    <a:pt x="1074" y="10640"/>
                    <a:pt x="821" y="10103"/>
                  </a:cubicBezTo>
                  <a:cubicBezTo>
                    <a:pt x="568" y="9570"/>
                    <a:pt x="370" y="9005"/>
                    <a:pt x="222" y="8426"/>
                  </a:cubicBezTo>
                  <a:cubicBezTo>
                    <a:pt x="72" y="7844"/>
                    <a:pt x="0" y="7263"/>
                    <a:pt x="0" y="6675"/>
                  </a:cubicBezTo>
                  <a:cubicBezTo>
                    <a:pt x="0" y="5659"/>
                    <a:pt x="137" y="4732"/>
                    <a:pt x="408" y="3905"/>
                  </a:cubicBezTo>
                  <a:cubicBezTo>
                    <a:pt x="678" y="3078"/>
                    <a:pt x="1071" y="2377"/>
                    <a:pt x="1577" y="1804"/>
                  </a:cubicBezTo>
                  <a:cubicBezTo>
                    <a:pt x="2083" y="1231"/>
                    <a:pt x="2699" y="787"/>
                    <a:pt x="3417" y="471"/>
                  </a:cubicBezTo>
                  <a:cubicBezTo>
                    <a:pt x="4136" y="155"/>
                    <a:pt x="4942" y="0"/>
                    <a:pt x="5838" y="0"/>
                  </a:cubicBezTo>
                  <a:cubicBezTo>
                    <a:pt x="6306" y="0"/>
                    <a:pt x="6777" y="81"/>
                    <a:pt x="7238" y="248"/>
                  </a:cubicBezTo>
                  <a:cubicBezTo>
                    <a:pt x="7701" y="412"/>
                    <a:pt x="8142" y="635"/>
                    <a:pt x="8557" y="903"/>
                  </a:cubicBezTo>
                  <a:cubicBezTo>
                    <a:pt x="8973" y="1174"/>
                    <a:pt x="9369" y="1482"/>
                    <a:pt x="9744" y="1830"/>
                  </a:cubicBezTo>
                  <a:cubicBezTo>
                    <a:pt x="10122" y="2177"/>
                    <a:pt x="10470" y="2527"/>
                    <a:pt x="10798" y="2880"/>
                  </a:cubicBezTo>
                  <a:cubicBezTo>
                    <a:pt x="11109" y="2527"/>
                    <a:pt x="11457" y="2177"/>
                    <a:pt x="11842" y="1830"/>
                  </a:cubicBezTo>
                  <a:cubicBezTo>
                    <a:pt x="12225" y="1482"/>
                    <a:pt x="12626" y="1174"/>
                    <a:pt x="13047" y="903"/>
                  </a:cubicBezTo>
                  <a:cubicBezTo>
                    <a:pt x="13467" y="635"/>
                    <a:pt x="13903" y="412"/>
                    <a:pt x="14351" y="248"/>
                  </a:cubicBezTo>
                  <a:cubicBezTo>
                    <a:pt x="14804" y="84"/>
                    <a:pt x="15267" y="0"/>
                    <a:pt x="15738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4" name="AutoShape 86"/>
            <p:cNvSpPr>
              <a:spLocks/>
            </p:cNvSpPr>
            <p:nvPr/>
          </p:nvSpPr>
          <p:spPr bwMode="auto">
            <a:xfrm>
              <a:off x="7187334" y="4040847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482" y="21286"/>
                  </a:moveTo>
                  <a:cubicBezTo>
                    <a:pt x="11276" y="21495"/>
                    <a:pt x="11046" y="21599"/>
                    <a:pt x="10801" y="21599"/>
                  </a:cubicBezTo>
                  <a:cubicBezTo>
                    <a:pt x="10538" y="21599"/>
                    <a:pt x="10318" y="21495"/>
                    <a:pt x="10142" y="21286"/>
                  </a:cubicBezTo>
                  <a:lnTo>
                    <a:pt x="2746" y="12989"/>
                  </a:lnTo>
                  <a:cubicBezTo>
                    <a:pt x="2714" y="12972"/>
                    <a:pt x="2556" y="12786"/>
                    <a:pt x="2270" y="12436"/>
                  </a:cubicBezTo>
                  <a:cubicBezTo>
                    <a:pt x="1987" y="12086"/>
                    <a:pt x="1677" y="11623"/>
                    <a:pt x="1344" y="11049"/>
                  </a:cubicBezTo>
                  <a:cubicBezTo>
                    <a:pt x="1009" y="10476"/>
                    <a:pt x="698" y="9819"/>
                    <a:pt x="420" y="9068"/>
                  </a:cubicBezTo>
                  <a:cubicBezTo>
                    <a:pt x="142" y="8325"/>
                    <a:pt x="0" y="7523"/>
                    <a:pt x="0" y="6679"/>
                  </a:cubicBezTo>
                  <a:cubicBezTo>
                    <a:pt x="0" y="5443"/>
                    <a:pt x="172" y="4401"/>
                    <a:pt x="515" y="3548"/>
                  </a:cubicBezTo>
                  <a:cubicBezTo>
                    <a:pt x="861" y="2696"/>
                    <a:pt x="1311" y="2007"/>
                    <a:pt x="1862" y="1482"/>
                  </a:cubicBezTo>
                  <a:cubicBezTo>
                    <a:pt x="2421" y="954"/>
                    <a:pt x="3047" y="576"/>
                    <a:pt x="3740" y="344"/>
                  </a:cubicBezTo>
                  <a:cubicBezTo>
                    <a:pt x="4436" y="115"/>
                    <a:pt x="5145" y="0"/>
                    <a:pt x="5863" y="0"/>
                  </a:cubicBezTo>
                  <a:cubicBezTo>
                    <a:pt x="6367" y="0"/>
                    <a:pt x="6865" y="98"/>
                    <a:pt x="7361" y="290"/>
                  </a:cubicBezTo>
                  <a:cubicBezTo>
                    <a:pt x="7856" y="485"/>
                    <a:pt x="8315" y="725"/>
                    <a:pt x="8738" y="1016"/>
                  </a:cubicBezTo>
                  <a:cubicBezTo>
                    <a:pt x="9161" y="1304"/>
                    <a:pt x="9551" y="1620"/>
                    <a:pt x="9902" y="1962"/>
                  </a:cubicBezTo>
                  <a:cubicBezTo>
                    <a:pt x="10252" y="2303"/>
                    <a:pt x="10553" y="2611"/>
                    <a:pt x="10801" y="2882"/>
                  </a:cubicBezTo>
                  <a:cubicBezTo>
                    <a:pt x="11046" y="2600"/>
                    <a:pt x="11349" y="2292"/>
                    <a:pt x="11712" y="1956"/>
                  </a:cubicBezTo>
                  <a:cubicBezTo>
                    <a:pt x="12070" y="1617"/>
                    <a:pt x="12463" y="1304"/>
                    <a:pt x="12886" y="1016"/>
                  </a:cubicBezTo>
                  <a:cubicBezTo>
                    <a:pt x="13312" y="725"/>
                    <a:pt x="13760" y="485"/>
                    <a:pt x="14246" y="290"/>
                  </a:cubicBezTo>
                  <a:cubicBezTo>
                    <a:pt x="14729" y="98"/>
                    <a:pt x="15235" y="0"/>
                    <a:pt x="15761" y="0"/>
                  </a:cubicBezTo>
                  <a:cubicBezTo>
                    <a:pt x="16464" y="0"/>
                    <a:pt x="17165" y="115"/>
                    <a:pt x="17859" y="344"/>
                  </a:cubicBezTo>
                  <a:cubicBezTo>
                    <a:pt x="18555" y="575"/>
                    <a:pt x="19178" y="954"/>
                    <a:pt x="19737" y="1482"/>
                  </a:cubicBezTo>
                  <a:cubicBezTo>
                    <a:pt x="20293" y="2007"/>
                    <a:pt x="20738" y="2696"/>
                    <a:pt x="21084" y="3548"/>
                  </a:cubicBezTo>
                  <a:cubicBezTo>
                    <a:pt x="21429" y="4401"/>
                    <a:pt x="21599" y="5443"/>
                    <a:pt x="21599" y="6679"/>
                  </a:cubicBezTo>
                  <a:cubicBezTo>
                    <a:pt x="21599" y="7523"/>
                    <a:pt x="21462" y="8325"/>
                    <a:pt x="21186" y="9068"/>
                  </a:cubicBezTo>
                  <a:cubicBezTo>
                    <a:pt x="20911" y="9818"/>
                    <a:pt x="20606" y="10476"/>
                    <a:pt x="20270" y="11049"/>
                  </a:cubicBezTo>
                  <a:cubicBezTo>
                    <a:pt x="19932" y="11622"/>
                    <a:pt x="19619" y="12085"/>
                    <a:pt x="19321" y="12436"/>
                  </a:cubicBezTo>
                  <a:cubicBezTo>
                    <a:pt x="19028" y="12786"/>
                    <a:pt x="18870" y="12980"/>
                    <a:pt x="18855" y="13017"/>
                  </a:cubicBezTo>
                  <a:lnTo>
                    <a:pt x="11482" y="21286"/>
                  </a:lnTo>
                  <a:close/>
                  <a:moveTo>
                    <a:pt x="5863" y="2165"/>
                  </a:moveTo>
                  <a:lnTo>
                    <a:pt x="5863" y="2165"/>
                  </a:lnTo>
                  <a:cubicBezTo>
                    <a:pt x="5405" y="2165"/>
                    <a:pt x="4944" y="2224"/>
                    <a:pt x="4476" y="2346"/>
                  </a:cubicBezTo>
                  <a:cubicBezTo>
                    <a:pt x="4011" y="2467"/>
                    <a:pt x="3585" y="2696"/>
                    <a:pt x="3202" y="3023"/>
                  </a:cubicBezTo>
                  <a:cubicBezTo>
                    <a:pt x="2816" y="3351"/>
                    <a:pt x="2508" y="3805"/>
                    <a:pt x="2270" y="4387"/>
                  </a:cubicBezTo>
                  <a:cubicBezTo>
                    <a:pt x="2038" y="4968"/>
                    <a:pt x="1917" y="5733"/>
                    <a:pt x="1917" y="6679"/>
                  </a:cubicBezTo>
                  <a:cubicBezTo>
                    <a:pt x="1917" y="7289"/>
                    <a:pt x="2030" y="7879"/>
                    <a:pt x="2250" y="8449"/>
                  </a:cubicBezTo>
                  <a:cubicBezTo>
                    <a:pt x="2471" y="9017"/>
                    <a:pt x="2714" y="9522"/>
                    <a:pt x="2986" y="9968"/>
                  </a:cubicBezTo>
                  <a:cubicBezTo>
                    <a:pt x="3257" y="10414"/>
                    <a:pt x="3510" y="10773"/>
                    <a:pt x="3740" y="11044"/>
                  </a:cubicBezTo>
                  <a:lnTo>
                    <a:pt x="4076" y="11433"/>
                  </a:lnTo>
                  <a:lnTo>
                    <a:pt x="10801" y="18991"/>
                  </a:lnTo>
                  <a:lnTo>
                    <a:pt x="17523" y="11433"/>
                  </a:lnTo>
                  <a:lnTo>
                    <a:pt x="17874" y="11044"/>
                  </a:lnTo>
                  <a:cubicBezTo>
                    <a:pt x="18104" y="10773"/>
                    <a:pt x="18352" y="10414"/>
                    <a:pt x="18623" y="9968"/>
                  </a:cubicBezTo>
                  <a:cubicBezTo>
                    <a:pt x="18888" y="9522"/>
                    <a:pt x="19133" y="9014"/>
                    <a:pt x="19354" y="8441"/>
                  </a:cubicBezTo>
                  <a:cubicBezTo>
                    <a:pt x="19571" y="7871"/>
                    <a:pt x="19684" y="7283"/>
                    <a:pt x="19684" y="6679"/>
                  </a:cubicBezTo>
                  <a:cubicBezTo>
                    <a:pt x="19684" y="5742"/>
                    <a:pt x="19566" y="4980"/>
                    <a:pt x="19329" y="4393"/>
                  </a:cubicBezTo>
                  <a:cubicBezTo>
                    <a:pt x="19091" y="3808"/>
                    <a:pt x="18783" y="3351"/>
                    <a:pt x="18400" y="3023"/>
                  </a:cubicBezTo>
                  <a:cubicBezTo>
                    <a:pt x="18017" y="2696"/>
                    <a:pt x="17591" y="2467"/>
                    <a:pt x="17123" y="2346"/>
                  </a:cubicBezTo>
                  <a:cubicBezTo>
                    <a:pt x="16657" y="2224"/>
                    <a:pt x="16201" y="2165"/>
                    <a:pt x="15761" y="2165"/>
                  </a:cubicBezTo>
                  <a:cubicBezTo>
                    <a:pt x="15340" y="2165"/>
                    <a:pt x="14909" y="2278"/>
                    <a:pt x="14474" y="2507"/>
                  </a:cubicBezTo>
                  <a:cubicBezTo>
                    <a:pt x="14041" y="2738"/>
                    <a:pt x="13630" y="3015"/>
                    <a:pt x="13244" y="3340"/>
                  </a:cubicBezTo>
                  <a:cubicBezTo>
                    <a:pt x="12861" y="3664"/>
                    <a:pt x="12518" y="3997"/>
                    <a:pt x="12215" y="4342"/>
                  </a:cubicBezTo>
                  <a:cubicBezTo>
                    <a:pt x="11912" y="4684"/>
                    <a:pt x="11687" y="4952"/>
                    <a:pt x="11544" y="5152"/>
                  </a:cubicBezTo>
                  <a:cubicBezTo>
                    <a:pt x="11344" y="5429"/>
                    <a:pt x="11096" y="5570"/>
                    <a:pt x="10801" y="5570"/>
                  </a:cubicBezTo>
                  <a:cubicBezTo>
                    <a:pt x="10505" y="5570"/>
                    <a:pt x="10260" y="5429"/>
                    <a:pt x="10070" y="5152"/>
                  </a:cubicBezTo>
                  <a:cubicBezTo>
                    <a:pt x="9927" y="4943"/>
                    <a:pt x="9699" y="4672"/>
                    <a:pt x="9391" y="4333"/>
                  </a:cubicBezTo>
                  <a:cubicBezTo>
                    <a:pt x="9086" y="3995"/>
                    <a:pt x="8738" y="3664"/>
                    <a:pt x="8355" y="3340"/>
                  </a:cubicBezTo>
                  <a:cubicBezTo>
                    <a:pt x="7971" y="3015"/>
                    <a:pt x="7561" y="2738"/>
                    <a:pt x="7125" y="2507"/>
                  </a:cubicBezTo>
                  <a:cubicBezTo>
                    <a:pt x="6690" y="2278"/>
                    <a:pt x="6269" y="2165"/>
                    <a:pt x="5863" y="2165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5" name="AutoShape 87"/>
            <p:cNvSpPr>
              <a:spLocks/>
            </p:cNvSpPr>
            <p:nvPr/>
          </p:nvSpPr>
          <p:spPr bwMode="auto">
            <a:xfrm>
              <a:off x="7656052" y="4035228"/>
              <a:ext cx="225475" cy="199878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6" name="AutoShape 88"/>
            <p:cNvSpPr>
              <a:spLocks/>
            </p:cNvSpPr>
            <p:nvPr/>
          </p:nvSpPr>
          <p:spPr bwMode="auto">
            <a:xfrm>
              <a:off x="3434816" y="4029609"/>
              <a:ext cx="205801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237" y="10309"/>
                  </a:moveTo>
                  <a:cubicBezTo>
                    <a:pt x="21330" y="10579"/>
                    <a:pt x="21413" y="10917"/>
                    <a:pt x="21487" y="11320"/>
                  </a:cubicBezTo>
                  <a:cubicBezTo>
                    <a:pt x="21563" y="11725"/>
                    <a:pt x="21599" y="12080"/>
                    <a:pt x="21599" y="12392"/>
                  </a:cubicBezTo>
                  <a:lnTo>
                    <a:pt x="21599" y="20504"/>
                  </a:lnTo>
                  <a:cubicBezTo>
                    <a:pt x="21599" y="20812"/>
                    <a:pt x="21511" y="21077"/>
                    <a:pt x="21335" y="21285"/>
                  </a:cubicBezTo>
                  <a:cubicBezTo>
                    <a:pt x="21159" y="21497"/>
                    <a:pt x="20951" y="21599"/>
                    <a:pt x="20708" y="21599"/>
                  </a:cubicBezTo>
                  <a:lnTo>
                    <a:pt x="913" y="21599"/>
                  </a:lnTo>
                  <a:cubicBezTo>
                    <a:pt x="656" y="21599"/>
                    <a:pt x="438" y="21497"/>
                    <a:pt x="261" y="21285"/>
                  </a:cubicBezTo>
                  <a:cubicBezTo>
                    <a:pt x="88" y="21077"/>
                    <a:pt x="0" y="20815"/>
                    <a:pt x="0" y="20504"/>
                  </a:cubicBezTo>
                  <a:lnTo>
                    <a:pt x="0" y="12392"/>
                  </a:lnTo>
                  <a:cubicBezTo>
                    <a:pt x="0" y="12080"/>
                    <a:pt x="34" y="11725"/>
                    <a:pt x="105" y="11320"/>
                  </a:cubicBezTo>
                  <a:cubicBezTo>
                    <a:pt x="176" y="10917"/>
                    <a:pt x="261" y="10579"/>
                    <a:pt x="362" y="10309"/>
                  </a:cubicBezTo>
                  <a:lnTo>
                    <a:pt x="3691" y="984"/>
                  </a:lnTo>
                  <a:cubicBezTo>
                    <a:pt x="3787" y="714"/>
                    <a:pt x="3958" y="478"/>
                    <a:pt x="4208" y="287"/>
                  </a:cubicBezTo>
                  <a:cubicBezTo>
                    <a:pt x="4455" y="94"/>
                    <a:pt x="4705" y="0"/>
                    <a:pt x="4945" y="0"/>
                  </a:cubicBezTo>
                  <a:lnTo>
                    <a:pt x="16654" y="0"/>
                  </a:lnTo>
                  <a:cubicBezTo>
                    <a:pt x="16897" y="0"/>
                    <a:pt x="17141" y="93"/>
                    <a:pt x="17391" y="287"/>
                  </a:cubicBezTo>
                  <a:cubicBezTo>
                    <a:pt x="17643" y="478"/>
                    <a:pt x="17815" y="714"/>
                    <a:pt x="17908" y="984"/>
                  </a:cubicBezTo>
                  <a:lnTo>
                    <a:pt x="21237" y="10309"/>
                  </a:lnTo>
                  <a:close/>
                  <a:moveTo>
                    <a:pt x="2834" y="11602"/>
                  </a:moveTo>
                  <a:cubicBezTo>
                    <a:pt x="2820" y="11622"/>
                    <a:pt x="2812" y="11657"/>
                    <a:pt x="2812" y="11707"/>
                  </a:cubicBezTo>
                  <a:cubicBezTo>
                    <a:pt x="2812" y="11760"/>
                    <a:pt x="2805" y="11804"/>
                    <a:pt x="2788" y="11840"/>
                  </a:cubicBezTo>
                  <a:lnTo>
                    <a:pt x="7324" y="11840"/>
                  </a:lnTo>
                  <a:lnTo>
                    <a:pt x="8661" y="15092"/>
                  </a:lnTo>
                  <a:lnTo>
                    <a:pt x="13149" y="15092"/>
                  </a:lnTo>
                  <a:lnTo>
                    <a:pt x="14519" y="11840"/>
                  </a:lnTo>
                  <a:lnTo>
                    <a:pt x="18821" y="11840"/>
                  </a:lnTo>
                  <a:cubicBezTo>
                    <a:pt x="18804" y="11804"/>
                    <a:pt x="18799" y="11760"/>
                    <a:pt x="18799" y="11707"/>
                  </a:cubicBezTo>
                  <a:cubicBezTo>
                    <a:pt x="18799" y="11657"/>
                    <a:pt x="18791" y="11610"/>
                    <a:pt x="18777" y="11575"/>
                  </a:cubicBezTo>
                  <a:lnTo>
                    <a:pt x="15773" y="3220"/>
                  </a:lnTo>
                  <a:lnTo>
                    <a:pt x="5838" y="3220"/>
                  </a:lnTo>
                  <a:lnTo>
                    <a:pt x="2834" y="1160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7" name="AutoShape 89"/>
            <p:cNvSpPr>
              <a:spLocks/>
            </p:cNvSpPr>
            <p:nvPr/>
          </p:nvSpPr>
          <p:spPr bwMode="auto">
            <a:xfrm>
              <a:off x="3954256" y="4035188"/>
              <a:ext cx="226381" cy="2207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5" y="0"/>
                  </a:move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3" y="7901"/>
                    <a:pt x="21599" y="9304"/>
                    <a:pt x="21599" y="10801"/>
                  </a:cubicBezTo>
                  <a:cubicBezTo>
                    <a:pt x="21599" y="12295"/>
                    <a:pt x="21323" y="13698"/>
                    <a:pt x="20760" y="15009"/>
                  </a:cubicBezTo>
                  <a:cubicBezTo>
                    <a:pt x="20204" y="16322"/>
                    <a:pt x="19432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cubicBezTo>
                    <a:pt x="9310" y="21599"/>
                    <a:pt x="7906" y="21320"/>
                    <a:pt x="6595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07" y="16322"/>
                    <a:pt x="844" y="15009"/>
                  </a:cubicBezTo>
                  <a:cubicBezTo>
                    <a:pt x="279" y="13698"/>
                    <a:pt x="0" y="12295"/>
                    <a:pt x="0" y="10801"/>
                  </a:cubicBezTo>
                  <a:cubicBezTo>
                    <a:pt x="0" y="9304"/>
                    <a:pt x="279" y="7901"/>
                    <a:pt x="844" y="6588"/>
                  </a:cubicBezTo>
                  <a:cubicBezTo>
                    <a:pt x="1407" y="5277"/>
                    <a:pt x="2178" y="4134"/>
                    <a:pt x="3156" y="3157"/>
                  </a:cubicBezTo>
                  <a:cubicBezTo>
                    <a:pt x="4136" y="2177"/>
                    <a:pt x="5281" y="1409"/>
                    <a:pt x="6595" y="844"/>
                  </a:cubicBezTo>
                  <a:cubicBezTo>
                    <a:pt x="7906" y="279"/>
                    <a:pt x="9308" y="0"/>
                    <a:pt x="10805" y="0"/>
                  </a:cubicBezTo>
                  <a:moveTo>
                    <a:pt x="14063" y="15898"/>
                  </a:moveTo>
                  <a:cubicBezTo>
                    <a:pt x="14063" y="15635"/>
                    <a:pt x="13936" y="15506"/>
                    <a:pt x="13685" y="15506"/>
                  </a:cubicBezTo>
                  <a:lnTo>
                    <a:pt x="12631" y="15506"/>
                  </a:lnTo>
                  <a:lnTo>
                    <a:pt x="12631" y="7703"/>
                  </a:lnTo>
                  <a:cubicBezTo>
                    <a:pt x="12631" y="7596"/>
                    <a:pt x="12597" y="7497"/>
                    <a:pt x="12520" y="7415"/>
                  </a:cubicBezTo>
                  <a:cubicBezTo>
                    <a:pt x="12450" y="7328"/>
                    <a:pt x="12354" y="7285"/>
                    <a:pt x="12238" y="7285"/>
                  </a:cubicBezTo>
                  <a:lnTo>
                    <a:pt x="8140" y="7285"/>
                  </a:lnTo>
                  <a:cubicBezTo>
                    <a:pt x="8033" y="7285"/>
                    <a:pt x="7937" y="7328"/>
                    <a:pt x="7861" y="7407"/>
                  </a:cubicBezTo>
                  <a:cubicBezTo>
                    <a:pt x="7784" y="7486"/>
                    <a:pt x="7745" y="7585"/>
                    <a:pt x="7745" y="7703"/>
                  </a:cubicBezTo>
                  <a:lnTo>
                    <a:pt x="7745" y="9581"/>
                  </a:lnTo>
                  <a:cubicBezTo>
                    <a:pt x="7745" y="9844"/>
                    <a:pt x="7878" y="9973"/>
                    <a:pt x="8140" y="9973"/>
                  </a:cubicBezTo>
                  <a:lnTo>
                    <a:pt x="9302" y="9973"/>
                  </a:lnTo>
                  <a:lnTo>
                    <a:pt x="9302" y="15505"/>
                  </a:lnTo>
                  <a:lnTo>
                    <a:pt x="8248" y="15505"/>
                  </a:lnTo>
                  <a:cubicBezTo>
                    <a:pt x="8140" y="15505"/>
                    <a:pt x="8042" y="15545"/>
                    <a:pt x="7962" y="15618"/>
                  </a:cubicBezTo>
                  <a:cubicBezTo>
                    <a:pt x="7883" y="15695"/>
                    <a:pt x="7841" y="15788"/>
                    <a:pt x="7841" y="15898"/>
                  </a:cubicBezTo>
                  <a:lnTo>
                    <a:pt x="7841" y="17776"/>
                  </a:lnTo>
                  <a:cubicBezTo>
                    <a:pt x="7841" y="17883"/>
                    <a:pt x="7883" y="17982"/>
                    <a:pt x="7962" y="18064"/>
                  </a:cubicBezTo>
                  <a:cubicBezTo>
                    <a:pt x="8042" y="18154"/>
                    <a:pt x="8140" y="18194"/>
                    <a:pt x="8248" y="18194"/>
                  </a:cubicBezTo>
                  <a:lnTo>
                    <a:pt x="13685" y="18194"/>
                  </a:lnTo>
                  <a:cubicBezTo>
                    <a:pt x="13795" y="18194"/>
                    <a:pt x="13882" y="18154"/>
                    <a:pt x="13956" y="18064"/>
                  </a:cubicBezTo>
                  <a:cubicBezTo>
                    <a:pt x="14029" y="17982"/>
                    <a:pt x="14063" y="17883"/>
                    <a:pt x="14063" y="17776"/>
                  </a:cubicBezTo>
                  <a:lnTo>
                    <a:pt x="14063" y="15898"/>
                  </a:lnTo>
                  <a:close/>
                  <a:moveTo>
                    <a:pt x="9276" y="5622"/>
                  </a:moveTo>
                  <a:cubicBezTo>
                    <a:pt x="9276" y="5729"/>
                    <a:pt x="9322" y="5825"/>
                    <a:pt x="9406" y="5916"/>
                  </a:cubicBezTo>
                  <a:cubicBezTo>
                    <a:pt x="9491" y="5997"/>
                    <a:pt x="9590" y="6040"/>
                    <a:pt x="9695" y="6040"/>
                  </a:cubicBezTo>
                  <a:lnTo>
                    <a:pt x="12241" y="6040"/>
                  </a:lnTo>
                  <a:cubicBezTo>
                    <a:pt x="12351" y="6040"/>
                    <a:pt x="12441" y="5997"/>
                    <a:pt x="12515" y="5916"/>
                  </a:cubicBezTo>
                  <a:cubicBezTo>
                    <a:pt x="12594" y="5825"/>
                    <a:pt x="12633" y="5729"/>
                    <a:pt x="12633" y="5622"/>
                  </a:cubicBezTo>
                  <a:lnTo>
                    <a:pt x="12633" y="3377"/>
                  </a:lnTo>
                  <a:cubicBezTo>
                    <a:pt x="12633" y="3117"/>
                    <a:pt x="12503" y="2984"/>
                    <a:pt x="12241" y="2984"/>
                  </a:cubicBezTo>
                  <a:lnTo>
                    <a:pt x="9695" y="2984"/>
                  </a:lnTo>
                  <a:cubicBezTo>
                    <a:pt x="9590" y="2984"/>
                    <a:pt x="9491" y="3024"/>
                    <a:pt x="9406" y="3100"/>
                  </a:cubicBezTo>
                  <a:cubicBezTo>
                    <a:pt x="9322" y="3179"/>
                    <a:pt x="9276" y="3270"/>
                    <a:pt x="9276" y="3377"/>
                  </a:cubicBezTo>
                  <a:lnTo>
                    <a:pt x="9276" y="56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8" name="AutoShape 90"/>
            <p:cNvSpPr>
              <a:spLocks/>
            </p:cNvSpPr>
            <p:nvPr/>
          </p:nvSpPr>
          <p:spPr bwMode="auto">
            <a:xfrm>
              <a:off x="4500288" y="4029609"/>
              <a:ext cx="225475" cy="219866"/>
            </a:xfrm>
            <a:custGeom>
              <a:avLst/>
              <a:gdLst>
                <a:gd name="T0" fmla="+- 0 10811 37"/>
                <a:gd name="T1" fmla="*/ T0 w 21549"/>
                <a:gd name="T2" fmla="+- 0 10807 66"/>
                <a:gd name="T3" fmla="*/ 10807 h 21483"/>
                <a:gd name="T4" fmla="+- 0 10811 37"/>
                <a:gd name="T5" fmla="*/ T4 w 21549"/>
                <a:gd name="T6" fmla="+- 0 10807 66"/>
                <a:gd name="T7" fmla="*/ 10807 h 21483"/>
                <a:gd name="T8" fmla="+- 0 10811 37"/>
                <a:gd name="T9" fmla="*/ T8 w 21549"/>
                <a:gd name="T10" fmla="+- 0 10807 66"/>
                <a:gd name="T11" fmla="*/ 10807 h 21483"/>
                <a:gd name="T12" fmla="+- 0 10811 37"/>
                <a:gd name="T13" fmla="*/ T12 w 21549"/>
                <a:gd name="T14" fmla="+- 0 10807 66"/>
                <a:gd name="T15" fmla="*/ 10807 h 214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49" h="21483">
                  <a:moveTo>
                    <a:pt x="19089" y="14101"/>
                  </a:moveTo>
                  <a:lnTo>
                    <a:pt x="17953" y="15971"/>
                  </a:lnTo>
                  <a:lnTo>
                    <a:pt x="20739" y="18367"/>
                  </a:lnTo>
                  <a:cubicBezTo>
                    <a:pt x="21060" y="18645"/>
                    <a:pt x="21257" y="19019"/>
                    <a:pt x="21330" y="19486"/>
                  </a:cubicBezTo>
                  <a:cubicBezTo>
                    <a:pt x="21401" y="19953"/>
                    <a:pt x="21321" y="20378"/>
                    <a:pt x="21086" y="20766"/>
                  </a:cubicBezTo>
                  <a:cubicBezTo>
                    <a:pt x="20842" y="21148"/>
                    <a:pt x="20527" y="21382"/>
                    <a:pt x="20145" y="21458"/>
                  </a:cubicBezTo>
                  <a:cubicBezTo>
                    <a:pt x="19762" y="21534"/>
                    <a:pt x="19408" y="21432"/>
                    <a:pt x="19089" y="21154"/>
                  </a:cubicBezTo>
                  <a:lnTo>
                    <a:pt x="10067" y="13440"/>
                  </a:lnTo>
                  <a:cubicBezTo>
                    <a:pt x="9482" y="14157"/>
                    <a:pt x="8844" y="14739"/>
                    <a:pt x="8154" y="15189"/>
                  </a:cubicBezTo>
                  <a:cubicBezTo>
                    <a:pt x="7466" y="15642"/>
                    <a:pt x="6769" y="15949"/>
                    <a:pt x="6060" y="16112"/>
                  </a:cubicBezTo>
                  <a:cubicBezTo>
                    <a:pt x="5354" y="16278"/>
                    <a:pt x="4657" y="16289"/>
                    <a:pt x="3976" y="16140"/>
                  </a:cubicBezTo>
                  <a:cubicBezTo>
                    <a:pt x="3295" y="15994"/>
                    <a:pt x="2666" y="15670"/>
                    <a:pt x="2098" y="15175"/>
                  </a:cubicBezTo>
                  <a:cubicBezTo>
                    <a:pt x="1455" y="14630"/>
                    <a:pt x="958" y="13921"/>
                    <a:pt x="606" y="13058"/>
                  </a:cubicBezTo>
                  <a:cubicBezTo>
                    <a:pt x="251" y="12192"/>
                    <a:pt x="54" y="11258"/>
                    <a:pt x="9" y="10257"/>
                  </a:cubicBezTo>
                  <a:cubicBezTo>
                    <a:pt x="-37" y="9256"/>
                    <a:pt x="78" y="8221"/>
                    <a:pt x="347" y="7155"/>
                  </a:cubicBezTo>
                  <a:cubicBezTo>
                    <a:pt x="615" y="6084"/>
                    <a:pt x="1040" y="5063"/>
                    <a:pt x="1617" y="4084"/>
                  </a:cubicBezTo>
                  <a:cubicBezTo>
                    <a:pt x="2199" y="3106"/>
                    <a:pt x="2873" y="2299"/>
                    <a:pt x="3633" y="1663"/>
                  </a:cubicBezTo>
                  <a:cubicBezTo>
                    <a:pt x="4394" y="1025"/>
                    <a:pt x="5175" y="566"/>
                    <a:pt x="5983" y="291"/>
                  </a:cubicBezTo>
                  <a:cubicBezTo>
                    <a:pt x="6785" y="10"/>
                    <a:pt x="7583" y="-66"/>
                    <a:pt x="8374" y="55"/>
                  </a:cubicBezTo>
                  <a:cubicBezTo>
                    <a:pt x="9163" y="173"/>
                    <a:pt x="9884" y="510"/>
                    <a:pt x="10524" y="1056"/>
                  </a:cubicBezTo>
                  <a:cubicBezTo>
                    <a:pt x="11095" y="1531"/>
                    <a:pt x="11550" y="2133"/>
                    <a:pt x="11886" y="2861"/>
                  </a:cubicBezTo>
                  <a:cubicBezTo>
                    <a:pt x="12224" y="3584"/>
                    <a:pt x="12444" y="4380"/>
                    <a:pt x="12547" y="5235"/>
                  </a:cubicBezTo>
                  <a:cubicBezTo>
                    <a:pt x="12653" y="6092"/>
                    <a:pt x="12639" y="6984"/>
                    <a:pt x="12505" y="7912"/>
                  </a:cubicBezTo>
                  <a:cubicBezTo>
                    <a:pt x="12367" y="8843"/>
                    <a:pt x="12116" y="9757"/>
                    <a:pt x="11740" y="10654"/>
                  </a:cubicBezTo>
                  <a:lnTo>
                    <a:pt x="16392" y="14653"/>
                  </a:lnTo>
                  <a:lnTo>
                    <a:pt x="17526" y="12780"/>
                  </a:lnTo>
                  <a:lnTo>
                    <a:pt x="16347" y="11784"/>
                  </a:lnTo>
                  <a:cubicBezTo>
                    <a:pt x="16242" y="11694"/>
                    <a:pt x="16176" y="11570"/>
                    <a:pt x="16155" y="11416"/>
                  </a:cubicBezTo>
                  <a:cubicBezTo>
                    <a:pt x="16134" y="11258"/>
                    <a:pt x="16160" y="11109"/>
                    <a:pt x="16235" y="10977"/>
                  </a:cubicBezTo>
                  <a:lnTo>
                    <a:pt x="16807" y="10049"/>
                  </a:lnTo>
                  <a:cubicBezTo>
                    <a:pt x="16882" y="9923"/>
                    <a:pt x="16981" y="9844"/>
                    <a:pt x="17105" y="9813"/>
                  </a:cubicBezTo>
                  <a:cubicBezTo>
                    <a:pt x="17230" y="9782"/>
                    <a:pt x="17350" y="9813"/>
                    <a:pt x="17469" y="9911"/>
                  </a:cubicBezTo>
                  <a:lnTo>
                    <a:pt x="21335" y="13238"/>
                  </a:lnTo>
                  <a:cubicBezTo>
                    <a:pt x="21455" y="13328"/>
                    <a:pt x="21525" y="13452"/>
                    <a:pt x="21541" y="13609"/>
                  </a:cubicBezTo>
                  <a:cubicBezTo>
                    <a:pt x="21563" y="13767"/>
                    <a:pt x="21534" y="13910"/>
                    <a:pt x="21457" y="14045"/>
                  </a:cubicBezTo>
                  <a:lnTo>
                    <a:pt x="20908" y="14976"/>
                  </a:lnTo>
                  <a:cubicBezTo>
                    <a:pt x="20835" y="15102"/>
                    <a:pt x="20729" y="15179"/>
                    <a:pt x="20600" y="15212"/>
                  </a:cubicBezTo>
                  <a:cubicBezTo>
                    <a:pt x="20466" y="15243"/>
                    <a:pt x="20347" y="15212"/>
                    <a:pt x="20234" y="15125"/>
                  </a:cubicBezTo>
                  <a:lnTo>
                    <a:pt x="19089" y="14101"/>
                  </a:lnTo>
                  <a:close/>
                  <a:moveTo>
                    <a:pt x="9557" y="7732"/>
                  </a:moveTo>
                  <a:cubicBezTo>
                    <a:pt x="9761" y="7402"/>
                    <a:pt x="9895" y="7045"/>
                    <a:pt x="9963" y="6669"/>
                  </a:cubicBezTo>
                  <a:cubicBezTo>
                    <a:pt x="10029" y="6292"/>
                    <a:pt x="10036" y="5915"/>
                    <a:pt x="9987" y="5538"/>
                  </a:cubicBezTo>
                  <a:cubicBezTo>
                    <a:pt x="9930" y="5161"/>
                    <a:pt x="9820" y="4807"/>
                    <a:pt x="9654" y="4475"/>
                  </a:cubicBezTo>
                  <a:cubicBezTo>
                    <a:pt x="9485" y="4143"/>
                    <a:pt x="9262" y="3859"/>
                    <a:pt x="8985" y="3626"/>
                  </a:cubicBezTo>
                  <a:cubicBezTo>
                    <a:pt x="8708" y="3384"/>
                    <a:pt x="8412" y="3221"/>
                    <a:pt x="8097" y="3139"/>
                  </a:cubicBezTo>
                  <a:cubicBezTo>
                    <a:pt x="7781" y="3061"/>
                    <a:pt x="7468" y="3052"/>
                    <a:pt x="7154" y="3114"/>
                  </a:cubicBezTo>
                  <a:cubicBezTo>
                    <a:pt x="6839" y="3179"/>
                    <a:pt x="6544" y="3311"/>
                    <a:pt x="6267" y="3514"/>
                  </a:cubicBezTo>
                  <a:cubicBezTo>
                    <a:pt x="5987" y="3713"/>
                    <a:pt x="5753" y="3980"/>
                    <a:pt x="5558" y="4312"/>
                  </a:cubicBezTo>
                  <a:cubicBezTo>
                    <a:pt x="5281" y="4788"/>
                    <a:pt x="5135" y="5305"/>
                    <a:pt x="5119" y="5853"/>
                  </a:cubicBezTo>
                  <a:cubicBezTo>
                    <a:pt x="5105" y="6407"/>
                    <a:pt x="5201" y="6919"/>
                    <a:pt x="5410" y="7397"/>
                  </a:cubicBezTo>
                  <a:cubicBezTo>
                    <a:pt x="4971" y="7307"/>
                    <a:pt x="4532" y="7363"/>
                    <a:pt x="4103" y="7563"/>
                  </a:cubicBezTo>
                  <a:cubicBezTo>
                    <a:pt x="3671" y="7766"/>
                    <a:pt x="3312" y="8106"/>
                    <a:pt x="3018" y="8581"/>
                  </a:cubicBezTo>
                  <a:cubicBezTo>
                    <a:pt x="2817" y="8913"/>
                    <a:pt x="2680" y="9267"/>
                    <a:pt x="2615" y="9644"/>
                  </a:cubicBezTo>
                  <a:cubicBezTo>
                    <a:pt x="2547" y="10021"/>
                    <a:pt x="2542" y="10392"/>
                    <a:pt x="2596" y="10760"/>
                  </a:cubicBezTo>
                  <a:cubicBezTo>
                    <a:pt x="2655" y="11129"/>
                    <a:pt x="2765" y="11478"/>
                    <a:pt x="2936" y="11812"/>
                  </a:cubicBezTo>
                  <a:cubicBezTo>
                    <a:pt x="3103" y="12141"/>
                    <a:pt x="3321" y="12428"/>
                    <a:pt x="3591" y="12659"/>
                  </a:cubicBezTo>
                  <a:cubicBezTo>
                    <a:pt x="3868" y="12901"/>
                    <a:pt x="4164" y="13064"/>
                    <a:pt x="4481" y="13145"/>
                  </a:cubicBezTo>
                  <a:cubicBezTo>
                    <a:pt x="4793" y="13224"/>
                    <a:pt x="5105" y="13235"/>
                    <a:pt x="5410" y="13170"/>
                  </a:cubicBezTo>
                  <a:cubicBezTo>
                    <a:pt x="5718" y="13109"/>
                    <a:pt x="6011" y="12977"/>
                    <a:pt x="6286" y="12774"/>
                  </a:cubicBezTo>
                  <a:cubicBezTo>
                    <a:pt x="6567" y="12571"/>
                    <a:pt x="6804" y="12307"/>
                    <a:pt x="7006" y="11973"/>
                  </a:cubicBezTo>
                  <a:cubicBezTo>
                    <a:pt x="7299" y="11497"/>
                    <a:pt x="7452" y="10983"/>
                    <a:pt x="7468" y="10432"/>
                  </a:cubicBezTo>
                  <a:cubicBezTo>
                    <a:pt x="7482" y="9880"/>
                    <a:pt x="7382" y="9366"/>
                    <a:pt x="7163" y="8891"/>
                  </a:cubicBezTo>
                  <a:cubicBezTo>
                    <a:pt x="7607" y="8978"/>
                    <a:pt x="8041" y="8930"/>
                    <a:pt x="8473" y="8736"/>
                  </a:cubicBezTo>
                  <a:cubicBezTo>
                    <a:pt x="8907" y="8541"/>
                    <a:pt x="9266" y="8210"/>
                    <a:pt x="9557" y="773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89" name="AutoShape 91"/>
            <p:cNvSpPr>
              <a:spLocks/>
            </p:cNvSpPr>
            <p:nvPr/>
          </p:nvSpPr>
          <p:spPr bwMode="auto">
            <a:xfrm>
              <a:off x="5038457" y="4029609"/>
              <a:ext cx="204978" cy="219866"/>
            </a:xfrm>
            <a:custGeom>
              <a:avLst/>
              <a:gdLst>
                <a:gd name="T0" fmla="+- 0 10795 54"/>
                <a:gd name="T1" fmla="*/ T0 w 21483"/>
                <a:gd name="T2" fmla="*/ 10800 h 21600"/>
                <a:gd name="T3" fmla="+- 0 10795 54"/>
                <a:gd name="T4" fmla="*/ T3 w 21483"/>
                <a:gd name="T5" fmla="*/ 10800 h 21600"/>
                <a:gd name="T6" fmla="+- 0 10795 54"/>
                <a:gd name="T7" fmla="*/ T6 w 21483"/>
                <a:gd name="T8" fmla="*/ 10800 h 21600"/>
                <a:gd name="T9" fmla="+- 0 10795 54"/>
                <a:gd name="T10" fmla="*/ T9 w 2148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0" name="AutoShape 92"/>
            <p:cNvSpPr>
              <a:spLocks/>
            </p:cNvSpPr>
            <p:nvPr/>
          </p:nvSpPr>
          <p:spPr bwMode="auto">
            <a:xfrm>
              <a:off x="5587414" y="4035188"/>
              <a:ext cx="263489" cy="2207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287" y="12517"/>
                  </a:moveTo>
                  <a:cubicBezTo>
                    <a:pt x="14687" y="12517"/>
                    <a:pt x="15037" y="12647"/>
                    <a:pt x="15346" y="12910"/>
                  </a:cubicBezTo>
                  <a:lnTo>
                    <a:pt x="20700" y="17164"/>
                  </a:lnTo>
                  <a:cubicBezTo>
                    <a:pt x="20976" y="17407"/>
                    <a:pt x="21197" y="17703"/>
                    <a:pt x="21357" y="18051"/>
                  </a:cubicBezTo>
                  <a:cubicBezTo>
                    <a:pt x="21517" y="18398"/>
                    <a:pt x="21599" y="18779"/>
                    <a:pt x="21599" y="19191"/>
                  </a:cubicBezTo>
                  <a:cubicBezTo>
                    <a:pt x="21599" y="19860"/>
                    <a:pt x="21402" y="20428"/>
                    <a:pt x="21006" y="20896"/>
                  </a:cubicBezTo>
                  <a:cubicBezTo>
                    <a:pt x="20613" y="21365"/>
                    <a:pt x="20143" y="21599"/>
                    <a:pt x="19594" y="21599"/>
                  </a:cubicBezTo>
                  <a:cubicBezTo>
                    <a:pt x="19182" y="21599"/>
                    <a:pt x="18810" y="21458"/>
                    <a:pt x="18478" y="21179"/>
                  </a:cubicBezTo>
                  <a:lnTo>
                    <a:pt x="13128" y="16924"/>
                  </a:lnTo>
                  <a:cubicBezTo>
                    <a:pt x="12599" y="16498"/>
                    <a:pt x="12319" y="15908"/>
                    <a:pt x="12281" y="15154"/>
                  </a:cubicBezTo>
                  <a:lnTo>
                    <a:pt x="9713" y="13096"/>
                  </a:lnTo>
                  <a:lnTo>
                    <a:pt x="8518" y="15233"/>
                  </a:lnTo>
                  <a:cubicBezTo>
                    <a:pt x="8412" y="15411"/>
                    <a:pt x="8273" y="15504"/>
                    <a:pt x="8101" y="15504"/>
                  </a:cubicBezTo>
                  <a:cubicBezTo>
                    <a:pt x="7995" y="15504"/>
                    <a:pt x="7901" y="15468"/>
                    <a:pt x="7819" y="15397"/>
                  </a:cubicBezTo>
                  <a:cubicBezTo>
                    <a:pt x="8233" y="15747"/>
                    <a:pt x="8445" y="16199"/>
                    <a:pt x="8452" y="16746"/>
                  </a:cubicBezTo>
                  <a:cubicBezTo>
                    <a:pt x="8452" y="16972"/>
                    <a:pt x="8412" y="17187"/>
                    <a:pt x="8334" y="17390"/>
                  </a:cubicBezTo>
                  <a:cubicBezTo>
                    <a:pt x="8254" y="17591"/>
                    <a:pt x="8150" y="17777"/>
                    <a:pt x="8016" y="17944"/>
                  </a:cubicBezTo>
                  <a:cubicBezTo>
                    <a:pt x="7884" y="18107"/>
                    <a:pt x="7736" y="18240"/>
                    <a:pt x="7567" y="18342"/>
                  </a:cubicBezTo>
                  <a:cubicBezTo>
                    <a:pt x="7395" y="18440"/>
                    <a:pt x="7221" y="18488"/>
                    <a:pt x="7042" y="18488"/>
                  </a:cubicBezTo>
                  <a:cubicBezTo>
                    <a:pt x="6781" y="18488"/>
                    <a:pt x="6545" y="18409"/>
                    <a:pt x="6343" y="18246"/>
                  </a:cubicBezTo>
                  <a:lnTo>
                    <a:pt x="550" y="13627"/>
                  </a:lnTo>
                  <a:cubicBezTo>
                    <a:pt x="183" y="13328"/>
                    <a:pt x="0" y="12915"/>
                    <a:pt x="0" y="12379"/>
                  </a:cubicBezTo>
                  <a:cubicBezTo>
                    <a:pt x="0" y="11939"/>
                    <a:pt x="136" y="11529"/>
                    <a:pt x="416" y="11151"/>
                  </a:cubicBezTo>
                  <a:cubicBezTo>
                    <a:pt x="694" y="10773"/>
                    <a:pt x="1023" y="10581"/>
                    <a:pt x="1407" y="10581"/>
                  </a:cubicBezTo>
                  <a:cubicBezTo>
                    <a:pt x="1673" y="10581"/>
                    <a:pt x="1925" y="10682"/>
                    <a:pt x="2174" y="10880"/>
                  </a:cubicBezTo>
                  <a:cubicBezTo>
                    <a:pt x="2024" y="10756"/>
                    <a:pt x="1944" y="10586"/>
                    <a:pt x="1939" y="10380"/>
                  </a:cubicBezTo>
                  <a:cubicBezTo>
                    <a:pt x="1939" y="10310"/>
                    <a:pt x="1967" y="10202"/>
                    <a:pt x="2026" y="10058"/>
                  </a:cubicBezTo>
                  <a:lnTo>
                    <a:pt x="5792" y="3271"/>
                  </a:lnTo>
                  <a:cubicBezTo>
                    <a:pt x="5898" y="3094"/>
                    <a:pt x="6034" y="2998"/>
                    <a:pt x="6209" y="2989"/>
                  </a:cubicBezTo>
                  <a:cubicBezTo>
                    <a:pt x="6329" y="2989"/>
                    <a:pt x="6418" y="3029"/>
                    <a:pt x="6479" y="3111"/>
                  </a:cubicBezTo>
                  <a:cubicBezTo>
                    <a:pt x="6293" y="2947"/>
                    <a:pt x="6140" y="2755"/>
                    <a:pt x="6027" y="2529"/>
                  </a:cubicBezTo>
                  <a:cubicBezTo>
                    <a:pt x="5914" y="2303"/>
                    <a:pt x="5860" y="2052"/>
                    <a:pt x="5860" y="1770"/>
                  </a:cubicBezTo>
                  <a:cubicBezTo>
                    <a:pt x="5860" y="1329"/>
                    <a:pt x="6001" y="926"/>
                    <a:pt x="6289" y="556"/>
                  </a:cubicBezTo>
                  <a:cubicBezTo>
                    <a:pt x="6573" y="189"/>
                    <a:pt x="6898" y="0"/>
                    <a:pt x="7268" y="0"/>
                  </a:cubicBezTo>
                  <a:cubicBezTo>
                    <a:pt x="7515" y="0"/>
                    <a:pt x="7750" y="90"/>
                    <a:pt x="7964" y="259"/>
                  </a:cubicBezTo>
                  <a:lnTo>
                    <a:pt x="13757" y="4881"/>
                  </a:lnTo>
                  <a:cubicBezTo>
                    <a:pt x="13931" y="5025"/>
                    <a:pt x="14065" y="5205"/>
                    <a:pt x="14162" y="5426"/>
                  </a:cubicBezTo>
                  <a:cubicBezTo>
                    <a:pt x="14258" y="5646"/>
                    <a:pt x="14310" y="5889"/>
                    <a:pt x="14310" y="6151"/>
                  </a:cubicBezTo>
                  <a:cubicBezTo>
                    <a:pt x="14310" y="6374"/>
                    <a:pt x="14270" y="6594"/>
                    <a:pt x="14190" y="6806"/>
                  </a:cubicBezTo>
                  <a:cubicBezTo>
                    <a:pt x="14112" y="7021"/>
                    <a:pt x="14014" y="7204"/>
                    <a:pt x="13891" y="7368"/>
                  </a:cubicBezTo>
                  <a:cubicBezTo>
                    <a:pt x="13771" y="7529"/>
                    <a:pt x="13623" y="7662"/>
                    <a:pt x="13442" y="7763"/>
                  </a:cubicBezTo>
                  <a:cubicBezTo>
                    <a:pt x="13260" y="7871"/>
                    <a:pt x="13081" y="7921"/>
                    <a:pt x="12900" y="7921"/>
                  </a:cubicBezTo>
                  <a:cubicBezTo>
                    <a:pt x="12655" y="7921"/>
                    <a:pt x="12397" y="7820"/>
                    <a:pt x="12135" y="7611"/>
                  </a:cubicBezTo>
                  <a:cubicBezTo>
                    <a:pt x="12284" y="7738"/>
                    <a:pt x="12366" y="7902"/>
                    <a:pt x="12373" y="8111"/>
                  </a:cubicBezTo>
                  <a:cubicBezTo>
                    <a:pt x="12373" y="8238"/>
                    <a:pt x="12342" y="8348"/>
                    <a:pt x="12281" y="8449"/>
                  </a:cubicBezTo>
                  <a:lnTo>
                    <a:pt x="11100" y="10581"/>
                  </a:lnTo>
                  <a:lnTo>
                    <a:pt x="13656" y="12625"/>
                  </a:lnTo>
                  <a:cubicBezTo>
                    <a:pt x="13762" y="12588"/>
                    <a:pt x="13865" y="12563"/>
                    <a:pt x="13971" y="12546"/>
                  </a:cubicBezTo>
                  <a:cubicBezTo>
                    <a:pt x="14077" y="12526"/>
                    <a:pt x="14183" y="12517"/>
                    <a:pt x="14287" y="12517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1" name="AutoShape 93"/>
            <p:cNvSpPr>
              <a:spLocks/>
            </p:cNvSpPr>
            <p:nvPr/>
          </p:nvSpPr>
          <p:spPr bwMode="auto">
            <a:xfrm>
              <a:off x="8094883" y="4040847"/>
              <a:ext cx="204978" cy="200681"/>
            </a:xfrm>
            <a:custGeom>
              <a:avLst/>
              <a:gdLst>
                <a:gd name="T0" fmla="+- 0 10794 7"/>
                <a:gd name="T1" fmla="*/ T0 w 21575"/>
                <a:gd name="T2" fmla="*/ 10800 h 21600"/>
                <a:gd name="T3" fmla="+- 0 10794 7"/>
                <a:gd name="T4" fmla="*/ T3 w 21575"/>
                <a:gd name="T5" fmla="*/ 10800 h 21600"/>
                <a:gd name="T6" fmla="+- 0 10794 7"/>
                <a:gd name="T7" fmla="*/ T6 w 21575"/>
                <a:gd name="T8" fmla="*/ 10800 h 21600"/>
                <a:gd name="T9" fmla="+- 0 10794 7"/>
                <a:gd name="T10" fmla="*/ T9 w 2157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5" h="21600">
                  <a:moveTo>
                    <a:pt x="12386" y="0"/>
                  </a:moveTo>
                  <a:lnTo>
                    <a:pt x="12386" y="0"/>
                  </a:lnTo>
                  <a:cubicBezTo>
                    <a:pt x="12913" y="0"/>
                    <a:pt x="13415" y="44"/>
                    <a:pt x="13894" y="126"/>
                  </a:cubicBezTo>
                  <a:cubicBezTo>
                    <a:pt x="14374" y="211"/>
                    <a:pt x="14850" y="305"/>
                    <a:pt x="15324" y="407"/>
                  </a:cubicBezTo>
                  <a:cubicBezTo>
                    <a:pt x="15691" y="481"/>
                    <a:pt x="16070" y="551"/>
                    <a:pt x="16465" y="619"/>
                  </a:cubicBezTo>
                  <a:cubicBezTo>
                    <a:pt x="16860" y="683"/>
                    <a:pt x="17275" y="716"/>
                    <a:pt x="17713" y="716"/>
                  </a:cubicBezTo>
                  <a:lnTo>
                    <a:pt x="17741" y="716"/>
                  </a:lnTo>
                  <a:cubicBezTo>
                    <a:pt x="17999" y="716"/>
                    <a:pt x="18279" y="692"/>
                    <a:pt x="18579" y="648"/>
                  </a:cubicBezTo>
                  <a:cubicBezTo>
                    <a:pt x="18876" y="601"/>
                    <a:pt x="19176" y="575"/>
                    <a:pt x="19470" y="575"/>
                  </a:cubicBezTo>
                  <a:cubicBezTo>
                    <a:pt x="19695" y="575"/>
                    <a:pt x="19899" y="604"/>
                    <a:pt x="20079" y="660"/>
                  </a:cubicBezTo>
                  <a:cubicBezTo>
                    <a:pt x="20267" y="715"/>
                    <a:pt x="20409" y="833"/>
                    <a:pt x="20516" y="1012"/>
                  </a:cubicBezTo>
                  <a:cubicBezTo>
                    <a:pt x="20723" y="1299"/>
                    <a:pt x="20841" y="1637"/>
                    <a:pt x="20866" y="2018"/>
                  </a:cubicBezTo>
                  <a:cubicBezTo>
                    <a:pt x="20894" y="2393"/>
                    <a:pt x="20883" y="2751"/>
                    <a:pt x="20841" y="3077"/>
                  </a:cubicBezTo>
                  <a:cubicBezTo>
                    <a:pt x="20802" y="3403"/>
                    <a:pt x="20768" y="3734"/>
                    <a:pt x="20732" y="4075"/>
                  </a:cubicBezTo>
                  <a:cubicBezTo>
                    <a:pt x="20698" y="4412"/>
                    <a:pt x="20704" y="4746"/>
                    <a:pt x="20757" y="5081"/>
                  </a:cubicBezTo>
                  <a:cubicBezTo>
                    <a:pt x="20796" y="5301"/>
                    <a:pt x="20847" y="5483"/>
                    <a:pt x="20911" y="5638"/>
                  </a:cubicBezTo>
                  <a:cubicBezTo>
                    <a:pt x="20979" y="5794"/>
                    <a:pt x="21049" y="5964"/>
                    <a:pt x="21119" y="6152"/>
                  </a:cubicBezTo>
                  <a:cubicBezTo>
                    <a:pt x="21194" y="6319"/>
                    <a:pt x="21242" y="6509"/>
                    <a:pt x="21267" y="6712"/>
                  </a:cubicBezTo>
                  <a:cubicBezTo>
                    <a:pt x="21295" y="6917"/>
                    <a:pt x="21326" y="7117"/>
                    <a:pt x="21363" y="7301"/>
                  </a:cubicBezTo>
                  <a:cubicBezTo>
                    <a:pt x="21525" y="8275"/>
                    <a:pt x="21592" y="9191"/>
                    <a:pt x="21570" y="10050"/>
                  </a:cubicBezTo>
                  <a:cubicBezTo>
                    <a:pt x="21548" y="10904"/>
                    <a:pt x="21444" y="11702"/>
                    <a:pt x="21262" y="12444"/>
                  </a:cubicBezTo>
                  <a:cubicBezTo>
                    <a:pt x="21079" y="13183"/>
                    <a:pt x="20827" y="13876"/>
                    <a:pt x="20505" y="14530"/>
                  </a:cubicBezTo>
                  <a:cubicBezTo>
                    <a:pt x="20182" y="15178"/>
                    <a:pt x="19818" y="15800"/>
                    <a:pt x="19417" y="16390"/>
                  </a:cubicBezTo>
                  <a:cubicBezTo>
                    <a:pt x="19086" y="16847"/>
                    <a:pt x="18733" y="17302"/>
                    <a:pt x="18357" y="17760"/>
                  </a:cubicBezTo>
                  <a:cubicBezTo>
                    <a:pt x="17982" y="18214"/>
                    <a:pt x="17570" y="18640"/>
                    <a:pt x="17121" y="19044"/>
                  </a:cubicBezTo>
                  <a:cubicBezTo>
                    <a:pt x="16673" y="19446"/>
                    <a:pt x="16182" y="19807"/>
                    <a:pt x="15638" y="20130"/>
                  </a:cubicBezTo>
                  <a:cubicBezTo>
                    <a:pt x="15097" y="20456"/>
                    <a:pt x="14494" y="20731"/>
                    <a:pt x="13836" y="20966"/>
                  </a:cubicBezTo>
                  <a:cubicBezTo>
                    <a:pt x="13152" y="21218"/>
                    <a:pt x="12445" y="21379"/>
                    <a:pt x="11708" y="21447"/>
                  </a:cubicBezTo>
                  <a:cubicBezTo>
                    <a:pt x="10968" y="21509"/>
                    <a:pt x="10258" y="21561"/>
                    <a:pt x="9580" y="21599"/>
                  </a:cubicBezTo>
                  <a:lnTo>
                    <a:pt x="9165" y="21599"/>
                  </a:lnTo>
                  <a:cubicBezTo>
                    <a:pt x="8234" y="21599"/>
                    <a:pt x="7363" y="21520"/>
                    <a:pt x="6555" y="21365"/>
                  </a:cubicBezTo>
                  <a:cubicBezTo>
                    <a:pt x="5745" y="21212"/>
                    <a:pt x="4882" y="21136"/>
                    <a:pt x="3970" y="21136"/>
                  </a:cubicBezTo>
                  <a:lnTo>
                    <a:pt x="3917" y="21136"/>
                  </a:lnTo>
                  <a:cubicBezTo>
                    <a:pt x="3603" y="21136"/>
                    <a:pt x="3258" y="21186"/>
                    <a:pt x="2880" y="21283"/>
                  </a:cubicBezTo>
                  <a:cubicBezTo>
                    <a:pt x="2510" y="21382"/>
                    <a:pt x="2137" y="21441"/>
                    <a:pt x="1770" y="21456"/>
                  </a:cubicBezTo>
                  <a:lnTo>
                    <a:pt x="1742" y="21456"/>
                  </a:lnTo>
                  <a:cubicBezTo>
                    <a:pt x="1411" y="21456"/>
                    <a:pt x="1117" y="21377"/>
                    <a:pt x="864" y="21212"/>
                  </a:cubicBezTo>
                  <a:cubicBezTo>
                    <a:pt x="609" y="21051"/>
                    <a:pt x="416" y="20848"/>
                    <a:pt x="292" y="20614"/>
                  </a:cubicBezTo>
                  <a:cubicBezTo>
                    <a:pt x="113" y="20288"/>
                    <a:pt x="35" y="19951"/>
                    <a:pt x="57" y="19599"/>
                  </a:cubicBezTo>
                  <a:cubicBezTo>
                    <a:pt x="79" y="19247"/>
                    <a:pt x="138" y="18924"/>
                    <a:pt x="225" y="18637"/>
                  </a:cubicBezTo>
                  <a:cubicBezTo>
                    <a:pt x="312" y="18346"/>
                    <a:pt x="363" y="18035"/>
                    <a:pt x="368" y="17701"/>
                  </a:cubicBezTo>
                  <a:cubicBezTo>
                    <a:pt x="371" y="17369"/>
                    <a:pt x="349" y="17017"/>
                    <a:pt x="298" y="16642"/>
                  </a:cubicBezTo>
                  <a:cubicBezTo>
                    <a:pt x="250" y="16266"/>
                    <a:pt x="192" y="15888"/>
                    <a:pt x="133" y="15503"/>
                  </a:cubicBezTo>
                  <a:cubicBezTo>
                    <a:pt x="68" y="15119"/>
                    <a:pt x="29" y="14735"/>
                    <a:pt x="12" y="14353"/>
                  </a:cubicBezTo>
                  <a:cubicBezTo>
                    <a:pt x="-7" y="14025"/>
                    <a:pt x="-5" y="13705"/>
                    <a:pt x="23" y="13388"/>
                  </a:cubicBezTo>
                  <a:cubicBezTo>
                    <a:pt x="51" y="13077"/>
                    <a:pt x="82" y="12728"/>
                    <a:pt x="119" y="12344"/>
                  </a:cubicBezTo>
                  <a:cubicBezTo>
                    <a:pt x="155" y="12018"/>
                    <a:pt x="186" y="11678"/>
                    <a:pt x="211" y="11332"/>
                  </a:cubicBezTo>
                  <a:cubicBezTo>
                    <a:pt x="239" y="10986"/>
                    <a:pt x="284" y="10681"/>
                    <a:pt x="346" y="10405"/>
                  </a:cubicBezTo>
                  <a:cubicBezTo>
                    <a:pt x="472" y="9789"/>
                    <a:pt x="609" y="9190"/>
                    <a:pt x="758" y="8610"/>
                  </a:cubicBezTo>
                  <a:cubicBezTo>
                    <a:pt x="904" y="8026"/>
                    <a:pt x="1103" y="7483"/>
                    <a:pt x="1352" y="6967"/>
                  </a:cubicBezTo>
                  <a:cubicBezTo>
                    <a:pt x="1532" y="6583"/>
                    <a:pt x="1731" y="6201"/>
                    <a:pt x="1955" y="5826"/>
                  </a:cubicBezTo>
                  <a:cubicBezTo>
                    <a:pt x="2179" y="5453"/>
                    <a:pt x="2420" y="5080"/>
                    <a:pt x="2681" y="4717"/>
                  </a:cubicBezTo>
                  <a:cubicBezTo>
                    <a:pt x="2771" y="4588"/>
                    <a:pt x="2866" y="4473"/>
                    <a:pt x="2964" y="4374"/>
                  </a:cubicBezTo>
                  <a:cubicBezTo>
                    <a:pt x="3062" y="4277"/>
                    <a:pt x="3169" y="4183"/>
                    <a:pt x="3286" y="4086"/>
                  </a:cubicBezTo>
                  <a:cubicBezTo>
                    <a:pt x="3491" y="3872"/>
                    <a:pt x="3690" y="3658"/>
                    <a:pt x="3889" y="3449"/>
                  </a:cubicBezTo>
                  <a:cubicBezTo>
                    <a:pt x="4085" y="3238"/>
                    <a:pt x="4304" y="3036"/>
                    <a:pt x="4545" y="2851"/>
                  </a:cubicBezTo>
                  <a:cubicBezTo>
                    <a:pt x="4786" y="2663"/>
                    <a:pt x="5044" y="2493"/>
                    <a:pt x="5319" y="2338"/>
                  </a:cubicBezTo>
                  <a:cubicBezTo>
                    <a:pt x="5591" y="2182"/>
                    <a:pt x="5885" y="2027"/>
                    <a:pt x="6199" y="1868"/>
                  </a:cubicBezTo>
                  <a:cubicBezTo>
                    <a:pt x="6494" y="1719"/>
                    <a:pt x="6796" y="1581"/>
                    <a:pt x="7102" y="1455"/>
                  </a:cubicBezTo>
                  <a:cubicBezTo>
                    <a:pt x="7413" y="1329"/>
                    <a:pt x="7733" y="1197"/>
                    <a:pt x="8063" y="1065"/>
                  </a:cubicBezTo>
                  <a:cubicBezTo>
                    <a:pt x="8691" y="795"/>
                    <a:pt x="9387" y="554"/>
                    <a:pt x="10158" y="349"/>
                  </a:cubicBezTo>
                  <a:lnTo>
                    <a:pt x="10186" y="323"/>
                  </a:lnTo>
                  <a:cubicBezTo>
                    <a:pt x="10584" y="211"/>
                    <a:pt x="10968" y="129"/>
                    <a:pt x="11324" y="76"/>
                  </a:cubicBezTo>
                  <a:cubicBezTo>
                    <a:pt x="11683" y="26"/>
                    <a:pt x="12036" y="0"/>
                    <a:pt x="12386" y="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2" name="AutoShape 94"/>
            <p:cNvSpPr>
              <a:spLocks/>
            </p:cNvSpPr>
            <p:nvPr/>
          </p:nvSpPr>
          <p:spPr bwMode="auto">
            <a:xfrm>
              <a:off x="8586837" y="4046579"/>
              <a:ext cx="204978" cy="2418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71" y="9829"/>
                  </a:moveTo>
                  <a:cubicBezTo>
                    <a:pt x="20671" y="9939"/>
                    <a:pt x="20995" y="10131"/>
                    <a:pt x="21232" y="10408"/>
                  </a:cubicBezTo>
                  <a:cubicBezTo>
                    <a:pt x="21481" y="10681"/>
                    <a:pt x="21599" y="11001"/>
                    <a:pt x="21599" y="11358"/>
                  </a:cubicBezTo>
                  <a:lnTo>
                    <a:pt x="21599" y="19987"/>
                  </a:lnTo>
                  <a:cubicBezTo>
                    <a:pt x="21599" y="20419"/>
                    <a:pt x="21398" y="20796"/>
                    <a:pt x="21002" y="21116"/>
                  </a:cubicBezTo>
                  <a:cubicBezTo>
                    <a:pt x="20606" y="21438"/>
                    <a:pt x="20138" y="21599"/>
                    <a:pt x="19598" y="21599"/>
                  </a:cubicBezTo>
                  <a:lnTo>
                    <a:pt x="2016" y="21599"/>
                  </a:lnTo>
                  <a:cubicBezTo>
                    <a:pt x="1476" y="21599"/>
                    <a:pt x="1004" y="21438"/>
                    <a:pt x="604" y="21116"/>
                  </a:cubicBezTo>
                  <a:cubicBezTo>
                    <a:pt x="198" y="20796"/>
                    <a:pt x="0" y="20419"/>
                    <a:pt x="0" y="19987"/>
                  </a:cubicBezTo>
                  <a:lnTo>
                    <a:pt x="0" y="11358"/>
                  </a:lnTo>
                  <a:cubicBezTo>
                    <a:pt x="0" y="11001"/>
                    <a:pt x="122" y="10681"/>
                    <a:pt x="367" y="10408"/>
                  </a:cubicBezTo>
                  <a:cubicBezTo>
                    <a:pt x="619" y="10131"/>
                    <a:pt x="939" y="9938"/>
                    <a:pt x="1346" y="9829"/>
                  </a:cubicBezTo>
                  <a:lnTo>
                    <a:pt x="1346" y="7566"/>
                  </a:lnTo>
                  <a:cubicBezTo>
                    <a:pt x="1346" y="6530"/>
                    <a:pt x="1591" y="5551"/>
                    <a:pt x="2084" y="4632"/>
                  </a:cubicBezTo>
                  <a:cubicBezTo>
                    <a:pt x="2581" y="3711"/>
                    <a:pt x="3254" y="2908"/>
                    <a:pt x="4108" y="2219"/>
                  </a:cubicBezTo>
                  <a:cubicBezTo>
                    <a:pt x="4968" y="1531"/>
                    <a:pt x="5973" y="990"/>
                    <a:pt x="7125" y="593"/>
                  </a:cubicBezTo>
                  <a:cubicBezTo>
                    <a:pt x="8281" y="198"/>
                    <a:pt x="9509" y="0"/>
                    <a:pt x="10809" y="0"/>
                  </a:cubicBezTo>
                  <a:cubicBezTo>
                    <a:pt x="12105" y="0"/>
                    <a:pt x="13329" y="198"/>
                    <a:pt x="14478" y="593"/>
                  </a:cubicBezTo>
                  <a:cubicBezTo>
                    <a:pt x="15630" y="990"/>
                    <a:pt x="16634" y="1531"/>
                    <a:pt x="17495" y="2219"/>
                  </a:cubicBezTo>
                  <a:cubicBezTo>
                    <a:pt x="18355" y="2908"/>
                    <a:pt x="19036" y="3714"/>
                    <a:pt x="19533" y="4641"/>
                  </a:cubicBezTo>
                  <a:cubicBezTo>
                    <a:pt x="20022" y="5562"/>
                    <a:pt x="20271" y="6538"/>
                    <a:pt x="20271" y="7566"/>
                  </a:cubicBezTo>
                  <a:lnTo>
                    <a:pt x="20271" y="9829"/>
                  </a:lnTo>
                  <a:close/>
                  <a:moveTo>
                    <a:pt x="16202" y="7566"/>
                  </a:moveTo>
                  <a:cubicBezTo>
                    <a:pt x="16202" y="6961"/>
                    <a:pt x="16062" y="6394"/>
                    <a:pt x="15781" y="5870"/>
                  </a:cubicBezTo>
                  <a:cubicBezTo>
                    <a:pt x="15496" y="5349"/>
                    <a:pt x="15108" y="4894"/>
                    <a:pt x="14614" y="4508"/>
                  </a:cubicBezTo>
                  <a:cubicBezTo>
                    <a:pt x="14125" y="4123"/>
                    <a:pt x="13545" y="3817"/>
                    <a:pt x="12886" y="3593"/>
                  </a:cubicBezTo>
                  <a:cubicBezTo>
                    <a:pt x="12224" y="3365"/>
                    <a:pt x="11532" y="3253"/>
                    <a:pt x="10809" y="3253"/>
                  </a:cubicBezTo>
                  <a:cubicBezTo>
                    <a:pt x="10049" y="3253"/>
                    <a:pt x="9347" y="3365"/>
                    <a:pt x="8706" y="3593"/>
                  </a:cubicBezTo>
                  <a:cubicBezTo>
                    <a:pt x="8061" y="3817"/>
                    <a:pt x="7489" y="4123"/>
                    <a:pt x="6988" y="4508"/>
                  </a:cubicBezTo>
                  <a:cubicBezTo>
                    <a:pt x="6488" y="4894"/>
                    <a:pt x="6099" y="5352"/>
                    <a:pt x="5818" y="5879"/>
                  </a:cubicBezTo>
                  <a:cubicBezTo>
                    <a:pt x="5537" y="6406"/>
                    <a:pt x="5397" y="6970"/>
                    <a:pt x="5397" y="7566"/>
                  </a:cubicBezTo>
                  <a:lnTo>
                    <a:pt x="5397" y="9717"/>
                  </a:lnTo>
                  <a:lnTo>
                    <a:pt x="16202" y="9717"/>
                  </a:lnTo>
                  <a:lnTo>
                    <a:pt x="16202" y="7566"/>
                  </a:lnTo>
                  <a:close/>
                  <a:moveTo>
                    <a:pt x="11964" y="15409"/>
                  </a:moveTo>
                  <a:cubicBezTo>
                    <a:pt x="12296" y="15245"/>
                    <a:pt x="12569" y="15020"/>
                    <a:pt x="12782" y="14744"/>
                  </a:cubicBezTo>
                  <a:cubicBezTo>
                    <a:pt x="12990" y="14462"/>
                    <a:pt x="13098" y="14159"/>
                    <a:pt x="13098" y="13840"/>
                  </a:cubicBezTo>
                  <a:cubicBezTo>
                    <a:pt x="13098" y="13333"/>
                    <a:pt x="12875" y="12898"/>
                    <a:pt x="12429" y="12530"/>
                  </a:cubicBezTo>
                  <a:cubicBezTo>
                    <a:pt x="11979" y="12161"/>
                    <a:pt x="11439" y="11980"/>
                    <a:pt x="10809" y="11980"/>
                  </a:cubicBezTo>
                  <a:cubicBezTo>
                    <a:pt x="10175" y="11980"/>
                    <a:pt x="9638" y="12161"/>
                    <a:pt x="9188" y="12530"/>
                  </a:cubicBezTo>
                  <a:cubicBezTo>
                    <a:pt x="8738" y="12898"/>
                    <a:pt x="8515" y="13333"/>
                    <a:pt x="8515" y="13840"/>
                  </a:cubicBezTo>
                  <a:cubicBezTo>
                    <a:pt x="8515" y="14159"/>
                    <a:pt x="8616" y="14462"/>
                    <a:pt x="8825" y="14744"/>
                  </a:cubicBezTo>
                  <a:cubicBezTo>
                    <a:pt x="9033" y="15020"/>
                    <a:pt x="9300" y="15233"/>
                    <a:pt x="9638" y="15383"/>
                  </a:cubicBezTo>
                  <a:lnTo>
                    <a:pt x="8515" y="19339"/>
                  </a:lnTo>
                  <a:lnTo>
                    <a:pt x="13098" y="19339"/>
                  </a:lnTo>
                  <a:lnTo>
                    <a:pt x="11964" y="1540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3" name="AutoShape 95"/>
            <p:cNvSpPr>
              <a:spLocks/>
            </p:cNvSpPr>
            <p:nvPr/>
          </p:nvSpPr>
          <p:spPr bwMode="auto">
            <a:xfrm>
              <a:off x="1259776" y="4406086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292" y="0"/>
                  </a:moveTo>
                  <a:cubicBezTo>
                    <a:pt x="16156" y="0"/>
                    <a:pt x="16975" y="198"/>
                    <a:pt x="17745" y="593"/>
                  </a:cubicBezTo>
                  <a:cubicBezTo>
                    <a:pt x="18516" y="987"/>
                    <a:pt x="19185" y="1531"/>
                    <a:pt x="19756" y="2219"/>
                  </a:cubicBezTo>
                  <a:cubicBezTo>
                    <a:pt x="20325" y="2908"/>
                    <a:pt x="20776" y="3714"/>
                    <a:pt x="21107" y="4641"/>
                  </a:cubicBezTo>
                  <a:cubicBezTo>
                    <a:pt x="21434" y="5562"/>
                    <a:pt x="21599" y="6538"/>
                    <a:pt x="21599" y="7566"/>
                  </a:cubicBezTo>
                  <a:lnTo>
                    <a:pt x="21599" y="9662"/>
                  </a:lnTo>
                  <a:cubicBezTo>
                    <a:pt x="21599" y="9965"/>
                    <a:pt x="21516" y="10221"/>
                    <a:pt x="21340" y="10428"/>
                  </a:cubicBezTo>
                  <a:cubicBezTo>
                    <a:pt x="21168" y="10635"/>
                    <a:pt x="20956" y="10736"/>
                    <a:pt x="20704" y="10736"/>
                  </a:cubicBezTo>
                  <a:lnTo>
                    <a:pt x="19785" y="10736"/>
                  </a:lnTo>
                  <a:cubicBezTo>
                    <a:pt x="19531" y="10736"/>
                    <a:pt x="19322" y="10632"/>
                    <a:pt x="19152" y="10422"/>
                  </a:cubicBezTo>
                  <a:cubicBezTo>
                    <a:pt x="18984" y="10209"/>
                    <a:pt x="18900" y="9956"/>
                    <a:pt x="18900" y="9662"/>
                  </a:cubicBezTo>
                  <a:lnTo>
                    <a:pt x="18900" y="7566"/>
                  </a:lnTo>
                  <a:cubicBezTo>
                    <a:pt x="18900" y="6961"/>
                    <a:pt x="18806" y="6394"/>
                    <a:pt x="18614" y="5870"/>
                  </a:cubicBezTo>
                  <a:cubicBezTo>
                    <a:pt x="18422" y="5349"/>
                    <a:pt x="18163" y="4894"/>
                    <a:pt x="17844" y="4508"/>
                  </a:cubicBezTo>
                  <a:cubicBezTo>
                    <a:pt x="17522" y="4123"/>
                    <a:pt x="17140" y="3817"/>
                    <a:pt x="16706" y="3593"/>
                  </a:cubicBezTo>
                  <a:cubicBezTo>
                    <a:pt x="16269" y="3365"/>
                    <a:pt x="15796" y="3253"/>
                    <a:pt x="15292" y="3253"/>
                  </a:cubicBezTo>
                  <a:cubicBezTo>
                    <a:pt x="14788" y="3253"/>
                    <a:pt x="14320" y="3365"/>
                    <a:pt x="13891" y="3593"/>
                  </a:cubicBezTo>
                  <a:cubicBezTo>
                    <a:pt x="13461" y="3817"/>
                    <a:pt x="13082" y="4123"/>
                    <a:pt x="12753" y="4508"/>
                  </a:cubicBezTo>
                  <a:cubicBezTo>
                    <a:pt x="12422" y="4894"/>
                    <a:pt x="12165" y="5352"/>
                    <a:pt x="11978" y="5876"/>
                  </a:cubicBezTo>
                  <a:cubicBezTo>
                    <a:pt x="11788" y="6406"/>
                    <a:pt x="11695" y="6970"/>
                    <a:pt x="11695" y="7566"/>
                  </a:cubicBezTo>
                  <a:lnTo>
                    <a:pt x="11695" y="9717"/>
                  </a:lnTo>
                  <a:lnTo>
                    <a:pt x="13063" y="9717"/>
                  </a:lnTo>
                  <a:cubicBezTo>
                    <a:pt x="13423" y="9717"/>
                    <a:pt x="13735" y="9875"/>
                    <a:pt x="14001" y="10192"/>
                  </a:cubicBezTo>
                  <a:cubicBezTo>
                    <a:pt x="14263" y="10511"/>
                    <a:pt x="14395" y="10900"/>
                    <a:pt x="14395" y="11358"/>
                  </a:cubicBezTo>
                  <a:lnTo>
                    <a:pt x="14395" y="19987"/>
                  </a:lnTo>
                  <a:cubicBezTo>
                    <a:pt x="14395" y="20419"/>
                    <a:pt x="14263" y="20796"/>
                    <a:pt x="14001" y="21116"/>
                  </a:cubicBezTo>
                  <a:cubicBezTo>
                    <a:pt x="13735" y="21438"/>
                    <a:pt x="13423" y="21599"/>
                    <a:pt x="13063" y="21599"/>
                  </a:cubicBezTo>
                  <a:lnTo>
                    <a:pt x="1343" y="21599"/>
                  </a:lnTo>
                  <a:cubicBezTo>
                    <a:pt x="983" y="21599"/>
                    <a:pt x="669" y="21438"/>
                    <a:pt x="403" y="21116"/>
                  </a:cubicBezTo>
                  <a:cubicBezTo>
                    <a:pt x="134" y="20796"/>
                    <a:pt x="0" y="20419"/>
                    <a:pt x="0" y="19987"/>
                  </a:cubicBezTo>
                  <a:lnTo>
                    <a:pt x="0" y="11358"/>
                  </a:lnTo>
                  <a:cubicBezTo>
                    <a:pt x="0" y="10909"/>
                    <a:pt x="134" y="10523"/>
                    <a:pt x="403" y="10201"/>
                  </a:cubicBezTo>
                  <a:cubicBezTo>
                    <a:pt x="669" y="9878"/>
                    <a:pt x="984" y="9717"/>
                    <a:pt x="1343" y="9717"/>
                  </a:cubicBezTo>
                  <a:lnTo>
                    <a:pt x="8985" y="9717"/>
                  </a:lnTo>
                  <a:lnTo>
                    <a:pt x="8985" y="7566"/>
                  </a:lnTo>
                  <a:cubicBezTo>
                    <a:pt x="8985" y="6529"/>
                    <a:pt x="9148" y="5550"/>
                    <a:pt x="9477" y="4632"/>
                  </a:cubicBezTo>
                  <a:cubicBezTo>
                    <a:pt x="9808" y="3711"/>
                    <a:pt x="10260" y="2907"/>
                    <a:pt x="10833" y="2219"/>
                  </a:cubicBezTo>
                  <a:cubicBezTo>
                    <a:pt x="11409" y="1531"/>
                    <a:pt x="12079" y="987"/>
                    <a:pt x="12844" y="592"/>
                  </a:cubicBezTo>
                  <a:cubicBezTo>
                    <a:pt x="13615" y="198"/>
                    <a:pt x="14426" y="0"/>
                    <a:pt x="15292" y="0"/>
                  </a:cubicBezTo>
                  <a:moveTo>
                    <a:pt x="7972" y="15409"/>
                  </a:moveTo>
                  <a:cubicBezTo>
                    <a:pt x="8195" y="15245"/>
                    <a:pt x="8375" y="15021"/>
                    <a:pt x="8519" y="14741"/>
                  </a:cubicBezTo>
                  <a:cubicBezTo>
                    <a:pt x="8661" y="14462"/>
                    <a:pt x="8731" y="14160"/>
                    <a:pt x="8731" y="13840"/>
                  </a:cubicBezTo>
                  <a:cubicBezTo>
                    <a:pt x="8731" y="13333"/>
                    <a:pt x="8582" y="12896"/>
                    <a:pt x="8282" y="12530"/>
                  </a:cubicBezTo>
                  <a:cubicBezTo>
                    <a:pt x="7987" y="12162"/>
                    <a:pt x="7624" y="11980"/>
                    <a:pt x="7204" y="11980"/>
                  </a:cubicBezTo>
                  <a:cubicBezTo>
                    <a:pt x="6782" y="11980"/>
                    <a:pt x="6422" y="12162"/>
                    <a:pt x="6122" y="12530"/>
                  </a:cubicBezTo>
                  <a:cubicBezTo>
                    <a:pt x="5824" y="12896"/>
                    <a:pt x="5675" y="13333"/>
                    <a:pt x="5675" y="13840"/>
                  </a:cubicBezTo>
                  <a:cubicBezTo>
                    <a:pt x="5675" y="14160"/>
                    <a:pt x="5745" y="14462"/>
                    <a:pt x="5882" y="14741"/>
                  </a:cubicBezTo>
                  <a:cubicBezTo>
                    <a:pt x="6021" y="15021"/>
                    <a:pt x="6201" y="15234"/>
                    <a:pt x="6422" y="15380"/>
                  </a:cubicBezTo>
                  <a:lnTo>
                    <a:pt x="5675" y="19339"/>
                  </a:lnTo>
                  <a:lnTo>
                    <a:pt x="8731" y="19339"/>
                  </a:lnTo>
                  <a:lnTo>
                    <a:pt x="7972" y="15409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4" name="AutoShape 96"/>
            <p:cNvSpPr>
              <a:spLocks/>
            </p:cNvSpPr>
            <p:nvPr/>
          </p:nvSpPr>
          <p:spPr bwMode="auto">
            <a:xfrm>
              <a:off x="1785844" y="4406086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45" y="434"/>
                  </a:moveTo>
                  <a:cubicBezTo>
                    <a:pt x="19000" y="276"/>
                    <a:pt x="19186" y="194"/>
                    <a:pt x="19399" y="194"/>
                  </a:cubicBezTo>
                  <a:cubicBezTo>
                    <a:pt x="19670" y="194"/>
                    <a:pt x="19900" y="332"/>
                    <a:pt x="20087" y="602"/>
                  </a:cubicBezTo>
                  <a:cubicBezTo>
                    <a:pt x="20165" y="716"/>
                    <a:pt x="20282" y="872"/>
                    <a:pt x="20432" y="1072"/>
                  </a:cubicBezTo>
                  <a:cubicBezTo>
                    <a:pt x="20586" y="1274"/>
                    <a:pt x="20733" y="1483"/>
                    <a:pt x="20880" y="1692"/>
                  </a:cubicBezTo>
                  <a:cubicBezTo>
                    <a:pt x="21024" y="1903"/>
                    <a:pt x="21147" y="2127"/>
                    <a:pt x="21252" y="2359"/>
                  </a:cubicBezTo>
                  <a:cubicBezTo>
                    <a:pt x="21357" y="2597"/>
                    <a:pt x="21411" y="2796"/>
                    <a:pt x="21411" y="2967"/>
                  </a:cubicBezTo>
                  <a:cubicBezTo>
                    <a:pt x="21411" y="3334"/>
                    <a:pt x="21298" y="3616"/>
                    <a:pt x="21071" y="3825"/>
                  </a:cubicBezTo>
                  <a:lnTo>
                    <a:pt x="2568" y="21376"/>
                  </a:lnTo>
                  <a:cubicBezTo>
                    <a:pt x="2408" y="21526"/>
                    <a:pt x="2227" y="21599"/>
                    <a:pt x="2017" y="21599"/>
                  </a:cubicBezTo>
                  <a:cubicBezTo>
                    <a:pt x="1725" y="21599"/>
                    <a:pt x="1495" y="21464"/>
                    <a:pt x="1324" y="21194"/>
                  </a:cubicBezTo>
                  <a:cubicBezTo>
                    <a:pt x="1248" y="21082"/>
                    <a:pt x="1128" y="20924"/>
                    <a:pt x="971" y="20724"/>
                  </a:cubicBezTo>
                  <a:cubicBezTo>
                    <a:pt x="817" y="20521"/>
                    <a:pt x="668" y="20316"/>
                    <a:pt x="528" y="20104"/>
                  </a:cubicBezTo>
                  <a:cubicBezTo>
                    <a:pt x="386" y="19893"/>
                    <a:pt x="261" y="19672"/>
                    <a:pt x="156" y="19443"/>
                  </a:cubicBezTo>
                  <a:cubicBezTo>
                    <a:pt x="51" y="19214"/>
                    <a:pt x="0" y="19008"/>
                    <a:pt x="0" y="18832"/>
                  </a:cubicBezTo>
                  <a:cubicBezTo>
                    <a:pt x="0" y="18465"/>
                    <a:pt x="115" y="18177"/>
                    <a:pt x="337" y="17971"/>
                  </a:cubicBezTo>
                  <a:lnTo>
                    <a:pt x="18845" y="434"/>
                  </a:lnTo>
                  <a:close/>
                  <a:moveTo>
                    <a:pt x="4372" y="9154"/>
                  </a:moveTo>
                  <a:lnTo>
                    <a:pt x="2998" y="8634"/>
                  </a:lnTo>
                  <a:lnTo>
                    <a:pt x="4372" y="8126"/>
                  </a:lnTo>
                  <a:lnTo>
                    <a:pt x="4805" y="6484"/>
                  </a:lnTo>
                  <a:lnTo>
                    <a:pt x="5204" y="8126"/>
                  </a:lnTo>
                  <a:lnTo>
                    <a:pt x="6597" y="8634"/>
                  </a:lnTo>
                  <a:lnTo>
                    <a:pt x="5204" y="9154"/>
                  </a:lnTo>
                  <a:lnTo>
                    <a:pt x="4805" y="10800"/>
                  </a:lnTo>
                  <a:lnTo>
                    <a:pt x="4372" y="9154"/>
                  </a:lnTo>
                  <a:close/>
                  <a:moveTo>
                    <a:pt x="7126" y="5329"/>
                  </a:moveTo>
                  <a:lnTo>
                    <a:pt x="4372" y="4316"/>
                  </a:lnTo>
                  <a:lnTo>
                    <a:pt x="7126" y="3317"/>
                  </a:lnTo>
                  <a:lnTo>
                    <a:pt x="7971" y="0"/>
                  </a:lnTo>
                  <a:lnTo>
                    <a:pt x="8810" y="3317"/>
                  </a:lnTo>
                  <a:lnTo>
                    <a:pt x="11565" y="4316"/>
                  </a:lnTo>
                  <a:lnTo>
                    <a:pt x="8810" y="5329"/>
                  </a:lnTo>
                  <a:lnTo>
                    <a:pt x="7971" y="8634"/>
                  </a:lnTo>
                  <a:lnTo>
                    <a:pt x="7126" y="5329"/>
                  </a:lnTo>
                  <a:close/>
                  <a:moveTo>
                    <a:pt x="12412" y="2670"/>
                  </a:moveTo>
                  <a:lnTo>
                    <a:pt x="11041" y="2162"/>
                  </a:lnTo>
                  <a:lnTo>
                    <a:pt x="12412" y="1642"/>
                  </a:lnTo>
                  <a:lnTo>
                    <a:pt x="12845" y="0"/>
                  </a:lnTo>
                  <a:lnTo>
                    <a:pt x="13278" y="1642"/>
                  </a:lnTo>
                  <a:lnTo>
                    <a:pt x="14637" y="2162"/>
                  </a:lnTo>
                  <a:lnTo>
                    <a:pt x="13278" y="2670"/>
                  </a:lnTo>
                  <a:lnTo>
                    <a:pt x="12845" y="4316"/>
                  </a:lnTo>
                  <a:lnTo>
                    <a:pt x="12412" y="2670"/>
                  </a:lnTo>
                  <a:close/>
                  <a:moveTo>
                    <a:pt x="20498" y="2993"/>
                  </a:moveTo>
                  <a:lnTo>
                    <a:pt x="19399" y="1289"/>
                  </a:lnTo>
                  <a:lnTo>
                    <a:pt x="15070" y="5385"/>
                  </a:lnTo>
                  <a:lnTo>
                    <a:pt x="16172" y="7086"/>
                  </a:lnTo>
                  <a:lnTo>
                    <a:pt x="20498" y="2993"/>
                  </a:lnTo>
                  <a:close/>
                  <a:moveTo>
                    <a:pt x="21599" y="9154"/>
                  </a:moveTo>
                  <a:lnTo>
                    <a:pt x="20229" y="9674"/>
                  </a:lnTo>
                  <a:lnTo>
                    <a:pt x="19807" y="11320"/>
                  </a:lnTo>
                  <a:lnTo>
                    <a:pt x="19374" y="9674"/>
                  </a:lnTo>
                  <a:lnTo>
                    <a:pt x="18001" y="9154"/>
                  </a:lnTo>
                  <a:lnTo>
                    <a:pt x="19374" y="8661"/>
                  </a:lnTo>
                  <a:lnTo>
                    <a:pt x="19807" y="7004"/>
                  </a:lnTo>
                  <a:lnTo>
                    <a:pt x="20229" y="8661"/>
                  </a:lnTo>
                  <a:lnTo>
                    <a:pt x="21599" y="91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5" name="AutoShape 97"/>
            <p:cNvSpPr>
              <a:spLocks/>
            </p:cNvSpPr>
            <p:nvPr/>
          </p:nvSpPr>
          <p:spPr bwMode="auto">
            <a:xfrm>
              <a:off x="2346404" y="4406086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5" y="6463"/>
                  </a:moveTo>
                  <a:cubicBezTo>
                    <a:pt x="385" y="6463"/>
                    <a:pt x="262" y="6412"/>
                    <a:pt x="155" y="6305"/>
                  </a:cubicBezTo>
                  <a:cubicBezTo>
                    <a:pt x="48" y="6201"/>
                    <a:pt x="0" y="6075"/>
                    <a:pt x="0" y="5925"/>
                  </a:cubicBezTo>
                  <a:lnTo>
                    <a:pt x="0" y="538"/>
                  </a:lnTo>
                  <a:cubicBezTo>
                    <a:pt x="0" y="388"/>
                    <a:pt x="48" y="265"/>
                    <a:pt x="155" y="158"/>
                  </a:cubicBezTo>
                  <a:cubicBezTo>
                    <a:pt x="262" y="51"/>
                    <a:pt x="385" y="0"/>
                    <a:pt x="535" y="0"/>
                  </a:cubicBezTo>
                  <a:lnTo>
                    <a:pt x="5925" y="0"/>
                  </a:lnTo>
                  <a:cubicBezTo>
                    <a:pt x="6072" y="0"/>
                    <a:pt x="6201" y="51"/>
                    <a:pt x="6319" y="158"/>
                  </a:cubicBezTo>
                  <a:cubicBezTo>
                    <a:pt x="6432" y="264"/>
                    <a:pt x="6486" y="388"/>
                    <a:pt x="6486" y="538"/>
                  </a:cubicBezTo>
                  <a:lnTo>
                    <a:pt x="6486" y="5925"/>
                  </a:lnTo>
                  <a:cubicBezTo>
                    <a:pt x="6486" y="6075"/>
                    <a:pt x="6432" y="6201"/>
                    <a:pt x="6319" y="6305"/>
                  </a:cubicBezTo>
                  <a:cubicBezTo>
                    <a:pt x="6201" y="6412"/>
                    <a:pt x="6072" y="6463"/>
                    <a:pt x="5925" y="6463"/>
                  </a:cubicBezTo>
                  <a:lnTo>
                    <a:pt x="535" y="6463"/>
                  </a:lnTo>
                  <a:close/>
                  <a:moveTo>
                    <a:pt x="21058" y="8105"/>
                  </a:moveTo>
                  <a:cubicBezTo>
                    <a:pt x="21205" y="8105"/>
                    <a:pt x="21335" y="8156"/>
                    <a:pt x="21438" y="8257"/>
                  </a:cubicBezTo>
                  <a:cubicBezTo>
                    <a:pt x="21542" y="8358"/>
                    <a:pt x="21599" y="8487"/>
                    <a:pt x="21599" y="8643"/>
                  </a:cubicBezTo>
                  <a:lnTo>
                    <a:pt x="21599" y="12613"/>
                  </a:lnTo>
                  <a:cubicBezTo>
                    <a:pt x="21599" y="13854"/>
                    <a:pt x="21314" y="15020"/>
                    <a:pt x="20750" y="16114"/>
                  </a:cubicBezTo>
                  <a:cubicBezTo>
                    <a:pt x="20183" y="17209"/>
                    <a:pt x="19411" y="18159"/>
                    <a:pt x="18432" y="18968"/>
                  </a:cubicBezTo>
                  <a:cubicBezTo>
                    <a:pt x="17453" y="19774"/>
                    <a:pt x="16313" y="20416"/>
                    <a:pt x="15000" y="20891"/>
                  </a:cubicBezTo>
                  <a:cubicBezTo>
                    <a:pt x="13690" y="21363"/>
                    <a:pt x="12291" y="21599"/>
                    <a:pt x="10802" y="21599"/>
                  </a:cubicBezTo>
                  <a:cubicBezTo>
                    <a:pt x="9297" y="21599"/>
                    <a:pt x="7891" y="21363"/>
                    <a:pt x="6587" y="20891"/>
                  </a:cubicBezTo>
                  <a:cubicBezTo>
                    <a:pt x="5283" y="20416"/>
                    <a:pt x="4140" y="19774"/>
                    <a:pt x="3161" y="18968"/>
                  </a:cubicBezTo>
                  <a:cubicBezTo>
                    <a:pt x="2182" y="18159"/>
                    <a:pt x="1410" y="17212"/>
                    <a:pt x="843" y="16120"/>
                  </a:cubicBezTo>
                  <a:cubicBezTo>
                    <a:pt x="279" y="15032"/>
                    <a:pt x="0" y="13866"/>
                    <a:pt x="0" y="12613"/>
                  </a:cubicBezTo>
                  <a:lnTo>
                    <a:pt x="0" y="8643"/>
                  </a:lnTo>
                  <a:cubicBezTo>
                    <a:pt x="0" y="8496"/>
                    <a:pt x="48" y="8369"/>
                    <a:pt x="155" y="8263"/>
                  </a:cubicBezTo>
                  <a:cubicBezTo>
                    <a:pt x="262" y="8159"/>
                    <a:pt x="385" y="8104"/>
                    <a:pt x="535" y="8104"/>
                  </a:cubicBezTo>
                  <a:lnTo>
                    <a:pt x="5925" y="8104"/>
                  </a:lnTo>
                  <a:cubicBezTo>
                    <a:pt x="6072" y="8104"/>
                    <a:pt x="6201" y="8156"/>
                    <a:pt x="6319" y="8257"/>
                  </a:cubicBezTo>
                  <a:cubicBezTo>
                    <a:pt x="6432" y="8358"/>
                    <a:pt x="6486" y="8487"/>
                    <a:pt x="6486" y="8643"/>
                  </a:cubicBezTo>
                  <a:lnTo>
                    <a:pt x="6486" y="12613"/>
                  </a:lnTo>
                  <a:cubicBezTo>
                    <a:pt x="6486" y="12881"/>
                    <a:pt x="6596" y="13154"/>
                    <a:pt x="6800" y="13439"/>
                  </a:cubicBezTo>
                  <a:cubicBezTo>
                    <a:pt x="7005" y="13725"/>
                    <a:pt x="7298" y="13992"/>
                    <a:pt x="7676" y="14246"/>
                  </a:cubicBezTo>
                  <a:cubicBezTo>
                    <a:pt x="8050" y="14499"/>
                    <a:pt x="8505" y="14704"/>
                    <a:pt x="9032" y="14865"/>
                  </a:cubicBezTo>
                  <a:cubicBezTo>
                    <a:pt x="9561" y="15029"/>
                    <a:pt x="10152" y="15107"/>
                    <a:pt x="10802" y="15107"/>
                  </a:cubicBezTo>
                  <a:cubicBezTo>
                    <a:pt x="11447" y="15107"/>
                    <a:pt x="12038" y="15029"/>
                    <a:pt x="12576" y="14865"/>
                  </a:cubicBezTo>
                  <a:cubicBezTo>
                    <a:pt x="13112" y="14704"/>
                    <a:pt x="13566" y="14499"/>
                    <a:pt x="13944" y="14246"/>
                  </a:cubicBezTo>
                  <a:cubicBezTo>
                    <a:pt x="14321" y="13992"/>
                    <a:pt x="14615" y="13722"/>
                    <a:pt x="14822" y="13439"/>
                  </a:cubicBezTo>
                  <a:cubicBezTo>
                    <a:pt x="15029" y="13154"/>
                    <a:pt x="15130" y="12881"/>
                    <a:pt x="15130" y="12613"/>
                  </a:cubicBezTo>
                  <a:lnTo>
                    <a:pt x="15130" y="8643"/>
                  </a:lnTo>
                  <a:cubicBezTo>
                    <a:pt x="15130" y="8286"/>
                    <a:pt x="15311" y="8104"/>
                    <a:pt x="15671" y="8104"/>
                  </a:cubicBezTo>
                  <a:lnTo>
                    <a:pt x="21058" y="8104"/>
                  </a:lnTo>
                  <a:close/>
                  <a:moveTo>
                    <a:pt x="21058" y="2"/>
                  </a:moveTo>
                  <a:cubicBezTo>
                    <a:pt x="21205" y="2"/>
                    <a:pt x="21335" y="54"/>
                    <a:pt x="21438" y="161"/>
                  </a:cubicBezTo>
                  <a:cubicBezTo>
                    <a:pt x="21542" y="267"/>
                    <a:pt x="21599" y="391"/>
                    <a:pt x="21599" y="541"/>
                  </a:cubicBezTo>
                  <a:lnTo>
                    <a:pt x="21599" y="5928"/>
                  </a:lnTo>
                  <a:cubicBezTo>
                    <a:pt x="21599" y="6077"/>
                    <a:pt x="21542" y="6204"/>
                    <a:pt x="21438" y="6308"/>
                  </a:cubicBezTo>
                  <a:cubicBezTo>
                    <a:pt x="21335" y="6414"/>
                    <a:pt x="21205" y="6466"/>
                    <a:pt x="21058" y="6466"/>
                  </a:cubicBezTo>
                  <a:lnTo>
                    <a:pt x="15671" y="6466"/>
                  </a:lnTo>
                  <a:cubicBezTo>
                    <a:pt x="15311" y="6466"/>
                    <a:pt x="15130" y="6288"/>
                    <a:pt x="15130" y="5928"/>
                  </a:cubicBezTo>
                  <a:lnTo>
                    <a:pt x="15130" y="541"/>
                  </a:lnTo>
                  <a:cubicBezTo>
                    <a:pt x="15130" y="391"/>
                    <a:pt x="15182" y="267"/>
                    <a:pt x="15282" y="161"/>
                  </a:cubicBezTo>
                  <a:cubicBezTo>
                    <a:pt x="15383" y="54"/>
                    <a:pt x="15513" y="2"/>
                    <a:pt x="15671" y="2"/>
                  </a:cubicBezTo>
                  <a:lnTo>
                    <a:pt x="21058" y="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6" name="AutoShape 98"/>
            <p:cNvSpPr>
              <a:spLocks/>
            </p:cNvSpPr>
            <p:nvPr/>
          </p:nvSpPr>
          <p:spPr bwMode="auto">
            <a:xfrm>
              <a:off x="2899680" y="4400306"/>
              <a:ext cx="205801" cy="2660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647"/>
                  </a:moveTo>
                  <a:cubicBezTo>
                    <a:pt x="21599" y="8410"/>
                    <a:pt x="21443" y="9124"/>
                    <a:pt x="21132" y="9804"/>
                  </a:cubicBezTo>
                  <a:cubicBezTo>
                    <a:pt x="20820" y="10488"/>
                    <a:pt x="20404" y="11134"/>
                    <a:pt x="19880" y="11747"/>
                  </a:cubicBezTo>
                  <a:lnTo>
                    <a:pt x="12619" y="20679"/>
                  </a:lnTo>
                  <a:cubicBezTo>
                    <a:pt x="12095" y="21292"/>
                    <a:pt x="11491" y="21599"/>
                    <a:pt x="10804" y="21599"/>
                  </a:cubicBezTo>
                  <a:cubicBezTo>
                    <a:pt x="10112" y="21599"/>
                    <a:pt x="9520" y="21292"/>
                    <a:pt x="9024" y="20679"/>
                  </a:cubicBezTo>
                  <a:lnTo>
                    <a:pt x="1727" y="11718"/>
                  </a:lnTo>
                  <a:cubicBezTo>
                    <a:pt x="1203" y="11106"/>
                    <a:pt x="783" y="10462"/>
                    <a:pt x="472" y="9782"/>
                  </a:cubicBezTo>
                  <a:cubicBezTo>
                    <a:pt x="156" y="9110"/>
                    <a:pt x="0" y="8398"/>
                    <a:pt x="0" y="7647"/>
                  </a:cubicBezTo>
                  <a:cubicBezTo>
                    <a:pt x="0" y="6594"/>
                    <a:pt x="279" y="5601"/>
                    <a:pt x="843" y="4669"/>
                  </a:cubicBezTo>
                  <a:cubicBezTo>
                    <a:pt x="1403" y="3737"/>
                    <a:pt x="2179" y="2921"/>
                    <a:pt x="3164" y="2227"/>
                  </a:cubicBezTo>
                  <a:cubicBezTo>
                    <a:pt x="4143" y="1538"/>
                    <a:pt x="5296" y="990"/>
                    <a:pt x="6615" y="595"/>
                  </a:cubicBezTo>
                  <a:cubicBezTo>
                    <a:pt x="7936" y="197"/>
                    <a:pt x="9344" y="0"/>
                    <a:pt x="10819" y="0"/>
                  </a:cubicBezTo>
                  <a:cubicBezTo>
                    <a:pt x="12315" y="0"/>
                    <a:pt x="13719" y="197"/>
                    <a:pt x="15023" y="595"/>
                  </a:cubicBezTo>
                  <a:cubicBezTo>
                    <a:pt x="16335" y="993"/>
                    <a:pt x="17475" y="1538"/>
                    <a:pt x="18451" y="2227"/>
                  </a:cubicBezTo>
                  <a:cubicBezTo>
                    <a:pt x="19427" y="2921"/>
                    <a:pt x="20200" y="3737"/>
                    <a:pt x="20756" y="4669"/>
                  </a:cubicBezTo>
                  <a:cubicBezTo>
                    <a:pt x="21320" y="5603"/>
                    <a:pt x="21599" y="6594"/>
                    <a:pt x="21599" y="7647"/>
                  </a:cubicBezTo>
                  <a:moveTo>
                    <a:pt x="10819" y="11408"/>
                  </a:moveTo>
                  <a:cubicBezTo>
                    <a:pt x="11547" y="11408"/>
                    <a:pt x="12240" y="11309"/>
                    <a:pt x="12900" y="11114"/>
                  </a:cubicBezTo>
                  <a:cubicBezTo>
                    <a:pt x="13556" y="10922"/>
                    <a:pt x="14127" y="10651"/>
                    <a:pt x="14612" y="10310"/>
                  </a:cubicBezTo>
                  <a:cubicBezTo>
                    <a:pt x="15096" y="9968"/>
                    <a:pt x="15476" y="9564"/>
                    <a:pt x="15748" y="9107"/>
                  </a:cubicBezTo>
                  <a:cubicBezTo>
                    <a:pt x="16028" y="8650"/>
                    <a:pt x="16164" y="8158"/>
                    <a:pt x="16164" y="7645"/>
                  </a:cubicBezTo>
                  <a:cubicBezTo>
                    <a:pt x="16164" y="7131"/>
                    <a:pt x="16028" y="6642"/>
                    <a:pt x="15748" y="6176"/>
                  </a:cubicBezTo>
                  <a:cubicBezTo>
                    <a:pt x="15476" y="5713"/>
                    <a:pt x="15096" y="5304"/>
                    <a:pt x="14612" y="4951"/>
                  </a:cubicBezTo>
                  <a:cubicBezTo>
                    <a:pt x="14128" y="4604"/>
                    <a:pt x="13564" y="4327"/>
                    <a:pt x="12908" y="4135"/>
                  </a:cubicBezTo>
                  <a:cubicBezTo>
                    <a:pt x="12256" y="3943"/>
                    <a:pt x="11564" y="3842"/>
                    <a:pt x="10820" y="3842"/>
                  </a:cubicBezTo>
                  <a:cubicBezTo>
                    <a:pt x="10068" y="3842"/>
                    <a:pt x="9376" y="3940"/>
                    <a:pt x="8736" y="4135"/>
                  </a:cubicBezTo>
                  <a:cubicBezTo>
                    <a:pt x="8092" y="4327"/>
                    <a:pt x="7528" y="4604"/>
                    <a:pt x="7032" y="4951"/>
                  </a:cubicBezTo>
                  <a:cubicBezTo>
                    <a:pt x="6532" y="5304"/>
                    <a:pt x="6148" y="5713"/>
                    <a:pt x="5872" y="6171"/>
                  </a:cubicBezTo>
                  <a:cubicBezTo>
                    <a:pt x="5596" y="6628"/>
                    <a:pt x="5460" y="7119"/>
                    <a:pt x="5460" y="7642"/>
                  </a:cubicBezTo>
                  <a:cubicBezTo>
                    <a:pt x="5460" y="8155"/>
                    <a:pt x="5596" y="8644"/>
                    <a:pt x="5872" y="9104"/>
                  </a:cubicBezTo>
                  <a:cubicBezTo>
                    <a:pt x="6148" y="9561"/>
                    <a:pt x="6532" y="9965"/>
                    <a:pt x="7032" y="10307"/>
                  </a:cubicBezTo>
                  <a:cubicBezTo>
                    <a:pt x="7528" y="10648"/>
                    <a:pt x="8092" y="10919"/>
                    <a:pt x="8736" y="11111"/>
                  </a:cubicBezTo>
                  <a:cubicBezTo>
                    <a:pt x="9376" y="11309"/>
                    <a:pt x="10068" y="11408"/>
                    <a:pt x="10819" y="11408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7" name="AutoShape 99"/>
            <p:cNvSpPr>
              <a:spLocks/>
            </p:cNvSpPr>
            <p:nvPr/>
          </p:nvSpPr>
          <p:spPr bwMode="auto">
            <a:xfrm>
              <a:off x="9083092" y="4411705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75" y="0"/>
                  </a:moveTo>
                  <a:cubicBezTo>
                    <a:pt x="20642" y="0"/>
                    <a:pt x="20950" y="611"/>
                    <a:pt x="21209" y="1807"/>
                  </a:cubicBezTo>
                  <a:cubicBezTo>
                    <a:pt x="21467" y="3004"/>
                    <a:pt x="21599" y="4431"/>
                    <a:pt x="21599" y="6130"/>
                  </a:cubicBezTo>
                  <a:lnTo>
                    <a:pt x="21599" y="15496"/>
                  </a:lnTo>
                  <a:cubicBezTo>
                    <a:pt x="21599" y="17168"/>
                    <a:pt x="21467" y="18623"/>
                    <a:pt x="21209" y="19819"/>
                  </a:cubicBezTo>
                  <a:cubicBezTo>
                    <a:pt x="20950" y="21015"/>
                    <a:pt x="20642" y="21599"/>
                    <a:pt x="20275" y="21599"/>
                  </a:cubicBezTo>
                  <a:lnTo>
                    <a:pt x="1348" y="21599"/>
                  </a:lnTo>
                  <a:cubicBezTo>
                    <a:pt x="963" y="21599"/>
                    <a:pt x="640" y="21015"/>
                    <a:pt x="384" y="19873"/>
                  </a:cubicBezTo>
                  <a:cubicBezTo>
                    <a:pt x="126" y="18731"/>
                    <a:pt x="0" y="17277"/>
                    <a:pt x="0" y="15496"/>
                  </a:cubicBezTo>
                  <a:lnTo>
                    <a:pt x="0" y="6130"/>
                  </a:lnTo>
                  <a:cubicBezTo>
                    <a:pt x="0" y="4431"/>
                    <a:pt x="126" y="3004"/>
                    <a:pt x="384" y="1807"/>
                  </a:cubicBezTo>
                  <a:cubicBezTo>
                    <a:pt x="640" y="611"/>
                    <a:pt x="954" y="0"/>
                    <a:pt x="1318" y="0"/>
                  </a:cubicBezTo>
                  <a:lnTo>
                    <a:pt x="20275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8" name="AutoShape 100"/>
            <p:cNvSpPr>
              <a:spLocks/>
            </p:cNvSpPr>
            <p:nvPr/>
          </p:nvSpPr>
          <p:spPr bwMode="auto">
            <a:xfrm>
              <a:off x="9625501" y="4408494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5" y="0"/>
                  </a:moveTo>
                  <a:cubicBezTo>
                    <a:pt x="12303" y="0"/>
                    <a:pt x="13704" y="282"/>
                    <a:pt x="15013" y="844"/>
                  </a:cubicBezTo>
                  <a:cubicBezTo>
                    <a:pt x="16321" y="1406"/>
                    <a:pt x="17465" y="2179"/>
                    <a:pt x="18449" y="3153"/>
                  </a:cubicBezTo>
                  <a:cubicBezTo>
                    <a:pt x="19432" y="4127"/>
                    <a:pt x="20204" y="5277"/>
                    <a:pt x="20760" y="6590"/>
                  </a:cubicBezTo>
                  <a:cubicBezTo>
                    <a:pt x="21323" y="7897"/>
                    <a:pt x="21599" y="9303"/>
                    <a:pt x="21599" y="10797"/>
                  </a:cubicBezTo>
                  <a:cubicBezTo>
                    <a:pt x="21599" y="12290"/>
                    <a:pt x="21323" y="13696"/>
                    <a:pt x="20760" y="15009"/>
                  </a:cubicBezTo>
                  <a:cubicBezTo>
                    <a:pt x="20204" y="16317"/>
                    <a:pt x="19432" y="17463"/>
                    <a:pt x="18449" y="18440"/>
                  </a:cubicBezTo>
                  <a:cubicBezTo>
                    <a:pt x="17465" y="19423"/>
                    <a:pt x="16321" y="20188"/>
                    <a:pt x="15013" y="20750"/>
                  </a:cubicBezTo>
                  <a:cubicBezTo>
                    <a:pt x="13704" y="21311"/>
                    <a:pt x="12303" y="21599"/>
                    <a:pt x="10805" y="21599"/>
                  </a:cubicBezTo>
                  <a:cubicBezTo>
                    <a:pt x="9310" y="21599"/>
                    <a:pt x="7906" y="21312"/>
                    <a:pt x="6595" y="20750"/>
                  </a:cubicBezTo>
                  <a:cubicBezTo>
                    <a:pt x="5281" y="20188"/>
                    <a:pt x="4136" y="19420"/>
                    <a:pt x="3156" y="18440"/>
                  </a:cubicBezTo>
                  <a:cubicBezTo>
                    <a:pt x="2178" y="17463"/>
                    <a:pt x="1407" y="16317"/>
                    <a:pt x="844" y="15009"/>
                  </a:cubicBezTo>
                  <a:cubicBezTo>
                    <a:pt x="279" y="13696"/>
                    <a:pt x="0" y="12290"/>
                    <a:pt x="0" y="10797"/>
                  </a:cubicBezTo>
                  <a:cubicBezTo>
                    <a:pt x="0" y="9303"/>
                    <a:pt x="279" y="7897"/>
                    <a:pt x="844" y="6590"/>
                  </a:cubicBezTo>
                  <a:cubicBezTo>
                    <a:pt x="1407" y="5277"/>
                    <a:pt x="2178" y="4130"/>
                    <a:pt x="3156" y="3153"/>
                  </a:cubicBezTo>
                  <a:cubicBezTo>
                    <a:pt x="4136" y="2176"/>
                    <a:pt x="5281" y="1406"/>
                    <a:pt x="6595" y="844"/>
                  </a:cubicBezTo>
                  <a:cubicBezTo>
                    <a:pt x="7906" y="279"/>
                    <a:pt x="9310" y="0"/>
                    <a:pt x="10805" y="0"/>
                  </a:cubicBezTo>
                  <a:moveTo>
                    <a:pt x="17042" y="9743"/>
                  </a:moveTo>
                  <a:cubicBezTo>
                    <a:pt x="17042" y="9616"/>
                    <a:pt x="16996" y="9512"/>
                    <a:pt x="16900" y="9424"/>
                  </a:cubicBezTo>
                  <a:cubicBezTo>
                    <a:pt x="16804" y="9343"/>
                    <a:pt x="16705" y="9297"/>
                    <a:pt x="16595" y="9297"/>
                  </a:cubicBezTo>
                  <a:lnTo>
                    <a:pt x="5015" y="9297"/>
                  </a:lnTo>
                  <a:cubicBezTo>
                    <a:pt x="4719" y="9297"/>
                    <a:pt x="4569" y="9453"/>
                    <a:pt x="4569" y="9744"/>
                  </a:cubicBezTo>
                  <a:lnTo>
                    <a:pt x="4569" y="11878"/>
                  </a:lnTo>
                  <a:cubicBezTo>
                    <a:pt x="4569" y="12175"/>
                    <a:pt x="4719" y="12324"/>
                    <a:pt x="5015" y="12324"/>
                  </a:cubicBezTo>
                  <a:lnTo>
                    <a:pt x="16595" y="12324"/>
                  </a:lnTo>
                  <a:cubicBezTo>
                    <a:pt x="16705" y="12324"/>
                    <a:pt x="16804" y="12279"/>
                    <a:pt x="16900" y="12197"/>
                  </a:cubicBezTo>
                  <a:cubicBezTo>
                    <a:pt x="16996" y="12110"/>
                    <a:pt x="17042" y="12005"/>
                    <a:pt x="17042" y="11878"/>
                  </a:cubicBezTo>
                  <a:lnTo>
                    <a:pt x="17042" y="974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99" name="AutoShape 101"/>
            <p:cNvSpPr>
              <a:spLocks/>
            </p:cNvSpPr>
            <p:nvPr/>
          </p:nvSpPr>
          <p:spPr bwMode="auto">
            <a:xfrm>
              <a:off x="1265208" y="2957660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9817" y="0"/>
                  </a:lnTo>
                  <a:lnTo>
                    <a:pt x="9817" y="9815"/>
                  </a:lnTo>
                  <a:lnTo>
                    <a:pt x="0" y="9815"/>
                  </a:lnTo>
                  <a:lnTo>
                    <a:pt x="0" y="0"/>
                  </a:lnTo>
                  <a:close/>
                  <a:moveTo>
                    <a:pt x="0" y="11784"/>
                  </a:moveTo>
                  <a:lnTo>
                    <a:pt x="9817" y="11784"/>
                  </a:lnTo>
                  <a:lnTo>
                    <a:pt x="9817" y="21599"/>
                  </a:lnTo>
                  <a:lnTo>
                    <a:pt x="0" y="21599"/>
                  </a:lnTo>
                  <a:lnTo>
                    <a:pt x="0" y="11784"/>
                  </a:lnTo>
                  <a:close/>
                  <a:moveTo>
                    <a:pt x="1956" y="7859"/>
                  </a:moveTo>
                  <a:lnTo>
                    <a:pt x="7860" y="7859"/>
                  </a:lnTo>
                  <a:lnTo>
                    <a:pt x="7860" y="1950"/>
                  </a:lnTo>
                  <a:lnTo>
                    <a:pt x="1956" y="1950"/>
                  </a:lnTo>
                  <a:lnTo>
                    <a:pt x="1956" y="7859"/>
                  </a:lnTo>
                  <a:close/>
                  <a:moveTo>
                    <a:pt x="1956" y="19646"/>
                  </a:moveTo>
                  <a:lnTo>
                    <a:pt x="7860" y="19646"/>
                  </a:lnTo>
                  <a:lnTo>
                    <a:pt x="7860" y="13738"/>
                  </a:lnTo>
                  <a:lnTo>
                    <a:pt x="1956" y="13738"/>
                  </a:lnTo>
                  <a:lnTo>
                    <a:pt x="1956" y="19646"/>
                  </a:lnTo>
                  <a:close/>
                  <a:moveTo>
                    <a:pt x="3924" y="3948"/>
                  </a:moveTo>
                  <a:lnTo>
                    <a:pt x="5907" y="3948"/>
                  </a:lnTo>
                  <a:lnTo>
                    <a:pt x="5907" y="5905"/>
                  </a:lnTo>
                  <a:lnTo>
                    <a:pt x="3924" y="5905"/>
                  </a:lnTo>
                  <a:lnTo>
                    <a:pt x="3924" y="3948"/>
                  </a:lnTo>
                  <a:close/>
                  <a:moveTo>
                    <a:pt x="3924" y="15694"/>
                  </a:moveTo>
                  <a:lnTo>
                    <a:pt x="5907" y="15694"/>
                  </a:lnTo>
                  <a:lnTo>
                    <a:pt x="5907" y="17677"/>
                  </a:lnTo>
                  <a:lnTo>
                    <a:pt x="3924" y="17677"/>
                  </a:lnTo>
                  <a:lnTo>
                    <a:pt x="3924" y="15694"/>
                  </a:lnTo>
                  <a:close/>
                  <a:moveTo>
                    <a:pt x="21599" y="9815"/>
                  </a:moveTo>
                  <a:lnTo>
                    <a:pt x="11782" y="9815"/>
                  </a:lnTo>
                  <a:lnTo>
                    <a:pt x="11782" y="0"/>
                  </a:lnTo>
                  <a:lnTo>
                    <a:pt x="21599" y="0"/>
                  </a:lnTo>
                  <a:lnTo>
                    <a:pt x="21599" y="9815"/>
                  </a:lnTo>
                  <a:close/>
                  <a:moveTo>
                    <a:pt x="19643" y="11784"/>
                  </a:moveTo>
                  <a:lnTo>
                    <a:pt x="21599" y="11784"/>
                  </a:lnTo>
                  <a:lnTo>
                    <a:pt x="21599" y="17677"/>
                  </a:lnTo>
                  <a:lnTo>
                    <a:pt x="15692" y="17677"/>
                  </a:lnTo>
                  <a:lnTo>
                    <a:pt x="15692" y="15724"/>
                  </a:lnTo>
                  <a:lnTo>
                    <a:pt x="13739" y="15724"/>
                  </a:lnTo>
                  <a:lnTo>
                    <a:pt x="13739" y="21599"/>
                  </a:lnTo>
                  <a:lnTo>
                    <a:pt x="11782" y="21599"/>
                  </a:lnTo>
                  <a:lnTo>
                    <a:pt x="11782" y="11784"/>
                  </a:lnTo>
                  <a:lnTo>
                    <a:pt x="17646" y="11784"/>
                  </a:lnTo>
                  <a:lnTo>
                    <a:pt x="17646" y="13738"/>
                  </a:lnTo>
                  <a:lnTo>
                    <a:pt x="19643" y="13738"/>
                  </a:lnTo>
                  <a:lnTo>
                    <a:pt x="19643" y="11784"/>
                  </a:lnTo>
                  <a:close/>
                  <a:moveTo>
                    <a:pt x="19643" y="1953"/>
                  </a:moveTo>
                  <a:lnTo>
                    <a:pt x="13739" y="1953"/>
                  </a:lnTo>
                  <a:lnTo>
                    <a:pt x="13739" y="7861"/>
                  </a:lnTo>
                  <a:lnTo>
                    <a:pt x="19643" y="7861"/>
                  </a:lnTo>
                  <a:lnTo>
                    <a:pt x="19643" y="1953"/>
                  </a:lnTo>
                  <a:close/>
                  <a:moveTo>
                    <a:pt x="17646" y="5905"/>
                  </a:moveTo>
                  <a:lnTo>
                    <a:pt x="15692" y="5905"/>
                  </a:lnTo>
                  <a:lnTo>
                    <a:pt x="15692" y="3948"/>
                  </a:lnTo>
                  <a:lnTo>
                    <a:pt x="17646" y="3948"/>
                  </a:lnTo>
                  <a:lnTo>
                    <a:pt x="17646" y="5905"/>
                  </a:lnTo>
                  <a:close/>
                  <a:moveTo>
                    <a:pt x="15692" y="19646"/>
                  </a:moveTo>
                  <a:lnTo>
                    <a:pt x="17646" y="19646"/>
                  </a:lnTo>
                  <a:lnTo>
                    <a:pt x="17646" y="21599"/>
                  </a:lnTo>
                  <a:lnTo>
                    <a:pt x="15692" y="21599"/>
                  </a:lnTo>
                  <a:lnTo>
                    <a:pt x="15692" y="19646"/>
                  </a:lnTo>
                  <a:close/>
                  <a:moveTo>
                    <a:pt x="19643" y="19646"/>
                  </a:moveTo>
                  <a:lnTo>
                    <a:pt x="21599" y="19646"/>
                  </a:lnTo>
                  <a:lnTo>
                    <a:pt x="21599" y="21599"/>
                  </a:lnTo>
                  <a:lnTo>
                    <a:pt x="19643" y="21599"/>
                  </a:lnTo>
                  <a:lnTo>
                    <a:pt x="19643" y="196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0" name="AutoShape 102"/>
            <p:cNvSpPr>
              <a:spLocks/>
            </p:cNvSpPr>
            <p:nvPr/>
          </p:nvSpPr>
          <p:spPr bwMode="auto">
            <a:xfrm>
              <a:off x="1790412" y="2952041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4"/>
                  </a:cubicBezTo>
                  <a:cubicBezTo>
                    <a:pt x="16319" y="1409"/>
                    <a:pt x="17463" y="2179"/>
                    <a:pt x="18449" y="3156"/>
                  </a:cubicBezTo>
                  <a:cubicBezTo>
                    <a:pt x="19432" y="4133"/>
                    <a:pt x="20201" y="5277"/>
                    <a:pt x="20760" y="6587"/>
                  </a:cubicBezTo>
                  <a:cubicBezTo>
                    <a:pt x="21317" y="7900"/>
                    <a:pt x="21599" y="9303"/>
                    <a:pt x="21599" y="10800"/>
                  </a:cubicBezTo>
                  <a:cubicBezTo>
                    <a:pt x="21599" y="12296"/>
                    <a:pt x="21317" y="13699"/>
                    <a:pt x="20760" y="15009"/>
                  </a:cubicBezTo>
                  <a:cubicBezTo>
                    <a:pt x="20201" y="16319"/>
                    <a:pt x="19430" y="17466"/>
                    <a:pt x="18449" y="18443"/>
                  </a:cubicBezTo>
                  <a:cubicBezTo>
                    <a:pt x="17463" y="19420"/>
                    <a:pt x="16319" y="20193"/>
                    <a:pt x="15011" y="20755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5"/>
                  </a:cubicBezTo>
                  <a:cubicBezTo>
                    <a:pt x="5280" y="20193"/>
                    <a:pt x="4136" y="19420"/>
                    <a:pt x="3158" y="18443"/>
                  </a:cubicBezTo>
                  <a:cubicBezTo>
                    <a:pt x="2178" y="17466"/>
                    <a:pt x="1409" y="16319"/>
                    <a:pt x="847" y="15009"/>
                  </a:cubicBezTo>
                  <a:cubicBezTo>
                    <a:pt x="282" y="13699"/>
                    <a:pt x="0" y="12296"/>
                    <a:pt x="0" y="10800"/>
                  </a:cubicBezTo>
                  <a:cubicBezTo>
                    <a:pt x="0" y="9303"/>
                    <a:pt x="282" y="7900"/>
                    <a:pt x="847" y="6587"/>
                  </a:cubicBezTo>
                  <a:cubicBezTo>
                    <a:pt x="1409" y="5277"/>
                    <a:pt x="2181" y="4133"/>
                    <a:pt x="3158" y="3156"/>
                  </a:cubicBezTo>
                  <a:cubicBezTo>
                    <a:pt x="4136" y="2179"/>
                    <a:pt x="5280" y="1409"/>
                    <a:pt x="6594" y="844"/>
                  </a:cubicBezTo>
                  <a:cubicBezTo>
                    <a:pt x="7902" y="279"/>
                    <a:pt x="9306" y="0"/>
                    <a:pt x="10807" y="0"/>
                  </a:cubicBezTo>
                  <a:moveTo>
                    <a:pt x="13296" y="11689"/>
                  </a:moveTo>
                  <a:lnTo>
                    <a:pt x="13296" y="11689"/>
                  </a:lnTo>
                  <a:cubicBezTo>
                    <a:pt x="13522" y="11511"/>
                    <a:pt x="13742" y="11299"/>
                    <a:pt x="13965" y="11068"/>
                  </a:cubicBezTo>
                  <a:cubicBezTo>
                    <a:pt x="14186" y="10831"/>
                    <a:pt x="14392" y="10576"/>
                    <a:pt x="14587" y="10297"/>
                  </a:cubicBezTo>
                  <a:cubicBezTo>
                    <a:pt x="14782" y="10017"/>
                    <a:pt x="14937" y="9707"/>
                    <a:pt x="15053" y="9359"/>
                  </a:cubicBezTo>
                  <a:cubicBezTo>
                    <a:pt x="15172" y="9012"/>
                    <a:pt x="15228" y="8603"/>
                    <a:pt x="15228" y="8134"/>
                  </a:cubicBezTo>
                  <a:cubicBezTo>
                    <a:pt x="15228" y="7521"/>
                    <a:pt x="15107" y="6976"/>
                    <a:pt x="14855" y="6496"/>
                  </a:cubicBezTo>
                  <a:cubicBezTo>
                    <a:pt x="14607" y="6022"/>
                    <a:pt x="14276" y="5624"/>
                    <a:pt x="13861" y="5316"/>
                  </a:cubicBezTo>
                  <a:cubicBezTo>
                    <a:pt x="13445" y="5006"/>
                    <a:pt x="12979" y="4766"/>
                    <a:pt x="12459" y="4599"/>
                  </a:cubicBezTo>
                  <a:cubicBezTo>
                    <a:pt x="11940" y="4433"/>
                    <a:pt x="11425" y="4348"/>
                    <a:pt x="10911" y="4348"/>
                  </a:cubicBezTo>
                  <a:cubicBezTo>
                    <a:pt x="10343" y="4348"/>
                    <a:pt x="9832" y="4424"/>
                    <a:pt x="9377" y="4571"/>
                  </a:cubicBezTo>
                  <a:cubicBezTo>
                    <a:pt x="8922" y="4721"/>
                    <a:pt x="8535" y="4881"/>
                    <a:pt x="8221" y="5051"/>
                  </a:cubicBezTo>
                  <a:cubicBezTo>
                    <a:pt x="7905" y="5223"/>
                    <a:pt x="7668" y="5381"/>
                    <a:pt x="7504" y="5531"/>
                  </a:cubicBezTo>
                  <a:cubicBezTo>
                    <a:pt x="7340" y="5681"/>
                    <a:pt x="7249" y="5763"/>
                    <a:pt x="7232" y="5782"/>
                  </a:cubicBezTo>
                  <a:cubicBezTo>
                    <a:pt x="7086" y="5926"/>
                    <a:pt x="7074" y="6101"/>
                    <a:pt x="7190" y="6307"/>
                  </a:cubicBezTo>
                  <a:lnTo>
                    <a:pt x="8476" y="7863"/>
                  </a:lnTo>
                  <a:cubicBezTo>
                    <a:pt x="8512" y="7937"/>
                    <a:pt x="8600" y="7990"/>
                    <a:pt x="8747" y="8024"/>
                  </a:cubicBezTo>
                  <a:cubicBezTo>
                    <a:pt x="8854" y="8024"/>
                    <a:pt x="8959" y="7999"/>
                    <a:pt x="9058" y="7945"/>
                  </a:cubicBezTo>
                  <a:lnTo>
                    <a:pt x="9193" y="7838"/>
                  </a:lnTo>
                  <a:cubicBezTo>
                    <a:pt x="9281" y="7764"/>
                    <a:pt x="9405" y="7685"/>
                    <a:pt x="9563" y="7601"/>
                  </a:cubicBezTo>
                  <a:cubicBezTo>
                    <a:pt x="9724" y="7513"/>
                    <a:pt x="9897" y="7440"/>
                    <a:pt x="10095" y="7375"/>
                  </a:cubicBezTo>
                  <a:cubicBezTo>
                    <a:pt x="10287" y="7313"/>
                    <a:pt x="10499" y="7282"/>
                    <a:pt x="10725" y="7282"/>
                  </a:cubicBezTo>
                  <a:cubicBezTo>
                    <a:pt x="11092" y="7282"/>
                    <a:pt x="11406" y="7383"/>
                    <a:pt x="11663" y="7587"/>
                  </a:cubicBezTo>
                  <a:cubicBezTo>
                    <a:pt x="11920" y="7790"/>
                    <a:pt x="12050" y="8050"/>
                    <a:pt x="12050" y="8363"/>
                  </a:cubicBezTo>
                  <a:cubicBezTo>
                    <a:pt x="12050" y="8696"/>
                    <a:pt x="11940" y="8990"/>
                    <a:pt x="11719" y="9235"/>
                  </a:cubicBezTo>
                  <a:cubicBezTo>
                    <a:pt x="11499" y="9484"/>
                    <a:pt x="11222" y="9755"/>
                    <a:pt x="10886" y="10054"/>
                  </a:cubicBezTo>
                  <a:cubicBezTo>
                    <a:pt x="10679" y="10215"/>
                    <a:pt x="10470" y="10399"/>
                    <a:pt x="10256" y="10599"/>
                  </a:cubicBezTo>
                  <a:cubicBezTo>
                    <a:pt x="10047" y="10802"/>
                    <a:pt x="9849" y="11034"/>
                    <a:pt x="9676" y="11297"/>
                  </a:cubicBezTo>
                  <a:cubicBezTo>
                    <a:pt x="9501" y="11559"/>
                    <a:pt x="9357" y="11844"/>
                    <a:pt x="9250" y="12155"/>
                  </a:cubicBezTo>
                  <a:cubicBezTo>
                    <a:pt x="9142" y="12465"/>
                    <a:pt x="9086" y="12824"/>
                    <a:pt x="9086" y="13231"/>
                  </a:cubicBezTo>
                  <a:lnTo>
                    <a:pt x="9086" y="14095"/>
                  </a:lnTo>
                  <a:cubicBezTo>
                    <a:pt x="9086" y="14202"/>
                    <a:pt x="9128" y="14298"/>
                    <a:pt x="9210" y="14377"/>
                  </a:cubicBezTo>
                  <a:cubicBezTo>
                    <a:pt x="9289" y="14459"/>
                    <a:pt x="9385" y="14498"/>
                    <a:pt x="9493" y="14498"/>
                  </a:cubicBezTo>
                  <a:lnTo>
                    <a:pt x="11711" y="14498"/>
                  </a:lnTo>
                  <a:cubicBezTo>
                    <a:pt x="11821" y="14498"/>
                    <a:pt x="11911" y="14459"/>
                    <a:pt x="11990" y="14377"/>
                  </a:cubicBezTo>
                  <a:cubicBezTo>
                    <a:pt x="12067" y="14298"/>
                    <a:pt x="12106" y="14202"/>
                    <a:pt x="12106" y="14095"/>
                  </a:cubicBezTo>
                  <a:lnTo>
                    <a:pt x="12106" y="13406"/>
                  </a:lnTo>
                  <a:cubicBezTo>
                    <a:pt x="12106" y="13053"/>
                    <a:pt x="12219" y="12756"/>
                    <a:pt x="12451" y="12508"/>
                  </a:cubicBezTo>
                  <a:cubicBezTo>
                    <a:pt x="12680" y="12259"/>
                    <a:pt x="12960" y="11988"/>
                    <a:pt x="13296" y="11689"/>
                  </a:cubicBezTo>
                  <a:moveTo>
                    <a:pt x="12106" y="15664"/>
                  </a:moveTo>
                  <a:cubicBezTo>
                    <a:pt x="12106" y="15557"/>
                    <a:pt x="12067" y="15464"/>
                    <a:pt x="11996" y="15382"/>
                  </a:cubicBezTo>
                  <a:cubicBezTo>
                    <a:pt x="11928" y="15300"/>
                    <a:pt x="11829" y="15258"/>
                    <a:pt x="11711" y="15258"/>
                  </a:cubicBezTo>
                  <a:lnTo>
                    <a:pt x="9493" y="15258"/>
                  </a:lnTo>
                  <a:cubicBezTo>
                    <a:pt x="9385" y="15258"/>
                    <a:pt x="9292" y="15300"/>
                    <a:pt x="9210" y="15382"/>
                  </a:cubicBezTo>
                  <a:cubicBezTo>
                    <a:pt x="9128" y="15464"/>
                    <a:pt x="9086" y="15557"/>
                    <a:pt x="9086" y="15664"/>
                  </a:cubicBezTo>
                  <a:lnTo>
                    <a:pt x="9086" y="17774"/>
                  </a:lnTo>
                  <a:cubicBezTo>
                    <a:pt x="9086" y="17881"/>
                    <a:pt x="9128" y="17980"/>
                    <a:pt x="9210" y="18064"/>
                  </a:cubicBezTo>
                  <a:cubicBezTo>
                    <a:pt x="9289" y="18152"/>
                    <a:pt x="9385" y="18194"/>
                    <a:pt x="9493" y="18194"/>
                  </a:cubicBezTo>
                  <a:lnTo>
                    <a:pt x="11711" y="18194"/>
                  </a:lnTo>
                  <a:cubicBezTo>
                    <a:pt x="11821" y="18194"/>
                    <a:pt x="11911" y="18152"/>
                    <a:pt x="11990" y="18064"/>
                  </a:cubicBezTo>
                  <a:cubicBezTo>
                    <a:pt x="12067" y="17980"/>
                    <a:pt x="12106" y="17881"/>
                    <a:pt x="12106" y="17774"/>
                  </a:cubicBezTo>
                  <a:lnTo>
                    <a:pt x="12106" y="1566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1" name="AutoShape 103"/>
            <p:cNvSpPr>
              <a:spLocks/>
            </p:cNvSpPr>
            <p:nvPr/>
          </p:nvSpPr>
          <p:spPr bwMode="auto">
            <a:xfrm>
              <a:off x="2345499" y="2952041"/>
              <a:ext cx="205801" cy="200681"/>
            </a:xfrm>
            <a:custGeom>
              <a:avLst/>
              <a:gdLst>
                <a:gd name="T0" fmla="*/ 10795 w 21591"/>
                <a:gd name="T1" fmla="+- 0 10799 50"/>
                <a:gd name="T2" fmla="*/ 10799 h 21498"/>
                <a:gd name="T3" fmla="*/ 10795 w 21591"/>
                <a:gd name="T4" fmla="+- 0 10799 50"/>
                <a:gd name="T5" fmla="*/ 10799 h 21498"/>
                <a:gd name="T6" fmla="*/ 10795 w 21591"/>
                <a:gd name="T7" fmla="+- 0 10799 50"/>
                <a:gd name="T8" fmla="*/ 10799 h 21498"/>
                <a:gd name="T9" fmla="*/ 10795 w 21591"/>
                <a:gd name="T10" fmla="+- 0 10799 50"/>
                <a:gd name="T11" fmla="*/ 10799 h 214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1" h="21498">
                  <a:moveTo>
                    <a:pt x="14059" y="6524"/>
                  </a:moveTo>
                  <a:cubicBezTo>
                    <a:pt x="13645" y="6524"/>
                    <a:pt x="13256" y="6670"/>
                    <a:pt x="12887" y="6962"/>
                  </a:cubicBezTo>
                  <a:cubicBezTo>
                    <a:pt x="12520" y="7257"/>
                    <a:pt x="12155" y="7651"/>
                    <a:pt x="11798" y="8138"/>
                  </a:cubicBezTo>
                  <a:cubicBezTo>
                    <a:pt x="11441" y="8626"/>
                    <a:pt x="11081" y="9183"/>
                    <a:pt x="10726" y="9814"/>
                  </a:cubicBezTo>
                  <a:cubicBezTo>
                    <a:pt x="10371" y="10445"/>
                    <a:pt x="10017" y="11093"/>
                    <a:pt x="9664" y="11764"/>
                  </a:cubicBezTo>
                  <a:cubicBezTo>
                    <a:pt x="9234" y="12584"/>
                    <a:pt x="8793" y="13393"/>
                    <a:pt x="8336" y="14196"/>
                  </a:cubicBezTo>
                  <a:cubicBezTo>
                    <a:pt x="7876" y="14996"/>
                    <a:pt x="7384" y="15717"/>
                    <a:pt x="6858" y="16356"/>
                  </a:cubicBezTo>
                  <a:cubicBezTo>
                    <a:pt x="6329" y="16995"/>
                    <a:pt x="5752" y="17509"/>
                    <a:pt x="5118" y="17898"/>
                  </a:cubicBezTo>
                  <a:cubicBezTo>
                    <a:pt x="4484" y="18289"/>
                    <a:pt x="3787" y="18487"/>
                    <a:pt x="3021" y="18487"/>
                  </a:cubicBezTo>
                  <a:lnTo>
                    <a:pt x="457" y="18487"/>
                  </a:lnTo>
                  <a:cubicBezTo>
                    <a:pt x="332" y="18487"/>
                    <a:pt x="225" y="18432"/>
                    <a:pt x="134" y="18324"/>
                  </a:cubicBezTo>
                  <a:cubicBezTo>
                    <a:pt x="44" y="18219"/>
                    <a:pt x="0" y="18090"/>
                    <a:pt x="0" y="17941"/>
                  </a:cubicBezTo>
                  <a:lnTo>
                    <a:pt x="0" y="15790"/>
                  </a:lnTo>
                  <a:cubicBezTo>
                    <a:pt x="0" y="15638"/>
                    <a:pt x="44" y="15512"/>
                    <a:pt x="134" y="15410"/>
                  </a:cubicBezTo>
                  <a:cubicBezTo>
                    <a:pt x="225" y="15311"/>
                    <a:pt x="332" y="15255"/>
                    <a:pt x="457" y="15255"/>
                  </a:cubicBezTo>
                  <a:lnTo>
                    <a:pt x="3021" y="15255"/>
                  </a:lnTo>
                  <a:cubicBezTo>
                    <a:pt x="3420" y="15255"/>
                    <a:pt x="3809" y="15112"/>
                    <a:pt x="4188" y="14823"/>
                  </a:cubicBezTo>
                  <a:cubicBezTo>
                    <a:pt x="4568" y="14537"/>
                    <a:pt x="4932" y="14149"/>
                    <a:pt x="5285" y="13664"/>
                  </a:cubicBezTo>
                  <a:cubicBezTo>
                    <a:pt x="5637" y="13180"/>
                    <a:pt x="5984" y="12622"/>
                    <a:pt x="6339" y="11995"/>
                  </a:cubicBezTo>
                  <a:cubicBezTo>
                    <a:pt x="6691" y="11367"/>
                    <a:pt x="7041" y="10716"/>
                    <a:pt x="7394" y="10044"/>
                  </a:cubicBezTo>
                  <a:cubicBezTo>
                    <a:pt x="7822" y="9224"/>
                    <a:pt x="8270" y="8407"/>
                    <a:pt x="8734" y="7598"/>
                  </a:cubicBezTo>
                  <a:cubicBezTo>
                    <a:pt x="9199" y="6789"/>
                    <a:pt x="9696" y="6063"/>
                    <a:pt x="10222" y="5420"/>
                  </a:cubicBezTo>
                  <a:cubicBezTo>
                    <a:pt x="10748" y="4775"/>
                    <a:pt x="11323" y="4261"/>
                    <a:pt x="11949" y="3876"/>
                  </a:cubicBezTo>
                  <a:cubicBezTo>
                    <a:pt x="12573" y="3488"/>
                    <a:pt x="13276" y="3292"/>
                    <a:pt x="14056" y="3292"/>
                  </a:cubicBezTo>
                  <a:lnTo>
                    <a:pt x="16434" y="3292"/>
                  </a:lnTo>
                  <a:lnTo>
                    <a:pt x="16434" y="711"/>
                  </a:lnTo>
                  <a:cubicBezTo>
                    <a:pt x="16434" y="329"/>
                    <a:pt x="16530" y="101"/>
                    <a:pt x="16721" y="22"/>
                  </a:cubicBezTo>
                  <a:cubicBezTo>
                    <a:pt x="16914" y="-50"/>
                    <a:pt x="17146" y="49"/>
                    <a:pt x="17418" y="317"/>
                  </a:cubicBezTo>
                  <a:lnTo>
                    <a:pt x="21330" y="4203"/>
                  </a:lnTo>
                  <a:cubicBezTo>
                    <a:pt x="21511" y="4372"/>
                    <a:pt x="21597" y="4582"/>
                    <a:pt x="21587" y="4834"/>
                  </a:cubicBezTo>
                  <a:cubicBezTo>
                    <a:pt x="21587" y="5102"/>
                    <a:pt x="21502" y="5321"/>
                    <a:pt x="21330" y="5487"/>
                  </a:cubicBezTo>
                  <a:lnTo>
                    <a:pt x="17418" y="9361"/>
                  </a:lnTo>
                  <a:cubicBezTo>
                    <a:pt x="17146" y="9630"/>
                    <a:pt x="16914" y="9726"/>
                    <a:pt x="16721" y="9644"/>
                  </a:cubicBezTo>
                  <a:cubicBezTo>
                    <a:pt x="16530" y="9569"/>
                    <a:pt x="16434" y="9338"/>
                    <a:pt x="16434" y="8956"/>
                  </a:cubicBezTo>
                  <a:lnTo>
                    <a:pt x="16434" y="6524"/>
                  </a:lnTo>
                  <a:lnTo>
                    <a:pt x="14059" y="6524"/>
                  </a:lnTo>
                  <a:close/>
                  <a:moveTo>
                    <a:pt x="462" y="6495"/>
                  </a:moveTo>
                  <a:cubicBezTo>
                    <a:pt x="337" y="6495"/>
                    <a:pt x="229" y="6448"/>
                    <a:pt x="139" y="6349"/>
                  </a:cubicBezTo>
                  <a:cubicBezTo>
                    <a:pt x="48" y="6250"/>
                    <a:pt x="4" y="6127"/>
                    <a:pt x="4" y="5978"/>
                  </a:cubicBezTo>
                  <a:lnTo>
                    <a:pt x="4" y="3823"/>
                  </a:lnTo>
                  <a:cubicBezTo>
                    <a:pt x="4" y="3462"/>
                    <a:pt x="156" y="3286"/>
                    <a:pt x="462" y="3292"/>
                  </a:cubicBezTo>
                  <a:lnTo>
                    <a:pt x="3026" y="3292"/>
                  </a:lnTo>
                  <a:cubicBezTo>
                    <a:pt x="3560" y="3292"/>
                    <a:pt x="4054" y="3388"/>
                    <a:pt x="4514" y="3572"/>
                  </a:cubicBezTo>
                  <a:cubicBezTo>
                    <a:pt x="4974" y="3762"/>
                    <a:pt x="5409" y="4022"/>
                    <a:pt x="5820" y="4358"/>
                  </a:cubicBezTo>
                  <a:cubicBezTo>
                    <a:pt x="6229" y="4691"/>
                    <a:pt x="6608" y="5085"/>
                    <a:pt x="6963" y="5531"/>
                  </a:cubicBezTo>
                  <a:cubicBezTo>
                    <a:pt x="7318" y="5978"/>
                    <a:pt x="7655" y="6463"/>
                    <a:pt x="7993" y="6982"/>
                  </a:cubicBezTo>
                  <a:cubicBezTo>
                    <a:pt x="7518" y="7823"/>
                    <a:pt x="7058" y="8652"/>
                    <a:pt x="6620" y="9472"/>
                  </a:cubicBezTo>
                  <a:cubicBezTo>
                    <a:pt x="6589" y="9548"/>
                    <a:pt x="6557" y="9610"/>
                    <a:pt x="6515" y="9668"/>
                  </a:cubicBezTo>
                  <a:cubicBezTo>
                    <a:pt x="6476" y="9726"/>
                    <a:pt x="6442" y="9794"/>
                    <a:pt x="6410" y="9875"/>
                  </a:cubicBezTo>
                  <a:cubicBezTo>
                    <a:pt x="5862" y="8926"/>
                    <a:pt x="5319" y="8127"/>
                    <a:pt x="4776" y="7473"/>
                  </a:cubicBezTo>
                  <a:cubicBezTo>
                    <a:pt x="4232" y="6822"/>
                    <a:pt x="3650" y="6495"/>
                    <a:pt x="3024" y="6495"/>
                  </a:cubicBezTo>
                  <a:lnTo>
                    <a:pt x="462" y="6495"/>
                  </a:lnTo>
                  <a:close/>
                  <a:moveTo>
                    <a:pt x="21333" y="15997"/>
                  </a:moveTo>
                  <a:cubicBezTo>
                    <a:pt x="21514" y="16166"/>
                    <a:pt x="21599" y="16385"/>
                    <a:pt x="21590" y="16657"/>
                  </a:cubicBezTo>
                  <a:cubicBezTo>
                    <a:pt x="21590" y="16908"/>
                    <a:pt x="21504" y="17115"/>
                    <a:pt x="21333" y="17284"/>
                  </a:cubicBezTo>
                  <a:lnTo>
                    <a:pt x="17420" y="21182"/>
                  </a:lnTo>
                  <a:cubicBezTo>
                    <a:pt x="17149" y="21453"/>
                    <a:pt x="16916" y="21550"/>
                    <a:pt x="16723" y="21471"/>
                  </a:cubicBezTo>
                  <a:cubicBezTo>
                    <a:pt x="16532" y="21392"/>
                    <a:pt x="16437" y="21161"/>
                    <a:pt x="16437" y="20779"/>
                  </a:cubicBezTo>
                  <a:lnTo>
                    <a:pt x="16437" y="18432"/>
                  </a:lnTo>
                  <a:lnTo>
                    <a:pt x="14059" y="18432"/>
                  </a:lnTo>
                  <a:cubicBezTo>
                    <a:pt x="13528" y="18432"/>
                    <a:pt x="13031" y="18335"/>
                    <a:pt x="12573" y="18143"/>
                  </a:cubicBezTo>
                  <a:cubicBezTo>
                    <a:pt x="12113" y="17953"/>
                    <a:pt x="11680" y="17690"/>
                    <a:pt x="11279" y="17354"/>
                  </a:cubicBezTo>
                  <a:cubicBezTo>
                    <a:pt x="10878" y="17019"/>
                    <a:pt x="10496" y="16628"/>
                    <a:pt x="10136" y="16181"/>
                  </a:cubicBezTo>
                  <a:cubicBezTo>
                    <a:pt x="9779" y="15731"/>
                    <a:pt x="9439" y="15253"/>
                    <a:pt x="9119" y="14739"/>
                  </a:cubicBezTo>
                  <a:cubicBezTo>
                    <a:pt x="9344" y="14359"/>
                    <a:pt x="9566" y="13962"/>
                    <a:pt x="9779" y="13551"/>
                  </a:cubicBezTo>
                  <a:cubicBezTo>
                    <a:pt x="9994" y="13142"/>
                    <a:pt x="10217" y="12739"/>
                    <a:pt x="10442" y="12336"/>
                  </a:cubicBezTo>
                  <a:cubicBezTo>
                    <a:pt x="10474" y="12246"/>
                    <a:pt x="10513" y="12164"/>
                    <a:pt x="10560" y="12091"/>
                  </a:cubicBezTo>
                  <a:cubicBezTo>
                    <a:pt x="10609" y="12024"/>
                    <a:pt x="10645" y="11939"/>
                    <a:pt x="10680" y="11846"/>
                  </a:cubicBezTo>
                  <a:cubicBezTo>
                    <a:pt x="11225" y="12797"/>
                    <a:pt x="11768" y="13591"/>
                    <a:pt x="12314" y="14231"/>
                  </a:cubicBezTo>
                  <a:cubicBezTo>
                    <a:pt x="12855" y="14867"/>
                    <a:pt x="13440" y="15188"/>
                    <a:pt x="14063" y="15188"/>
                  </a:cubicBezTo>
                  <a:lnTo>
                    <a:pt x="16442" y="15188"/>
                  </a:lnTo>
                  <a:lnTo>
                    <a:pt x="16442" y="12532"/>
                  </a:lnTo>
                  <a:cubicBezTo>
                    <a:pt x="16442" y="12152"/>
                    <a:pt x="16537" y="11922"/>
                    <a:pt x="16728" y="11846"/>
                  </a:cubicBezTo>
                  <a:cubicBezTo>
                    <a:pt x="16921" y="11773"/>
                    <a:pt x="17154" y="11866"/>
                    <a:pt x="17425" y="12126"/>
                  </a:cubicBezTo>
                  <a:lnTo>
                    <a:pt x="21333" y="159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2" name="AutoShape 104"/>
            <p:cNvSpPr>
              <a:spLocks/>
            </p:cNvSpPr>
            <p:nvPr/>
          </p:nvSpPr>
          <p:spPr bwMode="auto">
            <a:xfrm>
              <a:off x="2899680" y="2952041"/>
              <a:ext cx="205801" cy="200681"/>
            </a:xfrm>
            <a:custGeom>
              <a:avLst/>
              <a:gdLst>
                <a:gd name="T0" fmla="+- 0 10800 41"/>
                <a:gd name="T1" fmla="*/ T0 w 21518"/>
                <a:gd name="T2" fmla="+- 0 10800 84"/>
                <a:gd name="T3" fmla="*/ 10800 h 21432"/>
                <a:gd name="T4" fmla="+- 0 10800 41"/>
                <a:gd name="T5" fmla="*/ T4 w 21518"/>
                <a:gd name="T6" fmla="+- 0 10800 84"/>
                <a:gd name="T7" fmla="*/ 10800 h 21432"/>
                <a:gd name="T8" fmla="+- 0 10800 41"/>
                <a:gd name="T9" fmla="*/ T8 w 21518"/>
                <a:gd name="T10" fmla="+- 0 10800 84"/>
                <a:gd name="T11" fmla="*/ 10800 h 21432"/>
                <a:gd name="T12" fmla="+- 0 10800 41"/>
                <a:gd name="T13" fmla="*/ T12 w 21518"/>
                <a:gd name="T14" fmla="+- 0 10800 84"/>
                <a:gd name="T15" fmla="*/ 10800 h 2143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18" h="21432">
                  <a:moveTo>
                    <a:pt x="18959" y="13478"/>
                  </a:moveTo>
                  <a:cubicBezTo>
                    <a:pt x="19078" y="13531"/>
                    <a:pt x="19165" y="13624"/>
                    <a:pt x="19216" y="13755"/>
                  </a:cubicBezTo>
                  <a:cubicBezTo>
                    <a:pt x="19268" y="13884"/>
                    <a:pt x="19272" y="14021"/>
                    <a:pt x="19228" y="14164"/>
                  </a:cubicBezTo>
                  <a:cubicBezTo>
                    <a:pt x="18832" y="15579"/>
                    <a:pt x="18235" y="16805"/>
                    <a:pt x="17439" y="17841"/>
                  </a:cubicBezTo>
                  <a:cubicBezTo>
                    <a:pt x="16642" y="18886"/>
                    <a:pt x="15731" y="19706"/>
                    <a:pt x="14707" y="20308"/>
                  </a:cubicBezTo>
                  <a:cubicBezTo>
                    <a:pt x="13684" y="20911"/>
                    <a:pt x="12578" y="21275"/>
                    <a:pt x="11389" y="21395"/>
                  </a:cubicBezTo>
                  <a:cubicBezTo>
                    <a:pt x="10201" y="21516"/>
                    <a:pt x="9023" y="21336"/>
                    <a:pt x="7856" y="20866"/>
                  </a:cubicBezTo>
                  <a:cubicBezTo>
                    <a:pt x="6847" y="20443"/>
                    <a:pt x="5945" y="19849"/>
                    <a:pt x="5149" y="19068"/>
                  </a:cubicBezTo>
                  <a:cubicBezTo>
                    <a:pt x="4353" y="18292"/>
                    <a:pt x="3683" y="17362"/>
                    <a:pt x="3137" y="16281"/>
                  </a:cubicBezTo>
                  <a:lnTo>
                    <a:pt x="839" y="17623"/>
                  </a:lnTo>
                  <a:cubicBezTo>
                    <a:pt x="518" y="17827"/>
                    <a:pt x="282" y="17853"/>
                    <a:pt x="129" y="17693"/>
                  </a:cubicBezTo>
                  <a:cubicBezTo>
                    <a:pt x="-25" y="17539"/>
                    <a:pt x="-41" y="17250"/>
                    <a:pt x="78" y="16828"/>
                  </a:cubicBezTo>
                  <a:lnTo>
                    <a:pt x="1760" y="10972"/>
                  </a:lnTo>
                  <a:cubicBezTo>
                    <a:pt x="1835" y="10675"/>
                    <a:pt x="1985" y="10476"/>
                    <a:pt x="2200" y="10370"/>
                  </a:cubicBezTo>
                  <a:cubicBezTo>
                    <a:pt x="2416" y="10260"/>
                    <a:pt x="2638" y="10244"/>
                    <a:pt x="2863" y="10314"/>
                  </a:cubicBezTo>
                  <a:lnTo>
                    <a:pt x="7772" y="12327"/>
                  </a:lnTo>
                  <a:cubicBezTo>
                    <a:pt x="8109" y="12470"/>
                    <a:pt x="8280" y="12649"/>
                    <a:pt x="8287" y="12868"/>
                  </a:cubicBezTo>
                  <a:cubicBezTo>
                    <a:pt x="8297" y="13089"/>
                    <a:pt x="8140" y="13302"/>
                    <a:pt x="7819" y="13506"/>
                  </a:cubicBezTo>
                  <a:lnTo>
                    <a:pt x="5552" y="14845"/>
                  </a:lnTo>
                  <a:cubicBezTo>
                    <a:pt x="5948" y="15542"/>
                    <a:pt x="6409" y="16144"/>
                    <a:pt x="6938" y="16648"/>
                  </a:cubicBezTo>
                  <a:cubicBezTo>
                    <a:pt x="7465" y="17155"/>
                    <a:pt x="8063" y="17539"/>
                    <a:pt x="8739" y="17808"/>
                  </a:cubicBezTo>
                  <a:cubicBezTo>
                    <a:pt x="9569" y="18141"/>
                    <a:pt x="10395" y="18264"/>
                    <a:pt x="11222" y="18186"/>
                  </a:cubicBezTo>
                  <a:cubicBezTo>
                    <a:pt x="12049" y="18105"/>
                    <a:pt x="12827" y="17855"/>
                    <a:pt x="13543" y="17432"/>
                  </a:cubicBezTo>
                  <a:cubicBezTo>
                    <a:pt x="14265" y="17015"/>
                    <a:pt x="14900" y="16438"/>
                    <a:pt x="15448" y="15702"/>
                  </a:cubicBezTo>
                  <a:cubicBezTo>
                    <a:pt x="15998" y="14971"/>
                    <a:pt x="16410" y="14111"/>
                    <a:pt x="16687" y="13114"/>
                  </a:cubicBezTo>
                  <a:cubicBezTo>
                    <a:pt x="16734" y="12971"/>
                    <a:pt x="16808" y="12873"/>
                    <a:pt x="16919" y="12823"/>
                  </a:cubicBezTo>
                  <a:cubicBezTo>
                    <a:pt x="17026" y="12767"/>
                    <a:pt x="17141" y="12758"/>
                    <a:pt x="17261" y="12795"/>
                  </a:cubicBezTo>
                  <a:lnTo>
                    <a:pt x="18959" y="13478"/>
                  </a:lnTo>
                  <a:close/>
                  <a:moveTo>
                    <a:pt x="20675" y="3811"/>
                  </a:moveTo>
                  <a:cubicBezTo>
                    <a:pt x="20999" y="3609"/>
                    <a:pt x="21235" y="3581"/>
                    <a:pt x="21390" y="3741"/>
                  </a:cubicBezTo>
                  <a:cubicBezTo>
                    <a:pt x="21542" y="3895"/>
                    <a:pt x="21558" y="4175"/>
                    <a:pt x="21439" y="4576"/>
                  </a:cubicBezTo>
                  <a:lnTo>
                    <a:pt x="19755" y="10462"/>
                  </a:lnTo>
                  <a:cubicBezTo>
                    <a:pt x="19682" y="10756"/>
                    <a:pt x="19535" y="10961"/>
                    <a:pt x="19317" y="11064"/>
                  </a:cubicBezTo>
                  <a:cubicBezTo>
                    <a:pt x="19099" y="11173"/>
                    <a:pt x="18879" y="11190"/>
                    <a:pt x="18656" y="11117"/>
                  </a:cubicBezTo>
                  <a:lnTo>
                    <a:pt x="13745" y="9109"/>
                  </a:lnTo>
                  <a:cubicBezTo>
                    <a:pt x="13408" y="8964"/>
                    <a:pt x="13234" y="8782"/>
                    <a:pt x="13227" y="8563"/>
                  </a:cubicBezTo>
                  <a:cubicBezTo>
                    <a:pt x="13220" y="8345"/>
                    <a:pt x="13370" y="8132"/>
                    <a:pt x="13675" y="7928"/>
                  </a:cubicBezTo>
                  <a:lnTo>
                    <a:pt x="15942" y="6586"/>
                  </a:lnTo>
                  <a:cubicBezTo>
                    <a:pt x="15560" y="5889"/>
                    <a:pt x="15103" y="5287"/>
                    <a:pt x="14569" y="4786"/>
                  </a:cubicBezTo>
                  <a:cubicBezTo>
                    <a:pt x="14033" y="4279"/>
                    <a:pt x="13438" y="3892"/>
                    <a:pt x="12778" y="3626"/>
                  </a:cubicBezTo>
                  <a:cubicBezTo>
                    <a:pt x="11948" y="3293"/>
                    <a:pt x="11119" y="3170"/>
                    <a:pt x="10292" y="3248"/>
                  </a:cubicBezTo>
                  <a:cubicBezTo>
                    <a:pt x="9466" y="3329"/>
                    <a:pt x="8693" y="3581"/>
                    <a:pt x="7974" y="3999"/>
                  </a:cubicBezTo>
                  <a:cubicBezTo>
                    <a:pt x="7252" y="4421"/>
                    <a:pt x="6615" y="4998"/>
                    <a:pt x="6067" y="5732"/>
                  </a:cubicBezTo>
                  <a:cubicBezTo>
                    <a:pt x="5519" y="6463"/>
                    <a:pt x="5107" y="7326"/>
                    <a:pt x="4830" y="8317"/>
                  </a:cubicBezTo>
                  <a:cubicBezTo>
                    <a:pt x="4784" y="8460"/>
                    <a:pt x="4706" y="8558"/>
                    <a:pt x="4598" y="8614"/>
                  </a:cubicBezTo>
                  <a:cubicBezTo>
                    <a:pt x="4491" y="8664"/>
                    <a:pt x="4376" y="8672"/>
                    <a:pt x="4257" y="8639"/>
                  </a:cubicBezTo>
                  <a:lnTo>
                    <a:pt x="2549" y="7953"/>
                  </a:lnTo>
                  <a:cubicBezTo>
                    <a:pt x="2430" y="7902"/>
                    <a:pt x="2345" y="7810"/>
                    <a:pt x="2294" y="7681"/>
                  </a:cubicBezTo>
                  <a:cubicBezTo>
                    <a:pt x="2242" y="7552"/>
                    <a:pt x="2238" y="7415"/>
                    <a:pt x="2282" y="7270"/>
                  </a:cubicBezTo>
                  <a:cubicBezTo>
                    <a:pt x="2678" y="5878"/>
                    <a:pt x="3275" y="4654"/>
                    <a:pt x="4071" y="3604"/>
                  </a:cubicBezTo>
                  <a:cubicBezTo>
                    <a:pt x="4868" y="2554"/>
                    <a:pt x="5779" y="1727"/>
                    <a:pt x="6800" y="1125"/>
                  </a:cubicBezTo>
                  <a:cubicBezTo>
                    <a:pt x="7826" y="520"/>
                    <a:pt x="8927" y="156"/>
                    <a:pt x="10107" y="36"/>
                  </a:cubicBezTo>
                  <a:cubicBezTo>
                    <a:pt x="11290" y="-84"/>
                    <a:pt x="12471" y="95"/>
                    <a:pt x="13654" y="568"/>
                  </a:cubicBezTo>
                  <a:cubicBezTo>
                    <a:pt x="14647" y="988"/>
                    <a:pt x="15548" y="1587"/>
                    <a:pt x="16349" y="2363"/>
                  </a:cubicBezTo>
                  <a:cubicBezTo>
                    <a:pt x="17153" y="3144"/>
                    <a:pt x="17827" y="4071"/>
                    <a:pt x="18373" y="5152"/>
                  </a:cubicBezTo>
                  <a:lnTo>
                    <a:pt x="20675" y="381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3" name="AutoShape 105"/>
            <p:cNvSpPr>
              <a:spLocks/>
            </p:cNvSpPr>
            <p:nvPr/>
          </p:nvSpPr>
          <p:spPr bwMode="auto">
            <a:xfrm>
              <a:off x="9083092" y="2959265"/>
              <a:ext cx="204978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91" y="17891"/>
                  </a:moveTo>
                  <a:cubicBezTo>
                    <a:pt x="21461" y="18164"/>
                    <a:pt x="21599" y="18475"/>
                    <a:pt x="21599" y="18824"/>
                  </a:cubicBezTo>
                  <a:cubicBezTo>
                    <a:pt x="21599" y="19176"/>
                    <a:pt x="21461" y="19490"/>
                    <a:pt x="21191" y="19760"/>
                  </a:cubicBezTo>
                  <a:lnTo>
                    <a:pt x="19784" y="21192"/>
                  </a:lnTo>
                  <a:cubicBezTo>
                    <a:pt x="19514" y="21465"/>
                    <a:pt x="19196" y="21599"/>
                    <a:pt x="18829" y="21599"/>
                  </a:cubicBezTo>
                  <a:cubicBezTo>
                    <a:pt x="18465" y="21599"/>
                    <a:pt x="18150" y="21465"/>
                    <a:pt x="17889" y="21192"/>
                  </a:cubicBezTo>
                  <a:lnTo>
                    <a:pt x="10800" y="14101"/>
                  </a:lnTo>
                  <a:lnTo>
                    <a:pt x="3684" y="21192"/>
                  </a:lnTo>
                  <a:cubicBezTo>
                    <a:pt x="3410" y="21465"/>
                    <a:pt x="3099" y="21599"/>
                    <a:pt x="2749" y="21599"/>
                  </a:cubicBezTo>
                  <a:cubicBezTo>
                    <a:pt x="2397" y="21599"/>
                    <a:pt x="2083" y="21465"/>
                    <a:pt x="1815" y="21192"/>
                  </a:cubicBezTo>
                  <a:lnTo>
                    <a:pt x="408" y="19787"/>
                  </a:lnTo>
                  <a:cubicBezTo>
                    <a:pt x="135" y="19520"/>
                    <a:pt x="0" y="19200"/>
                    <a:pt x="0" y="18839"/>
                  </a:cubicBezTo>
                  <a:cubicBezTo>
                    <a:pt x="0" y="18481"/>
                    <a:pt x="135" y="18164"/>
                    <a:pt x="408" y="17891"/>
                  </a:cubicBezTo>
                  <a:lnTo>
                    <a:pt x="7556" y="10731"/>
                  </a:lnTo>
                  <a:lnTo>
                    <a:pt x="408" y="3708"/>
                  </a:lnTo>
                  <a:cubicBezTo>
                    <a:pt x="135" y="3435"/>
                    <a:pt x="0" y="3121"/>
                    <a:pt x="0" y="2760"/>
                  </a:cubicBezTo>
                  <a:cubicBezTo>
                    <a:pt x="0" y="2399"/>
                    <a:pt x="135" y="2082"/>
                    <a:pt x="408" y="1815"/>
                  </a:cubicBezTo>
                  <a:lnTo>
                    <a:pt x="1815" y="407"/>
                  </a:lnTo>
                  <a:cubicBezTo>
                    <a:pt x="2085" y="135"/>
                    <a:pt x="2403" y="0"/>
                    <a:pt x="2770" y="0"/>
                  </a:cubicBezTo>
                  <a:cubicBezTo>
                    <a:pt x="3134" y="0"/>
                    <a:pt x="3449" y="134"/>
                    <a:pt x="3710" y="407"/>
                  </a:cubicBezTo>
                  <a:lnTo>
                    <a:pt x="10800" y="7486"/>
                  </a:lnTo>
                  <a:lnTo>
                    <a:pt x="17889" y="407"/>
                  </a:lnTo>
                  <a:cubicBezTo>
                    <a:pt x="18159" y="135"/>
                    <a:pt x="18476" y="0"/>
                    <a:pt x="18838" y="0"/>
                  </a:cubicBezTo>
                  <a:cubicBezTo>
                    <a:pt x="19196" y="0"/>
                    <a:pt x="19514" y="134"/>
                    <a:pt x="19784" y="407"/>
                  </a:cubicBezTo>
                  <a:lnTo>
                    <a:pt x="21191" y="1815"/>
                  </a:lnTo>
                  <a:cubicBezTo>
                    <a:pt x="21461" y="2082"/>
                    <a:pt x="21599" y="2402"/>
                    <a:pt x="21599" y="2769"/>
                  </a:cubicBezTo>
                  <a:cubicBezTo>
                    <a:pt x="21599" y="3133"/>
                    <a:pt x="21461" y="3447"/>
                    <a:pt x="21191" y="3708"/>
                  </a:cubicBezTo>
                  <a:lnTo>
                    <a:pt x="14043" y="10869"/>
                  </a:lnTo>
                  <a:lnTo>
                    <a:pt x="21191" y="1789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4" name="AutoShape 106"/>
            <p:cNvSpPr>
              <a:spLocks/>
            </p:cNvSpPr>
            <p:nvPr/>
          </p:nvSpPr>
          <p:spPr bwMode="auto">
            <a:xfrm>
              <a:off x="9621014" y="2959265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7" y="0"/>
                  </a:moveTo>
                  <a:cubicBezTo>
                    <a:pt x="12301" y="0"/>
                    <a:pt x="13705" y="282"/>
                    <a:pt x="15011" y="847"/>
                  </a:cubicBezTo>
                  <a:cubicBezTo>
                    <a:pt x="16319" y="1408"/>
                    <a:pt x="17463" y="2179"/>
                    <a:pt x="18449" y="3156"/>
                  </a:cubicBezTo>
                  <a:cubicBezTo>
                    <a:pt x="19432" y="4133"/>
                    <a:pt x="20201" y="5279"/>
                    <a:pt x="20760" y="6590"/>
                  </a:cubicBezTo>
                  <a:cubicBezTo>
                    <a:pt x="21317" y="7900"/>
                    <a:pt x="21599" y="9306"/>
                    <a:pt x="21599" y="10800"/>
                  </a:cubicBezTo>
                  <a:cubicBezTo>
                    <a:pt x="21599" y="12296"/>
                    <a:pt x="21317" y="13702"/>
                    <a:pt x="20760" y="15012"/>
                  </a:cubicBezTo>
                  <a:cubicBezTo>
                    <a:pt x="20201" y="16320"/>
                    <a:pt x="19430" y="17469"/>
                    <a:pt x="18449" y="18443"/>
                  </a:cubicBezTo>
                  <a:cubicBezTo>
                    <a:pt x="17463" y="19420"/>
                    <a:pt x="16319" y="20193"/>
                    <a:pt x="15011" y="20755"/>
                  </a:cubicBezTo>
                  <a:cubicBezTo>
                    <a:pt x="13705" y="21317"/>
                    <a:pt x="12301" y="21599"/>
                    <a:pt x="10807" y="21599"/>
                  </a:cubicBezTo>
                  <a:cubicBezTo>
                    <a:pt x="9309" y="21599"/>
                    <a:pt x="7905" y="21317"/>
                    <a:pt x="6594" y="20755"/>
                  </a:cubicBezTo>
                  <a:cubicBezTo>
                    <a:pt x="5280" y="20193"/>
                    <a:pt x="4136" y="19420"/>
                    <a:pt x="3158" y="18443"/>
                  </a:cubicBezTo>
                  <a:cubicBezTo>
                    <a:pt x="2178" y="17469"/>
                    <a:pt x="1409" y="16320"/>
                    <a:pt x="847" y="15012"/>
                  </a:cubicBezTo>
                  <a:cubicBezTo>
                    <a:pt x="282" y="13702"/>
                    <a:pt x="0" y="12296"/>
                    <a:pt x="0" y="10800"/>
                  </a:cubicBezTo>
                  <a:cubicBezTo>
                    <a:pt x="0" y="9306"/>
                    <a:pt x="282" y="7900"/>
                    <a:pt x="847" y="6590"/>
                  </a:cubicBezTo>
                  <a:cubicBezTo>
                    <a:pt x="1409" y="5279"/>
                    <a:pt x="2181" y="4133"/>
                    <a:pt x="3158" y="3156"/>
                  </a:cubicBezTo>
                  <a:cubicBezTo>
                    <a:pt x="4136" y="2179"/>
                    <a:pt x="5280" y="1408"/>
                    <a:pt x="6594" y="847"/>
                  </a:cubicBezTo>
                  <a:cubicBezTo>
                    <a:pt x="7902" y="282"/>
                    <a:pt x="9306" y="0"/>
                    <a:pt x="10807" y="0"/>
                  </a:cubicBezTo>
                  <a:moveTo>
                    <a:pt x="10807" y="18355"/>
                  </a:moveTo>
                  <a:cubicBezTo>
                    <a:pt x="11860" y="18355"/>
                    <a:pt x="12844" y="18157"/>
                    <a:pt x="13756" y="17759"/>
                  </a:cubicBezTo>
                  <a:cubicBezTo>
                    <a:pt x="14666" y="17367"/>
                    <a:pt x="15463" y="16822"/>
                    <a:pt x="16149" y="16139"/>
                  </a:cubicBezTo>
                  <a:cubicBezTo>
                    <a:pt x="16836" y="15455"/>
                    <a:pt x="17378" y="14656"/>
                    <a:pt x="17774" y="13744"/>
                  </a:cubicBezTo>
                  <a:cubicBezTo>
                    <a:pt x="18169" y="12835"/>
                    <a:pt x="18367" y="11853"/>
                    <a:pt x="18367" y="10799"/>
                  </a:cubicBezTo>
                  <a:cubicBezTo>
                    <a:pt x="18367" y="9746"/>
                    <a:pt x="18169" y="8766"/>
                    <a:pt x="17774" y="7852"/>
                  </a:cubicBezTo>
                  <a:cubicBezTo>
                    <a:pt x="17376" y="6942"/>
                    <a:pt x="16836" y="6146"/>
                    <a:pt x="16149" y="5463"/>
                  </a:cubicBezTo>
                  <a:cubicBezTo>
                    <a:pt x="15466" y="4777"/>
                    <a:pt x="14666" y="4235"/>
                    <a:pt x="13748" y="3839"/>
                  </a:cubicBezTo>
                  <a:cubicBezTo>
                    <a:pt x="12830" y="3444"/>
                    <a:pt x="11852" y="3246"/>
                    <a:pt x="10807" y="3246"/>
                  </a:cubicBezTo>
                  <a:cubicBezTo>
                    <a:pt x="9753" y="3246"/>
                    <a:pt x="8764" y="3444"/>
                    <a:pt x="7851" y="3839"/>
                  </a:cubicBezTo>
                  <a:cubicBezTo>
                    <a:pt x="6933" y="4235"/>
                    <a:pt x="6139" y="4777"/>
                    <a:pt x="5455" y="5463"/>
                  </a:cubicBezTo>
                  <a:cubicBezTo>
                    <a:pt x="4774" y="6146"/>
                    <a:pt x="4235" y="6942"/>
                    <a:pt x="3839" y="7852"/>
                  </a:cubicBezTo>
                  <a:cubicBezTo>
                    <a:pt x="3444" y="8766"/>
                    <a:pt x="3246" y="9746"/>
                    <a:pt x="3246" y="10799"/>
                  </a:cubicBezTo>
                  <a:cubicBezTo>
                    <a:pt x="3246" y="11852"/>
                    <a:pt x="3444" y="12835"/>
                    <a:pt x="3839" y="13744"/>
                  </a:cubicBezTo>
                  <a:cubicBezTo>
                    <a:pt x="4238" y="14656"/>
                    <a:pt x="4774" y="15455"/>
                    <a:pt x="5455" y="16139"/>
                  </a:cubicBezTo>
                  <a:cubicBezTo>
                    <a:pt x="6136" y="16822"/>
                    <a:pt x="6930" y="17367"/>
                    <a:pt x="7851" y="17759"/>
                  </a:cubicBezTo>
                  <a:cubicBezTo>
                    <a:pt x="8764" y="18158"/>
                    <a:pt x="9753" y="18355"/>
                    <a:pt x="10807" y="18355"/>
                  </a:cubicBezTo>
                  <a:moveTo>
                    <a:pt x="15350" y="7784"/>
                  </a:moveTo>
                  <a:cubicBezTo>
                    <a:pt x="15613" y="8049"/>
                    <a:pt x="15613" y="8304"/>
                    <a:pt x="15350" y="8555"/>
                  </a:cubicBezTo>
                  <a:lnTo>
                    <a:pt x="13104" y="10800"/>
                  </a:lnTo>
                  <a:lnTo>
                    <a:pt x="15350" y="13044"/>
                  </a:lnTo>
                  <a:cubicBezTo>
                    <a:pt x="15613" y="13304"/>
                    <a:pt x="15613" y="13564"/>
                    <a:pt x="15350" y="13812"/>
                  </a:cubicBezTo>
                  <a:lnTo>
                    <a:pt x="13821" y="15340"/>
                  </a:lnTo>
                  <a:cubicBezTo>
                    <a:pt x="13714" y="15447"/>
                    <a:pt x="13584" y="15501"/>
                    <a:pt x="13434" y="15501"/>
                  </a:cubicBezTo>
                  <a:cubicBezTo>
                    <a:pt x="13287" y="15501"/>
                    <a:pt x="13157" y="15447"/>
                    <a:pt x="13050" y="15340"/>
                  </a:cubicBezTo>
                  <a:lnTo>
                    <a:pt x="10804" y="13095"/>
                  </a:lnTo>
                  <a:lnTo>
                    <a:pt x="8558" y="15340"/>
                  </a:lnTo>
                  <a:cubicBezTo>
                    <a:pt x="8450" y="15447"/>
                    <a:pt x="8320" y="15501"/>
                    <a:pt x="8170" y="15501"/>
                  </a:cubicBezTo>
                  <a:cubicBezTo>
                    <a:pt x="8024" y="15501"/>
                    <a:pt x="7888" y="15447"/>
                    <a:pt x="7772" y="15340"/>
                  </a:cubicBezTo>
                  <a:lnTo>
                    <a:pt x="6258" y="13812"/>
                  </a:lnTo>
                  <a:cubicBezTo>
                    <a:pt x="6150" y="13705"/>
                    <a:pt x="6094" y="13575"/>
                    <a:pt x="6094" y="13428"/>
                  </a:cubicBezTo>
                  <a:cubicBezTo>
                    <a:pt x="6094" y="13279"/>
                    <a:pt x="6150" y="13149"/>
                    <a:pt x="6258" y="13041"/>
                  </a:cubicBezTo>
                  <a:lnTo>
                    <a:pt x="8504" y="10797"/>
                  </a:lnTo>
                  <a:lnTo>
                    <a:pt x="6258" y="8552"/>
                  </a:lnTo>
                  <a:cubicBezTo>
                    <a:pt x="6150" y="8445"/>
                    <a:pt x="6094" y="8315"/>
                    <a:pt x="6094" y="8168"/>
                  </a:cubicBezTo>
                  <a:cubicBezTo>
                    <a:pt x="6094" y="8018"/>
                    <a:pt x="6150" y="7891"/>
                    <a:pt x="6258" y="7781"/>
                  </a:cubicBezTo>
                  <a:lnTo>
                    <a:pt x="7772" y="6256"/>
                  </a:lnTo>
                  <a:cubicBezTo>
                    <a:pt x="8035" y="5994"/>
                    <a:pt x="8295" y="5994"/>
                    <a:pt x="8555" y="6256"/>
                  </a:cubicBezTo>
                  <a:lnTo>
                    <a:pt x="10801" y="8498"/>
                  </a:lnTo>
                  <a:lnTo>
                    <a:pt x="13047" y="6256"/>
                  </a:lnTo>
                  <a:cubicBezTo>
                    <a:pt x="13307" y="5994"/>
                    <a:pt x="13567" y="5994"/>
                    <a:pt x="13816" y="6256"/>
                  </a:cubicBezTo>
                  <a:lnTo>
                    <a:pt x="15350" y="77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5" name="AutoShape 107"/>
            <p:cNvSpPr>
              <a:spLocks/>
            </p:cNvSpPr>
            <p:nvPr/>
          </p:nvSpPr>
          <p:spPr bwMode="auto">
            <a:xfrm>
              <a:off x="10176101" y="2953646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449" y="3162"/>
                  </a:moveTo>
                  <a:cubicBezTo>
                    <a:pt x="19503" y="4215"/>
                    <a:pt x="20291" y="5407"/>
                    <a:pt x="20817" y="6731"/>
                  </a:cubicBezTo>
                  <a:cubicBezTo>
                    <a:pt x="21340" y="8058"/>
                    <a:pt x="21599" y="9410"/>
                    <a:pt x="21599" y="10800"/>
                  </a:cubicBezTo>
                  <a:cubicBezTo>
                    <a:pt x="21599" y="12186"/>
                    <a:pt x="21337" y="13544"/>
                    <a:pt x="20817" y="14871"/>
                  </a:cubicBezTo>
                  <a:cubicBezTo>
                    <a:pt x="20291" y="16192"/>
                    <a:pt x="19503" y="17381"/>
                    <a:pt x="18449" y="18437"/>
                  </a:cubicBezTo>
                  <a:cubicBezTo>
                    <a:pt x="17393" y="19490"/>
                    <a:pt x="16200" y="20284"/>
                    <a:pt x="14869" y="20809"/>
                  </a:cubicBezTo>
                  <a:cubicBezTo>
                    <a:pt x="13539" y="21337"/>
                    <a:pt x="12183" y="21599"/>
                    <a:pt x="10801" y="21599"/>
                  </a:cubicBezTo>
                  <a:cubicBezTo>
                    <a:pt x="9416" y="21599"/>
                    <a:pt x="8057" y="21337"/>
                    <a:pt x="6730" y="20809"/>
                  </a:cubicBezTo>
                  <a:cubicBezTo>
                    <a:pt x="5399" y="20284"/>
                    <a:pt x="4206" y="19490"/>
                    <a:pt x="3150" y="18437"/>
                  </a:cubicBezTo>
                  <a:cubicBezTo>
                    <a:pt x="2099" y="17381"/>
                    <a:pt x="1308" y="16192"/>
                    <a:pt x="782" y="14871"/>
                  </a:cubicBezTo>
                  <a:cubicBezTo>
                    <a:pt x="259" y="13544"/>
                    <a:pt x="0" y="12186"/>
                    <a:pt x="0" y="10800"/>
                  </a:cubicBezTo>
                  <a:cubicBezTo>
                    <a:pt x="0" y="9410"/>
                    <a:pt x="265" y="8055"/>
                    <a:pt x="791" y="6725"/>
                  </a:cubicBezTo>
                  <a:cubicBezTo>
                    <a:pt x="1319" y="5395"/>
                    <a:pt x="2104" y="4210"/>
                    <a:pt x="3150" y="3162"/>
                  </a:cubicBezTo>
                  <a:cubicBezTo>
                    <a:pt x="4206" y="2109"/>
                    <a:pt x="5399" y="1318"/>
                    <a:pt x="6730" y="790"/>
                  </a:cubicBezTo>
                  <a:cubicBezTo>
                    <a:pt x="8060" y="262"/>
                    <a:pt x="9416" y="0"/>
                    <a:pt x="10801" y="0"/>
                  </a:cubicBezTo>
                  <a:cubicBezTo>
                    <a:pt x="12183" y="0"/>
                    <a:pt x="13542" y="262"/>
                    <a:pt x="14869" y="790"/>
                  </a:cubicBezTo>
                  <a:cubicBezTo>
                    <a:pt x="16197" y="1318"/>
                    <a:pt x="17393" y="2109"/>
                    <a:pt x="18449" y="3162"/>
                  </a:cubicBezTo>
                  <a:moveTo>
                    <a:pt x="16282" y="7530"/>
                  </a:moveTo>
                  <a:cubicBezTo>
                    <a:pt x="16488" y="7321"/>
                    <a:pt x="16488" y="7112"/>
                    <a:pt x="16282" y="6892"/>
                  </a:cubicBezTo>
                  <a:lnTo>
                    <a:pt x="14700" y="5342"/>
                  </a:lnTo>
                  <a:cubicBezTo>
                    <a:pt x="14474" y="5116"/>
                    <a:pt x="14262" y="5116"/>
                    <a:pt x="14061" y="5342"/>
                  </a:cubicBezTo>
                  <a:lnTo>
                    <a:pt x="10775" y="8640"/>
                  </a:lnTo>
                  <a:lnTo>
                    <a:pt x="7775" y="5650"/>
                  </a:lnTo>
                  <a:cubicBezTo>
                    <a:pt x="7685" y="5562"/>
                    <a:pt x="7583" y="5514"/>
                    <a:pt x="7464" y="5514"/>
                  </a:cubicBezTo>
                  <a:cubicBezTo>
                    <a:pt x="7348" y="5514"/>
                    <a:pt x="7238" y="5562"/>
                    <a:pt x="7139" y="5650"/>
                  </a:cubicBezTo>
                  <a:lnTo>
                    <a:pt x="5653" y="7177"/>
                  </a:lnTo>
                  <a:cubicBezTo>
                    <a:pt x="5427" y="7386"/>
                    <a:pt x="5427" y="7595"/>
                    <a:pt x="5653" y="7812"/>
                  </a:cubicBezTo>
                  <a:lnTo>
                    <a:pt x="8617" y="10771"/>
                  </a:lnTo>
                  <a:lnTo>
                    <a:pt x="5345" y="14069"/>
                  </a:lnTo>
                  <a:cubicBezTo>
                    <a:pt x="5255" y="14162"/>
                    <a:pt x="5207" y="14264"/>
                    <a:pt x="5207" y="14383"/>
                  </a:cubicBezTo>
                  <a:cubicBezTo>
                    <a:pt x="5207" y="14501"/>
                    <a:pt x="5255" y="14609"/>
                    <a:pt x="5345" y="14705"/>
                  </a:cubicBezTo>
                  <a:lnTo>
                    <a:pt x="6899" y="16274"/>
                  </a:lnTo>
                  <a:cubicBezTo>
                    <a:pt x="6990" y="16365"/>
                    <a:pt x="7094" y="16413"/>
                    <a:pt x="7216" y="16416"/>
                  </a:cubicBezTo>
                  <a:cubicBezTo>
                    <a:pt x="7340" y="16418"/>
                    <a:pt x="7444" y="16373"/>
                    <a:pt x="7535" y="16274"/>
                  </a:cubicBezTo>
                  <a:lnTo>
                    <a:pt x="10835" y="12991"/>
                  </a:lnTo>
                  <a:lnTo>
                    <a:pt x="13796" y="15978"/>
                  </a:lnTo>
                  <a:cubicBezTo>
                    <a:pt x="13886" y="16065"/>
                    <a:pt x="13991" y="16111"/>
                    <a:pt x="14115" y="16111"/>
                  </a:cubicBezTo>
                  <a:cubicBezTo>
                    <a:pt x="14237" y="16111"/>
                    <a:pt x="14341" y="16065"/>
                    <a:pt x="14432" y="15978"/>
                  </a:cubicBezTo>
                  <a:lnTo>
                    <a:pt x="15960" y="14450"/>
                  </a:lnTo>
                  <a:cubicBezTo>
                    <a:pt x="16166" y="14241"/>
                    <a:pt x="16166" y="14032"/>
                    <a:pt x="15960" y="13815"/>
                  </a:cubicBezTo>
                  <a:lnTo>
                    <a:pt x="12957" y="10856"/>
                  </a:lnTo>
                  <a:lnTo>
                    <a:pt x="16282" y="753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6" name="AutoShape 108"/>
            <p:cNvSpPr>
              <a:spLocks/>
            </p:cNvSpPr>
            <p:nvPr/>
          </p:nvSpPr>
          <p:spPr bwMode="auto">
            <a:xfrm>
              <a:off x="10701304" y="2953646"/>
              <a:ext cx="205801" cy="200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711" y="0"/>
                  </a:moveTo>
                  <a:cubicBezTo>
                    <a:pt x="20953" y="0"/>
                    <a:pt x="21161" y="105"/>
                    <a:pt x="21338" y="317"/>
                  </a:cubicBezTo>
                  <a:cubicBezTo>
                    <a:pt x="21514" y="525"/>
                    <a:pt x="21599" y="778"/>
                    <a:pt x="21599" y="1066"/>
                  </a:cubicBezTo>
                  <a:lnTo>
                    <a:pt x="21599" y="4118"/>
                  </a:lnTo>
                  <a:cubicBezTo>
                    <a:pt x="21599" y="4409"/>
                    <a:pt x="21514" y="4661"/>
                    <a:pt x="21338" y="4870"/>
                  </a:cubicBezTo>
                  <a:cubicBezTo>
                    <a:pt x="21161" y="5084"/>
                    <a:pt x="20953" y="5190"/>
                    <a:pt x="20711" y="5190"/>
                  </a:cubicBezTo>
                  <a:lnTo>
                    <a:pt x="913" y="5190"/>
                  </a:lnTo>
                  <a:cubicBezTo>
                    <a:pt x="656" y="5190"/>
                    <a:pt x="440" y="5084"/>
                    <a:pt x="261" y="4870"/>
                  </a:cubicBezTo>
                  <a:cubicBezTo>
                    <a:pt x="85" y="4661"/>
                    <a:pt x="0" y="4409"/>
                    <a:pt x="0" y="4118"/>
                  </a:cubicBezTo>
                  <a:lnTo>
                    <a:pt x="0" y="1066"/>
                  </a:lnTo>
                  <a:cubicBezTo>
                    <a:pt x="0" y="778"/>
                    <a:pt x="85" y="525"/>
                    <a:pt x="261" y="317"/>
                  </a:cubicBezTo>
                  <a:cubicBezTo>
                    <a:pt x="438" y="105"/>
                    <a:pt x="653" y="0"/>
                    <a:pt x="913" y="0"/>
                  </a:cubicBezTo>
                  <a:lnTo>
                    <a:pt x="20711" y="0"/>
                  </a:lnTo>
                  <a:close/>
                  <a:moveTo>
                    <a:pt x="20711" y="8213"/>
                  </a:moveTo>
                  <a:cubicBezTo>
                    <a:pt x="20953" y="8213"/>
                    <a:pt x="21161" y="8316"/>
                    <a:pt x="21338" y="8527"/>
                  </a:cubicBezTo>
                  <a:cubicBezTo>
                    <a:pt x="21514" y="8742"/>
                    <a:pt x="21599" y="8985"/>
                    <a:pt x="21599" y="9264"/>
                  </a:cubicBezTo>
                  <a:lnTo>
                    <a:pt x="21599" y="12331"/>
                  </a:lnTo>
                  <a:cubicBezTo>
                    <a:pt x="21599" y="12622"/>
                    <a:pt x="21514" y="12872"/>
                    <a:pt x="21338" y="13078"/>
                  </a:cubicBezTo>
                  <a:cubicBezTo>
                    <a:pt x="21161" y="13286"/>
                    <a:pt x="20953" y="13389"/>
                    <a:pt x="20711" y="13389"/>
                  </a:cubicBezTo>
                  <a:lnTo>
                    <a:pt x="913" y="13389"/>
                  </a:lnTo>
                  <a:cubicBezTo>
                    <a:pt x="656" y="13389"/>
                    <a:pt x="440" y="13283"/>
                    <a:pt x="261" y="13069"/>
                  </a:cubicBezTo>
                  <a:cubicBezTo>
                    <a:pt x="85" y="12860"/>
                    <a:pt x="0" y="12613"/>
                    <a:pt x="0" y="12331"/>
                  </a:cubicBezTo>
                  <a:lnTo>
                    <a:pt x="0" y="9265"/>
                  </a:lnTo>
                  <a:cubicBezTo>
                    <a:pt x="0" y="8977"/>
                    <a:pt x="85" y="8730"/>
                    <a:pt x="261" y="8521"/>
                  </a:cubicBezTo>
                  <a:cubicBezTo>
                    <a:pt x="438" y="8316"/>
                    <a:pt x="653" y="8213"/>
                    <a:pt x="913" y="8213"/>
                  </a:cubicBezTo>
                  <a:lnTo>
                    <a:pt x="20711" y="8213"/>
                  </a:lnTo>
                  <a:close/>
                  <a:moveTo>
                    <a:pt x="20711" y="16412"/>
                  </a:moveTo>
                  <a:cubicBezTo>
                    <a:pt x="20953" y="16412"/>
                    <a:pt x="21161" y="16514"/>
                    <a:pt x="21338" y="16726"/>
                  </a:cubicBezTo>
                  <a:cubicBezTo>
                    <a:pt x="21514" y="16940"/>
                    <a:pt x="21599" y="17190"/>
                    <a:pt x="21599" y="17478"/>
                  </a:cubicBezTo>
                  <a:lnTo>
                    <a:pt x="21599" y="20504"/>
                  </a:lnTo>
                  <a:cubicBezTo>
                    <a:pt x="21599" y="20812"/>
                    <a:pt x="21514" y="21071"/>
                    <a:pt x="21338" y="21282"/>
                  </a:cubicBezTo>
                  <a:cubicBezTo>
                    <a:pt x="21161" y="21494"/>
                    <a:pt x="20953" y="21599"/>
                    <a:pt x="20711" y="21599"/>
                  </a:cubicBezTo>
                  <a:lnTo>
                    <a:pt x="913" y="21599"/>
                  </a:lnTo>
                  <a:cubicBezTo>
                    <a:pt x="656" y="21599"/>
                    <a:pt x="440" y="21494"/>
                    <a:pt x="261" y="21282"/>
                  </a:cubicBezTo>
                  <a:cubicBezTo>
                    <a:pt x="85" y="21071"/>
                    <a:pt x="0" y="20812"/>
                    <a:pt x="0" y="20504"/>
                  </a:cubicBezTo>
                  <a:lnTo>
                    <a:pt x="0" y="17478"/>
                  </a:lnTo>
                  <a:cubicBezTo>
                    <a:pt x="0" y="17190"/>
                    <a:pt x="85" y="16940"/>
                    <a:pt x="261" y="16726"/>
                  </a:cubicBezTo>
                  <a:cubicBezTo>
                    <a:pt x="438" y="16514"/>
                    <a:pt x="653" y="16412"/>
                    <a:pt x="913" y="16412"/>
                  </a:cubicBezTo>
                  <a:lnTo>
                    <a:pt x="20711" y="16412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7" name="AutoShape 109"/>
            <p:cNvSpPr>
              <a:spLocks/>
            </p:cNvSpPr>
            <p:nvPr/>
          </p:nvSpPr>
          <p:spPr bwMode="auto">
            <a:xfrm>
              <a:off x="6599283" y="5248090"/>
              <a:ext cx="204978" cy="200681"/>
            </a:xfrm>
            <a:custGeom>
              <a:avLst/>
              <a:gdLst>
                <a:gd name="T0" fmla="*/ 10796 w 21592"/>
                <a:gd name="T1" fmla="+- 0 10793 111"/>
                <a:gd name="T2" fmla="*/ 10793 h 21365"/>
                <a:gd name="T3" fmla="*/ 10796 w 21592"/>
                <a:gd name="T4" fmla="+- 0 10793 111"/>
                <a:gd name="T5" fmla="*/ 10793 h 21365"/>
                <a:gd name="T6" fmla="*/ 10796 w 21592"/>
                <a:gd name="T7" fmla="+- 0 10793 111"/>
                <a:gd name="T8" fmla="*/ 10793 h 21365"/>
                <a:gd name="T9" fmla="*/ 10796 w 21592"/>
                <a:gd name="T10" fmla="+- 0 10793 111"/>
                <a:gd name="T11" fmla="*/ 10793 h 21365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2" h="21365">
                  <a:moveTo>
                    <a:pt x="5705" y="19760"/>
                  </a:moveTo>
                  <a:cubicBezTo>
                    <a:pt x="5705" y="20596"/>
                    <a:pt x="5604" y="21104"/>
                    <a:pt x="5403" y="21282"/>
                  </a:cubicBezTo>
                  <a:cubicBezTo>
                    <a:pt x="5200" y="21466"/>
                    <a:pt x="4940" y="21249"/>
                    <a:pt x="4626" y="20641"/>
                  </a:cubicBezTo>
                  <a:lnTo>
                    <a:pt x="313" y="12102"/>
                  </a:lnTo>
                  <a:cubicBezTo>
                    <a:pt x="107" y="11700"/>
                    <a:pt x="0" y="11221"/>
                    <a:pt x="0" y="10686"/>
                  </a:cubicBezTo>
                  <a:cubicBezTo>
                    <a:pt x="0" y="10134"/>
                    <a:pt x="107" y="9666"/>
                    <a:pt x="313" y="9275"/>
                  </a:cubicBezTo>
                  <a:lnTo>
                    <a:pt x="4626" y="680"/>
                  </a:lnTo>
                  <a:cubicBezTo>
                    <a:pt x="4940" y="95"/>
                    <a:pt x="5200" y="-111"/>
                    <a:pt x="5403" y="56"/>
                  </a:cubicBezTo>
                  <a:cubicBezTo>
                    <a:pt x="5604" y="223"/>
                    <a:pt x="5705" y="725"/>
                    <a:pt x="5705" y="1561"/>
                  </a:cubicBezTo>
                  <a:lnTo>
                    <a:pt x="5705" y="7035"/>
                  </a:lnTo>
                  <a:lnTo>
                    <a:pt x="15899" y="7035"/>
                  </a:lnTo>
                  <a:lnTo>
                    <a:pt x="15899" y="1617"/>
                  </a:lnTo>
                  <a:cubicBezTo>
                    <a:pt x="15899" y="781"/>
                    <a:pt x="16004" y="268"/>
                    <a:pt x="16202" y="84"/>
                  </a:cubicBezTo>
                  <a:cubicBezTo>
                    <a:pt x="16405" y="-100"/>
                    <a:pt x="16659" y="95"/>
                    <a:pt x="16967" y="680"/>
                  </a:cubicBezTo>
                  <a:lnTo>
                    <a:pt x="21294" y="9275"/>
                  </a:lnTo>
                  <a:cubicBezTo>
                    <a:pt x="21501" y="9682"/>
                    <a:pt x="21600" y="10150"/>
                    <a:pt x="21591" y="10686"/>
                  </a:cubicBezTo>
                  <a:cubicBezTo>
                    <a:pt x="21591" y="11243"/>
                    <a:pt x="21492" y="11711"/>
                    <a:pt x="21294" y="12102"/>
                  </a:cubicBezTo>
                  <a:lnTo>
                    <a:pt x="16967" y="20697"/>
                  </a:lnTo>
                  <a:cubicBezTo>
                    <a:pt x="16654" y="21282"/>
                    <a:pt x="16397" y="21489"/>
                    <a:pt x="16199" y="21293"/>
                  </a:cubicBezTo>
                  <a:cubicBezTo>
                    <a:pt x="16001" y="21109"/>
                    <a:pt x="15902" y="20596"/>
                    <a:pt x="15902" y="19760"/>
                  </a:cubicBezTo>
                  <a:lnTo>
                    <a:pt x="15902" y="14342"/>
                  </a:lnTo>
                  <a:lnTo>
                    <a:pt x="5705" y="14342"/>
                  </a:lnTo>
                  <a:lnTo>
                    <a:pt x="5705" y="1976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8" name="AutoShape 110"/>
            <p:cNvSpPr>
              <a:spLocks/>
            </p:cNvSpPr>
            <p:nvPr/>
          </p:nvSpPr>
          <p:spPr bwMode="auto">
            <a:xfrm>
              <a:off x="6115194" y="2952041"/>
              <a:ext cx="205801" cy="200681"/>
            </a:xfrm>
            <a:custGeom>
              <a:avLst/>
              <a:gdLst>
                <a:gd name="T0" fmla="+- 0 10797 116"/>
                <a:gd name="T1" fmla="*/ T0 w 21363"/>
                <a:gd name="T2" fmla="*/ 10800 h 21600"/>
                <a:gd name="T3" fmla="+- 0 10797 116"/>
                <a:gd name="T4" fmla="*/ T3 w 21363"/>
                <a:gd name="T5" fmla="*/ 10800 h 21600"/>
                <a:gd name="T6" fmla="+- 0 10797 116"/>
                <a:gd name="T7" fmla="*/ T6 w 21363"/>
                <a:gd name="T8" fmla="*/ 10800 h 21600"/>
                <a:gd name="T9" fmla="+- 0 10797 116"/>
                <a:gd name="T10" fmla="*/ T9 w 2136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63" h="21600">
                  <a:moveTo>
                    <a:pt x="19758" y="15897"/>
                  </a:moveTo>
                  <a:cubicBezTo>
                    <a:pt x="20596" y="15897"/>
                    <a:pt x="21109" y="15995"/>
                    <a:pt x="21294" y="16199"/>
                  </a:cubicBezTo>
                  <a:cubicBezTo>
                    <a:pt x="21478" y="16402"/>
                    <a:pt x="21260" y="16662"/>
                    <a:pt x="20640" y="16978"/>
                  </a:cubicBezTo>
                  <a:lnTo>
                    <a:pt x="12115" y="21286"/>
                  </a:lnTo>
                  <a:cubicBezTo>
                    <a:pt x="11708" y="21492"/>
                    <a:pt x="11228" y="21599"/>
                    <a:pt x="10675" y="21599"/>
                  </a:cubicBezTo>
                  <a:cubicBezTo>
                    <a:pt x="10117" y="21599"/>
                    <a:pt x="9648" y="21492"/>
                    <a:pt x="9257" y="21286"/>
                  </a:cubicBezTo>
                  <a:lnTo>
                    <a:pt x="676" y="16978"/>
                  </a:lnTo>
                  <a:cubicBezTo>
                    <a:pt x="90" y="16662"/>
                    <a:pt x="-116" y="16402"/>
                    <a:pt x="62" y="16199"/>
                  </a:cubicBezTo>
                  <a:cubicBezTo>
                    <a:pt x="241" y="15995"/>
                    <a:pt x="749" y="15897"/>
                    <a:pt x="1586" y="15897"/>
                  </a:cubicBezTo>
                  <a:lnTo>
                    <a:pt x="7013" y="15897"/>
                  </a:lnTo>
                  <a:lnTo>
                    <a:pt x="7013" y="5705"/>
                  </a:lnTo>
                  <a:lnTo>
                    <a:pt x="1586" y="5705"/>
                  </a:lnTo>
                  <a:cubicBezTo>
                    <a:pt x="749" y="5705"/>
                    <a:pt x="241" y="5603"/>
                    <a:pt x="62" y="5400"/>
                  </a:cubicBezTo>
                  <a:cubicBezTo>
                    <a:pt x="-111" y="5197"/>
                    <a:pt x="112" y="4940"/>
                    <a:pt x="732" y="4624"/>
                  </a:cubicBezTo>
                  <a:lnTo>
                    <a:pt x="9257" y="310"/>
                  </a:lnTo>
                  <a:cubicBezTo>
                    <a:pt x="9665" y="104"/>
                    <a:pt x="10134" y="0"/>
                    <a:pt x="10675" y="0"/>
                  </a:cubicBezTo>
                  <a:cubicBezTo>
                    <a:pt x="11228" y="0"/>
                    <a:pt x="11708" y="104"/>
                    <a:pt x="12115" y="310"/>
                  </a:cubicBezTo>
                  <a:lnTo>
                    <a:pt x="20696" y="4624"/>
                  </a:lnTo>
                  <a:cubicBezTo>
                    <a:pt x="21283" y="4940"/>
                    <a:pt x="21483" y="5197"/>
                    <a:pt x="21294" y="5400"/>
                  </a:cubicBezTo>
                  <a:cubicBezTo>
                    <a:pt x="21109" y="5604"/>
                    <a:pt x="20596" y="5705"/>
                    <a:pt x="19758" y="5705"/>
                  </a:cubicBezTo>
                  <a:lnTo>
                    <a:pt x="14360" y="5705"/>
                  </a:lnTo>
                  <a:lnTo>
                    <a:pt x="14360" y="15897"/>
                  </a:lnTo>
                  <a:lnTo>
                    <a:pt x="19758" y="158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09" name="AutoShape 111"/>
            <p:cNvSpPr>
              <a:spLocks/>
            </p:cNvSpPr>
            <p:nvPr/>
          </p:nvSpPr>
          <p:spPr bwMode="auto">
            <a:xfrm>
              <a:off x="6640399" y="2952041"/>
              <a:ext cx="205801" cy="200681"/>
            </a:xfrm>
            <a:custGeom>
              <a:avLst/>
              <a:gdLst>
                <a:gd name="T0" fmla="+- 0 10800 61"/>
                <a:gd name="T1" fmla="*/ T0 w 21478"/>
                <a:gd name="T2" fmla="*/ 10800 h 21600"/>
                <a:gd name="T3" fmla="+- 0 10800 61"/>
                <a:gd name="T4" fmla="*/ T3 w 21478"/>
                <a:gd name="T5" fmla="*/ 10800 h 21600"/>
                <a:gd name="T6" fmla="+- 0 10800 61"/>
                <a:gd name="T7" fmla="*/ T6 w 21478"/>
                <a:gd name="T8" fmla="*/ 10800 h 21600"/>
                <a:gd name="T9" fmla="+- 0 10800 61"/>
                <a:gd name="T10" fmla="*/ T9 w 214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78" h="21600">
                  <a:moveTo>
                    <a:pt x="9108" y="16746"/>
                  </a:moveTo>
                  <a:cubicBezTo>
                    <a:pt x="9155" y="16837"/>
                    <a:pt x="9197" y="16924"/>
                    <a:pt x="9243" y="17012"/>
                  </a:cubicBezTo>
                  <a:cubicBezTo>
                    <a:pt x="9290" y="17097"/>
                    <a:pt x="9351" y="17181"/>
                    <a:pt x="9431" y="17274"/>
                  </a:cubicBezTo>
                  <a:lnTo>
                    <a:pt x="12259" y="21069"/>
                  </a:lnTo>
                  <a:lnTo>
                    <a:pt x="4473" y="21069"/>
                  </a:lnTo>
                  <a:cubicBezTo>
                    <a:pt x="4227" y="21069"/>
                    <a:pt x="4014" y="20964"/>
                    <a:pt x="3839" y="20755"/>
                  </a:cubicBezTo>
                  <a:cubicBezTo>
                    <a:pt x="3663" y="20543"/>
                    <a:pt x="3574" y="20286"/>
                    <a:pt x="3574" y="19987"/>
                  </a:cubicBezTo>
                  <a:lnTo>
                    <a:pt x="3574" y="7554"/>
                  </a:lnTo>
                  <a:lnTo>
                    <a:pt x="788" y="7554"/>
                  </a:lnTo>
                  <a:cubicBezTo>
                    <a:pt x="376" y="7554"/>
                    <a:pt x="126" y="7419"/>
                    <a:pt x="32" y="7145"/>
                  </a:cubicBezTo>
                  <a:cubicBezTo>
                    <a:pt x="-61" y="6871"/>
                    <a:pt x="46" y="6529"/>
                    <a:pt x="353" y="6123"/>
                  </a:cubicBezTo>
                  <a:lnTo>
                    <a:pt x="4665" y="392"/>
                  </a:lnTo>
                  <a:cubicBezTo>
                    <a:pt x="4850" y="132"/>
                    <a:pt x="5088" y="0"/>
                    <a:pt x="5371" y="0"/>
                  </a:cubicBezTo>
                  <a:cubicBezTo>
                    <a:pt x="5661" y="0"/>
                    <a:pt x="5902" y="132"/>
                    <a:pt x="6090" y="392"/>
                  </a:cubicBezTo>
                  <a:lnTo>
                    <a:pt x="10402" y="6123"/>
                  </a:lnTo>
                  <a:cubicBezTo>
                    <a:pt x="10708" y="6529"/>
                    <a:pt x="10813" y="6871"/>
                    <a:pt x="10722" y="7145"/>
                  </a:cubicBezTo>
                  <a:cubicBezTo>
                    <a:pt x="10629" y="7419"/>
                    <a:pt x="10376" y="7554"/>
                    <a:pt x="9966" y="7554"/>
                  </a:cubicBezTo>
                  <a:lnTo>
                    <a:pt x="7166" y="7554"/>
                  </a:lnTo>
                  <a:lnTo>
                    <a:pt x="7166" y="16746"/>
                  </a:lnTo>
                  <a:lnTo>
                    <a:pt x="9108" y="16746"/>
                  </a:lnTo>
                  <a:close/>
                  <a:moveTo>
                    <a:pt x="20689" y="14045"/>
                  </a:moveTo>
                  <a:cubicBezTo>
                    <a:pt x="21101" y="14045"/>
                    <a:pt x="21351" y="14183"/>
                    <a:pt x="21445" y="14457"/>
                  </a:cubicBezTo>
                  <a:cubicBezTo>
                    <a:pt x="21539" y="14731"/>
                    <a:pt x="21431" y="15069"/>
                    <a:pt x="21127" y="15476"/>
                  </a:cubicBezTo>
                  <a:lnTo>
                    <a:pt x="16812" y="21207"/>
                  </a:lnTo>
                  <a:cubicBezTo>
                    <a:pt x="16625" y="21467"/>
                    <a:pt x="16389" y="21599"/>
                    <a:pt x="16106" y="21599"/>
                  </a:cubicBezTo>
                  <a:cubicBezTo>
                    <a:pt x="15813" y="21599"/>
                    <a:pt x="15575" y="21467"/>
                    <a:pt x="15387" y="21207"/>
                  </a:cubicBezTo>
                  <a:lnTo>
                    <a:pt x="11075" y="15476"/>
                  </a:lnTo>
                  <a:cubicBezTo>
                    <a:pt x="10769" y="15070"/>
                    <a:pt x="10661" y="14731"/>
                    <a:pt x="10755" y="14457"/>
                  </a:cubicBezTo>
                  <a:cubicBezTo>
                    <a:pt x="10848" y="14183"/>
                    <a:pt x="11099" y="14045"/>
                    <a:pt x="11511" y="14045"/>
                  </a:cubicBezTo>
                  <a:lnTo>
                    <a:pt x="14311" y="14045"/>
                  </a:lnTo>
                  <a:lnTo>
                    <a:pt x="14311" y="4881"/>
                  </a:lnTo>
                  <a:lnTo>
                    <a:pt x="12362" y="4881"/>
                  </a:lnTo>
                  <a:cubicBezTo>
                    <a:pt x="12315" y="4791"/>
                    <a:pt x="12271" y="4697"/>
                    <a:pt x="12220" y="4604"/>
                  </a:cubicBezTo>
                  <a:cubicBezTo>
                    <a:pt x="12170" y="4508"/>
                    <a:pt x="12117" y="4418"/>
                    <a:pt x="12056" y="4327"/>
                  </a:cubicBezTo>
                  <a:lnTo>
                    <a:pt x="9213" y="556"/>
                  </a:lnTo>
                  <a:lnTo>
                    <a:pt x="16997" y="556"/>
                  </a:lnTo>
                  <a:cubicBezTo>
                    <a:pt x="17243" y="556"/>
                    <a:pt x="17451" y="657"/>
                    <a:pt x="17627" y="861"/>
                  </a:cubicBezTo>
                  <a:cubicBezTo>
                    <a:pt x="17797" y="1061"/>
                    <a:pt x="17882" y="1321"/>
                    <a:pt x="17882" y="1637"/>
                  </a:cubicBezTo>
                  <a:lnTo>
                    <a:pt x="17882" y="14045"/>
                  </a:lnTo>
                  <a:lnTo>
                    <a:pt x="20689" y="1404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0" name="AutoShape 112"/>
            <p:cNvSpPr>
              <a:spLocks/>
            </p:cNvSpPr>
            <p:nvPr/>
          </p:nvSpPr>
          <p:spPr bwMode="auto">
            <a:xfrm>
              <a:off x="7187293" y="2952843"/>
              <a:ext cx="204978" cy="200681"/>
            </a:xfrm>
            <a:custGeom>
              <a:avLst/>
              <a:gdLst>
                <a:gd name="T0" fmla="+- 0 10800 15"/>
                <a:gd name="T1" fmla="*/ T0 w 21571"/>
                <a:gd name="T2" fmla="*/ 10800 h 21600"/>
                <a:gd name="T3" fmla="+- 0 10800 15"/>
                <a:gd name="T4" fmla="*/ T3 w 21571"/>
                <a:gd name="T5" fmla="*/ 10800 h 21600"/>
                <a:gd name="T6" fmla="+- 0 10800 15"/>
                <a:gd name="T7" fmla="*/ T6 w 21571"/>
                <a:gd name="T8" fmla="*/ 10800 h 21600"/>
                <a:gd name="T9" fmla="+- 0 10800 15"/>
                <a:gd name="T10" fmla="*/ T9 w 21571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1" h="21600">
                  <a:moveTo>
                    <a:pt x="21538" y="21106"/>
                  </a:moveTo>
                  <a:cubicBezTo>
                    <a:pt x="21585" y="21238"/>
                    <a:pt x="21580" y="21353"/>
                    <a:pt x="21526" y="21453"/>
                  </a:cubicBezTo>
                  <a:cubicBezTo>
                    <a:pt x="21472" y="21550"/>
                    <a:pt x="21379" y="21599"/>
                    <a:pt x="21257" y="21599"/>
                  </a:cubicBezTo>
                  <a:lnTo>
                    <a:pt x="12601" y="21599"/>
                  </a:lnTo>
                  <a:lnTo>
                    <a:pt x="12298" y="14400"/>
                  </a:lnTo>
                  <a:lnTo>
                    <a:pt x="9281" y="14400"/>
                  </a:lnTo>
                  <a:lnTo>
                    <a:pt x="8966" y="21599"/>
                  </a:lnTo>
                  <a:lnTo>
                    <a:pt x="322" y="21599"/>
                  </a:lnTo>
                  <a:cubicBezTo>
                    <a:pt x="197" y="21599"/>
                    <a:pt x="104" y="21555"/>
                    <a:pt x="48" y="21461"/>
                  </a:cubicBezTo>
                  <a:cubicBezTo>
                    <a:pt x="-11" y="21364"/>
                    <a:pt x="-15" y="21247"/>
                    <a:pt x="28" y="21106"/>
                  </a:cubicBezTo>
                  <a:lnTo>
                    <a:pt x="6979" y="493"/>
                  </a:lnTo>
                  <a:cubicBezTo>
                    <a:pt x="7026" y="361"/>
                    <a:pt x="7109" y="246"/>
                    <a:pt x="7231" y="149"/>
                  </a:cubicBezTo>
                  <a:cubicBezTo>
                    <a:pt x="7351" y="50"/>
                    <a:pt x="7475" y="0"/>
                    <a:pt x="7597" y="0"/>
                  </a:cubicBezTo>
                  <a:lnTo>
                    <a:pt x="9879" y="0"/>
                  </a:lnTo>
                  <a:lnTo>
                    <a:pt x="9786" y="2391"/>
                  </a:lnTo>
                  <a:lnTo>
                    <a:pt x="11797" y="2391"/>
                  </a:lnTo>
                  <a:lnTo>
                    <a:pt x="11692" y="0"/>
                  </a:lnTo>
                  <a:lnTo>
                    <a:pt x="13974" y="0"/>
                  </a:lnTo>
                  <a:cubicBezTo>
                    <a:pt x="14099" y="0"/>
                    <a:pt x="14223" y="46"/>
                    <a:pt x="14341" y="140"/>
                  </a:cubicBezTo>
                  <a:cubicBezTo>
                    <a:pt x="14463" y="234"/>
                    <a:pt x="14546" y="349"/>
                    <a:pt x="14595" y="493"/>
                  </a:cubicBezTo>
                  <a:lnTo>
                    <a:pt x="21538" y="21106"/>
                  </a:lnTo>
                  <a:close/>
                  <a:moveTo>
                    <a:pt x="12120" y="10393"/>
                  </a:moveTo>
                  <a:lnTo>
                    <a:pt x="11885" y="4582"/>
                  </a:lnTo>
                  <a:lnTo>
                    <a:pt x="9677" y="4582"/>
                  </a:lnTo>
                  <a:lnTo>
                    <a:pt x="9442" y="10393"/>
                  </a:lnTo>
                  <a:lnTo>
                    <a:pt x="12120" y="103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1" name="AutoShape 113"/>
            <p:cNvSpPr>
              <a:spLocks/>
            </p:cNvSpPr>
            <p:nvPr/>
          </p:nvSpPr>
          <p:spPr bwMode="auto">
            <a:xfrm>
              <a:off x="7671776" y="2952843"/>
              <a:ext cx="205801" cy="200681"/>
            </a:xfrm>
            <a:custGeom>
              <a:avLst/>
              <a:gdLst>
                <a:gd name="T0" fmla="*/ 10785 w 21570"/>
                <a:gd name="T1" fmla="*/ 10800 h 21600"/>
                <a:gd name="T2" fmla="*/ 10785 w 21570"/>
                <a:gd name="T3" fmla="*/ 10800 h 21600"/>
                <a:gd name="T4" fmla="*/ 10785 w 21570"/>
                <a:gd name="T5" fmla="*/ 10800 h 21600"/>
                <a:gd name="T6" fmla="*/ 10785 w 2157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70" h="21600">
                  <a:moveTo>
                    <a:pt x="1132" y="0"/>
                  </a:moveTo>
                  <a:cubicBezTo>
                    <a:pt x="3894" y="146"/>
                    <a:pt x="6483" y="774"/>
                    <a:pt x="8906" y="1888"/>
                  </a:cubicBezTo>
                  <a:cubicBezTo>
                    <a:pt x="11328" y="2999"/>
                    <a:pt x="13449" y="4470"/>
                    <a:pt x="15274" y="6296"/>
                  </a:cubicBezTo>
                  <a:cubicBezTo>
                    <a:pt x="17102" y="8124"/>
                    <a:pt x="18568" y="10251"/>
                    <a:pt x="19671" y="12678"/>
                  </a:cubicBezTo>
                  <a:cubicBezTo>
                    <a:pt x="20778" y="15102"/>
                    <a:pt x="21407" y="17699"/>
                    <a:pt x="21562" y="20465"/>
                  </a:cubicBezTo>
                  <a:cubicBezTo>
                    <a:pt x="21600" y="20750"/>
                    <a:pt x="21493" y="21012"/>
                    <a:pt x="21246" y="21251"/>
                  </a:cubicBezTo>
                  <a:cubicBezTo>
                    <a:pt x="21036" y="21482"/>
                    <a:pt x="20783" y="21597"/>
                    <a:pt x="20487" y="21597"/>
                  </a:cubicBezTo>
                  <a:lnTo>
                    <a:pt x="18315" y="21597"/>
                  </a:lnTo>
                  <a:cubicBezTo>
                    <a:pt x="18033" y="21597"/>
                    <a:pt x="17783" y="21496"/>
                    <a:pt x="17579" y="21297"/>
                  </a:cubicBezTo>
                  <a:cubicBezTo>
                    <a:pt x="17372" y="21102"/>
                    <a:pt x="17260" y="20860"/>
                    <a:pt x="17243" y="20575"/>
                  </a:cubicBezTo>
                  <a:cubicBezTo>
                    <a:pt x="17113" y="18390"/>
                    <a:pt x="16608" y="16340"/>
                    <a:pt x="15728" y="14423"/>
                  </a:cubicBezTo>
                  <a:cubicBezTo>
                    <a:pt x="14849" y="12505"/>
                    <a:pt x="13679" y="10818"/>
                    <a:pt x="12219" y="9356"/>
                  </a:cubicBezTo>
                  <a:cubicBezTo>
                    <a:pt x="10762" y="7896"/>
                    <a:pt x="9072" y="6725"/>
                    <a:pt x="7155" y="5841"/>
                  </a:cubicBezTo>
                  <a:cubicBezTo>
                    <a:pt x="5239" y="4963"/>
                    <a:pt x="3192" y="4456"/>
                    <a:pt x="1020" y="4326"/>
                  </a:cubicBezTo>
                  <a:cubicBezTo>
                    <a:pt x="735" y="4309"/>
                    <a:pt x="494" y="4194"/>
                    <a:pt x="298" y="3990"/>
                  </a:cubicBezTo>
                  <a:cubicBezTo>
                    <a:pt x="100" y="3782"/>
                    <a:pt x="0" y="3535"/>
                    <a:pt x="0" y="3253"/>
                  </a:cubicBezTo>
                  <a:lnTo>
                    <a:pt x="0" y="1073"/>
                  </a:lnTo>
                  <a:cubicBezTo>
                    <a:pt x="0" y="768"/>
                    <a:pt x="114" y="520"/>
                    <a:pt x="344" y="316"/>
                  </a:cubicBezTo>
                  <a:cubicBezTo>
                    <a:pt x="554" y="106"/>
                    <a:pt x="796" y="0"/>
                    <a:pt x="1074" y="0"/>
                  </a:cubicBezTo>
                  <a:lnTo>
                    <a:pt x="1132" y="0"/>
                  </a:lnTo>
                  <a:close/>
                  <a:moveTo>
                    <a:pt x="1160" y="7058"/>
                  </a:moveTo>
                  <a:cubicBezTo>
                    <a:pt x="2931" y="7188"/>
                    <a:pt x="4592" y="7623"/>
                    <a:pt x="6147" y="8368"/>
                  </a:cubicBezTo>
                  <a:cubicBezTo>
                    <a:pt x="7701" y="9111"/>
                    <a:pt x="9081" y="10090"/>
                    <a:pt x="10288" y="11296"/>
                  </a:cubicBezTo>
                  <a:cubicBezTo>
                    <a:pt x="11492" y="12505"/>
                    <a:pt x="12466" y="13890"/>
                    <a:pt x="13205" y="15450"/>
                  </a:cubicBezTo>
                  <a:cubicBezTo>
                    <a:pt x="13944" y="17014"/>
                    <a:pt x="14380" y="18675"/>
                    <a:pt x="14518" y="20442"/>
                  </a:cubicBezTo>
                  <a:cubicBezTo>
                    <a:pt x="14556" y="20762"/>
                    <a:pt x="14458" y="21033"/>
                    <a:pt x="14228" y="21254"/>
                  </a:cubicBezTo>
                  <a:cubicBezTo>
                    <a:pt x="14018" y="21484"/>
                    <a:pt x="13757" y="21599"/>
                    <a:pt x="13446" y="21599"/>
                  </a:cubicBezTo>
                  <a:lnTo>
                    <a:pt x="11271" y="21599"/>
                  </a:lnTo>
                  <a:cubicBezTo>
                    <a:pt x="11004" y="21599"/>
                    <a:pt x="10768" y="21504"/>
                    <a:pt x="10564" y="21315"/>
                  </a:cubicBezTo>
                  <a:cubicBezTo>
                    <a:pt x="10357" y="21127"/>
                    <a:pt x="10236" y="20891"/>
                    <a:pt x="10199" y="20603"/>
                  </a:cubicBezTo>
                  <a:cubicBezTo>
                    <a:pt x="10087" y="19383"/>
                    <a:pt x="9774" y="18237"/>
                    <a:pt x="9256" y="17169"/>
                  </a:cubicBezTo>
                  <a:cubicBezTo>
                    <a:pt x="8736" y="16098"/>
                    <a:pt x="8069" y="15154"/>
                    <a:pt x="7259" y="14333"/>
                  </a:cubicBezTo>
                  <a:cubicBezTo>
                    <a:pt x="6440" y="13519"/>
                    <a:pt x="5497" y="12851"/>
                    <a:pt x="4428" y="12330"/>
                  </a:cubicBezTo>
                  <a:cubicBezTo>
                    <a:pt x="3359" y="11809"/>
                    <a:pt x="2215" y="11495"/>
                    <a:pt x="997" y="11385"/>
                  </a:cubicBezTo>
                  <a:cubicBezTo>
                    <a:pt x="712" y="11348"/>
                    <a:pt x="477" y="11224"/>
                    <a:pt x="290" y="11014"/>
                  </a:cubicBezTo>
                  <a:cubicBezTo>
                    <a:pt x="103" y="10804"/>
                    <a:pt x="5" y="10568"/>
                    <a:pt x="5" y="10311"/>
                  </a:cubicBezTo>
                  <a:lnTo>
                    <a:pt x="5" y="8132"/>
                  </a:lnTo>
                  <a:cubicBezTo>
                    <a:pt x="5" y="7812"/>
                    <a:pt x="120" y="7551"/>
                    <a:pt x="350" y="7349"/>
                  </a:cubicBezTo>
                  <a:cubicBezTo>
                    <a:pt x="560" y="7136"/>
                    <a:pt x="801" y="7030"/>
                    <a:pt x="1080" y="7030"/>
                  </a:cubicBezTo>
                  <a:cubicBezTo>
                    <a:pt x="1097" y="7030"/>
                    <a:pt x="1112" y="7035"/>
                    <a:pt x="1120" y="7044"/>
                  </a:cubicBezTo>
                  <a:cubicBezTo>
                    <a:pt x="1129" y="7053"/>
                    <a:pt x="1140" y="7058"/>
                    <a:pt x="1160" y="7058"/>
                  </a:cubicBezTo>
                  <a:moveTo>
                    <a:pt x="3250" y="15102"/>
                  </a:moveTo>
                  <a:cubicBezTo>
                    <a:pt x="3698" y="15102"/>
                    <a:pt x="4118" y="15188"/>
                    <a:pt x="4503" y="15361"/>
                  </a:cubicBezTo>
                  <a:cubicBezTo>
                    <a:pt x="4888" y="15528"/>
                    <a:pt x="5230" y="15761"/>
                    <a:pt x="5526" y="16064"/>
                  </a:cubicBezTo>
                  <a:cubicBezTo>
                    <a:pt x="5825" y="16363"/>
                    <a:pt x="6063" y="16706"/>
                    <a:pt x="6227" y="17085"/>
                  </a:cubicBezTo>
                  <a:cubicBezTo>
                    <a:pt x="6400" y="17474"/>
                    <a:pt x="6483" y="17892"/>
                    <a:pt x="6483" y="18341"/>
                  </a:cubicBezTo>
                  <a:cubicBezTo>
                    <a:pt x="6483" y="18793"/>
                    <a:pt x="6400" y="19219"/>
                    <a:pt x="6227" y="19616"/>
                  </a:cubicBezTo>
                  <a:cubicBezTo>
                    <a:pt x="6060" y="20016"/>
                    <a:pt x="5825" y="20361"/>
                    <a:pt x="5526" y="20652"/>
                  </a:cubicBezTo>
                  <a:cubicBezTo>
                    <a:pt x="5227" y="20940"/>
                    <a:pt x="4885" y="21168"/>
                    <a:pt x="4503" y="21340"/>
                  </a:cubicBezTo>
                  <a:cubicBezTo>
                    <a:pt x="4121" y="21513"/>
                    <a:pt x="3701" y="21597"/>
                    <a:pt x="3250" y="21597"/>
                  </a:cubicBezTo>
                  <a:cubicBezTo>
                    <a:pt x="2799" y="21597"/>
                    <a:pt x="2376" y="21513"/>
                    <a:pt x="1980" y="21340"/>
                  </a:cubicBezTo>
                  <a:cubicBezTo>
                    <a:pt x="1577" y="21168"/>
                    <a:pt x="1235" y="20940"/>
                    <a:pt x="948" y="20652"/>
                  </a:cubicBezTo>
                  <a:cubicBezTo>
                    <a:pt x="658" y="20361"/>
                    <a:pt x="428" y="20019"/>
                    <a:pt x="261" y="19622"/>
                  </a:cubicBezTo>
                  <a:cubicBezTo>
                    <a:pt x="89" y="19230"/>
                    <a:pt x="5" y="18801"/>
                    <a:pt x="5" y="18341"/>
                  </a:cubicBezTo>
                  <a:cubicBezTo>
                    <a:pt x="5" y="17891"/>
                    <a:pt x="89" y="17474"/>
                    <a:pt x="261" y="17085"/>
                  </a:cubicBezTo>
                  <a:cubicBezTo>
                    <a:pt x="431" y="16705"/>
                    <a:pt x="660" y="16363"/>
                    <a:pt x="948" y="16064"/>
                  </a:cubicBezTo>
                  <a:cubicBezTo>
                    <a:pt x="1238" y="15761"/>
                    <a:pt x="1580" y="15528"/>
                    <a:pt x="1980" y="15361"/>
                  </a:cubicBezTo>
                  <a:cubicBezTo>
                    <a:pt x="2379" y="15191"/>
                    <a:pt x="2801" y="15102"/>
                    <a:pt x="3250" y="1510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2" name="AutoShape 114"/>
            <p:cNvSpPr>
              <a:spLocks/>
            </p:cNvSpPr>
            <p:nvPr/>
          </p:nvSpPr>
          <p:spPr bwMode="auto">
            <a:xfrm>
              <a:off x="3435722" y="2947987"/>
              <a:ext cx="205801" cy="2207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3" name="AutoShape 115"/>
            <p:cNvSpPr>
              <a:spLocks/>
            </p:cNvSpPr>
            <p:nvPr/>
          </p:nvSpPr>
          <p:spPr bwMode="auto">
            <a:xfrm>
              <a:off x="3963642" y="2947184"/>
              <a:ext cx="205801" cy="22074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4" name="AutoShape 116"/>
            <p:cNvSpPr>
              <a:spLocks/>
            </p:cNvSpPr>
            <p:nvPr/>
          </p:nvSpPr>
          <p:spPr bwMode="auto">
            <a:xfrm>
              <a:off x="4512348" y="2952001"/>
              <a:ext cx="204978" cy="220749"/>
            </a:xfrm>
            <a:custGeom>
              <a:avLst/>
              <a:gdLst>
                <a:gd name="T0" fmla="*/ 10795 w 21591"/>
                <a:gd name="T1" fmla="+- 0 10838 76"/>
                <a:gd name="T2" fmla="*/ 10838 h 21524"/>
                <a:gd name="T3" fmla="*/ 10795 w 21591"/>
                <a:gd name="T4" fmla="+- 0 10838 76"/>
                <a:gd name="T5" fmla="*/ 10838 h 21524"/>
                <a:gd name="T6" fmla="*/ 10795 w 21591"/>
                <a:gd name="T7" fmla="+- 0 10838 76"/>
                <a:gd name="T8" fmla="*/ 10838 h 21524"/>
                <a:gd name="T9" fmla="*/ 10795 w 21591"/>
                <a:gd name="T10" fmla="+- 0 10838 76"/>
                <a:gd name="T11" fmla="*/ 10838 h 2152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1" h="21524">
                  <a:moveTo>
                    <a:pt x="17534" y="15668"/>
                  </a:moveTo>
                  <a:cubicBezTo>
                    <a:pt x="17659" y="15575"/>
                    <a:pt x="17784" y="15475"/>
                    <a:pt x="17904" y="15367"/>
                  </a:cubicBezTo>
                  <a:cubicBezTo>
                    <a:pt x="18024" y="15258"/>
                    <a:pt x="18151" y="15129"/>
                    <a:pt x="18283" y="14980"/>
                  </a:cubicBezTo>
                  <a:lnTo>
                    <a:pt x="19793" y="13200"/>
                  </a:lnTo>
                  <a:lnTo>
                    <a:pt x="19793" y="17223"/>
                  </a:lnTo>
                  <a:cubicBezTo>
                    <a:pt x="19793" y="17811"/>
                    <a:pt x="19695" y="18367"/>
                    <a:pt x="19502" y="18883"/>
                  </a:cubicBezTo>
                  <a:cubicBezTo>
                    <a:pt x="19306" y="19401"/>
                    <a:pt x="19044" y="19858"/>
                    <a:pt x="18717" y="20250"/>
                  </a:cubicBezTo>
                  <a:cubicBezTo>
                    <a:pt x="18389" y="20642"/>
                    <a:pt x="18009" y="20953"/>
                    <a:pt x="17581" y="21181"/>
                  </a:cubicBezTo>
                  <a:cubicBezTo>
                    <a:pt x="17150" y="21409"/>
                    <a:pt x="16688" y="21524"/>
                    <a:pt x="16186" y="21524"/>
                  </a:cubicBezTo>
                  <a:lnTo>
                    <a:pt x="3592" y="21524"/>
                  </a:lnTo>
                  <a:cubicBezTo>
                    <a:pt x="3103" y="21524"/>
                    <a:pt x="2633" y="21409"/>
                    <a:pt x="2195" y="21181"/>
                  </a:cubicBezTo>
                  <a:cubicBezTo>
                    <a:pt x="1752" y="20953"/>
                    <a:pt x="1372" y="20639"/>
                    <a:pt x="1052" y="20250"/>
                  </a:cubicBezTo>
                  <a:cubicBezTo>
                    <a:pt x="731" y="19861"/>
                    <a:pt x="477" y="19401"/>
                    <a:pt x="286" y="18883"/>
                  </a:cubicBezTo>
                  <a:cubicBezTo>
                    <a:pt x="95" y="18365"/>
                    <a:pt x="0" y="17811"/>
                    <a:pt x="0" y="17223"/>
                  </a:cubicBezTo>
                  <a:lnTo>
                    <a:pt x="0" y="4300"/>
                  </a:lnTo>
                  <a:cubicBezTo>
                    <a:pt x="0" y="3712"/>
                    <a:pt x="95" y="3152"/>
                    <a:pt x="286" y="2628"/>
                  </a:cubicBezTo>
                  <a:cubicBezTo>
                    <a:pt x="477" y="2098"/>
                    <a:pt x="734" y="1645"/>
                    <a:pt x="1052" y="1261"/>
                  </a:cubicBezTo>
                  <a:cubicBezTo>
                    <a:pt x="1370" y="878"/>
                    <a:pt x="1752" y="573"/>
                    <a:pt x="2195" y="345"/>
                  </a:cubicBezTo>
                  <a:cubicBezTo>
                    <a:pt x="2635" y="119"/>
                    <a:pt x="3103" y="-1"/>
                    <a:pt x="3592" y="-1"/>
                  </a:cubicBezTo>
                  <a:lnTo>
                    <a:pt x="13389" y="-1"/>
                  </a:lnTo>
                  <a:cubicBezTo>
                    <a:pt x="13340" y="292"/>
                    <a:pt x="13318" y="585"/>
                    <a:pt x="13318" y="884"/>
                  </a:cubicBezTo>
                  <a:lnTo>
                    <a:pt x="13318" y="1613"/>
                  </a:lnTo>
                  <a:cubicBezTo>
                    <a:pt x="12038" y="1800"/>
                    <a:pt x="10826" y="2163"/>
                    <a:pt x="9688" y="2708"/>
                  </a:cubicBezTo>
                  <a:lnTo>
                    <a:pt x="3595" y="2708"/>
                  </a:lnTo>
                  <a:cubicBezTo>
                    <a:pt x="3230" y="2708"/>
                    <a:pt x="2914" y="2863"/>
                    <a:pt x="2652" y="3176"/>
                  </a:cubicBezTo>
                  <a:cubicBezTo>
                    <a:pt x="2391" y="3486"/>
                    <a:pt x="2261" y="3864"/>
                    <a:pt x="2261" y="4303"/>
                  </a:cubicBezTo>
                  <a:lnTo>
                    <a:pt x="2261" y="17226"/>
                  </a:lnTo>
                  <a:cubicBezTo>
                    <a:pt x="2261" y="17665"/>
                    <a:pt x="2391" y="18040"/>
                    <a:pt x="2652" y="18356"/>
                  </a:cubicBezTo>
                  <a:cubicBezTo>
                    <a:pt x="2912" y="18663"/>
                    <a:pt x="3228" y="18824"/>
                    <a:pt x="3595" y="18824"/>
                  </a:cubicBezTo>
                  <a:lnTo>
                    <a:pt x="16188" y="18824"/>
                  </a:lnTo>
                  <a:cubicBezTo>
                    <a:pt x="16556" y="18824"/>
                    <a:pt x="16871" y="18663"/>
                    <a:pt x="17140" y="18356"/>
                  </a:cubicBezTo>
                  <a:cubicBezTo>
                    <a:pt x="17405" y="18043"/>
                    <a:pt x="17537" y="17668"/>
                    <a:pt x="17537" y="17226"/>
                  </a:cubicBezTo>
                  <a:lnTo>
                    <a:pt x="17537" y="15668"/>
                  </a:lnTo>
                  <a:close/>
                  <a:moveTo>
                    <a:pt x="21286" y="5913"/>
                  </a:moveTo>
                  <a:cubicBezTo>
                    <a:pt x="21497" y="6147"/>
                    <a:pt x="21599" y="6452"/>
                    <a:pt x="21590" y="6827"/>
                  </a:cubicBezTo>
                  <a:cubicBezTo>
                    <a:pt x="21590" y="7190"/>
                    <a:pt x="21489" y="7491"/>
                    <a:pt x="21286" y="7723"/>
                  </a:cubicBezTo>
                  <a:lnTo>
                    <a:pt x="16693" y="13203"/>
                  </a:lnTo>
                  <a:cubicBezTo>
                    <a:pt x="16372" y="13587"/>
                    <a:pt x="16103" y="13721"/>
                    <a:pt x="15878" y="13604"/>
                  </a:cubicBezTo>
                  <a:cubicBezTo>
                    <a:pt x="15655" y="13487"/>
                    <a:pt x="15545" y="13162"/>
                    <a:pt x="15545" y="12630"/>
                  </a:cubicBezTo>
                  <a:lnTo>
                    <a:pt x="15545" y="8987"/>
                  </a:lnTo>
                  <a:cubicBezTo>
                    <a:pt x="13927" y="8987"/>
                    <a:pt x="12505" y="9186"/>
                    <a:pt x="11274" y="9588"/>
                  </a:cubicBezTo>
                  <a:cubicBezTo>
                    <a:pt x="10043" y="9992"/>
                    <a:pt x="9006" y="10533"/>
                    <a:pt x="8159" y="11227"/>
                  </a:cubicBezTo>
                  <a:cubicBezTo>
                    <a:pt x="7310" y="11909"/>
                    <a:pt x="6649" y="12723"/>
                    <a:pt x="6169" y="13663"/>
                  </a:cubicBezTo>
                  <a:cubicBezTo>
                    <a:pt x="5689" y="14600"/>
                    <a:pt x="5386" y="15607"/>
                    <a:pt x="5261" y="16681"/>
                  </a:cubicBezTo>
                  <a:cubicBezTo>
                    <a:pt x="5227" y="16933"/>
                    <a:pt x="5109" y="17059"/>
                    <a:pt x="4899" y="17059"/>
                  </a:cubicBezTo>
                  <a:cubicBezTo>
                    <a:pt x="4703" y="17059"/>
                    <a:pt x="4591" y="16933"/>
                    <a:pt x="4559" y="16681"/>
                  </a:cubicBezTo>
                  <a:cubicBezTo>
                    <a:pt x="4527" y="16470"/>
                    <a:pt x="4510" y="16266"/>
                    <a:pt x="4510" y="16087"/>
                  </a:cubicBezTo>
                  <a:lnTo>
                    <a:pt x="4510" y="15560"/>
                  </a:lnTo>
                  <a:cubicBezTo>
                    <a:pt x="4510" y="14008"/>
                    <a:pt x="4730" y="12550"/>
                    <a:pt x="5173" y="11180"/>
                  </a:cubicBezTo>
                  <a:cubicBezTo>
                    <a:pt x="5616" y="9810"/>
                    <a:pt x="6289" y="8616"/>
                    <a:pt x="7199" y="7591"/>
                  </a:cubicBezTo>
                  <a:cubicBezTo>
                    <a:pt x="8110" y="6566"/>
                    <a:pt x="9255" y="5761"/>
                    <a:pt x="10638" y="5167"/>
                  </a:cubicBezTo>
                  <a:cubicBezTo>
                    <a:pt x="12018" y="4573"/>
                    <a:pt x="13656" y="4265"/>
                    <a:pt x="15547" y="4251"/>
                  </a:cubicBezTo>
                  <a:lnTo>
                    <a:pt x="15547" y="1012"/>
                  </a:lnTo>
                  <a:cubicBezTo>
                    <a:pt x="15547" y="480"/>
                    <a:pt x="15657" y="158"/>
                    <a:pt x="15880" y="41"/>
                  </a:cubicBezTo>
                  <a:cubicBezTo>
                    <a:pt x="16105" y="-76"/>
                    <a:pt x="16374" y="58"/>
                    <a:pt x="16695" y="439"/>
                  </a:cubicBezTo>
                  <a:lnTo>
                    <a:pt x="21286" y="5913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5" name="AutoShape 117"/>
            <p:cNvSpPr>
              <a:spLocks/>
            </p:cNvSpPr>
            <p:nvPr/>
          </p:nvSpPr>
          <p:spPr bwMode="auto">
            <a:xfrm>
              <a:off x="5046139" y="2952001"/>
              <a:ext cx="231848" cy="220749"/>
            </a:xfrm>
            <a:custGeom>
              <a:avLst/>
              <a:gdLst>
                <a:gd name="T0" fmla="*/ 10800 w 21600"/>
                <a:gd name="T1" fmla="+- 0 10846 92"/>
                <a:gd name="T2" fmla="*/ 10846 h 21508"/>
                <a:gd name="T3" fmla="*/ 10800 w 21600"/>
                <a:gd name="T4" fmla="+- 0 10846 92"/>
                <a:gd name="T5" fmla="*/ 10846 h 21508"/>
                <a:gd name="T6" fmla="*/ 10800 w 21600"/>
                <a:gd name="T7" fmla="+- 0 10846 92"/>
                <a:gd name="T8" fmla="*/ 10846 h 21508"/>
                <a:gd name="T9" fmla="*/ 10800 w 21600"/>
                <a:gd name="T10" fmla="+- 0 10846 92"/>
                <a:gd name="T11" fmla="*/ 10846 h 2150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08">
                  <a:moveTo>
                    <a:pt x="21191" y="7447"/>
                  </a:moveTo>
                  <a:cubicBezTo>
                    <a:pt x="21462" y="7754"/>
                    <a:pt x="21599" y="8137"/>
                    <a:pt x="21599" y="8596"/>
                  </a:cubicBezTo>
                  <a:cubicBezTo>
                    <a:pt x="21599" y="9035"/>
                    <a:pt x="21462" y="9418"/>
                    <a:pt x="21191" y="9746"/>
                  </a:cubicBezTo>
                  <a:lnTo>
                    <a:pt x="15435" y="16662"/>
                  </a:lnTo>
                  <a:cubicBezTo>
                    <a:pt x="15036" y="17135"/>
                    <a:pt x="14691" y="17302"/>
                    <a:pt x="14402" y="17159"/>
                  </a:cubicBezTo>
                  <a:cubicBezTo>
                    <a:pt x="14113" y="17016"/>
                    <a:pt x="13969" y="16609"/>
                    <a:pt x="13969" y="15948"/>
                  </a:cubicBezTo>
                  <a:lnTo>
                    <a:pt x="13969" y="11328"/>
                  </a:lnTo>
                  <a:cubicBezTo>
                    <a:pt x="11922" y="11345"/>
                    <a:pt x="10123" y="11608"/>
                    <a:pt x="8566" y="12117"/>
                  </a:cubicBezTo>
                  <a:cubicBezTo>
                    <a:pt x="7011" y="12632"/>
                    <a:pt x="5699" y="13316"/>
                    <a:pt x="4629" y="14185"/>
                  </a:cubicBezTo>
                  <a:cubicBezTo>
                    <a:pt x="3559" y="15053"/>
                    <a:pt x="2719" y="16074"/>
                    <a:pt x="2110" y="17252"/>
                  </a:cubicBezTo>
                  <a:cubicBezTo>
                    <a:pt x="1500" y="18422"/>
                    <a:pt x="1118" y="19691"/>
                    <a:pt x="962" y="21045"/>
                  </a:cubicBezTo>
                  <a:cubicBezTo>
                    <a:pt x="930" y="21352"/>
                    <a:pt x="785" y="21508"/>
                    <a:pt x="526" y="21508"/>
                  </a:cubicBezTo>
                  <a:lnTo>
                    <a:pt x="501" y="21508"/>
                  </a:lnTo>
                  <a:cubicBezTo>
                    <a:pt x="247" y="21508"/>
                    <a:pt x="100" y="21353"/>
                    <a:pt x="68" y="21045"/>
                  </a:cubicBezTo>
                  <a:cubicBezTo>
                    <a:pt x="22" y="20566"/>
                    <a:pt x="0" y="20092"/>
                    <a:pt x="0" y="19618"/>
                  </a:cubicBezTo>
                  <a:cubicBezTo>
                    <a:pt x="0" y="17665"/>
                    <a:pt x="276" y="15831"/>
                    <a:pt x="839" y="14106"/>
                  </a:cubicBezTo>
                  <a:cubicBezTo>
                    <a:pt x="1397" y="12386"/>
                    <a:pt x="2247" y="10877"/>
                    <a:pt x="3393" y="9593"/>
                  </a:cubicBezTo>
                  <a:cubicBezTo>
                    <a:pt x="4538" y="8304"/>
                    <a:pt x="5988" y="7280"/>
                    <a:pt x="7741" y="6525"/>
                  </a:cubicBezTo>
                  <a:cubicBezTo>
                    <a:pt x="9493" y="5771"/>
                    <a:pt x="11569" y="5382"/>
                    <a:pt x="13969" y="5367"/>
                  </a:cubicBezTo>
                  <a:lnTo>
                    <a:pt x="13969" y="1262"/>
                  </a:lnTo>
                  <a:cubicBezTo>
                    <a:pt x="13969" y="592"/>
                    <a:pt x="14111" y="188"/>
                    <a:pt x="14392" y="45"/>
                  </a:cubicBezTo>
                  <a:cubicBezTo>
                    <a:pt x="14671" y="-92"/>
                    <a:pt x="15021" y="80"/>
                    <a:pt x="15435" y="548"/>
                  </a:cubicBezTo>
                  <a:lnTo>
                    <a:pt x="21191" y="744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6" name="AutoShape 118"/>
            <p:cNvSpPr>
              <a:spLocks/>
            </p:cNvSpPr>
            <p:nvPr/>
          </p:nvSpPr>
          <p:spPr bwMode="auto">
            <a:xfrm>
              <a:off x="5594329" y="2952001"/>
              <a:ext cx="256904" cy="220749"/>
            </a:xfrm>
            <a:custGeom>
              <a:avLst/>
              <a:gdLst>
                <a:gd name="T0" fmla="*/ 10782 w 21564"/>
                <a:gd name="T1" fmla="*/ 10800 h 21600"/>
                <a:gd name="T2" fmla="*/ 10782 w 21564"/>
                <a:gd name="T3" fmla="*/ 10800 h 21600"/>
                <a:gd name="T4" fmla="*/ 10782 w 21564"/>
                <a:gd name="T5" fmla="*/ 10800 h 21600"/>
                <a:gd name="T6" fmla="*/ 10782 w 215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64" h="21600">
                  <a:moveTo>
                    <a:pt x="20680" y="3130"/>
                  </a:moveTo>
                  <a:cubicBezTo>
                    <a:pt x="20952" y="3130"/>
                    <a:pt x="21179" y="3257"/>
                    <a:pt x="21357" y="3515"/>
                  </a:cubicBezTo>
                  <a:cubicBezTo>
                    <a:pt x="21536" y="3767"/>
                    <a:pt x="21600" y="4044"/>
                    <a:pt x="21543" y="4340"/>
                  </a:cubicBezTo>
                  <a:lnTo>
                    <a:pt x="20279" y="12471"/>
                  </a:lnTo>
                  <a:cubicBezTo>
                    <a:pt x="20230" y="12706"/>
                    <a:pt x="20128" y="12899"/>
                    <a:pt x="19969" y="13061"/>
                  </a:cubicBezTo>
                  <a:cubicBezTo>
                    <a:pt x="19810" y="13222"/>
                    <a:pt x="19614" y="13296"/>
                    <a:pt x="19389" y="13296"/>
                  </a:cubicBezTo>
                  <a:lnTo>
                    <a:pt x="6706" y="13296"/>
                  </a:lnTo>
                  <a:lnTo>
                    <a:pt x="7114" y="15660"/>
                  </a:lnTo>
                  <a:cubicBezTo>
                    <a:pt x="7146" y="15810"/>
                    <a:pt x="7214" y="15936"/>
                    <a:pt x="7319" y="16033"/>
                  </a:cubicBezTo>
                  <a:cubicBezTo>
                    <a:pt x="7424" y="16130"/>
                    <a:pt x="7539" y="16183"/>
                    <a:pt x="7666" y="16183"/>
                  </a:cubicBezTo>
                  <a:lnTo>
                    <a:pt x="17685" y="16183"/>
                  </a:lnTo>
                  <a:cubicBezTo>
                    <a:pt x="17810" y="16183"/>
                    <a:pt x="17918" y="16236"/>
                    <a:pt x="18008" y="16345"/>
                  </a:cubicBezTo>
                  <a:cubicBezTo>
                    <a:pt x="18096" y="16453"/>
                    <a:pt x="18143" y="16580"/>
                    <a:pt x="18143" y="16735"/>
                  </a:cubicBezTo>
                  <a:lnTo>
                    <a:pt x="18143" y="17831"/>
                  </a:lnTo>
                  <a:cubicBezTo>
                    <a:pt x="18143" y="17981"/>
                    <a:pt x="18099" y="18107"/>
                    <a:pt x="18013" y="18204"/>
                  </a:cubicBezTo>
                  <a:cubicBezTo>
                    <a:pt x="17927" y="18301"/>
                    <a:pt x="17817" y="18348"/>
                    <a:pt x="17685" y="18348"/>
                  </a:cubicBezTo>
                  <a:lnTo>
                    <a:pt x="15776" y="18348"/>
                  </a:lnTo>
                  <a:lnTo>
                    <a:pt x="8146" y="18348"/>
                  </a:lnTo>
                  <a:lnTo>
                    <a:pt x="6928" y="18348"/>
                  </a:lnTo>
                  <a:cubicBezTo>
                    <a:pt x="6801" y="18348"/>
                    <a:pt x="6662" y="18336"/>
                    <a:pt x="6500" y="18301"/>
                  </a:cubicBezTo>
                  <a:cubicBezTo>
                    <a:pt x="6339" y="18266"/>
                    <a:pt x="6202" y="18222"/>
                    <a:pt x="6085" y="18169"/>
                  </a:cubicBezTo>
                  <a:cubicBezTo>
                    <a:pt x="6036" y="18145"/>
                    <a:pt x="5982" y="18090"/>
                    <a:pt x="5921" y="17987"/>
                  </a:cubicBezTo>
                  <a:cubicBezTo>
                    <a:pt x="5860" y="17884"/>
                    <a:pt x="5799" y="17769"/>
                    <a:pt x="5740" y="17643"/>
                  </a:cubicBezTo>
                  <a:cubicBezTo>
                    <a:pt x="5684" y="17517"/>
                    <a:pt x="5632" y="17391"/>
                    <a:pt x="5593" y="17258"/>
                  </a:cubicBezTo>
                  <a:cubicBezTo>
                    <a:pt x="5552" y="17132"/>
                    <a:pt x="5527" y="17035"/>
                    <a:pt x="5513" y="16959"/>
                  </a:cubicBezTo>
                  <a:lnTo>
                    <a:pt x="2997" y="2669"/>
                  </a:lnTo>
                  <a:cubicBezTo>
                    <a:pt x="2965" y="2519"/>
                    <a:pt x="2897" y="2399"/>
                    <a:pt x="2791" y="2308"/>
                  </a:cubicBezTo>
                  <a:cubicBezTo>
                    <a:pt x="2686" y="2211"/>
                    <a:pt x="2569" y="2164"/>
                    <a:pt x="2444" y="2164"/>
                  </a:cubicBezTo>
                  <a:lnTo>
                    <a:pt x="457" y="2164"/>
                  </a:lnTo>
                  <a:cubicBezTo>
                    <a:pt x="151" y="2164"/>
                    <a:pt x="0" y="1982"/>
                    <a:pt x="0" y="1618"/>
                  </a:cubicBezTo>
                  <a:lnTo>
                    <a:pt x="0" y="546"/>
                  </a:lnTo>
                  <a:cubicBezTo>
                    <a:pt x="0" y="185"/>
                    <a:pt x="151" y="0"/>
                    <a:pt x="457" y="0"/>
                  </a:cubicBezTo>
                  <a:lnTo>
                    <a:pt x="3158" y="0"/>
                  </a:lnTo>
                  <a:cubicBezTo>
                    <a:pt x="3285" y="0"/>
                    <a:pt x="3432" y="17"/>
                    <a:pt x="3606" y="58"/>
                  </a:cubicBezTo>
                  <a:cubicBezTo>
                    <a:pt x="3774" y="94"/>
                    <a:pt x="3916" y="132"/>
                    <a:pt x="4026" y="167"/>
                  </a:cubicBezTo>
                  <a:cubicBezTo>
                    <a:pt x="4075" y="208"/>
                    <a:pt x="4129" y="276"/>
                    <a:pt x="4192" y="373"/>
                  </a:cubicBezTo>
                  <a:cubicBezTo>
                    <a:pt x="4261" y="470"/>
                    <a:pt x="4322" y="584"/>
                    <a:pt x="4376" y="704"/>
                  </a:cubicBezTo>
                  <a:cubicBezTo>
                    <a:pt x="4429" y="825"/>
                    <a:pt x="4478" y="951"/>
                    <a:pt x="4518" y="1072"/>
                  </a:cubicBezTo>
                  <a:cubicBezTo>
                    <a:pt x="4557" y="1198"/>
                    <a:pt x="4584" y="1301"/>
                    <a:pt x="4598" y="1377"/>
                  </a:cubicBezTo>
                  <a:lnTo>
                    <a:pt x="4916" y="3134"/>
                  </a:lnTo>
                  <a:lnTo>
                    <a:pt x="20680" y="3134"/>
                  </a:lnTo>
                  <a:close/>
                  <a:moveTo>
                    <a:pt x="6811" y="19981"/>
                  </a:moveTo>
                  <a:cubicBezTo>
                    <a:pt x="6811" y="19540"/>
                    <a:pt x="6940" y="19156"/>
                    <a:pt x="7202" y="18833"/>
                  </a:cubicBezTo>
                  <a:cubicBezTo>
                    <a:pt x="7461" y="18512"/>
                    <a:pt x="7776" y="18345"/>
                    <a:pt x="8146" y="18345"/>
                  </a:cubicBezTo>
                  <a:cubicBezTo>
                    <a:pt x="8527" y="18345"/>
                    <a:pt x="8850" y="18512"/>
                    <a:pt x="9114" y="18833"/>
                  </a:cubicBezTo>
                  <a:cubicBezTo>
                    <a:pt x="9380" y="19153"/>
                    <a:pt x="9512" y="19538"/>
                    <a:pt x="9512" y="19981"/>
                  </a:cubicBezTo>
                  <a:cubicBezTo>
                    <a:pt x="9512" y="20425"/>
                    <a:pt x="9380" y="20800"/>
                    <a:pt x="9114" y="21118"/>
                  </a:cubicBezTo>
                  <a:cubicBezTo>
                    <a:pt x="8850" y="21438"/>
                    <a:pt x="8527" y="21599"/>
                    <a:pt x="8146" y="21599"/>
                  </a:cubicBezTo>
                  <a:cubicBezTo>
                    <a:pt x="7779" y="21599"/>
                    <a:pt x="7464" y="21438"/>
                    <a:pt x="7202" y="21118"/>
                  </a:cubicBezTo>
                  <a:cubicBezTo>
                    <a:pt x="6940" y="20800"/>
                    <a:pt x="6811" y="20421"/>
                    <a:pt x="6811" y="19981"/>
                  </a:cubicBezTo>
                  <a:moveTo>
                    <a:pt x="14431" y="19981"/>
                  </a:moveTo>
                  <a:cubicBezTo>
                    <a:pt x="14431" y="19540"/>
                    <a:pt x="14563" y="19156"/>
                    <a:pt x="14822" y="18833"/>
                  </a:cubicBezTo>
                  <a:cubicBezTo>
                    <a:pt x="15084" y="18512"/>
                    <a:pt x="15399" y="18345"/>
                    <a:pt x="15778" y="18345"/>
                  </a:cubicBezTo>
                  <a:cubicBezTo>
                    <a:pt x="16143" y="18345"/>
                    <a:pt x="16458" y="18512"/>
                    <a:pt x="16720" y="18833"/>
                  </a:cubicBezTo>
                  <a:cubicBezTo>
                    <a:pt x="16981" y="19153"/>
                    <a:pt x="17113" y="19538"/>
                    <a:pt x="17113" y="19981"/>
                  </a:cubicBezTo>
                  <a:cubicBezTo>
                    <a:pt x="17113" y="20425"/>
                    <a:pt x="16981" y="20800"/>
                    <a:pt x="16720" y="21118"/>
                  </a:cubicBezTo>
                  <a:cubicBezTo>
                    <a:pt x="16460" y="21438"/>
                    <a:pt x="16145" y="21599"/>
                    <a:pt x="15778" y="21599"/>
                  </a:cubicBezTo>
                  <a:cubicBezTo>
                    <a:pt x="15412" y="21599"/>
                    <a:pt x="15094" y="21438"/>
                    <a:pt x="14830" y="21118"/>
                  </a:cubicBezTo>
                  <a:cubicBezTo>
                    <a:pt x="14563" y="20800"/>
                    <a:pt x="14431" y="20421"/>
                    <a:pt x="14431" y="1998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7" name="AutoShape 119"/>
            <p:cNvSpPr>
              <a:spLocks/>
            </p:cNvSpPr>
            <p:nvPr/>
          </p:nvSpPr>
          <p:spPr bwMode="auto">
            <a:xfrm>
              <a:off x="7671776" y="3326111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28" y="11543"/>
                  </a:moveTo>
                  <a:cubicBezTo>
                    <a:pt x="21492" y="11930"/>
                    <a:pt x="21571" y="12337"/>
                    <a:pt x="21571" y="12758"/>
                  </a:cubicBezTo>
                  <a:cubicBezTo>
                    <a:pt x="21571" y="13464"/>
                    <a:pt x="21388" y="14105"/>
                    <a:pt x="21017" y="14678"/>
                  </a:cubicBezTo>
                  <a:cubicBezTo>
                    <a:pt x="21111" y="15215"/>
                    <a:pt x="21077" y="15745"/>
                    <a:pt x="20924" y="16285"/>
                  </a:cubicBezTo>
                  <a:cubicBezTo>
                    <a:pt x="20769" y="16819"/>
                    <a:pt x="20512" y="17287"/>
                    <a:pt x="20141" y="17697"/>
                  </a:cubicBezTo>
                  <a:cubicBezTo>
                    <a:pt x="20105" y="18451"/>
                    <a:pt x="19901" y="19081"/>
                    <a:pt x="19531" y="19580"/>
                  </a:cubicBezTo>
                  <a:cubicBezTo>
                    <a:pt x="19161" y="20080"/>
                    <a:pt x="18700" y="20481"/>
                    <a:pt x="18146" y="20783"/>
                  </a:cubicBezTo>
                  <a:cubicBezTo>
                    <a:pt x="17593" y="21088"/>
                    <a:pt x="16982" y="21297"/>
                    <a:pt x="16321" y="21419"/>
                  </a:cubicBezTo>
                  <a:cubicBezTo>
                    <a:pt x="15660" y="21540"/>
                    <a:pt x="15010" y="21599"/>
                    <a:pt x="14380" y="21599"/>
                  </a:cubicBezTo>
                  <a:cubicBezTo>
                    <a:pt x="13730" y="21599"/>
                    <a:pt x="13077" y="21554"/>
                    <a:pt x="12424" y="21461"/>
                  </a:cubicBezTo>
                  <a:cubicBezTo>
                    <a:pt x="11772" y="21362"/>
                    <a:pt x="11127" y="21235"/>
                    <a:pt x="10497" y="21074"/>
                  </a:cubicBezTo>
                  <a:cubicBezTo>
                    <a:pt x="9864" y="20894"/>
                    <a:pt x="9237" y="20702"/>
                    <a:pt x="8610" y="20493"/>
                  </a:cubicBezTo>
                  <a:cubicBezTo>
                    <a:pt x="7982" y="20286"/>
                    <a:pt x="7341" y="20182"/>
                    <a:pt x="6680" y="20182"/>
                  </a:cubicBezTo>
                  <a:lnTo>
                    <a:pt x="1607" y="20182"/>
                  </a:lnTo>
                  <a:cubicBezTo>
                    <a:pt x="1167" y="20182"/>
                    <a:pt x="785" y="20029"/>
                    <a:pt x="471" y="19713"/>
                  </a:cubicBezTo>
                  <a:cubicBezTo>
                    <a:pt x="158" y="19405"/>
                    <a:pt x="0" y="19024"/>
                    <a:pt x="0" y="18572"/>
                  </a:cubicBezTo>
                  <a:lnTo>
                    <a:pt x="0" y="9880"/>
                  </a:lnTo>
                  <a:cubicBezTo>
                    <a:pt x="0" y="9440"/>
                    <a:pt x="158" y="9064"/>
                    <a:pt x="471" y="8754"/>
                  </a:cubicBezTo>
                  <a:cubicBezTo>
                    <a:pt x="785" y="8440"/>
                    <a:pt x="1167" y="8285"/>
                    <a:pt x="1607" y="8285"/>
                  </a:cubicBezTo>
                  <a:lnTo>
                    <a:pt x="6315" y="8285"/>
                  </a:lnTo>
                  <a:cubicBezTo>
                    <a:pt x="6558" y="8160"/>
                    <a:pt x="6750" y="8022"/>
                    <a:pt x="6897" y="7872"/>
                  </a:cubicBezTo>
                  <a:cubicBezTo>
                    <a:pt x="7041" y="7723"/>
                    <a:pt x="7197" y="7548"/>
                    <a:pt x="7369" y="7342"/>
                  </a:cubicBezTo>
                  <a:cubicBezTo>
                    <a:pt x="7513" y="7161"/>
                    <a:pt x="7663" y="6986"/>
                    <a:pt x="7810" y="6819"/>
                  </a:cubicBezTo>
                  <a:cubicBezTo>
                    <a:pt x="7957" y="6653"/>
                    <a:pt x="8112" y="6483"/>
                    <a:pt x="8276" y="6311"/>
                  </a:cubicBezTo>
                  <a:cubicBezTo>
                    <a:pt x="8570" y="5997"/>
                    <a:pt x="8918" y="5690"/>
                    <a:pt x="9302" y="5385"/>
                  </a:cubicBezTo>
                  <a:cubicBezTo>
                    <a:pt x="9692" y="5085"/>
                    <a:pt x="9989" y="4749"/>
                    <a:pt x="10195" y="4379"/>
                  </a:cubicBezTo>
                  <a:cubicBezTo>
                    <a:pt x="10339" y="4117"/>
                    <a:pt x="10443" y="3826"/>
                    <a:pt x="10506" y="3507"/>
                  </a:cubicBezTo>
                  <a:cubicBezTo>
                    <a:pt x="10565" y="3188"/>
                    <a:pt x="10627" y="2866"/>
                    <a:pt x="10675" y="2538"/>
                  </a:cubicBezTo>
                  <a:cubicBezTo>
                    <a:pt x="10726" y="2216"/>
                    <a:pt x="10780" y="1900"/>
                    <a:pt x="10845" y="1592"/>
                  </a:cubicBezTo>
                  <a:cubicBezTo>
                    <a:pt x="10907" y="1287"/>
                    <a:pt x="11014" y="1016"/>
                    <a:pt x="11161" y="776"/>
                  </a:cubicBezTo>
                  <a:cubicBezTo>
                    <a:pt x="11311" y="536"/>
                    <a:pt x="11523" y="350"/>
                    <a:pt x="11800" y="208"/>
                  </a:cubicBezTo>
                  <a:cubicBezTo>
                    <a:pt x="12074" y="67"/>
                    <a:pt x="12441" y="0"/>
                    <a:pt x="12902" y="0"/>
                  </a:cubicBezTo>
                  <a:cubicBezTo>
                    <a:pt x="13450" y="0"/>
                    <a:pt x="13956" y="112"/>
                    <a:pt x="14411" y="344"/>
                  </a:cubicBezTo>
                  <a:cubicBezTo>
                    <a:pt x="14869" y="573"/>
                    <a:pt x="15250" y="881"/>
                    <a:pt x="15567" y="1270"/>
                  </a:cubicBezTo>
                  <a:cubicBezTo>
                    <a:pt x="15880" y="1657"/>
                    <a:pt x="16126" y="2101"/>
                    <a:pt x="16304" y="2600"/>
                  </a:cubicBezTo>
                  <a:cubicBezTo>
                    <a:pt x="16479" y="3103"/>
                    <a:pt x="16570" y="3609"/>
                    <a:pt x="16570" y="4123"/>
                  </a:cubicBezTo>
                  <a:cubicBezTo>
                    <a:pt x="16570" y="4653"/>
                    <a:pt x="16491" y="5162"/>
                    <a:pt x="16332" y="5645"/>
                  </a:cubicBezTo>
                  <a:cubicBezTo>
                    <a:pt x="16174" y="6125"/>
                    <a:pt x="15982" y="6610"/>
                    <a:pt x="15759" y="7096"/>
                  </a:cubicBezTo>
                  <a:cubicBezTo>
                    <a:pt x="16072" y="7079"/>
                    <a:pt x="16389" y="7057"/>
                    <a:pt x="16705" y="7034"/>
                  </a:cubicBezTo>
                  <a:cubicBezTo>
                    <a:pt x="17019" y="7011"/>
                    <a:pt x="17335" y="7000"/>
                    <a:pt x="17652" y="7000"/>
                  </a:cubicBezTo>
                  <a:cubicBezTo>
                    <a:pt x="18149" y="7000"/>
                    <a:pt x="18630" y="7048"/>
                    <a:pt x="19099" y="7144"/>
                  </a:cubicBezTo>
                  <a:cubicBezTo>
                    <a:pt x="19568" y="7237"/>
                    <a:pt x="19986" y="7395"/>
                    <a:pt x="20356" y="7616"/>
                  </a:cubicBezTo>
                  <a:cubicBezTo>
                    <a:pt x="20726" y="7839"/>
                    <a:pt x="21026" y="8144"/>
                    <a:pt x="21255" y="8528"/>
                  </a:cubicBezTo>
                  <a:cubicBezTo>
                    <a:pt x="21486" y="8918"/>
                    <a:pt x="21599" y="9409"/>
                    <a:pt x="21599" y="10002"/>
                  </a:cubicBezTo>
                  <a:cubicBezTo>
                    <a:pt x="21599" y="10265"/>
                    <a:pt x="21580" y="10519"/>
                    <a:pt x="21535" y="10773"/>
                  </a:cubicBezTo>
                  <a:cubicBezTo>
                    <a:pt x="21484" y="11030"/>
                    <a:pt x="21419" y="11284"/>
                    <a:pt x="21328" y="11543"/>
                  </a:cubicBezTo>
                  <a:moveTo>
                    <a:pt x="4258" y="18519"/>
                  </a:moveTo>
                  <a:cubicBezTo>
                    <a:pt x="4555" y="18519"/>
                    <a:pt x="4809" y="18417"/>
                    <a:pt x="5024" y="18214"/>
                  </a:cubicBezTo>
                  <a:cubicBezTo>
                    <a:pt x="5233" y="18013"/>
                    <a:pt x="5340" y="17759"/>
                    <a:pt x="5340" y="17454"/>
                  </a:cubicBezTo>
                  <a:cubicBezTo>
                    <a:pt x="5340" y="17155"/>
                    <a:pt x="5233" y="16900"/>
                    <a:pt x="5024" y="16686"/>
                  </a:cubicBezTo>
                  <a:cubicBezTo>
                    <a:pt x="4812" y="16477"/>
                    <a:pt x="4557" y="16372"/>
                    <a:pt x="4258" y="16372"/>
                  </a:cubicBezTo>
                  <a:cubicBezTo>
                    <a:pt x="3941" y="16372"/>
                    <a:pt x="3684" y="16477"/>
                    <a:pt x="3486" y="16686"/>
                  </a:cubicBezTo>
                  <a:cubicBezTo>
                    <a:pt x="3289" y="16900"/>
                    <a:pt x="3190" y="17155"/>
                    <a:pt x="3190" y="17454"/>
                  </a:cubicBezTo>
                  <a:cubicBezTo>
                    <a:pt x="3190" y="17767"/>
                    <a:pt x="3289" y="18024"/>
                    <a:pt x="3486" y="18222"/>
                  </a:cubicBezTo>
                  <a:cubicBezTo>
                    <a:pt x="3681" y="18420"/>
                    <a:pt x="3939" y="18519"/>
                    <a:pt x="4258" y="18519"/>
                  </a:cubicBezTo>
                  <a:moveTo>
                    <a:pt x="19164" y="14342"/>
                  </a:moveTo>
                  <a:cubicBezTo>
                    <a:pt x="19703" y="13901"/>
                    <a:pt x="19975" y="13345"/>
                    <a:pt x="19975" y="12679"/>
                  </a:cubicBezTo>
                  <a:cubicBezTo>
                    <a:pt x="19975" y="12473"/>
                    <a:pt x="19918" y="12281"/>
                    <a:pt x="19805" y="12097"/>
                  </a:cubicBezTo>
                  <a:cubicBezTo>
                    <a:pt x="19695" y="11919"/>
                    <a:pt x="19576" y="11761"/>
                    <a:pt x="19446" y="11623"/>
                  </a:cubicBezTo>
                  <a:cubicBezTo>
                    <a:pt x="19590" y="11363"/>
                    <a:pt x="19720" y="11106"/>
                    <a:pt x="19833" y="10849"/>
                  </a:cubicBezTo>
                  <a:cubicBezTo>
                    <a:pt x="19944" y="10592"/>
                    <a:pt x="20003" y="10312"/>
                    <a:pt x="20003" y="10002"/>
                  </a:cubicBezTo>
                  <a:cubicBezTo>
                    <a:pt x="20003" y="9688"/>
                    <a:pt x="19924" y="9440"/>
                    <a:pt x="19766" y="9251"/>
                  </a:cubicBezTo>
                  <a:cubicBezTo>
                    <a:pt x="19607" y="9070"/>
                    <a:pt x="19415" y="8929"/>
                    <a:pt x="19184" y="8833"/>
                  </a:cubicBezTo>
                  <a:cubicBezTo>
                    <a:pt x="18955" y="8739"/>
                    <a:pt x="18698" y="8683"/>
                    <a:pt x="18418" y="8663"/>
                  </a:cubicBezTo>
                  <a:cubicBezTo>
                    <a:pt x="18138" y="8643"/>
                    <a:pt x="17884" y="8635"/>
                    <a:pt x="17649" y="8635"/>
                  </a:cubicBezTo>
                  <a:cubicBezTo>
                    <a:pt x="17242" y="8635"/>
                    <a:pt x="16835" y="8649"/>
                    <a:pt x="16423" y="8677"/>
                  </a:cubicBezTo>
                  <a:cubicBezTo>
                    <a:pt x="16010" y="8706"/>
                    <a:pt x="15606" y="8720"/>
                    <a:pt x="15199" y="8720"/>
                  </a:cubicBezTo>
                  <a:cubicBezTo>
                    <a:pt x="14917" y="8720"/>
                    <a:pt x="14643" y="8706"/>
                    <a:pt x="14366" y="8677"/>
                  </a:cubicBezTo>
                  <a:cubicBezTo>
                    <a:pt x="14089" y="8649"/>
                    <a:pt x="13829" y="8584"/>
                    <a:pt x="13574" y="8474"/>
                  </a:cubicBezTo>
                  <a:cubicBezTo>
                    <a:pt x="13574" y="8104"/>
                    <a:pt x="13645" y="7754"/>
                    <a:pt x="13792" y="7421"/>
                  </a:cubicBezTo>
                  <a:cubicBezTo>
                    <a:pt x="13936" y="7087"/>
                    <a:pt x="14094" y="6751"/>
                    <a:pt x="14275" y="6413"/>
                  </a:cubicBezTo>
                  <a:cubicBezTo>
                    <a:pt x="14448" y="6074"/>
                    <a:pt x="14606" y="5721"/>
                    <a:pt x="14747" y="5351"/>
                  </a:cubicBezTo>
                  <a:cubicBezTo>
                    <a:pt x="14886" y="4984"/>
                    <a:pt x="14953" y="4574"/>
                    <a:pt x="14953" y="4122"/>
                  </a:cubicBezTo>
                  <a:cubicBezTo>
                    <a:pt x="14953" y="3823"/>
                    <a:pt x="14905" y="3529"/>
                    <a:pt x="14812" y="3236"/>
                  </a:cubicBezTo>
                  <a:cubicBezTo>
                    <a:pt x="14716" y="2945"/>
                    <a:pt x="14583" y="2677"/>
                    <a:pt x="14411" y="2439"/>
                  </a:cubicBezTo>
                  <a:cubicBezTo>
                    <a:pt x="14238" y="2199"/>
                    <a:pt x="14027" y="2002"/>
                    <a:pt x="13775" y="1843"/>
                  </a:cubicBezTo>
                  <a:cubicBezTo>
                    <a:pt x="13521" y="1688"/>
                    <a:pt x="13230" y="1606"/>
                    <a:pt x="12893" y="1606"/>
                  </a:cubicBezTo>
                  <a:lnTo>
                    <a:pt x="12744" y="1606"/>
                  </a:lnTo>
                  <a:cubicBezTo>
                    <a:pt x="12681" y="1606"/>
                    <a:pt x="12631" y="1617"/>
                    <a:pt x="12594" y="1634"/>
                  </a:cubicBezTo>
                  <a:cubicBezTo>
                    <a:pt x="12523" y="1671"/>
                    <a:pt x="12481" y="1705"/>
                    <a:pt x="12472" y="1742"/>
                  </a:cubicBezTo>
                  <a:cubicBezTo>
                    <a:pt x="12464" y="1778"/>
                    <a:pt x="12450" y="1838"/>
                    <a:pt x="12430" y="1920"/>
                  </a:cubicBezTo>
                  <a:cubicBezTo>
                    <a:pt x="12323" y="2450"/>
                    <a:pt x="12221" y="3007"/>
                    <a:pt x="12128" y="3586"/>
                  </a:cubicBezTo>
                  <a:cubicBezTo>
                    <a:pt x="12034" y="4167"/>
                    <a:pt x="11854" y="4698"/>
                    <a:pt x="11596" y="5176"/>
                  </a:cubicBezTo>
                  <a:cubicBezTo>
                    <a:pt x="11334" y="5636"/>
                    <a:pt x="11000" y="6034"/>
                    <a:pt x="10596" y="6367"/>
                  </a:cubicBezTo>
                  <a:cubicBezTo>
                    <a:pt x="10189" y="6701"/>
                    <a:pt x="9802" y="7051"/>
                    <a:pt x="9432" y="7421"/>
                  </a:cubicBezTo>
                  <a:cubicBezTo>
                    <a:pt x="9169" y="7700"/>
                    <a:pt x="8949" y="7954"/>
                    <a:pt x="8771" y="8183"/>
                  </a:cubicBezTo>
                  <a:cubicBezTo>
                    <a:pt x="8593" y="8412"/>
                    <a:pt x="8403" y="8632"/>
                    <a:pt x="8211" y="8833"/>
                  </a:cubicBezTo>
                  <a:cubicBezTo>
                    <a:pt x="8016" y="9036"/>
                    <a:pt x="7799" y="9222"/>
                    <a:pt x="7556" y="9400"/>
                  </a:cubicBezTo>
                  <a:cubicBezTo>
                    <a:pt x="7313" y="9575"/>
                    <a:pt x="7019" y="9736"/>
                    <a:pt x="6674" y="9880"/>
                  </a:cubicBezTo>
                  <a:lnTo>
                    <a:pt x="6646" y="9880"/>
                  </a:lnTo>
                  <a:lnTo>
                    <a:pt x="6646" y="18572"/>
                  </a:lnTo>
                  <a:cubicBezTo>
                    <a:pt x="7279" y="18572"/>
                    <a:pt x="7889" y="18649"/>
                    <a:pt x="8485" y="18795"/>
                  </a:cubicBezTo>
                  <a:cubicBezTo>
                    <a:pt x="9081" y="18945"/>
                    <a:pt x="9683" y="19103"/>
                    <a:pt x="10294" y="19270"/>
                  </a:cubicBezTo>
                  <a:cubicBezTo>
                    <a:pt x="10901" y="19439"/>
                    <a:pt x="11537" y="19592"/>
                    <a:pt x="12207" y="19741"/>
                  </a:cubicBezTo>
                  <a:cubicBezTo>
                    <a:pt x="12874" y="19891"/>
                    <a:pt x="13594" y="19965"/>
                    <a:pt x="14374" y="19965"/>
                  </a:cubicBezTo>
                  <a:cubicBezTo>
                    <a:pt x="14781" y="19965"/>
                    <a:pt x="15222" y="19939"/>
                    <a:pt x="15699" y="19885"/>
                  </a:cubicBezTo>
                  <a:cubicBezTo>
                    <a:pt x="16177" y="19829"/>
                    <a:pt x="16626" y="19710"/>
                    <a:pt x="17047" y="19527"/>
                  </a:cubicBezTo>
                  <a:cubicBezTo>
                    <a:pt x="17468" y="19343"/>
                    <a:pt x="17816" y="19086"/>
                    <a:pt x="18101" y="18762"/>
                  </a:cubicBezTo>
                  <a:cubicBezTo>
                    <a:pt x="18387" y="18440"/>
                    <a:pt x="18525" y="18010"/>
                    <a:pt x="18525" y="17477"/>
                  </a:cubicBezTo>
                  <a:cubicBezTo>
                    <a:pt x="18525" y="17386"/>
                    <a:pt x="18522" y="17304"/>
                    <a:pt x="18517" y="17225"/>
                  </a:cubicBezTo>
                  <a:cubicBezTo>
                    <a:pt x="18503" y="17152"/>
                    <a:pt x="18488" y="17070"/>
                    <a:pt x="18471" y="16980"/>
                  </a:cubicBezTo>
                  <a:cubicBezTo>
                    <a:pt x="18785" y="16836"/>
                    <a:pt x="19028" y="16596"/>
                    <a:pt x="19195" y="16262"/>
                  </a:cubicBezTo>
                  <a:cubicBezTo>
                    <a:pt x="19364" y="15929"/>
                    <a:pt x="19446" y="15593"/>
                    <a:pt x="19446" y="15263"/>
                  </a:cubicBezTo>
                  <a:cubicBezTo>
                    <a:pt x="19449" y="14912"/>
                    <a:pt x="19350" y="14605"/>
                    <a:pt x="19164" y="1434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8" name="AutoShape 120"/>
            <p:cNvSpPr>
              <a:spLocks/>
            </p:cNvSpPr>
            <p:nvPr/>
          </p:nvSpPr>
          <p:spPr bwMode="auto">
            <a:xfrm>
              <a:off x="3435722" y="3318885"/>
              <a:ext cx="205801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5" y="0"/>
                  </a:move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0" y="7901"/>
                    <a:pt x="21599" y="9304"/>
                    <a:pt x="21599" y="10801"/>
                  </a:cubicBezTo>
                  <a:cubicBezTo>
                    <a:pt x="21599" y="12295"/>
                    <a:pt x="21320" y="13698"/>
                    <a:pt x="20760" y="15009"/>
                  </a:cubicBezTo>
                  <a:cubicBezTo>
                    <a:pt x="20204" y="16322"/>
                    <a:pt x="19429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cubicBezTo>
                    <a:pt x="9310" y="21599"/>
                    <a:pt x="7906" y="21320"/>
                    <a:pt x="6592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10" y="16322"/>
                    <a:pt x="844" y="15009"/>
                  </a:cubicBezTo>
                  <a:cubicBezTo>
                    <a:pt x="282" y="13698"/>
                    <a:pt x="0" y="12295"/>
                    <a:pt x="0" y="10801"/>
                  </a:cubicBezTo>
                  <a:cubicBezTo>
                    <a:pt x="0" y="9304"/>
                    <a:pt x="282" y="7901"/>
                    <a:pt x="844" y="6588"/>
                  </a:cubicBezTo>
                  <a:cubicBezTo>
                    <a:pt x="1410" y="5277"/>
                    <a:pt x="2181" y="4134"/>
                    <a:pt x="3156" y="3157"/>
                  </a:cubicBezTo>
                  <a:cubicBezTo>
                    <a:pt x="4136" y="2177"/>
                    <a:pt x="5281" y="1409"/>
                    <a:pt x="6592" y="844"/>
                  </a:cubicBezTo>
                  <a:cubicBezTo>
                    <a:pt x="7906" y="279"/>
                    <a:pt x="9310" y="0"/>
                    <a:pt x="10805" y="0"/>
                  </a:cubicBezTo>
                  <a:moveTo>
                    <a:pt x="10805" y="18358"/>
                  </a:moveTo>
                  <a:cubicBezTo>
                    <a:pt x="11862" y="18358"/>
                    <a:pt x="12845" y="18157"/>
                    <a:pt x="13755" y="17762"/>
                  </a:cubicBezTo>
                  <a:cubicBezTo>
                    <a:pt x="14665" y="17364"/>
                    <a:pt x="15462" y="16824"/>
                    <a:pt x="16151" y="16141"/>
                  </a:cubicBezTo>
                  <a:cubicBezTo>
                    <a:pt x="16838" y="15455"/>
                    <a:pt x="17378" y="14656"/>
                    <a:pt x="17773" y="13746"/>
                  </a:cubicBezTo>
                  <a:cubicBezTo>
                    <a:pt x="18169" y="12837"/>
                    <a:pt x="18370" y="11854"/>
                    <a:pt x="18370" y="10801"/>
                  </a:cubicBezTo>
                  <a:cubicBezTo>
                    <a:pt x="18370" y="9745"/>
                    <a:pt x="18172" y="8762"/>
                    <a:pt x="17773" y="7853"/>
                  </a:cubicBezTo>
                  <a:cubicBezTo>
                    <a:pt x="17375" y="6944"/>
                    <a:pt x="16838" y="6147"/>
                    <a:pt x="16151" y="5458"/>
                  </a:cubicBezTo>
                  <a:cubicBezTo>
                    <a:pt x="15465" y="4775"/>
                    <a:pt x="14665" y="4235"/>
                    <a:pt x="13750" y="3837"/>
                  </a:cubicBezTo>
                  <a:cubicBezTo>
                    <a:pt x="12834" y="3442"/>
                    <a:pt x="11851" y="3241"/>
                    <a:pt x="10805" y="3241"/>
                  </a:cubicBezTo>
                  <a:cubicBezTo>
                    <a:pt x="9751" y="3241"/>
                    <a:pt x="8765" y="3442"/>
                    <a:pt x="7849" y="3837"/>
                  </a:cubicBezTo>
                  <a:cubicBezTo>
                    <a:pt x="6934" y="4235"/>
                    <a:pt x="6137" y="4775"/>
                    <a:pt x="5456" y="5458"/>
                  </a:cubicBezTo>
                  <a:cubicBezTo>
                    <a:pt x="4775" y="6147"/>
                    <a:pt x="4235" y="6944"/>
                    <a:pt x="3840" y="7853"/>
                  </a:cubicBezTo>
                  <a:cubicBezTo>
                    <a:pt x="3441" y="8762"/>
                    <a:pt x="3243" y="9745"/>
                    <a:pt x="3243" y="10801"/>
                  </a:cubicBezTo>
                  <a:cubicBezTo>
                    <a:pt x="3243" y="11854"/>
                    <a:pt x="3441" y="12837"/>
                    <a:pt x="3840" y="13746"/>
                  </a:cubicBezTo>
                  <a:cubicBezTo>
                    <a:pt x="4238" y="14656"/>
                    <a:pt x="4775" y="15455"/>
                    <a:pt x="5456" y="16141"/>
                  </a:cubicBezTo>
                  <a:cubicBezTo>
                    <a:pt x="6134" y="16824"/>
                    <a:pt x="6931" y="17364"/>
                    <a:pt x="7849" y="17762"/>
                  </a:cubicBezTo>
                  <a:cubicBezTo>
                    <a:pt x="8765" y="18157"/>
                    <a:pt x="9751" y="18358"/>
                    <a:pt x="10805" y="18358"/>
                  </a:cubicBezTo>
                  <a:moveTo>
                    <a:pt x="14538" y="10801"/>
                  </a:moveTo>
                  <a:cubicBezTo>
                    <a:pt x="14835" y="10801"/>
                    <a:pt x="15089" y="10905"/>
                    <a:pt x="15304" y="11117"/>
                  </a:cubicBezTo>
                  <a:cubicBezTo>
                    <a:pt x="15513" y="11332"/>
                    <a:pt x="15617" y="11583"/>
                    <a:pt x="15617" y="11882"/>
                  </a:cubicBezTo>
                  <a:lnTo>
                    <a:pt x="15617" y="12964"/>
                  </a:lnTo>
                  <a:cubicBezTo>
                    <a:pt x="15617" y="13261"/>
                    <a:pt x="15513" y="13515"/>
                    <a:pt x="15304" y="13726"/>
                  </a:cubicBezTo>
                  <a:cubicBezTo>
                    <a:pt x="15089" y="13938"/>
                    <a:pt x="14835" y="14043"/>
                    <a:pt x="14538" y="14043"/>
                  </a:cubicBezTo>
                  <a:lnTo>
                    <a:pt x="9669" y="14043"/>
                  </a:lnTo>
                  <a:cubicBezTo>
                    <a:pt x="9373" y="14043"/>
                    <a:pt x="9115" y="13938"/>
                    <a:pt x="8903" y="13726"/>
                  </a:cubicBezTo>
                  <a:cubicBezTo>
                    <a:pt x="8691" y="13515"/>
                    <a:pt x="8587" y="13260"/>
                    <a:pt x="8587" y="12964"/>
                  </a:cubicBezTo>
                  <a:lnTo>
                    <a:pt x="8587" y="6675"/>
                  </a:lnTo>
                  <a:cubicBezTo>
                    <a:pt x="8587" y="6379"/>
                    <a:pt x="8691" y="6125"/>
                    <a:pt x="8903" y="5916"/>
                  </a:cubicBezTo>
                  <a:cubicBezTo>
                    <a:pt x="9113" y="5698"/>
                    <a:pt x="9370" y="5594"/>
                    <a:pt x="9669" y="5594"/>
                  </a:cubicBezTo>
                  <a:lnTo>
                    <a:pt x="10751" y="5594"/>
                  </a:lnTo>
                  <a:cubicBezTo>
                    <a:pt x="11065" y="5594"/>
                    <a:pt x="11322" y="5698"/>
                    <a:pt x="11520" y="5916"/>
                  </a:cubicBezTo>
                  <a:cubicBezTo>
                    <a:pt x="11718" y="6125"/>
                    <a:pt x="11817" y="6379"/>
                    <a:pt x="11817" y="6675"/>
                  </a:cubicBezTo>
                  <a:lnTo>
                    <a:pt x="11817" y="10801"/>
                  </a:lnTo>
                  <a:lnTo>
                    <a:pt x="14538" y="108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19" name="AutoShape 121"/>
            <p:cNvSpPr>
              <a:spLocks/>
            </p:cNvSpPr>
            <p:nvPr/>
          </p:nvSpPr>
          <p:spPr bwMode="auto">
            <a:xfrm>
              <a:off x="3979577" y="3320972"/>
              <a:ext cx="169403" cy="219866"/>
            </a:xfrm>
            <a:custGeom>
              <a:avLst/>
              <a:gdLst>
                <a:gd name="T0" fmla="*/ 10800 w 21600"/>
                <a:gd name="T1" fmla="+- 0 10813 26"/>
                <a:gd name="T2" fmla="*/ 10813 h 21574"/>
                <a:gd name="T3" fmla="*/ 10800 w 21600"/>
                <a:gd name="T4" fmla="+- 0 10813 26"/>
                <a:gd name="T5" fmla="*/ 10813 h 21574"/>
                <a:gd name="T6" fmla="*/ 10800 w 21600"/>
                <a:gd name="T7" fmla="+- 0 10813 26"/>
                <a:gd name="T8" fmla="*/ 10813 h 21574"/>
                <a:gd name="T9" fmla="*/ 10800 w 21600"/>
                <a:gd name="T10" fmla="+- 0 10813 26"/>
                <a:gd name="T11" fmla="*/ 10813 h 2157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74">
                  <a:moveTo>
                    <a:pt x="19883" y="9849"/>
                  </a:moveTo>
                  <a:cubicBezTo>
                    <a:pt x="20430" y="10441"/>
                    <a:pt x="20853" y="11078"/>
                    <a:pt x="21152" y="11757"/>
                  </a:cubicBezTo>
                  <a:cubicBezTo>
                    <a:pt x="21448" y="12437"/>
                    <a:pt x="21599" y="13164"/>
                    <a:pt x="21599" y="13934"/>
                  </a:cubicBezTo>
                  <a:cubicBezTo>
                    <a:pt x="21599" y="14988"/>
                    <a:pt x="21324" y="15980"/>
                    <a:pt x="20757" y="16911"/>
                  </a:cubicBezTo>
                  <a:cubicBezTo>
                    <a:pt x="20194" y="17841"/>
                    <a:pt x="19428" y="18656"/>
                    <a:pt x="18453" y="19346"/>
                  </a:cubicBezTo>
                  <a:cubicBezTo>
                    <a:pt x="17479" y="20040"/>
                    <a:pt x="16337" y="20584"/>
                    <a:pt x="15016" y="20982"/>
                  </a:cubicBezTo>
                  <a:cubicBezTo>
                    <a:pt x="13698" y="21373"/>
                    <a:pt x="12293" y="21574"/>
                    <a:pt x="10800" y="21574"/>
                  </a:cubicBezTo>
                  <a:cubicBezTo>
                    <a:pt x="9310" y="21574"/>
                    <a:pt x="7905" y="21373"/>
                    <a:pt x="6595" y="20982"/>
                  </a:cubicBezTo>
                  <a:cubicBezTo>
                    <a:pt x="5282" y="20584"/>
                    <a:pt x="4136" y="20040"/>
                    <a:pt x="3154" y="19346"/>
                  </a:cubicBezTo>
                  <a:cubicBezTo>
                    <a:pt x="2175" y="18656"/>
                    <a:pt x="1405" y="17841"/>
                    <a:pt x="842" y="16911"/>
                  </a:cubicBezTo>
                  <a:cubicBezTo>
                    <a:pt x="279" y="15978"/>
                    <a:pt x="0" y="14988"/>
                    <a:pt x="0" y="13934"/>
                  </a:cubicBezTo>
                  <a:cubicBezTo>
                    <a:pt x="0" y="13164"/>
                    <a:pt x="151" y="12434"/>
                    <a:pt x="451" y="11757"/>
                  </a:cubicBezTo>
                  <a:cubicBezTo>
                    <a:pt x="746" y="11078"/>
                    <a:pt x="1173" y="10441"/>
                    <a:pt x="1720" y="9849"/>
                  </a:cubicBezTo>
                  <a:cubicBezTo>
                    <a:pt x="1972" y="9553"/>
                    <a:pt x="2419" y="9105"/>
                    <a:pt x="3046" y="8507"/>
                  </a:cubicBezTo>
                  <a:cubicBezTo>
                    <a:pt x="3677" y="7906"/>
                    <a:pt x="4367" y="7213"/>
                    <a:pt x="5114" y="6421"/>
                  </a:cubicBezTo>
                  <a:cubicBezTo>
                    <a:pt x="5861" y="5626"/>
                    <a:pt x="6579" y="4758"/>
                    <a:pt x="7282" y="3810"/>
                  </a:cubicBezTo>
                  <a:cubicBezTo>
                    <a:pt x="7985" y="2860"/>
                    <a:pt x="8556" y="1882"/>
                    <a:pt x="9003" y="873"/>
                  </a:cubicBezTo>
                  <a:cubicBezTo>
                    <a:pt x="9131" y="560"/>
                    <a:pt x="9370" y="329"/>
                    <a:pt x="9714" y="179"/>
                  </a:cubicBezTo>
                  <a:cubicBezTo>
                    <a:pt x="10057" y="30"/>
                    <a:pt x="10420" y="-26"/>
                    <a:pt x="10800" y="10"/>
                  </a:cubicBezTo>
                  <a:cubicBezTo>
                    <a:pt x="11195" y="-26"/>
                    <a:pt x="11558" y="30"/>
                    <a:pt x="11897" y="179"/>
                  </a:cubicBezTo>
                  <a:cubicBezTo>
                    <a:pt x="12237" y="329"/>
                    <a:pt x="12468" y="560"/>
                    <a:pt x="12596" y="873"/>
                  </a:cubicBezTo>
                  <a:cubicBezTo>
                    <a:pt x="13015" y="1888"/>
                    <a:pt x="13586" y="2872"/>
                    <a:pt x="14309" y="3816"/>
                  </a:cubicBezTo>
                  <a:cubicBezTo>
                    <a:pt x="15028" y="4760"/>
                    <a:pt x="15758" y="5626"/>
                    <a:pt x="16505" y="6421"/>
                  </a:cubicBezTo>
                  <a:cubicBezTo>
                    <a:pt x="17256" y="7213"/>
                    <a:pt x="17934" y="7907"/>
                    <a:pt x="18561" y="8507"/>
                  </a:cubicBezTo>
                  <a:cubicBezTo>
                    <a:pt x="19188" y="9105"/>
                    <a:pt x="19623" y="9553"/>
                    <a:pt x="19883" y="9849"/>
                  </a:cubicBezTo>
                  <a:moveTo>
                    <a:pt x="7438" y="17542"/>
                  </a:moveTo>
                  <a:cubicBezTo>
                    <a:pt x="8188" y="17542"/>
                    <a:pt x="8831" y="17356"/>
                    <a:pt x="9350" y="16987"/>
                  </a:cubicBezTo>
                  <a:cubicBezTo>
                    <a:pt x="9873" y="16618"/>
                    <a:pt x="10133" y="16167"/>
                    <a:pt x="10133" y="15622"/>
                  </a:cubicBezTo>
                  <a:cubicBezTo>
                    <a:pt x="10133" y="15239"/>
                    <a:pt x="9993" y="14898"/>
                    <a:pt x="9713" y="14613"/>
                  </a:cubicBezTo>
                  <a:cubicBezTo>
                    <a:pt x="9634" y="14543"/>
                    <a:pt x="9518" y="14430"/>
                    <a:pt x="9358" y="14283"/>
                  </a:cubicBezTo>
                  <a:cubicBezTo>
                    <a:pt x="9198" y="14134"/>
                    <a:pt x="9031" y="13959"/>
                    <a:pt x="8851" y="13753"/>
                  </a:cubicBezTo>
                  <a:cubicBezTo>
                    <a:pt x="8671" y="13553"/>
                    <a:pt x="8492" y="13336"/>
                    <a:pt x="8304" y="13099"/>
                  </a:cubicBezTo>
                  <a:cubicBezTo>
                    <a:pt x="8120" y="12868"/>
                    <a:pt x="7977" y="12626"/>
                    <a:pt x="7877" y="12372"/>
                  </a:cubicBezTo>
                  <a:cubicBezTo>
                    <a:pt x="7825" y="12192"/>
                    <a:pt x="7677" y="12115"/>
                    <a:pt x="7438" y="12141"/>
                  </a:cubicBezTo>
                  <a:cubicBezTo>
                    <a:pt x="7210" y="12107"/>
                    <a:pt x="7054" y="12183"/>
                    <a:pt x="6983" y="12372"/>
                  </a:cubicBezTo>
                  <a:cubicBezTo>
                    <a:pt x="6883" y="12634"/>
                    <a:pt x="6739" y="12879"/>
                    <a:pt x="6567" y="13108"/>
                  </a:cubicBezTo>
                  <a:cubicBezTo>
                    <a:pt x="6396" y="13336"/>
                    <a:pt x="6216" y="13553"/>
                    <a:pt x="6032" y="13753"/>
                  </a:cubicBezTo>
                  <a:cubicBezTo>
                    <a:pt x="5853" y="13959"/>
                    <a:pt x="5677" y="14131"/>
                    <a:pt x="5517" y="14275"/>
                  </a:cubicBezTo>
                  <a:cubicBezTo>
                    <a:pt x="5358" y="14421"/>
                    <a:pt x="5242" y="14531"/>
                    <a:pt x="5162" y="14613"/>
                  </a:cubicBezTo>
                  <a:cubicBezTo>
                    <a:pt x="4870" y="14909"/>
                    <a:pt x="4731" y="15247"/>
                    <a:pt x="4743" y="15622"/>
                  </a:cubicBezTo>
                  <a:cubicBezTo>
                    <a:pt x="4743" y="16155"/>
                    <a:pt x="5002" y="16606"/>
                    <a:pt x="5525" y="16981"/>
                  </a:cubicBezTo>
                  <a:cubicBezTo>
                    <a:pt x="6048" y="17356"/>
                    <a:pt x="6687" y="17542"/>
                    <a:pt x="7438" y="1754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0" name="AutoShape 122"/>
            <p:cNvSpPr>
              <a:spLocks/>
            </p:cNvSpPr>
            <p:nvPr/>
          </p:nvSpPr>
          <p:spPr bwMode="auto">
            <a:xfrm>
              <a:off x="4508726" y="3318885"/>
              <a:ext cx="204978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4921"/>
                  </a:moveTo>
                  <a:lnTo>
                    <a:pt x="21599" y="5871"/>
                  </a:lnTo>
                  <a:cubicBezTo>
                    <a:pt x="21192" y="6052"/>
                    <a:pt x="20518" y="6202"/>
                    <a:pt x="19564" y="6320"/>
                  </a:cubicBezTo>
                  <a:cubicBezTo>
                    <a:pt x="18617" y="6436"/>
                    <a:pt x="17593" y="6522"/>
                    <a:pt x="16494" y="6579"/>
                  </a:cubicBezTo>
                  <a:cubicBezTo>
                    <a:pt x="15398" y="6643"/>
                    <a:pt x="14330" y="6677"/>
                    <a:pt x="13290" y="6683"/>
                  </a:cubicBezTo>
                  <a:cubicBezTo>
                    <a:pt x="12253" y="6692"/>
                    <a:pt x="11427" y="6698"/>
                    <a:pt x="10808" y="6698"/>
                  </a:cubicBezTo>
                  <a:cubicBezTo>
                    <a:pt x="10200" y="6698"/>
                    <a:pt x="9374" y="6692"/>
                    <a:pt x="8326" y="6683"/>
                  </a:cubicBezTo>
                  <a:cubicBezTo>
                    <a:pt x="7276" y="6677"/>
                    <a:pt x="6204" y="6643"/>
                    <a:pt x="5105" y="6579"/>
                  </a:cubicBezTo>
                  <a:cubicBezTo>
                    <a:pt x="4009" y="6522"/>
                    <a:pt x="2993" y="6436"/>
                    <a:pt x="2053" y="6326"/>
                  </a:cubicBezTo>
                  <a:cubicBezTo>
                    <a:pt x="1116" y="6214"/>
                    <a:pt x="442" y="6064"/>
                    <a:pt x="34" y="5871"/>
                  </a:cubicBezTo>
                  <a:cubicBezTo>
                    <a:pt x="10" y="5724"/>
                    <a:pt x="0" y="5566"/>
                    <a:pt x="0" y="5393"/>
                  </a:cubicBezTo>
                  <a:lnTo>
                    <a:pt x="0" y="4921"/>
                  </a:lnTo>
                  <a:lnTo>
                    <a:pt x="0" y="4423"/>
                  </a:lnTo>
                  <a:cubicBezTo>
                    <a:pt x="0" y="4258"/>
                    <a:pt x="10" y="4092"/>
                    <a:pt x="34" y="3924"/>
                  </a:cubicBezTo>
                  <a:cubicBezTo>
                    <a:pt x="307" y="3801"/>
                    <a:pt x="701" y="3688"/>
                    <a:pt x="1213" y="3602"/>
                  </a:cubicBezTo>
                  <a:cubicBezTo>
                    <a:pt x="1717" y="3516"/>
                    <a:pt x="2257" y="3444"/>
                    <a:pt x="2830" y="3389"/>
                  </a:cubicBezTo>
                  <a:cubicBezTo>
                    <a:pt x="3404" y="3334"/>
                    <a:pt x="3971" y="3294"/>
                    <a:pt x="4528" y="3265"/>
                  </a:cubicBezTo>
                  <a:cubicBezTo>
                    <a:pt x="5084" y="3239"/>
                    <a:pt x="5516" y="3213"/>
                    <a:pt x="5827" y="3196"/>
                  </a:cubicBezTo>
                  <a:cubicBezTo>
                    <a:pt x="5737" y="2444"/>
                    <a:pt x="5800" y="1857"/>
                    <a:pt x="6017" y="1431"/>
                  </a:cubicBezTo>
                  <a:cubicBezTo>
                    <a:pt x="6232" y="1010"/>
                    <a:pt x="6560" y="693"/>
                    <a:pt x="7003" y="489"/>
                  </a:cubicBezTo>
                  <a:cubicBezTo>
                    <a:pt x="7441" y="282"/>
                    <a:pt x="7984" y="146"/>
                    <a:pt x="8631" y="86"/>
                  </a:cubicBezTo>
                  <a:cubicBezTo>
                    <a:pt x="9280" y="28"/>
                    <a:pt x="9999" y="0"/>
                    <a:pt x="10808" y="0"/>
                  </a:cubicBezTo>
                  <a:cubicBezTo>
                    <a:pt x="11417" y="0"/>
                    <a:pt x="12021" y="11"/>
                    <a:pt x="12619" y="40"/>
                  </a:cubicBezTo>
                  <a:cubicBezTo>
                    <a:pt x="13221" y="69"/>
                    <a:pt x="13757" y="164"/>
                    <a:pt x="14234" y="319"/>
                  </a:cubicBezTo>
                  <a:cubicBezTo>
                    <a:pt x="14707" y="483"/>
                    <a:pt x="15084" y="734"/>
                    <a:pt x="15367" y="1074"/>
                  </a:cubicBezTo>
                  <a:cubicBezTo>
                    <a:pt x="15647" y="1413"/>
                    <a:pt x="15789" y="1894"/>
                    <a:pt x="15789" y="2519"/>
                  </a:cubicBezTo>
                  <a:lnTo>
                    <a:pt x="15789" y="2850"/>
                  </a:lnTo>
                  <a:cubicBezTo>
                    <a:pt x="15789" y="2963"/>
                    <a:pt x="15775" y="3078"/>
                    <a:pt x="15758" y="3196"/>
                  </a:cubicBezTo>
                  <a:cubicBezTo>
                    <a:pt x="16076" y="3213"/>
                    <a:pt x="16511" y="3239"/>
                    <a:pt x="17061" y="3265"/>
                  </a:cubicBezTo>
                  <a:cubicBezTo>
                    <a:pt x="17611" y="3294"/>
                    <a:pt x="18178" y="3334"/>
                    <a:pt x="18758" y="3389"/>
                  </a:cubicBezTo>
                  <a:cubicBezTo>
                    <a:pt x="19335" y="3443"/>
                    <a:pt x="19885" y="3515"/>
                    <a:pt x="20404" y="3602"/>
                  </a:cubicBezTo>
                  <a:cubicBezTo>
                    <a:pt x="20922" y="3688"/>
                    <a:pt x="21323" y="3801"/>
                    <a:pt x="21596" y="3924"/>
                  </a:cubicBezTo>
                  <a:lnTo>
                    <a:pt x="21596" y="4921"/>
                  </a:lnTo>
                  <a:close/>
                  <a:moveTo>
                    <a:pt x="10812" y="8296"/>
                  </a:moveTo>
                  <a:cubicBezTo>
                    <a:pt x="12236" y="8278"/>
                    <a:pt x="13656" y="8250"/>
                    <a:pt x="15080" y="8215"/>
                  </a:cubicBezTo>
                  <a:cubicBezTo>
                    <a:pt x="16501" y="8178"/>
                    <a:pt x="17925" y="8088"/>
                    <a:pt x="19353" y="7939"/>
                  </a:cubicBezTo>
                  <a:lnTo>
                    <a:pt x="19353" y="19477"/>
                  </a:lnTo>
                  <a:cubicBezTo>
                    <a:pt x="19353" y="20056"/>
                    <a:pt x="19107" y="20557"/>
                    <a:pt x="18620" y="20972"/>
                  </a:cubicBezTo>
                  <a:cubicBezTo>
                    <a:pt x="18133" y="21392"/>
                    <a:pt x="17542" y="21599"/>
                    <a:pt x="16847" y="21599"/>
                  </a:cubicBezTo>
                  <a:lnTo>
                    <a:pt x="4752" y="21599"/>
                  </a:lnTo>
                  <a:cubicBezTo>
                    <a:pt x="4058" y="21599"/>
                    <a:pt x="3460" y="21395"/>
                    <a:pt x="2955" y="20977"/>
                  </a:cubicBezTo>
                  <a:cubicBezTo>
                    <a:pt x="2450" y="20569"/>
                    <a:pt x="2201" y="20068"/>
                    <a:pt x="2201" y="19477"/>
                  </a:cubicBezTo>
                  <a:lnTo>
                    <a:pt x="2201" y="7939"/>
                  </a:lnTo>
                  <a:cubicBezTo>
                    <a:pt x="3560" y="8088"/>
                    <a:pt x="4904" y="8183"/>
                    <a:pt x="6239" y="8229"/>
                  </a:cubicBezTo>
                  <a:cubicBezTo>
                    <a:pt x="7576" y="8273"/>
                    <a:pt x="8917" y="8296"/>
                    <a:pt x="10276" y="8296"/>
                  </a:cubicBezTo>
                  <a:lnTo>
                    <a:pt x="10812" y="8296"/>
                  </a:lnTo>
                  <a:close/>
                  <a:moveTo>
                    <a:pt x="6923" y="10395"/>
                  </a:moveTo>
                  <a:cubicBezTo>
                    <a:pt x="6923" y="10248"/>
                    <a:pt x="6857" y="10119"/>
                    <a:pt x="6733" y="10015"/>
                  </a:cubicBezTo>
                  <a:cubicBezTo>
                    <a:pt x="6605" y="9908"/>
                    <a:pt x="6453" y="9854"/>
                    <a:pt x="6277" y="9854"/>
                  </a:cubicBezTo>
                  <a:lnTo>
                    <a:pt x="5630" y="9854"/>
                  </a:lnTo>
                  <a:cubicBezTo>
                    <a:pt x="5450" y="9854"/>
                    <a:pt x="5305" y="9908"/>
                    <a:pt x="5191" y="10015"/>
                  </a:cubicBezTo>
                  <a:cubicBezTo>
                    <a:pt x="5074" y="10119"/>
                    <a:pt x="5015" y="10248"/>
                    <a:pt x="5015" y="10395"/>
                  </a:cubicBezTo>
                  <a:lnTo>
                    <a:pt x="5015" y="18858"/>
                  </a:lnTo>
                  <a:cubicBezTo>
                    <a:pt x="5015" y="19005"/>
                    <a:pt x="5074" y="19126"/>
                    <a:pt x="5191" y="19224"/>
                  </a:cubicBezTo>
                  <a:cubicBezTo>
                    <a:pt x="5305" y="19319"/>
                    <a:pt x="5450" y="19368"/>
                    <a:pt x="5630" y="19368"/>
                  </a:cubicBezTo>
                  <a:lnTo>
                    <a:pt x="6277" y="19368"/>
                  </a:lnTo>
                  <a:cubicBezTo>
                    <a:pt x="6453" y="19368"/>
                    <a:pt x="6605" y="19319"/>
                    <a:pt x="6733" y="19230"/>
                  </a:cubicBezTo>
                  <a:cubicBezTo>
                    <a:pt x="6857" y="19137"/>
                    <a:pt x="6923" y="19014"/>
                    <a:pt x="6923" y="18858"/>
                  </a:cubicBezTo>
                  <a:lnTo>
                    <a:pt x="6923" y="10395"/>
                  </a:lnTo>
                  <a:close/>
                  <a:moveTo>
                    <a:pt x="8416" y="3141"/>
                  </a:moveTo>
                  <a:cubicBezTo>
                    <a:pt x="10006" y="3121"/>
                    <a:pt x="11607" y="3121"/>
                    <a:pt x="13231" y="3141"/>
                  </a:cubicBezTo>
                  <a:cubicBezTo>
                    <a:pt x="13231" y="3032"/>
                    <a:pt x="13242" y="2925"/>
                    <a:pt x="13266" y="2819"/>
                  </a:cubicBezTo>
                  <a:cubicBezTo>
                    <a:pt x="13286" y="2712"/>
                    <a:pt x="13286" y="2611"/>
                    <a:pt x="13266" y="2519"/>
                  </a:cubicBezTo>
                  <a:lnTo>
                    <a:pt x="13266" y="2315"/>
                  </a:lnTo>
                  <a:cubicBezTo>
                    <a:pt x="12879" y="2222"/>
                    <a:pt x="12471" y="2171"/>
                    <a:pt x="12042" y="2162"/>
                  </a:cubicBezTo>
                  <a:cubicBezTo>
                    <a:pt x="11610" y="2153"/>
                    <a:pt x="11202" y="2148"/>
                    <a:pt x="10819" y="2148"/>
                  </a:cubicBezTo>
                  <a:cubicBezTo>
                    <a:pt x="10411" y="2148"/>
                    <a:pt x="9996" y="2153"/>
                    <a:pt x="9574" y="2162"/>
                  </a:cubicBezTo>
                  <a:cubicBezTo>
                    <a:pt x="9149" y="2171"/>
                    <a:pt x="8741" y="2222"/>
                    <a:pt x="8354" y="2315"/>
                  </a:cubicBezTo>
                  <a:lnTo>
                    <a:pt x="8354" y="2519"/>
                  </a:lnTo>
                  <a:cubicBezTo>
                    <a:pt x="8354" y="2611"/>
                    <a:pt x="8357" y="2715"/>
                    <a:pt x="8371" y="2824"/>
                  </a:cubicBezTo>
                  <a:cubicBezTo>
                    <a:pt x="8375" y="2937"/>
                    <a:pt x="8392" y="3040"/>
                    <a:pt x="8416" y="3141"/>
                  </a:cubicBezTo>
                  <a:moveTo>
                    <a:pt x="11769" y="10395"/>
                  </a:moveTo>
                  <a:cubicBezTo>
                    <a:pt x="11769" y="10248"/>
                    <a:pt x="11707" y="10119"/>
                    <a:pt x="11582" y="10015"/>
                  </a:cubicBezTo>
                  <a:cubicBezTo>
                    <a:pt x="11451" y="9908"/>
                    <a:pt x="11299" y="9854"/>
                    <a:pt x="11123" y="9854"/>
                  </a:cubicBezTo>
                  <a:lnTo>
                    <a:pt x="10476" y="9854"/>
                  </a:lnTo>
                  <a:cubicBezTo>
                    <a:pt x="10300" y="9854"/>
                    <a:pt x="10151" y="9908"/>
                    <a:pt x="10037" y="10015"/>
                  </a:cubicBezTo>
                  <a:cubicBezTo>
                    <a:pt x="9923" y="10119"/>
                    <a:pt x="9865" y="10248"/>
                    <a:pt x="9865" y="10395"/>
                  </a:cubicBezTo>
                  <a:lnTo>
                    <a:pt x="9865" y="18858"/>
                  </a:lnTo>
                  <a:cubicBezTo>
                    <a:pt x="9865" y="19005"/>
                    <a:pt x="9920" y="19126"/>
                    <a:pt x="10030" y="19224"/>
                  </a:cubicBezTo>
                  <a:cubicBezTo>
                    <a:pt x="10141" y="19319"/>
                    <a:pt x="10286" y="19368"/>
                    <a:pt x="10476" y="19368"/>
                  </a:cubicBezTo>
                  <a:lnTo>
                    <a:pt x="11123" y="19368"/>
                  </a:lnTo>
                  <a:cubicBezTo>
                    <a:pt x="11299" y="19368"/>
                    <a:pt x="11451" y="19319"/>
                    <a:pt x="11582" y="19230"/>
                  </a:cubicBezTo>
                  <a:cubicBezTo>
                    <a:pt x="11707" y="19137"/>
                    <a:pt x="11769" y="19014"/>
                    <a:pt x="11769" y="18858"/>
                  </a:cubicBezTo>
                  <a:lnTo>
                    <a:pt x="11769" y="10395"/>
                  </a:lnTo>
                  <a:close/>
                  <a:moveTo>
                    <a:pt x="14683" y="18858"/>
                  </a:moveTo>
                  <a:cubicBezTo>
                    <a:pt x="14683" y="19005"/>
                    <a:pt x="14745" y="19126"/>
                    <a:pt x="14866" y="19224"/>
                  </a:cubicBezTo>
                  <a:cubicBezTo>
                    <a:pt x="14987" y="19319"/>
                    <a:pt x="15143" y="19368"/>
                    <a:pt x="15333" y="19368"/>
                  </a:cubicBezTo>
                  <a:lnTo>
                    <a:pt x="15979" y="19368"/>
                  </a:lnTo>
                  <a:cubicBezTo>
                    <a:pt x="16155" y="19368"/>
                    <a:pt x="16308" y="19319"/>
                    <a:pt x="16432" y="19230"/>
                  </a:cubicBezTo>
                  <a:cubicBezTo>
                    <a:pt x="16560" y="19137"/>
                    <a:pt x="16629" y="19014"/>
                    <a:pt x="16629" y="18858"/>
                  </a:cubicBezTo>
                  <a:lnTo>
                    <a:pt x="16629" y="10395"/>
                  </a:lnTo>
                  <a:cubicBezTo>
                    <a:pt x="16629" y="10248"/>
                    <a:pt x="16560" y="10119"/>
                    <a:pt x="16432" y="10015"/>
                  </a:cubicBezTo>
                  <a:cubicBezTo>
                    <a:pt x="16308" y="9908"/>
                    <a:pt x="16155" y="9854"/>
                    <a:pt x="15979" y="9854"/>
                  </a:cubicBezTo>
                  <a:lnTo>
                    <a:pt x="15333" y="9854"/>
                  </a:lnTo>
                  <a:cubicBezTo>
                    <a:pt x="15153" y="9854"/>
                    <a:pt x="15001" y="9908"/>
                    <a:pt x="14877" y="10015"/>
                  </a:cubicBezTo>
                  <a:cubicBezTo>
                    <a:pt x="14752" y="10119"/>
                    <a:pt x="14683" y="10248"/>
                    <a:pt x="14683" y="10395"/>
                  </a:cubicBezTo>
                  <a:lnTo>
                    <a:pt x="14683" y="188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1" name="AutoShape 123"/>
            <p:cNvSpPr>
              <a:spLocks/>
            </p:cNvSpPr>
            <p:nvPr/>
          </p:nvSpPr>
          <p:spPr bwMode="auto">
            <a:xfrm>
              <a:off x="5017999" y="3318885"/>
              <a:ext cx="230498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2" name="AutoShape 124"/>
            <p:cNvSpPr>
              <a:spLocks/>
            </p:cNvSpPr>
            <p:nvPr/>
          </p:nvSpPr>
          <p:spPr bwMode="auto">
            <a:xfrm>
              <a:off x="5593464" y="3319689"/>
              <a:ext cx="257727" cy="21986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3" name="AutoShape 125"/>
            <p:cNvSpPr>
              <a:spLocks/>
            </p:cNvSpPr>
            <p:nvPr/>
          </p:nvSpPr>
          <p:spPr bwMode="auto">
            <a:xfrm>
              <a:off x="8088585" y="3325307"/>
              <a:ext cx="205801" cy="199878"/>
            </a:xfrm>
            <a:custGeom>
              <a:avLst/>
              <a:gdLst>
                <a:gd name="T0" fmla="+- 0 10797 26"/>
                <a:gd name="T1" fmla="*/ T0 w 21542"/>
                <a:gd name="T2" fmla="*/ 10800 h 21600"/>
                <a:gd name="T3" fmla="+- 0 10797 26"/>
                <a:gd name="T4" fmla="*/ T3 w 21542"/>
                <a:gd name="T5" fmla="*/ 10800 h 21600"/>
                <a:gd name="T6" fmla="+- 0 10797 26"/>
                <a:gd name="T7" fmla="*/ T6 w 21542"/>
                <a:gd name="T8" fmla="*/ 10800 h 21600"/>
                <a:gd name="T9" fmla="+- 0 10797 26"/>
                <a:gd name="T10" fmla="*/ T9 w 2154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4" name="AutoShape 126"/>
            <p:cNvSpPr>
              <a:spLocks/>
            </p:cNvSpPr>
            <p:nvPr/>
          </p:nvSpPr>
          <p:spPr bwMode="auto">
            <a:xfrm>
              <a:off x="8584162" y="3326111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5" y="21599"/>
                  </a:moveTo>
                  <a:cubicBezTo>
                    <a:pt x="9310" y="21599"/>
                    <a:pt x="7906" y="21320"/>
                    <a:pt x="6592" y="20755"/>
                  </a:cubicBezTo>
                  <a:cubicBezTo>
                    <a:pt x="5281" y="20193"/>
                    <a:pt x="4136" y="19422"/>
                    <a:pt x="3156" y="18445"/>
                  </a:cubicBezTo>
                  <a:cubicBezTo>
                    <a:pt x="2178" y="17465"/>
                    <a:pt x="1407" y="16322"/>
                    <a:pt x="844" y="15009"/>
                  </a:cubicBezTo>
                  <a:cubicBezTo>
                    <a:pt x="282" y="13698"/>
                    <a:pt x="0" y="12295"/>
                    <a:pt x="0" y="10801"/>
                  </a:cubicBezTo>
                  <a:cubicBezTo>
                    <a:pt x="0" y="9304"/>
                    <a:pt x="282" y="7901"/>
                    <a:pt x="844" y="6588"/>
                  </a:cubicBezTo>
                  <a:cubicBezTo>
                    <a:pt x="1407" y="5277"/>
                    <a:pt x="2181" y="4134"/>
                    <a:pt x="3156" y="3157"/>
                  </a:cubicBezTo>
                  <a:cubicBezTo>
                    <a:pt x="4136" y="2177"/>
                    <a:pt x="5281" y="1409"/>
                    <a:pt x="6592" y="844"/>
                  </a:cubicBezTo>
                  <a:cubicBezTo>
                    <a:pt x="7906" y="279"/>
                    <a:pt x="9310" y="0"/>
                    <a:pt x="10805" y="0"/>
                  </a:cubicBezTo>
                  <a:cubicBezTo>
                    <a:pt x="12303" y="0"/>
                    <a:pt x="13704" y="279"/>
                    <a:pt x="15013" y="844"/>
                  </a:cubicBezTo>
                  <a:cubicBezTo>
                    <a:pt x="16321" y="1409"/>
                    <a:pt x="17465" y="2177"/>
                    <a:pt x="18449" y="3157"/>
                  </a:cubicBezTo>
                  <a:cubicBezTo>
                    <a:pt x="19432" y="4134"/>
                    <a:pt x="20204" y="5277"/>
                    <a:pt x="20760" y="6588"/>
                  </a:cubicBezTo>
                  <a:cubicBezTo>
                    <a:pt x="21320" y="7901"/>
                    <a:pt x="21599" y="9304"/>
                    <a:pt x="21599" y="10801"/>
                  </a:cubicBezTo>
                  <a:cubicBezTo>
                    <a:pt x="21599" y="12295"/>
                    <a:pt x="21320" y="13698"/>
                    <a:pt x="20760" y="15009"/>
                  </a:cubicBezTo>
                  <a:cubicBezTo>
                    <a:pt x="20204" y="16322"/>
                    <a:pt x="19429" y="17465"/>
                    <a:pt x="18449" y="18445"/>
                  </a:cubicBezTo>
                  <a:cubicBezTo>
                    <a:pt x="17465" y="19422"/>
                    <a:pt x="16321" y="20193"/>
                    <a:pt x="15013" y="20755"/>
                  </a:cubicBezTo>
                  <a:cubicBezTo>
                    <a:pt x="13704" y="21320"/>
                    <a:pt x="12303" y="21599"/>
                    <a:pt x="10805" y="21599"/>
                  </a:cubicBezTo>
                  <a:moveTo>
                    <a:pt x="10805" y="3241"/>
                  </a:moveTo>
                  <a:cubicBezTo>
                    <a:pt x="9751" y="3241"/>
                    <a:pt x="8765" y="3442"/>
                    <a:pt x="7849" y="3837"/>
                  </a:cubicBezTo>
                  <a:cubicBezTo>
                    <a:pt x="6934" y="4235"/>
                    <a:pt x="6137" y="4775"/>
                    <a:pt x="5456" y="5458"/>
                  </a:cubicBezTo>
                  <a:cubicBezTo>
                    <a:pt x="4775" y="6147"/>
                    <a:pt x="4232" y="6943"/>
                    <a:pt x="3840" y="7853"/>
                  </a:cubicBezTo>
                  <a:cubicBezTo>
                    <a:pt x="3444" y="8762"/>
                    <a:pt x="3243" y="9745"/>
                    <a:pt x="3243" y="10801"/>
                  </a:cubicBezTo>
                  <a:cubicBezTo>
                    <a:pt x="3243" y="11854"/>
                    <a:pt x="3444" y="12837"/>
                    <a:pt x="3840" y="13746"/>
                  </a:cubicBezTo>
                  <a:cubicBezTo>
                    <a:pt x="4235" y="14656"/>
                    <a:pt x="4775" y="15455"/>
                    <a:pt x="5456" y="16141"/>
                  </a:cubicBezTo>
                  <a:cubicBezTo>
                    <a:pt x="6134" y="16825"/>
                    <a:pt x="6931" y="17364"/>
                    <a:pt x="7849" y="17762"/>
                  </a:cubicBezTo>
                  <a:cubicBezTo>
                    <a:pt x="8765" y="18157"/>
                    <a:pt x="9751" y="18358"/>
                    <a:pt x="10805" y="18358"/>
                  </a:cubicBezTo>
                  <a:cubicBezTo>
                    <a:pt x="11862" y="18358"/>
                    <a:pt x="12845" y="18157"/>
                    <a:pt x="13755" y="17762"/>
                  </a:cubicBezTo>
                  <a:cubicBezTo>
                    <a:pt x="14665" y="17364"/>
                    <a:pt x="15462" y="16825"/>
                    <a:pt x="16151" y="16141"/>
                  </a:cubicBezTo>
                  <a:cubicBezTo>
                    <a:pt x="16835" y="15455"/>
                    <a:pt x="17378" y="14656"/>
                    <a:pt x="17773" y="13746"/>
                  </a:cubicBezTo>
                  <a:cubicBezTo>
                    <a:pt x="18172" y="12837"/>
                    <a:pt x="18370" y="11854"/>
                    <a:pt x="18370" y="10801"/>
                  </a:cubicBezTo>
                  <a:cubicBezTo>
                    <a:pt x="18370" y="9745"/>
                    <a:pt x="18172" y="8762"/>
                    <a:pt x="17773" y="7853"/>
                  </a:cubicBezTo>
                  <a:cubicBezTo>
                    <a:pt x="17375" y="6943"/>
                    <a:pt x="16835" y="6147"/>
                    <a:pt x="16151" y="5458"/>
                  </a:cubicBezTo>
                  <a:cubicBezTo>
                    <a:pt x="15465" y="4775"/>
                    <a:pt x="14668" y="4235"/>
                    <a:pt x="13755" y="3837"/>
                  </a:cubicBezTo>
                  <a:cubicBezTo>
                    <a:pt x="12845" y="3442"/>
                    <a:pt x="11862" y="3241"/>
                    <a:pt x="10805" y="3241"/>
                  </a:cubicBezTo>
                  <a:moveTo>
                    <a:pt x="6097" y="10801"/>
                  </a:moveTo>
                  <a:cubicBezTo>
                    <a:pt x="5854" y="10801"/>
                    <a:pt x="5688" y="10688"/>
                    <a:pt x="5597" y="10462"/>
                  </a:cubicBezTo>
                  <a:cubicBezTo>
                    <a:pt x="5507" y="10239"/>
                    <a:pt x="5552" y="10041"/>
                    <a:pt x="5733" y="9880"/>
                  </a:cubicBezTo>
                  <a:lnTo>
                    <a:pt x="10412" y="5204"/>
                  </a:lnTo>
                  <a:cubicBezTo>
                    <a:pt x="10540" y="5114"/>
                    <a:pt x="10670" y="5068"/>
                    <a:pt x="10805" y="5068"/>
                  </a:cubicBezTo>
                  <a:cubicBezTo>
                    <a:pt x="10932" y="5068"/>
                    <a:pt x="11059" y="5114"/>
                    <a:pt x="11187" y="5204"/>
                  </a:cubicBezTo>
                  <a:lnTo>
                    <a:pt x="15880" y="9880"/>
                  </a:lnTo>
                  <a:cubicBezTo>
                    <a:pt x="16058" y="10041"/>
                    <a:pt x="16103" y="10239"/>
                    <a:pt x="16016" y="10462"/>
                  </a:cubicBezTo>
                  <a:cubicBezTo>
                    <a:pt x="15925" y="10688"/>
                    <a:pt x="15759" y="10801"/>
                    <a:pt x="15513" y="10801"/>
                  </a:cubicBezTo>
                  <a:lnTo>
                    <a:pt x="12687" y="10801"/>
                  </a:lnTo>
                  <a:lnTo>
                    <a:pt x="12687" y="15666"/>
                  </a:lnTo>
                  <a:cubicBezTo>
                    <a:pt x="12687" y="15811"/>
                    <a:pt x="12633" y="15935"/>
                    <a:pt x="12529" y="16036"/>
                  </a:cubicBezTo>
                  <a:cubicBezTo>
                    <a:pt x="12427" y="16144"/>
                    <a:pt x="12303" y="16195"/>
                    <a:pt x="12162" y="16195"/>
                  </a:cubicBezTo>
                  <a:lnTo>
                    <a:pt x="9437" y="16195"/>
                  </a:lnTo>
                  <a:cubicBezTo>
                    <a:pt x="9293" y="16195"/>
                    <a:pt x="9169" y="16146"/>
                    <a:pt x="9064" y="16045"/>
                  </a:cubicBezTo>
                  <a:cubicBezTo>
                    <a:pt x="8963" y="15946"/>
                    <a:pt x="8909" y="15819"/>
                    <a:pt x="8909" y="15667"/>
                  </a:cubicBezTo>
                  <a:lnTo>
                    <a:pt x="8909" y="10801"/>
                  </a:lnTo>
                  <a:lnTo>
                    <a:pt x="6097" y="108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5" name="AutoShape 127"/>
            <p:cNvSpPr>
              <a:spLocks/>
            </p:cNvSpPr>
            <p:nvPr/>
          </p:nvSpPr>
          <p:spPr bwMode="auto">
            <a:xfrm>
              <a:off x="1265208" y="4823125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39" y="11870"/>
                  </a:moveTo>
                  <a:cubicBezTo>
                    <a:pt x="21267" y="11870"/>
                    <a:pt x="21374" y="11920"/>
                    <a:pt x="21462" y="12023"/>
                  </a:cubicBezTo>
                  <a:cubicBezTo>
                    <a:pt x="21553" y="12129"/>
                    <a:pt x="21599" y="12261"/>
                    <a:pt x="21599" y="12417"/>
                  </a:cubicBezTo>
                  <a:lnTo>
                    <a:pt x="21599" y="21053"/>
                  </a:lnTo>
                  <a:cubicBezTo>
                    <a:pt x="21599" y="21418"/>
                    <a:pt x="21448" y="21599"/>
                    <a:pt x="21139" y="21599"/>
                  </a:cubicBezTo>
                  <a:lnTo>
                    <a:pt x="457" y="21599"/>
                  </a:lnTo>
                  <a:cubicBezTo>
                    <a:pt x="154" y="21599"/>
                    <a:pt x="0" y="21417"/>
                    <a:pt x="0" y="21053"/>
                  </a:cubicBezTo>
                  <a:lnTo>
                    <a:pt x="0" y="12417"/>
                  </a:lnTo>
                  <a:cubicBezTo>
                    <a:pt x="0" y="12267"/>
                    <a:pt x="46" y="12138"/>
                    <a:pt x="134" y="12029"/>
                  </a:cubicBezTo>
                  <a:cubicBezTo>
                    <a:pt x="225" y="11923"/>
                    <a:pt x="332" y="11870"/>
                    <a:pt x="457" y="11870"/>
                  </a:cubicBezTo>
                  <a:lnTo>
                    <a:pt x="3143" y="11870"/>
                  </a:lnTo>
                  <a:cubicBezTo>
                    <a:pt x="3267" y="11870"/>
                    <a:pt x="3375" y="11920"/>
                    <a:pt x="3466" y="12023"/>
                  </a:cubicBezTo>
                  <a:cubicBezTo>
                    <a:pt x="3554" y="12129"/>
                    <a:pt x="3600" y="12261"/>
                    <a:pt x="3600" y="12416"/>
                  </a:cubicBezTo>
                  <a:lnTo>
                    <a:pt x="3600" y="17281"/>
                  </a:lnTo>
                  <a:lnTo>
                    <a:pt x="18004" y="17281"/>
                  </a:lnTo>
                  <a:lnTo>
                    <a:pt x="18004" y="12416"/>
                  </a:lnTo>
                  <a:cubicBezTo>
                    <a:pt x="18004" y="12267"/>
                    <a:pt x="18050" y="12137"/>
                    <a:pt x="18138" y="12029"/>
                  </a:cubicBezTo>
                  <a:cubicBezTo>
                    <a:pt x="18229" y="11923"/>
                    <a:pt x="18337" y="11870"/>
                    <a:pt x="18461" y="11870"/>
                  </a:cubicBezTo>
                  <a:lnTo>
                    <a:pt x="21139" y="11870"/>
                  </a:lnTo>
                  <a:close/>
                  <a:moveTo>
                    <a:pt x="17379" y="7426"/>
                  </a:moveTo>
                  <a:cubicBezTo>
                    <a:pt x="17558" y="7640"/>
                    <a:pt x="17619" y="7822"/>
                    <a:pt x="17561" y="7969"/>
                  </a:cubicBezTo>
                  <a:cubicBezTo>
                    <a:pt x="17502" y="8110"/>
                    <a:pt x="17350" y="8187"/>
                    <a:pt x="17108" y="8187"/>
                  </a:cubicBezTo>
                  <a:lnTo>
                    <a:pt x="13509" y="8187"/>
                  </a:lnTo>
                  <a:lnTo>
                    <a:pt x="13509" y="15201"/>
                  </a:lnTo>
                  <a:cubicBezTo>
                    <a:pt x="13509" y="15513"/>
                    <a:pt x="13421" y="15771"/>
                    <a:pt x="13247" y="15983"/>
                  </a:cubicBezTo>
                  <a:cubicBezTo>
                    <a:pt x="13071" y="16194"/>
                    <a:pt x="12856" y="16300"/>
                    <a:pt x="12596" y="16300"/>
                  </a:cubicBezTo>
                  <a:lnTo>
                    <a:pt x="8998" y="16300"/>
                  </a:lnTo>
                  <a:cubicBezTo>
                    <a:pt x="8741" y="16300"/>
                    <a:pt x="8528" y="16194"/>
                    <a:pt x="8359" y="15983"/>
                  </a:cubicBezTo>
                  <a:cubicBezTo>
                    <a:pt x="8190" y="15771"/>
                    <a:pt x="8104" y="15513"/>
                    <a:pt x="8104" y="15201"/>
                  </a:cubicBezTo>
                  <a:lnTo>
                    <a:pt x="8104" y="8187"/>
                  </a:lnTo>
                  <a:lnTo>
                    <a:pt x="4506" y="8187"/>
                  </a:lnTo>
                  <a:cubicBezTo>
                    <a:pt x="4251" y="8187"/>
                    <a:pt x="4097" y="8110"/>
                    <a:pt x="4048" y="7969"/>
                  </a:cubicBezTo>
                  <a:cubicBezTo>
                    <a:pt x="4002" y="7822"/>
                    <a:pt x="4065" y="7640"/>
                    <a:pt x="4237" y="7426"/>
                  </a:cubicBezTo>
                  <a:lnTo>
                    <a:pt x="10141" y="323"/>
                  </a:lnTo>
                  <a:cubicBezTo>
                    <a:pt x="10320" y="108"/>
                    <a:pt x="10538" y="0"/>
                    <a:pt x="10795" y="0"/>
                  </a:cubicBezTo>
                  <a:cubicBezTo>
                    <a:pt x="11049" y="0"/>
                    <a:pt x="11262" y="108"/>
                    <a:pt x="11443" y="323"/>
                  </a:cubicBezTo>
                  <a:lnTo>
                    <a:pt x="17379" y="7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6" name="AutoShape 128"/>
            <p:cNvSpPr>
              <a:spLocks/>
            </p:cNvSpPr>
            <p:nvPr/>
          </p:nvSpPr>
          <p:spPr bwMode="auto">
            <a:xfrm>
              <a:off x="1791318" y="4823125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980" y="10851"/>
                  </a:moveTo>
                  <a:cubicBezTo>
                    <a:pt x="14231" y="10892"/>
                    <a:pt x="14582" y="10935"/>
                    <a:pt x="15043" y="10992"/>
                  </a:cubicBezTo>
                  <a:cubicBezTo>
                    <a:pt x="15500" y="11044"/>
                    <a:pt x="15978" y="11105"/>
                    <a:pt x="16477" y="11168"/>
                  </a:cubicBezTo>
                  <a:cubicBezTo>
                    <a:pt x="16972" y="11234"/>
                    <a:pt x="17436" y="11300"/>
                    <a:pt x="17868" y="11369"/>
                  </a:cubicBezTo>
                  <a:cubicBezTo>
                    <a:pt x="18297" y="11439"/>
                    <a:pt x="18610" y="11502"/>
                    <a:pt x="18803" y="11554"/>
                  </a:cubicBezTo>
                  <a:cubicBezTo>
                    <a:pt x="19123" y="11646"/>
                    <a:pt x="19451" y="11842"/>
                    <a:pt x="19777" y="12133"/>
                  </a:cubicBezTo>
                  <a:cubicBezTo>
                    <a:pt x="20102" y="12429"/>
                    <a:pt x="20404" y="12769"/>
                    <a:pt x="20678" y="13152"/>
                  </a:cubicBezTo>
                  <a:cubicBezTo>
                    <a:pt x="20954" y="13538"/>
                    <a:pt x="21176" y="13935"/>
                    <a:pt x="21343" y="14352"/>
                  </a:cubicBezTo>
                  <a:cubicBezTo>
                    <a:pt x="21516" y="14761"/>
                    <a:pt x="21599" y="15138"/>
                    <a:pt x="21599" y="15481"/>
                  </a:cubicBezTo>
                  <a:lnTo>
                    <a:pt x="21599" y="20813"/>
                  </a:lnTo>
                  <a:cubicBezTo>
                    <a:pt x="21507" y="20854"/>
                    <a:pt x="21407" y="20914"/>
                    <a:pt x="21291" y="21006"/>
                  </a:cubicBezTo>
                  <a:cubicBezTo>
                    <a:pt x="21176" y="21101"/>
                    <a:pt x="21052" y="21188"/>
                    <a:pt x="20920" y="21277"/>
                  </a:cubicBezTo>
                  <a:cubicBezTo>
                    <a:pt x="20785" y="21363"/>
                    <a:pt x="20658" y="21441"/>
                    <a:pt x="20540" y="21504"/>
                  </a:cubicBezTo>
                  <a:cubicBezTo>
                    <a:pt x="20419" y="21571"/>
                    <a:pt x="20318" y="21599"/>
                    <a:pt x="20237" y="21599"/>
                  </a:cubicBezTo>
                  <a:lnTo>
                    <a:pt x="1350" y="21599"/>
                  </a:lnTo>
                  <a:cubicBezTo>
                    <a:pt x="1028" y="21599"/>
                    <a:pt x="786" y="21502"/>
                    <a:pt x="619" y="21303"/>
                  </a:cubicBezTo>
                  <a:cubicBezTo>
                    <a:pt x="452" y="21107"/>
                    <a:pt x="247" y="20943"/>
                    <a:pt x="0" y="20813"/>
                  </a:cubicBezTo>
                  <a:lnTo>
                    <a:pt x="0" y="15481"/>
                  </a:lnTo>
                  <a:cubicBezTo>
                    <a:pt x="0" y="15138"/>
                    <a:pt x="83" y="14761"/>
                    <a:pt x="253" y="14352"/>
                  </a:cubicBezTo>
                  <a:cubicBezTo>
                    <a:pt x="426" y="13935"/>
                    <a:pt x="645" y="13543"/>
                    <a:pt x="915" y="13166"/>
                  </a:cubicBezTo>
                  <a:cubicBezTo>
                    <a:pt x="1186" y="12789"/>
                    <a:pt x="1485" y="12449"/>
                    <a:pt x="1817" y="12144"/>
                  </a:cubicBezTo>
                  <a:cubicBezTo>
                    <a:pt x="2145" y="11845"/>
                    <a:pt x="2473" y="11643"/>
                    <a:pt x="2796" y="11551"/>
                  </a:cubicBezTo>
                  <a:cubicBezTo>
                    <a:pt x="2960" y="11499"/>
                    <a:pt x="3262" y="11436"/>
                    <a:pt x="3703" y="11367"/>
                  </a:cubicBezTo>
                  <a:cubicBezTo>
                    <a:pt x="4143" y="11297"/>
                    <a:pt x="4616" y="11231"/>
                    <a:pt x="5117" y="11165"/>
                  </a:cubicBezTo>
                  <a:cubicBezTo>
                    <a:pt x="5618" y="11102"/>
                    <a:pt x="6096" y="11041"/>
                    <a:pt x="6556" y="10990"/>
                  </a:cubicBezTo>
                  <a:cubicBezTo>
                    <a:pt x="7014" y="10932"/>
                    <a:pt x="7368" y="10889"/>
                    <a:pt x="7616" y="10848"/>
                  </a:cubicBezTo>
                  <a:cubicBezTo>
                    <a:pt x="6772" y="10307"/>
                    <a:pt x="6113" y="9602"/>
                    <a:pt x="5626" y="8735"/>
                  </a:cubicBezTo>
                  <a:cubicBezTo>
                    <a:pt x="5142" y="7866"/>
                    <a:pt x="4903" y="6921"/>
                    <a:pt x="4903" y="5899"/>
                  </a:cubicBezTo>
                  <a:cubicBezTo>
                    <a:pt x="4903" y="5093"/>
                    <a:pt x="5059" y="4330"/>
                    <a:pt x="5370" y="3619"/>
                  </a:cubicBezTo>
                  <a:cubicBezTo>
                    <a:pt x="5681" y="2908"/>
                    <a:pt x="6104" y="2283"/>
                    <a:pt x="6631" y="1744"/>
                  </a:cubicBezTo>
                  <a:cubicBezTo>
                    <a:pt x="7161" y="1209"/>
                    <a:pt x="7777" y="783"/>
                    <a:pt x="8492" y="472"/>
                  </a:cubicBezTo>
                  <a:cubicBezTo>
                    <a:pt x="9203" y="158"/>
                    <a:pt x="9963" y="0"/>
                    <a:pt x="10772" y="0"/>
                  </a:cubicBezTo>
                  <a:cubicBezTo>
                    <a:pt x="11581" y="0"/>
                    <a:pt x="12347" y="158"/>
                    <a:pt x="13061" y="472"/>
                  </a:cubicBezTo>
                  <a:cubicBezTo>
                    <a:pt x="13778" y="783"/>
                    <a:pt x="14406" y="1209"/>
                    <a:pt x="14942" y="1744"/>
                  </a:cubicBezTo>
                  <a:cubicBezTo>
                    <a:pt x="15480" y="2283"/>
                    <a:pt x="15901" y="2908"/>
                    <a:pt x="16209" y="3619"/>
                  </a:cubicBezTo>
                  <a:cubicBezTo>
                    <a:pt x="16514" y="4330"/>
                    <a:pt x="16670" y="5093"/>
                    <a:pt x="16670" y="5899"/>
                  </a:cubicBezTo>
                  <a:cubicBezTo>
                    <a:pt x="16670" y="6904"/>
                    <a:pt x="16431" y="7843"/>
                    <a:pt x="15953" y="8721"/>
                  </a:cubicBezTo>
                  <a:cubicBezTo>
                    <a:pt x="15489" y="9599"/>
                    <a:pt x="14827" y="10310"/>
                    <a:pt x="13980" y="1085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7" name="AutoShape 129"/>
            <p:cNvSpPr>
              <a:spLocks/>
            </p:cNvSpPr>
            <p:nvPr/>
          </p:nvSpPr>
          <p:spPr bwMode="auto">
            <a:xfrm>
              <a:off x="2344552" y="4823928"/>
              <a:ext cx="204978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524" y="12334"/>
                  </a:moveTo>
                  <a:cubicBezTo>
                    <a:pt x="18524" y="12041"/>
                    <a:pt x="18465" y="11750"/>
                    <a:pt x="18353" y="11462"/>
                  </a:cubicBezTo>
                  <a:cubicBezTo>
                    <a:pt x="18738" y="11497"/>
                    <a:pt x="19126" y="11656"/>
                    <a:pt x="19520" y="11938"/>
                  </a:cubicBezTo>
                  <a:cubicBezTo>
                    <a:pt x="19913" y="12220"/>
                    <a:pt x="20263" y="12558"/>
                    <a:pt x="20565" y="12951"/>
                  </a:cubicBezTo>
                  <a:cubicBezTo>
                    <a:pt x="20871" y="13342"/>
                    <a:pt x="21118" y="13768"/>
                    <a:pt x="21312" y="14214"/>
                  </a:cubicBezTo>
                  <a:cubicBezTo>
                    <a:pt x="21503" y="14667"/>
                    <a:pt x="21599" y="15081"/>
                    <a:pt x="21599" y="15466"/>
                  </a:cubicBezTo>
                  <a:lnTo>
                    <a:pt x="21599" y="20798"/>
                  </a:lnTo>
                  <a:cubicBezTo>
                    <a:pt x="21508" y="20853"/>
                    <a:pt x="21403" y="20924"/>
                    <a:pt x="21285" y="21009"/>
                  </a:cubicBezTo>
                  <a:cubicBezTo>
                    <a:pt x="21171" y="21094"/>
                    <a:pt x="21050" y="21179"/>
                    <a:pt x="20930" y="21270"/>
                  </a:cubicBezTo>
                  <a:cubicBezTo>
                    <a:pt x="20803" y="21359"/>
                    <a:pt x="20683" y="21435"/>
                    <a:pt x="20554" y="21503"/>
                  </a:cubicBezTo>
                  <a:cubicBezTo>
                    <a:pt x="20427" y="21564"/>
                    <a:pt x="20328" y="21599"/>
                    <a:pt x="20251" y="21599"/>
                  </a:cubicBezTo>
                  <a:lnTo>
                    <a:pt x="1348" y="21599"/>
                  </a:lnTo>
                  <a:cubicBezTo>
                    <a:pt x="1022" y="21599"/>
                    <a:pt x="778" y="21503"/>
                    <a:pt x="616" y="21312"/>
                  </a:cubicBezTo>
                  <a:cubicBezTo>
                    <a:pt x="458" y="21118"/>
                    <a:pt x="252" y="20947"/>
                    <a:pt x="0" y="20798"/>
                  </a:cubicBezTo>
                  <a:lnTo>
                    <a:pt x="0" y="15466"/>
                  </a:lnTo>
                  <a:cubicBezTo>
                    <a:pt x="0" y="15102"/>
                    <a:pt x="93" y="14693"/>
                    <a:pt x="287" y="14244"/>
                  </a:cubicBezTo>
                  <a:cubicBezTo>
                    <a:pt x="478" y="13794"/>
                    <a:pt x="734" y="13371"/>
                    <a:pt x="1054" y="12978"/>
                  </a:cubicBezTo>
                  <a:cubicBezTo>
                    <a:pt x="1371" y="12587"/>
                    <a:pt x="1724" y="12240"/>
                    <a:pt x="2100" y="11952"/>
                  </a:cubicBezTo>
                  <a:cubicBezTo>
                    <a:pt x="2482" y="11662"/>
                    <a:pt x="2864" y="11497"/>
                    <a:pt x="3248" y="11462"/>
                  </a:cubicBezTo>
                  <a:cubicBezTo>
                    <a:pt x="2919" y="12011"/>
                    <a:pt x="2761" y="12616"/>
                    <a:pt x="2770" y="13274"/>
                  </a:cubicBezTo>
                  <a:cubicBezTo>
                    <a:pt x="2770" y="13830"/>
                    <a:pt x="2843" y="14411"/>
                    <a:pt x="2996" y="15019"/>
                  </a:cubicBezTo>
                  <a:cubicBezTo>
                    <a:pt x="3146" y="15627"/>
                    <a:pt x="3425" y="16127"/>
                    <a:pt x="3824" y="16511"/>
                  </a:cubicBezTo>
                  <a:cubicBezTo>
                    <a:pt x="3654" y="16855"/>
                    <a:pt x="3572" y="17208"/>
                    <a:pt x="3572" y="17563"/>
                  </a:cubicBezTo>
                  <a:cubicBezTo>
                    <a:pt x="3572" y="18236"/>
                    <a:pt x="3804" y="18811"/>
                    <a:pt x="4277" y="19279"/>
                  </a:cubicBezTo>
                  <a:cubicBezTo>
                    <a:pt x="4741" y="19746"/>
                    <a:pt x="5317" y="19981"/>
                    <a:pt x="5992" y="19981"/>
                  </a:cubicBezTo>
                  <a:cubicBezTo>
                    <a:pt x="6336" y="19981"/>
                    <a:pt x="6659" y="19922"/>
                    <a:pt x="6953" y="19798"/>
                  </a:cubicBezTo>
                  <a:cubicBezTo>
                    <a:pt x="7249" y="19678"/>
                    <a:pt x="7505" y="19505"/>
                    <a:pt x="7725" y="19287"/>
                  </a:cubicBezTo>
                  <a:cubicBezTo>
                    <a:pt x="7949" y="19067"/>
                    <a:pt x="8122" y="18806"/>
                    <a:pt x="8248" y="18506"/>
                  </a:cubicBezTo>
                  <a:cubicBezTo>
                    <a:pt x="8375" y="18206"/>
                    <a:pt x="8436" y="17892"/>
                    <a:pt x="8436" y="17563"/>
                  </a:cubicBezTo>
                  <a:cubicBezTo>
                    <a:pt x="8436" y="17237"/>
                    <a:pt x="8375" y="16923"/>
                    <a:pt x="8248" y="16629"/>
                  </a:cubicBezTo>
                  <a:cubicBezTo>
                    <a:pt x="8122" y="16332"/>
                    <a:pt x="7949" y="16074"/>
                    <a:pt x="7725" y="15856"/>
                  </a:cubicBezTo>
                  <a:cubicBezTo>
                    <a:pt x="7505" y="15633"/>
                    <a:pt x="7249" y="15454"/>
                    <a:pt x="6953" y="15319"/>
                  </a:cubicBezTo>
                  <a:cubicBezTo>
                    <a:pt x="6656" y="15184"/>
                    <a:pt x="6336" y="15116"/>
                    <a:pt x="5992" y="15116"/>
                  </a:cubicBezTo>
                  <a:cubicBezTo>
                    <a:pt x="5819" y="15116"/>
                    <a:pt x="5648" y="15140"/>
                    <a:pt x="5475" y="15184"/>
                  </a:cubicBezTo>
                  <a:cubicBezTo>
                    <a:pt x="5299" y="15234"/>
                    <a:pt x="5137" y="15298"/>
                    <a:pt x="4976" y="15384"/>
                  </a:cubicBezTo>
                  <a:cubicBezTo>
                    <a:pt x="4864" y="15272"/>
                    <a:pt x="4770" y="15128"/>
                    <a:pt x="4694" y="14946"/>
                  </a:cubicBezTo>
                  <a:cubicBezTo>
                    <a:pt x="4620" y="14770"/>
                    <a:pt x="4556" y="14579"/>
                    <a:pt x="4506" y="14376"/>
                  </a:cubicBezTo>
                  <a:cubicBezTo>
                    <a:pt x="4453" y="14176"/>
                    <a:pt x="4418" y="13979"/>
                    <a:pt x="4403" y="13794"/>
                  </a:cubicBezTo>
                  <a:cubicBezTo>
                    <a:pt x="4379" y="13606"/>
                    <a:pt x="4371" y="13436"/>
                    <a:pt x="4371" y="13274"/>
                  </a:cubicBezTo>
                  <a:cubicBezTo>
                    <a:pt x="4371" y="12834"/>
                    <a:pt x="4503" y="12431"/>
                    <a:pt x="4764" y="12064"/>
                  </a:cubicBezTo>
                  <a:cubicBezTo>
                    <a:pt x="5029" y="11700"/>
                    <a:pt x="5317" y="11386"/>
                    <a:pt x="5637" y="11124"/>
                  </a:cubicBezTo>
                  <a:lnTo>
                    <a:pt x="7634" y="10827"/>
                  </a:lnTo>
                  <a:cubicBezTo>
                    <a:pt x="6774" y="10290"/>
                    <a:pt x="6104" y="9588"/>
                    <a:pt x="5631" y="8709"/>
                  </a:cubicBezTo>
                  <a:cubicBezTo>
                    <a:pt x="5158" y="7834"/>
                    <a:pt x="4920" y="6888"/>
                    <a:pt x="4920" y="5878"/>
                  </a:cubicBezTo>
                  <a:cubicBezTo>
                    <a:pt x="4920" y="5070"/>
                    <a:pt x="5076" y="4312"/>
                    <a:pt x="5384" y="3598"/>
                  </a:cubicBezTo>
                  <a:cubicBezTo>
                    <a:pt x="5693" y="2887"/>
                    <a:pt x="6118" y="2265"/>
                    <a:pt x="6650" y="1727"/>
                  </a:cubicBezTo>
                  <a:cubicBezTo>
                    <a:pt x="7188" y="1195"/>
                    <a:pt x="7810" y="772"/>
                    <a:pt x="8521" y="464"/>
                  </a:cubicBezTo>
                  <a:cubicBezTo>
                    <a:pt x="9235" y="152"/>
                    <a:pt x="9993" y="0"/>
                    <a:pt x="10798" y="0"/>
                  </a:cubicBezTo>
                  <a:cubicBezTo>
                    <a:pt x="11603" y="0"/>
                    <a:pt x="12364" y="152"/>
                    <a:pt x="13078" y="464"/>
                  </a:cubicBezTo>
                  <a:cubicBezTo>
                    <a:pt x="13788" y="772"/>
                    <a:pt x="14411" y="1195"/>
                    <a:pt x="14949" y="1727"/>
                  </a:cubicBezTo>
                  <a:cubicBezTo>
                    <a:pt x="15483" y="2264"/>
                    <a:pt x="15906" y="2887"/>
                    <a:pt x="16215" y="3598"/>
                  </a:cubicBezTo>
                  <a:cubicBezTo>
                    <a:pt x="16523" y="4312"/>
                    <a:pt x="16676" y="5070"/>
                    <a:pt x="16676" y="5878"/>
                  </a:cubicBezTo>
                  <a:cubicBezTo>
                    <a:pt x="16676" y="6900"/>
                    <a:pt x="16441" y="7846"/>
                    <a:pt x="15968" y="8718"/>
                  </a:cubicBezTo>
                  <a:cubicBezTo>
                    <a:pt x="15495" y="9591"/>
                    <a:pt x="14825" y="10290"/>
                    <a:pt x="13962" y="10827"/>
                  </a:cubicBezTo>
                  <a:lnTo>
                    <a:pt x="16186" y="11151"/>
                  </a:lnTo>
                  <a:cubicBezTo>
                    <a:pt x="16356" y="11300"/>
                    <a:pt x="16515" y="11474"/>
                    <a:pt x="16670" y="11662"/>
                  </a:cubicBezTo>
                  <a:cubicBezTo>
                    <a:pt x="16826" y="11859"/>
                    <a:pt x="16902" y="12079"/>
                    <a:pt x="16902" y="12334"/>
                  </a:cubicBezTo>
                  <a:cubicBezTo>
                    <a:pt x="16902" y="12752"/>
                    <a:pt x="16817" y="13113"/>
                    <a:pt x="16650" y="13415"/>
                  </a:cubicBezTo>
                  <a:cubicBezTo>
                    <a:pt x="16097" y="13104"/>
                    <a:pt x="15528" y="12957"/>
                    <a:pt x="14949" y="12966"/>
                  </a:cubicBezTo>
                  <a:cubicBezTo>
                    <a:pt x="14523" y="12966"/>
                    <a:pt x="14118" y="13045"/>
                    <a:pt x="13724" y="13207"/>
                  </a:cubicBezTo>
                  <a:cubicBezTo>
                    <a:pt x="13330" y="13362"/>
                    <a:pt x="12972" y="13580"/>
                    <a:pt x="12643" y="13850"/>
                  </a:cubicBezTo>
                  <a:cubicBezTo>
                    <a:pt x="12584" y="13829"/>
                    <a:pt x="12534" y="13821"/>
                    <a:pt x="12487" y="13809"/>
                  </a:cubicBezTo>
                  <a:cubicBezTo>
                    <a:pt x="12437" y="13800"/>
                    <a:pt x="12387" y="13794"/>
                    <a:pt x="12331" y="13794"/>
                  </a:cubicBezTo>
                  <a:cubicBezTo>
                    <a:pt x="11891" y="13794"/>
                    <a:pt x="11506" y="13953"/>
                    <a:pt x="11177" y="14273"/>
                  </a:cubicBezTo>
                  <a:cubicBezTo>
                    <a:pt x="10848" y="14590"/>
                    <a:pt x="10684" y="14972"/>
                    <a:pt x="10684" y="15413"/>
                  </a:cubicBezTo>
                  <a:cubicBezTo>
                    <a:pt x="10684" y="15851"/>
                    <a:pt x="10848" y="16230"/>
                    <a:pt x="11168" y="16544"/>
                  </a:cubicBezTo>
                  <a:cubicBezTo>
                    <a:pt x="11491" y="16858"/>
                    <a:pt x="11879" y="17014"/>
                    <a:pt x="12331" y="17014"/>
                  </a:cubicBezTo>
                  <a:cubicBezTo>
                    <a:pt x="12769" y="17014"/>
                    <a:pt x="13148" y="16858"/>
                    <a:pt x="13462" y="16544"/>
                  </a:cubicBezTo>
                  <a:cubicBezTo>
                    <a:pt x="13777" y="16230"/>
                    <a:pt x="13935" y="15851"/>
                    <a:pt x="13935" y="15413"/>
                  </a:cubicBezTo>
                  <a:cubicBezTo>
                    <a:pt x="13935" y="15337"/>
                    <a:pt x="13924" y="15266"/>
                    <a:pt x="13906" y="15193"/>
                  </a:cubicBezTo>
                  <a:cubicBezTo>
                    <a:pt x="13885" y="15122"/>
                    <a:pt x="13868" y="15057"/>
                    <a:pt x="13847" y="15004"/>
                  </a:cubicBezTo>
                  <a:cubicBezTo>
                    <a:pt x="13997" y="14893"/>
                    <a:pt x="14162" y="14796"/>
                    <a:pt x="14347" y="14714"/>
                  </a:cubicBezTo>
                  <a:cubicBezTo>
                    <a:pt x="14529" y="14634"/>
                    <a:pt x="14729" y="14593"/>
                    <a:pt x="14946" y="14593"/>
                  </a:cubicBezTo>
                  <a:cubicBezTo>
                    <a:pt x="15460" y="14593"/>
                    <a:pt x="15907" y="14778"/>
                    <a:pt x="16280" y="15145"/>
                  </a:cubicBezTo>
                  <a:cubicBezTo>
                    <a:pt x="16656" y="15510"/>
                    <a:pt x="16841" y="15950"/>
                    <a:pt x="16841" y="16464"/>
                  </a:cubicBezTo>
                  <a:cubicBezTo>
                    <a:pt x="16841" y="16682"/>
                    <a:pt x="16803" y="16878"/>
                    <a:pt x="16729" y="17049"/>
                  </a:cubicBezTo>
                  <a:cubicBezTo>
                    <a:pt x="16656" y="17222"/>
                    <a:pt x="16565" y="17384"/>
                    <a:pt x="16462" y="17533"/>
                  </a:cubicBezTo>
                  <a:cubicBezTo>
                    <a:pt x="16227" y="17439"/>
                    <a:pt x="16018" y="17393"/>
                    <a:pt x="15827" y="17393"/>
                  </a:cubicBezTo>
                  <a:cubicBezTo>
                    <a:pt x="15390" y="17393"/>
                    <a:pt x="15008" y="17554"/>
                    <a:pt x="14682" y="17871"/>
                  </a:cubicBezTo>
                  <a:cubicBezTo>
                    <a:pt x="14358" y="18192"/>
                    <a:pt x="14197" y="18570"/>
                    <a:pt x="14197" y="19011"/>
                  </a:cubicBezTo>
                  <a:cubicBezTo>
                    <a:pt x="14197" y="19455"/>
                    <a:pt x="14358" y="19828"/>
                    <a:pt x="14682" y="20142"/>
                  </a:cubicBezTo>
                  <a:cubicBezTo>
                    <a:pt x="15005" y="20456"/>
                    <a:pt x="15387" y="20615"/>
                    <a:pt x="15827" y="20615"/>
                  </a:cubicBezTo>
                  <a:cubicBezTo>
                    <a:pt x="16271" y="20615"/>
                    <a:pt x="16647" y="20456"/>
                    <a:pt x="16967" y="20142"/>
                  </a:cubicBezTo>
                  <a:cubicBezTo>
                    <a:pt x="17287" y="19828"/>
                    <a:pt x="17446" y="19455"/>
                    <a:pt x="17446" y="19011"/>
                  </a:cubicBezTo>
                  <a:lnTo>
                    <a:pt x="17416" y="18955"/>
                  </a:lnTo>
                  <a:cubicBezTo>
                    <a:pt x="18110" y="18259"/>
                    <a:pt x="18456" y="17434"/>
                    <a:pt x="18456" y="16464"/>
                  </a:cubicBezTo>
                  <a:cubicBezTo>
                    <a:pt x="18456" y="15774"/>
                    <a:pt x="18265" y="15131"/>
                    <a:pt x="17881" y="14540"/>
                  </a:cubicBezTo>
                  <a:cubicBezTo>
                    <a:pt x="18312" y="13886"/>
                    <a:pt x="18524" y="13151"/>
                    <a:pt x="18524" y="12334"/>
                  </a:cubicBezTo>
                  <a:moveTo>
                    <a:pt x="6794" y="17566"/>
                  </a:moveTo>
                  <a:cubicBezTo>
                    <a:pt x="6794" y="17781"/>
                    <a:pt x="6721" y="17972"/>
                    <a:pt x="6571" y="18136"/>
                  </a:cubicBezTo>
                  <a:cubicBezTo>
                    <a:pt x="6421" y="18300"/>
                    <a:pt x="6227" y="18383"/>
                    <a:pt x="5998" y="18383"/>
                  </a:cubicBezTo>
                  <a:cubicBezTo>
                    <a:pt x="5781" y="18383"/>
                    <a:pt x="5590" y="18300"/>
                    <a:pt x="5434" y="18136"/>
                  </a:cubicBezTo>
                  <a:cubicBezTo>
                    <a:pt x="5272" y="17971"/>
                    <a:pt x="5193" y="17781"/>
                    <a:pt x="5193" y="17566"/>
                  </a:cubicBezTo>
                  <a:cubicBezTo>
                    <a:pt x="5193" y="17334"/>
                    <a:pt x="5272" y="17137"/>
                    <a:pt x="5434" y="16991"/>
                  </a:cubicBezTo>
                  <a:cubicBezTo>
                    <a:pt x="5593" y="16841"/>
                    <a:pt x="5781" y="16767"/>
                    <a:pt x="5998" y="16767"/>
                  </a:cubicBezTo>
                  <a:cubicBezTo>
                    <a:pt x="6227" y="16767"/>
                    <a:pt x="6424" y="16841"/>
                    <a:pt x="6571" y="16991"/>
                  </a:cubicBezTo>
                  <a:cubicBezTo>
                    <a:pt x="6721" y="17137"/>
                    <a:pt x="6794" y="17334"/>
                    <a:pt x="6794" y="17566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8" name="AutoShape 130"/>
            <p:cNvSpPr>
              <a:spLocks/>
            </p:cNvSpPr>
            <p:nvPr/>
          </p:nvSpPr>
          <p:spPr bwMode="auto">
            <a:xfrm>
              <a:off x="2903261" y="4823928"/>
              <a:ext cx="204978" cy="199878"/>
            </a:xfrm>
            <a:custGeom>
              <a:avLst/>
              <a:gdLst>
                <a:gd name="T0" fmla="*/ 10800 w 21600"/>
                <a:gd name="T1" fmla="+- 0 10800 114"/>
                <a:gd name="T2" fmla="*/ 10800 h 21372"/>
                <a:gd name="T3" fmla="*/ 10800 w 21600"/>
                <a:gd name="T4" fmla="+- 0 10800 114"/>
                <a:gd name="T5" fmla="*/ 10800 h 21372"/>
                <a:gd name="T6" fmla="*/ 10800 w 21600"/>
                <a:gd name="T7" fmla="+- 0 10800 114"/>
                <a:gd name="T8" fmla="*/ 10800 h 21372"/>
                <a:gd name="T9" fmla="*/ 10800 w 21600"/>
                <a:gd name="T10" fmla="+- 0 10800 114"/>
                <a:gd name="T11" fmla="*/ 10800 h 2137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72">
                  <a:moveTo>
                    <a:pt x="18752" y="718"/>
                  </a:moveTo>
                  <a:cubicBezTo>
                    <a:pt x="19531" y="111"/>
                    <a:pt x="20206" y="-114"/>
                    <a:pt x="20760" y="54"/>
                  </a:cubicBezTo>
                  <a:cubicBezTo>
                    <a:pt x="21315" y="219"/>
                    <a:pt x="21599" y="737"/>
                    <a:pt x="21599" y="1596"/>
                  </a:cubicBezTo>
                  <a:lnTo>
                    <a:pt x="21599" y="19775"/>
                  </a:lnTo>
                  <a:cubicBezTo>
                    <a:pt x="21599" y="20634"/>
                    <a:pt x="21320" y="21152"/>
                    <a:pt x="20770" y="21317"/>
                  </a:cubicBezTo>
                  <a:cubicBezTo>
                    <a:pt x="20226" y="21486"/>
                    <a:pt x="19551" y="21264"/>
                    <a:pt x="18752" y="20653"/>
                  </a:cubicBezTo>
                  <a:lnTo>
                    <a:pt x="10979" y="14801"/>
                  </a:lnTo>
                  <a:lnTo>
                    <a:pt x="934" y="14801"/>
                  </a:lnTo>
                  <a:cubicBezTo>
                    <a:pt x="679" y="14801"/>
                    <a:pt x="459" y="14733"/>
                    <a:pt x="274" y="14602"/>
                  </a:cubicBezTo>
                  <a:cubicBezTo>
                    <a:pt x="94" y="14471"/>
                    <a:pt x="0" y="14302"/>
                    <a:pt x="0" y="14096"/>
                  </a:cubicBezTo>
                  <a:lnTo>
                    <a:pt x="0" y="7276"/>
                  </a:lnTo>
                  <a:cubicBezTo>
                    <a:pt x="0" y="7081"/>
                    <a:pt x="94" y="6916"/>
                    <a:pt x="274" y="6780"/>
                  </a:cubicBezTo>
                  <a:cubicBezTo>
                    <a:pt x="459" y="6642"/>
                    <a:pt x="679" y="6574"/>
                    <a:pt x="934" y="6574"/>
                  </a:cubicBezTo>
                  <a:lnTo>
                    <a:pt x="10979" y="6574"/>
                  </a:lnTo>
                  <a:lnTo>
                    <a:pt x="18752" y="7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29" name="AutoShape 131"/>
            <p:cNvSpPr>
              <a:spLocks/>
            </p:cNvSpPr>
            <p:nvPr/>
          </p:nvSpPr>
          <p:spPr bwMode="auto">
            <a:xfrm>
              <a:off x="9085808" y="4825533"/>
              <a:ext cx="204978" cy="199878"/>
            </a:xfrm>
            <a:custGeom>
              <a:avLst/>
              <a:gdLst>
                <a:gd name="T0" fmla="*/ 10800 w 21600"/>
                <a:gd name="T1" fmla="+- 0 10800 114"/>
                <a:gd name="T2" fmla="*/ 10800 h 21373"/>
                <a:gd name="T3" fmla="*/ 10800 w 21600"/>
                <a:gd name="T4" fmla="+- 0 10800 114"/>
                <a:gd name="T5" fmla="*/ 10800 h 21373"/>
                <a:gd name="T6" fmla="*/ 10800 w 21600"/>
                <a:gd name="T7" fmla="+- 0 10800 114"/>
                <a:gd name="T8" fmla="*/ 10800 h 21373"/>
                <a:gd name="T9" fmla="*/ 10800 w 21600"/>
                <a:gd name="T10" fmla="+- 0 10800 114"/>
                <a:gd name="T11" fmla="*/ 10800 h 2137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73">
                  <a:moveTo>
                    <a:pt x="13251" y="718"/>
                  </a:moveTo>
                  <a:cubicBezTo>
                    <a:pt x="13802" y="111"/>
                    <a:pt x="14278" y="-114"/>
                    <a:pt x="14670" y="54"/>
                  </a:cubicBezTo>
                  <a:cubicBezTo>
                    <a:pt x="15062" y="219"/>
                    <a:pt x="15263" y="737"/>
                    <a:pt x="15263" y="1596"/>
                  </a:cubicBezTo>
                  <a:lnTo>
                    <a:pt x="15263" y="19775"/>
                  </a:lnTo>
                  <a:cubicBezTo>
                    <a:pt x="15263" y="20634"/>
                    <a:pt x="15065" y="21152"/>
                    <a:pt x="14681" y="21320"/>
                  </a:cubicBezTo>
                  <a:cubicBezTo>
                    <a:pt x="14292" y="21486"/>
                    <a:pt x="13816" y="21264"/>
                    <a:pt x="13251" y="20656"/>
                  </a:cubicBezTo>
                  <a:lnTo>
                    <a:pt x="7758" y="14803"/>
                  </a:lnTo>
                  <a:lnTo>
                    <a:pt x="660" y="14803"/>
                  </a:lnTo>
                  <a:cubicBezTo>
                    <a:pt x="480" y="14803"/>
                    <a:pt x="324" y="14736"/>
                    <a:pt x="194" y="14604"/>
                  </a:cubicBezTo>
                  <a:cubicBezTo>
                    <a:pt x="67" y="14473"/>
                    <a:pt x="0" y="14304"/>
                    <a:pt x="0" y="14098"/>
                  </a:cubicBezTo>
                  <a:lnTo>
                    <a:pt x="0" y="7277"/>
                  </a:lnTo>
                  <a:cubicBezTo>
                    <a:pt x="0" y="7082"/>
                    <a:pt x="67" y="6917"/>
                    <a:pt x="194" y="6778"/>
                  </a:cubicBezTo>
                  <a:cubicBezTo>
                    <a:pt x="324" y="6643"/>
                    <a:pt x="480" y="6571"/>
                    <a:pt x="660" y="6571"/>
                  </a:cubicBezTo>
                  <a:lnTo>
                    <a:pt x="7758" y="6571"/>
                  </a:lnTo>
                  <a:lnTo>
                    <a:pt x="13251" y="718"/>
                  </a:lnTo>
                  <a:close/>
                  <a:moveTo>
                    <a:pt x="18002" y="3322"/>
                  </a:moveTo>
                  <a:cubicBezTo>
                    <a:pt x="18331" y="3127"/>
                    <a:pt x="18666" y="3086"/>
                    <a:pt x="19023" y="3179"/>
                  </a:cubicBezTo>
                  <a:cubicBezTo>
                    <a:pt x="19379" y="3273"/>
                    <a:pt x="19654" y="3495"/>
                    <a:pt x="19838" y="3844"/>
                  </a:cubicBezTo>
                  <a:cubicBezTo>
                    <a:pt x="21017" y="6023"/>
                    <a:pt x="21599" y="8301"/>
                    <a:pt x="21599" y="10687"/>
                  </a:cubicBezTo>
                  <a:cubicBezTo>
                    <a:pt x="21599" y="13092"/>
                    <a:pt x="21017" y="15373"/>
                    <a:pt x="19838" y="17527"/>
                  </a:cubicBezTo>
                  <a:cubicBezTo>
                    <a:pt x="19584" y="18018"/>
                    <a:pt x="19189" y="18266"/>
                    <a:pt x="18659" y="18266"/>
                  </a:cubicBezTo>
                  <a:cubicBezTo>
                    <a:pt x="18437" y="18266"/>
                    <a:pt x="18214" y="18195"/>
                    <a:pt x="17999" y="18049"/>
                  </a:cubicBezTo>
                  <a:cubicBezTo>
                    <a:pt x="17671" y="17857"/>
                    <a:pt x="17459" y="17572"/>
                    <a:pt x="17353" y="17189"/>
                  </a:cubicBezTo>
                  <a:cubicBezTo>
                    <a:pt x="17254" y="16807"/>
                    <a:pt x="17289" y="16439"/>
                    <a:pt x="17473" y="16090"/>
                  </a:cubicBezTo>
                  <a:cubicBezTo>
                    <a:pt x="18419" y="14353"/>
                    <a:pt x="18892" y="12552"/>
                    <a:pt x="18892" y="10687"/>
                  </a:cubicBezTo>
                  <a:cubicBezTo>
                    <a:pt x="18892" y="8819"/>
                    <a:pt x="18415" y="7014"/>
                    <a:pt x="17473" y="5277"/>
                  </a:cubicBezTo>
                  <a:cubicBezTo>
                    <a:pt x="17289" y="4932"/>
                    <a:pt x="17254" y="4567"/>
                    <a:pt x="17353" y="4181"/>
                  </a:cubicBezTo>
                  <a:cubicBezTo>
                    <a:pt x="17459" y="3802"/>
                    <a:pt x="17674" y="3514"/>
                    <a:pt x="18002" y="3322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30" name="AutoShape 132"/>
            <p:cNvSpPr>
              <a:spLocks/>
            </p:cNvSpPr>
            <p:nvPr/>
          </p:nvSpPr>
          <p:spPr bwMode="auto">
            <a:xfrm>
              <a:off x="9619203" y="4826337"/>
              <a:ext cx="205801" cy="199878"/>
            </a:xfrm>
            <a:custGeom>
              <a:avLst/>
              <a:gdLst>
                <a:gd name="T0" fmla="*/ 10800 w 21600"/>
                <a:gd name="T1" fmla="+- 0 10815 31"/>
                <a:gd name="T2" fmla="*/ 10815 h 21569"/>
                <a:gd name="T3" fmla="*/ 10800 w 21600"/>
                <a:gd name="T4" fmla="+- 0 10815 31"/>
                <a:gd name="T5" fmla="*/ 10815 h 21569"/>
                <a:gd name="T6" fmla="*/ 10800 w 21600"/>
                <a:gd name="T7" fmla="+- 0 10815 31"/>
                <a:gd name="T8" fmla="*/ 10815 h 21569"/>
                <a:gd name="T9" fmla="*/ 10800 w 21600"/>
                <a:gd name="T10" fmla="+- 0 10815 31"/>
                <a:gd name="T11" fmla="*/ 10815 h 21569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69">
                  <a:moveTo>
                    <a:pt x="8834" y="3281"/>
                  </a:moveTo>
                  <a:cubicBezTo>
                    <a:pt x="9202" y="2821"/>
                    <a:pt x="9519" y="2655"/>
                    <a:pt x="9780" y="2779"/>
                  </a:cubicBezTo>
                  <a:cubicBezTo>
                    <a:pt x="10042" y="2906"/>
                    <a:pt x="10176" y="3295"/>
                    <a:pt x="10176" y="3941"/>
                  </a:cubicBezTo>
                  <a:lnTo>
                    <a:pt x="10176" y="17610"/>
                  </a:lnTo>
                  <a:cubicBezTo>
                    <a:pt x="10176" y="18259"/>
                    <a:pt x="10044" y="18646"/>
                    <a:pt x="9788" y="18770"/>
                  </a:cubicBezTo>
                  <a:cubicBezTo>
                    <a:pt x="9529" y="18897"/>
                    <a:pt x="9211" y="18733"/>
                    <a:pt x="8834" y="18270"/>
                  </a:cubicBezTo>
                  <a:lnTo>
                    <a:pt x="5172" y="13869"/>
                  </a:lnTo>
                  <a:lnTo>
                    <a:pt x="440" y="13869"/>
                  </a:lnTo>
                  <a:cubicBezTo>
                    <a:pt x="320" y="13869"/>
                    <a:pt x="218" y="13818"/>
                    <a:pt x="129" y="13720"/>
                  </a:cubicBezTo>
                  <a:cubicBezTo>
                    <a:pt x="44" y="13624"/>
                    <a:pt x="0" y="13497"/>
                    <a:pt x="0" y="13342"/>
                  </a:cubicBezTo>
                  <a:lnTo>
                    <a:pt x="0" y="8210"/>
                  </a:lnTo>
                  <a:cubicBezTo>
                    <a:pt x="0" y="8066"/>
                    <a:pt x="44" y="7942"/>
                    <a:pt x="129" y="7838"/>
                  </a:cubicBezTo>
                  <a:cubicBezTo>
                    <a:pt x="218" y="7736"/>
                    <a:pt x="320" y="7685"/>
                    <a:pt x="440" y="7685"/>
                  </a:cubicBezTo>
                  <a:lnTo>
                    <a:pt x="5172" y="7685"/>
                  </a:lnTo>
                  <a:lnTo>
                    <a:pt x="8834" y="3281"/>
                  </a:lnTo>
                  <a:close/>
                  <a:moveTo>
                    <a:pt x="12002" y="5239"/>
                  </a:moveTo>
                  <a:cubicBezTo>
                    <a:pt x="12221" y="5095"/>
                    <a:pt x="12445" y="5061"/>
                    <a:pt x="12682" y="5132"/>
                  </a:cubicBezTo>
                  <a:cubicBezTo>
                    <a:pt x="12920" y="5205"/>
                    <a:pt x="13104" y="5369"/>
                    <a:pt x="13228" y="5631"/>
                  </a:cubicBezTo>
                  <a:cubicBezTo>
                    <a:pt x="14010" y="7270"/>
                    <a:pt x="14400" y="8983"/>
                    <a:pt x="14400" y="10774"/>
                  </a:cubicBezTo>
                  <a:cubicBezTo>
                    <a:pt x="14400" y="12588"/>
                    <a:pt x="14010" y="14301"/>
                    <a:pt x="13228" y="15920"/>
                  </a:cubicBezTo>
                  <a:cubicBezTo>
                    <a:pt x="13056" y="16290"/>
                    <a:pt x="12793" y="16476"/>
                    <a:pt x="12440" y="16476"/>
                  </a:cubicBezTo>
                  <a:cubicBezTo>
                    <a:pt x="12292" y="16476"/>
                    <a:pt x="12143" y="16423"/>
                    <a:pt x="12000" y="16313"/>
                  </a:cubicBezTo>
                  <a:cubicBezTo>
                    <a:pt x="11781" y="16169"/>
                    <a:pt x="11640" y="15954"/>
                    <a:pt x="11571" y="15666"/>
                  </a:cubicBezTo>
                  <a:cubicBezTo>
                    <a:pt x="11503" y="15376"/>
                    <a:pt x="11529" y="15102"/>
                    <a:pt x="11649" y="14843"/>
                  </a:cubicBezTo>
                  <a:cubicBezTo>
                    <a:pt x="12280" y="13536"/>
                    <a:pt x="12595" y="12179"/>
                    <a:pt x="12595" y="10774"/>
                  </a:cubicBezTo>
                  <a:cubicBezTo>
                    <a:pt x="12595" y="9372"/>
                    <a:pt x="12277" y="8018"/>
                    <a:pt x="11649" y="6712"/>
                  </a:cubicBezTo>
                  <a:cubicBezTo>
                    <a:pt x="11529" y="6449"/>
                    <a:pt x="11503" y="6173"/>
                    <a:pt x="11571" y="5888"/>
                  </a:cubicBezTo>
                  <a:cubicBezTo>
                    <a:pt x="11642" y="5600"/>
                    <a:pt x="11783" y="5383"/>
                    <a:pt x="12002" y="5239"/>
                  </a:cubicBezTo>
                  <a:moveTo>
                    <a:pt x="16137" y="3038"/>
                  </a:moveTo>
                  <a:cubicBezTo>
                    <a:pt x="16754" y="4218"/>
                    <a:pt x="17217" y="5456"/>
                    <a:pt x="17528" y="6751"/>
                  </a:cubicBezTo>
                  <a:cubicBezTo>
                    <a:pt x="17841" y="8046"/>
                    <a:pt x="17996" y="9392"/>
                    <a:pt x="17996" y="10774"/>
                  </a:cubicBezTo>
                  <a:cubicBezTo>
                    <a:pt x="17996" y="13559"/>
                    <a:pt x="17368" y="16140"/>
                    <a:pt x="16114" y="18516"/>
                  </a:cubicBezTo>
                  <a:cubicBezTo>
                    <a:pt x="16038" y="18677"/>
                    <a:pt x="15930" y="18804"/>
                    <a:pt x="15786" y="18886"/>
                  </a:cubicBezTo>
                  <a:cubicBezTo>
                    <a:pt x="15643" y="18976"/>
                    <a:pt x="15504" y="19015"/>
                    <a:pt x="15370" y="19015"/>
                  </a:cubicBezTo>
                  <a:cubicBezTo>
                    <a:pt x="15182" y="19015"/>
                    <a:pt x="15022" y="18962"/>
                    <a:pt x="14885" y="18855"/>
                  </a:cubicBezTo>
                  <a:cubicBezTo>
                    <a:pt x="14666" y="18711"/>
                    <a:pt x="14534" y="18490"/>
                    <a:pt x="14478" y="18192"/>
                  </a:cubicBezTo>
                  <a:cubicBezTo>
                    <a:pt x="14426" y="17895"/>
                    <a:pt x="14466" y="17616"/>
                    <a:pt x="14603" y="17354"/>
                  </a:cubicBezTo>
                  <a:cubicBezTo>
                    <a:pt x="15662" y="15328"/>
                    <a:pt x="16196" y="13136"/>
                    <a:pt x="16203" y="10775"/>
                  </a:cubicBezTo>
                  <a:cubicBezTo>
                    <a:pt x="16203" y="8416"/>
                    <a:pt x="15669" y="6224"/>
                    <a:pt x="14603" y="4198"/>
                  </a:cubicBezTo>
                  <a:cubicBezTo>
                    <a:pt x="14466" y="3936"/>
                    <a:pt x="14426" y="3659"/>
                    <a:pt x="14478" y="3363"/>
                  </a:cubicBezTo>
                  <a:cubicBezTo>
                    <a:pt x="14532" y="3067"/>
                    <a:pt x="14666" y="2847"/>
                    <a:pt x="14885" y="2700"/>
                  </a:cubicBezTo>
                  <a:cubicBezTo>
                    <a:pt x="15104" y="2536"/>
                    <a:pt x="15330" y="2488"/>
                    <a:pt x="15572" y="2551"/>
                  </a:cubicBezTo>
                  <a:cubicBezTo>
                    <a:pt x="15812" y="2615"/>
                    <a:pt x="16001" y="2776"/>
                    <a:pt x="16137" y="3038"/>
                  </a:cubicBezTo>
                  <a:moveTo>
                    <a:pt x="18999" y="460"/>
                  </a:moveTo>
                  <a:cubicBezTo>
                    <a:pt x="19863" y="2026"/>
                    <a:pt x="20517" y="3676"/>
                    <a:pt x="20948" y="5408"/>
                  </a:cubicBezTo>
                  <a:cubicBezTo>
                    <a:pt x="21385" y="7141"/>
                    <a:pt x="21599" y="8929"/>
                    <a:pt x="21599" y="10774"/>
                  </a:cubicBezTo>
                  <a:cubicBezTo>
                    <a:pt x="21599" y="12622"/>
                    <a:pt x="21381" y="14411"/>
                    <a:pt x="20943" y="16146"/>
                  </a:cubicBezTo>
                  <a:cubicBezTo>
                    <a:pt x="20500" y="17878"/>
                    <a:pt x="19856" y="19520"/>
                    <a:pt x="18999" y="21069"/>
                  </a:cubicBezTo>
                  <a:cubicBezTo>
                    <a:pt x="18924" y="21230"/>
                    <a:pt x="18815" y="21354"/>
                    <a:pt x="18672" y="21442"/>
                  </a:cubicBezTo>
                  <a:cubicBezTo>
                    <a:pt x="18528" y="21526"/>
                    <a:pt x="18389" y="21569"/>
                    <a:pt x="18253" y="21569"/>
                  </a:cubicBezTo>
                  <a:cubicBezTo>
                    <a:pt x="18067" y="21569"/>
                    <a:pt x="17898" y="21509"/>
                    <a:pt x="17747" y="21394"/>
                  </a:cubicBezTo>
                  <a:cubicBezTo>
                    <a:pt x="17528" y="21230"/>
                    <a:pt x="17399" y="21001"/>
                    <a:pt x="17352" y="20705"/>
                  </a:cubicBezTo>
                  <a:cubicBezTo>
                    <a:pt x="17307" y="20406"/>
                    <a:pt x="17352" y="20144"/>
                    <a:pt x="17488" y="19907"/>
                  </a:cubicBezTo>
                  <a:cubicBezTo>
                    <a:pt x="18239" y="18519"/>
                    <a:pt x="18811" y="17057"/>
                    <a:pt x="19206" y="15517"/>
                  </a:cubicBezTo>
                  <a:cubicBezTo>
                    <a:pt x="19599" y="13976"/>
                    <a:pt x="19797" y="12396"/>
                    <a:pt x="19797" y="10774"/>
                  </a:cubicBezTo>
                  <a:cubicBezTo>
                    <a:pt x="19797" y="9155"/>
                    <a:pt x="19601" y="7575"/>
                    <a:pt x="19211" y="6037"/>
                  </a:cubicBezTo>
                  <a:cubicBezTo>
                    <a:pt x="18820" y="4497"/>
                    <a:pt x="18246" y="3044"/>
                    <a:pt x="17488" y="1673"/>
                  </a:cubicBezTo>
                  <a:cubicBezTo>
                    <a:pt x="17352" y="1413"/>
                    <a:pt x="17309" y="1137"/>
                    <a:pt x="17352" y="843"/>
                  </a:cubicBezTo>
                  <a:cubicBezTo>
                    <a:pt x="17399" y="550"/>
                    <a:pt x="17528" y="321"/>
                    <a:pt x="17747" y="163"/>
                  </a:cubicBezTo>
                  <a:cubicBezTo>
                    <a:pt x="17968" y="16"/>
                    <a:pt x="18192" y="-31"/>
                    <a:pt x="18434" y="19"/>
                  </a:cubicBezTo>
                  <a:cubicBezTo>
                    <a:pt x="18677" y="68"/>
                    <a:pt x="18862" y="214"/>
                    <a:pt x="18999" y="460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31" name="AutoShape 133"/>
            <p:cNvSpPr>
              <a:spLocks/>
            </p:cNvSpPr>
            <p:nvPr/>
          </p:nvSpPr>
          <p:spPr bwMode="auto">
            <a:xfrm>
              <a:off x="10178817" y="4826337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88" y="0"/>
                  </a:moveTo>
                  <a:cubicBezTo>
                    <a:pt x="11055" y="0"/>
                    <a:pt x="11283" y="97"/>
                    <a:pt x="11476" y="293"/>
                  </a:cubicBezTo>
                  <a:cubicBezTo>
                    <a:pt x="11667" y="495"/>
                    <a:pt x="11830" y="714"/>
                    <a:pt x="11957" y="964"/>
                  </a:cubicBezTo>
                  <a:lnTo>
                    <a:pt x="21320" y="19313"/>
                  </a:lnTo>
                  <a:cubicBezTo>
                    <a:pt x="21401" y="19460"/>
                    <a:pt x="21470" y="19615"/>
                    <a:pt x="21518" y="19785"/>
                  </a:cubicBezTo>
                  <a:cubicBezTo>
                    <a:pt x="21574" y="19958"/>
                    <a:pt x="21599" y="20139"/>
                    <a:pt x="21599" y="20329"/>
                  </a:cubicBezTo>
                  <a:cubicBezTo>
                    <a:pt x="21599" y="20782"/>
                    <a:pt x="21445" y="21107"/>
                    <a:pt x="21137" y="21303"/>
                  </a:cubicBezTo>
                  <a:cubicBezTo>
                    <a:pt x="20830" y="21501"/>
                    <a:pt x="20500" y="21599"/>
                    <a:pt x="20152" y="21599"/>
                  </a:cubicBezTo>
                  <a:lnTo>
                    <a:pt x="1447" y="21599"/>
                  </a:lnTo>
                  <a:cubicBezTo>
                    <a:pt x="1099" y="21599"/>
                    <a:pt x="772" y="21502"/>
                    <a:pt x="462" y="21303"/>
                  </a:cubicBezTo>
                  <a:cubicBezTo>
                    <a:pt x="154" y="21107"/>
                    <a:pt x="0" y="20782"/>
                    <a:pt x="0" y="20329"/>
                  </a:cubicBezTo>
                  <a:cubicBezTo>
                    <a:pt x="0" y="20148"/>
                    <a:pt x="25" y="19967"/>
                    <a:pt x="71" y="19794"/>
                  </a:cubicBezTo>
                  <a:cubicBezTo>
                    <a:pt x="121" y="19618"/>
                    <a:pt x="190" y="19460"/>
                    <a:pt x="279" y="19313"/>
                  </a:cubicBezTo>
                  <a:lnTo>
                    <a:pt x="9620" y="964"/>
                  </a:lnTo>
                  <a:cubicBezTo>
                    <a:pt x="9749" y="714"/>
                    <a:pt x="9907" y="495"/>
                    <a:pt x="10097" y="293"/>
                  </a:cubicBezTo>
                  <a:cubicBezTo>
                    <a:pt x="10290" y="97"/>
                    <a:pt x="10519" y="0"/>
                    <a:pt x="10788" y="0"/>
                  </a:cubicBezTo>
                  <a:moveTo>
                    <a:pt x="11629" y="15452"/>
                  </a:moveTo>
                  <a:cubicBezTo>
                    <a:pt x="11741" y="15452"/>
                    <a:pt x="11840" y="15402"/>
                    <a:pt x="11926" y="15308"/>
                  </a:cubicBezTo>
                  <a:cubicBezTo>
                    <a:pt x="12010" y="15210"/>
                    <a:pt x="12053" y="15097"/>
                    <a:pt x="12053" y="14971"/>
                  </a:cubicBezTo>
                  <a:lnTo>
                    <a:pt x="12236" y="6243"/>
                  </a:lnTo>
                  <a:cubicBezTo>
                    <a:pt x="12236" y="6113"/>
                    <a:pt x="12190" y="6001"/>
                    <a:pt x="12106" y="5906"/>
                  </a:cubicBezTo>
                  <a:cubicBezTo>
                    <a:pt x="12023" y="5808"/>
                    <a:pt x="11924" y="5762"/>
                    <a:pt x="11809" y="5762"/>
                  </a:cubicBezTo>
                  <a:lnTo>
                    <a:pt x="9790" y="5762"/>
                  </a:lnTo>
                  <a:cubicBezTo>
                    <a:pt x="9663" y="5762"/>
                    <a:pt x="9553" y="5808"/>
                    <a:pt x="9480" y="5906"/>
                  </a:cubicBezTo>
                  <a:cubicBezTo>
                    <a:pt x="9404" y="6001"/>
                    <a:pt x="9366" y="6113"/>
                    <a:pt x="9366" y="6243"/>
                  </a:cubicBezTo>
                  <a:lnTo>
                    <a:pt x="9513" y="14971"/>
                  </a:lnTo>
                  <a:cubicBezTo>
                    <a:pt x="9513" y="15097"/>
                    <a:pt x="9556" y="15210"/>
                    <a:pt x="9640" y="15308"/>
                  </a:cubicBezTo>
                  <a:cubicBezTo>
                    <a:pt x="9724" y="15403"/>
                    <a:pt x="9823" y="15452"/>
                    <a:pt x="9937" y="15452"/>
                  </a:cubicBezTo>
                  <a:lnTo>
                    <a:pt x="11629" y="15452"/>
                  </a:lnTo>
                  <a:close/>
                  <a:moveTo>
                    <a:pt x="12150" y="17257"/>
                  </a:moveTo>
                  <a:cubicBezTo>
                    <a:pt x="12150" y="17110"/>
                    <a:pt x="12114" y="16989"/>
                    <a:pt x="12040" y="16891"/>
                  </a:cubicBezTo>
                  <a:cubicBezTo>
                    <a:pt x="11969" y="16796"/>
                    <a:pt x="11868" y="16747"/>
                    <a:pt x="11738" y="16747"/>
                  </a:cubicBezTo>
                  <a:lnTo>
                    <a:pt x="9866" y="16747"/>
                  </a:lnTo>
                  <a:cubicBezTo>
                    <a:pt x="9752" y="16747"/>
                    <a:pt x="9653" y="16793"/>
                    <a:pt x="9569" y="16886"/>
                  </a:cubicBezTo>
                  <a:cubicBezTo>
                    <a:pt x="9482" y="16978"/>
                    <a:pt x="9439" y="17102"/>
                    <a:pt x="9439" y="17257"/>
                  </a:cubicBezTo>
                  <a:lnTo>
                    <a:pt x="9439" y="19284"/>
                  </a:lnTo>
                  <a:cubicBezTo>
                    <a:pt x="9439" y="19431"/>
                    <a:pt x="9482" y="19549"/>
                    <a:pt x="9569" y="19636"/>
                  </a:cubicBezTo>
                  <a:cubicBezTo>
                    <a:pt x="9653" y="19722"/>
                    <a:pt x="9752" y="19765"/>
                    <a:pt x="9866" y="19765"/>
                  </a:cubicBezTo>
                  <a:lnTo>
                    <a:pt x="11738" y="19765"/>
                  </a:lnTo>
                  <a:cubicBezTo>
                    <a:pt x="12020" y="19765"/>
                    <a:pt x="12160" y="19604"/>
                    <a:pt x="12150" y="19284"/>
                  </a:cubicBezTo>
                  <a:lnTo>
                    <a:pt x="12150" y="17257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32" name="AutoShape 134"/>
            <p:cNvSpPr>
              <a:spLocks/>
            </p:cNvSpPr>
            <p:nvPr/>
          </p:nvSpPr>
          <p:spPr bwMode="auto">
            <a:xfrm>
              <a:off x="10704926" y="4431467"/>
              <a:ext cx="205801" cy="19987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7152"/>
                  </a:moveTo>
                  <a:cubicBezTo>
                    <a:pt x="21509" y="7979"/>
                    <a:pt x="21282" y="8750"/>
                    <a:pt x="20914" y="9461"/>
                  </a:cubicBezTo>
                  <a:cubicBezTo>
                    <a:pt x="20549" y="10173"/>
                    <a:pt x="20079" y="10791"/>
                    <a:pt x="19504" y="11311"/>
                  </a:cubicBezTo>
                  <a:cubicBezTo>
                    <a:pt x="18932" y="11836"/>
                    <a:pt x="18276" y="12245"/>
                    <a:pt x="17542" y="12545"/>
                  </a:cubicBezTo>
                  <a:cubicBezTo>
                    <a:pt x="16803" y="12838"/>
                    <a:pt x="16016" y="12988"/>
                    <a:pt x="15175" y="12988"/>
                  </a:cubicBezTo>
                  <a:cubicBezTo>
                    <a:pt x="14626" y="12988"/>
                    <a:pt x="14048" y="12914"/>
                    <a:pt x="13457" y="12759"/>
                  </a:cubicBezTo>
                  <a:lnTo>
                    <a:pt x="5243" y="20964"/>
                  </a:lnTo>
                  <a:cubicBezTo>
                    <a:pt x="4818" y="21385"/>
                    <a:pt x="4312" y="21599"/>
                    <a:pt x="3725" y="21599"/>
                  </a:cubicBezTo>
                  <a:cubicBezTo>
                    <a:pt x="3111" y="21599"/>
                    <a:pt x="2593" y="21388"/>
                    <a:pt x="2165" y="20964"/>
                  </a:cubicBezTo>
                  <a:cubicBezTo>
                    <a:pt x="1959" y="20758"/>
                    <a:pt x="1729" y="20544"/>
                    <a:pt x="1483" y="20320"/>
                  </a:cubicBezTo>
                  <a:cubicBezTo>
                    <a:pt x="1234" y="20100"/>
                    <a:pt x="999" y="19866"/>
                    <a:pt x="778" y="19617"/>
                  </a:cubicBezTo>
                  <a:cubicBezTo>
                    <a:pt x="557" y="19369"/>
                    <a:pt x="370" y="19106"/>
                    <a:pt x="223" y="18827"/>
                  </a:cubicBezTo>
                  <a:cubicBezTo>
                    <a:pt x="73" y="18547"/>
                    <a:pt x="0" y="18242"/>
                    <a:pt x="0" y="17909"/>
                  </a:cubicBezTo>
                  <a:cubicBezTo>
                    <a:pt x="0" y="17613"/>
                    <a:pt x="56" y="17330"/>
                    <a:pt x="169" y="17062"/>
                  </a:cubicBezTo>
                  <a:cubicBezTo>
                    <a:pt x="283" y="16797"/>
                    <a:pt x="438" y="16565"/>
                    <a:pt x="637" y="16367"/>
                  </a:cubicBezTo>
                  <a:lnTo>
                    <a:pt x="8893" y="8134"/>
                  </a:lnTo>
                  <a:cubicBezTo>
                    <a:pt x="8743" y="7541"/>
                    <a:pt x="8669" y="6993"/>
                    <a:pt x="8660" y="6485"/>
                  </a:cubicBezTo>
                  <a:cubicBezTo>
                    <a:pt x="8660" y="5604"/>
                    <a:pt x="8833" y="4766"/>
                    <a:pt x="9176" y="3964"/>
                  </a:cubicBezTo>
                  <a:cubicBezTo>
                    <a:pt x="9521" y="3168"/>
                    <a:pt x="9983" y="2479"/>
                    <a:pt x="10566" y="1897"/>
                  </a:cubicBezTo>
                  <a:cubicBezTo>
                    <a:pt x="11149" y="1315"/>
                    <a:pt x="11831" y="855"/>
                    <a:pt x="12621" y="513"/>
                  </a:cubicBezTo>
                  <a:cubicBezTo>
                    <a:pt x="13406" y="172"/>
                    <a:pt x="14241" y="0"/>
                    <a:pt x="15130" y="0"/>
                  </a:cubicBezTo>
                  <a:cubicBezTo>
                    <a:pt x="15979" y="0"/>
                    <a:pt x="16798" y="160"/>
                    <a:pt x="17588" y="485"/>
                  </a:cubicBezTo>
                  <a:cubicBezTo>
                    <a:pt x="18377" y="813"/>
                    <a:pt x="19077" y="1264"/>
                    <a:pt x="19683" y="1849"/>
                  </a:cubicBezTo>
                  <a:lnTo>
                    <a:pt x="13692" y="4037"/>
                  </a:lnTo>
                  <a:lnTo>
                    <a:pt x="13108" y="7228"/>
                  </a:lnTo>
                  <a:lnTo>
                    <a:pt x="15603" y="9295"/>
                  </a:lnTo>
                  <a:lnTo>
                    <a:pt x="21599" y="7152"/>
                  </a:lnTo>
                  <a:close/>
                  <a:moveTo>
                    <a:pt x="3720" y="18991"/>
                  </a:moveTo>
                  <a:cubicBezTo>
                    <a:pt x="4017" y="18991"/>
                    <a:pt x="4269" y="18886"/>
                    <a:pt x="4479" y="18674"/>
                  </a:cubicBezTo>
                  <a:cubicBezTo>
                    <a:pt x="4688" y="18462"/>
                    <a:pt x="4790" y="18208"/>
                    <a:pt x="4790" y="17909"/>
                  </a:cubicBezTo>
                  <a:cubicBezTo>
                    <a:pt x="4790" y="17593"/>
                    <a:pt x="4685" y="17333"/>
                    <a:pt x="4473" y="17133"/>
                  </a:cubicBezTo>
                  <a:cubicBezTo>
                    <a:pt x="4261" y="16929"/>
                    <a:pt x="4009" y="16830"/>
                    <a:pt x="3720" y="16830"/>
                  </a:cubicBezTo>
                  <a:cubicBezTo>
                    <a:pt x="3403" y="16830"/>
                    <a:pt x="3145" y="16935"/>
                    <a:pt x="2941" y="17138"/>
                  </a:cubicBezTo>
                  <a:cubicBezTo>
                    <a:pt x="2737" y="17347"/>
                    <a:pt x="2638" y="17604"/>
                    <a:pt x="2638" y="17909"/>
                  </a:cubicBezTo>
                  <a:cubicBezTo>
                    <a:pt x="2638" y="18206"/>
                    <a:pt x="2737" y="18460"/>
                    <a:pt x="2941" y="18674"/>
                  </a:cubicBezTo>
                  <a:cubicBezTo>
                    <a:pt x="3145" y="18889"/>
                    <a:pt x="3403" y="18991"/>
                    <a:pt x="3720" y="18991"/>
                  </a:cubicBez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33" name="AutoShape 135"/>
            <p:cNvSpPr>
              <a:spLocks/>
            </p:cNvSpPr>
            <p:nvPr/>
          </p:nvSpPr>
          <p:spPr bwMode="auto">
            <a:xfrm>
              <a:off x="10704926" y="4825533"/>
              <a:ext cx="205801" cy="199878"/>
            </a:xfrm>
            <a:custGeom>
              <a:avLst/>
              <a:gdLst>
                <a:gd name="T0" fmla="*/ 10800 w 21600"/>
                <a:gd name="T1" fmla="*/ 10797 h 21595"/>
                <a:gd name="T2" fmla="*/ 10800 w 21600"/>
                <a:gd name="T3" fmla="*/ 10797 h 21595"/>
                <a:gd name="T4" fmla="*/ 10800 w 21600"/>
                <a:gd name="T5" fmla="*/ 10797 h 21595"/>
                <a:gd name="T6" fmla="*/ 10800 w 21600"/>
                <a:gd name="T7" fmla="*/ 10797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95">
                  <a:moveTo>
                    <a:pt x="21357" y="18804"/>
                  </a:moveTo>
                  <a:cubicBezTo>
                    <a:pt x="21523" y="18971"/>
                    <a:pt x="21599" y="19174"/>
                    <a:pt x="21599" y="19428"/>
                  </a:cubicBezTo>
                  <a:cubicBezTo>
                    <a:pt x="21599" y="19682"/>
                    <a:pt x="21523" y="19897"/>
                    <a:pt x="21357" y="20077"/>
                  </a:cubicBezTo>
                  <a:lnTo>
                    <a:pt x="20085" y="21345"/>
                  </a:lnTo>
                  <a:cubicBezTo>
                    <a:pt x="19907" y="21512"/>
                    <a:pt x="19687" y="21594"/>
                    <a:pt x="19438" y="21594"/>
                  </a:cubicBezTo>
                  <a:cubicBezTo>
                    <a:pt x="19184" y="21600"/>
                    <a:pt x="18978" y="21518"/>
                    <a:pt x="18814" y="21345"/>
                  </a:cubicBezTo>
                  <a:lnTo>
                    <a:pt x="13960" y="16508"/>
                  </a:lnTo>
                  <a:cubicBezTo>
                    <a:pt x="13256" y="16982"/>
                    <a:pt x="12485" y="17347"/>
                    <a:pt x="11646" y="17606"/>
                  </a:cubicBezTo>
                  <a:cubicBezTo>
                    <a:pt x="10809" y="17866"/>
                    <a:pt x="9931" y="17993"/>
                    <a:pt x="9007" y="17993"/>
                  </a:cubicBezTo>
                  <a:cubicBezTo>
                    <a:pt x="7772" y="17993"/>
                    <a:pt x="6608" y="17762"/>
                    <a:pt x="5520" y="17293"/>
                  </a:cubicBezTo>
                  <a:cubicBezTo>
                    <a:pt x="4427" y="16824"/>
                    <a:pt x="3469" y="16183"/>
                    <a:pt x="2644" y="15373"/>
                  </a:cubicBezTo>
                  <a:cubicBezTo>
                    <a:pt x="1819" y="14562"/>
                    <a:pt x="1172" y="13608"/>
                    <a:pt x="700" y="12521"/>
                  </a:cubicBezTo>
                  <a:cubicBezTo>
                    <a:pt x="231" y="11428"/>
                    <a:pt x="0" y="10253"/>
                    <a:pt x="0" y="9002"/>
                  </a:cubicBezTo>
                  <a:cubicBezTo>
                    <a:pt x="0" y="7765"/>
                    <a:pt x="231" y="6607"/>
                    <a:pt x="700" y="5517"/>
                  </a:cubicBezTo>
                  <a:cubicBezTo>
                    <a:pt x="1169" y="4427"/>
                    <a:pt x="1819" y="3470"/>
                    <a:pt x="2644" y="2648"/>
                  </a:cubicBezTo>
                  <a:cubicBezTo>
                    <a:pt x="3469" y="1832"/>
                    <a:pt x="4424" y="1180"/>
                    <a:pt x="5512" y="711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11" y="237"/>
                    <a:pt x="12510" y="711"/>
                  </a:cubicBezTo>
                  <a:cubicBezTo>
                    <a:pt x="13612" y="1180"/>
                    <a:pt x="14567" y="1829"/>
                    <a:pt x="15378" y="2648"/>
                  </a:cubicBezTo>
                  <a:cubicBezTo>
                    <a:pt x="16189" y="3470"/>
                    <a:pt x="16830" y="4425"/>
                    <a:pt x="17299" y="5517"/>
                  </a:cubicBezTo>
                  <a:cubicBezTo>
                    <a:pt x="17768" y="6610"/>
                    <a:pt x="18003" y="7768"/>
                    <a:pt x="18003" y="9002"/>
                  </a:cubicBezTo>
                  <a:cubicBezTo>
                    <a:pt x="18003" y="9923"/>
                    <a:pt x="17876" y="10806"/>
                    <a:pt x="17619" y="11645"/>
                  </a:cubicBezTo>
                  <a:cubicBezTo>
                    <a:pt x="17359" y="12490"/>
                    <a:pt x="16991" y="13261"/>
                    <a:pt x="16514" y="13949"/>
                  </a:cubicBezTo>
                  <a:lnTo>
                    <a:pt x="21357" y="18804"/>
                  </a:lnTo>
                  <a:close/>
                  <a:moveTo>
                    <a:pt x="3596" y="9005"/>
                  </a:moveTo>
                  <a:cubicBezTo>
                    <a:pt x="3596" y="9768"/>
                    <a:pt x="3746" y="10468"/>
                    <a:pt x="4028" y="11123"/>
                  </a:cubicBezTo>
                  <a:cubicBezTo>
                    <a:pt x="4319" y="11772"/>
                    <a:pt x="4704" y="12343"/>
                    <a:pt x="5193" y="12829"/>
                  </a:cubicBezTo>
                  <a:cubicBezTo>
                    <a:pt x="5678" y="13309"/>
                    <a:pt x="6252" y="13696"/>
                    <a:pt x="6910" y="13975"/>
                  </a:cubicBezTo>
                  <a:cubicBezTo>
                    <a:pt x="7566" y="14263"/>
                    <a:pt x="8264" y="14399"/>
                    <a:pt x="9004" y="14399"/>
                  </a:cubicBezTo>
                  <a:cubicBezTo>
                    <a:pt x="9747" y="14399"/>
                    <a:pt x="10448" y="14260"/>
                    <a:pt x="11109" y="13975"/>
                  </a:cubicBezTo>
                  <a:cubicBezTo>
                    <a:pt x="11770" y="13693"/>
                    <a:pt x="12341" y="13309"/>
                    <a:pt x="12818" y="12829"/>
                  </a:cubicBezTo>
                  <a:cubicBezTo>
                    <a:pt x="13296" y="12343"/>
                    <a:pt x="13680" y="11775"/>
                    <a:pt x="13965" y="11123"/>
                  </a:cubicBezTo>
                  <a:cubicBezTo>
                    <a:pt x="14256" y="10468"/>
                    <a:pt x="14398" y="9768"/>
                    <a:pt x="14398" y="9005"/>
                  </a:cubicBezTo>
                  <a:cubicBezTo>
                    <a:pt x="14398" y="8265"/>
                    <a:pt x="14254" y="7570"/>
                    <a:pt x="13965" y="6921"/>
                  </a:cubicBezTo>
                  <a:cubicBezTo>
                    <a:pt x="13677" y="6266"/>
                    <a:pt x="13296" y="5690"/>
                    <a:pt x="12818" y="5201"/>
                  </a:cubicBezTo>
                  <a:cubicBezTo>
                    <a:pt x="12338" y="4710"/>
                    <a:pt x="11770" y="4323"/>
                    <a:pt x="11109" y="4044"/>
                  </a:cubicBezTo>
                  <a:cubicBezTo>
                    <a:pt x="10448" y="3756"/>
                    <a:pt x="9747" y="3614"/>
                    <a:pt x="9004" y="3614"/>
                  </a:cubicBezTo>
                  <a:cubicBezTo>
                    <a:pt x="8264" y="3614"/>
                    <a:pt x="7566" y="3758"/>
                    <a:pt x="6910" y="4044"/>
                  </a:cubicBezTo>
                  <a:cubicBezTo>
                    <a:pt x="6252" y="4326"/>
                    <a:pt x="5676" y="4710"/>
                    <a:pt x="5193" y="5201"/>
                  </a:cubicBezTo>
                  <a:cubicBezTo>
                    <a:pt x="4704" y="5693"/>
                    <a:pt x="4317" y="6266"/>
                    <a:pt x="4028" y="6921"/>
                  </a:cubicBezTo>
                  <a:cubicBezTo>
                    <a:pt x="3746" y="7570"/>
                    <a:pt x="3596" y="8265"/>
                    <a:pt x="3596" y="9005"/>
                  </a:cubicBezTo>
                  <a:moveTo>
                    <a:pt x="12160" y="8115"/>
                  </a:moveTo>
                  <a:cubicBezTo>
                    <a:pt x="12454" y="8115"/>
                    <a:pt x="12604" y="8260"/>
                    <a:pt x="12604" y="8556"/>
                  </a:cubicBezTo>
                  <a:lnTo>
                    <a:pt x="12604" y="9448"/>
                  </a:lnTo>
                  <a:cubicBezTo>
                    <a:pt x="12604" y="9575"/>
                    <a:pt x="12561" y="9685"/>
                    <a:pt x="12476" y="9773"/>
                  </a:cubicBezTo>
                  <a:cubicBezTo>
                    <a:pt x="12392" y="9861"/>
                    <a:pt x="12284" y="9911"/>
                    <a:pt x="12160" y="9911"/>
                  </a:cubicBezTo>
                  <a:lnTo>
                    <a:pt x="9914" y="9911"/>
                  </a:lnTo>
                  <a:lnTo>
                    <a:pt x="9914" y="12151"/>
                  </a:lnTo>
                  <a:cubicBezTo>
                    <a:pt x="9914" y="12278"/>
                    <a:pt x="9866" y="12388"/>
                    <a:pt x="9778" y="12470"/>
                  </a:cubicBezTo>
                  <a:cubicBezTo>
                    <a:pt x="9688" y="12557"/>
                    <a:pt x="9575" y="12597"/>
                    <a:pt x="9439" y="12597"/>
                  </a:cubicBezTo>
                  <a:lnTo>
                    <a:pt x="8560" y="12597"/>
                  </a:lnTo>
                  <a:cubicBezTo>
                    <a:pt x="8264" y="12597"/>
                    <a:pt x="8114" y="12447"/>
                    <a:pt x="8114" y="12151"/>
                  </a:cubicBezTo>
                  <a:lnTo>
                    <a:pt x="8114" y="9911"/>
                  </a:lnTo>
                  <a:lnTo>
                    <a:pt x="5840" y="9911"/>
                  </a:lnTo>
                  <a:cubicBezTo>
                    <a:pt x="5712" y="9911"/>
                    <a:pt x="5608" y="9860"/>
                    <a:pt x="5523" y="9773"/>
                  </a:cubicBezTo>
                  <a:cubicBezTo>
                    <a:pt x="5438" y="9685"/>
                    <a:pt x="5393" y="9575"/>
                    <a:pt x="5393" y="9448"/>
                  </a:cubicBezTo>
                  <a:lnTo>
                    <a:pt x="5393" y="8556"/>
                  </a:lnTo>
                  <a:cubicBezTo>
                    <a:pt x="5393" y="8259"/>
                    <a:pt x="5543" y="8115"/>
                    <a:pt x="5840" y="8115"/>
                  </a:cubicBezTo>
                  <a:lnTo>
                    <a:pt x="8114" y="8115"/>
                  </a:lnTo>
                  <a:lnTo>
                    <a:pt x="8114" y="5842"/>
                  </a:lnTo>
                  <a:cubicBezTo>
                    <a:pt x="8114" y="5546"/>
                    <a:pt x="8264" y="5402"/>
                    <a:pt x="8560" y="5407"/>
                  </a:cubicBezTo>
                  <a:lnTo>
                    <a:pt x="9439" y="5407"/>
                  </a:lnTo>
                  <a:cubicBezTo>
                    <a:pt x="9566" y="5407"/>
                    <a:pt x="9676" y="5452"/>
                    <a:pt x="9770" y="5529"/>
                  </a:cubicBezTo>
                  <a:cubicBezTo>
                    <a:pt x="9866" y="5611"/>
                    <a:pt x="9914" y="5715"/>
                    <a:pt x="9914" y="5842"/>
                  </a:cubicBezTo>
                  <a:lnTo>
                    <a:pt x="9914" y="8115"/>
                  </a:lnTo>
                  <a:lnTo>
                    <a:pt x="12160" y="8115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134" name="AutoShape 136"/>
            <p:cNvSpPr>
              <a:spLocks/>
            </p:cNvSpPr>
            <p:nvPr/>
          </p:nvSpPr>
          <p:spPr bwMode="auto">
            <a:xfrm>
              <a:off x="6116963" y="4824730"/>
              <a:ext cx="204978" cy="199878"/>
            </a:xfrm>
            <a:custGeom>
              <a:avLst/>
              <a:gdLst>
                <a:gd name="T0" fmla="*/ 10800 w 21600"/>
                <a:gd name="T1" fmla="*/ 10797 h 21595"/>
                <a:gd name="T2" fmla="*/ 10800 w 21600"/>
                <a:gd name="T3" fmla="*/ 10797 h 21595"/>
                <a:gd name="T4" fmla="*/ 10800 w 21600"/>
                <a:gd name="T5" fmla="*/ 10797 h 21595"/>
                <a:gd name="T6" fmla="*/ 10800 w 21600"/>
                <a:gd name="T7" fmla="*/ 10797 h 21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95">
                  <a:moveTo>
                    <a:pt x="21357" y="18804"/>
                  </a:moveTo>
                  <a:cubicBezTo>
                    <a:pt x="21523" y="18971"/>
                    <a:pt x="21599" y="19174"/>
                    <a:pt x="21599" y="19428"/>
                  </a:cubicBezTo>
                  <a:cubicBezTo>
                    <a:pt x="21599" y="19682"/>
                    <a:pt x="21523" y="19897"/>
                    <a:pt x="21357" y="20077"/>
                  </a:cubicBezTo>
                  <a:lnTo>
                    <a:pt x="20085" y="21351"/>
                  </a:lnTo>
                  <a:cubicBezTo>
                    <a:pt x="19907" y="21506"/>
                    <a:pt x="19687" y="21594"/>
                    <a:pt x="19438" y="21594"/>
                  </a:cubicBezTo>
                  <a:cubicBezTo>
                    <a:pt x="19184" y="21600"/>
                    <a:pt x="18978" y="21518"/>
                    <a:pt x="18814" y="21351"/>
                  </a:cubicBezTo>
                  <a:lnTo>
                    <a:pt x="13960" y="16508"/>
                  </a:lnTo>
                  <a:cubicBezTo>
                    <a:pt x="13256" y="16982"/>
                    <a:pt x="12485" y="17352"/>
                    <a:pt x="11646" y="17606"/>
                  </a:cubicBezTo>
                  <a:cubicBezTo>
                    <a:pt x="10809" y="17866"/>
                    <a:pt x="9931" y="17993"/>
                    <a:pt x="9007" y="17993"/>
                  </a:cubicBezTo>
                  <a:cubicBezTo>
                    <a:pt x="7772" y="17993"/>
                    <a:pt x="6608" y="17762"/>
                    <a:pt x="5520" y="17293"/>
                  </a:cubicBezTo>
                  <a:cubicBezTo>
                    <a:pt x="4427" y="16824"/>
                    <a:pt x="3469" y="16183"/>
                    <a:pt x="2644" y="15373"/>
                  </a:cubicBezTo>
                  <a:cubicBezTo>
                    <a:pt x="1819" y="14562"/>
                    <a:pt x="1172" y="13608"/>
                    <a:pt x="700" y="12515"/>
                  </a:cubicBezTo>
                  <a:cubicBezTo>
                    <a:pt x="231" y="11428"/>
                    <a:pt x="0" y="10253"/>
                    <a:pt x="0" y="9002"/>
                  </a:cubicBezTo>
                  <a:cubicBezTo>
                    <a:pt x="0" y="7765"/>
                    <a:pt x="231" y="6607"/>
                    <a:pt x="700" y="5517"/>
                  </a:cubicBezTo>
                  <a:cubicBezTo>
                    <a:pt x="1169" y="4427"/>
                    <a:pt x="1819" y="3470"/>
                    <a:pt x="2644" y="2648"/>
                  </a:cubicBezTo>
                  <a:cubicBezTo>
                    <a:pt x="3469" y="1832"/>
                    <a:pt x="4424" y="1180"/>
                    <a:pt x="5512" y="705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11" y="237"/>
                    <a:pt x="12510" y="705"/>
                  </a:cubicBezTo>
                  <a:cubicBezTo>
                    <a:pt x="13612" y="1180"/>
                    <a:pt x="14567" y="1829"/>
                    <a:pt x="15378" y="2648"/>
                  </a:cubicBezTo>
                  <a:cubicBezTo>
                    <a:pt x="16189" y="3470"/>
                    <a:pt x="16830" y="4425"/>
                    <a:pt x="17299" y="5517"/>
                  </a:cubicBezTo>
                  <a:cubicBezTo>
                    <a:pt x="17768" y="6610"/>
                    <a:pt x="18003" y="7768"/>
                    <a:pt x="18003" y="9002"/>
                  </a:cubicBezTo>
                  <a:cubicBezTo>
                    <a:pt x="18003" y="9923"/>
                    <a:pt x="17876" y="10806"/>
                    <a:pt x="17619" y="11645"/>
                  </a:cubicBezTo>
                  <a:cubicBezTo>
                    <a:pt x="17359" y="12489"/>
                    <a:pt x="16991" y="13260"/>
                    <a:pt x="16514" y="13949"/>
                  </a:cubicBezTo>
                  <a:lnTo>
                    <a:pt x="21357" y="18804"/>
                  </a:lnTo>
                  <a:close/>
                  <a:moveTo>
                    <a:pt x="3596" y="9002"/>
                  </a:moveTo>
                  <a:cubicBezTo>
                    <a:pt x="3596" y="9759"/>
                    <a:pt x="3746" y="10465"/>
                    <a:pt x="4028" y="11120"/>
                  </a:cubicBezTo>
                  <a:cubicBezTo>
                    <a:pt x="4319" y="11770"/>
                    <a:pt x="4704" y="12340"/>
                    <a:pt x="5193" y="12826"/>
                  </a:cubicBezTo>
                  <a:cubicBezTo>
                    <a:pt x="5678" y="13306"/>
                    <a:pt x="6252" y="13687"/>
                    <a:pt x="6910" y="13972"/>
                  </a:cubicBezTo>
                  <a:cubicBezTo>
                    <a:pt x="7566" y="14255"/>
                    <a:pt x="8264" y="14396"/>
                    <a:pt x="9004" y="14396"/>
                  </a:cubicBezTo>
                  <a:cubicBezTo>
                    <a:pt x="9747" y="14396"/>
                    <a:pt x="10448" y="14252"/>
                    <a:pt x="11109" y="13972"/>
                  </a:cubicBezTo>
                  <a:cubicBezTo>
                    <a:pt x="11770" y="13684"/>
                    <a:pt x="12341" y="13306"/>
                    <a:pt x="12818" y="12826"/>
                  </a:cubicBezTo>
                  <a:cubicBezTo>
                    <a:pt x="13296" y="12340"/>
                    <a:pt x="13680" y="11772"/>
                    <a:pt x="13965" y="11120"/>
                  </a:cubicBezTo>
                  <a:cubicBezTo>
                    <a:pt x="14256" y="10465"/>
                    <a:pt x="14398" y="9759"/>
                    <a:pt x="14398" y="9002"/>
                  </a:cubicBezTo>
                  <a:cubicBezTo>
                    <a:pt x="14398" y="8262"/>
                    <a:pt x="14254" y="7568"/>
                    <a:pt x="13965" y="6918"/>
                  </a:cubicBezTo>
                  <a:cubicBezTo>
                    <a:pt x="13677" y="6263"/>
                    <a:pt x="13296" y="5687"/>
                    <a:pt x="12818" y="5198"/>
                  </a:cubicBezTo>
                  <a:cubicBezTo>
                    <a:pt x="12338" y="4707"/>
                    <a:pt x="11770" y="4320"/>
                    <a:pt x="11109" y="4035"/>
                  </a:cubicBezTo>
                  <a:cubicBezTo>
                    <a:pt x="10448" y="3753"/>
                    <a:pt x="9747" y="3611"/>
                    <a:pt x="9004" y="3611"/>
                  </a:cubicBezTo>
                  <a:cubicBezTo>
                    <a:pt x="8264" y="3611"/>
                    <a:pt x="7566" y="3755"/>
                    <a:pt x="6910" y="4035"/>
                  </a:cubicBezTo>
                  <a:cubicBezTo>
                    <a:pt x="6252" y="4323"/>
                    <a:pt x="5676" y="4707"/>
                    <a:pt x="5193" y="5198"/>
                  </a:cubicBezTo>
                  <a:cubicBezTo>
                    <a:pt x="4704" y="5690"/>
                    <a:pt x="4317" y="6263"/>
                    <a:pt x="4028" y="6918"/>
                  </a:cubicBezTo>
                  <a:cubicBezTo>
                    <a:pt x="3746" y="7568"/>
                    <a:pt x="3596" y="8262"/>
                    <a:pt x="3596" y="9002"/>
                  </a:cubicBezTo>
                  <a:moveTo>
                    <a:pt x="12160" y="8110"/>
                  </a:moveTo>
                  <a:cubicBezTo>
                    <a:pt x="12454" y="8110"/>
                    <a:pt x="12604" y="8259"/>
                    <a:pt x="12604" y="8556"/>
                  </a:cubicBezTo>
                  <a:lnTo>
                    <a:pt x="12604" y="9448"/>
                  </a:lnTo>
                  <a:cubicBezTo>
                    <a:pt x="12604" y="9581"/>
                    <a:pt x="12561" y="9686"/>
                    <a:pt x="12476" y="9773"/>
                  </a:cubicBezTo>
                  <a:cubicBezTo>
                    <a:pt x="12392" y="9861"/>
                    <a:pt x="12284" y="9906"/>
                    <a:pt x="12160" y="9906"/>
                  </a:cubicBezTo>
                  <a:lnTo>
                    <a:pt x="5842" y="9906"/>
                  </a:lnTo>
                  <a:cubicBezTo>
                    <a:pt x="5715" y="9906"/>
                    <a:pt x="5611" y="9861"/>
                    <a:pt x="5526" y="9773"/>
                  </a:cubicBezTo>
                  <a:cubicBezTo>
                    <a:pt x="5441" y="9686"/>
                    <a:pt x="5396" y="9581"/>
                    <a:pt x="5396" y="9448"/>
                  </a:cubicBezTo>
                  <a:lnTo>
                    <a:pt x="5396" y="8556"/>
                  </a:lnTo>
                  <a:cubicBezTo>
                    <a:pt x="5396" y="8260"/>
                    <a:pt x="5546" y="8110"/>
                    <a:pt x="5842" y="8110"/>
                  </a:cubicBezTo>
                  <a:lnTo>
                    <a:pt x="12160" y="81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lIns="16726" tIns="16726" rIns="16726" bIns="16726" anchor="ctr"/>
            <a:lstStyle/>
            <a:p>
              <a:pPr defTabSz="15053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s-ES" sz="966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7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矩形 489"/>
          <p:cNvSpPr/>
          <p:nvPr/>
        </p:nvSpPr>
        <p:spPr>
          <a:xfrm>
            <a:off x="0" y="6459220"/>
            <a:ext cx="12192000" cy="398780"/>
          </a:xfrm>
          <a:prstGeom prst="rect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8" name="图片 48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4583" y="1698226"/>
            <a:ext cx="2635005" cy="2790989"/>
          </a:xfrm>
          <a:prstGeom prst="rect">
            <a:avLst/>
          </a:prstGeom>
        </p:spPr>
      </p:pic>
      <p:sp>
        <p:nvSpPr>
          <p:cNvPr id="492" name="文本框 491"/>
          <p:cNvSpPr txBox="1"/>
          <p:nvPr/>
        </p:nvSpPr>
        <p:spPr>
          <a:xfrm>
            <a:off x="2394585" y="2416760"/>
            <a:ext cx="2678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231F20"/>
                </a:solidFill>
              </a:rPr>
              <a:t>1</a:t>
            </a:r>
            <a:endParaRPr lang="zh-CN" altLang="en-US" sz="8000" b="1" dirty="0">
              <a:solidFill>
                <a:srgbClr val="231F20"/>
              </a:solidFill>
            </a:endParaRPr>
          </a:p>
        </p:txBody>
      </p:sp>
      <p:cxnSp>
        <p:nvCxnSpPr>
          <p:cNvPr id="496" name="直接连接符 495"/>
          <p:cNvCxnSpPr/>
          <p:nvPr/>
        </p:nvCxnSpPr>
        <p:spPr>
          <a:xfrm>
            <a:off x="6096000" y="2183741"/>
            <a:ext cx="0" cy="1819959"/>
          </a:xfrm>
          <a:prstGeom prst="line">
            <a:avLst/>
          </a:prstGeom>
          <a:ln w="1905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文本框 490"/>
          <p:cNvSpPr txBox="1"/>
          <p:nvPr/>
        </p:nvSpPr>
        <p:spPr>
          <a:xfrm>
            <a:off x="7042786" y="2490710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sp>
        <p:nvSpPr>
          <p:cNvPr id="497" name="矩形 496"/>
          <p:cNvSpPr/>
          <p:nvPr/>
        </p:nvSpPr>
        <p:spPr>
          <a:xfrm>
            <a:off x="7118986" y="2921134"/>
            <a:ext cx="3680748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单击此处编辑您要的内容，建议您在展示时采用微软雅黑字体，本模版所有图形线条及其相应素材均可自由编辑、改色、替换。更多模板：亮亮图文旗舰店</a:t>
            </a:r>
            <a:r>
              <a:rPr lang="en-US" altLang="zh-CN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66110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8887" y="1545369"/>
            <a:ext cx="5608594" cy="3400301"/>
          </a:xfrm>
          <a:prstGeom prst="roundRect">
            <a:avLst>
              <a:gd name="adj" fmla="val 1940"/>
            </a:avLst>
          </a:prstGeom>
          <a:solidFill>
            <a:srgbClr val="9C908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38083" y="1993188"/>
            <a:ext cx="4513963" cy="2597779"/>
            <a:chOff x="8440747" y="4796156"/>
            <a:chExt cx="2786063" cy="16033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45"/>
            <p:cNvSpPr>
              <a:spLocks/>
            </p:cNvSpPr>
            <p:nvPr/>
          </p:nvSpPr>
          <p:spPr bwMode="auto">
            <a:xfrm>
              <a:off x="8440747" y="6337618"/>
              <a:ext cx="1403350" cy="61913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9823459" y="6337618"/>
              <a:ext cx="1403350" cy="61913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8715384" y="4796156"/>
              <a:ext cx="2257425" cy="154622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8723322" y="4804093"/>
              <a:ext cx="2243138" cy="1530350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8723322" y="6269356"/>
              <a:ext cx="2243138" cy="65088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Rectangle 50"/>
            <p:cNvSpPr>
              <a:spLocks noChangeArrowheads="1"/>
            </p:cNvSpPr>
            <p:nvPr/>
          </p:nvSpPr>
          <p:spPr bwMode="auto">
            <a:xfrm>
              <a:off x="8440747" y="6312218"/>
              <a:ext cx="2786063" cy="50800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9632959" y="6312218"/>
              <a:ext cx="400050" cy="28575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8797934" y="4900931"/>
              <a:ext cx="2093913" cy="13223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8804284" y="4908868"/>
              <a:ext cx="2079625" cy="13081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54"/>
            <p:cNvSpPr>
              <a:spLocks noChangeArrowheads="1"/>
            </p:cNvSpPr>
            <p:nvPr/>
          </p:nvSpPr>
          <p:spPr bwMode="auto">
            <a:xfrm>
              <a:off x="9831397" y="4845368"/>
              <a:ext cx="23813" cy="238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55"/>
            <p:cNvSpPr>
              <a:spLocks noChangeArrowheads="1"/>
            </p:cNvSpPr>
            <p:nvPr/>
          </p:nvSpPr>
          <p:spPr bwMode="auto">
            <a:xfrm>
              <a:off x="9831397" y="4843781"/>
              <a:ext cx="23813" cy="22225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56"/>
            <p:cNvSpPr>
              <a:spLocks noChangeArrowheads="1"/>
            </p:cNvSpPr>
            <p:nvPr/>
          </p:nvSpPr>
          <p:spPr bwMode="auto">
            <a:xfrm>
              <a:off x="9836159" y="4846956"/>
              <a:ext cx="14288" cy="158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Oval 57"/>
            <p:cNvSpPr>
              <a:spLocks noChangeArrowheads="1"/>
            </p:cNvSpPr>
            <p:nvPr/>
          </p:nvSpPr>
          <p:spPr bwMode="auto">
            <a:xfrm>
              <a:off x="9839334" y="4851718"/>
              <a:ext cx="7938" cy="7938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58"/>
            <p:cNvSpPr>
              <a:spLocks/>
            </p:cNvSpPr>
            <p:nvPr/>
          </p:nvSpPr>
          <p:spPr bwMode="auto">
            <a:xfrm>
              <a:off x="9842509" y="4853306"/>
              <a:ext cx="1588" cy="3175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"/>
          <p:cNvGrpSpPr/>
          <p:nvPr/>
        </p:nvGrpSpPr>
        <p:grpSpPr>
          <a:xfrm>
            <a:off x="6898388" y="2071879"/>
            <a:ext cx="1171962" cy="1171962"/>
            <a:chOff x="6194385" y="2634050"/>
            <a:chExt cx="2542032" cy="2542032"/>
          </a:xfrm>
        </p:grpSpPr>
        <p:sp>
          <p:nvSpPr>
            <p:cNvPr id="19" name="Oval 27"/>
            <p:cNvSpPr/>
            <p:nvPr/>
          </p:nvSpPr>
          <p:spPr>
            <a:xfrm>
              <a:off x="6194385" y="2634050"/>
              <a:ext cx="2542032" cy="2542032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28"/>
            <p:cNvSpPr/>
            <p:nvPr/>
          </p:nvSpPr>
          <p:spPr>
            <a:xfrm>
              <a:off x="6194385" y="2634050"/>
              <a:ext cx="2542032" cy="2542032"/>
            </a:xfrm>
            <a:prstGeom prst="arc">
              <a:avLst>
                <a:gd name="adj1" fmla="val 16200000"/>
                <a:gd name="adj2" fmla="val 2609113"/>
              </a:avLst>
            </a:prstGeom>
            <a:noFill/>
            <a:ln w="127000">
              <a:solidFill>
                <a:srgbClr val="827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 Placeholder 32"/>
          <p:cNvSpPr txBox="1">
            <a:spLocks/>
          </p:cNvSpPr>
          <p:nvPr/>
        </p:nvSpPr>
        <p:spPr>
          <a:xfrm>
            <a:off x="8415661" y="1999805"/>
            <a:ext cx="3146417" cy="13298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32"/>
          <p:cNvSpPr txBox="1">
            <a:spLocks/>
          </p:cNvSpPr>
          <p:nvPr/>
        </p:nvSpPr>
        <p:spPr>
          <a:xfrm>
            <a:off x="6898389" y="3477548"/>
            <a:ext cx="4663689" cy="7926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 Placeholder 33"/>
          <p:cNvSpPr txBox="1">
            <a:spLocks/>
          </p:cNvSpPr>
          <p:nvPr/>
        </p:nvSpPr>
        <p:spPr>
          <a:xfrm>
            <a:off x="6844044" y="2506301"/>
            <a:ext cx="1280649" cy="48592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Fira Sans SemiBold Italic" panose="00000700000000000000" pitchFamily="50" charset="0"/>
                <a:cs typeface="Clear Sans" panose="020B0503030202020304" pitchFamily="34" charset="0"/>
              </a:rPr>
              <a:t>45 %</a:t>
            </a:r>
          </a:p>
        </p:txBody>
      </p:sp>
      <p:sp>
        <p:nvSpPr>
          <p:cNvPr id="24" name="Text Placeholder 32"/>
          <p:cNvSpPr txBox="1">
            <a:spLocks/>
          </p:cNvSpPr>
          <p:nvPr/>
        </p:nvSpPr>
        <p:spPr>
          <a:xfrm>
            <a:off x="6898389" y="4470662"/>
            <a:ext cx="4907529" cy="7926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单击此处编辑您的内容，建议您在展示时采用微软雅黑字体。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07886" y="5384883"/>
            <a:ext cx="93762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5288" y="2481406"/>
            <a:ext cx="2745335" cy="154514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2356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/>
          </p:cNvSpPr>
          <p:nvPr/>
        </p:nvSpPr>
        <p:spPr bwMode="auto">
          <a:xfrm>
            <a:off x="1117199" y="2223588"/>
            <a:ext cx="10033803" cy="1180447"/>
          </a:xfrm>
          <a:prstGeom prst="rightArrow">
            <a:avLst>
              <a:gd name="adj1" fmla="val 52472"/>
              <a:gd name="adj2" fmla="val 50213"/>
            </a:avLst>
          </a:prstGeom>
          <a:solidFill>
            <a:srgbClr val="64585A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val 5"/>
          <p:cNvSpPr>
            <a:spLocks/>
          </p:cNvSpPr>
          <p:nvPr/>
        </p:nvSpPr>
        <p:spPr bwMode="auto">
          <a:xfrm>
            <a:off x="4980478" y="1702874"/>
            <a:ext cx="2242850" cy="2242850"/>
          </a:xfrm>
          <a:prstGeom prst="ellipse">
            <a:avLst/>
          </a:prstGeom>
          <a:solidFill>
            <a:srgbClr val="9C9088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>
              <a:sym typeface="Source Sans Pro Semibold Italic" charset="0"/>
            </a:endParaRPr>
          </a:p>
        </p:txBody>
      </p:sp>
      <p:sp>
        <p:nvSpPr>
          <p:cNvPr id="13" name="Oval 6"/>
          <p:cNvSpPr>
            <a:spLocks/>
          </p:cNvSpPr>
          <p:nvPr/>
        </p:nvSpPr>
        <p:spPr bwMode="auto">
          <a:xfrm>
            <a:off x="2160530" y="1702874"/>
            <a:ext cx="2242850" cy="2242850"/>
          </a:xfrm>
          <a:prstGeom prst="ellipse">
            <a:avLst/>
          </a:prstGeom>
          <a:solidFill>
            <a:srgbClr val="9C9088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altLang="zh-CN" dirty="0">
              <a:sym typeface="Source Sans Pro Semibold Italic" charset="0"/>
            </a:endParaRPr>
          </a:p>
        </p:txBody>
      </p:sp>
      <p:sp>
        <p:nvSpPr>
          <p:cNvPr id="14" name="Oval 7"/>
          <p:cNvSpPr>
            <a:spLocks/>
          </p:cNvSpPr>
          <p:nvPr/>
        </p:nvSpPr>
        <p:spPr bwMode="auto">
          <a:xfrm>
            <a:off x="7807649" y="1702874"/>
            <a:ext cx="2242850" cy="2242850"/>
          </a:xfrm>
          <a:prstGeom prst="ellipse">
            <a:avLst/>
          </a:prstGeom>
          <a:solidFill>
            <a:srgbClr val="9C9088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>
              <a:sym typeface="Source Sans Pro Semibold Italic" charset="0"/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 bwMode="auto">
          <a:xfrm>
            <a:off x="2304983" y="2664977"/>
            <a:ext cx="1953945" cy="318643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rPr>
              <a:t>标题一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Source Sans Pro Semibold Italic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08392" y="4700640"/>
            <a:ext cx="2386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点击输入文字内容，文字内容需概括精炼，不用多余的文字修饰，言简意赅的说明该项内容点击输入简要文字内容，文字内容需概括精炼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13066" y="4365556"/>
            <a:ext cx="2147127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50570" y="4700640"/>
            <a:ext cx="2356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点击输入文字内容，文字内容需概括精炼，不用多余的文字修饰，言简意赅的说明该项内容点击输入简要文字内容，文字内容需概括精炼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55244" y="4365556"/>
            <a:ext cx="2147127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62268" y="4700640"/>
            <a:ext cx="2356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点击输入文字内容，文字内容需概括精炼，不用多余的文字修饰，言简意赅的说明该项内容点击输入简要文字内容，文字内容需概括精炼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66942" y="4365556"/>
            <a:ext cx="2147127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2" name="Rectangle 3"/>
          <p:cNvSpPr>
            <a:spLocks/>
          </p:cNvSpPr>
          <p:nvPr/>
        </p:nvSpPr>
        <p:spPr bwMode="auto">
          <a:xfrm>
            <a:off x="5124931" y="2664977"/>
            <a:ext cx="1953945" cy="318643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rPr>
              <a:t>标题二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Source Sans Pro Semibold Italic" charset="0"/>
            </a:endParaRPr>
          </a:p>
        </p:txBody>
      </p:sp>
      <p:sp>
        <p:nvSpPr>
          <p:cNvPr id="23" name="Rectangle 3"/>
          <p:cNvSpPr>
            <a:spLocks/>
          </p:cNvSpPr>
          <p:nvPr/>
        </p:nvSpPr>
        <p:spPr bwMode="auto">
          <a:xfrm>
            <a:off x="7952102" y="2664977"/>
            <a:ext cx="1953945" cy="318643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rPr>
              <a:t>标题三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Source Sans Pro Semibold Italic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423133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825500" y="4946087"/>
            <a:ext cx="5092700" cy="0"/>
          </a:xfrm>
          <a:prstGeom prst="line">
            <a:avLst/>
          </a:prstGeom>
          <a:noFill/>
          <a:ln w="25400">
            <a:solidFill>
              <a:srgbClr val="5DB6C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Rectangle 4"/>
          <p:cNvSpPr>
            <a:spLocks/>
          </p:cNvSpPr>
          <p:nvPr/>
        </p:nvSpPr>
        <p:spPr bwMode="auto">
          <a:xfrm>
            <a:off x="2491341" y="2798784"/>
            <a:ext cx="2683761" cy="1618150"/>
          </a:xfrm>
          <a:prstGeom prst="rect">
            <a:avLst/>
          </a:prstGeom>
          <a:solidFill>
            <a:srgbClr val="64585A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4438383" y="3673638"/>
            <a:ext cx="736719" cy="743297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756961"/>
          </a:solidFill>
          <a:ln w="25400">
            <a:noFill/>
            <a:miter lim="800000"/>
            <a:headEnd/>
            <a:tailEnd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4438383" y="2062066"/>
            <a:ext cx="2683761" cy="1618150"/>
          </a:xfrm>
          <a:prstGeom prst="rect">
            <a:avLst/>
          </a:prstGeom>
          <a:solidFill>
            <a:srgbClr val="82756C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6385425" y="2923764"/>
            <a:ext cx="736719" cy="743297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8A7D74"/>
          </a:solidFill>
          <a:ln w="25400">
            <a:noFill/>
            <a:miter lim="800000"/>
            <a:headEnd/>
            <a:tailEnd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utoShape 8"/>
          <p:cNvSpPr>
            <a:spLocks/>
          </p:cNvSpPr>
          <p:nvPr/>
        </p:nvSpPr>
        <p:spPr bwMode="auto">
          <a:xfrm>
            <a:off x="6385425" y="963566"/>
            <a:ext cx="3315234" cy="2308824"/>
          </a:xfrm>
          <a:prstGeom prst="rightArrow">
            <a:avLst>
              <a:gd name="adj1" fmla="val 69463"/>
              <a:gd name="adj2" fmla="val 28319"/>
            </a:avLst>
          </a:prstGeom>
          <a:solidFill>
            <a:srgbClr val="9C9088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13"/>
          <p:cNvSpPr>
            <a:spLocks/>
          </p:cNvSpPr>
          <p:nvPr/>
        </p:nvSpPr>
        <p:spPr bwMode="auto">
          <a:xfrm>
            <a:off x="2558764" y="3430258"/>
            <a:ext cx="2137799" cy="348626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rPr>
              <a:t>标题一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Source Sans Pro Semibold Italic" charset="0"/>
            </a:endParaRPr>
          </a:p>
        </p:txBody>
      </p:sp>
      <p:sp>
        <p:nvSpPr>
          <p:cNvPr id="9" name="Rectangle 14"/>
          <p:cNvSpPr>
            <a:spLocks/>
          </p:cNvSpPr>
          <p:nvPr/>
        </p:nvSpPr>
        <p:spPr bwMode="auto">
          <a:xfrm>
            <a:off x="4603076" y="2693539"/>
            <a:ext cx="2137799" cy="348626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rPr>
              <a:t>标题二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Source Sans Pro Semibold Italic" charset="0"/>
            </a:endParaRPr>
          </a:p>
        </p:txBody>
      </p:sp>
      <p:sp>
        <p:nvSpPr>
          <p:cNvPr id="10" name="Rectangle 15"/>
          <p:cNvSpPr>
            <a:spLocks/>
          </p:cNvSpPr>
          <p:nvPr/>
        </p:nvSpPr>
        <p:spPr bwMode="auto">
          <a:xfrm>
            <a:off x="6863964" y="1943665"/>
            <a:ext cx="2137799" cy="348626"/>
          </a:xfrm>
          <a:prstGeom prst="rect">
            <a:avLst/>
          </a:prstGeom>
          <a:noFill/>
          <a:ln>
            <a:noFill/>
          </a:ln>
          <a:effectLst>
            <a:outerShdw blurRad="12700" dist="63499" dir="5400000" algn="ctr" rotWithShape="0">
              <a:schemeClr val="bg2">
                <a:alpha val="12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rPr>
              <a:t>标题三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Source Sans Pro Semibold Italic" charset="0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01110" y="5506195"/>
            <a:ext cx="542188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点击输入简要文字内容，文字内容需概括精炼，不用多余的文字修饰，言简意赅的说明该项内容点击输入简要文字内容，文字内容需概括精炼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1110" y="5147961"/>
            <a:ext cx="2147127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387086" y="4946087"/>
            <a:ext cx="5092700" cy="0"/>
          </a:xfrm>
          <a:prstGeom prst="line">
            <a:avLst/>
          </a:prstGeom>
          <a:noFill/>
          <a:ln w="25400">
            <a:solidFill>
              <a:srgbClr val="5DB6C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文本框 8"/>
          <p:cNvSpPr txBox="1"/>
          <p:nvPr/>
        </p:nvSpPr>
        <p:spPr>
          <a:xfrm>
            <a:off x="6262696" y="5506195"/>
            <a:ext cx="542188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点击输入简要文字内容，文字内容需概括精炼，不用多余的文字修饰，言简意赅的说明该项内容点击输入简要文字内容，文字内容需概括精炼更多模板：亮亮图文旗舰店</a:t>
            </a:r>
            <a:r>
              <a:rPr lang="en-US" altLang="zh-CN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15" name="矩形 14"/>
          <p:cNvSpPr/>
          <p:nvPr/>
        </p:nvSpPr>
        <p:spPr>
          <a:xfrm>
            <a:off x="6262696" y="5147961"/>
            <a:ext cx="2147127" cy="36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299148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00265" y="2639931"/>
            <a:ext cx="8595332" cy="2148833"/>
            <a:chOff x="1800265" y="3002790"/>
            <a:chExt cx="8595332" cy="2148833"/>
          </a:xfrm>
        </p:grpSpPr>
        <p:sp>
          <p:nvSpPr>
            <p:cNvPr id="3" name="Arc 5"/>
            <p:cNvSpPr/>
            <p:nvPr/>
          </p:nvSpPr>
          <p:spPr>
            <a:xfrm>
              <a:off x="1800265" y="3002790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4" name="Arc 8"/>
            <p:cNvSpPr/>
            <p:nvPr/>
          </p:nvSpPr>
          <p:spPr>
            <a:xfrm>
              <a:off x="3949098" y="3002790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5" name="Arc 12"/>
            <p:cNvSpPr/>
            <p:nvPr/>
          </p:nvSpPr>
          <p:spPr>
            <a:xfrm>
              <a:off x="6097931" y="3002790"/>
              <a:ext cx="2148833" cy="2148833"/>
            </a:xfrm>
            <a:prstGeom prst="arc">
              <a:avLst>
                <a:gd name="adj1" fmla="val 10802931"/>
                <a:gd name="adj2" fmla="val 5806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6" name="Arc 14"/>
            <p:cNvSpPr/>
            <p:nvPr/>
          </p:nvSpPr>
          <p:spPr>
            <a:xfrm>
              <a:off x="8246764" y="3002790"/>
              <a:ext cx="2148833" cy="2148833"/>
            </a:xfrm>
            <a:prstGeom prst="arc">
              <a:avLst>
                <a:gd name="adj1" fmla="val 15698"/>
                <a:gd name="adj2" fmla="val 10801070"/>
              </a:avLst>
            </a:prstGeom>
            <a:ln w="2540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7" name="Arc 4"/>
          <p:cNvSpPr/>
          <p:nvPr/>
        </p:nvSpPr>
        <p:spPr>
          <a:xfrm>
            <a:off x="1800265" y="2639931"/>
            <a:ext cx="2148833" cy="214883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rgbClr val="64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rc 9"/>
          <p:cNvSpPr/>
          <p:nvPr/>
        </p:nvSpPr>
        <p:spPr>
          <a:xfrm>
            <a:off x="3949098" y="2649556"/>
            <a:ext cx="2148833" cy="214883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rgbClr val="8275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Arc 11"/>
          <p:cNvSpPr/>
          <p:nvPr/>
        </p:nvSpPr>
        <p:spPr>
          <a:xfrm>
            <a:off x="6097931" y="2639931"/>
            <a:ext cx="2148833" cy="2148833"/>
          </a:xfrm>
          <a:prstGeom prst="arc">
            <a:avLst>
              <a:gd name="adj1" fmla="val 15698"/>
              <a:gd name="adj2" fmla="val 10801070"/>
            </a:avLst>
          </a:prstGeom>
          <a:ln w="254000">
            <a:solidFill>
              <a:srgbClr val="64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Arc 15"/>
          <p:cNvSpPr/>
          <p:nvPr/>
        </p:nvSpPr>
        <p:spPr>
          <a:xfrm>
            <a:off x="8246764" y="2647074"/>
            <a:ext cx="2148833" cy="2148833"/>
          </a:xfrm>
          <a:prstGeom prst="arc">
            <a:avLst>
              <a:gd name="adj1" fmla="val 10802931"/>
              <a:gd name="adj2" fmla="val 5806"/>
            </a:avLst>
          </a:prstGeom>
          <a:ln w="254000">
            <a:solidFill>
              <a:srgbClr val="8275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Oval Callout 16"/>
          <p:cNvSpPr/>
          <p:nvPr/>
        </p:nvSpPr>
        <p:spPr>
          <a:xfrm rot="10800000">
            <a:off x="2142664" y="3004724"/>
            <a:ext cx="1469802" cy="1441690"/>
          </a:xfrm>
          <a:prstGeom prst="wedgeEllipseCallout">
            <a:avLst>
              <a:gd name="adj1" fmla="val -2474"/>
              <a:gd name="adj2" fmla="val 79053"/>
            </a:avLst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2" name="Oval 19"/>
          <p:cNvSpPr/>
          <p:nvPr/>
        </p:nvSpPr>
        <p:spPr>
          <a:xfrm rot="10800000">
            <a:off x="2606444" y="1897819"/>
            <a:ext cx="587127" cy="587129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Oval Callout 20"/>
          <p:cNvSpPr/>
          <p:nvPr/>
        </p:nvSpPr>
        <p:spPr>
          <a:xfrm>
            <a:off x="4308327" y="2983866"/>
            <a:ext cx="1469802" cy="1441690"/>
          </a:xfrm>
          <a:prstGeom prst="wedgeEllipseCallout">
            <a:avLst>
              <a:gd name="adj1" fmla="val -2474"/>
              <a:gd name="adj2" fmla="val 79053"/>
            </a:avLst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4" name="Oval 21"/>
          <p:cNvSpPr/>
          <p:nvPr/>
        </p:nvSpPr>
        <p:spPr>
          <a:xfrm>
            <a:off x="4727222" y="4987830"/>
            <a:ext cx="587127" cy="587129"/>
          </a:xfrm>
          <a:prstGeom prst="ellipse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Oval Callout 23"/>
          <p:cNvSpPr/>
          <p:nvPr/>
        </p:nvSpPr>
        <p:spPr>
          <a:xfrm rot="10800000">
            <a:off x="6440330" y="3004724"/>
            <a:ext cx="1469802" cy="1441690"/>
          </a:xfrm>
          <a:prstGeom prst="wedgeEllipseCallout">
            <a:avLst>
              <a:gd name="adj1" fmla="val -2474"/>
              <a:gd name="adj2" fmla="val 79053"/>
            </a:avLst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6" name="Oval 24"/>
          <p:cNvSpPr/>
          <p:nvPr/>
        </p:nvSpPr>
        <p:spPr>
          <a:xfrm rot="10800000">
            <a:off x="6904110" y="1854842"/>
            <a:ext cx="587127" cy="587129"/>
          </a:xfrm>
          <a:prstGeom prst="ellipse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7" name="Oval Callout 25"/>
          <p:cNvSpPr/>
          <p:nvPr/>
        </p:nvSpPr>
        <p:spPr>
          <a:xfrm>
            <a:off x="8605993" y="2983866"/>
            <a:ext cx="1469802" cy="1441690"/>
          </a:xfrm>
          <a:prstGeom prst="wedgeEllipseCallout">
            <a:avLst>
              <a:gd name="adj1" fmla="val -2474"/>
              <a:gd name="adj2" fmla="val 79053"/>
            </a:avLst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Oval 26"/>
          <p:cNvSpPr/>
          <p:nvPr/>
        </p:nvSpPr>
        <p:spPr>
          <a:xfrm>
            <a:off x="9024888" y="4987830"/>
            <a:ext cx="587127" cy="587129"/>
          </a:xfrm>
          <a:prstGeom prst="ellipse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9" name="TextBox 32"/>
          <p:cNvSpPr txBox="1"/>
          <p:nvPr/>
        </p:nvSpPr>
        <p:spPr>
          <a:xfrm>
            <a:off x="2276265" y="3809980"/>
            <a:ext cx="1181042" cy="26071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33"/>
          <p:cNvSpPr txBox="1"/>
          <p:nvPr/>
        </p:nvSpPr>
        <p:spPr>
          <a:xfrm>
            <a:off x="4452306" y="3809979"/>
            <a:ext cx="1181042" cy="26071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34"/>
          <p:cNvSpPr txBox="1"/>
          <p:nvPr/>
        </p:nvSpPr>
        <p:spPr>
          <a:xfrm>
            <a:off x="6616772" y="3809979"/>
            <a:ext cx="1181042" cy="26071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35"/>
          <p:cNvSpPr txBox="1"/>
          <p:nvPr/>
        </p:nvSpPr>
        <p:spPr>
          <a:xfrm>
            <a:off x="8792813" y="3809979"/>
            <a:ext cx="1181042" cy="260712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>
              <a:lnSpc>
                <a:spcPts val="1200"/>
              </a:lnSpc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TextBox 36"/>
          <p:cNvSpPr txBox="1"/>
          <p:nvPr/>
        </p:nvSpPr>
        <p:spPr>
          <a:xfrm flipH="1">
            <a:off x="2705046" y="1951920"/>
            <a:ext cx="389922" cy="3253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>
                <a:solidFill>
                  <a:srgbClr val="FEFEFE"/>
                </a:solidFill>
                <a:cs typeface="+mn-ea"/>
                <a:sym typeface="+mn-lt"/>
              </a:rPr>
              <a:t>01</a:t>
            </a:r>
            <a:endParaRPr lang="en-US" sz="1200" dirty="0">
              <a:solidFill>
                <a:srgbClr val="FEFEFE"/>
              </a:solidFill>
              <a:cs typeface="+mn-ea"/>
              <a:sym typeface="+mn-lt"/>
            </a:endParaRPr>
          </a:p>
        </p:txBody>
      </p:sp>
      <p:sp>
        <p:nvSpPr>
          <p:cNvPr id="24" name="TextBox 37"/>
          <p:cNvSpPr txBox="1"/>
          <p:nvPr/>
        </p:nvSpPr>
        <p:spPr>
          <a:xfrm flipH="1">
            <a:off x="6999254" y="1951920"/>
            <a:ext cx="389922" cy="3253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25" name="TextBox 38"/>
          <p:cNvSpPr txBox="1"/>
          <p:nvPr/>
        </p:nvSpPr>
        <p:spPr>
          <a:xfrm flipH="1">
            <a:off x="4814249" y="5100494"/>
            <a:ext cx="389922" cy="3253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6" name="TextBox 39"/>
          <p:cNvSpPr txBox="1"/>
          <p:nvPr/>
        </p:nvSpPr>
        <p:spPr>
          <a:xfrm flipH="1">
            <a:off x="9108457" y="5100494"/>
            <a:ext cx="389922" cy="32534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200" dirty="0">
                <a:solidFill>
                  <a:srgbClr val="FEFEFE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27" name="TextBox 40"/>
          <p:cNvSpPr txBox="1"/>
          <p:nvPr/>
        </p:nvSpPr>
        <p:spPr>
          <a:xfrm>
            <a:off x="3242416" y="1921410"/>
            <a:ext cx="2186111" cy="587469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Freeform 54"/>
          <p:cNvSpPr>
            <a:spLocks noChangeArrowheads="1"/>
          </p:cNvSpPr>
          <p:nvPr/>
        </p:nvSpPr>
        <p:spPr bwMode="auto">
          <a:xfrm>
            <a:off x="2643682" y="3255627"/>
            <a:ext cx="467765" cy="413954"/>
          </a:xfrm>
          <a:custGeom>
            <a:avLst/>
            <a:gdLst>
              <a:gd name="T0" fmla="*/ 212 w 497"/>
              <a:gd name="T1" fmla="*/ 0 h 443"/>
              <a:gd name="T2" fmla="*/ 212 w 497"/>
              <a:gd name="T3" fmla="*/ 0 h 443"/>
              <a:gd name="T4" fmla="*/ 186 w 497"/>
              <a:gd name="T5" fmla="*/ 0 h 443"/>
              <a:gd name="T6" fmla="*/ 177 w 497"/>
              <a:gd name="T7" fmla="*/ 8 h 443"/>
              <a:gd name="T8" fmla="*/ 177 w 497"/>
              <a:gd name="T9" fmla="*/ 106 h 443"/>
              <a:gd name="T10" fmla="*/ 88 w 497"/>
              <a:gd name="T11" fmla="*/ 106 h 443"/>
              <a:gd name="T12" fmla="*/ 80 w 497"/>
              <a:gd name="T13" fmla="*/ 106 h 443"/>
              <a:gd name="T14" fmla="*/ 62 w 497"/>
              <a:gd name="T15" fmla="*/ 114 h 443"/>
              <a:gd name="T16" fmla="*/ 0 w 497"/>
              <a:gd name="T17" fmla="*/ 151 h 443"/>
              <a:gd name="T18" fmla="*/ 0 w 497"/>
              <a:gd name="T19" fmla="*/ 159 h 443"/>
              <a:gd name="T20" fmla="*/ 0 w 497"/>
              <a:gd name="T21" fmla="*/ 167 h 443"/>
              <a:gd name="T22" fmla="*/ 62 w 497"/>
              <a:gd name="T23" fmla="*/ 212 h 443"/>
              <a:gd name="T24" fmla="*/ 80 w 497"/>
              <a:gd name="T25" fmla="*/ 212 h 443"/>
              <a:gd name="T26" fmla="*/ 88 w 497"/>
              <a:gd name="T27" fmla="*/ 221 h 443"/>
              <a:gd name="T28" fmla="*/ 177 w 497"/>
              <a:gd name="T29" fmla="*/ 221 h 443"/>
              <a:gd name="T30" fmla="*/ 177 w 497"/>
              <a:gd name="T31" fmla="*/ 433 h 443"/>
              <a:gd name="T32" fmla="*/ 186 w 497"/>
              <a:gd name="T33" fmla="*/ 442 h 443"/>
              <a:gd name="T34" fmla="*/ 212 w 497"/>
              <a:gd name="T35" fmla="*/ 442 h 443"/>
              <a:gd name="T36" fmla="*/ 221 w 497"/>
              <a:gd name="T37" fmla="*/ 433 h 443"/>
              <a:gd name="T38" fmla="*/ 221 w 497"/>
              <a:gd name="T39" fmla="*/ 8 h 443"/>
              <a:gd name="T40" fmla="*/ 212 w 497"/>
              <a:gd name="T41" fmla="*/ 0 h 443"/>
              <a:gd name="T42" fmla="*/ 487 w 497"/>
              <a:gd name="T43" fmla="*/ 106 h 443"/>
              <a:gd name="T44" fmla="*/ 487 w 497"/>
              <a:gd name="T45" fmla="*/ 106 h 443"/>
              <a:gd name="T46" fmla="*/ 434 w 497"/>
              <a:gd name="T47" fmla="*/ 61 h 443"/>
              <a:gd name="T48" fmla="*/ 416 w 497"/>
              <a:gd name="T49" fmla="*/ 53 h 443"/>
              <a:gd name="T50" fmla="*/ 407 w 497"/>
              <a:gd name="T51" fmla="*/ 53 h 443"/>
              <a:gd name="T52" fmla="*/ 239 w 497"/>
              <a:gd name="T53" fmla="*/ 53 h 443"/>
              <a:gd name="T54" fmla="*/ 256 w 497"/>
              <a:gd name="T55" fmla="*/ 167 h 443"/>
              <a:gd name="T56" fmla="*/ 407 w 497"/>
              <a:gd name="T57" fmla="*/ 167 h 443"/>
              <a:gd name="T58" fmla="*/ 416 w 497"/>
              <a:gd name="T59" fmla="*/ 167 h 443"/>
              <a:gd name="T60" fmla="*/ 434 w 497"/>
              <a:gd name="T61" fmla="*/ 159 h 443"/>
              <a:gd name="T62" fmla="*/ 487 w 497"/>
              <a:gd name="T63" fmla="*/ 123 h 443"/>
              <a:gd name="T64" fmla="*/ 496 w 497"/>
              <a:gd name="T65" fmla="*/ 114 h 443"/>
              <a:gd name="T66" fmla="*/ 487 w 497"/>
              <a:gd name="T67" fmla="*/ 10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3">
                <a:moveTo>
                  <a:pt x="212" y="0"/>
                </a:moveTo>
                <a:lnTo>
                  <a:pt x="212" y="0"/>
                </a:lnTo>
                <a:cubicBezTo>
                  <a:pt x="186" y="0"/>
                  <a:pt x="186" y="0"/>
                  <a:pt x="186" y="0"/>
                </a:cubicBezTo>
                <a:lnTo>
                  <a:pt x="177" y="8"/>
                </a:lnTo>
                <a:cubicBezTo>
                  <a:pt x="177" y="106"/>
                  <a:pt x="177" y="106"/>
                  <a:pt x="177" y="106"/>
                </a:cubicBezTo>
                <a:cubicBezTo>
                  <a:pt x="88" y="106"/>
                  <a:pt x="88" y="106"/>
                  <a:pt x="88" y="106"/>
                </a:cubicBezTo>
                <a:lnTo>
                  <a:pt x="80" y="106"/>
                </a:lnTo>
                <a:cubicBezTo>
                  <a:pt x="71" y="106"/>
                  <a:pt x="71" y="106"/>
                  <a:pt x="62" y="11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7"/>
                  <a:pt x="0" y="167"/>
                  <a:pt x="0" y="167"/>
                </a:cubicBezTo>
                <a:cubicBezTo>
                  <a:pt x="62" y="212"/>
                  <a:pt x="62" y="212"/>
                  <a:pt x="62" y="212"/>
                </a:cubicBezTo>
                <a:cubicBezTo>
                  <a:pt x="71" y="212"/>
                  <a:pt x="71" y="212"/>
                  <a:pt x="80" y="212"/>
                </a:cubicBezTo>
                <a:cubicBezTo>
                  <a:pt x="80" y="221"/>
                  <a:pt x="88" y="221"/>
                  <a:pt x="88" y="221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433"/>
                  <a:pt x="177" y="433"/>
                  <a:pt x="177" y="433"/>
                </a:cubicBezTo>
                <a:cubicBezTo>
                  <a:pt x="177" y="442"/>
                  <a:pt x="186" y="442"/>
                  <a:pt x="186" y="442"/>
                </a:cubicBezTo>
                <a:cubicBezTo>
                  <a:pt x="212" y="442"/>
                  <a:pt x="212" y="442"/>
                  <a:pt x="212" y="442"/>
                </a:cubicBezTo>
                <a:cubicBezTo>
                  <a:pt x="212" y="442"/>
                  <a:pt x="221" y="442"/>
                  <a:pt x="221" y="433"/>
                </a:cubicBezTo>
                <a:cubicBezTo>
                  <a:pt x="221" y="8"/>
                  <a:pt x="221" y="8"/>
                  <a:pt x="221" y="8"/>
                </a:cubicBezTo>
                <a:lnTo>
                  <a:pt x="212" y="0"/>
                </a:lnTo>
                <a:close/>
                <a:moveTo>
                  <a:pt x="487" y="106"/>
                </a:moveTo>
                <a:lnTo>
                  <a:pt x="487" y="106"/>
                </a:lnTo>
                <a:cubicBezTo>
                  <a:pt x="434" y="61"/>
                  <a:pt x="434" y="61"/>
                  <a:pt x="434" y="61"/>
                </a:cubicBezTo>
                <a:cubicBezTo>
                  <a:pt x="425" y="61"/>
                  <a:pt x="425" y="61"/>
                  <a:pt x="416" y="53"/>
                </a:cubicBezTo>
                <a:lnTo>
                  <a:pt x="407" y="53"/>
                </a:lnTo>
                <a:cubicBezTo>
                  <a:pt x="239" y="53"/>
                  <a:pt x="239" y="53"/>
                  <a:pt x="239" y="53"/>
                </a:cubicBezTo>
                <a:cubicBezTo>
                  <a:pt x="256" y="167"/>
                  <a:pt x="256" y="167"/>
                  <a:pt x="256" y="167"/>
                </a:cubicBezTo>
                <a:cubicBezTo>
                  <a:pt x="407" y="167"/>
                  <a:pt x="407" y="167"/>
                  <a:pt x="407" y="167"/>
                </a:cubicBezTo>
                <a:lnTo>
                  <a:pt x="416" y="167"/>
                </a:lnTo>
                <a:cubicBezTo>
                  <a:pt x="425" y="167"/>
                  <a:pt x="425" y="159"/>
                  <a:pt x="434" y="159"/>
                </a:cubicBezTo>
                <a:cubicBezTo>
                  <a:pt x="487" y="123"/>
                  <a:pt x="487" y="123"/>
                  <a:pt x="487" y="123"/>
                </a:cubicBezTo>
                <a:cubicBezTo>
                  <a:pt x="496" y="114"/>
                  <a:pt x="496" y="114"/>
                  <a:pt x="496" y="114"/>
                </a:cubicBezTo>
                <a:cubicBezTo>
                  <a:pt x="496" y="106"/>
                  <a:pt x="496" y="106"/>
                  <a:pt x="487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9" name="Freeform 110"/>
          <p:cNvSpPr>
            <a:spLocks noChangeArrowheads="1"/>
          </p:cNvSpPr>
          <p:nvPr/>
        </p:nvSpPr>
        <p:spPr bwMode="auto">
          <a:xfrm>
            <a:off x="4823337" y="3313563"/>
            <a:ext cx="439782" cy="356018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0" name="Freeform 106"/>
          <p:cNvSpPr>
            <a:spLocks noChangeArrowheads="1"/>
          </p:cNvSpPr>
          <p:nvPr/>
        </p:nvSpPr>
        <p:spPr bwMode="auto">
          <a:xfrm>
            <a:off x="7031604" y="3261751"/>
            <a:ext cx="287252" cy="407830"/>
          </a:xfrm>
          <a:custGeom>
            <a:avLst/>
            <a:gdLst>
              <a:gd name="T0" fmla="*/ 35 w 355"/>
              <a:gd name="T1" fmla="*/ 497 h 506"/>
              <a:gd name="T2" fmla="*/ 35 w 355"/>
              <a:gd name="T3" fmla="*/ 497 h 506"/>
              <a:gd name="T4" fmla="*/ 70 w 355"/>
              <a:gd name="T5" fmla="*/ 381 h 506"/>
              <a:gd name="T6" fmla="*/ 203 w 355"/>
              <a:gd name="T7" fmla="*/ 310 h 506"/>
              <a:gd name="T8" fmla="*/ 132 w 355"/>
              <a:gd name="T9" fmla="*/ 284 h 506"/>
              <a:gd name="T10" fmla="*/ 292 w 355"/>
              <a:gd name="T11" fmla="*/ 194 h 506"/>
              <a:gd name="T12" fmla="*/ 194 w 355"/>
              <a:gd name="T13" fmla="*/ 168 h 506"/>
              <a:gd name="T14" fmla="*/ 327 w 355"/>
              <a:gd name="T15" fmla="*/ 133 h 506"/>
              <a:gd name="T16" fmla="*/ 345 w 355"/>
              <a:gd name="T17" fmla="*/ 44 h 506"/>
              <a:gd name="T18" fmla="*/ 248 w 355"/>
              <a:gd name="T19" fmla="*/ 0 h 506"/>
              <a:gd name="T20" fmla="*/ 159 w 355"/>
              <a:gd name="T21" fmla="*/ 124 h 506"/>
              <a:gd name="T22" fmla="*/ 168 w 355"/>
              <a:gd name="T23" fmla="*/ 18 h 506"/>
              <a:gd name="T24" fmla="*/ 70 w 355"/>
              <a:gd name="T25" fmla="*/ 106 h 506"/>
              <a:gd name="T26" fmla="*/ 61 w 355"/>
              <a:gd name="T27" fmla="*/ 301 h 506"/>
              <a:gd name="T28" fmla="*/ 8 w 355"/>
              <a:gd name="T29" fmla="*/ 213 h 506"/>
              <a:gd name="T30" fmla="*/ 35 w 355"/>
              <a:gd name="T31" fmla="*/ 363 h 506"/>
              <a:gd name="T32" fmla="*/ 8 w 355"/>
              <a:gd name="T33" fmla="*/ 478 h 506"/>
              <a:gd name="T34" fmla="*/ 35 w 355"/>
              <a:gd name="T35" fmla="*/ 497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5" h="506">
                <a:moveTo>
                  <a:pt x="35" y="497"/>
                </a:moveTo>
                <a:lnTo>
                  <a:pt x="35" y="497"/>
                </a:lnTo>
                <a:cubicBezTo>
                  <a:pt x="44" y="469"/>
                  <a:pt x="53" y="434"/>
                  <a:pt x="70" y="381"/>
                </a:cubicBezTo>
                <a:cubicBezTo>
                  <a:pt x="132" y="372"/>
                  <a:pt x="168" y="390"/>
                  <a:pt x="203" y="310"/>
                </a:cubicBezTo>
                <a:cubicBezTo>
                  <a:pt x="168" y="328"/>
                  <a:pt x="132" y="292"/>
                  <a:pt x="132" y="284"/>
                </a:cubicBezTo>
                <a:cubicBezTo>
                  <a:pt x="132" y="266"/>
                  <a:pt x="229" y="292"/>
                  <a:pt x="292" y="194"/>
                </a:cubicBezTo>
                <a:cubicBezTo>
                  <a:pt x="212" y="213"/>
                  <a:pt x="185" y="178"/>
                  <a:pt x="194" y="168"/>
                </a:cubicBezTo>
                <a:cubicBezTo>
                  <a:pt x="221" y="159"/>
                  <a:pt x="292" y="168"/>
                  <a:pt x="327" y="133"/>
                </a:cubicBezTo>
                <a:cubicBezTo>
                  <a:pt x="345" y="115"/>
                  <a:pt x="354" y="62"/>
                  <a:pt x="345" y="44"/>
                </a:cubicBezTo>
                <a:cubicBezTo>
                  <a:pt x="336" y="27"/>
                  <a:pt x="283" y="0"/>
                  <a:pt x="248" y="0"/>
                </a:cubicBezTo>
                <a:cubicBezTo>
                  <a:pt x="221" y="9"/>
                  <a:pt x="168" y="124"/>
                  <a:pt x="159" y="124"/>
                </a:cubicBezTo>
                <a:cubicBezTo>
                  <a:pt x="141" y="124"/>
                  <a:pt x="141" y="71"/>
                  <a:pt x="168" y="18"/>
                </a:cubicBezTo>
                <a:cubicBezTo>
                  <a:pt x="132" y="35"/>
                  <a:pt x="88" y="71"/>
                  <a:pt x="70" y="106"/>
                </a:cubicBezTo>
                <a:cubicBezTo>
                  <a:pt x="44" y="159"/>
                  <a:pt x="79" y="301"/>
                  <a:pt x="61" y="301"/>
                </a:cubicBezTo>
                <a:cubicBezTo>
                  <a:pt x="53" y="310"/>
                  <a:pt x="17" y="239"/>
                  <a:pt x="8" y="213"/>
                </a:cubicBezTo>
                <a:cubicBezTo>
                  <a:pt x="0" y="257"/>
                  <a:pt x="0" y="301"/>
                  <a:pt x="35" y="363"/>
                </a:cubicBezTo>
                <a:cubicBezTo>
                  <a:pt x="26" y="407"/>
                  <a:pt x="17" y="452"/>
                  <a:pt x="8" y="478"/>
                </a:cubicBezTo>
                <a:cubicBezTo>
                  <a:pt x="8" y="497"/>
                  <a:pt x="35" y="505"/>
                  <a:pt x="35" y="49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1" name="Freeform 7"/>
          <p:cNvSpPr>
            <a:spLocks noChangeArrowheads="1"/>
          </p:cNvSpPr>
          <p:nvPr/>
        </p:nvSpPr>
        <p:spPr bwMode="auto">
          <a:xfrm>
            <a:off x="9160013" y="3254377"/>
            <a:ext cx="361763" cy="415204"/>
          </a:xfrm>
          <a:custGeom>
            <a:avLst/>
            <a:gdLst>
              <a:gd name="T0" fmla="*/ 319 w 390"/>
              <a:gd name="T1" fmla="*/ 301 h 444"/>
              <a:gd name="T2" fmla="*/ 319 w 390"/>
              <a:gd name="T3" fmla="*/ 301 h 444"/>
              <a:gd name="T4" fmla="*/ 274 w 390"/>
              <a:gd name="T5" fmla="*/ 310 h 444"/>
              <a:gd name="T6" fmla="*/ 142 w 390"/>
              <a:gd name="T7" fmla="*/ 239 h 444"/>
              <a:gd name="T8" fmla="*/ 142 w 390"/>
              <a:gd name="T9" fmla="*/ 222 h 444"/>
              <a:gd name="T10" fmla="*/ 142 w 390"/>
              <a:gd name="T11" fmla="*/ 213 h 444"/>
              <a:gd name="T12" fmla="*/ 274 w 390"/>
              <a:gd name="T13" fmla="*/ 133 h 444"/>
              <a:gd name="T14" fmla="*/ 319 w 390"/>
              <a:gd name="T15" fmla="*/ 151 h 444"/>
              <a:gd name="T16" fmla="*/ 389 w 390"/>
              <a:gd name="T17" fmla="*/ 70 h 444"/>
              <a:gd name="T18" fmla="*/ 319 w 390"/>
              <a:gd name="T19" fmla="*/ 0 h 444"/>
              <a:gd name="T20" fmla="*/ 248 w 390"/>
              <a:gd name="T21" fmla="*/ 70 h 444"/>
              <a:gd name="T22" fmla="*/ 248 w 390"/>
              <a:gd name="T23" fmla="*/ 89 h 444"/>
              <a:gd name="T24" fmla="*/ 115 w 390"/>
              <a:gd name="T25" fmla="*/ 169 h 444"/>
              <a:gd name="T26" fmla="*/ 70 w 390"/>
              <a:gd name="T27" fmla="*/ 151 h 444"/>
              <a:gd name="T28" fmla="*/ 0 w 390"/>
              <a:gd name="T29" fmla="*/ 222 h 444"/>
              <a:gd name="T30" fmla="*/ 70 w 390"/>
              <a:gd name="T31" fmla="*/ 301 h 444"/>
              <a:gd name="T32" fmla="*/ 115 w 390"/>
              <a:gd name="T33" fmla="*/ 283 h 444"/>
              <a:gd name="T34" fmla="*/ 248 w 390"/>
              <a:gd name="T35" fmla="*/ 363 h 444"/>
              <a:gd name="T36" fmla="*/ 248 w 390"/>
              <a:gd name="T37" fmla="*/ 372 h 444"/>
              <a:gd name="T38" fmla="*/ 319 w 390"/>
              <a:gd name="T39" fmla="*/ 443 h 444"/>
              <a:gd name="T40" fmla="*/ 389 w 390"/>
              <a:gd name="T41" fmla="*/ 372 h 444"/>
              <a:gd name="T42" fmla="*/ 319 w 390"/>
              <a:gd name="T43" fmla="*/ 301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90" h="444">
                <a:moveTo>
                  <a:pt x="319" y="301"/>
                </a:moveTo>
                <a:lnTo>
                  <a:pt x="319" y="301"/>
                </a:lnTo>
                <a:cubicBezTo>
                  <a:pt x="301" y="301"/>
                  <a:pt x="283" y="301"/>
                  <a:pt x="274" y="310"/>
                </a:cubicBezTo>
                <a:cubicBezTo>
                  <a:pt x="142" y="239"/>
                  <a:pt x="142" y="239"/>
                  <a:pt x="142" y="239"/>
                </a:cubicBezTo>
                <a:cubicBezTo>
                  <a:pt x="142" y="230"/>
                  <a:pt x="142" y="230"/>
                  <a:pt x="142" y="222"/>
                </a:cubicBezTo>
                <a:lnTo>
                  <a:pt x="142" y="213"/>
                </a:lnTo>
                <a:cubicBezTo>
                  <a:pt x="274" y="133"/>
                  <a:pt x="274" y="133"/>
                  <a:pt x="274" y="133"/>
                </a:cubicBezTo>
                <a:cubicBezTo>
                  <a:pt x="283" y="142"/>
                  <a:pt x="301" y="151"/>
                  <a:pt x="319" y="151"/>
                </a:cubicBezTo>
                <a:cubicBezTo>
                  <a:pt x="363" y="151"/>
                  <a:pt x="389" y="115"/>
                  <a:pt x="389" y="70"/>
                </a:cubicBezTo>
                <a:cubicBezTo>
                  <a:pt x="389" y="35"/>
                  <a:pt x="363" y="0"/>
                  <a:pt x="319" y="0"/>
                </a:cubicBezTo>
                <a:cubicBezTo>
                  <a:pt x="274" y="0"/>
                  <a:pt x="248" y="35"/>
                  <a:pt x="248" y="70"/>
                </a:cubicBezTo>
                <a:cubicBezTo>
                  <a:pt x="248" y="80"/>
                  <a:pt x="248" y="80"/>
                  <a:pt x="248" y="8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07" y="151"/>
                  <a:pt x="88" y="151"/>
                  <a:pt x="70" y="151"/>
                </a:cubicBezTo>
                <a:cubicBezTo>
                  <a:pt x="26" y="151"/>
                  <a:pt x="0" y="186"/>
                  <a:pt x="0" y="222"/>
                </a:cubicBezTo>
                <a:cubicBezTo>
                  <a:pt x="0" y="266"/>
                  <a:pt x="26" y="301"/>
                  <a:pt x="70" y="301"/>
                </a:cubicBezTo>
                <a:cubicBezTo>
                  <a:pt x="88" y="301"/>
                  <a:pt x="107" y="292"/>
                  <a:pt x="115" y="283"/>
                </a:cubicBezTo>
                <a:cubicBezTo>
                  <a:pt x="248" y="363"/>
                  <a:pt x="248" y="363"/>
                  <a:pt x="248" y="363"/>
                </a:cubicBezTo>
                <a:lnTo>
                  <a:pt x="248" y="372"/>
                </a:lnTo>
                <a:cubicBezTo>
                  <a:pt x="248" y="416"/>
                  <a:pt x="274" y="443"/>
                  <a:pt x="319" y="443"/>
                </a:cubicBezTo>
                <a:cubicBezTo>
                  <a:pt x="363" y="443"/>
                  <a:pt x="389" y="416"/>
                  <a:pt x="389" y="372"/>
                </a:cubicBezTo>
                <a:cubicBezTo>
                  <a:pt x="389" y="328"/>
                  <a:pt x="363" y="301"/>
                  <a:pt x="319" y="3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535256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sz="2107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2" name="TextBox 40"/>
          <p:cNvSpPr txBox="1"/>
          <p:nvPr/>
        </p:nvSpPr>
        <p:spPr>
          <a:xfrm>
            <a:off x="7586381" y="1921410"/>
            <a:ext cx="2186111" cy="59112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点击输入简要文字内容，文字内容需概括精炼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3" name="TextBox 40"/>
          <p:cNvSpPr txBox="1"/>
          <p:nvPr/>
        </p:nvSpPr>
        <p:spPr>
          <a:xfrm>
            <a:off x="2446678" y="5044590"/>
            <a:ext cx="2186111" cy="59112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4" name="TextBox 40"/>
          <p:cNvSpPr txBox="1"/>
          <p:nvPr/>
        </p:nvSpPr>
        <p:spPr>
          <a:xfrm>
            <a:off x="6738847" y="5044590"/>
            <a:ext cx="2186111" cy="59112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rgbClr val="41393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258147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/>
          <p:nvPr/>
        </p:nvGrpSpPr>
        <p:grpSpPr>
          <a:xfrm>
            <a:off x="6383337" y="2944660"/>
            <a:ext cx="1211915" cy="1223215"/>
            <a:chOff x="6404406" y="3134501"/>
            <a:chExt cx="1362075" cy="1374775"/>
          </a:xfrm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6404406" y="3134501"/>
              <a:ext cx="760413" cy="741363"/>
            </a:xfrm>
            <a:custGeom>
              <a:avLst/>
              <a:gdLst>
                <a:gd name="T0" fmla="*/ 0 w 256"/>
                <a:gd name="T1" fmla="*/ 106 h 249"/>
                <a:gd name="T2" fmla="*/ 65 w 256"/>
                <a:gd name="T3" fmla="*/ 249 h 249"/>
                <a:gd name="T4" fmla="*/ 256 w 256"/>
                <a:gd name="T5" fmla="*/ 78 h 249"/>
                <a:gd name="T6" fmla="*/ 124 w 256"/>
                <a:gd name="T7" fmla="*/ 0 h 249"/>
                <a:gd name="T8" fmla="*/ 0 w 256"/>
                <a:gd name="T9" fmla="*/ 10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249">
                  <a:moveTo>
                    <a:pt x="0" y="106"/>
                  </a:moveTo>
                  <a:cubicBezTo>
                    <a:pt x="65" y="249"/>
                    <a:pt x="65" y="249"/>
                    <a:pt x="65" y="249"/>
                  </a:cubicBezTo>
                  <a:cubicBezTo>
                    <a:pt x="145" y="213"/>
                    <a:pt x="211" y="153"/>
                    <a:pt x="256" y="7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5" y="47"/>
                    <a:pt x="52" y="84"/>
                    <a:pt x="0" y="106"/>
                  </a:cubicBezTo>
                  <a:close/>
                </a:path>
              </a:pathLst>
            </a:custGeom>
            <a:solidFill>
              <a:srgbClr val="8275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" name="Freeform 10"/>
            <p:cNvSpPr>
              <a:spLocks/>
            </p:cNvSpPr>
            <p:nvPr/>
          </p:nvSpPr>
          <p:spPr bwMode="auto">
            <a:xfrm>
              <a:off x="6642531" y="3420251"/>
              <a:ext cx="1123950" cy="1089025"/>
            </a:xfrm>
            <a:custGeom>
              <a:avLst/>
              <a:gdLst>
                <a:gd name="T0" fmla="*/ 0 w 378"/>
                <a:gd name="T1" fmla="*/ 186 h 366"/>
                <a:gd name="T2" fmla="*/ 81 w 378"/>
                <a:gd name="T3" fmla="*/ 366 h 366"/>
                <a:gd name="T4" fmla="*/ 378 w 378"/>
                <a:gd name="T5" fmla="*/ 101 h 366"/>
                <a:gd name="T6" fmla="*/ 209 w 378"/>
                <a:gd name="T7" fmla="*/ 0 h 366"/>
                <a:gd name="T8" fmla="*/ 0 w 378"/>
                <a:gd name="T9" fmla="*/ 18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66">
                  <a:moveTo>
                    <a:pt x="0" y="186"/>
                  </a:moveTo>
                  <a:cubicBezTo>
                    <a:pt x="81" y="366"/>
                    <a:pt x="81" y="366"/>
                    <a:pt x="81" y="366"/>
                  </a:cubicBezTo>
                  <a:cubicBezTo>
                    <a:pt x="205" y="310"/>
                    <a:pt x="309" y="218"/>
                    <a:pt x="378" y="101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60" y="82"/>
                    <a:pt x="87" y="147"/>
                    <a:pt x="0" y="186"/>
                  </a:cubicBezTo>
                  <a:close/>
                </a:path>
              </a:pathLst>
            </a:custGeom>
            <a:solidFill>
              <a:srgbClr val="9C90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" name="Group 112"/>
          <p:cNvGrpSpPr/>
          <p:nvPr/>
        </p:nvGrpSpPr>
        <p:grpSpPr>
          <a:xfrm>
            <a:off x="5613531" y="3249758"/>
            <a:ext cx="1052304" cy="1107392"/>
            <a:chOff x="5539219" y="3477401"/>
            <a:chExt cx="1182688" cy="1244601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729719" y="3477401"/>
              <a:ext cx="760413" cy="531813"/>
            </a:xfrm>
            <a:custGeom>
              <a:avLst/>
              <a:gdLst>
                <a:gd name="T0" fmla="*/ 205 w 256"/>
                <a:gd name="T1" fmla="*/ 0 h 179"/>
                <a:gd name="T2" fmla="*/ 256 w 256"/>
                <a:gd name="T3" fmla="*/ 148 h 179"/>
                <a:gd name="T4" fmla="*/ 0 w 256"/>
                <a:gd name="T5" fmla="*/ 156 h 179"/>
                <a:gd name="T6" fmla="*/ 44 w 256"/>
                <a:gd name="T7" fmla="*/ 1 h 179"/>
                <a:gd name="T8" fmla="*/ 122 w 256"/>
                <a:gd name="T9" fmla="*/ 12 h 179"/>
                <a:gd name="T10" fmla="*/ 205 w 256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6" h="179">
                  <a:moveTo>
                    <a:pt x="205" y="0"/>
                  </a:moveTo>
                  <a:cubicBezTo>
                    <a:pt x="256" y="148"/>
                    <a:pt x="256" y="148"/>
                    <a:pt x="256" y="148"/>
                  </a:cubicBezTo>
                  <a:cubicBezTo>
                    <a:pt x="174" y="177"/>
                    <a:pt x="84" y="179"/>
                    <a:pt x="0" y="15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69" y="8"/>
                    <a:pt x="95" y="12"/>
                    <a:pt x="122" y="12"/>
                  </a:cubicBezTo>
                  <a:cubicBezTo>
                    <a:pt x="151" y="12"/>
                    <a:pt x="179" y="8"/>
                    <a:pt x="205" y="0"/>
                  </a:cubicBezTo>
                  <a:close/>
                </a:path>
              </a:pathLst>
            </a:custGeom>
            <a:solidFill>
              <a:srgbClr val="9C90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5539219" y="4018739"/>
              <a:ext cx="1182688" cy="703263"/>
            </a:xfrm>
            <a:custGeom>
              <a:avLst/>
              <a:gdLst>
                <a:gd name="T0" fmla="*/ 333 w 398"/>
                <a:gd name="T1" fmla="*/ 0 h 236"/>
                <a:gd name="T2" fmla="*/ 398 w 398"/>
                <a:gd name="T3" fmla="*/ 187 h 236"/>
                <a:gd name="T4" fmla="*/ 0 w 398"/>
                <a:gd name="T5" fmla="*/ 199 h 236"/>
                <a:gd name="T6" fmla="*/ 54 w 398"/>
                <a:gd name="T7" fmla="*/ 7 h 236"/>
                <a:gd name="T8" fmla="*/ 182 w 398"/>
                <a:gd name="T9" fmla="*/ 25 h 236"/>
                <a:gd name="T10" fmla="*/ 333 w 398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" h="236">
                  <a:moveTo>
                    <a:pt x="333" y="0"/>
                  </a:moveTo>
                  <a:cubicBezTo>
                    <a:pt x="398" y="187"/>
                    <a:pt x="398" y="187"/>
                    <a:pt x="398" y="187"/>
                  </a:cubicBezTo>
                  <a:cubicBezTo>
                    <a:pt x="269" y="232"/>
                    <a:pt x="130" y="236"/>
                    <a:pt x="0" y="199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95" y="19"/>
                    <a:pt x="137" y="25"/>
                    <a:pt x="182" y="25"/>
                  </a:cubicBezTo>
                  <a:cubicBezTo>
                    <a:pt x="235" y="25"/>
                    <a:pt x="285" y="16"/>
                    <a:pt x="333" y="0"/>
                  </a:cubicBezTo>
                  <a:close/>
                </a:path>
              </a:pathLst>
            </a:custGeom>
            <a:solidFill>
              <a:srgbClr val="8275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Group 111"/>
          <p:cNvGrpSpPr/>
          <p:nvPr/>
        </p:nvGrpSpPr>
        <p:grpSpPr>
          <a:xfrm>
            <a:off x="4647389" y="2968673"/>
            <a:ext cx="1196377" cy="1244403"/>
            <a:chOff x="4453369" y="3161489"/>
            <a:chExt cx="1344612" cy="1398588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29631" y="3161489"/>
              <a:ext cx="768350" cy="747713"/>
            </a:xfrm>
            <a:custGeom>
              <a:avLst/>
              <a:gdLst>
                <a:gd name="T0" fmla="*/ 258 w 258"/>
                <a:gd name="T1" fmla="*/ 100 h 251"/>
                <a:gd name="T2" fmla="*/ 202 w 258"/>
                <a:gd name="T3" fmla="*/ 251 h 251"/>
                <a:gd name="T4" fmla="*/ 0 w 258"/>
                <a:gd name="T5" fmla="*/ 93 h 251"/>
                <a:gd name="T6" fmla="*/ 134 w 258"/>
                <a:gd name="T7" fmla="*/ 0 h 251"/>
                <a:gd name="T8" fmla="*/ 258 w 258"/>
                <a:gd name="T9" fmla="*/ 10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1">
                  <a:moveTo>
                    <a:pt x="258" y="100"/>
                  </a:moveTo>
                  <a:cubicBezTo>
                    <a:pt x="202" y="251"/>
                    <a:pt x="202" y="251"/>
                    <a:pt x="202" y="251"/>
                  </a:cubicBezTo>
                  <a:cubicBezTo>
                    <a:pt x="120" y="220"/>
                    <a:pt x="49" y="165"/>
                    <a:pt x="0" y="93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64" y="45"/>
                    <a:pt x="208" y="80"/>
                    <a:pt x="258" y="100"/>
                  </a:cubicBezTo>
                  <a:close/>
                </a:path>
              </a:pathLst>
            </a:custGeom>
            <a:solidFill>
              <a:srgbClr val="8275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53369" y="3494864"/>
              <a:ext cx="1138238" cy="1065213"/>
            </a:xfrm>
            <a:custGeom>
              <a:avLst/>
              <a:gdLst>
                <a:gd name="T0" fmla="*/ 383 w 383"/>
                <a:gd name="T1" fmla="*/ 171 h 358"/>
                <a:gd name="T2" fmla="*/ 314 w 383"/>
                <a:gd name="T3" fmla="*/ 358 h 358"/>
                <a:gd name="T4" fmla="*/ 0 w 383"/>
                <a:gd name="T5" fmla="*/ 113 h 358"/>
                <a:gd name="T6" fmla="*/ 164 w 383"/>
                <a:gd name="T7" fmla="*/ 0 h 358"/>
                <a:gd name="T8" fmla="*/ 383 w 383"/>
                <a:gd name="T9" fmla="*/ 17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358">
                  <a:moveTo>
                    <a:pt x="383" y="171"/>
                  </a:moveTo>
                  <a:cubicBezTo>
                    <a:pt x="314" y="358"/>
                    <a:pt x="314" y="358"/>
                    <a:pt x="314" y="358"/>
                  </a:cubicBezTo>
                  <a:cubicBezTo>
                    <a:pt x="186" y="311"/>
                    <a:pt x="77" y="225"/>
                    <a:pt x="0" y="113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218" y="77"/>
                    <a:pt x="294" y="138"/>
                    <a:pt x="383" y="171"/>
                  </a:cubicBezTo>
                  <a:close/>
                </a:path>
              </a:pathLst>
            </a:custGeom>
            <a:solidFill>
              <a:srgbClr val="9C90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1" name="Group 110"/>
          <p:cNvGrpSpPr/>
          <p:nvPr/>
        </p:nvGrpSpPr>
        <p:grpSpPr>
          <a:xfrm>
            <a:off x="4308391" y="2369778"/>
            <a:ext cx="1169541" cy="1035355"/>
            <a:chOff x="4072369" y="2488389"/>
            <a:chExt cx="1314450" cy="1163638"/>
          </a:xfrm>
          <a:solidFill>
            <a:srgbClr val="83CFD9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783569" y="2570939"/>
              <a:ext cx="603250" cy="750888"/>
            </a:xfrm>
            <a:custGeom>
              <a:avLst/>
              <a:gdLst>
                <a:gd name="T0" fmla="*/ 203 w 203"/>
                <a:gd name="T1" fmla="*/ 174 h 252"/>
                <a:gd name="T2" fmla="*/ 59 w 203"/>
                <a:gd name="T3" fmla="*/ 252 h 252"/>
                <a:gd name="T4" fmla="*/ 10 w 203"/>
                <a:gd name="T5" fmla="*/ 0 h 252"/>
                <a:gd name="T6" fmla="*/ 173 w 203"/>
                <a:gd name="T7" fmla="*/ 19 h 252"/>
                <a:gd name="T8" fmla="*/ 171 w 203"/>
                <a:gd name="T9" fmla="*/ 47 h 252"/>
                <a:gd name="T10" fmla="*/ 203 w 203"/>
                <a:gd name="T11" fmla="*/ 17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252">
                  <a:moveTo>
                    <a:pt x="203" y="174"/>
                  </a:moveTo>
                  <a:cubicBezTo>
                    <a:pt x="59" y="252"/>
                    <a:pt x="59" y="252"/>
                    <a:pt x="59" y="252"/>
                  </a:cubicBezTo>
                  <a:cubicBezTo>
                    <a:pt x="17" y="175"/>
                    <a:pt x="0" y="87"/>
                    <a:pt x="10" y="0"/>
                  </a:cubicBezTo>
                  <a:cubicBezTo>
                    <a:pt x="173" y="19"/>
                    <a:pt x="173" y="19"/>
                    <a:pt x="173" y="19"/>
                  </a:cubicBezTo>
                  <a:cubicBezTo>
                    <a:pt x="172" y="28"/>
                    <a:pt x="171" y="38"/>
                    <a:pt x="171" y="47"/>
                  </a:cubicBezTo>
                  <a:cubicBezTo>
                    <a:pt x="171" y="93"/>
                    <a:pt x="183" y="136"/>
                    <a:pt x="203" y="174"/>
                  </a:cubicBezTo>
                  <a:close/>
                </a:path>
              </a:pathLst>
            </a:custGeom>
            <a:solidFill>
              <a:srgbClr val="9C90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072369" y="2488389"/>
              <a:ext cx="793750" cy="1163638"/>
            </a:xfrm>
            <a:custGeom>
              <a:avLst/>
              <a:gdLst>
                <a:gd name="T0" fmla="*/ 267 w 267"/>
                <a:gd name="T1" fmla="*/ 296 h 391"/>
                <a:gd name="T2" fmla="*/ 91 w 267"/>
                <a:gd name="T3" fmla="*/ 391 h 391"/>
                <a:gd name="T4" fmla="*/ 16 w 267"/>
                <a:gd name="T5" fmla="*/ 0 h 391"/>
                <a:gd name="T6" fmla="*/ 214 w 267"/>
                <a:gd name="T7" fmla="*/ 23 h 391"/>
                <a:gd name="T8" fmla="*/ 211 w 267"/>
                <a:gd name="T9" fmla="*/ 75 h 391"/>
                <a:gd name="T10" fmla="*/ 267 w 267"/>
                <a:gd name="T11" fmla="*/ 296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391">
                  <a:moveTo>
                    <a:pt x="267" y="296"/>
                  </a:moveTo>
                  <a:cubicBezTo>
                    <a:pt x="91" y="391"/>
                    <a:pt x="91" y="391"/>
                    <a:pt x="91" y="391"/>
                  </a:cubicBezTo>
                  <a:cubicBezTo>
                    <a:pt x="26" y="271"/>
                    <a:pt x="0" y="135"/>
                    <a:pt x="16" y="0"/>
                  </a:cubicBezTo>
                  <a:cubicBezTo>
                    <a:pt x="214" y="23"/>
                    <a:pt x="214" y="23"/>
                    <a:pt x="214" y="23"/>
                  </a:cubicBezTo>
                  <a:cubicBezTo>
                    <a:pt x="212" y="40"/>
                    <a:pt x="211" y="57"/>
                    <a:pt x="211" y="75"/>
                  </a:cubicBezTo>
                  <a:cubicBezTo>
                    <a:pt x="211" y="155"/>
                    <a:pt x="231" y="230"/>
                    <a:pt x="267" y="296"/>
                  </a:cubicBezTo>
                  <a:close/>
                </a:path>
              </a:pathLst>
            </a:custGeom>
            <a:solidFill>
              <a:srgbClr val="8275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4" name="Group 114"/>
          <p:cNvGrpSpPr/>
          <p:nvPr/>
        </p:nvGrpSpPr>
        <p:grpSpPr>
          <a:xfrm>
            <a:off x="6740697" y="2297740"/>
            <a:ext cx="1134229" cy="1043829"/>
            <a:chOff x="6806044" y="2407426"/>
            <a:chExt cx="1274763" cy="1173163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806044" y="2520139"/>
              <a:ext cx="561975" cy="754063"/>
            </a:xfrm>
            <a:custGeom>
              <a:avLst/>
              <a:gdLst>
                <a:gd name="T0" fmla="*/ 27 w 189"/>
                <a:gd name="T1" fmla="*/ 23 h 253"/>
                <a:gd name="T2" fmla="*/ 176 w 189"/>
                <a:gd name="T3" fmla="*/ 0 h 253"/>
                <a:gd name="T4" fmla="*/ 138 w 189"/>
                <a:gd name="T5" fmla="*/ 253 h 253"/>
                <a:gd name="T6" fmla="*/ 0 w 189"/>
                <a:gd name="T7" fmla="*/ 186 h 253"/>
                <a:gd name="T8" fmla="*/ 30 w 189"/>
                <a:gd name="T9" fmla="*/ 64 h 253"/>
                <a:gd name="T10" fmla="*/ 27 w 189"/>
                <a:gd name="T11" fmla="*/ 2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53">
                  <a:moveTo>
                    <a:pt x="27" y="23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9" y="86"/>
                    <a:pt x="176" y="175"/>
                    <a:pt x="138" y="253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9" y="150"/>
                    <a:pt x="30" y="108"/>
                    <a:pt x="30" y="64"/>
                  </a:cubicBezTo>
                  <a:cubicBezTo>
                    <a:pt x="30" y="50"/>
                    <a:pt x="29" y="36"/>
                    <a:pt x="27" y="23"/>
                  </a:cubicBezTo>
                  <a:close/>
                </a:path>
              </a:pathLst>
            </a:custGeom>
            <a:solidFill>
              <a:srgbClr val="9C90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317219" y="2407426"/>
              <a:ext cx="763588" cy="1173163"/>
            </a:xfrm>
            <a:custGeom>
              <a:avLst/>
              <a:gdLst>
                <a:gd name="T0" fmla="*/ 42 w 257"/>
                <a:gd name="T1" fmla="*/ 31 h 394"/>
                <a:gd name="T2" fmla="*/ 236 w 257"/>
                <a:gd name="T3" fmla="*/ 0 h 394"/>
                <a:gd name="T4" fmla="*/ 177 w 257"/>
                <a:gd name="T5" fmla="*/ 394 h 394"/>
                <a:gd name="T6" fmla="*/ 0 w 257"/>
                <a:gd name="T7" fmla="*/ 307 h 394"/>
                <a:gd name="T8" fmla="*/ 48 w 257"/>
                <a:gd name="T9" fmla="*/ 102 h 394"/>
                <a:gd name="T10" fmla="*/ 42 w 257"/>
                <a:gd name="T11" fmla="*/ 3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7" h="394">
                  <a:moveTo>
                    <a:pt x="42" y="31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57" y="134"/>
                    <a:pt x="236" y="272"/>
                    <a:pt x="177" y="394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0" y="245"/>
                    <a:pt x="48" y="176"/>
                    <a:pt x="48" y="102"/>
                  </a:cubicBezTo>
                  <a:cubicBezTo>
                    <a:pt x="48" y="78"/>
                    <a:pt x="46" y="54"/>
                    <a:pt x="42" y="31"/>
                  </a:cubicBezTo>
                  <a:close/>
                </a:path>
              </a:pathLst>
            </a:custGeom>
            <a:solidFill>
              <a:srgbClr val="8275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7" name="Group 48"/>
          <p:cNvGrpSpPr/>
          <p:nvPr/>
        </p:nvGrpSpPr>
        <p:grpSpPr>
          <a:xfrm>
            <a:off x="5668787" y="1681504"/>
            <a:ext cx="1271431" cy="1226662"/>
            <a:chOff x="5814064" y="2222232"/>
            <a:chExt cx="1434962" cy="1384435"/>
          </a:xfrm>
        </p:grpSpPr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5814064" y="2222232"/>
              <a:ext cx="1057694" cy="1384435"/>
            </a:xfrm>
            <a:custGeom>
              <a:avLst/>
              <a:gdLst>
                <a:gd name="T0" fmla="*/ 296 w 296"/>
                <a:gd name="T1" fmla="*/ 366 h 387"/>
                <a:gd name="T2" fmla="*/ 296 w 296"/>
                <a:gd name="T3" fmla="*/ 22 h 387"/>
                <a:gd name="T4" fmla="*/ 274 w 296"/>
                <a:gd name="T5" fmla="*/ 0 h 387"/>
                <a:gd name="T6" fmla="*/ 21 w 296"/>
                <a:gd name="T7" fmla="*/ 0 h 387"/>
                <a:gd name="T8" fmla="*/ 0 w 296"/>
                <a:gd name="T9" fmla="*/ 22 h 387"/>
                <a:gd name="T10" fmla="*/ 0 w 296"/>
                <a:gd name="T11" fmla="*/ 366 h 387"/>
                <a:gd name="T12" fmla="*/ 21 w 296"/>
                <a:gd name="T13" fmla="*/ 387 h 387"/>
                <a:gd name="T14" fmla="*/ 274 w 296"/>
                <a:gd name="T15" fmla="*/ 387 h 387"/>
                <a:gd name="T16" fmla="*/ 296 w 296"/>
                <a:gd name="T17" fmla="*/ 36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87">
                  <a:moveTo>
                    <a:pt x="296" y="366"/>
                  </a:moveTo>
                  <a:cubicBezTo>
                    <a:pt x="296" y="22"/>
                    <a:pt x="296" y="22"/>
                    <a:pt x="296" y="22"/>
                  </a:cubicBezTo>
                  <a:cubicBezTo>
                    <a:pt x="296" y="10"/>
                    <a:pt x="286" y="0"/>
                    <a:pt x="27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78"/>
                    <a:pt x="9" y="387"/>
                    <a:pt x="21" y="387"/>
                  </a:cubicBezTo>
                  <a:cubicBezTo>
                    <a:pt x="274" y="387"/>
                    <a:pt x="274" y="387"/>
                    <a:pt x="274" y="387"/>
                  </a:cubicBezTo>
                  <a:cubicBezTo>
                    <a:pt x="286" y="387"/>
                    <a:pt x="296" y="378"/>
                    <a:pt x="296" y="366"/>
                  </a:cubicBezTo>
                  <a:close/>
                </a:path>
              </a:pathLst>
            </a:custGeom>
            <a:solidFill>
              <a:srgbClr val="6458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33"/>
            <p:cNvSpPr>
              <a:spLocks/>
            </p:cNvSpPr>
            <p:nvPr/>
          </p:nvSpPr>
          <p:spPr bwMode="auto">
            <a:xfrm>
              <a:off x="6356385" y="2390654"/>
              <a:ext cx="414321" cy="1054326"/>
            </a:xfrm>
            <a:custGeom>
              <a:avLst/>
              <a:gdLst>
                <a:gd name="T0" fmla="*/ 122 w 123"/>
                <a:gd name="T1" fmla="*/ 246 h 313"/>
                <a:gd name="T2" fmla="*/ 123 w 123"/>
                <a:gd name="T3" fmla="*/ 248 h 313"/>
                <a:gd name="T4" fmla="*/ 123 w 123"/>
                <a:gd name="T5" fmla="*/ 0 h 313"/>
                <a:gd name="T6" fmla="*/ 0 w 123"/>
                <a:gd name="T7" fmla="*/ 0 h 313"/>
                <a:gd name="T8" fmla="*/ 0 w 123"/>
                <a:gd name="T9" fmla="*/ 313 h 313"/>
                <a:gd name="T10" fmla="*/ 56 w 123"/>
                <a:gd name="T11" fmla="*/ 313 h 313"/>
                <a:gd name="T12" fmla="*/ 122 w 123"/>
                <a:gd name="T13" fmla="*/ 24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13">
                  <a:moveTo>
                    <a:pt x="122" y="246"/>
                  </a:moveTo>
                  <a:lnTo>
                    <a:pt x="123" y="248"/>
                  </a:lnTo>
                  <a:lnTo>
                    <a:pt x="123" y="0"/>
                  </a:lnTo>
                  <a:lnTo>
                    <a:pt x="0" y="0"/>
                  </a:lnTo>
                  <a:lnTo>
                    <a:pt x="0" y="313"/>
                  </a:lnTo>
                  <a:lnTo>
                    <a:pt x="56" y="313"/>
                  </a:lnTo>
                  <a:lnTo>
                    <a:pt x="122" y="246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5942065" y="2390654"/>
              <a:ext cx="414321" cy="10543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6006065" y="2525392"/>
              <a:ext cx="158318" cy="784851"/>
            </a:xfrm>
            <a:custGeom>
              <a:avLst/>
              <a:gdLst>
                <a:gd name="T0" fmla="*/ 12 w 44"/>
                <a:gd name="T1" fmla="*/ 0 h 220"/>
                <a:gd name="T2" fmla="*/ 0 w 44"/>
                <a:gd name="T3" fmla="*/ 32 h 220"/>
                <a:gd name="T4" fmla="*/ 32 w 44"/>
                <a:gd name="T5" fmla="*/ 44 h 220"/>
                <a:gd name="T6" fmla="*/ 44 w 44"/>
                <a:gd name="T7" fmla="*/ 12 h 220"/>
                <a:gd name="T8" fmla="*/ 37 w 44"/>
                <a:gd name="T9" fmla="*/ 32 h 220"/>
                <a:gd name="T10" fmla="*/ 12 w 44"/>
                <a:gd name="T11" fmla="*/ 37 h 220"/>
                <a:gd name="T12" fmla="*/ 8 w 44"/>
                <a:gd name="T13" fmla="*/ 12 h 220"/>
                <a:gd name="T14" fmla="*/ 32 w 44"/>
                <a:gd name="T15" fmla="*/ 7 h 220"/>
                <a:gd name="T16" fmla="*/ 37 w 44"/>
                <a:gd name="T17" fmla="*/ 32 h 220"/>
                <a:gd name="T18" fmla="*/ 12 w 44"/>
                <a:gd name="T19" fmla="*/ 59 h 220"/>
                <a:gd name="T20" fmla="*/ 0 w 44"/>
                <a:gd name="T21" fmla="*/ 91 h 220"/>
                <a:gd name="T22" fmla="*/ 32 w 44"/>
                <a:gd name="T23" fmla="*/ 103 h 220"/>
                <a:gd name="T24" fmla="*/ 44 w 44"/>
                <a:gd name="T25" fmla="*/ 71 h 220"/>
                <a:gd name="T26" fmla="*/ 37 w 44"/>
                <a:gd name="T27" fmla="*/ 91 h 220"/>
                <a:gd name="T28" fmla="*/ 12 w 44"/>
                <a:gd name="T29" fmla="*/ 95 h 220"/>
                <a:gd name="T30" fmla="*/ 8 w 44"/>
                <a:gd name="T31" fmla="*/ 71 h 220"/>
                <a:gd name="T32" fmla="*/ 32 w 44"/>
                <a:gd name="T33" fmla="*/ 66 h 220"/>
                <a:gd name="T34" fmla="*/ 37 w 44"/>
                <a:gd name="T35" fmla="*/ 91 h 220"/>
                <a:gd name="T36" fmla="*/ 12 w 44"/>
                <a:gd name="T37" fmla="*/ 117 h 220"/>
                <a:gd name="T38" fmla="*/ 0 w 44"/>
                <a:gd name="T39" fmla="*/ 149 h 220"/>
                <a:gd name="T40" fmla="*/ 32 w 44"/>
                <a:gd name="T41" fmla="*/ 161 h 220"/>
                <a:gd name="T42" fmla="*/ 44 w 44"/>
                <a:gd name="T43" fmla="*/ 129 h 220"/>
                <a:gd name="T44" fmla="*/ 37 w 44"/>
                <a:gd name="T45" fmla="*/ 149 h 220"/>
                <a:gd name="T46" fmla="*/ 12 w 44"/>
                <a:gd name="T47" fmla="*/ 154 h 220"/>
                <a:gd name="T48" fmla="*/ 8 w 44"/>
                <a:gd name="T49" fmla="*/ 129 h 220"/>
                <a:gd name="T50" fmla="*/ 32 w 44"/>
                <a:gd name="T51" fmla="*/ 125 h 220"/>
                <a:gd name="T52" fmla="*/ 37 w 44"/>
                <a:gd name="T53" fmla="*/ 149 h 220"/>
                <a:gd name="T54" fmla="*/ 12 w 44"/>
                <a:gd name="T55" fmla="*/ 176 h 220"/>
                <a:gd name="T56" fmla="*/ 0 w 44"/>
                <a:gd name="T57" fmla="*/ 208 h 220"/>
                <a:gd name="T58" fmla="*/ 32 w 44"/>
                <a:gd name="T59" fmla="*/ 220 h 220"/>
                <a:gd name="T60" fmla="*/ 44 w 44"/>
                <a:gd name="T61" fmla="*/ 188 h 220"/>
                <a:gd name="T62" fmla="*/ 37 w 44"/>
                <a:gd name="T63" fmla="*/ 208 h 220"/>
                <a:gd name="T64" fmla="*/ 12 w 44"/>
                <a:gd name="T65" fmla="*/ 213 h 220"/>
                <a:gd name="T66" fmla="*/ 8 w 44"/>
                <a:gd name="T67" fmla="*/ 188 h 220"/>
                <a:gd name="T68" fmla="*/ 32 w 44"/>
                <a:gd name="T69" fmla="*/ 183 h 220"/>
                <a:gd name="T70" fmla="*/ 37 w 44"/>
                <a:gd name="T71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20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6" y="44"/>
                    <a:pt x="12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9" y="44"/>
                    <a:pt x="44" y="39"/>
                    <a:pt x="44" y="3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"/>
                    <a:pt x="39" y="0"/>
                    <a:pt x="32" y="0"/>
                  </a:cubicBezTo>
                  <a:close/>
                  <a:moveTo>
                    <a:pt x="37" y="32"/>
                  </a:moveTo>
                  <a:cubicBezTo>
                    <a:pt x="37" y="35"/>
                    <a:pt x="35" y="37"/>
                    <a:pt x="3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8" y="35"/>
                    <a:pt x="8" y="3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5" y="7"/>
                    <a:pt x="37" y="9"/>
                    <a:pt x="37" y="12"/>
                  </a:cubicBezTo>
                  <a:lnTo>
                    <a:pt x="37" y="32"/>
                  </a:lnTo>
                  <a:close/>
                  <a:moveTo>
                    <a:pt x="32" y="59"/>
                  </a:moveTo>
                  <a:cubicBezTo>
                    <a:pt x="12" y="59"/>
                    <a:pt x="12" y="59"/>
                    <a:pt x="12" y="59"/>
                  </a:cubicBezTo>
                  <a:cubicBezTo>
                    <a:pt x="6" y="59"/>
                    <a:pt x="0" y="64"/>
                    <a:pt x="0" y="7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7"/>
                    <a:pt x="6" y="103"/>
                    <a:pt x="12" y="103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39" y="103"/>
                    <a:pt x="44" y="97"/>
                    <a:pt x="44" y="9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4" y="64"/>
                    <a:pt x="39" y="59"/>
                    <a:pt x="32" y="59"/>
                  </a:cubicBezTo>
                  <a:close/>
                  <a:moveTo>
                    <a:pt x="37" y="91"/>
                  </a:moveTo>
                  <a:cubicBezTo>
                    <a:pt x="37" y="93"/>
                    <a:pt x="35" y="95"/>
                    <a:pt x="3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5"/>
                    <a:pt x="8" y="93"/>
                    <a:pt x="8" y="9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68"/>
                    <a:pt x="10" y="66"/>
                    <a:pt x="1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5" y="66"/>
                    <a:pt x="37" y="68"/>
                    <a:pt x="37" y="71"/>
                  </a:cubicBezTo>
                  <a:lnTo>
                    <a:pt x="37" y="91"/>
                  </a:lnTo>
                  <a:close/>
                  <a:moveTo>
                    <a:pt x="32" y="117"/>
                  </a:moveTo>
                  <a:cubicBezTo>
                    <a:pt x="12" y="117"/>
                    <a:pt x="12" y="117"/>
                    <a:pt x="12" y="117"/>
                  </a:cubicBezTo>
                  <a:cubicBezTo>
                    <a:pt x="6" y="117"/>
                    <a:pt x="0" y="123"/>
                    <a:pt x="0" y="12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6"/>
                    <a:pt x="6" y="161"/>
                    <a:pt x="12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9" y="161"/>
                    <a:pt x="44" y="156"/>
                    <a:pt x="44" y="14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4" y="123"/>
                    <a:pt x="39" y="117"/>
                    <a:pt x="32" y="117"/>
                  </a:cubicBezTo>
                  <a:close/>
                  <a:moveTo>
                    <a:pt x="37" y="149"/>
                  </a:moveTo>
                  <a:cubicBezTo>
                    <a:pt x="37" y="152"/>
                    <a:pt x="35" y="154"/>
                    <a:pt x="32" y="154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0" y="154"/>
                    <a:pt x="8" y="152"/>
                    <a:pt x="8" y="149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7"/>
                    <a:pt x="10" y="125"/>
                    <a:pt x="12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5" y="125"/>
                    <a:pt x="37" y="127"/>
                    <a:pt x="37" y="129"/>
                  </a:cubicBezTo>
                  <a:lnTo>
                    <a:pt x="37" y="149"/>
                  </a:lnTo>
                  <a:close/>
                  <a:moveTo>
                    <a:pt x="32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6" y="176"/>
                    <a:pt x="0" y="181"/>
                    <a:pt x="0" y="18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5"/>
                    <a:pt x="6" y="220"/>
                    <a:pt x="12" y="220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9" y="220"/>
                    <a:pt x="44" y="215"/>
                    <a:pt x="44" y="20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81"/>
                    <a:pt x="39" y="176"/>
                    <a:pt x="32" y="176"/>
                  </a:cubicBezTo>
                  <a:close/>
                  <a:moveTo>
                    <a:pt x="37" y="208"/>
                  </a:moveTo>
                  <a:cubicBezTo>
                    <a:pt x="37" y="211"/>
                    <a:pt x="35" y="213"/>
                    <a:pt x="32" y="213"/>
                  </a:cubicBezTo>
                  <a:cubicBezTo>
                    <a:pt x="12" y="213"/>
                    <a:pt x="12" y="213"/>
                    <a:pt x="12" y="213"/>
                  </a:cubicBezTo>
                  <a:cubicBezTo>
                    <a:pt x="10" y="213"/>
                    <a:pt x="8" y="211"/>
                    <a:pt x="8" y="208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85"/>
                    <a:pt x="10" y="183"/>
                    <a:pt x="12" y="183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35" y="183"/>
                    <a:pt x="37" y="185"/>
                    <a:pt x="37" y="188"/>
                  </a:cubicBezTo>
                  <a:lnTo>
                    <a:pt x="37" y="208"/>
                  </a:lnTo>
                  <a:close/>
                </a:path>
              </a:pathLst>
            </a:custGeom>
            <a:solidFill>
              <a:srgbClr val="9C90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6225015" y="2663500"/>
              <a:ext cx="454742" cy="640005"/>
            </a:xfrm>
            <a:custGeom>
              <a:avLst/>
              <a:gdLst>
                <a:gd name="T0" fmla="*/ 135 w 135"/>
                <a:gd name="T1" fmla="*/ 0 h 190"/>
                <a:gd name="T2" fmla="*/ 135 w 135"/>
                <a:gd name="T3" fmla="*/ 3 h 190"/>
                <a:gd name="T4" fmla="*/ 0 w 135"/>
                <a:gd name="T5" fmla="*/ 3 h 190"/>
                <a:gd name="T6" fmla="*/ 0 w 135"/>
                <a:gd name="T7" fmla="*/ 0 h 190"/>
                <a:gd name="T8" fmla="*/ 135 w 135"/>
                <a:gd name="T9" fmla="*/ 0 h 190"/>
                <a:gd name="T10" fmla="*/ 0 w 135"/>
                <a:gd name="T11" fmla="*/ 66 h 190"/>
                <a:gd name="T12" fmla="*/ 135 w 135"/>
                <a:gd name="T13" fmla="*/ 66 h 190"/>
                <a:gd name="T14" fmla="*/ 135 w 135"/>
                <a:gd name="T15" fmla="*/ 62 h 190"/>
                <a:gd name="T16" fmla="*/ 0 w 135"/>
                <a:gd name="T17" fmla="*/ 62 h 190"/>
                <a:gd name="T18" fmla="*/ 0 w 135"/>
                <a:gd name="T19" fmla="*/ 66 h 190"/>
                <a:gd name="T20" fmla="*/ 0 w 135"/>
                <a:gd name="T21" fmla="*/ 127 h 190"/>
                <a:gd name="T22" fmla="*/ 135 w 135"/>
                <a:gd name="T23" fmla="*/ 127 h 190"/>
                <a:gd name="T24" fmla="*/ 135 w 135"/>
                <a:gd name="T25" fmla="*/ 124 h 190"/>
                <a:gd name="T26" fmla="*/ 0 w 135"/>
                <a:gd name="T27" fmla="*/ 124 h 190"/>
                <a:gd name="T28" fmla="*/ 0 w 135"/>
                <a:gd name="T29" fmla="*/ 127 h 190"/>
                <a:gd name="T30" fmla="*/ 0 w 135"/>
                <a:gd name="T31" fmla="*/ 190 h 190"/>
                <a:gd name="T32" fmla="*/ 135 w 135"/>
                <a:gd name="T33" fmla="*/ 190 h 190"/>
                <a:gd name="T34" fmla="*/ 135 w 135"/>
                <a:gd name="T35" fmla="*/ 186 h 190"/>
                <a:gd name="T36" fmla="*/ 0 w 135"/>
                <a:gd name="T37" fmla="*/ 186 h 190"/>
                <a:gd name="T38" fmla="*/ 0 w 135"/>
                <a:gd name="T3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190">
                  <a:moveTo>
                    <a:pt x="135" y="0"/>
                  </a:moveTo>
                  <a:lnTo>
                    <a:pt x="135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35" y="0"/>
                  </a:lnTo>
                  <a:close/>
                  <a:moveTo>
                    <a:pt x="0" y="66"/>
                  </a:moveTo>
                  <a:lnTo>
                    <a:pt x="135" y="66"/>
                  </a:lnTo>
                  <a:lnTo>
                    <a:pt x="135" y="62"/>
                  </a:lnTo>
                  <a:lnTo>
                    <a:pt x="0" y="62"/>
                  </a:lnTo>
                  <a:lnTo>
                    <a:pt x="0" y="66"/>
                  </a:lnTo>
                  <a:close/>
                  <a:moveTo>
                    <a:pt x="0" y="127"/>
                  </a:moveTo>
                  <a:lnTo>
                    <a:pt x="135" y="127"/>
                  </a:lnTo>
                  <a:lnTo>
                    <a:pt x="135" y="124"/>
                  </a:lnTo>
                  <a:lnTo>
                    <a:pt x="0" y="124"/>
                  </a:lnTo>
                  <a:lnTo>
                    <a:pt x="0" y="127"/>
                  </a:lnTo>
                  <a:close/>
                  <a:moveTo>
                    <a:pt x="0" y="190"/>
                  </a:moveTo>
                  <a:lnTo>
                    <a:pt x="135" y="190"/>
                  </a:lnTo>
                  <a:lnTo>
                    <a:pt x="135" y="186"/>
                  </a:lnTo>
                  <a:lnTo>
                    <a:pt x="0" y="186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37"/>
            <p:cNvSpPr>
              <a:spLocks/>
            </p:cNvSpPr>
            <p:nvPr/>
          </p:nvSpPr>
          <p:spPr bwMode="auto">
            <a:xfrm>
              <a:off x="6545017" y="3219293"/>
              <a:ext cx="222318" cy="225687"/>
            </a:xfrm>
            <a:custGeom>
              <a:avLst/>
              <a:gdLst>
                <a:gd name="T0" fmla="*/ 66 w 66"/>
                <a:gd name="T1" fmla="*/ 0 h 67"/>
                <a:gd name="T2" fmla="*/ 0 w 66"/>
                <a:gd name="T3" fmla="*/ 0 h 67"/>
                <a:gd name="T4" fmla="*/ 0 w 66"/>
                <a:gd name="T5" fmla="*/ 67 h 67"/>
                <a:gd name="T6" fmla="*/ 66 w 66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7">
                  <a:moveTo>
                    <a:pt x="66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6457437" y="3071081"/>
              <a:ext cx="111161" cy="151582"/>
            </a:xfrm>
            <a:custGeom>
              <a:avLst/>
              <a:gdLst>
                <a:gd name="T0" fmla="*/ 23 w 31"/>
                <a:gd name="T1" fmla="*/ 7 h 42"/>
                <a:gd name="T2" fmla="*/ 6 w 31"/>
                <a:gd name="T3" fmla="*/ 4 h 42"/>
                <a:gd name="T4" fmla="*/ 0 w 31"/>
                <a:gd name="T5" fmla="*/ 33 h 42"/>
                <a:gd name="T6" fmla="*/ 9 w 31"/>
                <a:gd name="T7" fmla="*/ 42 h 42"/>
                <a:gd name="T8" fmla="*/ 27 w 31"/>
                <a:gd name="T9" fmla="*/ 24 h 42"/>
                <a:gd name="T10" fmla="*/ 23 w 31"/>
                <a:gd name="T1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2">
                  <a:moveTo>
                    <a:pt x="23" y="7"/>
                  </a:moveTo>
                  <a:cubicBezTo>
                    <a:pt x="17" y="1"/>
                    <a:pt x="10" y="0"/>
                    <a:pt x="6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1" y="21"/>
                    <a:pt x="29" y="13"/>
                    <a:pt x="23" y="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6487754" y="3145187"/>
              <a:ext cx="151582" cy="107790"/>
            </a:xfrm>
            <a:custGeom>
              <a:avLst/>
              <a:gdLst>
                <a:gd name="T0" fmla="*/ 35 w 42"/>
                <a:gd name="T1" fmla="*/ 7 h 30"/>
                <a:gd name="T2" fmla="*/ 18 w 42"/>
                <a:gd name="T3" fmla="*/ 3 h 30"/>
                <a:gd name="T4" fmla="*/ 0 w 42"/>
                <a:gd name="T5" fmla="*/ 21 h 30"/>
                <a:gd name="T6" fmla="*/ 9 w 42"/>
                <a:gd name="T7" fmla="*/ 30 h 30"/>
                <a:gd name="T8" fmla="*/ 39 w 42"/>
                <a:gd name="T9" fmla="*/ 24 h 30"/>
                <a:gd name="T10" fmla="*/ 35 w 42"/>
                <a:gd name="T11" fmla="*/ 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0">
                  <a:moveTo>
                    <a:pt x="35" y="7"/>
                  </a:moveTo>
                  <a:cubicBezTo>
                    <a:pt x="29" y="1"/>
                    <a:pt x="22" y="0"/>
                    <a:pt x="18" y="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2" y="20"/>
                    <a:pt x="41" y="13"/>
                    <a:pt x="35" y="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40"/>
            <p:cNvSpPr>
              <a:spLocks/>
            </p:cNvSpPr>
            <p:nvPr/>
          </p:nvSpPr>
          <p:spPr bwMode="auto">
            <a:xfrm>
              <a:off x="6443964" y="3188978"/>
              <a:ext cx="43791" cy="80843"/>
            </a:xfrm>
            <a:custGeom>
              <a:avLst/>
              <a:gdLst>
                <a:gd name="T0" fmla="*/ 4 w 13"/>
                <a:gd name="T1" fmla="*/ 0 h 24"/>
                <a:gd name="T2" fmla="*/ 0 w 13"/>
                <a:gd name="T3" fmla="*/ 24 h 24"/>
                <a:gd name="T4" fmla="*/ 13 w 13"/>
                <a:gd name="T5" fmla="*/ 10 h 24"/>
                <a:gd name="T6" fmla="*/ 4 w 13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4" y="0"/>
                  </a:moveTo>
                  <a:lnTo>
                    <a:pt x="0" y="24"/>
                  </a:lnTo>
                  <a:lnTo>
                    <a:pt x="13" y="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auto">
            <a:xfrm>
              <a:off x="6443964" y="3222663"/>
              <a:ext cx="77476" cy="47159"/>
            </a:xfrm>
            <a:custGeom>
              <a:avLst/>
              <a:gdLst>
                <a:gd name="T0" fmla="*/ 13 w 23"/>
                <a:gd name="T1" fmla="*/ 0 h 14"/>
                <a:gd name="T2" fmla="*/ 0 w 23"/>
                <a:gd name="T3" fmla="*/ 14 h 14"/>
                <a:gd name="T4" fmla="*/ 23 w 23"/>
                <a:gd name="T5" fmla="*/ 9 h 14"/>
                <a:gd name="T6" fmla="*/ 13 w 23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4">
                  <a:moveTo>
                    <a:pt x="13" y="0"/>
                  </a:moveTo>
                  <a:lnTo>
                    <a:pt x="0" y="14"/>
                  </a:lnTo>
                  <a:lnTo>
                    <a:pt x="23" y="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42"/>
            <p:cNvSpPr>
              <a:spLocks/>
            </p:cNvSpPr>
            <p:nvPr/>
          </p:nvSpPr>
          <p:spPr bwMode="auto">
            <a:xfrm>
              <a:off x="6477649" y="2636551"/>
              <a:ext cx="522111" cy="522111"/>
            </a:xfrm>
            <a:custGeom>
              <a:avLst/>
              <a:gdLst>
                <a:gd name="T0" fmla="*/ 125 w 146"/>
                <a:gd name="T1" fmla="*/ 0 h 146"/>
                <a:gd name="T2" fmla="*/ 0 w 146"/>
                <a:gd name="T3" fmla="*/ 126 h 146"/>
                <a:gd name="T4" fmla="*/ 17 w 146"/>
                <a:gd name="T5" fmla="*/ 129 h 146"/>
                <a:gd name="T6" fmla="*/ 21 w 146"/>
                <a:gd name="T7" fmla="*/ 146 h 146"/>
                <a:gd name="T8" fmla="*/ 146 w 146"/>
                <a:gd name="T9" fmla="*/ 21 h 146"/>
                <a:gd name="T10" fmla="*/ 125 w 146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46">
                  <a:moveTo>
                    <a:pt x="125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4" y="122"/>
                    <a:pt x="11" y="123"/>
                    <a:pt x="17" y="129"/>
                  </a:cubicBezTo>
                  <a:cubicBezTo>
                    <a:pt x="23" y="135"/>
                    <a:pt x="25" y="143"/>
                    <a:pt x="21" y="146"/>
                  </a:cubicBezTo>
                  <a:cubicBezTo>
                    <a:pt x="146" y="21"/>
                    <a:pt x="146" y="21"/>
                    <a:pt x="146" y="21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8275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auto">
            <a:xfrm>
              <a:off x="6551755" y="2710658"/>
              <a:ext cx="522111" cy="522111"/>
            </a:xfrm>
            <a:custGeom>
              <a:avLst/>
              <a:gdLst>
                <a:gd name="T0" fmla="*/ 125 w 146"/>
                <a:gd name="T1" fmla="*/ 0 h 146"/>
                <a:gd name="T2" fmla="*/ 0 w 146"/>
                <a:gd name="T3" fmla="*/ 125 h 146"/>
                <a:gd name="T4" fmla="*/ 17 w 146"/>
                <a:gd name="T5" fmla="*/ 129 h 146"/>
                <a:gd name="T6" fmla="*/ 21 w 146"/>
                <a:gd name="T7" fmla="*/ 146 h 146"/>
                <a:gd name="T8" fmla="*/ 146 w 146"/>
                <a:gd name="T9" fmla="*/ 21 h 146"/>
                <a:gd name="T10" fmla="*/ 125 w 146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46">
                  <a:moveTo>
                    <a:pt x="125" y="0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4" y="122"/>
                    <a:pt x="11" y="123"/>
                    <a:pt x="17" y="129"/>
                  </a:cubicBezTo>
                  <a:cubicBezTo>
                    <a:pt x="23" y="135"/>
                    <a:pt x="24" y="142"/>
                    <a:pt x="21" y="146"/>
                  </a:cubicBezTo>
                  <a:cubicBezTo>
                    <a:pt x="146" y="21"/>
                    <a:pt x="146" y="21"/>
                    <a:pt x="146" y="21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9C90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44"/>
            <p:cNvSpPr>
              <a:spLocks/>
            </p:cNvSpPr>
            <p:nvPr/>
          </p:nvSpPr>
          <p:spPr bwMode="auto">
            <a:xfrm>
              <a:off x="6945864" y="2458023"/>
              <a:ext cx="242529" cy="229055"/>
            </a:xfrm>
            <a:custGeom>
              <a:avLst/>
              <a:gdLst>
                <a:gd name="T0" fmla="*/ 72 w 72"/>
                <a:gd name="T1" fmla="*/ 19 h 68"/>
                <a:gd name="T2" fmla="*/ 54 w 72"/>
                <a:gd name="T3" fmla="*/ 0 h 68"/>
                <a:gd name="T4" fmla="*/ 46 w 72"/>
                <a:gd name="T5" fmla="*/ 0 h 68"/>
                <a:gd name="T6" fmla="*/ 0 w 72"/>
                <a:gd name="T7" fmla="*/ 46 h 68"/>
                <a:gd name="T8" fmla="*/ 22 w 72"/>
                <a:gd name="T9" fmla="*/ 68 h 68"/>
                <a:gd name="T10" fmla="*/ 72 w 72"/>
                <a:gd name="T11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68">
                  <a:moveTo>
                    <a:pt x="72" y="19"/>
                  </a:moveTo>
                  <a:lnTo>
                    <a:pt x="54" y="0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22" y="68"/>
                  </a:lnTo>
                  <a:lnTo>
                    <a:pt x="72" y="19"/>
                  </a:lnTo>
                  <a:close/>
                </a:path>
              </a:pathLst>
            </a:custGeom>
            <a:solidFill>
              <a:srgbClr val="8275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7019971" y="2522025"/>
              <a:ext cx="229055" cy="242529"/>
            </a:xfrm>
            <a:custGeom>
              <a:avLst/>
              <a:gdLst>
                <a:gd name="T0" fmla="*/ 23 w 68"/>
                <a:gd name="T1" fmla="*/ 72 h 72"/>
                <a:gd name="T2" fmla="*/ 68 w 68"/>
                <a:gd name="T3" fmla="*/ 26 h 72"/>
                <a:gd name="T4" fmla="*/ 68 w 68"/>
                <a:gd name="T5" fmla="*/ 18 h 72"/>
                <a:gd name="T6" fmla="*/ 50 w 68"/>
                <a:gd name="T7" fmla="*/ 0 h 72"/>
                <a:gd name="T8" fmla="*/ 0 w 68"/>
                <a:gd name="T9" fmla="*/ 49 h 72"/>
                <a:gd name="T10" fmla="*/ 23 w 68"/>
                <a:gd name="T1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72">
                  <a:moveTo>
                    <a:pt x="23" y="72"/>
                  </a:moveTo>
                  <a:lnTo>
                    <a:pt x="68" y="26"/>
                  </a:lnTo>
                  <a:lnTo>
                    <a:pt x="68" y="18"/>
                  </a:lnTo>
                  <a:lnTo>
                    <a:pt x="50" y="0"/>
                  </a:lnTo>
                  <a:lnTo>
                    <a:pt x="0" y="49"/>
                  </a:lnTo>
                  <a:lnTo>
                    <a:pt x="23" y="72"/>
                  </a:lnTo>
                  <a:close/>
                </a:path>
              </a:pathLst>
            </a:custGeom>
            <a:solidFill>
              <a:srgbClr val="9C90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6925653" y="2612972"/>
              <a:ext cx="94316" cy="97686"/>
            </a:xfrm>
            <a:custGeom>
              <a:avLst/>
              <a:gdLst>
                <a:gd name="T0" fmla="*/ 28 w 28"/>
                <a:gd name="T1" fmla="*/ 22 h 29"/>
                <a:gd name="T2" fmla="*/ 6 w 28"/>
                <a:gd name="T3" fmla="*/ 0 h 29"/>
                <a:gd name="T4" fmla="*/ 0 w 28"/>
                <a:gd name="T5" fmla="*/ 7 h 29"/>
                <a:gd name="T6" fmla="*/ 22 w 28"/>
                <a:gd name="T7" fmla="*/ 29 h 29"/>
                <a:gd name="T8" fmla="*/ 28 w 28"/>
                <a:gd name="T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8" y="22"/>
                  </a:moveTo>
                  <a:lnTo>
                    <a:pt x="6" y="0"/>
                  </a:lnTo>
                  <a:lnTo>
                    <a:pt x="0" y="7"/>
                  </a:lnTo>
                  <a:lnTo>
                    <a:pt x="22" y="29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47"/>
            <p:cNvSpPr>
              <a:spLocks/>
            </p:cNvSpPr>
            <p:nvPr/>
          </p:nvSpPr>
          <p:spPr bwMode="auto">
            <a:xfrm>
              <a:off x="6999760" y="2687078"/>
              <a:ext cx="97686" cy="97686"/>
            </a:xfrm>
            <a:custGeom>
              <a:avLst/>
              <a:gdLst>
                <a:gd name="T0" fmla="*/ 0 w 29"/>
                <a:gd name="T1" fmla="*/ 7 h 29"/>
                <a:gd name="T2" fmla="*/ 22 w 29"/>
                <a:gd name="T3" fmla="*/ 29 h 29"/>
                <a:gd name="T4" fmla="*/ 29 w 29"/>
                <a:gd name="T5" fmla="*/ 23 h 29"/>
                <a:gd name="T6" fmla="*/ 6 w 29"/>
                <a:gd name="T7" fmla="*/ 0 h 29"/>
                <a:gd name="T8" fmla="*/ 0 w 29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0" y="7"/>
                  </a:moveTo>
                  <a:lnTo>
                    <a:pt x="22" y="29"/>
                  </a:lnTo>
                  <a:lnTo>
                    <a:pt x="29" y="23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Group 65"/>
          <p:cNvGrpSpPr/>
          <p:nvPr/>
        </p:nvGrpSpPr>
        <p:grpSpPr>
          <a:xfrm flipH="1" flipV="1">
            <a:off x="7190665" y="3833205"/>
            <a:ext cx="1232919" cy="759742"/>
            <a:chOff x="3914162" y="1846396"/>
            <a:chExt cx="1385681" cy="853876"/>
          </a:xfrm>
        </p:grpSpPr>
        <p:cxnSp>
          <p:nvCxnSpPr>
            <p:cNvPr id="35" name="Straight Connector 66"/>
            <p:cNvCxnSpPr/>
            <p:nvPr/>
          </p:nvCxnSpPr>
          <p:spPr>
            <a:xfrm>
              <a:off x="4625677" y="2236859"/>
              <a:ext cx="674166" cy="463413"/>
            </a:xfrm>
            <a:prstGeom prst="line">
              <a:avLst/>
            </a:prstGeom>
            <a:ln w="12700">
              <a:solidFill>
                <a:srgbClr val="9C90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2177"/>
            <p:cNvGrpSpPr/>
            <p:nvPr/>
          </p:nvGrpSpPr>
          <p:grpSpPr>
            <a:xfrm flipH="1">
              <a:off x="3914162" y="1846396"/>
              <a:ext cx="716535" cy="783911"/>
              <a:chOff x="33076" y="-1"/>
              <a:chExt cx="3467959" cy="1461015"/>
            </a:xfrm>
          </p:grpSpPr>
          <p:sp>
            <p:nvSpPr>
              <p:cNvPr id="37" name="Shape 2175"/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12700" cap="flat">
                <a:solidFill>
                  <a:srgbClr val="9C9088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Shape 2176"/>
              <p:cNvSpPr/>
              <p:nvPr/>
            </p:nvSpPr>
            <p:spPr>
              <a:xfrm flipH="1" flipV="1">
                <a:off x="33076" y="730508"/>
                <a:ext cx="3467959" cy="2"/>
              </a:xfrm>
              <a:prstGeom prst="line">
                <a:avLst/>
              </a:prstGeom>
              <a:noFill/>
              <a:ln w="12700" cap="flat">
                <a:solidFill>
                  <a:srgbClr val="9C9088"/>
                </a:solidFill>
                <a:prstDash val="solid"/>
                <a:miter lim="400000"/>
                <a:tailEnd type="non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Group 70"/>
          <p:cNvGrpSpPr/>
          <p:nvPr/>
        </p:nvGrpSpPr>
        <p:grpSpPr>
          <a:xfrm flipV="1">
            <a:off x="2940075" y="2689803"/>
            <a:ext cx="1561828" cy="965381"/>
            <a:chOff x="3914162" y="1846396"/>
            <a:chExt cx="1755343" cy="1084995"/>
          </a:xfrm>
        </p:grpSpPr>
        <p:cxnSp>
          <p:nvCxnSpPr>
            <p:cNvPr id="40" name="Straight Connector 71"/>
            <p:cNvCxnSpPr/>
            <p:nvPr/>
          </p:nvCxnSpPr>
          <p:spPr>
            <a:xfrm>
              <a:off x="4625677" y="2236858"/>
              <a:ext cx="1043828" cy="694533"/>
            </a:xfrm>
            <a:prstGeom prst="line">
              <a:avLst/>
            </a:prstGeom>
            <a:ln w="12700">
              <a:solidFill>
                <a:srgbClr val="8275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2177"/>
            <p:cNvGrpSpPr/>
            <p:nvPr/>
          </p:nvGrpSpPr>
          <p:grpSpPr>
            <a:xfrm flipH="1">
              <a:off x="3914162" y="1846396"/>
              <a:ext cx="716535" cy="783911"/>
              <a:chOff x="33076" y="-1"/>
              <a:chExt cx="3467959" cy="1461015"/>
            </a:xfrm>
          </p:grpSpPr>
          <p:sp>
            <p:nvSpPr>
              <p:cNvPr id="42" name="Shape 2175"/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12700" cap="flat">
                <a:solidFill>
                  <a:srgbClr val="827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Shape 2176"/>
              <p:cNvSpPr/>
              <p:nvPr/>
            </p:nvSpPr>
            <p:spPr>
              <a:xfrm flipH="1" flipV="1">
                <a:off x="33076" y="730508"/>
                <a:ext cx="3467959" cy="2"/>
              </a:xfrm>
              <a:prstGeom prst="line">
                <a:avLst/>
              </a:prstGeom>
              <a:noFill/>
              <a:ln w="12700" cap="flat">
                <a:solidFill>
                  <a:srgbClr val="82756C"/>
                </a:solidFill>
                <a:prstDash val="solid"/>
                <a:miter lim="400000"/>
                <a:tailEnd type="non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Rounded Rectangle 76"/>
          <p:cNvSpPr/>
          <p:nvPr/>
        </p:nvSpPr>
        <p:spPr>
          <a:xfrm>
            <a:off x="8686800" y="3861847"/>
            <a:ext cx="1252395" cy="243946"/>
          </a:xfrm>
          <a:prstGeom prst="roundRect">
            <a:avLst/>
          </a:prstGeom>
          <a:solidFill>
            <a:srgbClr val="9C9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5" name="Rounded Rectangle 80"/>
          <p:cNvSpPr/>
          <p:nvPr/>
        </p:nvSpPr>
        <p:spPr>
          <a:xfrm>
            <a:off x="1424570" y="2944958"/>
            <a:ext cx="1252395" cy="243946"/>
          </a:xfrm>
          <a:prstGeom prst="round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46" name="Group 83"/>
          <p:cNvGrpSpPr/>
          <p:nvPr/>
        </p:nvGrpSpPr>
        <p:grpSpPr>
          <a:xfrm flipV="1">
            <a:off x="3777176" y="3890405"/>
            <a:ext cx="1232919" cy="759742"/>
            <a:chOff x="3914162" y="1846396"/>
            <a:chExt cx="1385681" cy="853876"/>
          </a:xfrm>
        </p:grpSpPr>
        <p:cxnSp>
          <p:nvCxnSpPr>
            <p:cNvPr id="47" name="Straight Connector 84"/>
            <p:cNvCxnSpPr/>
            <p:nvPr/>
          </p:nvCxnSpPr>
          <p:spPr>
            <a:xfrm>
              <a:off x="4625677" y="2236859"/>
              <a:ext cx="674166" cy="463413"/>
            </a:xfrm>
            <a:prstGeom prst="line">
              <a:avLst/>
            </a:prstGeom>
            <a:ln w="12700">
              <a:solidFill>
                <a:srgbClr val="9C90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2177"/>
            <p:cNvGrpSpPr/>
            <p:nvPr/>
          </p:nvGrpSpPr>
          <p:grpSpPr>
            <a:xfrm flipH="1">
              <a:off x="3914162" y="1846396"/>
              <a:ext cx="716535" cy="783911"/>
              <a:chOff x="33076" y="-1"/>
              <a:chExt cx="3467959" cy="1461015"/>
            </a:xfrm>
          </p:grpSpPr>
          <p:sp>
            <p:nvSpPr>
              <p:cNvPr id="49" name="Shape 2175"/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12700" cap="flat">
                <a:solidFill>
                  <a:srgbClr val="9C9088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Shape 2176"/>
              <p:cNvSpPr/>
              <p:nvPr/>
            </p:nvSpPr>
            <p:spPr>
              <a:xfrm flipH="1" flipV="1">
                <a:off x="33076" y="730508"/>
                <a:ext cx="3467959" cy="2"/>
              </a:xfrm>
              <a:prstGeom prst="line">
                <a:avLst/>
              </a:prstGeom>
              <a:noFill/>
              <a:ln w="12700" cap="flat">
                <a:solidFill>
                  <a:srgbClr val="9C9088"/>
                </a:solidFill>
                <a:prstDash val="solid"/>
                <a:miter lim="400000"/>
                <a:tailEnd type="non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Rounded Rectangle 89"/>
          <p:cNvSpPr/>
          <p:nvPr/>
        </p:nvSpPr>
        <p:spPr>
          <a:xfrm flipH="1">
            <a:off x="2261566" y="3907786"/>
            <a:ext cx="1252395" cy="243946"/>
          </a:xfrm>
          <a:prstGeom prst="roundRect">
            <a:avLst/>
          </a:prstGeom>
          <a:solidFill>
            <a:srgbClr val="9C9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52" name="Group 93"/>
          <p:cNvGrpSpPr/>
          <p:nvPr/>
        </p:nvGrpSpPr>
        <p:grpSpPr>
          <a:xfrm flipH="1" flipV="1">
            <a:off x="7672137" y="2678440"/>
            <a:ext cx="1561828" cy="965381"/>
            <a:chOff x="3914162" y="1846396"/>
            <a:chExt cx="1755343" cy="1084995"/>
          </a:xfrm>
        </p:grpSpPr>
        <p:cxnSp>
          <p:nvCxnSpPr>
            <p:cNvPr id="53" name="Straight Connector 94"/>
            <p:cNvCxnSpPr/>
            <p:nvPr/>
          </p:nvCxnSpPr>
          <p:spPr>
            <a:xfrm>
              <a:off x="4625677" y="2236858"/>
              <a:ext cx="1043828" cy="694533"/>
            </a:xfrm>
            <a:prstGeom prst="line">
              <a:avLst/>
            </a:prstGeom>
            <a:ln w="12700">
              <a:solidFill>
                <a:srgbClr val="8275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2177"/>
            <p:cNvGrpSpPr/>
            <p:nvPr/>
          </p:nvGrpSpPr>
          <p:grpSpPr>
            <a:xfrm flipH="1">
              <a:off x="3914162" y="1846396"/>
              <a:ext cx="716535" cy="783911"/>
              <a:chOff x="33076" y="-1"/>
              <a:chExt cx="3467959" cy="1461015"/>
            </a:xfrm>
          </p:grpSpPr>
          <p:sp>
            <p:nvSpPr>
              <p:cNvPr id="55" name="Shape 2175"/>
              <p:cNvSpPr/>
              <p:nvPr/>
            </p:nvSpPr>
            <p:spPr>
              <a:xfrm flipV="1">
                <a:off x="3488334" y="-1"/>
                <a:ext cx="1" cy="1461015"/>
              </a:xfrm>
              <a:prstGeom prst="line">
                <a:avLst/>
              </a:prstGeom>
              <a:noFill/>
              <a:ln w="12700" cap="flat">
                <a:solidFill>
                  <a:srgbClr val="82756C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Shape 2176"/>
              <p:cNvSpPr/>
              <p:nvPr/>
            </p:nvSpPr>
            <p:spPr>
              <a:xfrm flipH="1" flipV="1">
                <a:off x="33076" y="730508"/>
                <a:ext cx="3467959" cy="2"/>
              </a:xfrm>
              <a:prstGeom prst="line">
                <a:avLst/>
              </a:prstGeom>
              <a:noFill/>
              <a:ln w="12700" cap="flat">
                <a:solidFill>
                  <a:srgbClr val="82756C"/>
                </a:solidFill>
                <a:prstDash val="solid"/>
                <a:miter lim="400000"/>
                <a:tailEnd type="non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57" name="Rounded Rectangle 99"/>
          <p:cNvSpPr/>
          <p:nvPr/>
        </p:nvSpPr>
        <p:spPr>
          <a:xfrm flipH="1">
            <a:off x="9476121" y="2909586"/>
            <a:ext cx="1252395" cy="243946"/>
          </a:xfrm>
          <a:prstGeom prst="round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58" name="Group 105"/>
          <p:cNvGrpSpPr/>
          <p:nvPr/>
        </p:nvGrpSpPr>
        <p:grpSpPr>
          <a:xfrm rot="16200000">
            <a:off x="5820538" y="4016879"/>
            <a:ext cx="637542" cy="697490"/>
            <a:chOff x="4268524" y="5170063"/>
            <a:chExt cx="716535" cy="783911"/>
          </a:xfrm>
        </p:grpSpPr>
        <p:sp>
          <p:nvSpPr>
            <p:cNvPr id="59" name="Shape 2175"/>
            <p:cNvSpPr/>
            <p:nvPr/>
          </p:nvSpPr>
          <p:spPr>
            <a:xfrm flipH="1">
              <a:off x="4271148" y="5170063"/>
              <a:ext cx="0" cy="783911"/>
            </a:xfrm>
            <a:prstGeom prst="line">
              <a:avLst/>
            </a:prstGeom>
            <a:noFill/>
            <a:ln w="12700" cap="flat">
              <a:solidFill>
                <a:srgbClr val="82756C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0" name="Shape 2176"/>
            <p:cNvSpPr/>
            <p:nvPr/>
          </p:nvSpPr>
          <p:spPr>
            <a:xfrm>
              <a:off x="4268524" y="5562017"/>
              <a:ext cx="716535" cy="1"/>
            </a:xfrm>
            <a:prstGeom prst="line">
              <a:avLst/>
            </a:prstGeom>
            <a:noFill/>
            <a:ln w="12700" cap="flat">
              <a:solidFill>
                <a:srgbClr val="82756C"/>
              </a:solidFill>
              <a:prstDash val="solid"/>
              <a:miter lim="400000"/>
              <a:tailEnd type="non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61" name="Rounded Rectangle 107"/>
          <p:cNvSpPr/>
          <p:nvPr/>
        </p:nvSpPr>
        <p:spPr>
          <a:xfrm>
            <a:off x="5528339" y="4865518"/>
            <a:ext cx="1252395" cy="243946"/>
          </a:xfrm>
          <a:prstGeom prst="roundRect">
            <a:avLst/>
          </a:prstGeom>
          <a:solidFill>
            <a:srgbClr val="8275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62" name="TextBox 19"/>
          <p:cNvSpPr txBox="1"/>
          <p:nvPr/>
        </p:nvSpPr>
        <p:spPr>
          <a:xfrm>
            <a:off x="875310" y="3230535"/>
            <a:ext cx="1801655" cy="440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3" name="TextBox 20"/>
          <p:cNvSpPr txBox="1"/>
          <p:nvPr/>
        </p:nvSpPr>
        <p:spPr>
          <a:xfrm>
            <a:off x="1463485" y="2918819"/>
            <a:ext cx="1174565" cy="301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GB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19"/>
          <p:cNvSpPr txBox="1"/>
          <p:nvPr/>
        </p:nvSpPr>
        <p:spPr>
          <a:xfrm>
            <a:off x="1688767" y="4194195"/>
            <a:ext cx="1801655" cy="440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5" name="TextBox 20"/>
          <p:cNvSpPr txBox="1"/>
          <p:nvPr/>
        </p:nvSpPr>
        <p:spPr>
          <a:xfrm>
            <a:off x="2276943" y="3884628"/>
            <a:ext cx="1174565" cy="301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GB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TextBox 19"/>
          <p:cNvSpPr txBox="1"/>
          <p:nvPr/>
        </p:nvSpPr>
        <p:spPr>
          <a:xfrm>
            <a:off x="5258264" y="5142346"/>
            <a:ext cx="1801655" cy="440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TextBox 20"/>
          <p:cNvSpPr txBox="1"/>
          <p:nvPr/>
        </p:nvSpPr>
        <p:spPr>
          <a:xfrm>
            <a:off x="5571809" y="4836875"/>
            <a:ext cx="1174565" cy="301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GB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Box 19"/>
          <p:cNvSpPr txBox="1"/>
          <p:nvPr/>
        </p:nvSpPr>
        <p:spPr>
          <a:xfrm>
            <a:off x="8725715" y="4138675"/>
            <a:ext cx="1801655" cy="440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9" name="TextBox 20"/>
          <p:cNvSpPr txBox="1"/>
          <p:nvPr/>
        </p:nvSpPr>
        <p:spPr>
          <a:xfrm>
            <a:off x="8725715" y="3833204"/>
            <a:ext cx="1174565" cy="301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GB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0" name="TextBox 19"/>
          <p:cNvSpPr txBox="1"/>
          <p:nvPr/>
        </p:nvSpPr>
        <p:spPr>
          <a:xfrm>
            <a:off x="9515036" y="3186414"/>
            <a:ext cx="1801655" cy="440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点击输入简要文字内容文字内容需概括精炼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1" name="TextBox 20"/>
          <p:cNvSpPr txBox="1"/>
          <p:nvPr/>
        </p:nvSpPr>
        <p:spPr>
          <a:xfrm>
            <a:off x="9515036" y="2852301"/>
            <a:ext cx="1174565" cy="301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点击编辑</a:t>
            </a:r>
            <a:endParaRPr lang="en-GB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971333" y="21990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pc="300" dirty="0">
                <a:solidFill>
                  <a:srgbClr val="4139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</p:spTree>
    <p:extLst>
      <p:ext uri="{BB962C8B-B14F-4D97-AF65-F5344CB8AC3E}">
        <p14:creationId xmlns:p14="http://schemas.microsoft.com/office/powerpoint/2010/main" val="50439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图片 48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15655" y="922012"/>
            <a:ext cx="335309" cy="167655"/>
          </a:xfrm>
          <a:prstGeom prst="rect">
            <a:avLst/>
          </a:prstGeom>
        </p:spPr>
      </p:pic>
      <p:grpSp>
        <p:nvGrpSpPr>
          <p:cNvPr id="494" name="组合 493"/>
          <p:cNvGrpSpPr/>
          <p:nvPr/>
        </p:nvGrpSpPr>
        <p:grpSpPr>
          <a:xfrm>
            <a:off x="2334583" y="1698226"/>
            <a:ext cx="2738432" cy="2790989"/>
            <a:chOff x="1699126" y="1622026"/>
            <a:chExt cx="2738432" cy="2790989"/>
          </a:xfrm>
        </p:grpSpPr>
        <p:pic>
          <p:nvPicPr>
            <p:cNvPr id="488" name="图片 48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9126" y="1622026"/>
              <a:ext cx="2635005" cy="2790989"/>
            </a:xfrm>
            <a:prstGeom prst="rect">
              <a:avLst/>
            </a:prstGeom>
          </p:spPr>
        </p:pic>
        <p:sp>
          <p:nvSpPr>
            <p:cNvPr id="492" name="文本框 491"/>
            <p:cNvSpPr txBox="1"/>
            <p:nvPr/>
          </p:nvSpPr>
          <p:spPr>
            <a:xfrm>
              <a:off x="1759128" y="2340560"/>
              <a:ext cx="267843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solidFill>
                    <a:srgbClr val="231F20"/>
                  </a:solidFill>
                </a:rPr>
                <a:t>2</a:t>
              </a:r>
              <a:endParaRPr lang="zh-CN" altLang="en-US" sz="8000" b="1" dirty="0">
                <a:solidFill>
                  <a:srgbClr val="231F20"/>
                </a:solidFill>
              </a:endParaRPr>
            </a:p>
          </p:txBody>
        </p:sp>
      </p:grpSp>
      <p:cxnSp>
        <p:nvCxnSpPr>
          <p:cNvPr id="496" name="直接连接符 495"/>
          <p:cNvCxnSpPr/>
          <p:nvPr/>
        </p:nvCxnSpPr>
        <p:spPr>
          <a:xfrm>
            <a:off x="6096000" y="2183741"/>
            <a:ext cx="0" cy="1819959"/>
          </a:xfrm>
          <a:prstGeom prst="line">
            <a:avLst/>
          </a:prstGeom>
          <a:ln w="19050">
            <a:solidFill>
              <a:srgbClr val="231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文本框 490"/>
          <p:cNvSpPr txBox="1"/>
          <p:nvPr/>
        </p:nvSpPr>
        <p:spPr>
          <a:xfrm>
            <a:off x="7042786" y="2490710"/>
            <a:ext cx="386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论文综述</a:t>
            </a:r>
          </a:p>
        </p:txBody>
      </p:sp>
      <p:sp>
        <p:nvSpPr>
          <p:cNvPr id="497" name="矩形 496"/>
          <p:cNvSpPr/>
          <p:nvPr/>
        </p:nvSpPr>
        <p:spPr>
          <a:xfrm>
            <a:off x="7118986" y="2921134"/>
            <a:ext cx="3680748" cy="129266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单击此处编辑您要的内容，建议您在展示时采用微软雅黑字体，本模版所有图形线条及其相应素材均可自由编辑、改色、替换。更多模板：亮亮图文旗舰店</a:t>
            </a:r>
            <a:r>
              <a:rPr lang="en-US" altLang="zh-CN" sz="1400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459220"/>
            <a:ext cx="12192000" cy="398780"/>
          </a:xfrm>
          <a:prstGeom prst="rect">
            <a:avLst/>
          </a:prstGeom>
          <a:solidFill>
            <a:srgbClr val="64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ocer模板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2333</Words>
  <Application>Microsoft Office PowerPoint</Application>
  <PresentationFormat>宽屏</PresentationFormat>
  <Paragraphs>263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FontAwesome</vt:lpstr>
      <vt:lpstr>Gill Sans</vt:lpstr>
      <vt:lpstr>Helvetica Light</vt:lpstr>
      <vt:lpstr>Lato Light</vt:lpstr>
      <vt:lpstr>U.S. 101</vt:lpstr>
      <vt:lpstr>微软雅黑</vt:lpstr>
      <vt:lpstr>微软雅黑 Light</vt:lpstr>
      <vt:lpstr>造字工房朗倩（非商用）细体</vt:lpstr>
      <vt:lpstr>Arial</vt:lpstr>
      <vt:lpstr>Calibri</vt:lpstr>
      <vt:lpstr>Century Gothic</vt:lpstr>
      <vt:lpstr>Source Sans Pro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魏吉鸿</dc:creator>
  <cp:lastModifiedBy>Hymira</cp:lastModifiedBy>
  <cp:revision>27</cp:revision>
  <dcterms:created xsi:type="dcterms:W3CDTF">2016-02-24T10:59:19Z</dcterms:created>
  <dcterms:modified xsi:type="dcterms:W3CDTF">2019-03-31T02:54:17Z</dcterms:modified>
</cp:coreProperties>
</file>